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 id="2147483769" r:id="rId2"/>
    <p:sldMasterId id="2147483793" r:id="rId3"/>
    <p:sldMasterId id="2147483805" r:id="rId4"/>
    <p:sldMasterId id="2147483817" r:id="rId5"/>
    <p:sldMasterId id="2147483853" r:id="rId6"/>
    <p:sldMasterId id="2147483865" r:id="rId7"/>
    <p:sldMasterId id="2147483889" r:id="rId8"/>
    <p:sldMasterId id="2147483901" r:id="rId9"/>
    <p:sldMasterId id="2147483913" r:id="rId10"/>
    <p:sldMasterId id="2147483925" r:id="rId11"/>
    <p:sldMasterId id="2147483937" r:id="rId12"/>
  </p:sldMasterIdLst>
  <p:notesMasterIdLst>
    <p:notesMasterId r:id="rId110"/>
  </p:notesMasterIdLst>
  <p:handoutMasterIdLst>
    <p:handoutMasterId r:id="rId111"/>
  </p:handoutMasterIdLst>
  <p:sldIdLst>
    <p:sldId id="257" r:id="rId13"/>
    <p:sldId id="258" r:id="rId14"/>
    <p:sldId id="259" r:id="rId15"/>
    <p:sldId id="260" r:id="rId16"/>
    <p:sldId id="261" r:id="rId17"/>
    <p:sldId id="262" r:id="rId18"/>
    <p:sldId id="305" r:id="rId19"/>
    <p:sldId id="308" r:id="rId20"/>
    <p:sldId id="310" r:id="rId21"/>
    <p:sldId id="311" r:id="rId22"/>
    <p:sldId id="312" r:id="rId23"/>
    <p:sldId id="263" r:id="rId24"/>
    <p:sldId id="264" r:id="rId25"/>
    <p:sldId id="265" r:id="rId26"/>
    <p:sldId id="266" r:id="rId27"/>
    <p:sldId id="267" r:id="rId28"/>
    <p:sldId id="315" r:id="rId29"/>
    <p:sldId id="316" r:id="rId30"/>
    <p:sldId id="317" r:id="rId31"/>
    <p:sldId id="269" r:id="rId32"/>
    <p:sldId id="270" r:id="rId33"/>
    <p:sldId id="271" r:id="rId34"/>
    <p:sldId id="272" r:id="rId35"/>
    <p:sldId id="273" r:id="rId36"/>
    <p:sldId id="274" r:id="rId37"/>
    <p:sldId id="275" r:id="rId38"/>
    <p:sldId id="276" r:id="rId39"/>
    <p:sldId id="277" r:id="rId40"/>
    <p:sldId id="429" r:id="rId41"/>
    <p:sldId id="430" r:id="rId42"/>
    <p:sldId id="431" r:id="rId43"/>
    <p:sldId id="432" r:id="rId44"/>
    <p:sldId id="280" r:id="rId45"/>
    <p:sldId id="281" r:id="rId46"/>
    <p:sldId id="283" r:id="rId47"/>
    <p:sldId id="284" r:id="rId48"/>
    <p:sldId id="286" r:id="rId49"/>
    <p:sldId id="287" r:id="rId50"/>
    <p:sldId id="449" r:id="rId51"/>
    <p:sldId id="288" r:id="rId52"/>
    <p:sldId id="289" r:id="rId53"/>
    <p:sldId id="290" r:id="rId54"/>
    <p:sldId id="291" r:id="rId55"/>
    <p:sldId id="292" r:id="rId56"/>
    <p:sldId id="293" r:id="rId57"/>
    <p:sldId id="333" r:id="rId58"/>
    <p:sldId id="335" r:id="rId59"/>
    <p:sldId id="352" r:id="rId60"/>
    <p:sldId id="353" r:id="rId61"/>
    <p:sldId id="356" r:id="rId62"/>
    <p:sldId id="357" r:id="rId63"/>
    <p:sldId id="358" r:id="rId64"/>
    <p:sldId id="359" r:id="rId65"/>
    <p:sldId id="336" r:id="rId66"/>
    <p:sldId id="337" r:id="rId67"/>
    <p:sldId id="338" r:id="rId68"/>
    <p:sldId id="339" r:id="rId69"/>
    <p:sldId id="340" r:id="rId70"/>
    <p:sldId id="341" r:id="rId71"/>
    <p:sldId id="342" r:id="rId72"/>
    <p:sldId id="343" r:id="rId73"/>
    <p:sldId id="344" r:id="rId74"/>
    <p:sldId id="345" r:id="rId75"/>
    <p:sldId id="346" r:id="rId76"/>
    <p:sldId id="395" r:id="rId77"/>
    <p:sldId id="374" r:id="rId78"/>
    <p:sldId id="347" r:id="rId79"/>
    <p:sldId id="348" r:id="rId80"/>
    <p:sldId id="349" r:id="rId81"/>
    <p:sldId id="350" r:id="rId82"/>
    <p:sldId id="351" r:id="rId83"/>
    <p:sldId id="400" r:id="rId84"/>
    <p:sldId id="401" r:id="rId85"/>
    <p:sldId id="377" r:id="rId86"/>
    <p:sldId id="378" r:id="rId87"/>
    <p:sldId id="436" r:id="rId88"/>
    <p:sldId id="437" r:id="rId89"/>
    <p:sldId id="438" r:id="rId90"/>
    <p:sldId id="439" r:id="rId91"/>
    <p:sldId id="379" r:id="rId92"/>
    <p:sldId id="380" r:id="rId93"/>
    <p:sldId id="381" r:id="rId94"/>
    <p:sldId id="382" r:id="rId95"/>
    <p:sldId id="383" r:id="rId96"/>
    <p:sldId id="384" r:id="rId97"/>
    <p:sldId id="385" r:id="rId98"/>
    <p:sldId id="444" r:id="rId99"/>
    <p:sldId id="445" r:id="rId100"/>
    <p:sldId id="386" r:id="rId101"/>
    <p:sldId id="387" r:id="rId102"/>
    <p:sldId id="388" r:id="rId103"/>
    <p:sldId id="446" r:id="rId104"/>
    <p:sldId id="390" r:id="rId105"/>
    <p:sldId id="447" r:id="rId106"/>
    <p:sldId id="448" r:id="rId107"/>
    <p:sldId id="391" r:id="rId108"/>
    <p:sldId id="392" r:id="rId109"/>
  </p:sldIdLst>
  <p:sldSz cx="9144000" cy="6858000" type="screen4x3"/>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4" autoAdjust="0"/>
    <p:restoredTop sz="94660"/>
  </p:normalViewPr>
  <p:slideViewPr>
    <p:cSldViewPr snapToGrid="0">
      <p:cViewPr varScale="1">
        <p:scale>
          <a:sx n="74" d="100"/>
          <a:sy n="74" d="100"/>
        </p:scale>
        <p:origin x="3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slide" Target="slides/slide72.xml"/><Relationship Id="rId89" Type="http://schemas.openxmlformats.org/officeDocument/2006/relationships/slide" Target="slides/slide77.xml"/><Relationship Id="rId112" Type="http://schemas.openxmlformats.org/officeDocument/2006/relationships/presProps" Target="presProps.xml"/><Relationship Id="rId16" Type="http://schemas.openxmlformats.org/officeDocument/2006/relationships/slide" Target="slides/slide4.xml"/><Relationship Id="rId107" Type="http://schemas.openxmlformats.org/officeDocument/2006/relationships/slide" Target="slides/slide95.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102" Type="http://schemas.openxmlformats.org/officeDocument/2006/relationships/slide" Target="slides/slide90.xml"/><Relationship Id="rId5" Type="http://schemas.openxmlformats.org/officeDocument/2006/relationships/slideMaster" Target="slideMasters/slideMaster5.xml"/><Relationship Id="rId90" Type="http://schemas.openxmlformats.org/officeDocument/2006/relationships/slide" Target="slides/slide78.xml"/><Relationship Id="rId95" Type="http://schemas.openxmlformats.org/officeDocument/2006/relationships/slide" Target="slides/slide83.xml"/><Relationship Id="rId22" Type="http://schemas.openxmlformats.org/officeDocument/2006/relationships/slide" Target="slides/slide10.xml"/><Relationship Id="rId27" Type="http://schemas.openxmlformats.org/officeDocument/2006/relationships/slide" Target="slides/slide15.xml"/><Relationship Id="rId43" Type="http://schemas.openxmlformats.org/officeDocument/2006/relationships/slide" Target="slides/slide31.xml"/><Relationship Id="rId48" Type="http://schemas.openxmlformats.org/officeDocument/2006/relationships/slide" Target="slides/slide36.xml"/><Relationship Id="rId64" Type="http://schemas.openxmlformats.org/officeDocument/2006/relationships/slide" Target="slides/slide52.xml"/><Relationship Id="rId69" Type="http://schemas.openxmlformats.org/officeDocument/2006/relationships/slide" Target="slides/slide57.xml"/><Relationship Id="rId113" Type="http://schemas.openxmlformats.org/officeDocument/2006/relationships/viewProps" Target="viewProps.xml"/><Relationship Id="rId80" Type="http://schemas.openxmlformats.org/officeDocument/2006/relationships/slide" Target="slides/slide68.xml"/><Relationship Id="rId85" Type="http://schemas.openxmlformats.org/officeDocument/2006/relationships/slide" Target="slides/slide73.xml"/><Relationship Id="rId12" Type="http://schemas.openxmlformats.org/officeDocument/2006/relationships/slideMaster" Target="slideMasters/slideMaster12.xml"/><Relationship Id="rId17" Type="http://schemas.openxmlformats.org/officeDocument/2006/relationships/slide" Target="slides/slide5.xml"/><Relationship Id="rId33" Type="http://schemas.openxmlformats.org/officeDocument/2006/relationships/slide" Target="slides/slide21.xml"/><Relationship Id="rId38" Type="http://schemas.openxmlformats.org/officeDocument/2006/relationships/slide" Target="slides/slide26.xml"/><Relationship Id="rId59" Type="http://schemas.openxmlformats.org/officeDocument/2006/relationships/slide" Target="slides/slide47.xml"/><Relationship Id="rId103" Type="http://schemas.openxmlformats.org/officeDocument/2006/relationships/slide" Target="slides/slide91.xml"/><Relationship Id="rId108" Type="http://schemas.openxmlformats.org/officeDocument/2006/relationships/slide" Target="slides/slide96.xml"/><Relationship Id="rId54" Type="http://schemas.openxmlformats.org/officeDocument/2006/relationships/slide" Target="slides/slide42.xml"/><Relationship Id="rId70" Type="http://schemas.openxmlformats.org/officeDocument/2006/relationships/slide" Target="slides/slide58.xml"/><Relationship Id="rId75" Type="http://schemas.openxmlformats.org/officeDocument/2006/relationships/slide" Target="slides/slide63.xml"/><Relationship Id="rId91" Type="http://schemas.openxmlformats.org/officeDocument/2006/relationships/slide" Target="slides/slide79.xml"/><Relationship Id="rId96" Type="http://schemas.openxmlformats.org/officeDocument/2006/relationships/slide" Target="slides/slide84.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6" Type="http://schemas.openxmlformats.org/officeDocument/2006/relationships/slide" Target="slides/slide94.xml"/><Relationship Id="rId114" Type="http://schemas.openxmlformats.org/officeDocument/2006/relationships/theme" Target="theme/theme1.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slide" Target="slides/slide74.xml"/><Relationship Id="rId94" Type="http://schemas.openxmlformats.org/officeDocument/2006/relationships/slide" Target="slides/slide82.xml"/><Relationship Id="rId99" Type="http://schemas.openxmlformats.org/officeDocument/2006/relationships/slide" Target="slides/slide87.xml"/><Relationship Id="rId101" Type="http://schemas.openxmlformats.org/officeDocument/2006/relationships/slide" Target="slides/slide89.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109" Type="http://schemas.openxmlformats.org/officeDocument/2006/relationships/slide" Target="slides/slide9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97" Type="http://schemas.openxmlformats.org/officeDocument/2006/relationships/slide" Target="slides/slide85.xml"/><Relationship Id="rId104" Type="http://schemas.openxmlformats.org/officeDocument/2006/relationships/slide" Target="slides/slide92.xml"/><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slide" Target="slides/slide80.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87" Type="http://schemas.openxmlformats.org/officeDocument/2006/relationships/slide" Target="slides/slide75.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49.xml"/><Relationship Id="rId82" Type="http://schemas.openxmlformats.org/officeDocument/2006/relationships/slide" Target="slides/slide70.xml"/><Relationship Id="rId19" Type="http://schemas.openxmlformats.org/officeDocument/2006/relationships/slide" Target="slides/slide7.xml"/><Relationship Id="rId14" Type="http://schemas.openxmlformats.org/officeDocument/2006/relationships/slide" Target="slides/slide2.xml"/><Relationship Id="rId30" Type="http://schemas.openxmlformats.org/officeDocument/2006/relationships/slide" Target="slides/slide18.xml"/><Relationship Id="rId35" Type="http://schemas.openxmlformats.org/officeDocument/2006/relationships/slide" Target="slides/slide23.xml"/><Relationship Id="rId56" Type="http://schemas.openxmlformats.org/officeDocument/2006/relationships/slide" Target="slides/slide44.xml"/><Relationship Id="rId77" Type="http://schemas.openxmlformats.org/officeDocument/2006/relationships/slide" Target="slides/slide65.xml"/><Relationship Id="rId100" Type="http://schemas.openxmlformats.org/officeDocument/2006/relationships/slide" Target="slides/slide88.xml"/><Relationship Id="rId105" Type="http://schemas.openxmlformats.org/officeDocument/2006/relationships/slide" Target="slides/slide93.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93" Type="http://schemas.openxmlformats.org/officeDocument/2006/relationships/slide" Target="slides/slide81.xml"/><Relationship Id="rId98" Type="http://schemas.openxmlformats.org/officeDocument/2006/relationships/slide" Target="slides/slide86.xml"/><Relationship Id="rId3" Type="http://schemas.openxmlformats.org/officeDocument/2006/relationships/slideMaster" Target="slideMasters/slideMaster3.xml"/><Relationship Id="rId25" Type="http://schemas.openxmlformats.org/officeDocument/2006/relationships/slide" Target="slides/slide13.xml"/><Relationship Id="rId46" Type="http://schemas.openxmlformats.org/officeDocument/2006/relationships/slide" Target="slides/slide34.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62" Type="http://schemas.openxmlformats.org/officeDocument/2006/relationships/slide" Target="slides/slide50.xml"/><Relationship Id="rId83" Type="http://schemas.openxmlformats.org/officeDocument/2006/relationships/slide" Target="slides/slide71.xml"/><Relationship Id="rId88" Type="http://schemas.openxmlformats.org/officeDocument/2006/relationships/slide" Target="slides/slide76.xml"/><Relationship Id="rId11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5" Type="http://schemas.openxmlformats.org/officeDocument/2006/relationships/image" Target="../media/image60.wmf"/><Relationship Id="rId4" Type="http://schemas.openxmlformats.org/officeDocument/2006/relationships/image" Target="../media/image5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image" Target="../media/image67.emf"/><Relationship Id="rId5" Type="http://schemas.openxmlformats.org/officeDocument/2006/relationships/image" Target="../media/image71.emf"/><Relationship Id="rId4" Type="http://schemas.openxmlformats.org/officeDocument/2006/relationships/image" Target="../media/image70.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5" Type="http://schemas.openxmlformats.org/officeDocument/2006/relationships/image" Target="../media/image87.wmf"/><Relationship Id="rId4" Type="http://schemas.openxmlformats.org/officeDocument/2006/relationships/image" Target="../media/image8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95.wmf"/><Relationship Id="rId7" Type="http://schemas.openxmlformats.org/officeDocument/2006/relationships/image" Target="../media/image99.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10" Type="http://schemas.openxmlformats.org/officeDocument/2006/relationships/image" Target="../media/image102.wmf"/><Relationship Id="rId4" Type="http://schemas.openxmlformats.org/officeDocument/2006/relationships/image" Target="../media/image96.wmf"/><Relationship Id="rId9" Type="http://schemas.openxmlformats.org/officeDocument/2006/relationships/image" Target="../media/image10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4" Type="http://schemas.openxmlformats.org/officeDocument/2006/relationships/image" Target="../media/image10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5" Type="http://schemas.openxmlformats.org/officeDocument/2006/relationships/image" Target="../media/image111.wmf"/><Relationship Id="rId4" Type="http://schemas.openxmlformats.org/officeDocument/2006/relationships/image" Target="../media/image11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20.wmf"/><Relationship Id="rId1" Type="http://schemas.openxmlformats.org/officeDocument/2006/relationships/image" Target="../media/image11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5" Type="http://schemas.openxmlformats.org/officeDocument/2006/relationships/image" Target="../media/image134.wmf"/><Relationship Id="rId4" Type="http://schemas.openxmlformats.org/officeDocument/2006/relationships/image" Target="../media/image13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image" Target="../media/image143.wmf"/><Relationship Id="rId7" Type="http://schemas.openxmlformats.org/officeDocument/2006/relationships/image" Target="../media/image147.w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146.wmf"/><Relationship Id="rId5" Type="http://schemas.openxmlformats.org/officeDocument/2006/relationships/image" Target="../media/image145.wmf"/><Relationship Id="rId4" Type="http://schemas.openxmlformats.org/officeDocument/2006/relationships/image" Target="../media/image14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3.e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62.wmf"/><Relationship Id="rId13" Type="http://schemas.openxmlformats.org/officeDocument/2006/relationships/image" Target="../media/image167.wmf"/><Relationship Id="rId3" Type="http://schemas.openxmlformats.org/officeDocument/2006/relationships/image" Target="../media/image157.wmf"/><Relationship Id="rId7" Type="http://schemas.openxmlformats.org/officeDocument/2006/relationships/image" Target="../media/image161.wmf"/><Relationship Id="rId12" Type="http://schemas.openxmlformats.org/officeDocument/2006/relationships/image" Target="../media/image166.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11" Type="http://schemas.openxmlformats.org/officeDocument/2006/relationships/image" Target="../media/image165.wmf"/><Relationship Id="rId5" Type="http://schemas.openxmlformats.org/officeDocument/2006/relationships/image" Target="../media/image159.wmf"/><Relationship Id="rId10" Type="http://schemas.openxmlformats.org/officeDocument/2006/relationships/image" Target="../media/image164.wmf"/><Relationship Id="rId4" Type="http://schemas.openxmlformats.org/officeDocument/2006/relationships/image" Target="../media/image158.wmf"/><Relationship Id="rId9" Type="http://schemas.openxmlformats.org/officeDocument/2006/relationships/image" Target="../media/image163.wmf"/><Relationship Id="rId14" Type="http://schemas.openxmlformats.org/officeDocument/2006/relationships/image" Target="../media/image16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 Id="rId4" Type="http://schemas.openxmlformats.org/officeDocument/2006/relationships/image" Target="../media/image17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88.wmf"/><Relationship Id="rId13" Type="http://schemas.openxmlformats.org/officeDocument/2006/relationships/image" Target="../media/image193.wmf"/><Relationship Id="rId18" Type="http://schemas.openxmlformats.org/officeDocument/2006/relationships/image" Target="../media/image198.wmf"/><Relationship Id="rId3" Type="http://schemas.openxmlformats.org/officeDocument/2006/relationships/image" Target="../media/image183.wmf"/><Relationship Id="rId21" Type="http://schemas.openxmlformats.org/officeDocument/2006/relationships/image" Target="../media/image201.wmf"/><Relationship Id="rId7" Type="http://schemas.openxmlformats.org/officeDocument/2006/relationships/image" Target="../media/image187.wmf"/><Relationship Id="rId12" Type="http://schemas.openxmlformats.org/officeDocument/2006/relationships/image" Target="../media/image192.wmf"/><Relationship Id="rId17" Type="http://schemas.openxmlformats.org/officeDocument/2006/relationships/image" Target="../media/image197.wmf"/><Relationship Id="rId2" Type="http://schemas.openxmlformats.org/officeDocument/2006/relationships/image" Target="../media/image182.wmf"/><Relationship Id="rId16" Type="http://schemas.openxmlformats.org/officeDocument/2006/relationships/image" Target="../media/image196.wmf"/><Relationship Id="rId20" Type="http://schemas.openxmlformats.org/officeDocument/2006/relationships/image" Target="../media/image200.wmf"/><Relationship Id="rId1" Type="http://schemas.openxmlformats.org/officeDocument/2006/relationships/image" Target="../media/image181.wmf"/><Relationship Id="rId6" Type="http://schemas.openxmlformats.org/officeDocument/2006/relationships/image" Target="../media/image186.wmf"/><Relationship Id="rId11" Type="http://schemas.openxmlformats.org/officeDocument/2006/relationships/image" Target="../media/image191.wmf"/><Relationship Id="rId5" Type="http://schemas.openxmlformats.org/officeDocument/2006/relationships/image" Target="../media/image185.wmf"/><Relationship Id="rId15" Type="http://schemas.openxmlformats.org/officeDocument/2006/relationships/image" Target="../media/image195.wmf"/><Relationship Id="rId10" Type="http://schemas.openxmlformats.org/officeDocument/2006/relationships/image" Target="../media/image190.wmf"/><Relationship Id="rId19" Type="http://schemas.openxmlformats.org/officeDocument/2006/relationships/image" Target="../media/image199.wmf"/><Relationship Id="rId4" Type="http://schemas.openxmlformats.org/officeDocument/2006/relationships/image" Target="../media/image184.wmf"/><Relationship Id="rId9" Type="http://schemas.openxmlformats.org/officeDocument/2006/relationships/image" Target="../media/image189.wmf"/><Relationship Id="rId14" Type="http://schemas.openxmlformats.org/officeDocument/2006/relationships/image" Target="../media/image194.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09.wmf"/><Relationship Id="rId3" Type="http://schemas.openxmlformats.org/officeDocument/2006/relationships/image" Target="../media/image189.wmf"/><Relationship Id="rId7" Type="http://schemas.openxmlformats.org/officeDocument/2006/relationships/image" Target="../media/image208.wmf"/><Relationship Id="rId2" Type="http://schemas.openxmlformats.org/officeDocument/2006/relationships/image" Target="../media/image204.wmf"/><Relationship Id="rId1" Type="http://schemas.openxmlformats.org/officeDocument/2006/relationships/image" Target="../media/image203.wmf"/><Relationship Id="rId6" Type="http://schemas.openxmlformats.org/officeDocument/2006/relationships/image" Target="../media/image207.wmf"/><Relationship Id="rId11" Type="http://schemas.openxmlformats.org/officeDocument/2006/relationships/image" Target="../media/image212.wmf"/><Relationship Id="rId5" Type="http://schemas.openxmlformats.org/officeDocument/2006/relationships/image" Target="../media/image206.wmf"/><Relationship Id="rId10" Type="http://schemas.openxmlformats.org/officeDocument/2006/relationships/image" Target="../media/image211.wmf"/><Relationship Id="rId4" Type="http://schemas.openxmlformats.org/officeDocument/2006/relationships/image" Target="../media/image205.wmf"/><Relationship Id="rId9" Type="http://schemas.openxmlformats.org/officeDocument/2006/relationships/image" Target="../media/image210.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image" Target="../media/image215.wmf"/><Relationship Id="rId7" Type="http://schemas.openxmlformats.org/officeDocument/2006/relationships/image" Target="../media/image210.wmf"/><Relationship Id="rId12" Type="http://schemas.openxmlformats.org/officeDocument/2006/relationships/image" Target="../media/image222.wmf"/><Relationship Id="rId2" Type="http://schemas.openxmlformats.org/officeDocument/2006/relationships/image" Target="../media/image214.wmf"/><Relationship Id="rId1" Type="http://schemas.openxmlformats.org/officeDocument/2006/relationships/image" Target="../media/image213.wmf"/><Relationship Id="rId6" Type="http://schemas.openxmlformats.org/officeDocument/2006/relationships/image" Target="../media/image218.wmf"/><Relationship Id="rId11" Type="http://schemas.openxmlformats.org/officeDocument/2006/relationships/image" Target="../media/image221.wmf"/><Relationship Id="rId5" Type="http://schemas.openxmlformats.org/officeDocument/2006/relationships/image" Target="../media/image217.wmf"/><Relationship Id="rId10" Type="http://schemas.openxmlformats.org/officeDocument/2006/relationships/image" Target="../media/image220.wmf"/><Relationship Id="rId4" Type="http://schemas.openxmlformats.org/officeDocument/2006/relationships/image" Target="../media/image216.wmf"/><Relationship Id="rId9" Type="http://schemas.openxmlformats.org/officeDocument/2006/relationships/image" Target="../media/image219.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31.wmf"/><Relationship Id="rId13" Type="http://schemas.openxmlformats.org/officeDocument/2006/relationships/image" Target="../media/image235.wmf"/><Relationship Id="rId3" Type="http://schemas.openxmlformats.org/officeDocument/2006/relationships/image" Target="../media/image226.wmf"/><Relationship Id="rId7" Type="http://schemas.openxmlformats.org/officeDocument/2006/relationships/image" Target="../media/image230.wmf"/><Relationship Id="rId12" Type="http://schemas.openxmlformats.org/officeDocument/2006/relationships/image" Target="../media/image234.wmf"/><Relationship Id="rId2" Type="http://schemas.openxmlformats.org/officeDocument/2006/relationships/image" Target="../media/image225.wmf"/><Relationship Id="rId16" Type="http://schemas.openxmlformats.org/officeDocument/2006/relationships/image" Target="../media/image237.wmf"/><Relationship Id="rId1" Type="http://schemas.openxmlformats.org/officeDocument/2006/relationships/image" Target="../media/image224.wmf"/><Relationship Id="rId6" Type="http://schemas.openxmlformats.org/officeDocument/2006/relationships/image" Target="../media/image229.wmf"/><Relationship Id="rId11" Type="http://schemas.openxmlformats.org/officeDocument/2006/relationships/image" Target="../media/image233.wmf"/><Relationship Id="rId5" Type="http://schemas.openxmlformats.org/officeDocument/2006/relationships/image" Target="../media/image228.wmf"/><Relationship Id="rId15" Type="http://schemas.openxmlformats.org/officeDocument/2006/relationships/image" Target="../media/image217.wmf"/><Relationship Id="rId10" Type="http://schemas.openxmlformats.org/officeDocument/2006/relationships/image" Target="../media/image220.wmf"/><Relationship Id="rId4" Type="http://schemas.openxmlformats.org/officeDocument/2006/relationships/image" Target="../media/image227.wmf"/><Relationship Id="rId9" Type="http://schemas.openxmlformats.org/officeDocument/2006/relationships/image" Target="../media/image232.wmf"/><Relationship Id="rId14" Type="http://schemas.openxmlformats.org/officeDocument/2006/relationships/image" Target="../media/image23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40.wmf"/><Relationship Id="rId7" Type="http://schemas.openxmlformats.org/officeDocument/2006/relationships/image" Target="../media/image244.wmf"/><Relationship Id="rId2" Type="http://schemas.openxmlformats.org/officeDocument/2006/relationships/image" Target="../media/image239.wmf"/><Relationship Id="rId1" Type="http://schemas.openxmlformats.org/officeDocument/2006/relationships/image" Target="../media/image238.wmf"/><Relationship Id="rId6" Type="http://schemas.openxmlformats.org/officeDocument/2006/relationships/image" Target="../media/image243.wmf"/><Relationship Id="rId5" Type="http://schemas.openxmlformats.org/officeDocument/2006/relationships/image" Target="../media/image242.wmf"/><Relationship Id="rId4" Type="http://schemas.openxmlformats.org/officeDocument/2006/relationships/image" Target="../media/image241.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52.wmf"/><Relationship Id="rId3" Type="http://schemas.openxmlformats.org/officeDocument/2006/relationships/image" Target="../media/image247.wmf"/><Relationship Id="rId7" Type="http://schemas.openxmlformats.org/officeDocument/2006/relationships/image" Target="../media/image251.wmf"/><Relationship Id="rId2" Type="http://schemas.openxmlformats.org/officeDocument/2006/relationships/image" Target="../media/image246.wmf"/><Relationship Id="rId1" Type="http://schemas.openxmlformats.org/officeDocument/2006/relationships/image" Target="../media/image245.wmf"/><Relationship Id="rId6" Type="http://schemas.openxmlformats.org/officeDocument/2006/relationships/image" Target="../media/image250.wmf"/><Relationship Id="rId5" Type="http://schemas.openxmlformats.org/officeDocument/2006/relationships/image" Target="../media/image249.wmf"/><Relationship Id="rId4" Type="http://schemas.openxmlformats.org/officeDocument/2006/relationships/image" Target="../media/image24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wmf"/><Relationship Id="rId1"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61.wmf"/><Relationship Id="rId3" Type="http://schemas.openxmlformats.org/officeDocument/2006/relationships/image" Target="../media/image256.wmf"/><Relationship Id="rId7" Type="http://schemas.openxmlformats.org/officeDocument/2006/relationships/image" Target="../media/image260.wmf"/><Relationship Id="rId2" Type="http://schemas.openxmlformats.org/officeDocument/2006/relationships/image" Target="../media/image255.wmf"/><Relationship Id="rId1" Type="http://schemas.openxmlformats.org/officeDocument/2006/relationships/image" Target="../media/image254.wmf"/><Relationship Id="rId6" Type="http://schemas.openxmlformats.org/officeDocument/2006/relationships/image" Target="../media/image259.wmf"/><Relationship Id="rId5" Type="http://schemas.openxmlformats.org/officeDocument/2006/relationships/image" Target="../media/image258.wmf"/><Relationship Id="rId4" Type="http://schemas.openxmlformats.org/officeDocument/2006/relationships/image" Target="../media/image257.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40.wmf"/><Relationship Id="rId3" Type="http://schemas.openxmlformats.org/officeDocument/2006/relationships/image" Target="../media/image215.wmf"/><Relationship Id="rId7" Type="http://schemas.openxmlformats.org/officeDocument/2006/relationships/image" Target="../media/image239.wmf"/><Relationship Id="rId2" Type="http://schemas.openxmlformats.org/officeDocument/2006/relationships/image" Target="../media/image263.wmf"/><Relationship Id="rId1" Type="http://schemas.openxmlformats.org/officeDocument/2006/relationships/image" Target="../media/image262.wmf"/><Relationship Id="rId6" Type="http://schemas.openxmlformats.org/officeDocument/2006/relationships/image" Target="../media/image265.wmf"/><Relationship Id="rId5" Type="http://schemas.openxmlformats.org/officeDocument/2006/relationships/image" Target="../media/image238.wmf"/><Relationship Id="rId4" Type="http://schemas.openxmlformats.org/officeDocument/2006/relationships/image" Target="../media/image264.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69.wmf"/><Relationship Id="rId3" Type="http://schemas.openxmlformats.org/officeDocument/2006/relationships/image" Target="../media/image247.wmf"/><Relationship Id="rId7" Type="http://schemas.openxmlformats.org/officeDocument/2006/relationships/image" Target="../media/image268.wmf"/><Relationship Id="rId12" Type="http://schemas.openxmlformats.org/officeDocument/2006/relationships/image" Target="../media/image273.wmf"/><Relationship Id="rId2" Type="http://schemas.openxmlformats.org/officeDocument/2006/relationships/image" Target="../media/image246.wmf"/><Relationship Id="rId1" Type="http://schemas.openxmlformats.org/officeDocument/2006/relationships/image" Target="../media/image245.wmf"/><Relationship Id="rId6" Type="http://schemas.openxmlformats.org/officeDocument/2006/relationships/image" Target="../media/image267.wmf"/><Relationship Id="rId11" Type="http://schemas.openxmlformats.org/officeDocument/2006/relationships/image" Target="../media/image272.wmf"/><Relationship Id="rId5" Type="http://schemas.openxmlformats.org/officeDocument/2006/relationships/image" Target="../media/image266.wmf"/><Relationship Id="rId10" Type="http://schemas.openxmlformats.org/officeDocument/2006/relationships/image" Target="../media/image271.wmf"/><Relationship Id="rId4" Type="http://schemas.openxmlformats.org/officeDocument/2006/relationships/image" Target="../media/image252.wmf"/><Relationship Id="rId9" Type="http://schemas.openxmlformats.org/officeDocument/2006/relationships/image" Target="../media/image270.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238.wmf"/><Relationship Id="rId1" Type="http://schemas.openxmlformats.org/officeDocument/2006/relationships/image" Target="../media/image215.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63.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81.wmf"/><Relationship Id="rId2" Type="http://schemas.openxmlformats.org/officeDocument/2006/relationships/image" Target="../media/image280.wmf"/><Relationship Id="rId1" Type="http://schemas.openxmlformats.org/officeDocument/2006/relationships/image" Target="../media/image279.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82.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87.wmf"/><Relationship Id="rId2" Type="http://schemas.openxmlformats.org/officeDocument/2006/relationships/image" Target="../media/image286.wmf"/><Relationship Id="rId1" Type="http://schemas.openxmlformats.org/officeDocument/2006/relationships/image" Target="../media/image285.wmf"/><Relationship Id="rId5" Type="http://schemas.openxmlformats.org/officeDocument/2006/relationships/image" Target="../media/image289.emf"/><Relationship Id="rId4" Type="http://schemas.openxmlformats.org/officeDocument/2006/relationships/image" Target="../media/image288.e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297.wmf"/><Relationship Id="rId3" Type="http://schemas.openxmlformats.org/officeDocument/2006/relationships/image" Target="../media/image292.wmf"/><Relationship Id="rId7" Type="http://schemas.openxmlformats.org/officeDocument/2006/relationships/image" Target="../media/image296.wmf"/><Relationship Id="rId2" Type="http://schemas.openxmlformats.org/officeDocument/2006/relationships/image" Target="../media/image291.wmf"/><Relationship Id="rId1" Type="http://schemas.openxmlformats.org/officeDocument/2006/relationships/image" Target="../media/image290.wmf"/><Relationship Id="rId6" Type="http://schemas.openxmlformats.org/officeDocument/2006/relationships/image" Target="../media/image295.wmf"/><Relationship Id="rId5" Type="http://schemas.openxmlformats.org/officeDocument/2006/relationships/image" Target="../media/image294.wmf"/><Relationship Id="rId4" Type="http://schemas.openxmlformats.org/officeDocument/2006/relationships/image" Target="../media/image293.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301.wmf"/><Relationship Id="rId2" Type="http://schemas.openxmlformats.org/officeDocument/2006/relationships/image" Target="../media/image300.wmf"/><Relationship Id="rId1" Type="http://schemas.openxmlformats.org/officeDocument/2006/relationships/image" Target="../media/image299.wmf"/><Relationship Id="rId4" Type="http://schemas.openxmlformats.org/officeDocument/2006/relationships/image" Target="../media/image30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63.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312.wmf"/><Relationship Id="rId13" Type="http://schemas.openxmlformats.org/officeDocument/2006/relationships/image" Target="../media/image317.wmf"/><Relationship Id="rId3" Type="http://schemas.openxmlformats.org/officeDocument/2006/relationships/image" Target="../media/image307.wmf"/><Relationship Id="rId7" Type="http://schemas.openxmlformats.org/officeDocument/2006/relationships/image" Target="../media/image311.wmf"/><Relationship Id="rId12" Type="http://schemas.openxmlformats.org/officeDocument/2006/relationships/image" Target="../media/image316.wmf"/><Relationship Id="rId17" Type="http://schemas.openxmlformats.org/officeDocument/2006/relationships/image" Target="../media/image321.wmf"/><Relationship Id="rId2" Type="http://schemas.openxmlformats.org/officeDocument/2006/relationships/image" Target="../media/image306.wmf"/><Relationship Id="rId16" Type="http://schemas.openxmlformats.org/officeDocument/2006/relationships/image" Target="../media/image320.wmf"/><Relationship Id="rId1" Type="http://schemas.openxmlformats.org/officeDocument/2006/relationships/image" Target="../media/image305.wmf"/><Relationship Id="rId6" Type="http://schemas.openxmlformats.org/officeDocument/2006/relationships/image" Target="../media/image310.wmf"/><Relationship Id="rId11" Type="http://schemas.openxmlformats.org/officeDocument/2006/relationships/image" Target="../media/image315.wmf"/><Relationship Id="rId5" Type="http://schemas.openxmlformats.org/officeDocument/2006/relationships/image" Target="../media/image309.wmf"/><Relationship Id="rId15" Type="http://schemas.openxmlformats.org/officeDocument/2006/relationships/image" Target="../media/image319.wmf"/><Relationship Id="rId10" Type="http://schemas.openxmlformats.org/officeDocument/2006/relationships/image" Target="../media/image314.wmf"/><Relationship Id="rId4" Type="http://schemas.openxmlformats.org/officeDocument/2006/relationships/image" Target="../media/image308.wmf"/><Relationship Id="rId9" Type="http://schemas.openxmlformats.org/officeDocument/2006/relationships/image" Target="../media/image313.wmf"/><Relationship Id="rId14" Type="http://schemas.openxmlformats.org/officeDocument/2006/relationships/image" Target="../media/image318.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329.wmf"/><Relationship Id="rId3" Type="http://schemas.openxmlformats.org/officeDocument/2006/relationships/image" Target="../media/image324.wmf"/><Relationship Id="rId7" Type="http://schemas.openxmlformats.org/officeDocument/2006/relationships/image" Target="../media/image328.wmf"/><Relationship Id="rId2" Type="http://schemas.openxmlformats.org/officeDocument/2006/relationships/image" Target="../media/image323.wmf"/><Relationship Id="rId1" Type="http://schemas.openxmlformats.org/officeDocument/2006/relationships/image" Target="../media/image322.wmf"/><Relationship Id="rId6" Type="http://schemas.openxmlformats.org/officeDocument/2006/relationships/image" Target="../media/image327.wmf"/><Relationship Id="rId5" Type="http://schemas.openxmlformats.org/officeDocument/2006/relationships/image" Target="../media/image326.wmf"/><Relationship Id="rId10" Type="http://schemas.openxmlformats.org/officeDocument/2006/relationships/image" Target="../media/image331.wmf"/><Relationship Id="rId4" Type="http://schemas.openxmlformats.org/officeDocument/2006/relationships/image" Target="../media/image325.wmf"/><Relationship Id="rId9" Type="http://schemas.openxmlformats.org/officeDocument/2006/relationships/image" Target="../media/image330.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334.wmf"/><Relationship Id="rId2" Type="http://schemas.openxmlformats.org/officeDocument/2006/relationships/image" Target="../media/image333.wmf"/><Relationship Id="rId1" Type="http://schemas.openxmlformats.org/officeDocument/2006/relationships/image" Target="../media/image332.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340.wmf"/><Relationship Id="rId2" Type="http://schemas.openxmlformats.org/officeDocument/2006/relationships/image" Target="../media/image339.wmf"/><Relationship Id="rId1" Type="http://schemas.openxmlformats.org/officeDocument/2006/relationships/image" Target="../media/image338.wmf"/><Relationship Id="rId4" Type="http://schemas.openxmlformats.org/officeDocument/2006/relationships/image" Target="../media/image341.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44.wmf"/><Relationship Id="rId2" Type="http://schemas.openxmlformats.org/officeDocument/2006/relationships/image" Target="../media/image343.wmf"/><Relationship Id="rId1" Type="http://schemas.openxmlformats.org/officeDocument/2006/relationships/image" Target="../media/image342.wmf"/><Relationship Id="rId5" Type="http://schemas.openxmlformats.org/officeDocument/2006/relationships/image" Target="../media/image346.wmf"/><Relationship Id="rId4" Type="http://schemas.openxmlformats.org/officeDocument/2006/relationships/image" Target="../media/image345.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350.wmf"/><Relationship Id="rId2" Type="http://schemas.openxmlformats.org/officeDocument/2006/relationships/image" Target="../media/image349.wmf"/><Relationship Id="rId1" Type="http://schemas.openxmlformats.org/officeDocument/2006/relationships/image" Target="../media/image348.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354.wmf"/><Relationship Id="rId2" Type="http://schemas.openxmlformats.org/officeDocument/2006/relationships/image" Target="../media/image353.wmf"/><Relationship Id="rId1" Type="http://schemas.openxmlformats.org/officeDocument/2006/relationships/image" Target="../media/image352.wmf"/><Relationship Id="rId4" Type="http://schemas.openxmlformats.org/officeDocument/2006/relationships/image" Target="../media/image355.wmf"/></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363.wmf"/><Relationship Id="rId3" Type="http://schemas.openxmlformats.org/officeDocument/2006/relationships/image" Target="../media/image358.wmf"/><Relationship Id="rId7" Type="http://schemas.openxmlformats.org/officeDocument/2006/relationships/image" Target="../media/image362.wmf"/><Relationship Id="rId12" Type="http://schemas.openxmlformats.org/officeDocument/2006/relationships/image" Target="../media/image367.wmf"/><Relationship Id="rId2" Type="http://schemas.openxmlformats.org/officeDocument/2006/relationships/image" Target="../media/image357.wmf"/><Relationship Id="rId1" Type="http://schemas.openxmlformats.org/officeDocument/2006/relationships/image" Target="../media/image356.wmf"/><Relationship Id="rId6" Type="http://schemas.openxmlformats.org/officeDocument/2006/relationships/image" Target="../media/image361.wmf"/><Relationship Id="rId11" Type="http://schemas.openxmlformats.org/officeDocument/2006/relationships/image" Target="../media/image366.wmf"/><Relationship Id="rId5" Type="http://schemas.openxmlformats.org/officeDocument/2006/relationships/image" Target="../media/image360.wmf"/><Relationship Id="rId10" Type="http://schemas.openxmlformats.org/officeDocument/2006/relationships/image" Target="../media/image365.wmf"/><Relationship Id="rId4" Type="http://schemas.openxmlformats.org/officeDocument/2006/relationships/image" Target="../media/image359.wmf"/><Relationship Id="rId9" Type="http://schemas.openxmlformats.org/officeDocument/2006/relationships/image" Target="../media/image364.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363.wmf"/><Relationship Id="rId3" Type="http://schemas.openxmlformats.org/officeDocument/2006/relationships/image" Target="../media/image370.wmf"/><Relationship Id="rId7" Type="http://schemas.openxmlformats.org/officeDocument/2006/relationships/image" Target="../media/image362.wmf"/><Relationship Id="rId2" Type="http://schemas.openxmlformats.org/officeDocument/2006/relationships/image" Target="../media/image369.wmf"/><Relationship Id="rId1" Type="http://schemas.openxmlformats.org/officeDocument/2006/relationships/image" Target="../media/image368.wmf"/><Relationship Id="rId6" Type="http://schemas.openxmlformats.org/officeDocument/2006/relationships/image" Target="../media/image361.wmf"/><Relationship Id="rId5" Type="http://schemas.openxmlformats.org/officeDocument/2006/relationships/image" Target="../media/image360.wmf"/><Relationship Id="rId10" Type="http://schemas.openxmlformats.org/officeDocument/2006/relationships/image" Target="../media/image365.wmf"/><Relationship Id="rId4" Type="http://schemas.openxmlformats.org/officeDocument/2006/relationships/image" Target="../media/image359.wmf"/><Relationship Id="rId9" Type="http://schemas.openxmlformats.org/officeDocument/2006/relationships/image" Target="../media/image36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373.emf"/><Relationship Id="rId7" Type="http://schemas.openxmlformats.org/officeDocument/2006/relationships/image" Target="../media/image377.emf"/><Relationship Id="rId2" Type="http://schemas.openxmlformats.org/officeDocument/2006/relationships/image" Target="../media/image372.emf"/><Relationship Id="rId1" Type="http://schemas.openxmlformats.org/officeDocument/2006/relationships/image" Target="../media/image371.emf"/><Relationship Id="rId6" Type="http://schemas.openxmlformats.org/officeDocument/2006/relationships/image" Target="../media/image376.emf"/><Relationship Id="rId5" Type="http://schemas.openxmlformats.org/officeDocument/2006/relationships/image" Target="../media/image375.emf"/><Relationship Id="rId4" Type="http://schemas.openxmlformats.org/officeDocument/2006/relationships/image" Target="../media/image374.e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381.emf"/><Relationship Id="rId2" Type="http://schemas.openxmlformats.org/officeDocument/2006/relationships/image" Target="../media/image380.emf"/><Relationship Id="rId1" Type="http://schemas.openxmlformats.org/officeDocument/2006/relationships/image" Target="../media/image379.e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390.wmf"/><Relationship Id="rId13" Type="http://schemas.openxmlformats.org/officeDocument/2006/relationships/image" Target="../media/image395.wmf"/><Relationship Id="rId18" Type="http://schemas.openxmlformats.org/officeDocument/2006/relationships/image" Target="../media/image400.wmf"/><Relationship Id="rId3" Type="http://schemas.openxmlformats.org/officeDocument/2006/relationships/image" Target="../media/image385.wmf"/><Relationship Id="rId7" Type="http://schemas.openxmlformats.org/officeDocument/2006/relationships/image" Target="../media/image389.wmf"/><Relationship Id="rId12" Type="http://schemas.openxmlformats.org/officeDocument/2006/relationships/image" Target="../media/image394.wmf"/><Relationship Id="rId17" Type="http://schemas.openxmlformats.org/officeDocument/2006/relationships/image" Target="../media/image399.wmf"/><Relationship Id="rId2" Type="http://schemas.openxmlformats.org/officeDocument/2006/relationships/image" Target="../media/image384.wmf"/><Relationship Id="rId16" Type="http://schemas.openxmlformats.org/officeDocument/2006/relationships/image" Target="../media/image398.wmf"/><Relationship Id="rId20" Type="http://schemas.openxmlformats.org/officeDocument/2006/relationships/image" Target="../media/image402.wmf"/><Relationship Id="rId1" Type="http://schemas.openxmlformats.org/officeDocument/2006/relationships/image" Target="../media/image383.wmf"/><Relationship Id="rId6" Type="http://schemas.openxmlformats.org/officeDocument/2006/relationships/image" Target="../media/image388.wmf"/><Relationship Id="rId11" Type="http://schemas.openxmlformats.org/officeDocument/2006/relationships/image" Target="../media/image393.wmf"/><Relationship Id="rId5" Type="http://schemas.openxmlformats.org/officeDocument/2006/relationships/image" Target="../media/image387.emf"/><Relationship Id="rId15" Type="http://schemas.openxmlformats.org/officeDocument/2006/relationships/image" Target="../media/image397.wmf"/><Relationship Id="rId10" Type="http://schemas.openxmlformats.org/officeDocument/2006/relationships/image" Target="../media/image392.wmf"/><Relationship Id="rId19" Type="http://schemas.openxmlformats.org/officeDocument/2006/relationships/image" Target="../media/image401.wmf"/><Relationship Id="rId4" Type="http://schemas.openxmlformats.org/officeDocument/2006/relationships/image" Target="../media/image386.wmf"/><Relationship Id="rId9" Type="http://schemas.openxmlformats.org/officeDocument/2006/relationships/image" Target="../media/image391.wmf"/><Relationship Id="rId14" Type="http://schemas.openxmlformats.org/officeDocument/2006/relationships/image" Target="../media/image396.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405.wmf"/><Relationship Id="rId7" Type="http://schemas.openxmlformats.org/officeDocument/2006/relationships/image" Target="../media/image409.wmf"/><Relationship Id="rId2" Type="http://schemas.openxmlformats.org/officeDocument/2006/relationships/image" Target="../media/image404.wmf"/><Relationship Id="rId1" Type="http://schemas.openxmlformats.org/officeDocument/2006/relationships/image" Target="../media/image403.wmf"/><Relationship Id="rId6" Type="http://schemas.openxmlformats.org/officeDocument/2006/relationships/image" Target="../media/image408.wmf"/><Relationship Id="rId5" Type="http://schemas.openxmlformats.org/officeDocument/2006/relationships/image" Target="../media/image407.wmf"/><Relationship Id="rId4" Type="http://schemas.openxmlformats.org/officeDocument/2006/relationships/image" Target="../media/image406.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413.wmf"/><Relationship Id="rId2" Type="http://schemas.openxmlformats.org/officeDocument/2006/relationships/image" Target="../media/image412.wmf"/><Relationship Id="rId1" Type="http://schemas.openxmlformats.org/officeDocument/2006/relationships/image" Target="../media/image411.wmf"/><Relationship Id="rId5" Type="http://schemas.openxmlformats.org/officeDocument/2006/relationships/image" Target="../media/image415.wmf"/><Relationship Id="rId4" Type="http://schemas.openxmlformats.org/officeDocument/2006/relationships/image" Target="../media/image414.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423.wmf"/><Relationship Id="rId3" Type="http://schemas.openxmlformats.org/officeDocument/2006/relationships/image" Target="../media/image418.wmf"/><Relationship Id="rId7" Type="http://schemas.openxmlformats.org/officeDocument/2006/relationships/image" Target="../media/image422.wmf"/><Relationship Id="rId2" Type="http://schemas.openxmlformats.org/officeDocument/2006/relationships/image" Target="../media/image417.wmf"/><Relationship Id="rId1" Type="http://schemas.openxmlformats.org/officeDocument/2006/relationships/image" Target="../media/image416.wmf"/><Relationship Id="rId6" Type="http://schemas.openxmlformats.org/officeDocument/2006/relationships/image" Target="../media/image421.wmf"/><Relationship Id="rId5" Type="http://schemas.openxmlformats.org/officeDocument/2006/relationships/image" Target="../media/image420.wmf"/><Relationship Id="rId10" Type="http://schemas.openxmlformats.org/officeDocument/2006/relationships/image" Target="../media/image425.wmf"/><Relationship Id="rId4" Type="http://schemas.openxmlformats.org/officeDocument/2006/relationships/image" Target="../media/image419.wmf"/><Relationship Id="rId9" Type="http://schemas.openxmlformats.org/officeDocument/2006/relationships/image" Target="../media/image424.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427.wmf"/><Relationship Id="rId1" Type="http://schemas.openxmlformats.org/officeDocument/2006/relationships/image" Target="../media/image426.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429.wmf"/><Relationship Id="rId1" Type="http://schemas.openxmlformats.org/officeDocument/2006/relationships/image" Target="../media/image428.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435.wmf"/><Relationship Id="rId2" Type="http://schemas.openxmlformats.org/officeDocument/2006/relationships/image" Target="../media/image434.wmf"/><Relationship Id="rId1" Type="http://schemas.openxmlformats.org/officeDocument/2006/relationships/image" Target="../media/image433.wmf"/><Relationship Id="rId5" Type="http://schemas.openxmlformats.org/officeDocument/2006/relationships/image" Target="../media/image437.wmf"/><Relationship Id="rId4" Type="http://schemas.openxmlformats.org/officeDocument/2006/relationships/image" Target="../media/image436.wmf"/></Relationships>
</file>

<file path=ppt/drawings/_rels/vmlDrawing69.vml.rels><?xml version="1.0" encoding="UTF-8" standalone="yes"?>
<Relationships xmlns="http://schemas.openxmlformats.org/package/2006/relationships"><Relationship Id="rId8" Type="http://schemas.openxmlformats.org/officeDocument/2006/relationships/image" Target="../media/image445.wmf"/><Relationship Id="rId3" Type="http://schemas.openxmlformats.org/officeDocument/2006/relationships/image" Target="../media/image440.wmf"/><Relationship Id="rId7" Type="http://schemas.openxmlformats.org/officeDocument/2006/relationships/image" Target="../media/image444.wmf"/><Relationship Id="rId2" Type="http://schemas.openxmlformats.org/officeDocument/2006/relationships/image" Target="../media/image439.wmf"/><Relationship Id="rId1" Type="http://schemas.openxmlformats.org/officeDocument/2006/relationships/image" Target="../media/image438.wmf"/><Relationship Id="rId6" Type="http://schemas.openxmlformats.org/officeDocument/2006/relationships/image" Target="../media/image443.wmf"/><Relationship Id="rId5" Type="http://schemas.openxmlformats.org/officeDocument/2006/relationships/image" Target="../media/image442.wmf"/><Relationship Id="rId4" Type="http://schemas.openxmlformats.org/officeDocument/2006/relationships/image" Target="../media/image441.wmf"/><Relationship Id="rId9" Type="http://schemas.openxmlformats.org/officeDocument/2006/relationships/image" Target="../media/image44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wmf"/><Relationship Id="rId1" Type="http://schemas.openxmlformats.org/officeDocument/2006/relationships/image" Target="../media/image23.emf"/><Relationship Id="rId5" Type="http://schemas.openxmlformats.org/officeDocument/2006/relationships/image" Target="../media/image27.emf"/><Relationship Id="rId4" Type="http://schemas.openxmlformats.org/officeDocument/2006/relationships/image" Target="../media/image26.e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449.wmf"/><Relationship Id="rId2" Type="http://schemas.openxmlformats.org/officeDocument/2006/relationships/image" Target="../media/image448.wmf"/><Relationship Id="rId1" Type="http://schemas.openxmlformats.org/officeDocument/2006/relationships/image" Target="../media/image447.wmf"/><Relationship Id="rId6" Type="http://schemas.openxmlformats.org/officeDocument/2006/relationships/image" Target="../media/image452.wmf"/><Relationship Id="rId5" Type="http://schemas.openxmlformats.org/officeDocument/2006/relationships/image" Target="../media/image451.wmf"/><Relationship Id="rId4" Type="http://schemas.openxmlformats.org/officeDocument/2006/relationships/image" Target="../media/image450.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455.wmf"/><Relationship Id="rId2" Type="http://schemas.openxmlformats.org/officeDocument/2006/relationships/image" Target="../media/image454.wmf"/><Relationship Id="rId1" Type="http://schemas.openxmlformats.org/officeDocument/2006/relationships/image" Target="../media/image453.wmf"/><Relationship Id="rId6" Type="http://schemas.openxmlformats.org/officeDocument/2006/relationships/image" Target="../media/image458.wmf"/><Relationship Id="rId5" Type="http://schemas.openxmlformats.org/officeDocument/2006/relationships/image" Target="../media/image457.wmf"/><Relationship Id="rId4" Type="http://schemas.openxmlformats.org/officeDocument/2006/relationships/image" Target="../media/image456.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461.wmf"/><Relationship Id="rId2" Type="http://schemas.openxmlformats.org/officeDocument/2006/relationships/image" Target="../media/image460.wmf"/><Relationship Id="rId1" Type="http://schemas.openxmlformats.org/officeDocument/2006/relationships/image" Target="../media/image459.wmf"/><Relationship Id="rId5" Type="http://schemas.openxmlformats.org/officeDocument/2006/relationships/image" Target="../media/image458.wmf"/><Relationship Id="rId4" Type="http://schemas.openxmlformats.org/officeDocument/2006/relationships/image" Target="../media/image462.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465.wmf"/><Relationship Id="rId2" Type="http://schemas.openxmlformats.org/officeDocument/2006/relationships/image" Target="../media/image464.wmf"/><Relationship Id="rId1" Type="http://schemas.openxmlformats.org/officeDocument/2006/relationships/image" Target="../media/image463.wmf"/><Relationship Id="rId4" Type="http://schemas.openxmlformats.org/officeDocument/2006/relationships/image" Target="../media/image46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emf"/><Relationship Id="rId7" Type="http://schemas.openxmlformats.org/officeDocument/2006/relationships/image" Target="../media/image34.wmf"/><Relationship Id="rId2" Type="http://schemas.openxmlformats.org/officeDocument/2006/relationships/image" Target="../media/image29.emf"/><Relationship Id="rId1" Type="http://schemas.openxmlformats.org/officeDocument/2006/relationships/image" Target="../media/image28.emf"/><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 Id="rId9" Type="http://schemas.openxmlformats.org/officeDocument/2006/relationships/image" Target="../media/image36.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emf"/><Relationship Id="rId7" Type="http://schemas.openxmlformats.org/officeDocument/2006/relationships/image" Target="../media/image43.wmf"/><Relationship Id="rId2" Type="http://schemas.openxmlformats.org/officeDocument/2006/relationships/image" Target="../media/image38.emf"/><Relationship Id="rId1" Type="http://schemas.openxmlformats.org/officeDocument/2006/relationships/image" Target="../media/image37.emf"/><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796FD5EA-11DA-4BDD-8D39-3B13F4E11091}" type="datetimeFigureOut">
              <a:rPr lang="zh-CN" altLang="en-US" smtClean="0"/>
              <a:t>2021/1/23</a:t>
            </a:fld>
            <a:endParaRPr lang="zh-CN" altLang="en-US"/>
          </a:p>
        </p:txBody>
      </p:sp>
      <p:sp>
        <p:nvSpPr>
          <p:cNvPr id="4" name="页脚占位符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92399FC-7253-4884-B8C7-FB2607135666}" type="slidenum">
              <a:rPr lang="zh-CN" altLang="en-US" smtClean="0"/>
              <a:t>‹#›</a:t>
            </a:fld>
            <a:endParaRPr lang="zh-CN" altLang="en-US"/>
          </a:p>
        </p:txBody>
      </p:sp>
    </p:spTree>
    <p:extLst>
      <p:ext uri="{BB962C8B-B14F-4D97-AF65-F5344CB8AC3E}">
        <p14:creationId xmlns:p14="http://schemas.microsoft.com/office/powerpoint/2010/main" val="257490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37EF962-FC15-4E34-BB5E-0863E343CA55}" type="datetimeFigureOut">
              <a:rPr lang="zh-CN" altLang="en-US" smtClean="0"/>
              <a:t>2021/1/23</a:t>
            </a:fld>
            <a:endParaRPr lang="zh-CN" altLang="en-US"/>
          </a:p>
        </p:txBody>
      </p:sp>
      <p:sp>
        <p:nvSpPr>
          <p:cNvPr id="4" name="幻灯片图像占位符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7037A98-0A66-4A39-9062-406CF9CAA127}" type="slidenum">
              <a:rPr lang="zh-CN" altLang="en-US" smtClean="0"/>
              <a:t>‹#›</a:t>
            </a:fld>
            <a:endParaRPr lang="zh-CN" altLang="en-US"/>
          </a:p>
        </p:txBody>
      </p:sp>
    </p:spTree>
    <p:extLst>
      <p:ext uri="{BB962C8B-B14F-4D97-AF65-F5344CB8AC3E}">
        <p14:creationId xmlns:p14="http://schemas.microsoft.com/office/powerpoint/2010/main" val="370614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7.xml"/><Relationship Id="rId7" Type="http://schemas.openxmlformats.org/officeDocument/2006/relationships/image" Target="../media/image20.emf"/><Relationship Id="rId2" Type="http://schemas.openxmlformats.org/officeDocument/2006/relationships/notesMaster" Target="../notesMasters/notesMaster1.xml"/><Relationship Id="rId1" Type="http://schemas.openxmlformats.org/officeDocument/2006/relationships/vmlDrawing" Target="../drawings/vmlDrawing5.vml"/><Relationship Id="rId6" Type="http://schemas.openxmlformats.org/officeDocument/2006/relationships/oleObject" Target="../embeddings/oleObject18.bin"/><Relationship Id="rId5" Type="http://schemas.openxmlformats.org/officeDocument/2006/relationships/image" Target="../media/image19.emf"/><Relationship Id="rId4" Type="http://schemas.openxmlformats.org/officeDocument/2006/relationships/oleObject" Target="../embeddings/oleObject17.bin"/></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7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36739D71-DD81-48B5-AF60-95BE6E811641}" type="slidenum">
              <a:rPr lang="en-US" altLang="zh-CN"/>
              <a:pPr/>
              <a:t>7</a:t>
            </a:fld>
            <a:endParaRPr lang="en-US" altLang="zh-CN"/>
          </a:p>
        </p:txBody>
      </p:sp>
      <p:sp>
        <p:nvSpPr>
          <p:cNvPr id="2564098" name="Rectangle 2"/>
          <p:cNvSpPr>
            <a:spLocks noGrp="1" noRot="1" noChangeAspect="1" noChangeArrowheads="1" noTextEdit="1"/>
          </p:cNvSpPr>
          <p:nvPr>
            <p:ph type="sldImg"/>
          </p:nvPr>
        </p:nvSpPr>
        <p:spPr>
          <a:xfrm>
            <a:off x="1165225" y="1241425"/>
            <a:ext cx="4467225" cy="3349625"/>
          </a:xfrm>
          <a:ln/>
        </p:spPr>
      </p:sp>
      <p:sp>
        <p:nvSpPr>
          <p:cNvPr id="2564099" name="Rectangle 3"/>
          <p:cNvSpPr>
            <a:spLocks noGrp="1" noChangeArrowheads="1"/>
          </p:cNvSpPr>
          <p:nvPr>
            <p:ph type="body" idx="1"/>
          </p:nvPr>
        </p:nvSpPr>
        <p:spPr/>
        <p:txBody>
          <a:bodyPr/>
          <a:lstStyle/>
          <a:p>
            <a:endParaRPr lang="zh-CN" altLang="zh-CN"/>
          </a:p>
        </p:txBody>
      </p:sp>
      <p:sp>
        <p:nvSpPr>
          <p:cNvPr id="2564100" name="Text Box 4"/>
          <p:cNvSpPr txBox="1">
            <a:spLocks noChangeArrowheads="1"/>
          </p:cNvSpPr>
          <p:nvPr/>
        </p:nvSpPr>
        <p:spPr bwMode="auto">
          <a:xfrm>
            <a:off x="1568816" y="9576794"/>
            <a:ext cx="363958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spcBef>
                <a:spcPct val="50000"/>
              </a:spcBef>
            </a:pPr>
            <a:r>
              <a:rPr kumimoji="0" lang="zh-CN" altLang="en-US" sz="800" b="0">
                <a:solidFill>
                  <a:schemeClr val="bg1"/>
                </a:solidFill>
              </a:rPr>
              <a:t>中国矿大（北京）理学院赵诗华</a:t>
            </a:r>
          </a:p>
        </p:txBody>
      </p:sp>
      <p:sp>
        <p:nvSpPr>
          <p:cNvPr id="2564101" name="Text Box 5"/>
          <p:cNvSpPr txBox="1">
            <a:spLocks noChangeArrowheads="1"/>
          </p:cNvSpPr>
          <p:nvPr/>
        </p:nvSpPr>
        <p:spPr bwMode="auto">
          <a:xfrm>
            <a:off x="1568816" y="8639278"/>
            <a:ext cx="363958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spcBef>
                <a:spcPct val="50000"/>
              </a:spcBef>
            </a:pPr>
            <a:r>
              <a:rPr kumimoji="0" lang="zh-CN" altLang="en-US" sz="800" b="0">
                <a:solidFill>
                  <a:schemeClr val="bg1"/>
                </a:solidFill>
              </a:rPr>
              <a:t>中国矿大（北京）理学院赵诗华</a:t>
            </a:r>
          </a:p>
        </p:txBody>
      </p:sp>
      <p:graphicFrame>
        <p:nvGraphicFramePr>
          <p:cNvPr id="2564102" name="Object 6"/>
          <p:cNvGraphicFramePr>
            <a:graphicFrameLocks noChangeAspect="1"/>
          </p:cNvGraphicFramePr>
          <p:nvPr/>
        </p:nvGraphicFramePr>
        <p:xfrm>
          <a:off x="13359319" y="4782366"/>
          <a:ext cx="245472" cy="24127"/>
        </p:xfrm>
        <a:graphic>
          <a:graphicData uri="http://schemas.openxmlformats.org/presentationml/2006/ole">
            <mc:AlternateContent xmlns:mc="http://schemas.openxmlformats.org/markup-compatibility/2006">
              <mc:Choice xmlns:v="urn:schemas-microsoft-com:vml" Requires="v">
                <p:oleObj spid="_x0000_s10316" name="公式" r:id="rId4" imgW="2463480" imgH="215640" progId="Equation.3">
                  <p:embed/>
                </p:oleObj>
              </mc:Choice>
              <mc:Fallback>
                <p:oleObj name="公式" r:id="rId4" imgW="246348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59319" y="4782366"/>
                        <a:ext cx="245472" cy="24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4103" name="Object 7"/>
          <p:cNvGraphicFramePr>
            <a:graphicFrameLocks noChangeAspect="1"/>
          </p:cNvGraphicFramePr>
          <p:nvPr/>
        </p:nvGraphicFramePr>
        <p:xfrm>
          <a:off x="-6237496" y="4782366"/>
          <a:ext cx="245472" cy="24127"/>
        </p:xfrm>
        <a:graphic>
          <a:graphicData uri="http://schemas.openxmlformats.org/presentationml/2006/ole">
            <mc:AlternateContent xmlns:mc="http://schemas.openxmlformats.org/markup-compatibility/2006">
              <mc:Choice xmlns:v="urn:schemas-microsoft-com:vml" Requires="v">
                <p:oleObj spid="_x0000_s10317" name="公式" r:id="rId6" imgW="2463480" imgH="215640" progId="Equation.3">
                  <p:embed/>
                </p:oleObj>
              </mc:Choice>
              <mc:Fallback>
                <p:oleObj name="公式" r:id="rId6" imgW="24634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7496" y="4782366"/>
                        <a:ext cx="245472" cy="24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05784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65225" y="1241425"/>
            <a:ext cx="4467225" cy="3349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F0B947D-D153-4C2C-B76D-4DB08329B9AF}" type="slidenum">
              <a:rPr lang="zh-CN" altLang="zh-CN" smtClean="0"/>
              <a:pPr>
                <a:defRPr/>
              </a:pPr>
              <a:t>17</a:t>
            </a:fld>
            <a:endParaRPr lang="zh-CN" altLang="zh-CN"/>
          </a:p>
        </p:txBody>
      </p:sp>
    </p:spTree>
    <p:extLst>
      <p:ext uri="{BB962C8B-B14F-4D97-AF65-F5344CB8AC3E}">
        <p14:creationId xmlns:p14="http://schemas.microsoft.com/office/powerpoint/2010/main" val="1860219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65225" y="1241425"/>
            <a:ext cx="4467225" cy="3349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2A9DFC-CA71-4646-BF80-67EF542CF8C7}" type="slidenum">
              <a:rPr lang="zh-CN" altLang="en-US" smtClean="0">
                <a:solidFill>
                  <a:prstClr val="black"/>
                </a:solidFill>
              </a:rPr>
              <a:pPr/>
              <a:t>55</a:t>
            </a:fld>
            <a:endParaRPr lang="zh-CN" altLang="en-US">
              <a:solidFill>
                <a:prstClr val="black"/>
              </a:solidFill>
            </a:endParaRPr>
          </a:p>
        </p:txBody>
      </p:sp>
    </p:spTree>
    <p:extLst>
      <p:ext uri="{BB962C8B-B14F-4D97-AF65-F5344CB8AC3E}">
        <p14:creationId xmlns:p14="http://schemas.microsoft.com/office/powerpoint/2010/main" val="446662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p:spPr>
        <p:txBody>
          <a:bodyPr/>
          <a:lstStyle/>
          <a:p>
            <a:r>
              <a:rPr lang="zh-CN" altLang="en-US" smtClean="0"/>
              <a:t>大于零，产生方向一致的磁场</a:t>
            </a:r>
          </a:p>
        </p:txBody>
      </p:sp>
      <p:sp>
        <p:nvSpPr>
          <p:cNvPr id="28676"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D9AC7C4A-95A3-4BAF-B06C-5152F7FE7C86}" type="slidenum">
              <a:rPr lang="zh-CN" altLang="en-US" smtClean="0">
                <a:solidFill>
                  <a:srgbClr val="000000"/>
                </a:solidFill>
              </a:rPr>
              <a:pPr algn="r" fontAlgn="base">
                <a:spcBef>
                  <a:spcPct val="0"/>
                </a:spcBef>
                <a:spcAft>
                  <a:spcPct val="0"/>
                </a:spcAft>
              </a:pPr>
              <a:t>77</a:t>
            </a:fld>
            <a:endParaRPr lang="zh-CN" altLang="en-US" smtClean="0">
              <a:solidFill>
                <a:srgbClr val="000000"/>
              </a:solidFill>
            </a:endParaRPr>
          </a:p>
        </p:txBody>
      </p:sp>
    </p:spTree>
    <p:extLst>
      <p:ext uri="{BB962C8B-B14F-4D97-AF65-F5344CB8AC3E}">
        <p14:creationId xmlns:p14="http://schemas.microsoft.com/office/powerpoint/2010/main" val="3588545631"/>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B1993382-569D-4138-8365-58FB01B4323F}"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872469749"/>
      </p:ext>
    </p:extLst>
  </p:cSld>
  <p:clrMapOvr>
    <a:masterClrMapping/>
  </p:clrMapOvr>
  <p:transition spd="med">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30BED905-4DCF-4FED-884A-908509B841A3}"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405692599"/>
      </p:ext>
    </p:extLst>
  </p:cSld>
  <p:clrMapOvr>
    <a:masterClrMapping/>
  </p:clrMapOvr>
  <p:transition spd="med">
    <p:dissolv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932013138"/>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7405143"/>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95175260"/>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89119936"/>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31892301"/>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74096607"/>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9399054"/>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xfrm>
            <a:off x="457200" y="6245225"/>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sz="3200" b="1">
              <a:solidFill>
                <a:srgbClr val="000000"/>
              </a:solidFill>
              <a:latin typeface="Times New Roman" panose="02020603050405020304" pitchFamily="18" charset="0"/>
            </a:endParaRPr>
          </a:p>
        </p:txBody>
      </p:sp>
      <p:sp>
        <p:nvSpPr>
          <p:cNvPr id="6" name="Rectangle 6"/>
          <p:cNvSpPr>
            <a:spLocks noGrp="1" noChangeArrowheads="1"/>
          </p:cNvSpPr>
          <p:nvPr>
            <p:ph type="ftr" sz="quarter" idx="11"/>
          </p:nvPr>
        </p:nvSpPr>
        <p:spPr>
          <a:xfrm>
            <a:off x="3124200" y="6245225"/>
            <a:ext cx="2895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sz="3200" b="1">
              <a:solidFill>
                <a:srgbClr val="000000"/>
              </a:solidFill>
              <a:latin typeface="Times New Roman" panose="02020603050405020304" pitchFamily="18" charset="0"/>
            </a:endParaRPr>
          </a:p>
        </p:txBody>
      </p:sp>
      <p:sp>
        <p:nvSpPr>
          <p:cNvPr id="7" name="Rectangle 7"/>
          <p:cNvSpPr>
            <a:spLocks noGrp="1" noChangeArrowheads="1"/>
          </p:cNvSpPr>
          <p:nvPr>
            <p:ph type="sldNum" sz="quarter" idx="12"/>
          </p:nvPr>
        </p:nvSpPr>
        <p:spPr>
          <a:xfrm>
            <a:off x="6732588" y="6265863"/>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E7D609A2-6DB8-45D6-B2C5-E13227FE05F1}" type="slidenum">
              <a:rPr lang="zh-CN" altLang="en-US" sz="3200" b="1">
                <a:solidFill>
                  <a:srgbClr val="000000"/>
                </a:solidFill>
                <a:latin typeface="Times New Roman" panose="02020603050405020304" pitchFamily="18" charset="0"/>
              </a:rPr>
              <a:pPr fontAlgn="base">
                <a:spcBef>
                  <a:spcPct val="0"/>
                </a:spcBef>
                <a:spcAft>
                  <a:spcPct val="0"/>
                </a:spcAft>
                <a:defRPr/>
              </a:pPr>
              <a:t>‹#›</a:t>
            </a:fld>
            <a:endParaRPr lang="zh-CN" altLang="en-US" sz="3200" b="1">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452816298"/>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xfrm>
            <a:off x="457200" y="6245225"/>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sz="3200" b="1">
              <a:solidFill>
                <a:srgbClr val="000000"/>
              </a:solidFill>
              <a:latin typeface="Times New Roman" panose="02020603050405020304" pitchFamily="18" charset="0"/>
            </a:endParaRPr>
          </a:p>
        </p:txBody>
      </p:sp>
      <p:sp>
        <p:nvSpPr>
          <p:cNvPr id="6" name="Rectangle 6"/>
          <p:cNvSpPr>
            <a:spLocks noGrp="1" noChangeArrowheads="1"/>
          </p:cNvSpPr>
          <p:nvPr>
            <p:ph type="ftr" sz="quarter" idx="11"/>
          </p:nvPr>
        </p:nvSpPr>
        <p:spPr>
          <a:xfrm>
            <a:off x="3124200" y="6245225"/>
            <a:ext cx="2895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sz="3200" b="1">
              <a:solidFill>
                <a:srgbClr val="000000"/>
              </a:solidFill>
              <a:latin typeface="Times New Roman" panose="02020603050405020304" pitchFamily="18" charset="0"/>
            </a:endParaRPr>
          </a:p>
        </p:txBody>
      </p:sp>
      <p:sp>
        <p:nvSpPr>
          <p:cNvPr id="7" name="Rectangle 7"/>
          <p:cNvSpPr>
            <a:spLocks noGrp="1" noChangeArrowheads="1"/>
          </p:cNvSpPr>
          <p:nvPr>
            <p:ph type="sldNum" sz="quarter" idx="12"/>
          </p:nvPr>
        </p:nvSpPr>
        <p:spPr>
          <a:xfrm>
            <a:off x="6732588" y="6265863"/>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AA87115E-7E92-4DF6-A8BF-B3564DFA0ABF}" type="slidenum">
              <a:rPr lang="zh-CN" altLang="en-US" sz="3200" b="1">
                <a:solidFill>
                  <a:srgbClr val="000000"/>
                </a:solidFill>
                <a:latin typeface="Times New Roman" panose="02020603050405020304" pitchFamily="18" charset="0"/>
              </a:rPr>
              <a:pPr fontAlgn="base">
                <a:spcBef>
                  <a:spcPct val="0"/>
                </a:spcBef>
                <a:spcAft>
                  <a:spcPct val="0"/>
                </a:spcAft>
                <a:defRPr/>
              </a:pPr>
              <a:t>‹#›</a:t>
            </a:fld>
            <a:endParaRPr lang="zh-CN" altLang="en-US" sz="3200" b="1">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455660715"/>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457200" y="6245225"/>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sz="3200" b="1">
              <a:solidFill>
                <a:srgbClr val="000000"/>
              </a:solidFill>
              <a:latin typeface="Times New Roman" panose="02020603050405020304" pitchFamily="18" charset="0"/>
            </a:endParaRPr>
          </a:p>
        </p:txBody>
      </p:sp>
      <p:sp>
        <p:nvSpPr>
          <p:cNvPr id="5" name="Rectangle 6"/>
          <p:cNvSpPr>
            <a:spLocks noGrp="1" noChangeArrowheads="1"/>
          </p:cNvSpPr>
          <p:nvPr>
            <p:ph type="ftr" sz="quarter" idx="11"/>
          </p:nvPr>
        </p:nvSpPr>
        <p:spPr>
          <a:xfrm>
            <a:off x="3124200" y="6245225"/>
            <a:ext cx="2895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sz="3200" b="1">
              <a:solidFill>
                <a:srgbClr val="000000"/>
              </a:solidFill>
              <a:latin typeface="Times New Roman" panose="02020603050405020304" pitchFamily="18" charset="0"/>
            </a:endParaRPr>
          </a:p>
        </p:txBody>
      </p:sp>
      <p:sp>
        <p:nvSpPr>
          <p:cNvPr id="6" name="Rectangle 7"/>
          <p:cNvSpPr>
            <a:spLocks noGrp="1" noChangeArrowheads="1"/>
          </p:cNvSpPr>
          <p:nvPr>
            <p:ph type="sldNum" sz="quarter" idx="12"/>
          </p:nvPr>
        </p:nvSpPr>
        <p:spPr>
          <a:xfrm>
            <a:off x="6732588" y="6265863"/>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1789D757-AE21-41AF-BA8E-DFB58B86FD3C}" type="slidenum">
              <a:rPr lang="zh-CN" altLang="en-US" sz="3200" b="1">
                <a:solidFill>
                  <a:srgbClr val="000000"/>
                </a:solidFill>
                <a:latin typeface="Times New Roman" panose="02020603050405020304" pitchFamily="18" charset="0"/>
              </a:rPr>
              <a:pPr fontAlgn="base">
                <a:spcBef>
                  <a:spcPct val="0"/>
                </a:spcBef>
                <a:spcAft>
                  <a:spcPct val="0"/>
                </a:spcAft>
                <a:defRPr/>
              </a:pPr>
              <a:t>‹#›</a:t>
            </a:fld>
            <a:endParaRPr lang="zh-CN" altLang="en-US" sz="3200" b="1">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52610736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AB1FB2E2-E4A6-4509-AA13-FA3A6F87A21B}"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4172416779"/>
      </p:ext>
    </p:extLst>
  </p:cSld>
  <p:clrMapOvr>
    <a:masterClrMapping/>
  </p:clrMapOvr>
  <p:transition spd="med">
    <p:dissolv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457200" y="6245225"/>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sz="3200" b="1">
              <a:solidFill>
                <a:srgbClr val="000000"/>
              </a:solidFill>
              <a:latin typeface="Times New Roman" panose="02020603050405020304" pitchFamily="18" charset="0"/>
            </a:endParaRPr>
          </a:p>
        </p:txBody>
      </p:sp>
      <p:sp>
        <p:nvSpPr>
          <p:cNvPr id="5" name="Rectangle 6"/>
          <p:cNvSpPr>
            <a:spLocks noGrp="1" noChangeArrowheads="1"/>
          </p:cNvSpPr>
          <p:nvPr>
            <p:ph type="ftr" sz="quarter" idx="11"/>
          </p:nvPr>
        </p:nvSpPr>
        <p:spPr>
          <a:xfrm>
            <a:off x="3124200" y="6245225"/>
            <a:ext cx="2895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sz="3200" b="1">
              <a:solidFill>
                <a:srgbClr val="000000"/>
              </a:solidFill>
              <a:latin typeface="Times New Roman" panose="02020603050405020304" pitchFamily="18" charset="0"/>
            </a:endParaRPr>
          </a:p>
        </p:txBody>
      </p:sp>
      <p:sp>
        <p:nvSpPr>
          <p:cNvPr id="6" name="Rectangle 7"/>
          <p:cNvSpPr>
            <a:spLocks noGrp="1" noChangeArrowheads="1"/>
          </p:cNvSpPr>
          <p:nvPr>
            <p:ph type="sldNum" sz="quarter" idx="12"/>
          </p:nvPr>
        </p:nvSpPr>
        <p:spPr>
          <a:xfrm>
            <a:off x="6732588" y="6265863"/>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8F301128-47A6-4B0F-BD1B-836C5B708485}" type="slidenum">
              <a:rPr lang="zh-CN" altLang="en-US" sz="3200" b="1">
                <a:solidFill>
                  <a:srgbClr val="000000"/>
                </a:solidFill>
                <a:latin typeface="Times New Roman" panose="02020603050405020304" pitchFamily="18" charset="0"/>
              </a:rPr>
              <a:pPr fontAlgn="base">
                <a:spcBef>
                  <a:spcPct val="0"/>
                </a:spcBef>
                <a:spcAft>
                  <a:spcPct val="0"/>
                </a:spcAft>
                <a:defRPr/>
              </a:pPr>
              <a:t>‹#›</a:t>
            </a:fld>
            <a:endParaRPr lang="zh-CN" altLang="en-US" sz="3200" b="1">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65054804"/>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xfrm>
            <a:off x="685800" y="6248400"/>
            <a:ext cx="19050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en-US" sz="3200" b="1">
              <a:solidFill>
                <a:srgbClr val="000000"/>
              </a:solidFill>
              <a:latin typeface="Times New Roman" panose="02020603050405020304" pitchFamily="18" charset="0"/>
            </a:endParaRPr>
          </a:p>
        </p:txBody>
      </p:sp>
      <p:sp>
        <p:nvSpPr>
          <p:cNvPr id="5" name="页脚占位符 3"/>
          <p:cNvSpPr>
            <a:spLocks noGrp="1" noChangeArrowheads="1"/>
          </p:cNvSpPr>
          <p:nvPr>
            <p:ph type="ftr" sz="quarter" idx="11"/>
          </p:nvPr>
        </p:nvSpPr>
        <p:spPr>
          <a:xfrm>
            <a:off x="3124200" y="6248400"/>
            <a:ext cx="28956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en-US" sz="3200" b="1">
              <a:solidFill>
                <a:srgbClr val="000000"/>
              </a:solidFill>
              <a:latin typeface="Times New Roman" panose="02020603050405020304" pitchFamily="18" charset="0"/>
            </a:endParaRPr>
          </a:p>
        </p:txBody>
      </p:sp>
      <p:sp>
        <p:nvSpPr>
          <p:cNvPr id="6" name="灯片编号占位符 4"/>
          <p:cNvSpPr>
            <a:spLocks noGrp="1" noChangeArrowheads="1"/>
          </p:cNvSpPr>
          <p:nvPr>
            <p:ph type="sldNum" sz="quarter" idx="12"/>
          </p:nvPr>
        </p:nvSpPr>
        <p:spPr>
          <a:xfrm>
            <a:off x="6553200" y="6248400"/>
            <a:ext cx="19050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D3A6BF46-676D-43DE-A588-F6685D9949B0}" type="slidenum">
              <a:rPr lang="en-US" altLang="zh-CN" sz="3200" b="1">
                <a:solidFill>
                  <a:srgbClr val="000000"/>
                </a:solidFill>
                <a:latin typeface="Times New Roman" panose="02020603050405020304" pitchFamily="18" charset="0"/>
              </a:rPr>
              <a:pPr fontAlgn="base">
                <a:spcBef>
                  <a:spcPct val="0"/>
                </a:spcBef>
                <a:spcAft>
                  <a:spcPct val="0"/>
                </a:spcAft>
                <a:defRPr/>
              </a:pPr>
              <a:t>‹#›</a:t>
            </a:fld>
            <a:endParaRPr lang="en-US" altLang="zh-CN" sz="3200" b="1">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68144108"/>
      </p:ext>
    </p:extLst>
  </p:cSld>
  <p:clrMapOvr>
    <a:masterClrMapping/>
  </p:clrMapOvr>
  <p:transition>
    <p:random/>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xfrm>
            <a:off x="685800" y="6248400"/>
            <a:ext cx="19050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en-US" sz="3200" b="1">
              <a:solidFill>
                <a:srgbClr val="000000"/>
              </a:solidFill>
              <a:latin typeface="Times New Roman" panose="02020603050405020304" pitchFamily="18" charset="0"/>
            </a:endParaRPr>
          </a:p>
        </p:txBody>
      </p:sp>
      <p:sp>
        <p:nvSpPr>
          <p:cNvPr id="5" name="页脚占位符 3"/>
          <p:cNvSpPr>
            <a:spLocks noGrp="1" noChangeArrowheads="1"/>
          </p:cNvSpPr>
          <p:nvPr>
            <p:ph type="ftr" sz="quarter" idx="11"/>
          </p:nvPr>
        </p:nvSpPr>
        <p:spPr>
          <a:xfrm>
            <a:off x="3124200" y="6248400"/>
            <a:ext cx="28956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en-US" sz="3200" b="1">
              <a:solidFill>
                <a:srgbClr val="000000"/>
              </a:solidFill>
              <a:latin typeface="Times New Roman" panose="02020603050405020304" pitchFamily="18" charset="0"/>
            </a:endParaRPr>
          </a:p>
        </p:txBody>
      </p:sp>
      <p:sp>
        <p:nvSpPr>
          <p:cNvPr id="6" name="灯片编号占位符 4"/>
          <p:cNvSpPr>
            <a:spLocks noGrp="1" noChangeArrowheads="1"/>
          </p:cNvSpPr>
          <p:nvPr>
            <p:ph type="sldNum" sz="quarter" idx="12"/>
          </p:nvPr>
        </p:nvSpPr>
        <p:spPr>
          <a:xfrm>
            <a:off x="6553200" y="6248400"/>
            <a:ext cx="19050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7162A03D-7738-4584-9692-95BA68102EC8}" type="slidenum">
              <a:rPr lang="en-US" altLang="zh-CN" sz="3200" b="1">
                <a:solidFill>
                  <a:srgbClr val="000000"/>
                </a:solidFill>
                <a:latin typeface="Times New Roman" panose="02020603050405020304" pitchFamily="18" charset="0"/>
              </a:rPr>
              <a:pPr fontAlgn="base">
                <a:spcBef>
                  <a:spcPct val="0"/>
                </a:spcBef>
                <a:spcAft>
                  <a:spcPct val="0"/>
                </a:spcAft>
                <a:defRPr/>
              </a:pPr>
              <a:t>‹#›</a:t>
            </a:fld>
            <a:endParaRPr lang="en-US" altLang="zh-CN" sz="3200" b="1">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8696618"/>
      </p:ext>
    </p:extLst>
  </p:cSld>
  <p:clrMapOvr>
    <a:masterClrMapping/>
  </p:clrMapOvr>
  <p:transition>
    <p:random/>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xfrm>
            <a:off x="685800" y="6248400"/>
            <a:ext cx="19050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en-US" sz="3200" b="1">
              <a:solidFill>
                <a:srgbClr val="000000"/>
              </a:solidFill>
              <a:latin typeface="Times New Roman" panose="02020603050405020304" pitchFamily="18" charset="0"/>
            </a:endParaRPr>
          </a:p>
        </p:txBody>
      </p:sp>
      <p:sp>
        <p:nvSpPr>
          <p:cNvPr id="5" name="页脚占位符 3"/>
          <p:cNvSpPr>
            <a:spLocks noGrp="1" noChangeArrowheads="1"/>
          </p:cNvSpPr>
          <p:nvPr>
            <p:ph type="ftr" sz="quarter" idx="11"/>
          </p:nvPr>
        </p:nvSpPr>
        <p:spPr>
          <a:xfrm>
            <a:off x="3124200" y="6248400"/>
            <a:ext cx="28956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en-US" sz="3200" b="1">
              <a:solidFill>
                <a:srgbClr val="000000"/>
              </a:solidFill>
              <a:latin typeface="Times New Roman" panose="02020603050405020304" pitchFamily="18" charset="0"/>
            </a:endParaRPr>
          </a:p>
        </p:txBody>
      </p:sp>
      <p:sp>
        <p:nvSpPr>
          <p:cNvPr id="6" name="灯片编号占位符 4"/>
          <p:cNvSpPr>
            <a:spLocks noGrp="1" noChangeArrowheads="1"/>
          </p:cNvSpPr>
          <p:nvPr>
            <p:ph type="sldNum" sz="quarter" idx="12"/>
          </p:nvPr>
        </p:nvSpPr>
        <p:spPr>
          <a:xfrm>
            <a:off x="6553200" y="6248400"/>
            <a:ext cx="19050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85EBA5F0-E8B9-4C20-B1EE-617CCD9081AC}" type="slidenum">
              <a:rPr lang="en-US" altLang="zh-CN" sz="3200" b="1">
                <a:solidFill>
                  <a:srgbClr val="000000"/>
                </a:solidFill>
                <a:latin typeface="Times New Roman" panose="02020603050405020304" pitchFamily="18" charset="0"/>
              </a:rPr>
              <a:pPr fontAlgn="base">
                <a:spcBef>
                  <a:spcPct val="0"/>
                </a:spcBef>
                <a:spcAft>
                  <a:spcPct val="0"/>
                </a:spcAft>
                <a:defRPr/>
              </a:pPr>
              <a:t>‹#›</a:t>
            </a:fld>
            <a:endParaRPr lang="en-US" altLang="zh-CN" sz="3200" b="1">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962777683"/>
      </p:ext>
    </p:extLst>
  </p:cSld>
  <p:clrMapOvr>
    <a:masterClrMapping/>
  </p:clrMapOvr>
  <p:transition>
    <p:random/>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xfrm>
            <a:off x="685800" y="6248400"/>
            <a:ext cx="19050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en-US" sz="3200" b="1">
              <a:solidFill>
                <a:srgbClr val="000000"/>
              </a:solidFill>
              <a:latin typeface="Times New Roman" panose="02020603050405020304" pitchFamily="18" charset="0"/>
            </a:endParaRPr>
          </a:p>
        </p:txBody>
      </p:sp>
      <p:sp>
        <p:nvSpPr>
          <p:cNvPr id="6" name="页脚占位符 3"/>
          <p:cNvSpPr>
            <a:spLocks noGrp="1" noChangeArrowheads="1"/>
          </p:cNvSpPr>
          <p:nvPr>
            <p:ph type="ftr" sz="quarter" idx="11"/>
          </p:nvPr>
        </p:nvSpPr>
        <p:spPr>
          <a:xfrm>
            <a:off x="3124200" y="6248400"/>
            <a:ext cx="28956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en-US" sz="3200" b="1">
              <a:solidFill>
                <a:srgbClr val="000000"/>
              </a:solidFill>
              <a:latin typeface="Times New Roman" panose="02020603050405020304" pitchFamily="18" charset="0"/>
            </a:endParaRPr>
          </a:p>
        </p:txBody>
      </p:sp>
      <p:sp>
        <p:nvSpPr>
          <p:cNvPr id="7" name="灯片编号占位符 4"/>
          <p:cNvSpPr>
            <a:spLocks noGrp="1" noChangeArrowheads="1"/>
          </p:cNvSpPr>
          <p:nvPr>
            <p:ph type="sldNum" sz="quarter" idx="12"/>
          </p:nvPr>
        </p:nvSpPr>
        <p:spPr>
          <a:xfrm>
            <a:off x="6553200" y="6248400"/>
            <a:ext cx="19050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296FBD3C-E0B6-4595-92DB-34121DE1CE99}" type="slidenum">
              <a:rPr lang="en-US" altLang="zh-CN" sz="3200" b="1">
                <a:solidFill>
                  <a:srgbClr val="000000"/>
                </a:solidFill>
                <a:latin typeface="Times New Roman" panose="02020603050405020304" pitchFamily="18" charset="0"/>
              </a:rPr>
              <a:pPr fontAlgn="base">
                <a:spcBef>
                  <a:spcPct val="0"/>
                </a:spcBef>
                <a:spcAft>
                  <a:spcPct val="0"/>
                </a:spcAft>
                <a:defRPr/>
              </a:pPr>
              <a:t>‹#›</a:t>
            </a:fld>
            <a:endParaRPr lang="en-US" altLang="zh-CN" sz="3200" b="1">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34743116"/>
      </p:ext>
    </p:extLst>
  </p:cSld>
  <p:clrMapOvr>
    <a:masterClrMapping/>
  </p:clrMapOvr>
  <p:transition>
    <p:random/>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05447417"/>
      </p:ext>
    </p:extLst>
  </p:cSld>
  <p:clrMapOvr>
    <a:masterClrMapping/>
  </p:clrMapOvr>
  <p:transition>
    <p:random/>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91285983"/>
      </p:ext>
    </p:extLst>
  </p:cSld>
  <p:clrMapOvr>
    <a:masterClrMapping/>
  </p:clrMapOvr>
  <p:transition>
    <p:random/>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002592"/>
      </p:ext>
    </p:extLst>
  </p:cSld>
  <p:clrMapOvr>
    <a:masterClrMapping/>
  </p:clrMapOvr>
  <p:transition>
    <p:random/>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xfrm>
            <a:off x="685800" y="6248400"/>
            <a:ext cx="19050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en-US" sz="3200" b="1">
              <a:solidFill>
                <a:srgbClr val="000000"/>
              </a:solidFill>
              <a:latin typeface="Times New Roman" panose="02020603050405020304" pitchFamily="18" charset="0"/>
            </a:endParaRPr>
          </a:p>
        </p:txBody>
      </p:sp>
      <p:sp>
        <p:nvSpPr>
          <p:cNvPr id="6" name="页脚占位符 3"/>
          <p:cNvSpPr>
            <a:spLocks noGrp="1" noChangeArrowheads="1"/>
          </p:cNvSpPr>
          <p:nvPr>
            <p:ph type="ftr" sz="quarter" idx="11"/>
          </p:nvPr>
        </p:nvSpPr>
        <p:spPr>
          <a:xfrm>
            <a:off x="3124200" y="6248400"/>
            <a:ext cx="28956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en-US" sz="3200" b="1">
              <a:solidFill>
                <a:srgbClr val="000000"/>
              </a:solidFill>
              <a:latin typeface="Times New Roman" panose="02020603050405020304" pitchFamily="18" charset="0"/>
            </a:endParaRPr>
          </a:p>
        </p:txBody>
      </p:sp>
      <p:sp>
        <p:nvSpPr>
          <p:cNvPr id="7" name="灯片编号占位符 4"/>
          <p:cNvSpPr>
            <a:spLocks noGrp="1" noChangeArrowheads="1"/>
          </p:cNvSpPr>
          <p:nvPr>
            <p:ph type="sldNum" sz="quarter" idx="12"/>
          </p:nvPr>
        </p:nvSpPr>
        <p:spPr>
          <a:xfrm>
            <a:off x="6553200" y="6248400"/>
            <a:ext cx="19050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C449AB0F-946A-4380-AFF9-6D56241C4B05}" type="slidenum">
              <a:rPr lang="en-US" altLang="zh-CN" sz="3200" b="1">
                <a:solidFill>
                  <a:srgbClr val="000000"/>
                </a:solidFill>
                <a:latin typeface="Times New Roman" panose="02020603050405020304" pitchFamily="18" charset="0"/>
              </a:rPr>
              <a:pPr fontAlgn="base">
                <a:spcBef>
                  <a:spcPct val="0"/>
                </a:spcBef>
                <a:spcAft>
                  <a:spcPct val="0"/>
                </a:spcAft>
                <a:defRPr/>
              </a:pPr>
              <a:t>‹#›</a:t>
            </a:fld>
            <a:endParaRPr lang="en-US" altLang="zh-CN" sz="3200" b="1">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705628643"/>
      </p:ext>
    </p:extLst>
  </p:cSld>
  <p:clrMapOvr>
    <a:masterClrMapping/>
  </p:clrMapOvr>
  <p:transition>
    <p:random/>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xfrm>
            <a:off x="685800" y="6248400"/>
            <a:ext cx="19050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en-US" sz="3200" b="1">
              <a:solidFill>
                <a:srgbClr val="000000"/>
              </a:solidFill>
              <a:latin typeface="Times New Roman" panose="02020603050405020304" pitchFamily="18" charset="0"/>
            </a:endParaRPr>
          </a:p>
        </p:txBody>
      </p:sp>
      <p:sp>
        <p:nvSpPr>
          <p:cNvPr id="6" name="页脚占位符 3"/>
          <p:cNvSpPr>
            <a:spLocks noGrp="1" noChangeArrowheads="1"/>
          </p:cNvSpPr>
          <p:nvPr>
            <p:ph type="ftr" sz="quarter" idx="11"/>
          </p:nvPr>
        </p:nvSpPr>
        <p:spPr>
          <a:xfrm>
            <a:off x="3124200" y="6248400"/>
            <a:ext cx="28956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en-US" sz="3200" b="1">
              <a:solidFill>
                <a:srgbClr val="000000"/>
              </a:solidFill>
              <a:latin typeface="Times New Roman" panose="02020603050405020304" pitchFamily="18" charset="0"/>
            </a:endParaRPr>
          </a:p>
        </p:txBody>
      </p:sp>
      <p:sp>
        <p:nvSpPr>
          <p:cNvPr id="7" name="灯片编号占位符 4"/>
          <p:cNvSpPr>
            <a:spLocks noGrp="1" noChangeArrowheads="1"/>
          </p:cNvSpPr>
          <p:nvPr>
            <p:ph type="sldNum" sz="quarter" idx="12"/>
          </p:nvPr>
        </p:nvSpPr>
        <p:spPr>
          <a:xfrm>
            <a:off x="6553200" y="6248400"/>
            <a:ext cx="19050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7A223E7F-11DD-4EB1-A8B2-EB2FC9ACC18C}" type="slidenum">
              <a:rPr lang="en-US" altLang="zh-CN" sz="3200" b="1">
                <a:solidFill>
                  <a:srgbClr val="000000"/>
                </a:solidFill>
                <a:latin typeface="Times New Roman" panose="02020603050405020304" pitchFamily="18" charset="0"/>
              </a:rPr>
              <a:pPr fontAlgn="base">
                <a:spcBef>
                  <a:spcPct val="0"/>
                </a:spcBef>
                <a:spcAft>
                  <a:spcPct val="0"/>
                </a:spcAft>
                <a:defRPr/>
              </a:pPr>
              <a:t>‹#›</a:t>
            </a:fld>
            <a:endParaRPr lang="en-US" altLang="zh-CN" sz="3200" b="1">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803206613"/>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a:xfrm>
            <a:off x="457200" y="6245225"/>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5" name="Rectangle 6"/>
          <p:cNvSpPr>
            <a:spLocks noGrp="1" noChangeArrowheads="1"/>
          </p:cNvSpPr>
          <p:nvPr>
            <p:ph type="ftr" sz="quarter" idx="11"/>
          </p:nvPr>
        </p:nvSpPr>
        <p:spPr>
          <a:xfrm>
            <a:off x="3124200" y="6245225"/>
            <a:ext cx="2895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6" name="Rectangle 7"/>
          <p:cNvSpPr>
            <a:spLocks noGrp="1" noChangeArrowheads="1"/>
          </p:cNvSpPr>
          <p:nvPr>
            <p:ph type="sldNum" sz="quarter" idx="12"/>
          </p:nvPr>
        </p:nvSpPr>
        <p:spPr>
          <a:xfrm>
            <a:off x="6732588" y="6265863"/>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05ABC25F-A18B-48D4-A9CD-B0AD305C8241}"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462492486"/>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xfrm>
            <a:off x="685800" y="6248400"/>
            <a:ext cx="19050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en-US" sz="3200" b="1">
              <a:solidFill>
                <a:srgbClr val="000000"/>
              </a:solidFill>
              <a:latin typeface="Times New Roman" panose="02020603050405020304" pitchFamily="18" charset="0"/>
            </a:endParaRPr>
          </a:p>
        </p:txBody>
      </p:sp>
      <p:sp>
        <p:nvSpPr>
          <p:cNvPr id="5" name="页脚占位符 3"/>
          <p:cNvSpPr>
            <a:spLocks noGrp="1" noChangeArrowheads="1"/>
          </p:cNvSpPr>
          <p:nvPr>
            <p:ph type="ftr" sz="quarter" idx="11"/>
          </p:nvPr>
        </p:nvSpPr>
        <p:spPr>
          <a:xfrm>
            <a:off x="3124200" y="6248400"/>
            <a:ext cx="28956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en-US" sz="3200" b="1">
              <a:solidFill>
                <a:srgbClr val="000000"/>
              </a:solidFill>
              <a:latin typeface="Times New Roman" panose="02020603050405020304" pitchFamily="18" charset="0"/>
            </a:endParaRPr>
          </a:p>
        </p:txBody>
      </p:sp>
      <p:sp>
        <p:nvSpPr>
          <p:cNvPr id="6" name="灯片编号占位符 4"/>
          <p:cNvSpPr>
            <a:spLocks noGrp="1" noChangeArrowheads="1"/>
          </p:cNvSpPr>
          <p:nvPr>
            <p:ph type="sldNum" sz="quarter" idx="12"/>
          </p:nvPr>
        </p:nvSpPr>
        <p:spPr>
          <a:xfrm>
            <a:off x="6553200" y="6248400"/>
            <a:ext cx="19050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5F09E8C2-9958-4476-BB07-FFF1B84CC852}" type="slidenum">
              <a:rPr lang="en-US" altLang="zh-CN" sz="3200" b="1">
                <a:solidFill>
                  <a:srgbClr val="000000"/>
                </a:solidFill>
                <a:latin typeface="Times New Roman" panose="02020603050405020304" pitchFamily="18" charset="0"/>
              </a:rPr>
              <a:pPr fontAlgn="base">
                <a:spcBef>
                  <a:spcPct val="0"/>
                </a:spcBef>
                <a:spcAft>
                  <a:spcPct val="0"/>
                </a:spcAft>
                <a:defRPr/>
              </a:pPr>
              <a:t>‹#›</a:t>
            </a:fld>
            <a:endParaRPr lang="en-US" altLang="zh-CN" sz="3200" b="1">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66895294"/>
      </p:ext>
    </p:extLst>
  </p:cSld>
  <p:clrMapOvr>
    <a:masterClrMapping/>
  </p:clrMapOvr>
  <p:transition>
    <p:random/>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xfrm>
            <a:off x="685800" y="6248400"/>
            <a:ext cx="19050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en-US" sz="3200" b="1">
              <a:solidFill>
                <a:srgbClr val="000000"/>
              </a:solidFill>
              <a:latin typeface="Times New Roman" panose="02020603050405020304" pitchFamily="18" charset="0"/>
            </a:endParaRPr>
          </a:p>
        </p:txBody>
      </p:sp>
      <p:sp>
        <p:nvSpPr>
          <p:cNvPr id="5" name="页脚占位符 3"/>
          <p:cNvSpPr>
            <a:spLocks noGrp="1" noChangeArrowheads="1"/>
          </p:cNvSpPr>
          <p:nvPr>
            <p:ph type="ftr" sz="quarter" idx="11"/>
          </p:nvPr>
        </p:nvSpPr>
        <p:spPr>
          <a:xfrm>
            <a:off x="3124200" y="6248400"/>
            <a:ext cx="28956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en-US" sz="3200" b="1">
              <a:solidFill>
                <a:srgbClr val="000000"/>
              </a:solidFill>
              <a:latin typeface="Times New Roman" panose="02020603050405020304" pitchFamily="18" charset="0"/>
            </a:endParaRPr>
          </a:p>
        </p:txBody>
      </p:sp>
      <p:sp>
        <p:nvSpPr>
          <p:cNvPr id="6" name="灯片编号占位符 4"/>
          <p:cNvSpPr>
            <a:spLocks noGrp="1" noChangeArrowheads="1"/>
          </p:cNvSpPr>
          <p:nvPr>
            <p:ph type="sldNum" sz="quarter" idx="12"/>
          </p:nvPr>
        </p:nvSpPr>
        <p:spPr>
          <a:xfrm>
            <a:off x="6553200" y="6248400"/>
            <a:ext cx="1905000" cy="45720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41CF68E3-9527-4024-A95F-56F7D48D8F76}" type="slidenum">
              <a:rPr lang="en-US" altLang="zh-CN" sz="3200" b="1">
                <a:solidFill>
                  <a:srgbClr val="000000"/>
                </a:solidFill>
                <a:latin typeface="Times New Roman" panose="02020603050405020304" pitchFamily="18" charset="0"/>
              </a:rPr>
              <a:pPr fontAlgn="base">
                <a:spcBef>
                  <a:spcPct val="0"/>
                </a:spcBef>
                <a:spcAft>
                  <a:spcPct val="0"/>
                </a:spcAft>
                <a:defRPr/>
              </a:pPr>
              <a:t>‹#›</a:t>
            </a:fld>
            <a:endParaRPr lang="en-US" altLang="zh-CN" sz="3200" b="1">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28443948"/>
      </p:ext>
    </p:extLst>
  </p:cSld>
  <p:clrMapOvr>
    <a:masterClrMapping/>
  </p:clrMapOvr>
  <p:transition>
    <p:random/>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48BBF1E-47AF-499C-BB98-0A5B8962153A}"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001427718"/>
      </p:ext>
    </p:extLst>
  </p:cSld>
  <p:clrMapOvr>
    <a:masterClrMapping/>
  </p:clrMapOvr>
  <p:transition spd="med">
    <p:dissolv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3C48155-22AA-4A49-B0FD-B668B15AF2AC}"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699950264"/>
      </p:ext>
    </p:extLst>
  </p:cSld>
  <p:clrMapOvr>
    <a:masterClrMapping/>
  </p:clrMapOvr>
  <p:transition spd="med">
    <p:dissolv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601ED92-12BC-4AB7-A9B7-C7448837406C}"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4001251129"/>
      </p:ext>
    </p:extLst>
  </p:cSld>
  <p:clrMapOvr>
    <a:masterClrMapping/>
  </p:clrMapOvr>
  <p:transition spd="med">
    <p:dissolv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49812202-2A23-4FB9-9E12-145E5CED3908}"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564988055"/>
      </p:ext>
    </p:extLst>
  </p:cSld>
  <p:clrMapOvr>
    <a:masterClrMapping/>
  </p:clrMapOvr>
  <p:transition spd="med">
    <p:dissolv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zh-CN"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DECC0912-20CB-4793-AFB9-E22691A4AD2F}"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138134071"/>
      </p:ext>
    </p:extLst>
  </p:cSld>
  <p:clrMapOvr>
    <a:masterClrMapping/>
  </p:clrMapOvr>
  <p:transition spd="med">
    <p:dissolv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zh-CN"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2EF8EF1F-8907-4F64-8A2D-9238A21F60A2}"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934240007"/>
      </p:ext>
    </p:extLst>
  </p:cSld>
  <p:clrMapOvr>
    <a:masterClrMapping/>
  </p:clrMapOvr>
  <p:transition spd="med">
    <p:dissolv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zh-CN"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F2EAB0DE-9B51-4B69-BB40-11EC645CA518}"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655852544"/>
      </p:ext>
    </p:extLst>
  </p:cSld>
  <p:clrMapOvr>
    <a:masterClrMapping/>
  </p:clrMapOvr>
  <p:transition spd="med">
    <p:dissolv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EECE4E13-76D8-4B25-91EA-77CA05FD78EE}"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633749620"/>
      </p:ext>
    </p:extLst>
  </p:cSld>
  <p:clrMapOvr>
    <a:masterClrMapping/>
  </p:clrMapOvr>
  <p:transition spd="med">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457200" y="6245225"/>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5" name="Rectangle 6"/>
          <p:cNvSpPr>
            <a:spLocks noGrp="1" noChangeArrowheads="1"/>
          </p:cNvSpPr>
          <p:nvPr>
            <p:ph type="ftr" sz="quarter" idx="11"/>
          </p:nvPr>
        </p:nvSpPr>
        <p:spPr>
          <a:xfrm>
            <a:off x="3124200" y="6245225"/>
            <a:ext cx="2895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6" name="Rectangle 7"/>
          <p:cNvSpPr>
            <a:spLocks noGrp="1" noChangeArrowheads="1"/>
          </p:cNvSpPr>
          <p:nvPr>
            <p:ph type="sldNum" sz="quarter" idx="12"/>
          </p:nvPr>
        </p:nvSpPr>
        <p:spPr>
          <a:xfrm>
            <a:off x="6732588" y="6265863"/>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5D990858-EADD-4D4F-9EFF-8BDFF6422B5E}"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1507522503"/>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CC2781B-181E-43A3-9FF3-884A06E1F460}"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97352457"/>
      </p:ext>
    </p:extLst>
  </p:cSld>
  <p:clrMapOvr>
    <a:masterClrMapping/>
  </p:clrMapOvr>
  <p:transition spd="med">
    <p:dissolv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B2208EA-29AE-4325-9814-105B2E641D19}"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141780708"/>
      </p:ext>
    </p:extLst>
  </p:cSld>
  <p:clrMapOvr>
    <a:masterClrMapping/>
  </p:clrMapOvr>
  <p:transition spd="med">
    <p:dissolv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9D58114A-2D41-4285-8C38-21E4A7A51F61}"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410369603"/>
      </p:ext>
    </p:extLst>
  </p:cSld>
  <p:clrMapOvr>
    <a:masterClrMapping/>
  </p:clrMapOvr>
  <p:transition spd="med">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xfrm>
            <a:off x="457200" y="6245225"/>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5" name="Rectangle 6"/>
          <p:cNvSpPr>
            <a:spLocks noGrp="1" noChangeArrowheads="1"/>
          </p:cNvSpPr>
          <p:nvPr>
            <p:ph type="ftr" sz="quarter" idx="11"/>
          </p:nvPr>
        </p:nvSpPr>
        <p:spPr>
          <a:xfrm>
            <a:off x="3124200" y="6245225"/>
            <a:ext cx="2895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6" name="Rectangle 7"/>
          <p:cNvSpPr>
            <a:spLocks noGrp="1" noChangeArrowheads="1"/>
          </p:cNvSpPr>
          <p:nvPr>
            <p:ph type="sldNum" sz="quarter" idx="12"/>
          </p:nvPr>
        </p:nvSpPr>
        <p:spPr>
          <a:xfrm>
            <a:off x="6732588" y="6265863"/>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F002440E-0A59-4644-BE91-C7BB4D283FFF}"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299272545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xfrm>
            <a:off x="457200" y="6245225"/>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6" name="Rectangle 6"/>
          <p:cNvSpPr>
            <a:spLocks noGrp="1" noChangeArrowheads="1"/>
          </p:cNvSpPr>
          <p:nvPr>
            <p:ph type="ftr" sz="quarter" idx="11"/>
          </p:nvPr>
        </p:nvSpPr>
        <p:spPr>
          <a:xfrm>
            <a:off x="3124200" y="6245225"/>
            <a:ext cx="2895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7" name="Rectangle 7"/>
          <p:cNvSpPr>
            <a:spLocks noGrp="1" noChangeArrowheads="1"/>
          </p:cNvSpPr>
          <p:nvPr>
            <p:ph type="sldNum" sz="quarter" idx="12"/>
          </p:nvPr>
        </p:nvSpPr>
        <p:spPr>
          <a:xfrm>
            <a:off x="6732588" y="6265863"/>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F70FBE6D-FC8A-4410-9A19-12373D45C331}"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271733394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xfrm>
            <a:off x="457200" y="6245225"/>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8" name="Rectangle 6"/>
          <p:cNvSpPr>
            <a:spLocks noGrp="1" noChangeArrowheads="1"/>
          </p:cNvSpPr>
          <p:nvPr>
            <p:ph type="ftr" sz="quarter" idx="11"/>
          </p:nvPr>
        </p:nvSpPr>
        <p:spPr>
          <a:xfrm>
            <a:off x="3124200" y="6245225"/>
            <a:ext cx="2895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9" name="Rectangle 7"/>
          <p:cNvSpPr>
            <a:spLocks noGrp="1" noChangeArrowheads="1"/>
          </p:cNvSpPr>
          <p:nvPr>
            <p:ph type="sldNum" sz="quarter" idx="12"/>
          </p:nvPr>
        </p:nvSpPr>
        <p:spPr>
          <a:xfrm>
            <a:off x="6732588" y="6265863"/>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64D9FED2-4C15-469F-9811-3A903EA55524}"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60643631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xfrm>
            <a:off x="457200" y="6245225"/>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4" name="Rectangle 6"/>
          <p:cNvSpPr>
            <a:spLocks noGrp="1" noChangeArrowheads="1"/>
          </p:cNvSpPr>
          <p:nvPr>
            <p:ph type="ftr" sz="quarter" idx="11"/>
          </p:nvPr>
        </p:nvSpPr>
        <p:spPr>
          <a:xfrm>
            <a:off x="3124200" y="6245225"/>
            <a:ext cx="2895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5" name="Rectangle 7"/>
          <p:cNvSpPr>
            <a:spLocks noGrp="1" noChangeArrowheads="1"/>
          </p:cNvSpPr>
          <p:nvPr>
            <p:ph type="sldNum" sz="quarter" idx="12"/>
          </p:nvPr>
        </p:nvSpPr>
        <p:spPr>
          <a:xfrm>
            <a:off x="6732588" y="6265863"/>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273A3A55-9966-4D6D-B8A5-7C314CF69333}"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156945704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457200" y="6245225"/>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3" name="Rectangle 6"/>
          <p:cNvSpPr>
            <a:spLocks noGrp="1" noChangeArrowheads="1"/>
          </p:cNvSpPr>
          <p:nvPr>
            <p:ph type="ftr" sz="quarter" idx="11"/>
          </p:nvPr>
        </p:nvSpPr>
        <p:spPr>
          <a:xfrm>
            <a:off x="3124200" y="6245225"/>
            <a:ext cx="2895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4" name="Rectangle 7"/>
          <p:cNvSpPr>
            <a:spLocks noGrp="1" noChangeArrowheads="1"/>
          </p:cNvSpPr>
          <p:nvPr>
            <p:ph type="sldNum" sz="quarter" idx="12"/>
          </p:nvPr>
        </p:nvSpPr>
        <p:spPr>
          <a:xfrm>
            <a:off x="6732588" y="6265863"/>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E5F29EE3-D77E-49D6-A3A1-EB6DF6E92316}"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236446237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xfrm>
            <a:off x="457200" y="6245225"/>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6" name="Rectangle 6"/>
          <p:cNvSpPr>
            <a:spLocks noGrp="1" noChangeArrowheads="1"/>
          </p:cNvSpPr>
          <p:nvPr>
            <p:ph type="ftr" sz="quarter" idx="11"/>
          </p:nvPr>
        </p:nvSpPr>
        <p:spPr>
          <a:xfrm>
            <a:off x="3124200" y="6245225"/>
            <a:ext cx="2895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7" name="Rectangle 7"/>
          <p:cNvSpPr>
            <a:spLocks noGrp="1" noChangeArrowheads="1"/>
          </p:cNvSpPr>
          <p:nvPr>
            <p:ph type="sldNum" sz="quarter" idx="12"/>
          </p:nvPr>
        </p:nvSpPr>
        <p:spPr>
          <a:xfrm>
            <a:off x="6732588" y="6265863"/>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52DD6CC0-3CA7-4455-B467-9B6D2D0BCE6B}"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7907513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BBD794D3-6DED-41E1-B4D3-2C2C7D827AD9}"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910700624"/>
      </p:ext>
    </p:extLst>
  </p:cSld>
  <p:clrMapOvr>
    <a:masterClrMapping/>
  </p:clrMapOvr>
  <p:transition spd="med">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xfrm>
            <a:off x="457200" y="6245225"/>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6" name="Rectangle 6"/>
          <p:cNvSpPr>
            <a:spLocks noGrp="1" noChangeArrowheads="1"/>
          </p:cNvSpPr>
          <p:nvPr>
            <p:ph type="ftr" sz="quarter" idx="11"/>
          </p:nvPr>
        </p:nvSpPr>
        <p:spPr>
          <a:xfrm>
            <a:off x="3124200" y="6245225"/>
            <a:ext cx="2895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7" name="Rectangle 7"/>
          <p:cNvSpPr>
            <a:spLocks noGrp="1" noChangeArrowheads="1"/>
          </p:cNvSpPr>
          <p:nvPr>
            <p:ph type="sldNum" sz="quarter" idx="12"/>
          </p:nvPr>
        </p:nvSpPr>
        <p:spPr>
          <a:xfrm>
            <a:off x="6732588" y="6265863"/>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A6D8747D-9BF2-4321-8AF0-CE55B7615A77}"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160808809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457200" y="6245225"/>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5" name="Rectangle 6"/>
          <p:cNvSpPr>
            <a:spLocks noGrp="1" noChangeArrowheads="1"/>
          </p:cNvSpPr>
          <p:nvPr>
            <p:ph type="ftr" sz="quarter" idx="11"/>
          </p:nvPr>
        </p:nvSpPr>
        <p:spPr>
          <a:xfrm>
            <a:off x="3124200" y="6245225"/>
            <a:ext cx="2895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6" name="Rectangle 7"/>
          <p:cNvSpPr>
            <a:spLocks noGrp="1" noChangeArrowheads="1"/>
          </p:cNvSpPr>
          <p:nvPr>
            <p:ph type="sldNum" sz="quarter" idx="12"/>
          </p:nvPr>
        </p:nvSpPr>
        <p:spPr>
          <a:xfrm>
            <a:off x="6732588" y="6265863"/>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80BCBE0C-795D-43B5-B370-C2A58266B88E}"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9892597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457200" y="6245225"/>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5" name="Rectangle 6"/>
          <p:cNvSpPr>
            <a:spLocks noGrp="1" noChangeArrowheads="1"/>
          </p:cNvSpPr>
          <p:nvPr>
            <p:ph type="ftr" sz="quarter" idx="11"/>
          </p:nvPr>
        </p:nvSpPr>
        <p:spPr>
          <a:xfrm>
            <a:off x="3124200" y="6245225"/>
            <a:ext cx="2895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6" name="Rectangle 7"/>
          <p:cNvSpPr>
            <a:spLocks noGrp="1" noChangeArrowheads="1"/>
          </p:cNvSpPr>
          <p:nvPr>
            <p:ph type="sldNum" sz="quarter" idx="12"/>
          </p:nvPr>
        </p:nvSpPr>
        <p:spPr>
          <a:xfrm>
            <a:off x="6732588" y="6265863"/>
            <a:ext cx="21336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383754DC-7A5E-42DE-A209-7FDB2092CC3D}"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58198776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5D423F9-A441-44F6-AAF5-8816CE5EB338}" type="datetimeFigureOut">
              <a:rPr lang="zh-CN" altLang="en-US" smtClean="0"/>
              <a:t>2021/1/23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38053844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5D423F9-A441-44F6-AAF5-8816CE5EB338}" type="datetimeFigureOut">
              <a:rPr lang="zh-CN" altLang="en-US" smtClean="0"/>
              <a:t>2021/1/23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30898134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5D423F9-A441-44F6-AAF5-8816CE5EB338}" type="datetimeFigureOut">
              <a:rPr lang="zh-CN" altLang="en-US" smtClean="0"/>
              <a:t>2021/1/23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1565058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5D423F9-A441-44F6-AAF5-8816CE5EB338}" type="datetimeFigureOut">
              <a:rPr lang="zh-CN" altLang="en-US" smtClean="0"/>
              <a:t>2021/1/23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1961121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5D423F9-A441-44F6-AAF5-8816CE5EB338}" type="datetimeFigureOut">
              <a:rPr lang="zh-CN" altLang="en-US" smtClean="0"/>
              <a:t>2021/1/23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9133687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5D423F9-A441-44F6-AAF5-8816CE5EB338}" type="datetimeFigureOut">
              <a:rPr lang="zh-CN" altLang="en-US" smtClean="0"/>
              <a:t>2021/1/23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12326983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D423F9-A441-44F6-AAF5-8816CE5EB338}" type="datetimeFigureOut">
              <a:rPr lang="zh-CN" altLang="en-US" smtClean="0"/>
              <a:t>2021/1/23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1527554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E28C258C-28F8-4990-8698-6134C2A91F5A}"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922890612"/>
      </p:ext>
    </p:extLst>
  </p:cSld>
  <p:clrMapOvr>
    <a:masterClrMapping/>
  </p:clrMapOvr>
  <p:transition spd="med">
    <p:dissolv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5D423F9-A441-44F6-AAF5-8816CE5EB338}" type="datetimeFigureOut">
              <a:rPr lang="zh-CN" altLang="en-US" smtClean="0"/>
              <a:t>2021/1/23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35164899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5D423F9-A441-44F6-AAF5-8816CE5EB338}" type="datetimeFigureOut">
              <a:rPr lang="zh-CN" altLang="en-US" smtClean="0"/>
              <a:t>2021/1/23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39767189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5D423F9-A441-44F6-AAF5-8816CE5EB338}" type="datetimeFigureOut">
              <a:rPr lang="zh-CN" altLang="en-US" smtClean="0"/>
              <a:t>2021/1/23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31200490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5D423F9-A441-44F6-AAF5-8816CE5EB338}" type="datetimeFigureOut">
              <a:rPr lang="zh-CN" altLang="en-US" smtClean="0"/>
              <a:t>2021/1/23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37728580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53518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20530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81629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04591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82367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61940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82B4B5E8-E255-4AF0-8E42-615CB3D5FD4C}"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827896993"/>
      </p:ext>
    </p:extLst>
  </p:cSld>
  <p:clrMapOvr>
    <a:masterClrMapping/>
  </p:clrMapOvr>
  <p:transition spd="med">
    <p:dissolv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97162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78196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58442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12708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488466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63036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18942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246134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50866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712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pPr>
              <a:defRPr/>
            </a:pPr>
            <a:fld id="{EC3FC282-B72D-4638-8967-07C10B0DAFB1}"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324532518"/>
      </p:ext>
    </p:extLst>
  </p:cSld>
  <p:clrMapOvr>
    <a:masterClrMapping/>
  </p:clrMapOvr>
  <p:transition spd="med">
    <p:dissolv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56182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14799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031467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43600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43182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2021/1/23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612811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7B209605-5D51-4C55-AC7A-E0DC3012C37F}"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632822685"/>
      </p:ext>
    </p:extLst>
  </p:cSld>
  <p:clrMapOvr>
    <a:masterClrMapping/>
  </p:clrMapOvr>
  <p:transition spd="med">
    <p:dissolv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37FE9D9C-1DFD-4681-B49C-76DB97855B23}"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424796724"/>
      </p:ext>
    </p:extLst>
  </p:cSld>
  <p:clrMapOvr>
    <a:masterClrMapping/>
  </p:clrMapOvr>
  <p:transition spd="med">
    <p:dissolv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46A8F64-FD74-4CB2-9BEE-EDCA2FAB9C52}"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643610682"/>
      </p:ext>
    </p:extLst>
  </p:cSld>
  <p:clrMapOvr>
    <a:masterClrMapping/>
  </p:clrMapOvr>
  <p:transition spd="med">
    <p:dissolv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1996D072-58F5-4752-8AE0-BBC3F830B705}"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4291704831"/>
      </p:ext>
    </p:extLst>
  </p:cSld>
  <p:clrMapOvr>
    <a:masterClrMapping/>
  </p:clrMapOvr>
  <p:transition spd="med">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C796CEA9-9F97-4EFF-8E98-EC3CC14D1414}"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4028271189"/>
      </p:ext>
    </p:extLst>
  </p:cSld>
  <p:clrMapOvr>
    <a:masterClrMapping/>
  </p:clrMapOvr>
  <p:transition spd="med">
    <p:dissolv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zh-CN"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CA8CD3A8-2878-42D0-BEC8-EBE65BB96C05}"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386885211"/>
      </p:ext>
    </p:extLst>
  </p:cSld>
  <p:clrMapOvr>
    <a:masterClrMapping/>
  </p:clrMapOvr>
  <p:transition spd="med">
    <p:dissolv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zh-CN"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24CDBD83-8834-4EBD-8D8C-B8B470F895D8}"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700046658"/>
      </p:ext>
    </p:extLst>
  </p:cSld>
  <p:clrMapOvr>
    <a:masterClrMapping/>
  </p:clrMapOvr>
  <p:transition spd="med">
    <p:dissolv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zh-CN"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444187A8-CE0E-4153-AD0C-33A095E563D0}"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964968776"/>
      </p:ext>
    </p:extLst>
  </p:cSld>
  <p:clrMapOvr>
    <a:masterClrMapping/>
  </p:clrMapOvr>
  <p:transition spd="med">
    <p:dissolv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032D063-D182-49C0-8772-3B4BDE6578D1}"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268264211"/>
      </p:ext>
    </p:extLst>
  </p:cSld>
  <p:clrMapOvr>
    <a:masterClrMapping/>
  </p:clrMapOvr>
  <p:transition spd="med">
    <p:dissolv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643C4D7-1D01-4D4A-B5D3-BB42C4E8D3AB}"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634605388"/>
      </p:ext>
    </p:extLst>
  </p:cSld>
  <p:clrMapOvr>
    <a:masterClrMapping/>
  </p:clrMapOvr>
  <p:transition spd="med">
    <p:dissolv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678D442-1FEA-4457-B662-744DD27B5A49}"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20575666"/>
      </p:ext>
    </p:extLst>
  </p:cSld>
  <p:clrMapOvr>
    <a:masterClrMapping/>
  </p:clrMapOvr>
  <p:transition spd="med">
    <p:dissolv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6B5CDB0-6E53-45B0-B639-A8228DAB398B}"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767385395"/>
      </p:ext>
    </p:extLst>
  </p:cSld>
  <p:clrMapOvr>
    <a:masterClrMapping/>
  </p:clrMapOvr>
  <p:transition spd="med">
    <p:dissolv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7B209605-5D51-4C55-AC7A-E0DC3012C37F}"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310830524"/>
      </p:ext>
    </p:extLst>
  </p:cSld>
  <p:clrMapOvr>
    <a:masterClrMapping/>
  </p:clrMapOvr>
  <p:transition spd="med">
    <p:dissolv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37FE9D9C-1DFD-4681-B49C-76DB97855B23}"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508461670"/>
      </p:ext>
    </p:extLst>
  </p:cSld>
  <p:clrMapOvr>
    <a:masterClrMapping/>
  </p:clrMapOvr>
  <p:transition spd="med">
    <p:dissolv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46A8F64-FD74-4CB2-9BEE-EDCA2FAB9C52}"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65990008"/>
      </p:ext>
    </p:extLst>
  </p:cSld>
  <p:clrMapOvr>
    <a:masterClrMapping/>
  </p:clrMapOvr>
  <p:transition spd="med">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pPr>
              <a:defRPr/>
            </a:pPr>
            <a:fld id="{99E7ADCA-E534-457C-8515-2844D87E8133}"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975289454"/>
      </p:ext>
    </p:extLst>
  </p:cSld>
  <p:clrMapOvr>
    <a:masterClrMapping/>
  </p:clrMapOvr>
  <p:transition spd="med">
    <p:dissolv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1996D072-58F5-4752-8AE0-BBC3F830B705}"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546602999"/>
      </p:ext>
    </p:extLst>
  </p:cSld>
  <p:clrMapOvr>
    <a:masterClrMapping/>
  </p:clrMapOvr>
  <p:transition spd="med">
    <p:dissolv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zh-CN"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CA8CD3A8-2878-42D0-BEC8-EBE65BB96C05}"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604132102"/>
      </p:ext>
    </p:extLst>
  </p:cSld>
  <p:clrMapOvr>
    <a:masterClrMapping/>
  </p:clrMapOvr>
  <p:transition spd="med">
    <p:dissolv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zh-CN"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24CDBD83-8834-4EBD-8D8C-B8B470F895D8}"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961328126"/>
      </p:ext>
    </p:extLst>
  </p:cSld>
  <p:clrMapOvr>
    <a:masterClrMapping/>
  </p:clrMapOvr>
  <p:transition spd="med">
    <p:dissolv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zh-CN"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444187A8-CE0E-4153-AD0C-33A095E563D0}"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991080383"/>
      </p:ext>
    </p:extLst>
  </p:cSld>
  <p:clrMapOvr>
    <a:masterClrMapping/>
  </p:clrMapOvr>
  <p:transition spd="med">
    <p:dissolv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032D063-D182-49C0-8772-3B4BDE6578D1}"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25247095"/>
      </p:ext>
    </p:extLst>
  </p:cSld>
  <p:clrMapOvr>
    <a:masterClrMapping/>
  </p:clrMapOvr>
  <p:transition spd="med">
    <p:dissolv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643C4D7-1D01-4D4A-B5D3-BB42C4E8D3AB}"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270892374"/>
      </p:ext>
    </p:extLst>
  </p:cSld>
  <p:clrMapOvr>
    <a:masterClrMapping/>
  </p:clrMapOvr>
  <p:transition spd="med">
    <p:dissolv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678D442-1FEA-4457-B662-744DD27B5A49}"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042175713"/>
      </p:ext>
    </p:extLst>
  </p:cSld>
  <p:clrMapOvr>
    <a:masterClrMapping/>
  </p:clrMapOvr>
  <p:transition spd="med">
    <p:dissolv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6B5CDB0-6E53-45B0-B639-A8228DAB398B}"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055228999"/>
      </p:ext>
    </p:extLst>
  </p:cSld>
  <p:clrMapOvr>
    <a:masterClrMapping/>
  </p:clrMapOvr>
  <p:transition spd="med">
    <p:dissolv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854355833"/>
      </p:ext>
    </p:extLst>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1272967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55262634-C6B0-4519-A260-BB838A5798D0}"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4155559332"/>
      </p:ext>
    </p:extLst>
  </p:cSld>
  <p:clrMapOvr>
    <a:masterClrMapping/>
  </p:clrMapOvr>
  <p:transition spd="med">
    <p:dissolv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2517589814"/>
      </p:ext>
    </p:extLst>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53808008"/>
      </p:ext>
    </p:extLst>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05114883"/>
      </p:ext>
    </p:extLst>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88770115"/>
      </p:ext>
    </p:extLst>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2346003"/>
      </p:ext>
    </p:extLst>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903803036"/>
      </p:ext>
    </p:extLst>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239003603"/>
      </p:ext>
    </p:extLst>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03177632"/>
      </p:ext>
    </p:extLst>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9947905"/>
      </p:ext>
    </p:extLst>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6805905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C8DA89DC-0814-4419-AE8D-A90DB89DE103}"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3989633865"/>
      </p:ext>
    </p:extLst>
  </p:cSld>
  <p:clrMapOvr>
    <a:masterClrMapping/>
  </p:clrMapOvr>
  <p:transition spd="med">
    <p:dissolv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13578331"/>
      </p:ext>
    </p:extLst>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09223131"/>
      </p:ext>
    </p:extLst>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17515925"/>
      </p:ext>
    </p:extLst>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770780"/>
      </p:ext>
    </p:extLst>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703948566"/>
      </p:ext>
    </p:extLst>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69714961"/>
      </p:ext>
    </p:extLst>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89953052"/>
      </p:ext>
    </p:extLst>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03365617"/>
      </p:ext>
    </p:extLst>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32647412"/>
      </p:ext>
    </p:extLst>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1646077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7939" y="6275390"/>
            <a:ext cx="9134475"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27" name="Rectangle 3"/>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Rectangle 4"/>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fontAlgn="base">
              <a:spcBef>
                <a:spcPct val="0"/>
              </a:spcBef>
              <a:spcAft>
                <a:spcPct val="0"/>
              </a:spcAft>
              <a:defRPr/>
            </a:pPr>
            <a:endParaRPr lang="zh-CN" altLang="zh-CN">
              <a:solidFill>
                <a:srgbClr val="000000"/>
              </a:solidFill>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fontAlgn="base">
              <a:spcBef>
                <a:spcPct val="0"/>
              </a:spcBef>
              <a:spcAft>
                <a:spcPct val="0"/>
              </a:spcAft>
              <a:defRPr/>
            </a:pPr>
            <a:endParaRPr lang="zh-CN" altLang="zh-CN">
              <a:solidFill>
                <a:srgbClr val="000000"/>
              </a:solidFill>
            </a:endParaRPr>
          </a:p>
        </p:txBody>
      </p:sp>
      <p:sp>
        <p:nvSpPr>
          <p:cNvPr id="1031" name="Rectangle 7"/>
          <p:cNvSpPr>
            <a:spLocks noGrp="1" noChangeArrowheads="1"/>
          </p:cNvSpPr>
          <p:nvPr>
            <p:ph type="sldNum" sz="quarter" idx="4"/>
          </p:nvPr>
        </p:nvSpPr>
        <p:spPr bwMode="auto">
          <a:xfrm>
            <a:off x="6732588" y="6265863"/>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fontAlgn="base">
              <a:spcBef>
                <a:spcPct val="0"/>
              </a:spcBef>
              <a:spcAft>
                <a:spcPct val="0"/>
              </a:spcAft>
              <a:defRPr/>
            </a:pPr>
            <a:fld id="{2805A172-B969-4AF7-AC14-7600A765BD56}" type="slidenum">
              <a:rPr lang="zh-CN" altLang="zh-CN">
                <a:solidFill>
                  <a:srgbClr val="000000"/>
                </a:solidFill>
              </a:rPr>
              <a:pPr fontAlgn="base">
                <a:spcBef>
                  <a:spcPct val="0"/>
                </a:spcBef>
                <a:spcAft>
                  <a:spcPct val="0"/>
                </a:spcAft>
                <a:defRPr/>
              </a:pPr>
              <a:t>‹#›</a:t>
            </a:fld>
            <a:endParaRPr lang="zh-CN" altLang="zh-CN">
              <a:solidFill>
                <a:srgbClr val="000000"/>
              </a:solidFill>
            </a:endParaRPr>
          </a:p>
        </p:txBody>
      </p:sp>
      <p:sp>
        <p:nvSpPr>
          <p:cNvPr id="1032" name="Rectangle 8"/>
          <p:cNvSpPr>
            <a:spLocks noChangeArrowheads="1"/>
          </p:cNvSpPr>
          <p:nvPr userDrawn="1"/>
        </p:nvSpPr>
        <p:spPr bwMode="auto">
          <a:xfrm>
            <a:off x="11114" y="6352"/>
            <a:ext cx="9134475"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3" name="Text Box 9"/>
          <p:cNvSpPr txBox="1">
            <a:spLocks noChangeArrowheads="1"/>
          </p:cNvSpPr>
          <p:nvPr userDrawn="1"/>
        </p:nvSpPr>
        <p:spPr bwMode="auto">
          <a:xfrm>
            <a:off x="2879726" y="6403976"/>
            <a:ext cx="28296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000" smtClean="0">
                <a:solidFill>
                  <a:srgbClr val="333399"/>
                </a:solidFill>
                <a:ea typeface="楷体_GB2312" pitchFamily="49" charset="-122"/>
              </a:rPr>
              <a:t>大学物理 第三次修订本</a:t>
            </a:r>
          </a:p>
        </p:txBody>
      </p:sp>
      <p:sp>
        <p:nvSpPr>
          <p:cNvPr id="1034" name="Text Box 10"/>
          <p:cNvSpPr txBox="1">
            <a:spLocks noChangeArrowheads="1"/>
          </p:cNvSpPr>
          <p:nvPr userDrawn="1"/>
        </p:nvSpPr>
        <p:spPr bwMode="auto">
          <a:xfrm>
            <a:off x="450851" y="33338"/>
            <a:ext cx="39495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800" smtClean="0">
                <a:solidFill>
                  <a:srgbClr val="333399"/>
                </a:solidFill>
                <a:ea typeface="楷体_GB2312" pitchFamily="49" charset="-122"/>
              </a:rPr>
              <a:t>第</a:t>
            </a:r>
            <a:r>
              <a:rPr lang="en-US" altLang="zh-CN" sz="2800" smtClean="0">
                <a:solidFill>
                  <a:srgbClr val="333399"/>
                </a:solidFill>
                <a:ea typeface="楷体_GB2312" pitchFamily="49" charset="-122"/>
              </a:rPr>
              <a:t>11</a:t>
            </a:r>
            <a:r>
              <a:rPr lang="zh-CN" altLang="en-US" sz="2800" smtClean="0">
                <a:solidFill>
                  <a:srgbClr val="333399"/>
                </a:solidFill>
                <a:ea typeface="楷体_GB2312" pitchFamily="49" charset="-122"/>
              </a:rPr>
              <a:t>章  恒定电流的磁场</a:t>
            </a:r>
          </a:p>
        </p:txBody>
      </p:sp>
      <p:sp>
        <p:nvSpPr>
          <p:cNvPr id="1035" name="AutoShape 11">
            <a:hlinkClick r:id="" action="ppaction://hlinkshowjump?jump=nextslide" highlightClick="1"/>
          </p:cNvPr>
          <p:cNvSpPr>
            <a:spLocks noChangeArrowheads="1"/>
          </p:cNvSpPr>
          <p:nvPr userDrawn="1"/>
        </p:nvSpPr>
        <p:spPr bwMode="auto">
          <a:xfrm>
            <a:off x="8680450" y="6546850"/>
            <a:ext cx="381000" cy="228600"/>
          </a:xfrm>
          <a:prstGeom prst="actionButtonForwardNex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6" name="AutoShape 12">
            <a:hlinkClick r:id="" action="ppaction://hlinkshowjump?jump=previousslide" highlightClick="1"/>
          </p:cNvPr>
          <p:cNvSpPr>
            <a:spLocks noChangeArrowheads="1"/>
          </p:cNvSpPr>
          <p:nvPr userDrawn="1"/>
        </p:nvSpPr>
        <p:spPr bwMode="auto">
          <a:xfrm>
            <a:off x="8286750" y="6546850"/>
            <a:ext cx="381000" cy="228600"/>
          </a:xfrm>
          <a:prstGeom prst="actionButtonBackPrevious">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Tree>
    <p:extLst>
      <p:ext uri="{BB962C8B-B14F-4D97-AF65-F5344CB8AC3E}">
        <p14:creationId xmlns:p14="http://schemas.microsoft.com/office/powerpoint/2010/main" val="57129390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ransition spd="med">
    <p:dissolve/>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8"/>
          <p:cNvSpPr>
            <a:spLocks noChangeArrowheads="1"/>
          </p:cNvSpPr>
          <p:nvPr userDrawn="1"/>
        </p:nvSpPr>
        <p:spPr bwMode="auto">
          <a:xfrm>
            <a:off x="11113" y="6350"/>
            <a:ext cx="9134475" cy="54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defRPr/>
            </a:pPr>
            <a:endParaRPr lang="zh-CN" altLang="en-US" smtClean="0">
              <a:solidFill>
                <a:srgbClr val="000000"/>
              </a:solidFill>
            </a:endParaRPr>
          </a:p>
        </p:txBody>
      </p:sp>
      <p:sp>
        <p:nvSpPr>
          <p:cNvPr id="1029" name="Text Box 10"/>
          <p:cNvSpPr txBox="1">
            <a:spLocks noChangeArrowheads="1"/>
          </p:cNvSpPr>
          <p:nvPr userDrawn="1"/>
        </p:nvSpPr>
        <p:spPr bwMode="auto">
          <a:xfrm>
            <a:off x="450850" y="33338"/>
            <a:ext cx="427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defRPr/>
            </a:pPr>
            <a:r>
              <a:rPr lang="zh-CN" altLang="en-US" sz="2800" smtClean="0">
                <a:solidFill>
                  <a:srgbClr val="333399"/>
                </a:solidFill>
                <a:ea typeface="楷体_GB2312" pitchFamily="1" charset="-122"/>
              </a:rPr>
              <a:t>第</a:t>
            </a:r>
            <a:r>
              <a:rPr lang="en-US" altLang="zh-CN" sz="2800" smtClean="0">
                <a:solidFill>
                  <a:srgbClr val="333399"/>
                </a:solidFill>
                <a:ea typeface="楷体_GB2312" pitchFamily="1" charset="-122"/>
              </a:rPr>
              <a:t>12</a:t>
            </a:r>
            <a:r>
              <a:rPr lang="zh-CN" altLang="en-US" sz="2800" smtClean="0">
                <a:solidFill>
                  <a:srgbClr val="333399"/>
                </a:solidFill>
                <a:ea typeface="楷体_GB2312" pitchFamily="1" charset="-122"/>
              </a:rPr>
              <a:t>章  电磁感应与电磁场</a:t>
            </a:r>
          </a:p>
        </p:txBody>
      </p:sp>
    </p:spTree>
    <p:extLst>
      <p:ext uri="{BB962C8B-B14F-4D97-AF65-F5344CB8AC3E}">
        <p14:creationId xmlns:p14="http://schemas.microsoft.com/office/powerpoint/2010/main" val="419739990"/>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8"/>
          <p:cNvSpPr>
            <a:spLocks noChangeArrowheads="1"/>
          </p:cNvSpPr>
          <p:nvPr userDrawn="1"/>
        </p:nvSpPr>
        <p:spPr bwMode="auto">
          <a:xfrm>
            <a:off x="11113" y="6350"/>
            <a:ext cx="9134475" cy="54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defRPr/>
            </a:pPr>
            <a:endParaRPr lang="zh-CN" altLang="en-US" smtClean="0">
              <a:solidFill>
                <a:srgbClr val="000000"/>
              </a:solidFill>
            </a:endParaRPr>
          </a:p>
        </p:txBody>
      </p:sp>
      <p:sp>
        <p:nvSpPr>
          <p:cNvPr id="2051" name="Text Box 10"/>
          <p:cNvSpPr txBox="1">
            <a:spLocks noChangeArrowheads="1"/>
          </p:cNvSpPr>
          <p:nvPr userDrawn="1"/>
        </p:nvSpPr>
        <p:spPr bwMode="auto">
          <a:xfrm>
            <a:off x="450850" y="33338"/>
            <a:ext cx="427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defRPr/>
            </a:pPr>
            <a:r>
              <a:rPr lang="zh-CN" altLang="en-US" sz="2800" smtClean="0">
                <a:solidFill>
                  <a:srgbClr val="333399"/>
                </a:solidFill>
                <a:ea typeface="楷体_GB2312" pitchFamily="1" charset="-122"/>
              </a:rPr>
              <a:t>第</a:t>
            </a:r>
            <a:r>
              <a:rPr lang="en-US" altLang="zh-CN" sz="2800" smtClean="0">
                <a:solidFill>
                  <a:srgbClr val="333399"/>
                </a:solidFill>
                <a:ea typeface="楷体_GB2312" pitchFamily="1" charset="-122"/>
              </a:rPr>
              <a:t>12</a:t>
            </a:r>
            <a:r>
              <a:rPr lang="zh-CN" altLang="en-US" sz="2800" smtClean="0">
                <a:solidFill>
                  <a:srgbClr val="333399"/>
                </a:solidFill>
                <a:ea typeface="楷体_GB2312" pitchFamily="1" charset="-122"/>
              </a:rPr>
              <a:t>章  电磁感应与电磁场</a:t>
            </a:r>
          </a:p>
        </p:txBody>
      </p:sp>
      <p:sp>
        <p:nvSpPr>
          <p:cNvPr id="2052"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053"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extLst>
      <p:ext uri="{BB962C8B-B14F-4D97-AF65-F5344CB8AC3E}">
        <p14:creationId xmlns:p14="http://schemas.microsoft.com/office/powerpoint/2010/main" val="1150584804"/>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ransition>
    <p:rand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7939" y="6275390"/>
            <a:ext cx="9134475"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27" name="Rectangle 3"/>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Rectangle 4"/>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fontAlgn="base">
              <a:spcBef>
                <a:spcPct val="0"/>
              </a:spcBef>
              <a:spcAft>
                <a:spcPct val="0"/>
              </a:spcAft>
            </a:pPr>
            <a:endParaRPr lang="zh-CN" altLang="zh-CN">
              <a:solidFill>
                <a:srgbClr val="000000"/>
              </a:solidFill>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fontAlgn="base">
              <a:spcBef>
                <a:spcPct val="0"/>
              </a:spcBef>
              <a:spcAft>
                <a:spcPct val="0"/>
              </a:spcAft>
            </a:pPr>
            <a:endParaRPr lang="zh-CN" altLang="zh-CN">
              <a:solidFill>
                <a:srgbClr val="000000"/>
              </a:solidFill>
            </a:endParaRPr>
          </a:p>
        </p:txBody>
      </p:sp>
      <p:sp>
        <p:nvSpPr>
          <p:cNvPr id="1031" name="Rectangle 7"/>
          <p:cNvSpPr>
            <a:spLocks noGrp="1" noChangeArrowheads="1"/>
          </p:cNvSpPr>
          <p:nvPr>
            <p:ph type="sldNum" sz="quarter" idx="4"/>
          </p:nvPr>
        </p:nvSpPr>
        <p:spPr bwMode="auto">
          <a:xfrm>
            <a:off x="6732588" y="6265863"/>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fontAlgn="base">
              <a:spcBef>
                <a:spcPct val="0"/>
              </a:spcBef>
              <a:spcAft>
                <a:spcPct val="0"/>
              </a:spcAft>
            </a:pPr>
            <a:fld id="{025D83C3-3FCF-4A13-976C-F35A60651C8F}" type="slidenum">
              <a:rPr lang="zh-CN" altLang="zh-CN">
                <a:solidFill>
                  <a:srgbClr val="000000"/>
                </a:solidFill>
              </a:rPr>
              <a:pPr fontAlgn="base">
                <a:spcBef>
                  <a:spcPct val="0"/>
                </a:spcBef>
                <a:spcAft>
                  <a:spcPct val="0"/>
                </a:spcAft>
              </a:pPr>
              <a:t>‹#›</a:t>
            </a:fld>
            <a:endParaRPr lang="zh-CN" altLang="zh-CN">
              <a:solidFill>
                <a:srgbClr val="000000"/>
              </a:solidFill>
            </a:endParaRPr>
          </a:p>
        </p:txBody>
      </p:sp>
      <p:sp>
        <p:nvSpPr>
          <p:cNvPr id="1032" name="Rectangle 8"/>
          <p:cNvSpPr>
            <a:spLocks noChangeArrowheads="1"/>
          </p:cNvSpPr>
          <p:nvPr userDrawn="1"/>
        </p:nvSpPr>
        <p:spPr bwMode="auto">
          <a:xfrm>
            <a:off x="11114" y="6352"/>
            <a:ext cx="9134475"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3" name="Text Box 9"/>
          <p:cNvSpPr txBox="1">
            <a:spLocks noChangeArrowheads="1"/>
          </p:cNvSpPr>
          <p:nvPr userDrawn="1"/>
        </p:nvSpPr>
        <p:spPr bwMode="auto">
          <a:xfrm>
            <a:off x="2879726" y="6403976"/>
            <a:ext cx="28296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000" b="1">
                <a:solidFill>
                  <a:srgbClr val="333399"/>
                </a:solidFill>
                <a:latin typeface="Times New Roman" pitchFamily="18" charset="0"/>
                <a:ea typeface="楷体_GB2312" pitchFamily="1" charset="-122"/>
              </a:rPr>
              <a:t>大学物理 第三次修订本</a:t>
            </a:r>
          </a:p>
        </p:txBody>
      </p:sp>
      <p:sp>
        <p:nvSpPr>
          <p:cNvPr id="1034" name="Text Box 10"/>
          <p:cNvSpPr txBox="1">
            <a:spLocks noChangeArrowheads="1"/>
          </p:cNvSpPr>
          <p:nvPr userDrawn="1"/>
        </p:nvSpPr>
        <p:spPr bwMode="auto">
          <a:xfrm>
            <a:off x="450850" y="33338"/>
            <a:ext cx="25266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a:solidFill>
                  <a:srgbClr val="333399"/>
                </a:solidFill>
                <a:latin typeface="Times New Roman" pitchFamily="18" charset="0"/>
                <a:ea typeface="楷体_GB2312" pitchFamily="1" charset="-122"/>
              </a:rPr>
              <a:t>第</a:t>
            </a:r>
            <a:r>
              <a:rPr lang="en-US" sz="2800" b="1">
                <a:solidFill>
                  <a:srgbClr val="333399"/>
                </a:solidFill>
                <a:latin typeface="Times New Roman" pitchFamily="18" charset="0"/>
                <a:ea typeface="楷体_GB2312" pitchFamily="1" charset="-122"/>
              </a:rPr>
              <a:t>10</a:t>
            </a:r>
            <a:r>
              <a:rPr lang="zh-CN" altLang="en-US" sz="2800" b="1">
                <a:solidFill>
                  <a:srgbClr val="333399"/>
                </a:solidFill>
                <a:latin typeface="Times New Roman" pitchFamily="18" charset="0"/>
                <a:ea typeface="楷体_GB2312" pitchFamily="1" charset="-122"/>
              </a:rPr>
              <a:t>章  静电场</a:t>
            </a:r>
          </a:p>
        </p:txBody>
      </p:sp>
      <p:sp>
        <p:nvSpPr>
          <p:cNvPr id="1035" name="AutoShape 11">
            <a:hlinkClick r:id="" action="ppaction://hlinkshowjump?jump=nextslide" highlightClick="1"/>
          </p:cNvPr>
          <p:cNvSpPr>
            <a:spLocks noChangeArrowheads="1"/>
          </p:cNvSpPr>
          <p:nvPr userDrawn="1"/>
        </p:nvSpPr>
        <p:spPr bwMode="auto">
          <a:xfrm>
            <a:off x="8680450" y="6546850"/>
            <a:ext cx="381000" cy="228600"/>
          </a:xfrm>
          <a:prstGeom prst="actionButtonForwardNex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6" name="AutoShape 12">
            <a:hlinkClick r:id="" action="ppaction://hlinkshowjump?jump=previousslide" highlightClick="1"/>
          </p:cNvPr>
          <p:cNvSpPr>
            <a:spLocks noChangeArrowheads="1"/>
          </p:cNvSpPr>
          <p:nvPr userDrawn="1"/>
        </p:nvSpPr>
        <p:spPr bwMode="auto">
          <a:xfrm>
            <a:off x="8286750" y="6546850"/>
            <a:ext cx="381000" cy="228600"/>
          </a:xfrm>
          <a:prstGeom prst="actionButtonBackPrevious">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Tree>
    <p:extLst>
      <p:ext uri="{BB962C8B-B14F-4D97-AF65-F5344CB8AC3E}">
        <p14:creationId xmlns:p14="http://schemas.microsoft.com/office/powerpoint/2010/main" val="2765166036"/>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transition spd="med">
    <p:dissolve/>
  </p:transition>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4"/>
          <p:cNvSpPr>
            <a:spLocks noGrp="1" noChangeArrowheads="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8"/>
          <p:cNvSpPr>
            <a:spLocks noChangeArrowheads="1"/>
          </p:cNvSpPr>
          <p:nvPr userDrawn="1"/>
        </p:nvSpPr>
        <p:spPr bwMode="auto">
          <a:xfrm>
            <a:off x="11114" y="6352"/>
            <a:ext cx="9134475" cy="54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sz="3200" b="1"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25828007"/>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423F9-A441-44F6-AAF5-8816CE5EB338}" type="datetimeFigureOut">
              <a:rPr lang="zh-CN" altLang="en-US" smtClean="0"/>
              <a:t>2021/1/23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1457429862"/>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zh-CN" altLang="zh-CN">
              <a:solidFill>
                <a:srgbClr val="000000"/>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zh-CN" altLang="zh-CN">
              <a:solidFill>
                <a:srgbClr val="000000"/>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8E48511C-588F-4652-8764-F79C7040B9C6}" type="slidenum">
              <a:rPr lang="zh-CN" altLang="zh-CN" smtClean="0">
                <a:solidFill>
                  <a:srgbClr val="000000"/>
                </a:solidFill>
              </a:rPr>
              <a:pPr fontAlgn="base">
                <a:spcBef>
                  <a:spcPct val="0"/>
                </a:spcBef>
                <a:spcAft>
                  <a:spcPct val="0"/>
                </a:spcAft>
              </a:pPr>
              <a:t>‹#›</a:t>
            </a:fld>
            <a:endParaRPr lang="zh-CN" altLang="zh-CN">
              <a:solidFill>
                <a:srgbClr val="000000"/>
              </a:solidFill>
            </a:endParaRPr>
          </a:p>
        </p:txBody>
      </p:sp>
    </p:spTree>
    <p:extLst>
      <p:ext uri="{BB962C8B-B14F-4D97-AF65-F5344CB8AC3E}">
        <p14:creationId xmlns:p14="http://schemas.microsoft.com/office/powerpoint/2010/main" val="3768013194"/>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zh-CN" altLang="zh-CN">
              <a:solidFill>
                <a:srgbClr val="000000"/>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zh-CN" altLang="zh-CN">
              <a:solidFill>
                <a:srgbClr val="000000"/>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8E48511C-588F-4652-8764-F79C7040B9C6}" type="slidenum">
              <a:rPr lang="zh-CN" altLang="zh-CN" smtClean="0">
                <a:solidFill>
                  <a:srgbClr val="000000"/>
                </a:solidFill>
              </a:rPr>
              <a:pPr fontAlgn="base">
                <a:spcBef>
                  <a:spcPct val="0"/>
                </a:spcBef>
                <a:spcAft>
                  <a:spcPct val="0"/>
                </a:spcAft>
              </a:pPr>
              <a:t>‹#›</a:t>
            </a:fld>
            <a:endParaRPr lang="zh-CN" altLang="zh-CN">
              <a:solidFill>
                <a:srgbClr val="000000"/>
              </a:solidFill>
            </a:endParaRPr>
          </a:p>
        </p:txBody>
      </p:sp>
    </p:spTree>
    <p:extLst>
      <p:ext uri="{BB962C8B-B14F-4D97-AF65-F5344CB8AC3E}">
        <p14:creationId xmlns:p14="http://schemas.microsoft.com/office/powerpoint/2010/main" val="1962859001"/>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7938" y="6275388"/>
            <a:ext cx="9134475"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27" name="Rectangle 3"/>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fontAlgn="base">
              <a:spcBef>
                <a:spcPct val="0"/>
              </a:spcBef>
              <a:spcAft>
                <a:spcPct val="0"/>
              </a:spcAft>
            </a:pPr>
            <a:endParaRPr lang="zh-CN" altLang="zh-CN">
              <a:solidFill>
                <a:srgbClr val="000000"/>
              </a:solidFill>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fontAlgn="base">
              <a:spcBef>
                <a:spcPct val="0"/>
              </a:spcBef>
              <a:spcAft>
                <a:spcPct val="0"/>
              </a:spcAft>
            </a:pPr>
            <a:endParaRPr lang="zh-CN" altLang="zh-CN">
              <a:solidFill>
                <a:srgbClr val="000000"/>
              </a:solidFill>
            </a:endParaRPr>
          </a:p>
        </p:txBody>
      </p:sp>
      <p:sp>
        <p:nvSpPr>
          <p:cNvPr id="1031" name="Rectangle 7"/>
          <p:cNvSpPr>
            <a:spLocks noGrp="1" noChangeArrowheads="1"/>
          </p:cNvSpPr>
          <p:nvPr>
            <p:ph type="sldNum" sz="quarter" idx="4"/>
          </p:nvPr>
        </p:nvSpPr>
        <p:spPr bwMode="auto">
          <a:xfrm>
            <a:off x="6732588" y="6265863"/>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fontAlgn="base">
              <a:spcBef>
                <a:spcPct val="0"/>
              </a:spcBef>
              <a:spcAft>
                <a:spcPct val="0"/>
              </a:spcAft>
            </a:pPr>
            <a:fld id="{8E48511C-588F-4652-8764-F79C7040B9C6}" type="slidenum">
              <a:rPr lang="zh-CN" altLang="zh-CN">
                <a:solidFill>
                  <a:srgbClr val="000000"/>
                </a:solidFill>
              </a:rPr>
              <a:pPr fontAlgn="base">
                <a:spcBef>
                  <a:spcPct val="0"/>
                </a:spcBef>
                <a:spcAft>
                  <a:spcPct val="0"/>
                </a:spcAft>
              </a:pPr>
              <a:t>‹#›</a:t>
            </a:fld>
            <a:endParaRPr lang="zh-CN" altLang="zh-CN">
              <a:solidFill>
                <a:srgbClr val="000000"/>
              </a:solidFill>
            </a:endParaRPr>
          </a:p>
        </p:txBody>
      </p:sp>
      <p:sp>
        <p:nvSpPr>
          <p:cNvPr id="1032" name="Rectangle 8"/>
          <p:cNvSpPr>
            <a:spLocks noChangeArrowheads="1"/>
          </p:cNvSpPr>
          <p:nvPr userDrawn="1"/>
        </p:nvSpPr>
        <p:spPr bwMode="auto">
          <a:xfrm>
            <a:off x="11113" y="6350"/>
            <a:ext cx="9134475"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3" name="Text Box 9"/>
          <p:cNvSpPr txBox="1">
            <a:spLocks noChangeArrowheads="1"/>
          </p:cNvSpPr>
          <p:nvPr userDrawn="1"/>
        </p:nvSpPr>
        <p:spPr bwMode="auto">
          <a:xfrm>
            <a:off x="2879725" y="6403975"/>
            <a:ext cx="2803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000" b="1">
                <a:solidFill>
                  <a:srgbClr val="333399"/>
                </a:solidFill>
                <a:latin typeface="Times New Roman" pitchFamily="18" charset="0"/>
                <a:ea typeface="楷体_GB2312" pitchFamily="49" charset="-122"/>
              </a:rPr>
              <a:t>大学物理 第三次修订本</a:t>
            </a:r>
          </a:p>
        </p:txBody>
      </p:sp>
      <p:sp>
        <p:nvSpPr>
          <p:cNvPr id="1034" name="Text Box 10"/>
          <p:cNvSpPr txBox="1">
            <a:spLocks noChangeArrowheads="1"/>
          </p:cNvSpPr>
          <p:nvPr userDrawn="1"/>
        </p:nvSpPr>
        <p:spPr bwMode="auto">
          <a:xfrm>
            <a:off x="450850" y="33338"/>
            <a:ext cx="2493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a:solidFill>
                  <a:srgbClr val="333399"/>
                </a:solidFill>
                <a:latin typeface="Times New Roman" pitchFamily="18" charset="0"/>
                <a:ea typeface="楷体_GB2312" pitchFamily="49" charset="-122"/>
              </a:rPr>
              <a:t>第</a:t>
            </a:r>
            <a:r>
              <a:rPr lang="en-US" sz="2800" b="1">
                <a:solidFill>
                  <a:srgbClr val="333399"/>
                </a:solidFill>
                <a:latin typeface="Times New Roman" pitchFamily="18" charset="0"/>
                <a:ea typeface="楷体_GB2312" pitchFamily="49" charset="-122"/>
              </a:rPr>
              <a:t>10</a:t>
            </a:r>
            <a:r>
              <a:rPr lang="zh-CN" altLang="en-US" sz="2800" b="1">
                <a:solidFill>
                  <a:srgbClr val="333399"/>
                </a:solidFill>
                <a:latin typeface="Times New Roman" pitchFamily="18" charset="0"/>
                <a:ea typeface="楷体_GB2312" pitchFamily="49" charset="-122"/>
              </a:rPr>
              <a:t>章  静电场</a:t>
            </a:r>
          </a:p>
        </p:txBody>
      </p:sp>
      <p:sp>
        <p:nvSpPr>
          <p:cNvPr id="1035" name="AutoShape 11">
            <a:hlinkClick r:id="" action="ppaction://hlinkshowjump?jump=nextslide" highlightClick="1"/>
          </p:cNvPr>
          <p:cNvSpPr>
            <a:spLocks noChangeArrowheads="1"/>
          </p:cNvSpPr>
          <p:nvPr userDrawn="1"/>
        </p:nvSpPr>
        <p:spPr bwMode="auto">
          <a:xfrm>
            <a:off x="8680450" y="6546850"/>
            <a:ext cx="381000" cy="228600"/>
          </a:xfrm>
          <a:prstGeom prst="actionButtonForwardNex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6" name="AutoShape 12">
            <a:hlinkClick r:id="" action="ppaction://hlinkshowjump?jump=previousslide" highlightClick="1"/>
          </p:cNvPr>
          <p:cNvSpPr>
            <a:spLocks noChangeArrowheads="1"/>
          </p:cNvSpPr>
          <p:nvPr userDrawn="1"/>
        </p:nvSpPr>
        <p:spPr bwMode="auto">
          <a:xfrm>
            <a:off x="8286750" y="6546850"/>
            <a:ext cx="381000" cy="228600"/>
          </a:xfrm>
          <a:prstGeom prst="actionButtonBackPrevious">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Tree>
    <p:extLst>
      <p:ext uri="{BB962C8B-B14F-4D97-AF65-F5344CB8AC3E}">
        <p14:creationId xmlns:p14="http://schemas.microsoft.com/office/powerpoint/2010/main" val="3703645774"/>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ransition spd="med">
    <p:dissolve/>
  </p:transition>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7938" y="6275388"/>
            <a:ext cx="9134475"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27" name="Rectangle 3"/>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fontAlgn="base">
              <a:spcBef>
                <a:spcPct val="0"/>
              </a:spcBef>
              <a:spcAft>
                <a:spcPct val="0"/>
              </a:spcAft>
            </a:pPr>
            <a:endParaRPr lang="zh-CN" altLang="zh-CN">
              <a:solidFill>
                <a:srgbClr val="000000"/>
              </a:solidFill>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fontAlgn="base">
              <a:spcBef>
                <a:spcPct val="0"/>
              </a:spcBef>
              <a:spcAft>
                <a:spcPct val="0"/>
              </a:spcAft>
            </a:pPr>
            <a:endParaRPr lang="zh-CN" altLang="zh-CN">
              <a:solidFill>
                <a:srgbClr val="000000"/>
              </a:solidFill>
            </a:endParaRPr>
          </a:p>
        </p:txBody>
      </p:sp>
      <p:sp>
        <p:nvSpPr>
          <p:cNvPr id="1031" name="Rectangle 7"/>
          <p:cNvSpPr>
            <a:spLocks noGrp="1" noChangeArrowheads="1"/>
          </p:cNvSpPr>
          <p:nvPr>
            <p:ph type="sldNum" sz="quarter" idx="4"/>
          </p:nvPr>
        </p:nvSpPr>
        <p:spPr bwMode="auto">
          <a:xfrm>
            <a:off x="6732588" y="6265863"/>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fontAlgn="base">
              <a:spcBef>
                <a:spcPct val="0"/>
              </a:spcBef>
              <a:spcAft>
                <a:spcPct val="0"/>
              </a:spcAft>
            </a:pPr>
            <a:fld id="{8E48511C-588F-4652-8764-F79C7040B9C6}" type="slidenum">
              <a:rPr lang="zh-CN" altLang="zh-CN">
                <a:solidFill>
                  <a:srgbClr val="000000"/>
                </a:solidFill>
              </a:rPr>
              <a:pPr fontAlgn="base">
                <a:spcBef>
                  <a:spcPct val="0"/>
                </a:spcBef>
                <a:spcAft>
                  <a:spcPct val="0"/>
                </a:spcAft>
              </a:pPr>
              <a:t>‹#›</a:t>
            </a:fld>
            <a:endParaRPr lang="zh-CN" altLang="zh-CN">
              <a:solidFill>
                <a:srgbClr val="000000"/>
              </a:solidFill>
            </a:endParaRPr>
          </a:p>
        </p:txBody>
      </p:sp>
      <p:sp>
        <p:nvSpPr>
          <p:cNvPr id="1032" name="Rectangle 8"/>
          <p:cNvSpPr>
            <a:spLocks noChangeArrowheads="1"/>
          </p:cNvSpPr>
          <p:nvPr userDrawn="1"/>
        </p:nvSpPr>
        <p:spPr bwMode="auto">
          <a:xfrm>
            <a:off x="11113" y="6350"/>
            <a:ext cx="9134475"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3" name="Text Box 9"/>
          <p:cNvSpPr txBox="1">
            <a:spLocks noChangeArrowheads="1"/>
          </p:cNvSpPr>
          <p:nvPr userDrawn="1"/>
        </p:nvSpPr>
        <p:spPr bwMode="auto">
          <a:xfrm>
            <a:off x="2879725" y="6403975"/>
            <a:ext cx="2803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000" b="1">
                <a:solidFill>
                  <a:srgbClr val="333399"/>
                </a:solidFill>
                <a:latin typeface="Times New Roman" pitchFamily="18" charset="0"/>
                <a:ea typeface="楷体_GB2312" pitchFamily="49" charset="-122"/>
              </a:rPr>
              <a:t>大学物理 第三次修订本</a:t>
            </a:r>
          </a:p>
        </p:txBody>
      </p:sp>
      <p:sp>
        <p:nvSpPr>
          <p:cNvPr id="1034" name="Text Box 10"/>
          <p:cNvSpPr txBox="1">
            <a:spLocks noChangeArrowheads="1"/>
          </p:cNvSpPr>
          <p:nvPr userDrawn="1"/>
        </p:nvSpPr>
        <p:spPr bwMode="auto">
          <a:xfrm>
            <a:off x="450850" y="33338"/>
            <a:ext cx="2493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a:solidFill>
                  <a:srgbClr val="333399"/>
                </a:solidFill>
                <a:latin typeface="Times New Roman" pitchFamily="18" charset="0"/>
                <a:ea typeface="楷体_GB2312" pitchFamily="49" charset="-122"/>
              </a:rPr>
              <a:t>第</a:t>
            </a:r>
            <a:r>
              <a:rPr lang="en-US" sz="2800" b="1">
                <a:solidFill>
                  <a:srgbClr val="333399"/>
                </a:solidFill>
                <a:latin typeface="Times New Roman" pitchFamily="18" charset="0"/>
                <a:ea typeface="楷体_GB2312" pitchFamily="49" charset="-122"/>
              </a:rPr>
              <a:t>10</a:t>
            </a:r>
            <a:r>
              <a:rPr lang="zh-CN" altLang="en-US" sz="2800" b="1">
                <a:solidFill>
                  <a:srgbClr val="333399"/>
                </a:solidFill>
                <a:latin typeface="Times New Roman" pitchFamily="18" charset="0"/>
                <a:ea typeface="楷体_GB2312" pitchFamily="49" charset="-122"/>
              </a:rPr>
              <a:t>章  静电场</a:t>
            </a:r>
          </a:p>
        </p:txBody>
      </p:sp>
      <p:sp>
        <p:nvSpPr>
          <p:cNvPr id="1035" name="AutoShape 11">
            <a:hlinkClick r:id="" action="ppaction://hlinkshowjump?jump=nextslide" highlightClick="1"/>
          </p:cNvPr>
          <p:cNvSpPr>
            <a:spLocks noChangeArrowheads="1"/>
          </p:cNvSpPr>
          <p:nvPr userDrawn="1"/>
        </p:nvSpPr>
        <p:spPr bwMode="auto">
          <a:xfrm>
            <a:off x="8680450" y="6546850"/>
            <a:ext cx="381000" cy="228600"/>
          </a:xfrm>
          <a:prstGeom prst="actionButtonForwardNex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6" name="AutoShape 12">
            <a:hlinkClick r:id="" action="ppaction://hlinkshowjump?jump=previousslide" highlightClick="1"/>
          </p:cNvPr>
          <p:cNvSpPr>
            <a:spLocks noChangeArrowheads="1"/>
          </p:cNvSpPr>
          <p:nvPr userDrawn="1"/>
        </p:nvSpPr>
        <p:spPr bwMode="auto">
          <a:xfrm>
            <a:off x="8286750" y="6546850"/>
            <a:ext cx="381000" cy="228600"/>
          </a:xfrm>
          <a:prstGeom prst="actionButtonBackPrevious">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Tree>
    <p:extLst>
      <p:ext uri="{BB962C8B-B14F-4D97-AF65-F5344CB8AC3E}">
        <p14:creationId xmlns:p14="http://schemas.microsoft.com/office/powerpoint/2010/main" val="629201040"/>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ransition spd="med">
    <p:dissolve/>
  </p:transition>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Tree>
    <p:extLst>
      <p:ext uri="{BB962C8B-B14F-4D97-AF65-F5344CB8AC3E}">
        <p14:creationId xmlns:p14="http://schemas.microsoft.com/office/powerpoint/2010/main" val="2058670240"/>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transition spd="med"/>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Rectangle 8"/>
          <p:cNvSpPr>
            <a:spLocks noChangeArrowheads="1"/>
          </p:cNvSpPr>
          <p:nvPr userDrawn="1"/>
        </p:nvSpPr>
        <p:spPr bwMode="auto">
          <a:xfrm>
            <a:off x="11113" y="6350"/>
            <a:ext cx="9134475" cy="54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charset="0"/>
              <a:defRPr sz="3200" b="1">
                <a:solidFill>
                  <a:schemeClr val="tx1"/>
                </a:solidFill>
                <a:latin typeface="Times New Roman" charset="0"/>
                <a:ea typeface="宋体" charset="-122"/>
              </a:defRPr>
            </a:lvl1pPr>
            <a:lvl2pPr marL="742950" indent="-285750">
              <a:buFont typeface="Arial" charset="0"/>
              <a:defRPr sz="3200" b="1">
                <a:solidFill>
                  <a:schemeClr val="tx1"/>
                </a:solidFill>
                <a:latin typeface="Times New Roman" charset="0"/>
                <a:ea typeface="宋体" charset="-122"/>
              </a:defRPr>
            </a:lvl2pPr>
            <a:lvl3pPr marL="1143000" indent="-228600">
              <a:buFont typeface="Arial" charset="0"/>
              <a:defRPr sz="3200" b="1">
                <a:solidFill>
                  <a:schemeClr val="tx1"/>
                </a:solidFill>
                <a:latin typeface="Times New Roman" charset="0"/>
                <a:ea typeface="宋体" charset="-122"/>
              </a:defRPr>
            </a:lvl3pPr>
            <a:lvl4pPr marL="1600200" indent="-228600">
              <a:buFont typeface="Arial" charset="0"/>
              <a:defRPr sz="3200" b="1">
                <a:solidFill>
                  <a:schemeClr val="tx1"/>
                </a:solidFill>
                <a:latin typeface="Times New Roman" charset="0"/>
                <a:ea typeface="宋体" charset="-122"/>
              </a:defRPr>
            </a:lvl4pPr>
            <a:lvl5pPr marL="2057400" indent="-228600">
              <a:buFont typeface="Arial" charset="0"/>
              <a:defRPr sz="3200" b="1">
                <a:solidFill>
                  <a:schemeClr val="tx1"/>
                </a:solidFill>
                <a:latin typeface="Times New Roman" charset="0"/>
                <a:ea typeface="宋体" charset="-122"/>
              </a:defRPr>
            </a:lvl5pPr>
            <a:lvl6pPr marL="2514600" indent="-228600" eaLnBrk="0" fontAlgn="base" hangingPunct="0">
              <a:spcBef>
                <a:spcPct val="0"/>
              </a:spcBef>
              <a:spcAft>
                <a:spcPct val="0"/>
              </a:spcAft>
              <a:buFont typeface="Arial" charset="0"/>
              <a:defRPr sz="3200" b="1">
                <a:solidFill>
                  <a:schemeClr val="tx1"/>
                </a:solidFill>
                <a:latin typeface="Times New Roman" charset="0"/>
                <a:ea typeface="宋体" charset="-122"/>
              </a:defRPr>
            </a:lvl6pPr>
            <a:lvl7pPr marL="2971800" indent="-228600" eaLnBrk="0" fontAlgn="base" hangingPunct="0">
              <a:spcBef>
                <a:spcPct val="0"/>
              </a:spcBef>
              <a:spcAft>
                <a:spcPct val="0"/>
              </a:spcAft>
              <a:buFont typeface="Arial" charset="0"/>
              <a:defRPr sz="3200" b="1">
                <a:solidFill>
                  <a:schemeClr val="tx1"/>
                </a:solidFill>
                <a:latin typeface="Times New Roman" charset="0"/>
                <a:ea typeface="宋体" charset="-122"/>
              </a:defRPr>
            </a:lvl7pPr>
            <a:lvl8pPr marL="3429000" indent="-228600" eaLnBrk="0" fontAlgn="base" hangingPunct="0">
              <a:spcBef>
                <a:spcPct val="0"/>
              </a:spcBef>
              <a:spcAft>
                <a:spcPct val="0"/>
              </a:spcAft>
              <a:buFont typeface="Arial" charset="0"/>
              <a:defRPr sz="3200" b="1">
                <a:solidFill>
                  <a:schemeClr val="tx1"/>
                </a:solidFill>
                <a:latin typeface="Times New Roman" charset="0"/>
                <a:ea typeface="宋体" charset="-122"/>
              </a:defRPr>
            </a:lvl8pPr>
            <a:lvl9pPr marL="3886200" indent="-228600" eaLnBrk="0" fontAlgn="base" hangingPunct="0">
              <a:spcBef>
                <a:spcPct val="0"/>
              </a:spcBef>
              <a:spcAft>
                <a:spcPct val="0"/>
              </a:spcAft>
              <a:buFont typeface="Arial" charset="0"/>
              <a:defRPr sz="3200" b="1">
                <a:solidFill>
                  <a:schemeClr val="tx1"/>
                </a:solidFill>
                <a:latin typeface="Times New Roman" charset="0"/>
                <a:ea typeface="宋体" charset="-122"/>
              </a:defRPr>
            </a:lvl9pPr>
          </a:lstStyle>
          <a:p>
            <a:pPr fontAlgn="base">
              <a:spcBef>
                <a:spcPct val="0"/>
              </a:spcBef>
              <a:spcAft>
                <a:spcPct val="0"/>
              </a:spcAft>
              <a:defRPr/>
            </a:pPr>
            <a:endParaRPr lang="zh-CN" altLang="en-US" smtClean="0">
              <a:solidFill>
                <a:srgbClr val="000000"/>
              </a:solidFill>
            </a:endParaRPr>
          </a:p>
        </p:txBody>
      </p:sp>
      <p:sp>
        <p:nvSpPr>
          <p:cNvPr id="1029" name="Text Box 10"/>
          <p:cNvSpPr txBox="1">
            <a:spLocks noChangeArrowheads="1"/>
          </p:cNvSpPr>
          <p:nvPr userDrawn="1"/>
        </p:nvSpPr>
        <p:spPr bwMode="auto">
          <a:xfrm>
            <a:off x="450850" y="33338"/>
            <a:ext cx="427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 typeface="Arial" panose="020B0604020202020204" pitchFamily="34" charset="0"/>
              <a:buNone/>
              <a:defRPr/>
            </a:pPr>
            <a:r>
              <a:rPr lang="zh-CN" altLang="en-US" sz="2800" smtClean="0">
                <a:solidFill>
                  <a:srgbClr val="333399"/>
                </a:solidFill>
                <a:ea typeface="楷体_GB2312" pitchFamily="1" charset="-122"/>
              </a:rPr>
              <a:t>第</a:t>
            </a:r>
            <a:r>
              <a:rPr lang="en-US" altLang="zh-CN" sz="2800" smtClean="0">
                <a:solidFill>
                  <a:srgbClr val="333399"/>
                </a:solidFill>
                <a:ea typeface="楷体_GB2312" pitchFamily="1" charset="-122"/>
              </a:rPr>
              <a:t>12</a:t>
            </a:r>
            <a:r>
              <a:rPr lang="zh-CN" altLang="en-US" sz="2800" smtClean="0">
                <a:solidFill>
                  <a:srgbClr val="333399"/>
                </a:solidFill>
                <a:ea typeface="楷体_GB2312" pitchFamily="1" charset="-122"/>
              </a:rPr>
              <a:t>章  电磁感应与电磁场</a:t>
            </a:r>
          </a:p>
        </p:txBody>
      </p:sp>
    </p:spTree>
    <p:extLst>
      <p:ext uri="{BB962C8B-B14F-4D97-AF65-F5344CB8AC3E}">
        <p14:creationId xmlns:p14="http://schemas.microsoft.com/office/powerpoint/2010/main" val="785480998"/>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transition spd="med"/>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oleObject" Target="../embeddings/oleObject31.bin"/><Relationship Id="rId18" Type="http://schemas.openxmlformats.org/officeDocument/2006/relationships/image" Target="../media/image35.e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2.emf"/><Relationship Id="rId17" Type="http://schemas.openxmlformats.org/officeDocument/2006/relationships/oleObject" Target="../embeddings/oleObject33.bin"/><Relationship Id="rId2" Type="http://schemas.openxmlformats.org/officeDocument/2006/relationships/slideLayout" Target="../slideLayouts/slideLayout29.xml"/><Relationship Id="rId16" Type="http://schemas.openxmlformats.org/officeDocument/2006/relationships/image" Target="../media/image34.wmf"/><Relationship Id="rId20" Type="http://schemas.openxmlformats.org/officeDocument/2006/relationships/image" Target="../media/image36.emf"/><Relationship Id="rId1" Type="http://schemas.openxmlformats.org/officeDocument/2006/relationships/vmlDrawing" Target="../drawings/vmlDrawing8.vml"/><Relationship Id="rId6" Type="http://schemas.openxmlformats.org/officeDocument/2006/relationships/image" Target="../media/image29.e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31.emf"/><Relationship Id="rId19" Type="http://schemas.openxmlformats.org/officeDocument/2006/relationships/oleObject" Target="../embeddings/oleObject34.bin"/><Relationship Id="rId4" Type="http://schemas.openxmlformats.org/officeDocument/2006/relationships/image" Target="../media/image28.emf"/><Relationship Id="rId9" Type="http://schemas.openxmlformats.org/officeDocument/2006/relationships/oleObject" Target="../embeddings/oleObject29.bin"/><Relationship Id="rId14" Type="http://schemas.openxmlformats.org/officeDocument/2006/relationships/image" Target="../media/image33.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1.emf"/><Relationship Id="rId18" Type="http://schemas.openxmlformats.org/officeDocument/2006/relationships/oleObject" Target="../embeddings/oleObject42.bin"/><Relationship Id="rId3" Type="http://schemas.openxmlformats.org/officeDocument/2006/relationships/audio" Target="../media/audio1.wav"/><Relationship Id="rId7" Type="http://schemas.openxmlformats.org/officeDocument/2006/relationships/image" Target="../media/image38.emf"/><Relationship Id="rId12" Type="http://schemas.openxmlformats.org/officeDocument/2006/relationships/oleObject" Target="../embeddings/oleObject39.bin"/><Relationship Id="rId17" Type="http://schemas.openxmlformats.org/officeDocument/2006/relationships/image" Target="../media/image43.wmf"/><Relationship Id="rId2" Type="http://schemas.openxmlformats.org/officeDocument/2006/relationships/slideLayout" Target="../slideLayouts/slideLayout29.xml"/><Relationship Id="rId16" Type="http://schemas.openxmlformats.org/officeDocument/2006/relationships/oleObject" Target="../embeddings/oleObject41.bin"/><Relationship Id="rId20" Type="http://schemas.openxmlformats.org/officeDocument/2006/relationships/oleObject" Target="../embeddings/oleObject43.bin"/><Relationship Id="rId1" Type="http://schemas.openxmlformats.org/officeDocument/2006/relationships/vmlDrawing" Target="../drawings/vmlDrawing9.vml"/><Relationship Id="rId6" Type="http://schemas.openxmlformats.org/officeDocument/2006/relationships/oleObject" Target="../embeddings/oleObject36.bin"/><Relationship Id="rId11" Type="http://schemas.openxmlformats.org/officeDocument/2006/relationships/image" Target="../media/image40.emf"/><Relationship Id="rId5" Type="http://schemas.openxmlformats.org/officeDocument/2006/relationships/image" Target="../media/image37.emf"/><Relationship Id="rId15" Type="http://schemas.openxmlformats.org/officeDocument/2006/relationships/image" Target="../media/image42.emf"/><Relationship Id="rId10" Type="http://schemas.openxmlformats.org/officeDocument/2006/relationships/oleObject" Target="../embeddings/oleObject38.bin"/><Relationship Id="rId19" Type="http://schemas.openxmlformats.org/officeDocument/2006/relationships/image" Target="../media/image44.wmf"/><Relationship Id="rId4" Type="http://schemas.openxmlformats.org/officeDocument/2006/relationships/oleObject" Target="../embeddings/oleObject35.bin"/><Relationship Id="rId9" Type="http://schemas.openxmlformats.org/officeDocument/2006/relationships/image" Target="../media/image39.emf"/><Relationship Id="rId14" Type="http://schemas.openxmlformats.org/officeDocument/2006/relationships/oleObject" Target="../embeddings/oleObject40.bin"/></Relationships>
</file>

<file path=ppt/slides/_rels/slide12.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9.xml"/><Relationship Id="rId1" Type="http://schemas.openxmlformats.org/officeDocument/2006/relationships/vmlDrawing" Target="../drawings/vmlDrawing10.vml"/><Relationship Id="rId6" Type="http://schemas.openxmlformats.org/officeDocument/2006/relationships/image" Target="../media/image46.wmf"/><Relationship Id="rId5" Type="http://schemas.openxmlformats.org/officeDocument/2006/relationships/oleObject" Target="../embeddings/oleObject45.bin"/><Relationship Id="rId4" Type="http://schemas.openxmlformats.org/officeDocument/2006/relationships/image" Target="../media/image45.wmf"/></Relationships>
</file>

<file path=ppt/slides/_rels/slide1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9.xml"/><Relationship Id="rId1" Type="http://schemas.openxmlformats.org/officeDocument/2006/relationships/vmlDrawing" Target="../drawings/vmlDrawing11.vml"/><Relationship Id="rId6" Type="http://schemas.openxmlformats.org/officeDocument/2006/relationships/image" Target="../media/image51.wmf"/><Relationship Id="rId5" Type="http://schemas.openxmlformats.org/officeDocument/2006/relationships/oleObject" Target="../embeddings/oleObject48.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5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9.xml"/><Relationship Id="rId1" Type="http://schemas.openxmlformats.org/officeDocument/2006/relationships/vmlDrawing" Target="../drawings/vmlDrawing12.vml"/><Relationship Id="rId6" Type="http://schemas.openxmlformats.org/officeDocument/2006/relationships/image" Target="../media/image55.wmf"/><Relationship Id="rId5" Type="http://schemas.openxmlformats.org/officeDocument/2006/relationships/oleObject" Target="../embeddings/oleObject52.bin"/><Relationship Id="rId4" Type="http://schemas.openxmlformats.org/officeDocument/2006/relationships/image" Target="../media/image54.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60.wmf"/><Relationship Id="rId3" Type="http://schemas.openxmlformats.org/officeDocument/2006/relationships/notesSlide" Target="../notesSlides/notesSlide2.xml"/><Relationship Id="rId7" Type="http://schemas.openxmlformats.org/officeDocument/2006/relationships/image" Target="../media/image57.wmf"/><Relationship Id="rId12" Type="http://schemas.openxmlformats.org/officeDocument/2006/relationships/oleObject" Target="../embeddings/oleObject57.bin"/><Relationship Id="rId2" Type="http://schemas.openxmlformats.org/officeDocument/2006/relationships/slideLayout" Target="../slideLayouts/slideLayout29.xml"/><Relationship Id="rId1" Type="http://schemas.openxmlformats.org/officeDocument/2006/relationships/vmlDrawing" Target="../drawings/vmlDrawing13.vml"/><Relationship Id="rId6" Type="http://schemas.openxmlformats.org/officeDocument/2006/relationships/oleObject" Target="../embeddings/oleObject54.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58.wmf"/></Relationships>
</file>

<file path=ppt/slides/_rels/slide18.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65.wmf"/><Relationship Id="rId2" Type="http://schemas.openxmlformats.org/officeDocument/2006/relationships/slideLayout" Target="../slideLayouts/slideLayout29.xml"/><Relationship Id="rId1" Type="http://schemas.openxmlformats.org/officeDocument/2006/relationships/vmlDrawing" Target="../drawings/vmlDrawing14.vml"/><Relationship Id="rId6" Type="http://schemas.openxmlformats.org/officeDocument/2006/relationships/image" Target="../media/image62.w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61.bin"/><Relationship Id="rId14" Type="http://schemas.openxmlformats.org/officeDocument/2006/relationships/image" Target="../media/image66.wmf"/></Relationships>
</file>

<file path=ppt/slides/_rels/slide19.x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71.emf"/><Relationship Id="rId2" Type="http://schemas.openxmlformats.org/officeDocument/2006/relationships/slideLayout" Target="../slideLayouts/slideLayout29.xml"/><Relationship Id="rId1" Type="http://schemas.openxmlformats.org/officeDocument/2006/relationships/vmlDrawing" Target="../drawings/vmlDrawing15.vml"/><Relationship Id="rId6" Type="http://schemas.openxmlformats.org/officeDocument/2006/relationships/image" Target="../media/image68.emf"/><Relationship Id="rId11" Type="http://schemas.openxmlformats.org/officeDocument/2006/relationships/oleObject" Target="../embeddings/oleObject68.bin"/><Relationship Id="rId5" Type="http://schemas.openxmlformats.org/officeDocument/2006/relationships/oleObject" Target="../embeddings/oleObject65.bin"/><Relationship Id="rId10" Type="http://schemas.openxmlformats.org/officeDocument/2006/relationships/image" Target="../media/image70.emf"/><Relationship Id="rId4" Type="http://schemas.openxmlformats.org/officeDocument/2006/relationships/image" Target="../media/image67.emf"/><Relationship Id="rId9" Type="http://schemas.openxmlformats.org/officeDocument/2006/relationships/oleObject" Target="../embeddings/oleObject67.bin"/></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9.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oleObject" Target="../embeddings/oleObject69.bin"/><Relationship Id="rId7" Type="http://schemas.openxmlformats.org/officeDocument/2006/relationships/image" Target="../media/image78.png"/><Relationship Id="rId2" Type="http://schemas.openxmlformats.org/officeDocument/2006/relationships/slideLayout" Target="../slideLayouts/slideLayout29.xml"/><Relationship Id="rId1" Type="http://schemas.openxmlformats.org/officeDocument/2006/relationships/vmlDrawing" Target="../drawings/vmlDrawing16.vml"/><Relationship Id="rId6" Type="http://schemas.openxmlformats.org/officeDocument/2006/relationships/image" Target="../media/image76.wmf"/><Relationship Id="rId5" Type="http://schemas.openxmlformats.org/officeDocument/2006/relationships/oleObject" Target="../embeddings/oleObject70.bin"/><Relationship Id="rId4" Type="http://schemas.openxmlformats.org/officeDocument/2006/relationships/image" Target="../media/image75.wmf"/><Relationship Id="rId9" Type="http://schemas.openxmlformats.org/officeDocument/2006/relationships/image" Target="../media/image77.wmf"/></Relationships>
</file>

<file path=ppt/slides/_rels/slide24.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9.xml"/><Relationship Id="rId1" Type="http://schemas.openxmlformats.org/officeDocument/2006/relationships/vmlDrawing" Target="../drawings/vmlDrawing17.vml"/><Relationship Id="rId6" Type="http://schemas.openxmlformats.org/officeDocument/2006/relationships/image" Target="../media/image80.wmf"/><Relationship Id="rId5" Type="http://schemas.openxmlformats.org/officeDocument/2006/relationships/oleObject" Target="../embeddings/oleObject73.bin"/><Relationship Id="rId4" Type="http://schemas.openxmlformats.org/officeDocument/2006/relationships/image" Target="../media/image79.wmf"/></Relationships>
</file>

<file path=ppt/slides/_rels/slide25.x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87.wmf"/><Relationship Id="rId2" Type="http://schemas.openxmlformats.org/officeDocument/2006/relationships/slideLayout" Target="../slideLayouts/slideLayout29.xml"/><Relationship Id="rId1" Type="http://schemas.openxmlformats.org/officeDocument/2006/relationships/vmlDrawing" Target="../drawings/vmlDrawing18.vml"/><Relationship Id="rId6" Type="http://schemas.openxmlformats.org/officeDocument/2006/relationships/image" Target="../media/image84.w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78.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9.xml"/><Relationship Id="rId1" Type="http://schemas.openxmlformats.org/officeDocument/2006/relationships/vmlDrawing" Target="../drawings/vmlDrawing19.vml"/><Relationship Id="rId4" Type="http://schemas.openxmlformats.org/officeDocument/2006/relationships/image" Target="../media/image88.wmf"/></Relationships>
</file>

<file path=ppt/slides/_rels/slide28.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29.xml"/><Relationship Id="rId1" Type="http://schemas.openxmlformats.org/officeDocument/2006/relationships/vmlDrawing" Target="../drawings/vmlDrawing20.vml"/><Relationship Id="rId6" Type="http://schemas.openxmlformats.org/officeDocument/2006/relationships/image" Target="../media/image90.wmf"/><Relationship Id="rId5" Type="http://schemas.openxmlformats.org/officeDocument/2006/relationships/oleObject" Target="../embeddings/oleObject82.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84.bin"/></Relationships>
</file>

<file path=ppt/slides/_rels/slide29.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90.bin"/><Relationship Id="rId18" Type="http://schemas.openxmlformats.org/officeDocument/2006/relationships/image" Target="../media/image100.wmf"/><Relationship Id="rId3" Type="http://schemas.openxmlformats.org/officeDocument/2006/relationships/oleObject" Target="../embeddings/oleObject85.bin"/><Relationship Id="rId21" Type="http://schemas.openxmlformats.org/officeDocument/2006/relationships/oleObject" Target="../embeddings/oleObject94.bin"/><Relationship Id="rId7" Type="http://schemas.openxmlformats.org/officeDocument/2006/relationships/oleObject" Target="../embeddings/oleObject87.bin"/><Relationship Id="rId12" Type="http://schemas.openxmlformats.org/officeDocument/2006/relationships/image" Target="../media/image97.wmf"/><Relationship Id="rId17" Type="http://schemas.openxmlformats.org/officeDocument/2006/relationships/oleObject" Target="../embeddings/oleObject92.bin"/><Relationship Id="rId2" Type="http://schemas.openxmlformats.org/officeDocument/2006/relationships/slideLayout" Target="../slideLayouts/slideLayout62.xml"/><Relationship Id="rId16" Type="http://schemas.openxmlformats.org/officeDocument/2006/relationships/image" Target="../media/image99.wmf"/><Relationship Id="rId20" Type="http://schemas.openxmlformats.org/officeDocument/2006/relationships/image" Target="../media/image101.wmf"/><Relationship Id="rId1" Type="http://schemas.openxmlformats.org/officeDocument/2006/relationships/vmlDrawing" Target="../drawings/vmlDrawing21.vml"/><Relationship Id="rId6" Type="http://schemas.openxmlformats.org/officeDocument/2006/relationships/image" Target="../media/image94.w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96.wmf"/><Relationship Id="rId19" Type="http://schemas.openxmlformats.org/officeDocument/2006/relationships/oleObject" Target="../embeddings/oleObject93.bin"/><Relationship Id="rId4" Type="http://schemas.openxmlformats.org/officeDocument/2006/relationships/image" Target="../media/image93.wmf"/><Relationship Id="rId9" Type="http://schemas.openxmlformats.org/officeDocument/2006/relationships/oleObject" Target="../embeddings/oleObject88.bin"/><Relationship Id="rId14" Type="http://schemas.openxmlformats.org/officeDocument/2006/relationships/image" Target="../media/image98.wmf"/><Relationship Id="rId22" Type="http://schemas.openxmlformats.org/officeDocument/2006/relationships/image" Target="../media/image10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62.xml"/><Relationship Id="rId1" Type="http://schemas.openxmlformats.org/officeDocument/2006/relationships/vmlDrawing" Target="../drawings/vmlDrawing22.vml"/><Relationship Id="rId6" Type="http://schemas.openxmlformats.org/officeDocument/2006/relationships/image" Target="../media/image104.wmf"/><Relationship Id="rId5" Type="http://schemas.openxmlformats.org/officeDocument/2006/relationships/oleObject" Target="../embeddings/oleObject96.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98.bin"/></Relationships>
</file>

<file path=ppt/slides/_rels/slide31.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11.wmf"/><Relationship Id="rId2" Type="http://schemas.openxmlformats.org/officeDocument/2006/relationships/slideLayout" Target="../slideLayouts/slideLayout73.xml"/><Relationship Id="rId1" Type="http://schemas.openxmlformats.org/officeDocument/2006/relationships/vmlDrawing" Target="../drawings/vmlDrawing23.vml"/><Relationship Id="rId6" Type="http://schemas.openxmlformats.org/officeDocument/2006/relationships/image" Target="../media/image108.w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110.wmf"/><Relationship Id="rId4" Type="http://schemas.openxmlformats.org/officeDocument/2006/relationships/image" Target="../media/image107.wmf"/><Relationship Id="rId9" Type="http://schemas.openxmlformats.org/officeDocument/2006/relationships/oleObject" Target="../embeddings/oleObject102.bin"/></Relationships>
</file>

<file path=ppt/slides/_rels/slide32.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09.bin"/><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116.wmf"/><Relationship Id="rId2" Type="http://schemas.openxmlformats.org/officeDocument/2006/relationships/slideLayout" Target="../slideLayouts/slideLayout73.xml"/><Relationship Id="rId1" Type="http://schemas.openxmlformats.org/officeDocument/2006/relationships/vmlDrawing" Target="../drawings/vmlDrawing24.vml"/><Relationship Id="rId6" Type="http://schemas.openxmlformats.org/officeDocument/2006/relationships/image" Target="../media/image113.wmf"/><Relationship Id="rId11" Type="http://schemas.openxmlformats.org/officeDocument/2006/relationships/oleObject" Target="../embeddings/oleObject108.bin"/><Relationship Id="rId5" Type="http://schemas.openxmlformats.org/officeDocument/2006/relationships/oleObject" Target="../embeddings/oleObject105.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107.bin"/><Relationship Id="rId14" Type="http://schemas.openxmlformats.org/officeDocument/2006/relationships/image" Target="../media/image117.wmf"/></Relationships>
</file>

<file path=ppt/slides/_rels/slide33.xml.rels><?xml version="1.0" encoding="UTF-8" standalone="yes"?>
<Relationships xmlns="http://schemas.openxmlformats.org/package/2006/relationships"><Relationship Id="rId2" Type="http://schemas.openxmlformats.org/officeDocument/2006/relationships/image" Target="../media/image118.emf"/><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29.xml"/><Relationship Id="rId1" Type="http://schemas.openxmlformats.org/officeDocument/2006/relationships/vmlDrawing" Target="../drawings/vmlDrawing25.vml"/><Relationship Id="rId6" Type="http://schemas.openxmlformats.org/officeDocument/2006/relationships/image" Target="../media/image120.wmf"/><Relationship Id="rId5" Type="http://schemas.openxmlformats.org/officeDocument/2006/relationships/oleObject" Target="../embeddings/oleObject111.bin"/><Relationship Id="rId4" Type="http://schemas.openxmlformats.org/officeDocument/2006/relationships/image" Target="../media/image119.wmf"/></Relationships>
</file>

<file path=ppt/slides/_rels/slide35.xml.rels><?xml version="1.0" encoding="UTF-8" standalone="yes"?>
<Relationships xmlns="http://schemas.openxmlformats.org/package/2006/relationships"><Relationship Id="rId2" Type="http://schemas.openxmlformats.org/officeDocument/2006/relationships/image" Target="../media/image121.emf"/><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emf"/><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17.bin"/><Relationship Id="rId3" Type="http://schemas.openxmlformats.org/officeDocument/2006/relationships/oleObject" Target="../embeddings/oleObject112.bin"/><Relationship Id="rId7" Type="http://schemas.openxmlformats.org/officeDocument/2006/relationships/oleObject" Target="../embeddings/oleObject114.bin"/><Relationship Id="rId12" Type="http://schemas.openxmlformats.org/officeDocument/2006/relationships/image" Target="../media/image128.wmf"/><Relationship Id="rId2" Type="http://schemas.openxmlformats.org/officeDocument/2006/relationships/slideLayout" Target="../slideLayouts/slideLayout29.xml"/><Relationship Id="rId1" Type="http://schemas.openxmlformats.org/officeDocument/2006/relationships/vmlDrawing" Target="../drawings/vmlDrawing26.vml"/><Relationship Id="rId6" Type="http://schemas.openxmlformats.org/officeDocument/2006/relationships/image" Target="../media/image125.wmf"/><Relationship Id="rId11" Type="http://schemas.openxmlformats.org/officeDocument/2006/relationships/oleObject" Target="../embeddings/oleObject116.bin"/><Relationship Id="rId5" Type="http://schemas.openxmlformats.org/officeDocument/2006/relationships/oleObject" Target="../embeddings/oleObject113.bin"/><Relationship Id="rId10" Type="http://schemas.openxmlformats.org/officeDocument/2006/relationships/image" Target="../media/image127.wmf"/><Relationship Id="rId4" Type="http://schemas.openxmlformats.org/officeDocument/2006/relationships/image" Target="../media/image124.wmf"/><Relationship Id="rId9" Type="http://schemas.openxmlformats.org/officeDocument/2006/relationships/oleObject" Target="../embeddings/oleObject115.bin"/><Relationship Id="rId14" Type="http://schemas.openxmlformats.org/officeDocument/2006/relationships/image" Target="../media/image129.wmf"/></Relationships>
</file>

<file path=ppt/slides/_rels/slide38.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34.wmf"/><Relationship Id="rId2" Type="http://schemas.openxmlformats.org/officeDocument/2006/relationships/slideLayout" Target="../slideLayouts/slideLayout29.xml"/><Relationship Id="rId1" Type="http://schemas.openxmlformats.org/officeDocument/2006/relationships/vmlDrawing" Target="../drawings/vmlDrawing27.vml"/><Relationship Id="rId6" Type="http://schemas.openxmlformats.org/officeDocument/2006/relationships/image" Target="../media/image131.wmf"/><Relationship Id="rId11" Type="http://schemas.openxmlformats.org/officeDocument/2006/relationships/oleObject" Target="../embeddings/oleObject122.bin"/><Relationship Id="rId5" Type="http://schemas.openxmlformats.org/officeDocument/2006/relationships/oleObject" Target="../embeddings/oleObject119.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21.bin"/></Relationships>
</file>

<file path=ppt/slides/_rels/slide39.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oleObject" Target="../embeddings/oleObject127.bin"/><Relationship Id="rId3" Type="http://schemas.openxmlformats.org/officeDocument/2006/relationships/audio" Target="../media/audio3.wav"/><Relationship Id="rId7" Type="http://schemas.openxmlformats.org/officeDocument/2006/relationships/oleObject" Target="../embeddings/oleObject124.bin"/><Relationship Id="rId12" Type="http://schemas.openxmlformats.org/officeDocument/2006/relationships/image" Target="../media/image138.wmf"/><Relationship Id="rId2" Type="http://schemas.openxmlformats.org/officeDocument/2006/relationships/slideLayout" Target="../slideLayouts/slideLayout128.xml"/><Relationship Id="rId16" Type="http://schemas.openxmlformats.org/officeDocument/2006/relationships/image" Target="../media/image140.wmf"/><Relationship Id="rId1" Type="http://schemas.openxmlformats.org/officeDocument/2006/relationships/vmlDrawing" Target="../drawings/vmlDrawing28.vml"/><Relationship Id="rId6" Type="http://schemas.openxmlformats.org/officeDocument/2006/relationships/image" Target="../media/image135.wmf"/><Relationship Id="rId11" Type="http://schemas.openxmlformats.org/officeDocument/2006/relationships/oleObject" Target="../embeddings/oleObject126.bin"/><Relationship Id="rId5" Type="http://schemas.openxmlformats.org/officeDocument/2006/relationships/oleObject" Target="../embeddings/oleObject123.bin"/><Relationship Id="rId15" Type="http://schemas.openxmlformats.org/officeDocument/2006/relationships/oleObject" Target="../embeddings/oleObject128.bin"/><Relationship Id="rId10" Type="http://schemas.openxmlformats.org/officeDocument/2006/relationships/image" Target="../media/image137.wmf"/><Relationship Id="rId4" Type="http://schemas.openxmlformats.org/officeDocument/2006/relationships/audio" Target="../media/audio4.wav"/><Relationship Id="rId9" Type="http://schemas.openxmlformats.org/officeDocument/2006/relationships/oleObject" Target="../embeddings/oleObject125.bin"/><Relationship Id="rId14" Type="http://schemas.openxmlformats.org/officeDocument/2006/relationships/image" Target="../media/image139.wmf"/></Relationships>
</file>

<file path=ppt/slides/_rels/slide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9.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oleObject" Target="../embeddings/oleObject134.bin"/><Relationship Id="rId18" Type="http://schemas.openxmlformats.org/officeDocument/2006/relationships/image" Target="../media/image148.wmf"/><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45.wmf"/><Relationship Id="rId17" Type="http://schemas.openxmlformats.org/officeDocument/2006/relationships/oleObject" Target="../embeddings/oleObject136.bin"/><Relationship Id="rId2" Type="http://schemas.openxmlformats.org/officeDocument/2006/relationships/slideLayout" Target="../slideLayouts/slideLayout29.xml"/><Relationship Id="rId16" Type="http://schemas.openxmlformats.org/officeDocument/2006/relationships/image" Target="../media/image147.wmf"/><Relationship Id="rId1" Type="http://schemas.openxmlformats.org/officeDocument/2006/relationships/vmlDrawing" Target="../drawings/vmlDrawing29.vml"/><Relationship Id="rId6" Type="http://schemas.openxmlformats.org/officeDocument/2006/relationships/image" Target="../media/image142.wmf"/><Relationship Id="rId11" Type="http://schemas.openxmlformats.org/officeDocument/2006/relationships/oleObject" Target="../embeddings/oleObject133.bin"/><Relationship Id="rId5" Type="http://schemas.openxmlformats.org/officeDocument/2006/relationships/oleObject" Target="../embeddings/oleObject130.bin"/><Relationship Id="rId15" Type="http://schemas.openxmlformats.org/officeDocument/2006/relationships/oleObject" Target="../embeddings/oleObject135.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32.bin"/><Relationship Id="rId14" Type="http://schemas.openxmlformats.org/officeDocument/2006/relationships/image" Target="../media/image146.wmf"/></Relationships>
</file>

<file path=ppt/slides/_rels/slide41.xml.rels><?xml version="1.0" encoding="UTF-8" standalone="yes"?>
<Relationships xmlns="http://schemas.openxmlformats.org/package/2006/relationships"><Relationship Id="rId8" Type="http://schemas.openxmlformats.org/officeDocument/2006/relationships/image" Target="../media/image151.wmf"/><Relationship Id="rId13" Type="http://schemas.openxmlformats.org/officeDocument/2006/relationships/oleObject" Target="../embeddings/oleObject142.bin"/><Relationship Id="rId3" Type="http://schemas.openxmlformats.org/officeDocument/2006/relationships/oleObject" Target="../embeddings/oleObject137.bin"/><Relationship Id="rId7" Type="http://schemas.openxmlformats.org/officeDocument/2006/relationships/oleObject" Target="../embeddings/oleObject139.bin"/><Relationship Id="rId12" Type="http://schemas.openxmlformats.org/officeDocument/2006/relationships/image" Target="../media/image153.wmf"/><Relationship Id="rId2" Type="http://schemas.openxmlformats.org/officeDocument/2006/relationships/slideLayout" Target="../slideLayouts/slideLayout29.xml"/><Relationship Id="rId1" Type="http://schemas.openxmlformats.org/officeDocument/2006/relationships/vmlDrawing" Target="../drawings/vmlDrawing30.vml"/><Relationship Id="rId6" Type="http://schemas.openxmlformats.org/officeDocument/2006/relationships/image" Target="../media/image150.wmf"/><Relationship Id="rId11" Type="http://schemas.openxmlformats.org/officeDocument/2006/relationships/oleObject" Target="../embeddings/oleObject141.bin"/><Relationship Id="rId5" Type="http://schemas.openxmlformats.org/officeDocument/2006/relationships/oleObject" Target="../embeddings/oleObject138.bin"/><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140.bin"/><Relationship Id="rId14" Type="http://schemas.openxmlformats.org/officeDocument/2006/relationships/image" Target="../media/image154.wmf"/></Relationships>
</file>

<file path=ppt/slides/_rels/slide42.xml.rels><?xml version="1.0" encoding="UTF-8" standalone="yes"?>
<Relationships xmlns="http://schemas.openxmlformats.org/package/2006/relationships"><Relationship Id="rId13" Type="http://schemas.openxmlformats.org/officeDocument/2006/relationships/oleObject" Target="../embeddings/oleObject148.bin"/><Relationship Id="rId18" Type="http://schemas.openxmlformats.org/officeDocument/2006/relationships/image" Target="../media/image162.wmf"/><Relationship Id="rId26" Type="http://schemas.openxmlformats.org/officeDocument/2006/relationships/oleObject" Target="../embeddings/oleObject156.bin"/><Relationship Id="rId39" Type="http://schemas.openxmlformats.org/officeDocument/2006/relationships/oleObject" Target="../embeddings/oleObject165.bin"/><Relationship Id="rId21" Type="http://schemas.openxmlformats.org/officeDocument/2006/relationships/oleObject" Target="../embeddings/oleObject152.bin"/><Relationship Id="rId34" Type="http://schemas.openxmlformats.org/officeDocument/2006/relationships/oleObject" Target="../embeddings/oleObject162.bin"/><Relationship Id="rId42" Type="http://schemas.openxmlformats.org/officeDocument/2006/relationships/oleObject" Target="../embeddings/oleObject168.bin"/><Relationship Id="rId47" Type="http://schemas.openxmlformats.org/officeDocument/2006/relationships/oleObject" Target="../embeddings/oleObject172.bin"/><Relationship Id="rId50" Type="http://schemas.openxmlformats.org/officeDocument/2006/relationships/oleObject" Target="../embeddings/oleObject175.bin"/><Relationship Id="rId7" Type="http://schemas.openxmlformats.org/officeDocument/2006/relationships/oleObject" Target="../embeddings/oleObject145.bin"/><Relationship Id="rId2" Type="http://schemas.openxmlformats.org/officeDocument/2006/relationships/slideLayout" Target="../slideLayouts/slideLayout29.xml"/><Relationship Id="rId16" Type="http://schemas.openxmlformats.org/officeDocument/2006/relationships/image" Target="../media/image161.wmf"/><Relationship Id="rId29" Type="http://schemas.openxmlformats.org/officeDocument/2006/relationships/image" Target="../media/image166.wmf"/><Relationship Id="rId11" Type="http://schemas.openxmlformats.org/officeDocument/2006/relationships/oleObject" Target="../embeddings/oleObject147.bin"/><Relationship Id="rId24" Type="http://schemas.openxmlformats.org/officeDocument/2006/relationships/oleObject" Target="../embeddings/oleObject154.bin"/><Relationship Id="rId32" Type="http://schemas.openxmlformats.org/officeDocument/2006/relationships/oleObject" Target="../embeddings/oleObject160.bin"/><Relationship Id="rId37" Type="http://schemas.openxmlformats.org/officeDocument/2006/relationships/image" Target="../media/image167.wmf"/><Relationship Id="rId40" Type="http://schemas.openxmlformats.org/officeDocument/2006/relationships/oleObject" Target="../embeddings/oleObject166.bin"/><Relationship Id="rId45" Type="http://schemas.openxmlformats.org/officeDocument/2006/relationships/oleObject" Target="../embeddings/oleObject171.bin"/><Relationship Id="rId53" Type="http://schemas.openxmlformats.org/officeDocument/2006/relationships/oleObject" Target="../embeddings/oleObject178.bin"/><Relationship Id="rId5" Type="http://schemas.openxmlformats.org/officeDocument/2006/relationships/oleObject" Target="../embeddings/oleObject144.bin"/><Relationship Id="rId10" Type="http://schemas.openxmlformats.org/officeDocument/2006/relationships/image" Target="../media/image158.wmf"/><Relationship Id="rId19" Type="http://schemas.openxmlformats.org/officeDocument/2006/relationships/oleObject" Target="../embeddings/oleObject151.bin"/><Relationship Id="rId31" Type="http://schemas.openxmlformats.org/officeDocument/2006/relationships/oleObject" Target="../embeddings/oleObject159.bin"/><Relationship Id="rId44" Type="http://schemas.openxmlformats.org/officeDocument/2006/relationships/oleObject" Target="../embeddings/oleObject170.bin"/><Relationship Id="rId52" Type="http://schemas.openxmlformats.org/officeDocument/2006/relationships/oleObject" Target="../embeddings/oleObject177.bin"/><Relationship Id="rId4" Type="http://schemas.openxmlformats.org/officeDocument/2006/relationships/image" Target="../media/image155.wmf"/><Relationship Id="rId9" Type="http://schemas.openxmlformats.org/officeDocument/2006/relationships/oleObject" Target="../embeddings/oleObject146.bin"/><Relationship Id="rId14" Type="http://schemas.openxmlformats.org/officeDocument/2006/relationships/image" Target="../media/image160.wmf"/><Relationship Id="rId22" Type="http://schemas.openxmlformats.org/officeDocument/2006/relationships/image" Target="../media/image164.wmf"/><Relationship Id="rId27" Type="http://schemas.openxmlformats.org/officeDocument/2006/relationships/image" Target="../media/image165.wmf"/><Relationship Id="rId30" Type="http://schemas.openxmlformats.org/officeDocument/2006/relationships/oleObject" Target="../embeddings/oleObject158.bin"/><Relationship Id="rId35" Type="http://schemas.openxmlformats.org/officeDocument/2006/relationships/image" Target="../media/image169.png"/><Relationship Id="rId43" Type="http://schemas.openxmlformats.org/officeDocument/2006/relationships/oleObject" Target="../embeddings/oleObject169.bin"/><Relationship Id="rId48" Type="http://schemas.openxmlformats.org/officeDocument/2006/relationships/oleObject" Target="../embeddings/oleObject173.bin"/><Relationship Id="rId8" Type="http://schemas.openxmlformats.org/officeDocument/2006/relationships/image" Target="../media/image157.wmf"/><Relationship Id="rId51" Type="http://schemas.openxmlformats.org/officeDocument/2006/relationships/oleObject" Target="../embeddings/oleObject176.bin"/><Relationship Id="rId3" Type="http://schemas.openxmlformats.org/officeDocument/2006/relationships/oleObject" Target="../embeddings/oleObject143.bin"/><Relationship Id="rId12" Type="http://schemas.openxmlformats.org/officeDocument/2006/relationships/image" Target="../media/image159.wmf"/><Relationship Id="rId17" Type="http://schemas.openxmlformats.org/officeDocument/2006/relationships/oleObject" Target="../embeddings/oleObject150.bin"/><Relationship Id="rId25" Type="http://schemas.openxmlformats.org/officeDocument/2006/relationships/oleObject" Target="../embeddings/oleObject155.bin"/><Relationship Id="rId33" Type="http://schemas.openxmlformats.org/officeDocument/2006/relationships/oleObject" Target="../embeddings/oleObject161.bin"/><Relationship Id="rId38" Type="http://schemas.openxmlformats.org/officeDocument/2006/relationships/oleObject" Target="../embeddings/oleObject164.bin"/><Relationship Id="rId46" Type="http://schemas.openxmlformats.org/officeDocument/2006/relationships/image" Target="../media/image168.wmf"/><Relationship Id="rId20" Type="http://schemas.openxmlformats.org/officeDocument/2006/relationships/image" Target="../media/image163.wmf"/><Relationship Id="rId41" Type="http://schemas.openxmlformats.org/officeDocument/2006/relationships/oleObject" Target="../embeddings/oleObject167.bin"/><Relationship Id="rId1" Type="http://schemas.openxmlformats.org/officeDocument/2006/relationships/vmlDrawing" Target="../drawings/vmlDrawing31.vml"/><Relationship Id="rId6" Type="http://schemas.openxmlformats.org/officeDocument/2006/relationships/image" Target="../media/image156.wmf"/><Relationship Id="rId15" Type="http://schemas.openxmlformats.org/officeDocument/2006/relationships/oleObject" Target="../embeddings/oleObject149.bin"/><Relationship Id="rId23" Type="http://schemas.openxmlformats.org/officeDocument/2006/relationships/oleObject" Target="../embeddings/oleObject153.bin"/><Relationship Id="rId28" Type="http://schemas.openxmlformats.org/officeDocument/2006/relationships/oleObject" Target="../embeddings/oleObject157.bin"/><Relationship Id="rId36" Type="http://schemas.openxmlformats.org/officeDocument/2006/relationships/oleObject" Target="../embeddings/oleObject163.bin"/><Relationship Id="rId49" Type="http://schemas.openxmlformats.org/officeDocument/2006/relationships/oleObject" Target="../embeddings/oleObject174.bin"/></Relationships>
</file>

<file path=ppt/slides/_rels/slide43.x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oleObject" Target="../embeddings/oleObject179.bin"/><Relationship Id="rId7" Type="http://schemas.openxmlformats.org/officeDocument/2006/relationships/oleObject" Target="../embeddings/oleObject181.bin"/><Relationship Id="rId2" Type="http://schemas.openxmlformats.org/officeDocument/2006/relationships/slideLayout" Target="../slideLayouts/slideLayout29.xml"/><Relationship Id="rId1" Type="http://schemas.openxmlformats.org/officeDocument/2006/relationships/vmlDrawing" Target="../drawings/vmlDrawing32.vml"/><Relationship Id="rId6" Type="http://schemas.openxmlformats.org/officeDocument/2006/relationships/image" Target="../media/image171.wmf"/><Relationship Id="rId5" Type="http://schemas.openxmlformats.org/officeDocument/2006/relationships/oleObject" Target="../embeddings/oleObject180.bin"/><Relationship Id="rId10" Type="http://schemas.openxmlformats.org/officeDocument/2006/relationships/image" Target="../media/image173.wmf"/><Relationship Id="rId4" Type="http://schemas.openxmlformats.org/officeDocument/2006/relationships/image" Target="../media/image170.wmf"/><Relationship Id="rId9" Type="http://schemas.openxmlformats.org/officeDocument/2006/relationships/oleObject" Target="../embeddings/oleObject182.bin"/></Relationships>
</file>

<file path=ppt/slides/_rels/slide44.xml.rels><?xml version="1.0" encoding="UTF-8" standalone="yes"?>
<Relationships xmlns="http://schemas.openxmlformats.org/package/2006/relationships"><Relationship Id="rId2" Type="http://schemas.openxmlformats.org/officeDocument/2006/relationships/image" Target="../media/image174.emf"/><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image" Target="../media/image175.emf"/><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image" Target="../media/image179.png"/><Relationship Id="rId7" Type="http://schemas.openxmlformats.org/officeDocument/2006/relationships/oleObject" Target="../embeddings/oleObject184.bin"/><Relationship Id="rId2" Type="http://schemas.openxmlformats.org/officeDocument/2006/relationships/slideLayout" Target="../slideLayouts/slideLayout40.xml"/><Relationship Id="rId1" Type="http://schemas.openxmlformats.org/officeDocument/2006/relationships/vmlDrawing" Target="../drawings/vmlDrawing33.vml"/><Relationship Id="rId6" Type="http://schemas.openxmlformats.org/officeDocument/2006/relationships/image" Target="../media/image176.wmf"/><Relationship Id="rId5" Type="http://schemas.openxmlformats.org/officeDocument/2006/relationships/oleObject" Target="../embeddings/oleObject183.bin"/><Relationship Id="rId10" Type="http://schemas.openxmlformats.org/officeDocument/2006/relationships/image" Target="../media/image178.wmf"/><Relationship Id="rId4" Type="http://schemas.openxmlformats.org/officeDocument/2006/relationships/image" Target="../media/image180.png"/><Relationship Id="rId9" Type="http://schemas.openxmlformats.org/officeDocument/2006/relationships/oleObject" Target="../embeddings/oleObject185.bin"/></Relationships>
</file>

<file path=ppt/slides/_rels/slide47.xml.rels><?xml version="1.0" encoding="UTF-8" standalone="yes"?>
<Relationships xmlns="http://schemas.openxmlformats.org/package/2006/relationships"><Relationship Id="rId13" Type="http://schemas.openxmlformats.org/officeDocument/2006/relationships/oleObject" Target="../embeddings/oleObject191.bin"/><Relationship Id="rId18" Type="http://schemas.openxmlformats.org/officeDocument/2006/relationships/image" Target="../media/image188.wmf"/><Relationship Id="rId26" Type="http://schemas.openxmlformats.org/officeDocument/2006/relationships/oleObject" Target="../embeddings/oleObject197.bin"/><Relationship Id="rId39" Type="http://schemas.openxmlformats.org/officeDocument/2006/relationships/image" Target="../media/image198.wmf"/><Relationship Id="rId21" Type="http://schemas.openxmlformats.org/officeDocument/2006/relationships/oleObject" Target="../embeddings/oleObject195.bin"/><Relationship Id="rId34" Type="http://schemas.openxmlformats.org/officeDocument/2006/relationships/oleObject" Target="../embeddings/oleObject201.bin"/><Relationship Id="rId42" Type="http://schemas.openxmlformats.org/officeDocument/2006/relationships/oleObject" Target="../embeddings/oleObject205.bin"/><Relationship Id="rId7" Type="http://schemas.openxmlformats.org/officeDocument/2006/relationships/oleObject" Target="../embeddings/oleObject188.bin"/><Relationship Id="rId2" Type="http://schemas.openxmlformats.org/officeDocument/2006/relationships/slideLayout" Target="../slideLayouts/slideLayout40.xml"/><Relationship Id="rId16" Type="http://schemas.openxmlformats.org/officeDocument/2006/relationships/image" Target="../media/image187.wmf"/><Relationship Id="rId29" Type="http://schemas.openxmlformats.org/officeDocument/2006/relationships/image" Target="../media/image193.wmf"/><Relationship Id="rId1" Type="http://schemas.openxmlformats.org/officeDocument/2006/relationships/vmlDrawing" Target="../drawings/vmlDrawing34.vml"/><Relationship Id="rId6" Type="http://schemas.openxmlformats.org/officeDocument/2006/relationships/image" Target="../media/image182.wmf"/><Relationship Id="rId11" Type="http://schemas.openxmlformats.org/officeDocument/2006/relationships/oleObject" Target="../embeddings/oleObject190.bin"/><Relationship Id="rId24" Type="http://schemas.openxmlformats.org/officeDocument/2006/relationships/oleObject" Target="../embeddings/oleObject196.bin"/><Relationship Id="rId32" Type="http://schemas.openxmlformats.org/officeDocument/2006/relationships/oleObject" Target="../embeddings/oleObject200.bin"/><Relationship Id="rId37" Type="http://schemas.openxmlformats.org/officeDocument/2006/relationships/image" Target="../media/image197.wmf"/><Relationship Id="rId40" Type="http://schemas.openxmlformats.org/officeDocument/2006/relationships/oleObject" Target="../embeddings/oleObject204.bin"/><Relationship Id="rId45" Type="http://schemas.openxmlformats.org/officeDocument/2006/relationships/image" Target="../media/image201.wmf"/><Relationship Id="rId5" Type="http://schemas.openxmlformats.org/officeDocument/2006/relationships/oleObject" Target="../embeddings/oleObject187.bin"/><Relationship Id="rId15" Type="http://schemas.openxmlformats.org/officeDocument/2006/relationships/oleObject" Target="../embeddings/oleObject192.bin"/><Relationship Id="rId23" Type="http://schemas.openxmlformats.org/officeDocument/2006/relationships/image" Target="../media/image202.png"/><Relationship Id="rId28" Type="http://schemas.openxmlformats.org/officeDocument/2006/relationships/oleObject" Target="../embeddings/oleObject198.bin"/><Relationship Id="rId36" Type="http://schemas.openxmlformats.org/officeDocument/2006/relationships/oleObject" Target="../embeddings/oleObject202.bin"/><Relationship Id="rId10" Type="http://schemas.openxmlformats.org/officeDocument/2006/relationships/image" Target="../media/image184.wmf"/><Relationship Id="rId19" Type="http://schemas.openxmlformats.org/officeDocument/2006/relationships/oleObject" Target="../embeddings/oleObject194.bin"/><Relationship Id="rId31" Type="http://schemas.openxmlformats.org/officeDocument/2006/relationships/image" Target="../media/image194.wmf"/><Relationship Id="rId44" Type="http://schemas.openxmlformats.org/officeDocument/2006/relationships/oleObject" Target="../embeddings/oleObject206.bin"/><Relationship Id="rId4" Type="http://schemas.openxmlformats.org/officeDocument/2006/relationships/image" Target="../media/image181.wmf"/><Relationship Id="rId9" Type="http://schemas.openxmlformats.org/officeDocument/2006/relationships/oleObject" Target="../embeddings/oleObject189.bin"/><Relationship Id="rId14" Type="http://schemas.openxmlformats.org/officeDocument/2006/relationships/image" Target="../media/image186.wmf"/><Relationship Id="rId22" Type="http://schemas.openxmlformats.org/officeDocument/2006/relationships/image" Target="../media/image190.wmf"/><Relationship Id="rId27" Type="http://schemas.openxmlformats.org/officeDocument/2006/relationships/image" Target="../media/image192.wmf"/><Relationship Id="rId30" Type="http://schemas.openxmlformats.org/officeDocument/2006/relationships/oleObject" Target="../embeddings/oleObject199.bin"/><Relationship Id="rId35" Type="http://schemas.openxmlformats.org/officeDocument/2006/relationships/image" Target="../media/image196.wmf"/><Relationship Id="rId43" Type="http://schemas.openxmlformats.org/officeDocument/2006/relationships/image" Target="../media/image200.wmf"/><Relationship Id="rId8" Type="http://schemas.openxmlformats.org/officeDocument/2006/relationships/image" Target="../media/image183.wmf"/><Relationship Id="rId3" Type="http://schemas.openxmlformats.org/officeDocument/2006/relationships/oleObject" Target="../embeddings/oleObject186.bin"/><Relationship Id="rId12" Type="http://schemas.openxmlformats.org/officeDocument/2006/relationships/image" Target="../media/image185.wmf"/><Relationship Id="rId17" Type="http://schemas.openxmlformats.org/officeDocument/2006/relationships/oleObject" Target="../embeddings/oleObject193.bin"/><Relationship Id="rId25" Type="http://schemas.openxmlformats.org/officeDocument/2006/relationships/image" Target="../media/image191.wmf"/><Relationship Id="rId33" Type="http://schemas.openxmlformats.org/officeDocument/2006/relationships/image" Target="../media/image195.wmf"/><Relationship Id="rId38" Type="http://schemas.openxmlformats.org/officeDocument/2006/relationships/oleObject" Target="../embeddings/oleObject203.bin"/><Relationship Id="rId20" Type="http://schemas.openxmlformats.org/officeDocument/2006/relationships/image" Target="../media/image189.wmf"/><Relationship Id="rId41" Type="http://schemas.openxmlformats.org/officeDocument/2006/relationships/image" Target="../media/image199.wmf"/></Relationships>
</file>

<file path=ppt/slides/_rels/slide48.xml.rels><?xml version="1.0" encoding="UTF-8" standalone="yes"?>
<Relationships xmlns="http://schemas.openxmlformats.org/package/2006/relationships"><Relationship Id="rId8" Type="http://schemas.openxmlformats.org/officeDocument/2006/relationships/image" Target="../media/image189.wmf"/><Relationship Id="rId13" Type="http://schemas.openxmlformats.org/officeDocument/2006/relationships/oleObject" Target="../embeddings/oleObject212.bin"/><Relationship Id="rId18" Type="http://schemas.openxmlformats.org/officeDocument/2006/relationships/image" Target="../media/image209.wmf"/><Relationship Id="rId3" Type="http://schemas.openxmlformats.org/officeDocument/2006/relationships/oleObject" Target="../embeddings/oleObject207.bin"/><Relationship Id="rId21" Type="http://schemas.openxmlformats.org/officeDocument/2006/relationships/oleObject" Target="../embeddings/oleObject216.bin"/><Relationship Id="rId7" Type="http://schemas.openxmlformats.org/officeDocument/2006/relationships/oleObject" Target="../embeddings/oleObject209.bin"/><Relationship Id="rId12" Type="http://schemas.openxmlformats.org/officeDocument/2006/relationships/image" Target="../media/image206.wmf"/><Relationship Id="rId17" Type="http://schemas.openxmlformats.org/officeDocument/2006/relationships/oleObject" Target="../embeddings/oleObject214.bin"/><Relationship Id="rId2" Type="http://schemas.openxmlformats.org/officeDocument/2006/relationships/slideLayout" Target="../slideLayouts/slideLayout7.xml"/><Relationship Id="rId16" Type="http://schemas.openxmlformats.org/officeDocument/2006/relationships/image" Target="../media/image208.wmf"/><Relationship Id="rId20" Type="http://schemas.openxmlformats.org/officeDocument/2006/relationships/image" Target="../media/image210.wmf"/><Relationship Id="rId1" Type="http://schemas.openxmlformats.org/officeDocument/2006/relationships/vmlDrawing" Target="../drawings/vmlDrawing35.vml"/><Relationship Id="rId6" Type="http://schemas.openxmlformats.org/officeDocument/2006/relationships/image" Target="../media/image204.wmf"/><Relationship Id="rId11" Type="http://schemas.openxmlformats.org/officeDocument/2006/relationships/oleObject" Target="../embeddings/oleObject211.bin"/><Relationship Id="rId24" Type="http://schemas.openxmlformats.org/officeDocument/2006/relationships/image" Target="../media/image212.wmf"/><Relationship Id="rId5" Type="http://schemas.openxmlformats.org/officeDocument/2006/relationships/oleObject" Target="../embeddings/oleObject208.bin"/><Relationship Id="rId15" Type="http://schemas.openxmlformats.org/officeDocument/2006/relationships/oleObject" Target="../embeddings/oleObject213.bin"/><Relationship Id="rId23" Type="http://schemas.openxmlformats.org/officeDocument/2006/relationships/oleObject" Target="../embeddings/oleObject217.bin"/><Relationship Id="rId10" Type="http://schemas.openxmlformats.org/officeDocument/2006/relationships/image" Target="../media/image205.wmf"/><Relationship Id="rId19" Type="http://schemas.openxmlformats.org/officeDocument/2006/relationships/oleObject" Target="../embeddings/oleObject215.bin"/><Relationship Id="rId4" Type="http://schemas.openxmlformats.org/officeDocument/2006/relationships/image" Target="../media/image203.wmf"/><Relationship Id="rId9" Type="http://schemas.openxmlformats.org/officeDocument/2006/relationships/oleObject" Target="../embeddings/oleObject210.bin"/><Relationship Id="rId14" Type="http://schemas.openxmlformats.org/officeDocument/2006/relationships/image" Target="../media/image207.wmf"/><Relationship Id="rId22" Type="http://schemas.openxmlformats.org/officeDocument/2006/relationships/image" Target="../media/image211.wmf"/></Relationships>
</file>

<file path=ppt/slides/_rels/slide49.xml.rels><?xml version="1.0" encoding="UTF-8" standalone="yes"?>
<Relationships xmlns="http://schemas.openxmlformats.org/package/2006/relationships"><Relationship Id="rId8" Type="http://schemas.openxmlformats.org/officeDocument/2006/relationships/image" Target="../media/image215.wmf"/><Relationship Id="rId13" Type="http://schemas.openxmlformats.org/officeDocument/2006/relationships/oleObject" Target="../embeddings/oleObject223.bin"/><Relationship Id="rId18" Type="http://schemas.openxmlformats.org/officeDocument/2006/relationships/image" Target="../media/image211.wmf"/><Relationship Id="rId26" Type="http://schemas.openxmlformats.org/officeDocument/2006/relationships/oleObject" Target="../embeddings/oleObject229.bin"/><Relationship Id="rId3" Type="http://schemas.openxmlformats.org/officeDocument/2006/relationships/oleObject" Target="../embeddings/oleObject218.bin"/><Relationship Id="rId21" Type="http://schemas.openxmlformats.org/officeDocument/2006/relationships/image" Target="../media/image219.wmf"/><Relationship Id="rId7" Type="http://schemas.openxmlformats.org/officeDocument/2006/relationships/oleObject" Target="../embeddings/oleObject220.bin"/><Relationship Id="rId12" Type="http://schemas.openxmlformats.org/officeDocument/2006/relationships/image" Target="../media/image217.wmf"/><Relationship Id="rId17" Type="http://schemas.openxmlformats.org/officeDocument/2006/relationships/oleObject" Target="../embeddings/oleObject225.bin"/><Relationship Id="rId25" Type="http://schemas.openxmlformats.org/officeDocument/2006/relationships/image" Target="../media/image221.wmf"/><Relationship Id="rId2" Type="http://schemas.openxmlformats.org/officeDocument/2006/relationships/slideLayout" Target="../slideLayouts/slideLayout7.xml"/><Relationship Id="rId16" Type="http://schemas.openxmlformats.org/officeDocument/2006/relationships/image" Target="../media/image210.wmf"/><Relationship Id="rId20" Type="http://schemas.openxmlformats.org/officeDocument/2006/relationships/oleObject" Target="../embeddings/oleObject226.bin"/><Relationship Id="rId1" Type="http://schemas.openxmlformats.org/officeDocument/2006/relationships/vmlDrawing" Target="../drawings/vmlDrawing36.vml"/><Relationship Id="rId6" Type="http://schemas.openxmlformats.org/officeDocument/2006/relationships/image" Target="../media/image214.wmf"/><Relationship Id="rId11" Type="http://schemas.openxmlformats.org/officeDocument/2006/relationships/oleObject" Target="../embeddings/oleObject222.bin"/><Relationship Id="rId24" Type="http://schemas.openxmlformats.org/officeDocument/2006/relationships/oleObject" Target="../embeddings/oleObject228.bin"/><Relationship Id="rId5" Type="http://schemas.openxmlformats.org/officeDocument/2006/relationships/oleObject" Target="../embeddings/oleObject219.bin"/><Relationship Id="rId15" Type="http://schemas.openxmlformats.org/officeDocument/2006/relationships/oleObject" Target="../embeddings/oleObject224.bin"/><Relationship Id="rId23" Type="http://schemas.openxmlformats.org/officeDocument/2006/relationships/image" Target="../media/image220.wmf"/><Relationship Id="rId10" Type="http://schemas.openxmlformats.org/officeDocument/2006/relationships/image" Target="../media/image216.wmf"/><Relationship Id="rId19" Type="http://schemas.openxmlformats.org/officeDocument/2006/relationships/image" Target="../media/image223.wmf"/><Relationship Id="rId4" Type="http://schemas.openxmlformats.org/officeDocument/2006/relationships/image" Target="../media/image213.wmf"/><Relationship Id="rId9" Type="http://schemas.openxmlformats.org/officeDocument/2006/relationships/oleObject" Target="../embeddings/oleObject221.bin"/><Relationship Id="rId14" Type="http://schemas.openxmlformats.org/officeDocument/2006/relationships/image" Target="../media/image218.wmf"/><Relationship Id="rId22" Type="http://schemas.openxmlformats.org/officeDocument/2006/relationships/oleObject" Target="../embeddings/oleObject227.bin"/><Relationship Id="rId27" Type="http://schemas.openxmlformats.org/officeDocument/2006/relationships/image" Target="../media/image222.wmf"/></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11.bin"/><Relationship Id="rId18" Type="http://schemas.openxmlformats.org/officeDocument/2006/relationships/image" Target="../media/image13.emf"/><Relationship Id="rId3" Type="http://schemas.openxmlformats.org/officeDocument/2006/relationships/audio" Target="../media/audio1.wav"/><Relationship Id="rId7" Type="http://schemas.openxmlformats.org/officeDocument/2006/relationships/oleObject" Target="../embeddings/oleObject8.bin"/><Relationship Id="rId12" Type="http://schemas.openxmlformats.org/officeDocument/2006/relationships/image" Target="../media/image10.wmf"/><Relationship Id="rId17" Type="http://schemas.openxmlformats.org/officeDocument/2006/relationships/oleObject" Target="../embeddings/oleObject13.bin"/><Relationship Id="rId2" Type="http://schemas.openxmlformats.org/officeDocument/2006/relationships/slideLayout" Target="../slideLayouts/slideLayout29.xml"/><Relationship Id="rId16" Type="http://schemas.openxmlformats.org/officeDocument/2006/relationships/image" Target="../media/image12.wmf"/><Relationship Id="rId1" Type="http://schemas.openxmlformats.org/officeDocument/2006/relationships/vmlDrawing" Target="../drawings/vmlDrawing3.vml"/><Relationship Id="rId6" Type="http://schemas.openxmlformats.org/officeDocument/2006/relationships/image" Target="../media/image7.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9.wmf"/><Relationship Id="rId4" Type="http://schemas.openxmlformats.org/officeDocument/2006/relationships/audio" Target="../media/audio2.wav"/><Relationship Id="rId9" Type="http://schemas.openxmlformats.org/officeDocument/2006/relationships/oleObject" Target="../embeddings/oleObject9.bin"/><Relationship Id="rId14" Type="http://schemas.openxmlformats.org/officeDocument/2006/relationships/image" Target="../media/image11.wmf"/></Relationships>
</file>

<file path=ppt/slides/_rels/slide50.xml.rels><?xml version="1.0" encoding="UTF-8" standalone="yes"?>
<Relationships xmlns="http://schemas.openxmlformats.org/package/2006/relationships"><Relationship Id="rId13" Type="http://schemas.openxmlformats.org/officeDocument/2006/relationships/oleObject" Target="../embeddings/oleObject235.bin"/><Relationship Id="rId18" Type="http://schemas.openxmlformats.org/officeDocument/2006/relationships/image" Target="../media/image231.wmf"/><Relationship Id="rId26" Type="http://schemas.openxmlformats.org/officeDocument/2006/relationships/image" Target="../media/image234.wmf"/><Relationship Id="rId3" Type="http://schemas.openxmlformats.org/officeDocument/2006/relationships/oleObject" Target="../embeddings/oleObject230.bin"/><Relationship Id="rId21" Type="http://schemas.openxmlformats.org/officeDocument/2006/relationships/oleObject" Target="../embeddings/oleObject239.bin"/><Relationship Id="rId34" Type="http://schemas.openxmlformats.org/officeDocument/2006/relationships/oleObject" Target="../embeddings/oleObject246.bin"/><Relationship Id="rId7" Type="http://schemas.openxmlformats.org/officeDocument/2006/relationships/oleObject" Target="../embeddings/oleObject232.bin"/><Relationship Id="rId12" Type="http://schemas.openxmlformats.org/officeDocument/2006/relationships/image" Target="../media/image228.wmf"/><Relationship Id="rId17" Type="http://schemas.openxmlformats.org/officeDocument/2006/relationships/oleObject" Target="../embeddings/oleObject237.bin"/><Relationship Id="rId25" Type="http://schemas.openxmlformats.org/officeDocument/2006/relationships/oleObject" Target="../embeddings/oleObject241.bin"/><Relationship Id="rId33" Type="http://schemas.openxmlformats.org/officeDocument/2006/relationships/image" Target="../media/image217.wmf"/><Relationship Id="rId2" Type="http://schemas.openxmlformats.org/officeDocument/2006/relationships/slideLayout" Target="../slideLayouts/slideLayout7.xml"/><Relationship Id="rId16" Type="http://schemas.openxmlformats.org/officeDocument/2006/relationships/image" Target="../media/image230.wmf"/><Relationship Id="rId20" Type="http://schemas.openxmlformats.org/officeDocument/2006/relationships/image" Target="../media/image232.wmf"/><Relationship Id="rId29" Type="http://schemas.openxmlformats.org/officeDocument/2006/relationships/oleObject" Target="../embeddings/oleObject243.bin"/><Relationship Id="rId1" Type="http://schemas.openxmlformats.org/officeDocument/2006/relationships/vmlDrawing" Target="../drawings/vmlDrawing37.vml"/><Relationship Id="rId6" Type="http://schemas.openxmlformats.org/officeDocument/2006/relationships/image" Target="../media/image225.wmf"/><Relationship Id="rId11" Type="http://schemas.openxmlformats.org/officeDocument/2006/relationships/oleObject" Target="../embeddings/oleObject234.bin"/><Relationship Id="rId24" Type="http://schemas.openxmlformats.org/officeDocument/2006/relationships/image" Target="../media/image233.wmf"/><Relationship Id="rId32" Type="http://schemas.openxmlformats.org/officeDocument/2006/relationships/oleObject" Target="../embeddings/oleObject245.bin"/><Relationship Id="rId5" Type="http://schemas.openxmlformats.org/officeDocument/2006/relationships/oleObject" Target="../embeddings/oleObject231.bin"/><Relationship Id="rId15" Type="http://schemas.openxmlformats.org/officeDocument/2006/relationships/oleObject" Target="../embeddings/oleObject236.bin"/><Relationship Id="rId23" Type="http://schemas.openxmlformats.org/officeDocument/2006/relationships/oleObject" Target="../embeddings/oleObject240.bin"/><Relationship Id="rId28" Type="http://schemas.openxmlformats.org/officeDocument/2006/relationships/image" Target="../media/image235.wmf"/><Relationship Id="rId36" Type="http://schemas.openxmlformats.org/officeDocument/2006/relationships/image" Target="../media/image237.wmf"/><Relationship Id="rId10" Type="http://schemas.openxmlformats.org/officeDocument/2006/relationships/image" Target="../media/image227.wmf"/><Relationship Id="rId19" Type="http://schemas.openxmlformats.org/officeDocument/2006/relationships/oleObject" Target="../embeddings/oleObject238.bin"/><Relationship Id="rId31" Type="http://schemas.openxmlformats.org/officeDocument/2006/relationships/image" Target="../media/image236.wmf"/><Relationship Id="rId4" Type="http://schemas.openxmlformats.org/officeDocument/2006/relationships/image" Target="../media/image224.wmf"/><Relationship Id="rId9" Type="http://schemas.openxmlformats.org/officeDocument/2006/relationships/oleObject" Target="../embeddings/oleObject233.bin"/><Relationship Id="rId14" Type="http://schemas.openxmlformats.org/officeDocument/2006/relationships/image" Target="../media/image229.wmf"/><Relationship Id="rId22" Type="http://schemas.openxmlformats.org/officeDocument/2006/relationships/image" Target="../media/image220.wmf"/><Relationship Id="rId27" Type="http://schemas.openxmlformats.org/officeDocument/2006/relationships/oleObject" Target="../embeddings/oleObject242.bin"/><Relationship Id="rId30" Type="http://schemas.openxmlformats.org/officeDocument/2006/relationships/oleObject" Target="../embeddings/oleObject244.bin"/><Relationship Id="rId35" Type="http://schemas.openxmlformats.org/officeDocument/2006/relationships/oleObject" Target="../embeddings/oleObject247.bin"/><Relationship Id="rId8" Type="http://schemas.openxmlformats.org/officeDocument/2006/relationships/image" Target="../media/image226.wmf"/></Relationships>
</file>

<file path=ppt/slides/_rels/slide51.xml.rels><?xml version="1.0" encoding="UTF-8" standalone="yes"?>
<Relationships xmlns="http://schemas.openxmlformats.org/package/2006/relationships"><Relationship Id="rId8" Type="http://schemas.openxmlformats.org/officeDocument/2006/relationships/image" Target="../media/image240.wmf"/><Relationship Id="rId13" Type="http://schemas.openxmlformats.org/officeDocument/2006/relationships/oleObject" Target="../embeddings/oleObject253.bin"/><Relationship Id="rId3" Type="http://schemas.openxmlformats.org/officeDocument/2006/relationships/oleObject" Target="../embeddings/oleObject248.bin"/><Relationship Id="rId7" Type="http://schemas.openxmlformats.org/officeDocument/2006/relationships/oleObject" Target="../embeddings/oleObject250.bin"/><Relationship Id="rId12" Type="http://schemas.openxmlformats.org/officeDocument/2006/relationships/image" Target="../media/image242.wmf"/><Relationship Id="rId2" Type="http://schemas.openxmlformats.org/officeDocument/2006/relationships/slideLayout" Target="../slideLayouts/slideLayout7.xml"/><Relationship Id="rId16" Type="http://schemas.openxmlformats.org/officeDocument/2006/relationships/image" Target="../media/image244.wmf"/><Relationship Id="rId1" Type="http://schemas.openxmlformats.org/officeDocument/2006/relationships/vmlDrawing" Target="../drawings/vmlDrawing38.vml"/><Relationship Id="rId6" Type="http://schemas.openxmlformats.org/officeDocument/2006/relationships/image" Target="../media/image239.wmf"/><Relationship Id="rId11" Type="http://schemas.openxmlformats.org/officeDocument/2006/relationships/oleObject" Target="../embeddings/oleObject252.bin"/><Relationship Id="rId5" Type="http://schemas.openxmlformats.org/officeDocument/2006/relationships/oleObject" Target="../embeddings/oleObject249.bin"/><Relationship Id="rId15" Type="http://schemas.openxmlformats.org/officeDocument/2006/relationships/oleObject" Target="../embeddings/oleObject254.bin"/><Relationship Id="rId10" Type="http://schemas.openxmlformats.org/officeDocument/2006/relationships/image" Target="../media/image241.wmf"/><Relationship Id="rId4" Type="http://schemas.openxmlformats.org/officeDocument/2006/relationships/image" Target="../media/image238.wmf"/><Relationship Id="rId9" Type="http://schemas.openxmlformats.org/officeDocument/2006/relationships/oleObject" Target="../embeddings/oleObject251.bin"/><Relationship Id="rId14" Type="http://schemas.openxmlformats.org/officeDocument/2006/relationships/image" Target="../media/image243.wmf"/></Relationships>
</file>

<file path=ppt/slides/_rels/slide52.xml.rels><?xml version="1.0" encoding="UTF-8" standalone="yes"?>
<Relationships xmlns="http://schemas.openxmlformats.org/package/2006/relationships"><Relationship Id="rId8" Type="http://schemas.openxmlformats.org/officeDocument/2006/relationships/image" Target="../media/image247.wmf"/><Relationship Id="rId13" Type="http://schemas.openxmlformats.org/officeDocument/2006/relationships/oleObject" Target="../embeddings/oleObject260.bin"/><Relationship Id="rId18" Type="http://schemas.openxmlformats.org/officeDocument/2006/relationships/oleObject" Target="../embeddings/oleObject262.bin"/><Relationship Id="rId3" Type="http://schemas.openxmlformats.org/officeDocument/2006/relationships/oleObject" Target="../embeddings/oleObject255.bin"/><Relationship Id="rId7" Type="http://schemas.openxmlformats.org/officeDocument/2006/relationships/oleObject" Target="../embeddings/oleObject257.bin"/><Relationship Id="rId12" Type="http://schemas.openxmlformats.org/officeDocument/2006/relationships/image" Target="../media/image249.wmf"/><Relationship Id="rId17" Type="http://schemas.openxmlformats.org/officeDocument/2006/relationships/image" Target="../media/image253.emf"/><Relationship Id="rId2" Type="http://schemas.openxmlformats.org/officeDocument/2006/relationships/slideLayout" Target="../slideLayouts/slideLayout7.xml"/><Relationship Id="rId16" Type="http://schemas.openxmlformats.org/officeDocument/2006/relationships/image" Target="../media/image251.wmf"/><Relationship Id="rId1" Type="http://schemas.openxmlformats.org/officeDocument/2006/relationships/vmlDrawing" Target="../drawings/vmlDrawing39.vml"/><Relationship Id="rId6" Type="http://schemas.openxmlformats.org/officeDocument/2006/relationships/image" Target="../media/image246.wmf"/><Relationship Id="rId11" Type="http://schemas.openxmlformats.org/officeDocument/2006/relationships/oleObject" Target="../embeddings/oleObject259.bin"/><Relationship Id="rId5" Type="http://schemas.openxmlformats.org/officeDocument/2006/relationships/oleObject" Target="../embeddings/oleObject256.bin"/><Relationship Id="rId15" Type="http://schemas.openxmlformats.org/officeDocument/2006/relationships/oleObject" Target="../embeddings/oleObject261.bin"/><Relationship Id="rId10" Type="http://schemas.openxmlformats.org/officeDocument/2006/relationships/image" Target="../media/image248.wmf"/><Relationship Id="rId19" Type="http://schemas.openxmlformats.org/officeDocument/2006/relationships/image" Target="../media/image252.wmf"/><Relationship Id="rId4" Type="http://schemas.openxmlformats.org/officeDocument/2006/relationships/image" Target="../media/image245.wmf"/><Relationship Id="rId9" Type="http://schemas.openxmlformats.org/officeDocument/2006/relationships/oleObject" Target="../embeddings/oleObject258.bin"/><Relationship Id="rId14" Type="http://schemas.openxmlformats.org/officeDocument/2006/relationships/image" Target="../media/image250.wmf"/></Relationships>
</file>

<file path=ppt/slides/_rels/slide53.xml.rels><?xml version="1.0" encoding="UTF-8" standalone="yes"?>
<Relationships xmlns="http://schemas.openxmlformats.org/package/2006/relationships"><Relationship Id="rId8" Type="http://schemas.openxmlformats.org/officeDocument/2006/relationships/image" Target="../media/image256.wmf"/><Relationship Id="rId13" Type="http://schemas.openxmlformats.org/officeDocument/2006/relationships/oleObject" Target="../embeddings/oleObject268.bin"/><Relationship Id="rId18" Type="http://schemas.openxmlformats.org/officeDocument/2006/relationships/image" Target="../media/image261.wmf"/><Relationship Id="rId3" Type="http://schemas.openxmlformats.org/officeDocument/2006/relationships/oleObject" Target="../embeddings/oleObject263.bin"/><Relationship Id="rId7" Type="http://schemas.openxmlformats.org/officeDocument/2006/relationships/oleObject" Target="../embeddings/oleObject265.bin"/><Relationship Id="rId12" Type="http://schemas.openxmlformats.org/officeDocument/2006/relationships/image" Target="../media/image258.wmf"/><Relationship Id="rId17" Type="http://schemas.openxmlformats.org/officeDocument/2006/relationships/oleObject" Target="../embeddings/oleObject270.bin"/><Relationship Id="rId2" Type="http://schemas.openxmlformats.org/officeDocument/2006/relationships/slideLayout" Target="../slideLayouts/slideLayout7.xml"/><Relationship Id="rId16" Type="http://schemas.openxmlformats.org/officeDocument/2006/relationships/image" Target="../media/image260.wmf"/><Relationship Id="rId1" Type="http://schemas.openxmlformats.org/officeDocument/2006/relationships/vmlDrawing" Target="../drawings/vmlDrawing40.vml"/><Relationship Id="rId6" Type="http://schemas.openxmlformats.org/officeDocument/2006/relationships/image" Target="../media/image255.wmf"/><Relationship Id="rId11" Type="http://schemas.openxmlformats.org/officeDocument/2006/relationships/oleObject" Target="../embeddings/oleObject267.bin"/><Relationship Id="rId5" Type="http://schemas.openxmlformats.org/officeDocument/2006/relationships/oleObject" Target="../embeddings/oleObject264.bin"/><Relationship Id="rId15" Type="http://schemas.openxmlformats.org/officeDocument/2006/relationships/oleObject" Target="../embeddings/oleObject269.bin"/><Relationship Id="rId10" Type="http://schemas.openxmlformats.org/officeDocument/2006/relationships/image" Target="../media/image257.wmf"/><Relationship Id="rId4" Type="http://schemas.openxmlformats.org/officeDocument/2006/relationships/image" Target="../media/image254.wmf"/><Relationship Id="rId9" Type="http://schemas.openxmlformats.org/officeDocument/2006/relationships/oleObject" Target="../embeddings/oleObject266.bin"/><Relationship Id="rId14" Type="http://schemas.openxmlformats.org/officeDocument/2006/relationships/image" Target="../media/image259.wmf"/></Relationships>
</file>

<file path=ppt/slides/_rels/slide54.xml.rels><?xml version="1.0" encoding="UTF-8" standalone="yes"?>
<Relationships xmlns="http://schemas.openxmlformats.org/package/2006/relationships"><Relationship Id="rId8" Type="http://schemas.openxmlformats.org/officeDocument/2006/relationships/image" Target="../media/image215.wmf"/><Relationship Id="rId13" Type="http://schemas.openxmlformats.org/officeDocument/2006/relationships/oleObject" Target="../embeddings/oleObject276.bin"/><Relationship Id="rId18" Type="http://schemas.openxmlformats.org/officeDocument/2006/relationships/image" Target="../media/image240.wmf"/><Relationship Id="rId3" Type="http://schemas.openxmlformats.org/officeDocument/2006/relationships/oleObject" Target="../embeddings/oleObject271.bin"/><Relationship Id="rId7" Type="http://schemas.openxmlformats.org/officeDocument/2006/relationships/oleObject" Target="../embeddings/oleObject273.bin"/><Relationship Id="rId12" Type="http://schemas.openxmlformats.org/officeDocument/2006/relationships/image" Target="../media/image238.wmf"/><Relationship Id="rId17" Type="http://schemas.openxmlformats.org/officeDocument/2006/relationships/oleObject" Target="../embeddings/oleObject278.bin"/><Relationship Id="rId2" Type="http://schemas.openxmlformats.org/officeDocument/2006/relationships/slideLayout" Target="../slideLayouts/slideLayout40.xml"/><Relationship Id="rId16" Type="http://schemas.openxmlformats.org/officeDocument/2006/relationships/image" Target="../media/image239.wmf"/><Relationship Id="rId1" Type="http://schemas.openxmlformats.org/officeDocument/2006/relationships/vmlDrawing" Target="../drawings/vmlDrawing41.vml"/><Relationship Id="rId6" Type="http://schemas.openxmlformats.org/officeDocument/2006/relationships/image" Target="../media/image263.wmf"/><Relationship Id="rId11" Type="http://schemas.openxmlformats.org/officeDocument/2006/relationships/oleObject" Target="../embeddings/oleObject275.bin"/><Relationship Id="rId5" Type="http://schemas.openxmlformats.org/officeDocument/2006/relationships/oleObject" Target="../embeddings/oleObject272.bin"/><Relationship Id="rId15" Type="http://schemas.openxmlformats.org/officeDocument/2006/relationships/oleObject" Target="../embeddings/oleObject277.bin"/><Relationship Id="rId10" Type="http://schemas.openxmlformats.org/officeDocument/2006/relationships/image" Target="../media/image264.wmf"/><Relationship Id="rId4" Type="http://schemas.openxmlformats.org/officeDocument/2006/relationships/image" Target="../media/image262.wmf"/><Relationship Id="rId9" Type="http://schemas.openxmlformats.org/officeDocument/2006/relationships/oleObject" Target="../embeddings/oleObject274.bin"/><Relationship Id="rId14" Type="http://schemas.openxmlformats.org/officeDocument/2006/relationships/image" Target="../media/image265.w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81.bin"/><Relationship Id="rId13" Type="http://schemas.openxmlformats.org/officeDocument/2006/relationships/image" Target="../media/image266.wmf"/><Relationship Id="rId18" Type="http://schemas.openxmlformats.org/officeDocument/2006/relationships/oleObject" Target="../embeddings/oleObject286.bin"/><Relationship Id="rId26" Type="http://schemas.openxmlformats.org/officeDocument/2006/relationships/image" Target="../media/image272.wmf"/><Relationship Id="rId3" Type="http://schemas.openxmlformats.org/officeDocument/2006/relationships/notesSlide" Target="../notesSlides/notesSlide3.xml"/><Relationship Id="rId21" Type="http://schemas.openxmlformats.org/officeDocument/2006/relationships/image" Target="../media/image270.wmf"/><Relationship Id="rId7" Type="http://schemas.openxmlformats.org/officeDocument/2006/relationships/image" Target="../media/image246.wmf"/><Relationship Id="rId12" Type="http://schemas.openxmlformats.org/officeDocument/2006/relationships/oleObject" Target="../embeddings/oleObject283.bin"/><Relationship Id="rId17" Type="http://schemas.openxmlformats.org/officeDocument/2006/relationships/image" Target="../media/image268.wmf"/><Relationship Id="rId25" Type="http://schemas.openxmlformats.org/officeDocument/2006/relationships/oleObject" Target="../embeddings/oleObject290.bin"/><Relationship Id="rId2" Type="http://schemas.openxmlformats.org/officeDocument/2006/relationships/slideLayout" Target="../slideLayouts/slideLayout40.xml"/><Relationship Id="rId16" Type="http://schemas.openxmlformats.org/officeDocument/2006/relationships/oleObject" Target="../embeddings/oleObject285.bin"/><Relationship Id="rId20" Type="http://schemas.openxmlformats.org/officeDocument/2006/relationships/oleObject" Target="../embeddings/oleObject287.bin"/><Relationship Id="rId29" Type="http://schemas.openxmlformats.org/officeDocument/2006/relationships/oleObject" Target="../embeddings/oleObject293.bin"/><Relationship Id="rId1" Type="http://schemas.openxmlformats.org/officeDocument/2006/relationships/vmlDrawing" Target="../drawings/vmlDrawing42.vml"/><Relationship Id="rId6" Type="http://schemas.openxmlformats.org/officeDocument/2006/relationships/oleObject" Target="../embeddings/oleObject280.bin"/><Relationship Id="rId11" Type="http://schemas.openxmlformats.org/officeDocument/2006/relationships/image" Target="../media/image252.wmf"/><Relationship Id="rId24" Type="http://schemas.openxmlformats.org/officeDocument/2006/relationships/oleObject" Target="../embeddings/oleObject289.bin"/><Relationship Id="rId5" Type="http://schemas.openxmlformats.org/officeDocument/2006/relationships/image" Target="../media/image245.wmf"/><Relationship Id="rId15" Type="http://schemas.openxmlformats.org/officeDocument/2006/relationships/image" Target="../media/image267.wmf"/><Relationship Id="rId23" Type="http://schemas.openxmlformats.org/officeDocument/2006/relationships/image" Target="../media/image271.wmf"/><Relationship Id="rId28" Type="http://schemas.openxmlformats.org/officeDocument/2006/relationships/oleObject" Target="../embeddings/oleObject292.bin"/><Relationship Id="rId10" Type="http://schemas.openxmlformats.org/officeDocument/2006/relationships/oleObject" Target="../embeddings/oleObject282.bin"/><Relationship Id="rId19" Type="http://schemas.openxmlformats.org/officeDocument/2006/relationships/image" Target="../media/image269.wmf"/><Relationship Id="rId4" Type="http://schemas.openxmlformats.org/officeDocument/2006/relationships/oleObject" Target="../embeddings/oleObject279.bin"/><Relationship Id="rId9" Type="http://schemas.openxmlformats.org/officeDocument/2006/relationships/image" Target="../media/image247.wmf"/><Relationship Id="rId14" Type="http://schemas.openxmlformats.org/officeDocument/2006/relationships/oleObject" Target="../embeddings/oleObject284.bin"/><Relationship Id="rId22" Type="http://schemas.openxmlformats.org/officeDocument/2006/relationships/oleObject" Target="../embeddings/oleObject288.bin"/><Relationship Id="rId27" Type="http://schemas.openxmlformats.org/officeDocument/2006/relationships/oleObject" Target="../embeddings/oleObject291.bin"/><Relationship Id="rId30" Type="http://schemas.openxmlformats.org/officeDocument/2006/relationships/image" Target="../media/image273.wmf"/></Relationships>
</file>

<file path=ppt/slides/_rels/slide56.xml.rels><?xml version="1.0" encoding="UTF-8" standalone="yes"?>
<Relationships xmlns="http://schemas.openxmlformats.org/package/2006/relationships"><Relationship Id="rId8" Type="http://schemas.openxmlformats.org/officeDocument/2006/relationships/image" Target="../media/image275.emf"/><Relationship Id="rId3" Type="http://schemas.openxmlformats.org/officeDocument/2006/relationships/image" Target="../media/image274.png"/><Relationship Id="rId7" Type="http://schemas.openxmlformats.org/officeDocument/2006/relationships/image" Target="../media/image238.wmf"/><Relationship Id="rId2" Type="http://schemas.openxmlformats.org/officeDocument/2006/relationships/slideLayout" Target="../slideLayouts/slideLayout40.xml"/><Relationship Id="rId1" Type="http://schemas.openxmlformats.org/officeDocument/2006/relationships/vmlDrawing" Target="../drawings/vmlDrawing43.vml"/><Relationship Id="rId6" Type="http://schemas.openxmlformats.org/officeDocument/2006/relationships/oleObject" Target="../embeddings/oleObject295.bin"/><Relationship Id="rId5" Type="http://schemas.openxmlformats.org/officeDocument/2006/relationships/image" Target="../media/image215.wmf"/><Relationship Id="rId4" Type="http://schemas.openxmlformats.org/officeDocument/2006/relationships/oleObject" Target="../embeddings/oleObject294.bin"/></Relationships>
</file>

<file path=ppt/slides/_rels/slide57.xml.rels><?xml version="1.0" encoding="UTF-8" standalone="yes"?>
<Relationships xmlns="http://schemas.openxmlformats.org/package/2006/relationships"><Relationship Id="rId2" Type="http://schemas.openxmlformats.org/officeDocument/2006/relationships/image" Target="../media/image276.png"/><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3" Type="http://schemas.openxmlformats.org/officeDocument/2006/relationships/image" Target="../media/image277.png"/><Relationship Id="rId2" Type="http://schemas.openxmlformats.org/officeDocument/2006/relationships/slideLayout" Target="../slideLayouts/slideLayout40.xml"/><Relationship Id="rId1" Type="http://schemas.openxmlformats.org/officeDocument/2006/relationships/vmlDrawing" Target="../drawings/vmlDrawing44.vml"/><Relationship Id="rId6" Type="http://schemas.openxmlformats.org/officeDocument/2006/relationships/image" Target="../media/image278.emf"/><Relationship Id="rId5" Type="http://schemas.openxmlformats.org/officeDocument/2006/relationships/image" Target="../media/image263.wmf"/><Relationship Id="rId4" Type="http://schemas.openxmlformats.org/officeDocument/2006/relationships/oleObject" Target="../embeddings/oleObject296.bin"/></Relationships>
</file>

<file path=ppt/slides/_rels/slide59.xml.rels><?xml version="1.0" encoding="UTF-8" standalone="yes"?>
<Relationships xmlns="http://schemas.openxmlformats.org/package/2006/relationships"><Relationship Id="rId8" Type="http://schemas.openxmlformats.org/officeDocument/2006/relationships/image" Target="../media/image281.wmf"/><Relationship Id="rId3" Type="http://schemas.openxmlformats.org/officeDocument/2006/relationships/oleObject" Target="../embeddings/oleObject297.bin"/><Relationship Id="rId7" Type="http://schemas.openxmlformats.org/officeDocument/2006/relationships/oleObject" Target="../embeddings/oleObject299.bin"/><Relationship Id="rId2" Type="http://schemas.openxmlformats.org/officeDocument/2006/relationships/slideLayout" Target="../slideLayouts/slideLayout40.xml"/><Relationship Id="rId1" Type="http://schemas.openxmlformats.org/officeDocument/2006/relationships/vmlDrawing" Target="../drawings/vmlDrawing45.vml"/><Relationship Id="rId6" Type="http://schemas.openxmlformats.org/officeDocument/2006/relationships/image" Target="../media/image280.wmf"/><Relationship Id="rId5" Type="http://schemas.openxmlformats.org/officeDocument/2006/relationships/oleObject" Target="../embeddings/oleObject298.bin"/><Relationship Id="rId4" Type="http://schemas.openxmlformats.org/officeDocument/2006/relationships/image" Target="../media/image279.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4.bin"/><Relationship Id="rId7" Type="http://schemas.openxmlformats.org/officeDocument/2006/relationships/image" Target="../media/image15.wmf"/><Relationship Id="rId2" Type="http://schemas.openxmlformats.org/officeDocument/2006/relationships/slideLayout" Target="../slideLayouts/slideLayout29.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image" Target="../media/image17.png"/><Relationship Id="rId4" Type="http://schemas.openxmlformats.org/officeDocument/2006/relationships/image" Target="../media/image14.wmf"/><Relationship Id="rId9" Type="http://schemas.openxmlformats.org/officeDocument/2006/relationships/image" Target="../media/image16.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00.bin"/><Relationship Id="rId2" Type="http://schemas.openxmlformats.org/officeDocument/2006/relationships/slideLayout" Target="../slideLayouts/slideLayout40.xml"/><Relationship Id="rId1" Type="http://schemas.openxmlformats.org/officeDocument/2006/relationships/vmlDrawing" Target="../drawings/vmlDrawing46.vml"/><Relationship Id="rId6" Type="http://schemas.openxmlformats.org/officeDocument/2006/relationships/image" Target="../media/image284.png"/><Relationship Id="rId5" Type="http://schemas.openxmlformats.org/officeDocument/2006/relationships/image" Target="../media/image283.emf"/><Relationship Id="rId4" Type="http://schemas.openxmlformats.org/officeDocument/2006/relationships/image" Target="../media/image282.wmf"/></Relationships>
</file>

<file path=ppt/slides/_rels/slide61.xml.rels><?xml version="1.0" encoding="UTF-8" standalone="yes"?>
<Relationships xmlns="http://schemas.openxmlformats.org/package/2006/relationships"><Relationship Id="rId8" Type="http://schemas.openxmlformats.org/officeDocument/2006/relationships/image" Target="../media/image287.wmf"/><Relationship Id="rId3" Type="http://schemas.openxmlformats.org/officeDocument/2006/relationships/oleObject" Target="../embeddings/oleObject301.bin"/><Relationship Id="rId7" Type="http://schemas.openxmlformats.org/officeDocument/2006/relationships/oleObject" Target="../embeddings/oleObject303.bin"/><Relationship Id="rId12" Type="http://schemas.openxmlformats.org/officeDocument/2006/relationships/image" Target="../media/image289.emf"/><Relationship Id="rId2" Type="http://schemas.openxmlformats.org/officeDocument/2006/relationships/slideLayout" Target="../slideLayouts/slideLayout40.xml"/><Relationship Id="rId1" Type="http://schemas.openxmlformats.org/officeDocument/2006/relationships/vmlDrawing" Target="../drawings/vmlDrawing47.vml"/><Relationship Id="rId6" Type="http://schemas.openxmlformats.org/officeDocument/2006/relationships/image" Target="../media/image286.wmf"/><Relationship Id="rId11" Type="http://schemas.openxmlformats.org/officeDocument/2006/relationships/oleObject" Target="../embeddings/oleObject305.bin"/><Relationship Id="rId5" Type="http://schemas.openxmlformats.org/officeDocument/2006/relationships/oleObject" Target="../embeddings/oleObject302.bin"/><Relationship Id="rId10" Type="http://schemas.openxmlformats.org/officeDocument/2006/relationships/image" Target="../media/image288.emf"/><Relationship Id="rId4" Type="http://schemas.openxmlformats.org/officeDocument/2006/relationships/image" Target="../media/image285.wmf"/><Relationship Id="rId9" Type="http://schemas.openxmlformats.org/officeDocument/2006/relationships/oleObject" Target="../embeddings/oleObject304.bin"/></Relationships>
</file>

<file path=ppt/slides/_rels/slide62.xml.rels><?xml version="1.0" encoding="UTF-8" standalone="yes"?>
<Relationships xmlns="http://schemas.openxmlformats.org/package/2006/relationships"><Relationship Id="rId8" Type="http://schemas.openxmlformats.org/officeDocument/2006/relationships/image" Target="../media/image292.wmf"/><Relationship Id="rId13" Type="http://schemas.openxmlformats.org/officeDocument/2006/relationships/oleObject" Target="../embeddings/oleObject311.bin"/><Relationship Id="rId18" Type="http://schemas.openxmlformats.org/officeDocument/2006/relationships/image" Target="../media/image297.wmf"/><Relationship Id="rId3" Type="http://schemas.openxmlformats.org/officeDocument/2006/relationships/oleObject" Target="../embeddings/oleObject306.bin"/><Relationship Id="rId7" Type="http://schemas.openxmlformats.org/officeDocument/2006/relationships/oleObject" Target="../embeddings/oleObject308.bin"/><Relationship Id="rId12" Type="http://schemas.openxmlformats.org/officeDocument/2006/relationships/image" Target="../media/image294.wmf"/><Relationship Id="rId17" Type="http://schemas.openxmlformats.org/officeDocument/2006/relationships/oleObject" Target="../embeddings/oleObject313.bin"/><Relationship Id="rId2" Type="http://schemas.openxmlformats.org/officeDocument/2006/relationships/slideLayout" Target="../slideLayouts/slideLayout40.xml"/><Relationship Id="rId16" Type="http://schemas.openxmlformats.org/officeDocument/2006/relationships/image" Target="../media/image296.wmf"/><Relationship Id="rId1" Type="http://schemas.openxmlformats.org/officeDocument/2006/relationships/vmlDrawing" Target="../drawings/vmlDrawing48.vml"/><Relationship Id="rId6" Type="http://schemas.openxmlformats.org/officeDocument/2006/relationships/image" Target="../media/image291.wmf"/><Relationship Id="rId11" Type="http://schemas.openxmlformats.org/officeDocument/2006/relationships/oleObject" Target="../embeddings/oleObject310.bin"/><Relationship Id="rId5" Type="http://schemas.openxmlformats.org/officeDocument/2006/relationships/oleObject" Target="../embeddings/oleObject307.bin"/><Relationship Id="rId15" Type="http://schemas.openxmlformats.org/officeDocument/2006/relationships/oleObject" Target="../embeddings/oleObject312.bin"/><Relationship Id="rId10" Type="http://schemas.openxmlformats.org/officeDocument/2006/relationships/image" Target="../media/image293.wmf"/><Relationship Id="rId4" Type="http://schemas.openxmlformats.org/officeDocument/2006/relationships/image" Target="../media/image290.wmf"/><Relationship Id="rId9" Type="http://schemas.openxmlformats.org/officeDocument/2006/relationships/oleObject" Target="../embeddings/oleObject309.bin"/><Relationship Id="rId14" Type="http://schemas.openxmlformats.org/officeDocument/2006/relationships/image" Target="../media/image295.wmf"/></Relationships>
</file>

<file path=ppt/slides/_rels/slide63.xml.rels><?xml version="1.0" encoding="UTF-8" standalone="yes"?>
<Relationships xmlns="http://schemas.openxmlformats.org/package/2006/relationships"><Relationship Id="rId2" Type="http://schemas.openxmlformats.org/officeDocument/2006/relationships/image" Target="../media/image298.emf"/><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8" Type="http://schemas.openxmlformats.org/officeDocument/2006/relationships/image" Target="../media/image301.wmf"/><Relationship Id="rId3" Type="http://schemas.openxmlformats.org/officeDocument/2006/relationships/oleObject" Target="../embeddings/oleObject314.bin"/><Relationship Id="rId7" Type="http://schemas.openxmlformats.org/officeDocument/2006/relationships/oleObject" Target="../embeddings/oleObject316.bin"/><Relationship Id="rId2" Type="http://schemas.openxmlformats.org/officeDocument/2006/relationships/slideLayout" Target="../slideLayouts/slideLayout40.xml"/><Relationship Id="rId1" Type="http://schemas.openxmlformats.org/officeDocument/2006/relationships/vmlDrawing" Target="../drawings/vmlDrawing49.vml"/><Relationship Id="rId6" Type="http://schemas.openxmlformats.org/officeDocument/2006/relationships/image" Target="../media/image300.wmf"/><Relationship Id="rId5" Type="http://schemas.openxmlformats.org/officeDocument/2006/relationships/oleObject" Target="../embeddings/oleObject315.bin"/><Relationship Id="rId10" Type="http://schemas.openxmlformats.org/officeDocument/2006/relationships/image" Target="../media/image302.wmf"/><Relationship Id="rId4" Type="http://schemas.openxmlformats.org/officeDocument/2006/relationships/image" Target="../media/image299.wmf"/><Relationship Id="rId9" Type="http://schemas.openxmlformats.org/officeDocument/2006/relationships/oleObject" Target="../embeddings/oleObject317.bin"/></Relationships>
</file>

<file path=ppt/slides/_rels/slide65.xml.rels><?xml version="1.0" encoding="UTF-8" standalone="yes"?>
<Relationships xmlns="http://schemas.openxmlformats.org/package/2006/relationships"><Relationship Id="rId8" Type="http://schemas.openxmlformats.org/officeDocument/2006/relationships/image" Target="../media/image238.wmf"/><Relationship Id="rId3" Type="http://schemas.openxmlformats.org/officeDocument/2006/relationships/image" Target="../media/image303.jpeg"/><Relationship Id="rId7" Type="http://schemas.openxmlformats.org/officeDocument/2006/relationships/oleObject" Target="../embeddings/oleObject319.bin"/><Relationship Id="rId2" Type="http://schemas.openxmlformats.org/officeDocument/2006/relationships/slideLayout" Target="../slideLayouts/slideLayout18.xml"/><Relationship Id="rId1" Type="http://schemas.openxmlformats.org/officeDocument/2006/relationships/vmlDrawing" Target="../drawings/vmlDrawing50.vml"/><Relationship Id="rId6" Type="http://schemas.openxmlformats.org/officeDocument/2006/relationships/image" Target="../media/image263.wmf"/><Relationship Id="rId5" Type="http://schemas.openxmlformats.org/officeDocument/2006/relationships/oleObject" Target="../embeddings/oleObject318.bin"/><Relationship Id="rId10" Type="http://schemas.openxmlformats.org/officeDocument/2006/relationships/image" Target="../media/image239.wmf"/><Relationship Id="rId4" Type="http://schemas.openxmlformats.org/officeDocument/2006/relationships/image" Target="../media/image304.jpeg"/><Relationship Id="rId9" Type="http://schemas.openxmlformats.org/officeDocument/2006/relationships/oleObject" Target="../embeddings/oleObject320.bin"/></Relationships>
</file>

<file path=ppt/slides/_rels/slide66.xml.rels><?xml version="1.0" encoding="UTF-8" standalone="yes"?>
<Relationships xmlns="http://schemas.openxmlformats.org/package/2006/relationships"><Relationship Id="rId13" Type="http://schemas.openxmlformats.org/officeDocument/2006/relationships/oleObject" Target="../embeddings/oleObject326.bin"/><Relationship Id="rId18" Type="http://schemas.openxmlformats.org/officeDocument/2006/relationships/image" Target="../media/image312.wmf"/><Relationship Id="rId26" Type="http://schemas.openxmlformats.org/officeDocument/2006/relationships/image" Target="../media/image316.wmf"/><Relationship Id="rId3" Type="http://schemas.openxmlformats.org/officeDocument/2006/relationships/oleObject" Target="../embeddings/oleObject321.bin"/><Relationship Id="rId21" Type="http://schemas.openxmlformats.org/officeDocument/2006/relationships/oleObject" Target="../embeddings/oleObject330.bin"/><Relationship Id="rId34" Type="http://schemas.openxmlformats.org/officeDocument/2006/relationships/image" Target="../media/image320.wmf"/><Relationship Id="rId7" Type="http://schemas.openxmlformats.org/officeDocument/2006/relationships/oleObject" Target="../embeddings/oleObject323.bin"/><Relationship Id="rId12" Type="http://schemas.openxmlformats.org/officeDocument/2006/relationships/image" Target="../media/image309.wmf"/><Relationship Id="rId17" Type="http://schemas.openxmlformats.org/officeDocument/2006/relationships/oleObject" Target="../embeddings/oleObject328.bin"/><Relationship Id="rId25" Type="http://schemas.openxmlformats.org/officeDocument/2006/relationships/oleObject" Target="../embeddings/oleObject332.bin"/><Relationship Id="rId33" Type="http://schemas.openxmlformats.org/officeDocument/2006/relationships/oleObject" Target="../embeddings/oleObject336.bin"/><Relationship Id="rId2" Type="http://schemas.openxmlformats.org/officeDocument/2006/relationships/slideLayout" Target="../slideLayouts/slideLayout40.xml"/><Relationship Id="rId16" Type="http://schemas.openxmlformats.org/officeDocument/2006/relationships/image" Target="../media/image311.wmf"/><Relationship Id="rId20" Type="http://schemas.openxmlformats.org/officeDocument/2006/relationships/image" Target="../media/image313.wmf"/><Relationship Id="rId29" Type="http://schemas.openxmlformats.org/officeDocument/2006/relationships/oleObject" Target="../embeddings/oleObject334.bin"/><Relationship Id="rId1" Type="http://schemas.openxmlformats.org/officeDocument/2006/relationships/vmlDrawing" Target="../drawings/vmlDrawing51.vml"/><Relationship Id="rId6" Type="http://schemas.openxmlformats.org/officeDocument/2006/relationships/image" Target="../media/image306.wmf"/><Relationship Id="rId11" Type="http://schemas.openxmlformats.org/officeDocument/2006/relationships/oleObject" Target="../embeddings/oleObject325.bin"/><Relationship Id="rId24" Type="http://schemas.openxmlformats.org/officeDocument/2006/relationships/image" Target="../media/image315.wmf"/><Relationship Id="rId32" Type="http://schemas.openxmlformats.org/officeDocument/2006/relationships/image" Target="../media/image319.wmf"/><Relationship Id="rId5" Type="http://schemas.openxmlformats.org/officeDocument/2006/relationships/oleObject" Target="../embeddings/oleObject322.bin"/><Relationship Id="rId15" Type="http://schemas.openxmlformats.org/officeDocument/2006/relationships/oleObject" Target="../embeddings/oleObject327.bin"/><Relationship Id="rId23" Type="http://schemas.openxmlformats.org/officeDocument/2006/relationships/oleObject" Target="../embeddings/oleObject331.bin"/><Relationship Id="rId28" Type="http://schemas.openxmlformats.org/officeDocument/2006/relationships/image" Target="../media/image317.wmf"/><Relationship Id="rId36" Type="http://schemas.openxmlformats.org/officeDocument/2006/relationships/image" Target="../media/image321.wmf"/><Relationship Id="rId10" Type="http://schemas.openxmlformats.org/officeDocument/2006/relationships/image" Target="../media/image308.wmf"/><Relationship Id="rId19" Type="http://schemas.openxmlformats.org/officeDocument/2006/relationships/oleObject" Target="../embeddings/oleObject329.bin"/><Relationship Id="rId31" Type="http://schemas.openxmlformats.org/officeDocument/2006/relationships/oleObject" Target="../embeddings/oleObject335.bin"/><Relationship Id="rId4" Type="http://schemas.openxmlformats.org/officeDocument/2006/relationships/image" Target="../media/image305.wmf"/><Relationship Id="rId9" Type="http://schemas.openxmlformats.org/officeDocument/2006/relationships/oleObject" Target="../embeddings/oleObject324.bin"/><Relationship Id="rId14" Type="http://schemas.openxmlformats.org/officeDocument/2006/relationships/image" Target="../media/image310.wmf"/><Relationship Id="rId22" Type="http://schemas.openxmlformats.org/officeDocument/2006/relationships/image" Target="../media/image314.wmf"/><Relationship Id="rId27" Type="http://schemas.openxmlformats.org/officeDocument/2006/relationships/oleObject" Target="../embeddings/oleObject333.bin"/><Relationship Id="rId30" Type="http://schemas.openxmlformats.org/officeDocument/2006/relationships/image" Target="../media/image318.wmf"/><Relationship Id="rId35" Type="http://schemas.openxmlformats.org/officeDocument/2006/relationships/oleObject" Target="../embeddings/oleObject337.bin"/><Relationship Id="rId8" Type="http://schemas.openxmlformats.org/officeDocument/2006/relationships/image" Target="../media/image307.wmf"/></Relationships>
</file>

<file path=ppt/slides/_rels/slide67.xml.rels><?xml version="1.0" encoding="UTF-8" standalone="yes"?>
<Relationships xmlns="http://schemas.openxmlformats.org/package/2006/relationships"><Relationship Id="rId8" Type="http://schemas.openxmlformats.org/officeDocument/2006/relationships/image" Target="../media/image324.wmf"/><Relationship Id="rId13" Type="http://schemas.openxmlformats.org/officeDocument/2006/relationships/oleObject" Target="../embeddings/oleObject343.bin"/><Relationship Id="rId18" Type="http://schemas.openxmlformats.org/officeDocument/2006/relationships/image" Target="../media/image329.wmf"/><Relationship Id="rId3" Type="http://schemas.openxmlformats.org/officeDocument/2006/relationships/oleObject" Target="../embeddings/oleObject338.bin"/><Relationship Id="rId21" Type="http://schemas.openxmlformats.org/officeDocument/2006/relationships/oleObject" Target="../embeddings/oleObject347.bin"/><Relationship Id="rId7" Type="http://schemas.openxmlformats.org/officeDocument/2006/relationships/oleObject" Target="../embeddings/oleObject340.bin"/><Relationship Id="rId12" Type="http://schemas.openxmlformats.org/officeDocument/2006/relationships/image" Target="../media/image326.wmf"/><Relationship Id="rId17" Type="http://schemas.openxmlformats.org/officeDocument/2006/relationships/oleObject" Target="../embeddings/oleObject345.bin"/><Relationship Id="rId2" Type="http://schemas.openxmlformats.org/officeDocument/2006/relationships/slideLayout" Target="../slideLayouts/slideLayout40.xml"/><Relationship Id="rId16" Type="http://schemas.openxmlformats.org/officeDocument/2006/relationships/image" Target="../media/image328.wmf"/><Relationship Id="rId20" Type="http://schemas.openxmlformats.org/officeDocument/2006/relationships/image" Target="../media/image330.wmf"/><Relationship Id="rId1" Type="http://schemas.openxmlformats.org/officeDocument/2006/relationships/vmlDrawing" Target="../drawings/vmlDrawing52.vml"/><Relationship Id="rId6" Type="http://schemas.openxmlformats.org/officeDocument/2006/relationships/image" Target="../media/image323.wmf"/><Relationship Id="rId11" Type="http://schemas.openxmlformats.org/officeDocument/2006/relationships/oleObject" Target="../embeddings/oleObject342.bin"/><Relationship Id="rId5" Type="http://schemas.openxmlformats.org/officeDocument/2006/relationships/oleObject" Target="../embeddings/oleObject339.bin"/><Relationship Id="rId15" Type="http://schemas.openxmlformats.org/officeDocument/2006/relationships/oleObject" Target="../embeddings/oleObject344.bin"/><Relationship Id="rId10" Type="http://schemas.openxmlformats.org/officeDocument/2006/relationships/image" Target="../media/image325.wmf"/><Relationship Id="rId19" Type="http://schemas.openxmlformats.org/officeDocument/2006/relationships/oleObject" Target="../embeddings/oleObject346.bin"/><Relationship Id="rId4" Type="http://schemas.openxmlformats.org/officeDocument/2006/relationships/image" Target="../media/image322.wmf"/><Relationship Id="rId9" Type="http://schemas.openxmlformats.org/officeDocument/2006/relationships/oleObject" Target="../embeddings/oleObject341.bin"/><Relationship Id="rId14" Type="http://schemas.openxmlformats.org/officeDocument/2006/relationships/image" Target="../media/image327.wmf"/><Relationship Id="rId22" Type="http://schemas.openxmlformats.org/officeDocument/2006/relationships/image" Target="../media/image331.wmf"/></Relationships>
</file>

<file path=ppt/slides/_rels/slide68.xml.rels><?xml version="1.0" encoding="UTF-8" standalone="yes"?>
<Relationships xmlns="http://schemas.openxmlformats.org/package/2006/relationships"><Relationship Id="rId8" Type="http://schemas.openxmlformats.org/officeDocument/2006/relationships/image" Target="../media/image334.wmf"/><Relationship Id="rId3" Type="http://schemas.openxmlformats.org/officeDocument/2006/relationships/oleObject" Target="../embeddings/oleObject348.bin"/><Relationship Id="rId7" Type="http://schemas.openxmlformats.org/officeDocument/2006/relationships/oleObject" Target="../embeddings/oleObject350.bin"/><Relationship Id="rId2" Type="http://schemas.openxmlformats.org/officeDocument/2006/relationships/slideLayout" Target="../slideLayouts/slideLayout40.xml"/><Relationship Id="rId1" Type="http://schemas.openxmlformats.org/officeDocument/2006/relationships/vmlDrawing" Target="../drawings/vmlDrawing53.vml"/><Relationship Id="rId6" Type="http://schemas.openxmlformats.org/officeDocument/2006/relationships/image" Target="../media/image333.wmf"/><Relationship Id="rId5" Type="http://schemas.openxmlformats.org/officeDocument/2006/relationships/oleObject" Target="../embeddings/oleObject349.bin"/><Relationship Id="rId4" Type="http://schemas.openxmlformats.org/officeDocument/2006/relationships/image" Target="../media/image332.wmf"/></Relationships>
</file>

<file path=ppt/slides/_rels/slide69.xml.rels><?xml version="1.0" encoding="UTF-8" standalone="yes"?>
<Relationships xmlns="http://schemas.openxmlformats.org/package/2006/relationships"><Relationship Id="rId2" Type="http://schemas.openxmlformats.org/officeDocument/2006/relationships/image" Target="../media/image335.emf"/><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70.xml.rels><?xml version="1.0" encoding="UTF-8" standalone="yes"?>
<Relationships xmlns="http://schemas.openxmlformats.org/package/2006/relationships"><Relationship Id="rId2" Type="http://schemas.openxmlformats.org/officeDocument/2006/relationships/image" Target="../media/image336.emf"/><Relationship Id="rId1" Type="http://schemas.openxmlformats.org/officeDocument/2006/relationships/slideLayout" Target="../slideLayouts/slideLayout40.xml"/></Relationships>
</file>

<file path=ppt/slides/_rels/slide71.xml.rels><?xml version="1.0" encoding="UTF-8" standalone="yes"?>
<Relationships xmlns="http://schemas.openxmlformats.org/package/2006/relationships"><Relationship Id="rId2" Type="http://schemas.openxmlformats.org/officeDocument/2006/relationships/image" Target="../media/image337.emf"/><Relationship Id="rId1" Type="http://schemas.openxmlformats.org/officeDocument/2006/relationships/slideLayout" Target="../slideLayouts/slideLayout40.xml"/></Relationships>
</file>

<file path=ppt/slides/_rels/slide72.xml.rels><?xml version="1.0" encoding="UTF-8" standalone="yes"?>
<Relationships xmlns="http://schemas.openxmlformats.org/package/2006/relationships"><Relationship Id="rId8" Type="http://schemas.openxmlformats.org/officeDocument/2006/relationships/image" Target="../media/image340.wmf"/><Relationship Id="rId3" Type="http://schemas.openxmlformats.org/officeDocument/2006/relationships/oleObject" Target="../embeddings/oleObject351.bin"/><Relationship Id="rId7" Type="http://schemas.openxmlformats.org/officeDocument/2006/relationships/oleObject" Target="../embeddings/oleObject353.bin"/><Relationship Id="rId2" Type="http://schemas.openxmlformats.org/officeDocument/2006/relationships/slideLayout" Target="../slideLayouts/slideLayout40.xml"/><Relationship Id="rId1" Type="http://schemas.openxmlformats.org/officeDocument/2006/relationships/vmlDrawing" Target="../drawings/vmlDrawing54.vml"/><Relationship Id="rId6" Type="http://schemas.openxmlformats.org/officeDocument/2006/relationships/image" Target="../media/image339.wmf"/><Relationship Id="rId11" Type="http://schemas.openxmlformats.org/officeDocument/2006/relationships/oleObject" Target="../embeddings/oleObject355.bin"/><Relationship Id="rId5" Type="http://schemas.openxmlformats.org/officeDocument/2006/relationships/oleObject" Target="../embeddings/oleObject352.bin"/><Relationship Id="rId10" Type="http://schemas.openxmlformats.org/officeDocument/2006/relationships/image" Target="../media/image341.wmf"/><Relationship Id="rId4" Type="http://schemas.openxmlformats.org/officeDocument/2006/relationships/image" Target="../media/image338.wmf"/><Relationship Id="rId9" Type="http://schemas.openxmlformats.org/officeDocument/2006/relationships/oleObject" Target="../embeddings/oleObject354.bin"/></Relationships>
</file>

<file path=ppt/slides/_rels/slide73.xml.rels><?xml version="1.0" encoding="UTF-8" standalone="yes"?>
<Relationships xmlns="http://schemas.openxmlformats.org/package/2006/relationships"><Relationship Id="rId8" Type="http://schemas.openxmlformats.org/officeDocument/2006/relationships/image" Target="../media/image344.wmf"/><Relationship Id="rId13" Type="http://schemas.openxmlformats.org/officeDocument/2006/relationships/hyperlink" Target="%E7%A8%B3%E6%81%92%E7%A3%81%E5%9C%BA/FLASH/LRZL.SWF" TargetMode="External"/><Relationship Id="rId3" Type="http://schemas.openxmlformats.org/officeDocument/2006/relationships/oleObject" Target="../embeddings/oleObject356.bin"/><Relationship Id="rId7" Type="http://schemas.openxmlformats.org/officeDocument/2006/relationships/oleObject" Target="../embeddings/oleObject358.bin"/><Relationship Id="rId12" Type="http://schemas.openxmlformats.org/officeDocument/2006/relationships/image" Target="../media/image346.wmf"/><Relationship Id="rId2" Type="http://schemas.openxmlformats.org/officeDocument/2006/relationships/slideLayout" Target="../slideLayouts/slideLayout40.xml"/><Relationship Id="rId1" Type="http://schemas.openxmlformats.org/officeDocument/2006/relationships/vmlDrawing" Target="../drawings/vmlDrawing55.vml"/><Relationship Id="rId6" Type="http://schemas.openxmlformats.org/officeDocument/2006/relationships/image" Target="../media/image343.wmf"/><Relationship Id="rId11" Type="http://schemas.openxmlformats.org/officeDocument/2006/relationships/oleObject" Target="../embeddings/oleObject360.bin"/><Relationship Id="rId5" Type="http://schemas.openxmlformats.org/officeDocument/2006/relationships/oleObject" Target="../embeddings/oleObject357.bin"/><Relationship Id="rId10" Type="http://schemas.openxmlformats.org/officeDocument/2006/relationships/image" Target="../media/image345.wmf"/><Relationship Id="rId4" Type="http://schemas.openxmlformats.org/officeDocument/2006/relationships/image" Target="../media/image342.wmf"/><Relationship Id="rId9" Type="http://schemas.openxmlformats.org/officeDocument/2006/relationships/oleObject" Target="../embeddings/oleObject359.bin"/><Relationship Id="rId14" Type="http://schemas.openxmlformats.org/officeDocument/2006/relationships/image" Target="../media/image347.wmf"/></Relationships>
</file>

<file path=ppt/slides/_rels/slide74.xml.rels><?xml version="1.0" encoding="UTF-8" standalone="yes"?>
<Relationships xmlns="http://schemas.openxmlformats.org/package/2006/relationships"><Relationship Id="rId8" Type="http://schemas.openxmlformats.org/officeDocument/2006/relationships/image" Target="../media/image350.wmf"/><Relationship Id="rId3" Type="http://schemas.openxmlformats.org/officeDocument/2006/relationships/oleObject" Target="../embeddings/oleObject361.bin"/><Relationship Id="rId7" Type="http://schemas.openxmlformats.org/officeDocument/2006/relationships/oleObject" Target="../embeddings/oleObject363.bin"/><Relationship Id="rId2" Type="http://schemas.openxmlformats.org/officeDocument/2006/relationships/slideLayout" Target="../slideLayouts/slideLayout51.xml"/><Relationship Id="rId1" Type="http://schemas.openxmlformats.org/officeDocument/2006/relationships/vmlDrawing" Target="../drawings/vmlDrawing56.vml"/><Relationship Id="rId6" Type="http://schemas.openxmlformats.org/officeDocument/2006/relationships/image" Target="../media/image349.wmf"/><Relationship Id="rId5" Type="http://schemas.openxmlformats.org/officeDocument/2006/relationships/oleObject" Target="../embeddings/oleObject362.bin"/><Relationship Id="rId4" Type="http://schemas.openxmlformats.org/officeDocument/2006/relationships/image" Target="../media/image348.wmf"/><Relationship Id="rId9" Type="http://schemas.openxmlformats.org/officeDocument/2006/relationships/image" Target="../media/image351.png"/></Relationships>
</file>

<file path=ppt/slides/_rels/slide75.xml.rels><?xml version="1.0" encoding="UTF-8" standalone="yes"?>
<Relationships xmlns="http://schemas.openxmlformats.org/package/2006/relationships"><Relationship Id="rId8" Type="http://schemas.openxmlformats.org/officeDocument/2006/relationships/image" Target="../media/image354.wmf"/><Relationship Id="rId3" Type="http://schemas.openxmlformats.org/officeDocument/2006/relationships/oleObject" Target="../embeddings/oleObject364.bin"/><Relationship Id="rId7" Type="http://schemas.openxmlformats.org/officeDocument/2006/relationships/oleObject" Target="../embeddings/oleObject366.bin"/><Relationship Id="rId2" Type="http://schemas.openxmlformats.org/officeDocument/2006/relationships/slideLayout" Target="../slideLayouts/slideLayout51.xml"/><Relationship Id="rId1" Type="http://schemas.openxmlformats.org/officeDocument/2006/relationships/vmlDrawing" Target="../drawings/vmlDrawing57.vml"/><Relationship Id="rId6" Type="http://schemas.openxmlformats.org/officeDocument/2006/relationships/image" Target="../media/image353.wmf"/><Relationship Id="rId5" Type="http://schemas.openxmlformats.org/officeDocument/2006/relationships/oleObject" Target="../embeddings/oleObject365.bin"/><Relationship Id="rId10" Type="http://schemas.openxmlformats.org/officeDocument/2006/relationships/image" Target="../media/image355.wmf"/><Relationship Id="rId4" Type="http://schemas.openxmlformats.org/officeDocument/2006/relationships/image" Target="../media/image352.wmf"/><Relationship Id="rId9" Type="http://schemas.openxmlformats.org/officeDocument/2006/relationships/oleObject" Target="../embeddings/oleObject367.bin"/></Relationships>
</file>

<file path=ppt/slides/_rels/slide76.xml.rels><?xml version="1.0" encoding="UTF-8" standalone="yes"?>
<Relationships xmlns="http://schemas.openxmlformats.org/package/2006/relationships"><Relationship Id="rId8" Type="http://schemas.openxmlformats.org/officeDocument/2006/relationships/image" Target="../media/image358.wmf"/><Relationship Id="rId13" Type="http://schemas.openxmlformats.org/officeDocument/2006/relationships/oleObject" Target="../embeddings/oleObject373.bin"/><Relationship Id="rId18" Type="http://schemas.openxmlformats.org/officeDocument/2006/relationships/image" Target="../media/image363.wmf"/><Relationship Id="rId26" Type="http://schemas.openxmlformats.org/officeDocument/2006/relationships/image" Target="../media/image367.wmf"/><Relationship Id="rId3" Type="http://schemas.openxmlformats.org/officeDocument/2006/relationships/oleObject" Target="../embeddings/oleObject368.bin"/><Relationship Id="rId21" Type="http://schemas.openxmlformats.org/officeDocument/2006/relationships/oleObject" Target="../embeddings/oleObject377.bin"/><Relationship Id="rId7" Type="http://schemas.openxmlformats.org/officeDocument/2006/relationships/oleObject" Target="../embeddings/oleObject370.bin"/><Relationship Id="rId12" Type="http://schemas.openxmlformats.org/officeDocument/2006/relationships/image" Target="../media/image360.wmf"/><Relationship Id="rId17" Type="http://schemas.openxmlformats.org/officeDocument/2006/relationships/oleObject" Target="../embeddings/oleObject375.bin"/><Relationship Id="rId25" Type="http://schemas.openxmlformats.org/officeDocument/2006/relationships/oleObject" Target="../embeddings/oleObject379.bin"/><Relationship Id="rId2" Type="http://schemas.openxmlformats.org/officeDocument/2006/relationships/slideLayout" Target="../slideLayouts/slideLayout84.xml"/><Relationship Id="rId16" Type="http://schemas.openxmlformats.org/officeDocument/2006/relationships/image" Target="../media/image362.wmf"/><Relationship Id="rId20" Type="http://schemas.openxmlformats.org/officeDocument/2006/relationships/image" Target="../media/image364.wmf"/><Relationship Id="rId1" Type="http://schemas.openxmlformats.org/officeDocument/2006/relationships/vmlDrawing" Target="../drawings/vmlDrawing58.vml"/><Relationship Id="rId6" Type="http://schemas.openxmlformats.org/officeDocument/2006/relationships/image" Target="../media/image357.wmf"/><Relationship Id="rId11" Type="http://schemas.openxmlformats.org/officeDocument/2006/relationships/oleObject" Target="../embeddings/oleObject372.bin"/><Relationship Id="rId24" Type="http://schemas.openxmlformats.org/officeDocument/2006/relationships/image" Target="../media/image366.wmf"/><Relationship Id="rId5" Type="http://schemas.openxmlformats.org/officeDocument/2006/relationships/oleObject" Target="../embeddings/oleObject369.bin"/><Relationship Id="rId15" Type="http://schemas.openxmlformats.org/officeDocument/2006/relationships/oleObject" Target="../embeddings/oleObject374.bin"/><Relationship Id="rId23" Type="http://schemas.openxmlformats.org/officeDocument/2006/relationships/oleObject" Target="../embeddings/oleObject378.bin"/><Relationship Id="rId10" Type="http://schemas.openxmlformats.org/officeDocument/2006/relationships/image" Target="../media/image359.wmf"/><Relationship Id="rId19" Type="http://schemas.openxmlformats.org/officeDocument/2006/relationships/oleObject" Target="../embeddings/oleObject376.bin"/><Relationship Id="rId4" Type="http://schemas.openxmlformats.org/officeDocument/2006/relationships/image" Target="../media/image356.wmf"/><Relationship Id="rId9" Type="http://schemas.openxmlformats.org/officeDocument/2006/relationships/oleObject" Target="../embeddings/oleObject371.bin"/><Relationship Id="rId14" Type="http://schemas.openxmlformats.org/officeDocument/2006/relationships/image" Target="../media/image361.wmf"/><Relationship Id="rId22" Type="http://schemas.openxmlformats.org/officeDocument/2006/relationships/image" Target="../media/image365.wmf"/></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382.bin"/><Relationship Id="rId13" Type="http://schemas.openxmlformats.org/officeDocument/2006/relationships/image" Target="../media/image360.wmf"/><Relationship Id="rId18" Type="http://schemas.openxmlformats.org/officeDocument/2006/relationships/oleObject" Target="../embeddings/oleObject387.bin"/><Relationship Id="rId3" Type="http://schemas.openxmlformats.org/officeDocument/2006/relationships/notesSlide" Target="../notesSlides/notesSlide4.xml"/><Relationship Id="rId21" Type="http://schemas.openxmlformats.org/officeDocument/2006/relationships/image" Target="../media/image364.wmf"/><Relationship Id="rId7" Type="http://schemas.openxmlformats.org/officeDocument/2006/relationships/image" Target="../media/image369.wmf"/><Relationship Id="rId12" Type="http://schemas.openxmlformats.org/officeDocument/2006/relationships/oleObject" Target="../embeddings/oleObject384.bin"/><Relationship Id="rId17" Type="http://schemas.openxmlformats.org/officeDocument/2006/relationships/image" Target="../media/image362.wmf"/><Relationship Id="rId2" Type="http://schemas.openxmlformats.org/officeDocument/2006/relationships/slideLayout" Target="../slideLayouts/slideLayout84.xml"/><Relationship Id="rId16" Type="http://schemas.openxmlformats.org/officeDocument/2006/relationships/oleObject" Target="../embeddings/oleObject386.bin"/><Relationship Id="rId20" Type="http://schemas.openxmlformats.org/officeDocument/2006/relationships/oleObject" Target="../embeddings/oleObject388.bin"/><Relationship Id="rId1" Type="http://schemas.openxmlformats.org/officeDocument/2006/relationships/vmlDrawing" Target="../drawings/vmlDrawing59.vml"/><Relationship Id="rId6" Type="http://schemas.openxmlformats.org/officeDocument/2006/relationships/oleObject" Target="../embeddings/oleObject381.bin"/><Relationship Id="rId11" Type="http://schemas.openxmlformats.org/officeDocument/2006/relationships/image" Target="../media/image359.wmf"/><Relationship Id="rId5" Type="http://schemas.openxmlformats.org/officeDocument/2006/relationships/image" Target="../media/image368.wmf"/><Relationship Id="rId15" Type="http://schemas.openxmlformats.org/officeDocument/2006/relationships/image" Target="../media/image361.wmf"/><Relationship Id="rId23" Type="http://schemas.openxmlformats.org/officeDocument/2006/relationships/image" Target="../media/image365.wmf"/><Relationship Id="rId10" Type="http://schemas.openxmlformats.org/officeDocument/2006/relationships/oleObject" Target="../embeddings/oleObject383.bin"/><Relationship Id="rId19" Type="http://schemas.openxmlformats.org/officeDocument/2006/relationships/image" Target="../media/image363.wmf"/><Relationship Id="rId4" Type="http://schemas.openxmlformats.org/officeDocument/2006/relationships/oleObject" Target="../embeddings/oleObject380.bin"/><Relationship Id="rId9" Type="http://schemas.openxmlformats.org/officeDocument/2006/relationships/image" Target="../media/image370.wmf"/><Relationship Id="rId14" Type="http://schemas.openxmlformats.org/officeDocument/2006/relationships/oleObject" Target="../embeddings/oleObject385.bin"/><Relationship Id="rId22" Type="http://schemas.openxmlformats.org/officeDocument/2006/relationships/oleObject" Target="../embeddings/oleObject389.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392.bin"/><Relationship Id="rId13" Type="http://schemas.openxmlformats.org/officeDocument/2006/relationships/image" Target="../media/image375.emf"/><Relationship Id="rId3" Type="http://schemas.openxmlformats.org/officeDocument/2006/relationships/image" Target="../media/image378.png"/><Relationship Id="rId7" Type="http://schemas.openxmlformats.org/officeDocument/2006/relationships/image" Target="../media/image372.emf"/><Relationship Id="rId12" Type="http://schemas.openxmlformats.org/officeDocument/2006/relationships/oleObject" Target="../embeddings/oleObject394.bin"/><Relationship Id="rId17" Type="http://schemas.openxmlformats.org/officeDocument/2006/relationships/image" Target="../media/image377.emf"/><Relationship Id="rId2" Type="http://schemas.openxmlformats.org/officeDocument/2006/relationships/slideLayout" Target="../slideLayouts/slideLayout84.xml"/><Relationship Id="rId16" Type="http://schemas.openxmlformats.org/officeDocument/2006/relationships/oleObject" Target="../embeddings/oleObject396.bin"/><Relationship Id="rId1" Type="http://schemas.openxmlformats.org/officeDocument/2006/relationships/vmlDrawing" Target="../drawings/vmlDrawing60.vml"/><Relationship Id="rId6" Type="http://schemas.openxmlformats.org/officeDocument/2006/relationships/oleObject" Target="../embeddings/oleObject391.bin"/><Relationship Id="rId11" Type="http://schemas.openxmlformats.org/officeDocument/2006/relationships/image" Target="../media/image374.emf"/><Relationship Id="rId5" Type="http://schemas.openxmlformats.org/officeDocument/2006/relationships/image" Target="../media/image371.emf"/><Relationship Id="rId15" Type="http://schemas.openxmlformats.org/officeDocument/2006/relationships/image" Target="../media/image376.emf"/><Relationship Id="rId10" Type="http://schemas.openxmlformats.org/officeDocument/2006/relationships/oleObject" Target="../embeddings/oleObject393.bin"/><Relationship Id="rId4" Type="http://schemas.openxmlformats.org/officeDocument/2006/relationships/oleObject" Target="../embeddings/oleObject390.bin"/><Relationship Id="rId9" Type="http://schemas.openxmlformats.org/officeDocument/2006/relationships/image" Target="../media/image373.emf"/><Relationship Id="rId14" Type="http://schemas.openxmlformats.org/officeDocument/2006/relationships/oleObject" Target="../embeddings/oleObject395.bin"/></Relationships>
</file>

<file path=ppt/slides/_rels/slide79.xml.rels><?xml version="1.0" encoding="UTF-8" standalone="yes"?>
<Relationships xmlns="http://schemas.openxmlformats.org/package/2006/relationships"><Relationship Id="rId8" Type="http://schemas.openxmlformats.org/officeDocument/2006/relationships/image" Target="../media/image381.emf"/><Relationship Id="rId3" Type="http://schemas.openxmlformats.org/officeDocument/2006/relationships/oleObject" Target="../embeddings/oleObject397.bin"/><Relationship Id="rId7" Type="http://schemas.openxmlformats.org/officeDocument/2006/relationships/oleObject" Target="../embeddings/oleObject399.bin"/><Relationship Id="rId2" Type="http://schemas.openxmlformats.org/officeDocument/2006/relationships/slideLayout" Target="../slideLayouts/slideLayout84.xml"/><Relationship Id="rId1" Type="http://schemas.openxmlformats.org/officeDocument/2006/relationships/vmlDrawing" Target="../drawings/vmlDrawing61.vml"/><Relationship Id="rId6" Type="http://schemas.openxmlformats.org/officeDocument/2006/relationships/image" Target="../media/image380.emf"/><Relationship Id="rId5" Type="http://schemas.openxmlformats.org/officeDocument/2006/relationships/oleObject" Target="../embeddings/oleObject398.bin"/><Relationship Id="rId4" Type="http://schemas.openxmlformats.org/officeDocument/2006/relationships/image" Target="../media/image379.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9.xml"/><Relationship Id="rId1" Type="http://schemas.openxmlformats.org/officeDocument/2006/relationships/vmlDrawing" Target="../drawings/vmlDrawing6.vml"/><Relationship Id="rId6" Type="http://schemas.openxmlformats.org/officeDocument/2006/relationships/image" Target="../media/image22.emf"/><Relationship Id="rId5" Type="http://schemas.openxmlformats.org/officeDocument/2006/relationships/oleObject" Target="../embeddings/oleObject20.bin"/><Relationship Id="rId4" Type="http://schemas.openxmlformats.org/officeDocument/2006/relationships/image" Target="../media/image21.emf"/></Relationships>
</file>

<file path=ppt/slides/_rels/slide80.xml.rels><?xml version="1.0" encoding="UTF-8" standalone="yes"?>
<Relationships xmlns="http://schemas.openxmlformats.org/package/2006/relationships"><Relationship Id="rId2" Type="http://schemas.openxmlformats.org/officeDocument/2006/relationships/image" Target="../media/image382.emf"/><Relationship Id="rId1" Type="http://schemas.openxmlformats.org/officeDocument/2006/relationships/slideLayout" Target="../slideLayouts/slideLayout51.xml"/></Relationships>
</file>

<file path=ppt/slides/_rels/slide81.xml.rels><?xml version="1.0" encoding="UTF-8" standalone="yes"?>
<Relationships xmlns="http://schemas.openxmlformats.org/package/2006/relationships"><Relationship Id="rId13" Type="http://schemas.openxmlformats.org/officeDocument/2006/relationships/oleObject" Target="../embeddings/oleObject405.bin"/><Relationship Id="rId18" Type="http://schemas.openxmlformats.org/officeDocument/2006/relationships/image" Target="../media/image390.wmf"/><Relationship Id="rId26" Type="http://schemas.openxmlformats.org/officeDocument/2006/relationships/image" Target="../media/image394.wmf"/><Relationship Id="rId39" Type="http://schemas.openxmlformats.org/officeDocument/2006/relationships/oleObject" Target="../embeddings/oleObject418.bin"/><Relationship Id="rId21" Type="http://schemas.openxmlformats.org/officeDocument/2006/relationships/oleObject" Target="../embeddings/oleObject409.bin"/><Relationship Id="rId34" Type="http://schemas.openxmlformats.org/officeDocument/2006/relationships/image" Target="../media/image398.wmf"/><Relationship Id="rId42" Type="http://schemas.openxmlformats.org/officeDocument/2006/relationships/image" Target="../media/image402.wmf"/><Relationship Id="rId7" Type="http://schemas.openxmlformats.org/officeDocument/2006/relationships/oleObject" Target="../embeddings/oleObject402.bin"/><Relationship Id="rId2" Type="http://schemas.openxmlformats.org/officeDocument/2006/relationships/slideLayout" Target="../slideLayouts/slideLayout51.xml"/><Relationship Id="rId16" Type="http://schemas.openxmlformats.org/officeDocument/2006/relationships/image" Target="../media/image389.wmf"/><Relationship Id="rId20" Type="http://schemas.openxmlformats.org/officeDocument/2006/relationships/image" Target="../media/image391.wmf"/><Relationship Id="rId29" Type="http://schemas.openxmlformats.org/officeDocument/2006/relationships/oleObject" Target="../embeddings/oleObject413.bin"/><Relationship Id="rId41" Type="http://schemas.openxmlformats.org/officeDocument/2006/relationships/oleObject" Target="../embeddings/oleObject419.bin"/><Relationship Id="rId1" Type="http://schemas.openxmlformats.org/officeDocument/2006/relationships/vmlDrawing" Target="../drawings/vmlDrawing62.vml"/><Relationship Id="rId6" Type="http://schemas.openxmlformats.org/officeDocument/2006/relationships/image" Target="../media/image384.wmf"/><Relationship Id="rId11" Type="http://schemas.openxmlformats.org/officeDocument/2006/relationships/oleObject" Target="../embeddings/oleObject404.bin"/><Relationship Id="rId24" Type="http://schemas.openxmlformats.org/officeDocument/2006/relationships/image" Target="../media/image393.wmf"/><Relationship Id="rId32" Type="http://schemas.openxmlformats.org/officeDocument/2006/relationships/image" Target="../media/image397.wmf"/><Relationship Id="rId37" Type="http://schemas.openxmlformats.org/officeDocument/2006/relationships/oleObject" Target="../embeddings/oleObject417.bin"/><Relationship Id="rId40" Type="http://schemas.openxmlformats.org/officeDocument/2006/relationships/image" Target="../media/image401.wmf"/><Relationship Id="rId5" Type="http://schemas.openxmlformats.org/officeDocument/2006/relationships/oleObject" Target="../embeddings/oleObject401.bin"/><Relationship Id="rId15" Type="http://schemas.openxmlformats.org/officeDocument/2006/relationships/oleObject" Target="../embeddings/oleObject406.bin"/><Relationship Id="rId23" Type="http://schemas.openxmlformats.org/officeDocument/2006/relationships/oleObject" Target="../embeddings/oleObject410.bin"/><Relationship Id="rId28" Type="http://schemas.openxmlformats.org/officeDocument/2006/relationships/image" Target="../media/image395.wmf"/><Relationship Id="rId36" Type="http://schemas.openxmlformats.org/officeDocument/2006/relationships/image" Target="../media/image399.wmf"/><Relationship Id="rId10" Type="http://schemas.openxmlformats.org/officeDocument/2006/relationships/image" Target="../media/image386.wmf"/><Relationship Id="rId19" Type="http://schemas.openxmlformats.org/officeDocument/2006/relationships/oleObject" Target="../embeddings/oleObject408.bin"/><Relationship Id="rId31" Type="http://schemas.openxmlformats.org/officeDocument/2006/relationships/oleObject" Target="../embeddings/oleObject414.bin"/><Relationship Id="rId4" Type="http://schemas.openxmlformats.org/officeDocument/2006/relationships/image" Target="../media/image383.wmf"/><Relationship Id="rId9" Type="http://schemas.openxmlformats.org/officeDocument/2006/relationships/oleObject" Target="../embeddings/oleObject403.bin"/><Relationship Id="rId14" Type="http://schemas.openxmlformats.org/officeDocument/2006/relationships/image" Target="../media/image388.wmf"/><Relationship Id="rId22" Type="http://schemas.openxmlformats.org/officeDocument/2006/relationships/image" Target="../media/image392.wmf"/><Relationship Id="rId27" Type="http://schemas.openxmlformats.org/officeDocument/2006/relationships/oleObject" Target="../embeddings/oleObject412.bin"/><Relationship Id="rId30" Type="http://schemas.openxmlformats.org/officeDocument/2006/relationships/image" Target="../media/image396.wmf"/><Relationship Id="rId35" Type="http://schemas.openxmlformats.org/officeDocument/2006/relationships/oleObject" Target="../embeddings/oleObject416.bin"/><Relationship Id="rId8" Type="http://schemas.openxmlformats.org/officeDocument/2006/relationships/image" Target="../media/image385.wmf"/><Relationship Id="rId3" Type="http://schemas.openxmlformats.org/officeDocument/2006/relationships/oleObject" Target="../embeddings/oleObject400.bin"/><Relationship Id="rId12" Type="http://schemas.openxmlformats.org/officeDocument/2006/relationships/image" Target="../media/image387.emf"/><Relationship Id="rId17" Type="http://schemas.openxmlformats.org/officeDocument/2006/relationships/oleObject" Target="../embeddings/oleObject407.bin"/><Relationship Id="rId25" Type="http://schemas.openxmlformats.org/officeDocument/2006/relationships/oleObject" Target="../embeddings/oleObject411.bin"/><Relationship Id="rId33" Type="http://schemas.openxmlformats.org/officeDocument/2006/relationships/oleObject" Target="../embeddings/oleObject415.bin"/><Relationship Id="rId38" Type="http://schemas.openxmlformats.org/officeDocument/2006/relationships/image" Target="../media/image400.wmf"/></Relationships>
</file>

<file path=ppt/slides/_rels/slide82.xml.rels><?xml version="1.0" encoding="UTF-8" standalone="yes"?>
<Relationships xmlns="http://schemas.openxmlformats.org/package/2006/relationships"><Relationship Id="rId8" Type="http://schemas.openxmlformats.org/officeDocument/2006/relationships/image" Target="../media/image405.wmf"/><Relationship Id="rId13" Type="http://schemas.openxmlformats.org/officeDocument/2006/relationships/oleObject" Target="../embeddings/oleObject425.bin"/><Relationship Id="rId18" Type="http://schemas.openxmlformats.org/officeDocument/2006/relationships/oleObject" Target="../embeddings/oleObject429.bin"/><Relationship Id="rId3" Type="http://schemas.openxmlformats.org/officeDocument/2006/relationships/oleObject" Target="../embeddings/oleObject420.bin"/><Relationship Id="rId7" Type="http://schemas.openxmlformats.org/officeDocument/2006/relationships/oleObject" Target="../embeddings/oleObject422.bin"/><Relationship Id="rId12" Type="http://schemas.openxmlformats.org/officeDocument/2006/relationships/image" Target="../media/image407.wmf"/><Relationship Id="rId17" Type="http://schemas.openxmlformats.org/officeDocument/2006/relationships/oleObject" Target="../embeddings/oleObject428.bin"/><Relationship Id="rId2" Type="http://schemas.openxmlformats.org/officeDocument/2006/relationships/slideLayout" Target="../slideLayouts/slideLayout51.xml"/><Relationship Id="rId16" Type="http://schemas.openxmlformats.org/officeDocument/2006/relationships/image" Target="../media/image408.wmf"/><Relationship Id="rId1" Type="http://schemas.openxmlformats.org/officeDocument/2006/relationships/vmlDrawing" Target="../drawings/vmlDrawing63.vml"/><Relationship Id="rId6" Type="http://schemas.openxmlformats.org/officeDocument/2006/relationships/image" Target="../media/image404.wmf"/><Relationship Id="rId11" Type="http://schemas.openxmlformats.org/officeDocument/2006/relationships/oleObject" Target="../embeddings/oleObject424.bin"/><Relationship Id="rId5" Type="http://schemas.openxmlformats.org/officeDocument/2006/relationships/oleObject" Target="../embeddings/oleObject421.bin"/><Relationship Id="rId15" Type="http://schemas.openxmlformats.org/officeDocument/2006/relationships/oleObject" Target="../embeddings/oleObject427.bin"/><Relationship Id="rId10" Type="http://schemas.openxmlformats.org/officeDocument/2006/relationships/image" Target="../media/image406.wmf"/><Relationship Id="rId19" Type="http://schemas.openxmlformats.org/officeDocument/2006/relationships/image" Target="../media/image409.wmf"/><Relationship Id="rId4" Type="http://schemas.openxmlformats.org/officeDocument/2006/relationships/image" Target="../media/image403.wmf"/><Relationship Id="rId9" Type="http://schemas.openxmlformats.org/officeDocument/2006/relationships/oleObject" Target="../embeddings/oleObject423.bin"/><Relationship Id="rId14" Type="http://schemas.openxmlformats.org/officeDocument/2006/relationships/oleObject" Target="../embeddings/oleObject426.bin"/></Relationships>
</file>

<file path=ppt/slides/_rels/slide83.xml.rels><?xml version="1.0" encoding="UTF-8" standalone="yes"?>
<Relationships xmlns="http://schemas.openxmlformats.org/package/2006/relationships"><Relationship Id="rId2" Type="http://schemas.openxmlformats.org/officeDocument/2006/relationships/image" Target="../media/image410.emf"/><Relationship Id="rId1" Type="http://schemas.openxmlformats.org/officeDocument/2006/relationships/slideLayout" Target="../slideLayouts/slideLayout5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5.xml.rels><?xml version="1.0" encoding="UTF-8" standalone="yes"?>
<Relationships xmlns="http://schemas.openxmlformats.org/package/2006/relationships"><Relationship Id="rId8" Type="http://schemas.openxmlformats.org/officeDocument/2006/relationships/image" Target="../media/image413.wmf"/><Relationship Id="rId3" Type="http://schemas.openxmlformats.org/officeDocument/2006/relationships/oleObject" Target="../embeddings/oleObject430.bin"/><Relationship Id="rId7" Type="http://schemas.openxmlformats.org/officeDocument/2006/relationships/oleObject" Target="../embeddings/oleObject432.bin"/><Relationship Id="rId12" Type="http://schemas.openxmlformats.org/officeDocument/2006/relationships/image" Target="../media/image415.wmf"/><Relationship Id="rId2" Type="http://schemas.openxmlformats.org/officeDocument/2006/relationships/slideLayout" Target="../slideLayouts/slideLayout51.xml"/><Relationship Id="rId1" Type="http://schemas.openxmlformats.org/officeDocument/2006/relationships/vmlDrawing" Target="../drawings/vmlDrawing64.vml"/><Relationship Id="rId6" Type="http://schemas.openxmlformats.org/officeDocument/2006/relationships/image" Target="../media/image412.wmf"/><Relationship Id="rId11" Type="http://schemas.openxmlformats.org/officeDocument/2006/relationships/oleObject" Target="../embeddings/oleObject434.bin"/><Relationship Id="rId5" Type="http://schemas.openxmlformats.org/officeDocument/2006/relationships/oleObject" Target="../embeddings/oleObject431.bin"/><Relationship Id="rId10" Type="http://schemas.openxmlformats.org/officeDocument/2006/relationships/image" Target="../media/image414.wmf"/><Relationship Id="rId4" Type="http://schemas.openxmlformats.org/officeDocument/2006/relationships/image" Target="../media/image411.wmf"/><Relationship Id="rId9" Type="http://schemas.openxmlformats.org/officeDocument/2006/relationships/oleObject" Target="../embeddings/oleObject433.bin"/></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438.bin"/><Relationship Id="rId13" Type="http://schemas.openxmlformats.org/officeDocument/2006/relationships/image" Target="../media/image420.wmf"/><Relationship Id="rId18" Type="http://schemas.openxmlformats.org/officeDocument/2006/relationships/oleObject" Target="../embeddings/oleObject443.bin"/><Relationship Id="rId3" Type="http://schemas.openxmlformats.org/officeDocument/2006/relationships/oleObject" Target="../embeddings/oleObject435.bin"/><Relationship Id="rId21" Type="http://schemas.openxmlformats.org/officeDocument/2006/relationships/oleObject" Target="../embeddings/oleObject445.bin"/><Relationship Id="rId7" Type="http://schemas.openxmlformats.org/officeDocument/2006/relationships/image" Target="../media/image417.wmf"/><Relationship Id="rId12" Type="http://schemas.openxmlformats.org/officeDocument/2006/relationships/oleObject" Target="../embeddings/oleObject440.bin"/><Relationship Id="rId17" Type="http://schemas.openxmlformats.org/officeDocument/2006/relationships/image" Target="../media/image422.wmf"/><Relationship Id="rId2" Type="http://schemas.openxmlformats.org/officeDocument/2006/relationships/slideLayout" Target="../slideLayouts/slideLayout51.xml"/><Relationship Id="rId16" Type="http://schemas.openxmlformats.org/officeDocument/2006/relationships/oleObject" Target="../embeddings/oleObject442.bin"/><Relationship Id="rId20" Type="http://schemas.openxmlformats.org/officeDocument/2006/relationships/oleObject" Target="../embeddings/oleObject444.bin"/><Relationship Id="rId1" Type="http://schemas.openxmlformats.org/officeDocument/2006/relationships/vmlDrawing" Target="../drawings/vmlDrawing65.vml"/><Relationship Id="rId6" Type="http://schemas.openxmlformats.org/officeDocument/2006/relationships/oleObject" Target="../embeddings/oleObject437.bin"/><Relationship Id="rId11" Type="http://schemas.openxmlformats.org/officeDocument/2006/relationships/image" Target="../media/image419.wmf"/><Relationship Id="rId24" Type="http://schemas.openxmlformats.org/officeDocument/2006/relationships/image" Target="../media/image425.wmf"/><Relationship Id="rId5" Type="http://schemas.openxmlformats.org/officeDocument/2006/relationships/oleObject" Target="../embeddings/oleObject436.bin"/><Relationship Id="rId15" Type="http://schemas.openxmlformats.org/officeDocument/2006/relationships/image" Target="../media/image421.wmf"/><Relationship Id="rId23" Type="http://schemas.openxmlformats.org/officeDocument/2006/relationships/oleObject" Target="../embeddings/oleObject446.bin"/><Relationship Id="rId10" Type="http://schemas.openxmlformats.org/officeDocument/2006/relationships/oleObject" Target="../embeddings/oleObject439.bin"/><Relationship Id="rId19" Type="http://schemas.openxmlformats.org/officeDocument/2006/relationships/image" Target="../media/image423.wmf"/><Relationship Id="rId4" Type="http://schemas.openxmlformats.org/officeDocument/2006/relationships/image" Target="../media/image416.wmf"/><Relationship Id="rId9" Type="http://schemas.openxmlformats.org/officeDocument/2006/relationships/image" Target="../media/image418.wmf"/><Relationship Id="rId14" Type="http://schemas.openxmlformats.org/officeDocument/2006/relationships/oleObject" Target="../embeddings/oleObject441.bin"/><Relationship Id="rId22" Type="http://schemas.openxmlformats.org/officeDocument/2006/relationships/image" Target="../media/image424.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47.bin"/><Relationship Id="rId2" Type="http://schemas.openxmlformats.org/officeDocument/2006/relationships/slideLayout" Target="../slideLayouts/slideLayout95.xml"/><Relationship Id="rId1" Type="http://schemas.openxmlformats.org/officeDocument/2006/relationships/vmlDrawing" Target="../drawings/vmlDrawing66.vml"/><Relationship Id="rId6" Type="http://schemas.openxmlformats.org/officeDocument/2006/relationships/image" Target="../media/image427.wmf"/><Relationship Id="rId5" Type="http://schemas.openxmlformats.org/officeDocument/2006/relationships/oleObject" Target="../embeddings/oleObject448.bin"/><Relationship Id="rId4" Type="http://schemas.openxmlformats.org/officeDocument/2006/relationships/image" Target="../media/image426.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449.bin"/><Relationship Id="rId2" Type="http://schemas.openxmlformats.org/officeDocument/2006/relationships/slideLayout" Target="../slideLayouts/slideLayout95.xml"/><Relationship Id="rId1" Type="http://schemas.openxmlformats.org/officeDocument/2006/relationships/vmlDrawing" Target="../drawings/vmlDrawing67.vml"/><Relationship Id="rId6" Type="http://schemas.openxmlformats.org/officeDocument/2006/relationships/image" Target="../media/image429.wmf"/><Relationship Id="rId5" Type="http://schemas.openxmlformats.org/officeDocument/2006/relationships/oleObject" Target="../embeddings/oleObject450.bin"/><Relationship Id="rId4" Type="http://schemas.openxmlformats.org/officeDocument/2006/relationships/image" Target="../media/image428.wmf"/></Relationships>
</file>

<file path=ppt/slides/_rels/slide89.xml.rels><?xml version="1.0" encoding="UTF-8" standalone="yes"?>
<Relationships xmlns="http://schemas.openxmlformats.org/package/2006/relationships"><Relationship Id="rId2" Type="http://schemas.openxmlformats.org/officeDocument/2006/relationships/image" Target="../media/image430.emf"/><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7.emf"/><Relationship Id="rId3" Type="http://schemas.openxmlformats.org/officeDocument/2006/relationships/audio" Target="../media/audio1.wav"/><Relationship Id="rId7" Type="http://schemas.openxmlformats.org/officeDocument/2006/relationships/image" Target="../media/image24.wmf"/><Relationship Id="rId12" Type="http://schemas.openxmlformats.org/officeDocument/2006/relationships/oleObject" Target="../embeddings/oleObject25.bin"/><Relationship Id="rId2" Type="http://schemas.openxmlformats.org/officeDocument/2006/relationships/slideLayout" Target="../slideLayouts/slideLayout29.xml"/><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image" Target="../media/image26.emf"/><Relationship Id="rId5" Type="http://schemas.openxmlformats.org/officeDocument/2006/relationships/image" Target="../media/image23.e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5.emf"/></Relationships>
</file>

<file path=ppt/slides/_rels/slide90.xml.rels><?xml version="1.0" encoding="UTF-8" standalone="yes"?>
<Relationships xmlns="http://schemas.openxmlformats.org/package/2006/relationships"><Relationship Id="rId3" Type="http://schemas.openxmlformats.org/officeDocument/2006/relationships/image" Target="../media/image432.wmf"/><Relationship Id="rId2" Type="http://schemas.openxmlformats.org/officeDocument/2006/relationships/image" Target="../media/image431.emf"/><Relationship Id="rId1" Type="http://schemas.openxmlformats.org/officeDocument/2006/relationships/slideLayout" Target="../slideLayouts/slideLayout51.xml"/></Relationships>
</file>

<file path=ppt/slides/_rels/slide91.xml.rels><?xml version="1.0" encoding="UTF-8" standalone="yes"?>
<Relationships xmlns="http://schemas.openxmlformats.org/package/2006/relationships"><Relationship Id="rId8" Type="http://schemas.openxmlformats.org/officeDocument/2006/relationships/image" Target="../media/image435.wmf"/><Relationship Id="rId3" Type="http://schemas.openxmlformats.org/officeDocument/2006/relationships/oleObject" Target="../embeddings/oleObject451.bin"/><Relationship Id="rId7" Type="http://schemas.openxmlformats.org/officeDocument/2006/relationships/oleObject" Target="../embeddings/oleObject453.bin"/><Relationship Id="rId12" Type="http://schemas.openxmlformats.org/officeDocument/2006/relationships/image" Target="../media/image437.wmf"/><Relationship Id="rId2" Type="http://schemas.openxmlformats.org/officeDocument/2006/relationships/slideLayout" Target="../slideLayouts/slideLayout51.xml"/><Relationship Id="rId1" Type="http://schemas.openxmlformats.org/officeDocument/2006/relationships/vmlDrawing" Target="../drawings/vmlDrawing68.vml"/><Relationship Id="rId6" Type="http://schemas.openxmlformats.org/officeDocument/2006/relationships/image" Target="../media/image434.wmf"/><Relationship Id="rId11" Type="http://schemas.openxmlformats.org/officeDocument/2006/relationships/oleObject" Target="../embeddings/oleObject455.bin"/><Relationship Id="rId5" Type="http://schemas.openxmlformats.org/officeDocument/2006/relationships/oleObject" Target="../embeddings/oleObject452.bin"/><Relationship Id="rId10" Type="http://schemas.openxmlformats.org/officeDocument/2006/relationships/image" Target="../media/image436.wmf"/><Relationship Id="rId4" Type="http://schemas.openxmlformats.org/officeDocument/2006/relationships/image" Target="../media/image433.wmf"/><Relationship Id="rId9" Type="http://schemas.openxmlformats.org/officeDocument/2006/relationships/oleObject" Target="../embeddings/oleObject454.bin"/></Relationships>
</file>

<file path=ppt/slides/_rels/slide92.xml.rels><?xml version="1.0" encoding="UTF-8" standalone="yes"?>
<Relationships xmlns="http://schemas.openxmlformats.org/package/2006/relationships"><Relationship Id="rId8" Type="http://schemas.openxmlformats.org/officeDocument/2006/relationships/image" Target="../media/image440.wmf"/><Relationship Id="rId13" Type="http://schemas.openxmlformats.org/officeDocument/2006/relationships/oleObject" Target="../embeddings/oleObject461.bin"/><Relationship Id="rId18" Type="http://schemas.openxmlformats.org/officeDocument/2006/relationships/image" Target="../media/image445.wmf"/><Relationship Id="rId3" Type="http://schemas.openxmlformats.org/officeDocument/2006/relationships/oleObject" Target="../embeddings/oleObject456.bin"/><Relationship Id="rId7" Type="http://schemas.openxmlformats.org/officeDocument/2006/relationships/oleObject" Target="../embeddings/oleObject458.bin"/><Relationship Id="rId12" Type="http://schemas.openxmlformats.org/officeDocument/2006/relationships/image" Target="../media/image442.wmf"/><Relationship Id="rId17" Type="http://schemas.openxmlformats.org/officeDocument/2006/relationships/oleObject" Target="../embeddings/oleObject463.bin"/><Relationship Id="rId2" Type="http://schemas.openxmlformats.org/officeDocument/2006/relationships/slideLayout" Target="../slideLayouts/slideLayout106.xml"/><Relationship Id="rId16" Type="http://schemas.openxmlformats.org/officeDocument/2006/relationships/image" Target="../media/image444.wmf"/><Relationship Id="rId20" Type="http://schemas.openxmlformats.org/officeDocument/2006/relationships/image" Target="../media/image446.wmf"/><Relationship Id="rId1" Type="http://schemas.openxmlformats.org/officeDocument/2006/relationships/vmlDrawing" Target="../drawings/vmlDrawing69.vml"/><Relationship Id="rId6" Type="http://schemas.openxmlformats.org/officeDocument/2006/relationships/image" Target="../media/image439.wmf"/><Relationship Id="rId11" Type="http://schemas.openxmlformats.org/officeDocument/2006/relationships/oleObject" Target="../embeddings/oleObject460.bin"/><Relationship Id="rId5" Type="http://schemas.openxmlformats.org/officeDocument/2006/relationships/oleObject" Target="../embeddings/oleObject457.bin"/><Relationship Id="rId15" Type="http://schemas.openxmlformats.org/officeDocument/2006/relationships/oleObject" Target="../embeddings/oleObject462.bin"/><Relationship Id="rId10" Type="http://schemas.openxmlformats.org/officeDocument/2006/relationships/image" Target="../media/image441.wmf"/><Relationship Id="rId19" Type="http://schemas.openxmlformats.org/officeDocument/2006/relationships/oleObject" Target="../embeddings/oleObject464.bin"/><Relationship Id="rId4" Type="http://schemas.openxmlformats.org/officeDocument/2006/relationships/image" Target="../media/image438.wmf"/><Relationship Id="rId9" Type="http://schemas.openxmlformats.org/officeDocument/2006/relationships/oleObject" Target="../embeddings/oleObject459.bin"/><Relationship Id="rId14" Type="http://schemas.openxmlformats.org/officeDocument/2006/relationships/image" Target="../media/image443.wmf"/></Relationships>
</file>

<file path=ppt/slides/_rels/slide93.xml.rels><?xml version="1.0" encoding="UTF-8" standalone="yes"?>
<Relationships xmlns="http://schemas.openxmlformats.org/package/2006/relationships"><Relationship Id="rId8" Type="http://schemas.openxmlformats.org/officeDocument/2006/relationships/image" Target="../media/image449.wmf"/><Relationship Id="rId13" Type="http://schemas.openxmlformats.org/officeDocument/2006/relationships/oleObject" Target="../embeddings/oleObject470.bin"/><Relationship Id="rId3" Type="http://schemas.openxmlformats.org/officeDocument/2006/relationships/oleObject" Target="../embeddings/oleObject465.bin"/><Relationship Id="rId7" Type="http://schemas.openxmlformats.org/officeDocument/2006/relationships/oleObject" Target="../embeddings/oleObject467.bin"/><Relationship Id="rId12" Type="http://schemas.openxmlformats.org/officeDocument/2006/relationships/image" Target="../media/image451.wmf"/><Relationship Id="rId2" Type="http://schemas.openxmlformats.org/officeDocument/2006/relationships/slideLayout" Target="../slideLayouts/slideLayout51.xml"/><Relationship Id="rId1" Type="http://schemas.openxmlformats.org/officeDocument/2006/relationships/vmlDrawing" Target="../drawings/vmlDrawing70.vml"/><Relationship Id="rId6" Type="http://schemas.openxmlformats.org/officeDocument/2006/relationships/image" Target="../media/image448.wmf"/><Relationship Id="rId11" Type="http://schemas.openxmlformats.org/officeDocument/2006/relationships/oleObject" Target="../embeddings/oleObject469.bin"/><Relationship Id="rId5" Type="http://schemas.openxmlformats.org/officeDocument/2006/relationships/oleObject" Target="../embeddings/oleObject466.bin"/><Relationship Id="rId10" Type="http://schemas.openxmlformats.org/officeDocument/2006/relationships/image" Target="../media/image450.wmf"/><Relationship Id="rId4" Type="http://schemas.openxmlformats.org/officeDocument/2006/relationships/image" Target="../media/image447.wmf"/><Relationship Id="rId9" Type="http://schemas.openxmlformats.org/officeDocument/2006/relationships/oleObject" Target="../embeddings/oleObject468.bin"/><Relationship Id="rId14" Type="http://schemas.openxmlformats.org/officeDocument/2006/relationships/image" Target="../media/image452.wmf"/></Relationships>
</file>

<file path=ppt/slides/_rels/slide94.xml.rels><?xml version="1.0" encoding="UTF-8" standalone="yes"?>
<Relationships xmlns="http://schemas.openxmlformats.org/package/2006/relationships"><Relationship Id="rId8" Type="http://schemas.openxmlformats.org/officeDocument/2006/relationships/image" Target="../media/image455.wmf"/><Relationship Id="rId13" Type="http://schemas.openxmlformats.org/officeDocument/2006/relationships/oleObject" Target="../embeddings/oleObject476.bin"/><Relationship Id="rId3" Type="http://schemas.openxmlformats.org/officeDocument/2006/relationships/oleObject" Target="../embeddings/oleObject471.bin"/><Relationship Id="rId7" Type="http://schemas.openxmlformats.org/officeDocument/2006/relationships/oleObject" Target="../embeddings/oleObject473.bin"/><Relationship Id="rId12" Type="http://schemas.openxmlformats.org/officeDocument/2006/relationships/image" Target="../media/image457.wmf"/><Relationship Id="rId2" Type="http://schemas.openxmlformats.org/officeDocument/2006/relationships/slideLayout" Target="../slideLayouts/slideLayout117.xml"/><Relationship Id="rId1" Type="http://schemas.openxmlformats.org/officeDocument/2006/relationships/vmlDrawing" Target="../drawings/vmlDrawing71.vml"/><Relationship Id="rId6" Type="http://schemas.openxmlformats.org/officeDocument/2006/relationships/image" Target="../media/image454.wmf"/><Relationship Id="rId11" Type="http://schemas.openxmlformats.org/officeDocument/2006/relationships/oleObject" Target="../embeddings/oleObject475.bin"/><Relationship Id="rId5" Type="http://schemas.openxmlformats.org/officeDocument/2006/relationships/oleObject" Target="../embeddings/oleObject472.bin"/><Relationship Id="rId10" Type="http://schemas.openxmlformats.org/officeDocument/2006/relationships/image" Target="../media/image456.wmf"/><Relationship Id="rId4" Type="http://schemas.openxmlformats.org/officeDocument/2006/relationships/image" Target="../media/image453.wmf"/><Relationship Id="rId9" Type="http://schemas.openxmlformats.org/officeDocument/2006/relationships/oleObject" Target="../embeddings/oleObject474.bin"/><Relationship Id="rId14" Type="http://schemas.openxmlformats.org/officeDocument/2006/relationships/image" Target="../media/image458.wmf"/></Relationships>
</file>

<file path=ppt/slides/_rels/slide95.xml.rels><?xml version="1.0" encoding="UTF-8" standalone="yes"?>
<Relationships xmlns="http://schemas.openxmlformats.org/package/2006/relationships"><Relationship Id="rId8" Type="http://schemas.openxmlformats.org/officeDocument/2006/relationships/image" Target="../media/image461.wmf"/><Relationship Id="rId3" Type="http://schemas.openxmlformats.org/officeDocument/2006/relationships/oleObject" Target="../embeddings/oleObject477.bin"/><Relationship Id="rId7" Type="http://schemas.openxmlformats.org/officeDocument/2006/relationships/oleObject" Target="../embeddings/oleObject479.bin"/><Relationship Id="rId12" Type="http://schemas.openxmlformats.org/officeDocument/2006/relationships/image" Target="../media/image458.wmf"/><Relationship Id="rId2" Type="http://schemas.openxmlformats.org/officeDocument/2006/relationships/slideLayout" Target="../slideLayouts/slideLayout117.xml"/><Relationship Id="rId1" Type="http://schemas.openxmlformats.org/officeDocument/2006/relationships/vmlDrawing" Target="../drawings/vmlDrawing72.vml"/><Relationship Id="rId6" Type="http://schemas.openxmlformats.org/officeDocument/2006/relationships/image" Target="../media/image460.wmf"/><Relationship Id="rId11" Type="http://schemas.openxmlformats.org/officeDocument/2006/relationships/oleObject" Target="../embeddings/oleObject481.bin"/><Relationship Id="rId5" Type="http://schemas.openxmlformats.org/officeDocument/2006/relationships/oleObject" Target="../embeddings/oleObject478.bin"/><Relationship Id="rId10" Type="http://schemas.openxmlformats.org/officeDocument/2006/relationships/image" Target="../media/image462.wmf"/><Relationship Id="rId4" Type="http://schemas.openxmlformats.org/officeDocument/2006/relationships/image" Target="../media/image459.wmf"/><Relationship Id="rId9" Type="http://schemas.openxmlformats.org/officeDocument/2006/relationships/oleObject" Target="../embeddings/oleObject480.bin"/></Relationships>
</file>

<file path=ppt/slides/_rels/slide96.xml.rels><?xml version="1.0" encoding="UTF-8" standalone="yes"?>
<Relationships xmlns="http://schemas.openxmlformats.org/package/2006/relationships"><Relationship Id="rId8" Type="http://schemas.openxmlformats.org/officeDocument/2006/relationships/image" Target="../media/image465.wmf"/><Relationship Id="rId3" Type="http://schemas.openxmlformats.org/officeDocument/2006/relationships/oleObject" Target="../embeddings/oleObject482.bin"/><Relationship Id="rId7" Type="http://schemas.openxmlformats.org/officeDocument/2006/relationships/oleObject" Target="../embeddings/oleObject484.bin"/><Relationship Id="rId2" Type="http://schemas.openxmlformats.org/officeDocument/2006/relationships/slideLayout" Target="../slideLayouts/slideLayout51.xml"/><Relationship Id="rId1" Type="http://schemas.openxmlformats.org/officeDocument/2006/relationships/vmlDrawing" Target="../drawings/vmlDrawing73.vml"/><Relationship Id="rId6" Type="http://schemas.openxmlformats.org/officeDocument/2006/relationships/image" Target="../media/image464.wmf"/><Relationship Id="rId5" Type="http://schemas.openxmlformats.org/officeDocument/2006/relationships/oleObject" Target="../embeddings/oleObject483.bin"/><Relationship Id="rId10" Type="http://schemas.openxmlformats.org/officeDocument/2006/relationships/image" Target="../media/image466.wmf"/><Relationship Id="rId4" Type="http://schemas.openxmlformats.org/officeDocument/2006/relationships/image" Target="../media/image463.wmf"/><Relationship Id="rId9" Type="http://schemas.openxmlformats.org/officeDocument/2006/relationships/oleObject" Target="../embeddings/oleObject485.bin"/></Relationships>
</file>

<file path=ppt/slides/_rels/slide97.xml.rels><?xml version="1.0" encoding="UTF-8" standalone="yes"?>
<Relationships xmlns="http://schemas.openxmlformats.org/package/2006/relationships"><Relationship Id="rId2" Type="http://schemas.openxmlformats.org/officeDocument/2006/relationships/image" Target="../media/image467.emf"/><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8000" b="1" dirty="0" smtClean="0"/>
              <a:t>理学院学业辅导</a:t>
            </a:r>
            <a:endParaRPr lang="zh-CN" altLang="en-US" sz="8000" b="1" dirty="0"/>
          </a:p>
        </p:txBody>
      </p:sp>
      <p:sp>
        <p:nvSpPr>
          <p:cNvPr id="3" name="副标题 2"/>
          <p:cNvSpPr>
            <a:spLocks noGrp="1"/>
          </p:cNvSpPr>
          <p:nvPr>
            <p:ph type="subTitle" idx="1"/>
          </p:nvPr>
        </p:nvSpPr>
        <p:spPr>
          <a:xfrm>
            <a:off x="661652" y="4001284"/>
            <a:ext cx="7820696" cy="1655762"/>
          </a:xfrm>
        </p:spPr>
        <p:txBody>
          <a:bodyPr>
            <a:normAutofit/>
          </a:bodyPr>
          <a:lstStyle/>
          <a:p>
            <a:pPr algn="r"/>
            <a:r>
              <a:rPr lang="en-US" altLang="zh-CN" sz="3600" b="1" dirty="0" smtClean="0"/>
              <a:t>——《</a:t>
            </a:r>
            <a:r>
              <a:rPr lang="zh-CN" altLang="en-US" sz="3600" b="1" dirty="0">
                <a:solidFill>
                  <a:srgbClr val="FF0000"/>
                </a:solidFill>
              </a:rPr>
              <a:t>大学物理</a:t>
            </a:r>
            <a:r>
              <a:rPr lang="en-US" altLang="zh-CN" sz="3600" b="1" dirty="0" smtClean="0">
                <a:solidFill>
                  <a:srgbClr val="FF0000"/>
                </a:solidFill>
              </a:rPr>
              <a:t>2</a:t>
            </a:r>
            <a:r>
              <a:rPr lang="en-US" altLang="zh-CN" sz="3600" b="1" dirty="0" smtClean="0"/>
              <a:t>》</a:t>
            </a:r>
            <a:r>
              <a:rPr lang="zh-CN" altLang="en-US" sz="3600" b="1" dirty="0" smtClean="0">
                <a:solidFill>
                  <a:srgbClr val="FF0000"/>
                </a:solidFill>
              </a:rPr>
              <a:t>电磁学</a:t>
            </a:r>
            <a:r>
              <a:rPr lang="zh-CN" altLang="en-US" sz="3600" b="1" dirty="0" smtClean="0"/>
              <a:t>知识点梳理</a:t>
            </a:r>
            <a:endParaRPr lang="zh-CN" altLang="en-US" sz="3600" b="1" dirty="0"/>
          </a:p>
        </p:txBody>
      </p:sp>
    </p:spTree>
    <p:extLst>
      <p:ext uri="{BB962C8B-B14F-4D97-AF65-F5344CB8AC3E}">
        <p14:creationId xmlns:p14="http://schemas.microsoft.com/office/powerpoint/2010/main" val="915928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1" name="Rectangle 9"/>
          <p:cNvSpPr>
            <a:spLocks noChangeArrowheads="1"/>
          </p:cNvSpPr>
          <p:nvPr/>
        </p:nvSpPr>
        <p:spPr bwMode="auto">
          <a:xfrm>
            <a:off x="1042988" y="2276477"/>
            <a:ext cx="7129462" cy="519113"/>
          </a:xfrm>
          <a:prstGeom prst="rect">
            <a:avLst/>
          </a:prstGeom>
          <a:noFill/>
          <a:ln w="9525">
            <a:noFill/>
            <a:miter lim="800000"/>
            <a:headEnd/>
            <a:tailEnd/>
          </a:ln>
        </p:spPr>
        <p:txBody>
          <a:bodyPr lIns="92075" tIns="46038" rIns="92075" bIns="46038">
            <a:spAutoFit/>
          </a:bodyPr>
          <a:lstStyle/>
          <a:p>
            <a:pPr eaLnBrk="0" hangingPunct="0"/>
            <a:r>
              <a:rPr kumimoji="1" lang="zh-CN" altLang="en-US" sz="2800" b="1">
                <a:solidFill>
                  <a:srgbClr val="000000"/>
                </a:solidFill>
                <a:latin typeface="Times New Roman" pitchFamily="18" charset="0"/>
              </a:rPr>
              <a:t>无限大均匀带电平面的场强</a:t>
            </a:r>
            <a:r>
              <a:rPr kumimoji="1" lang="en-US" altLang="zh-CN" sz="2800" b="1">
                <a:solidFill>
                  <a:srgbClr val="000000"/>
                </a:solidFill>
                <a:latin typeface="Times New Roman" pitchFamily="18" charset="0"/>
              </a:rPr>
              <a:t>—</a:t>
            </a:r>
            <a:r>
              <a:rPr kumimoji="1" lang="zh-CN" altLang="en-US" sz="2800" b="1">
                <a:solidFill>
                  <a:srgbClr val="0000FF"/>
                </a:solidFill>
                <a:latin typeface="Times New Roman" pitchFamily="18" charset="0"/>
              </a:rPr>
              <a:t>匀强电场。</a:t>
            </a:r>
          </a:p>
        </p:txBody>
      </p:sp>
      <p:graphicFrame>
        <p:nvGraphicFramePr>
          <p:cNvPr id="49162" name="Object 10"/>
          <p:cNvGraphicFramePr>
            <a:graphicFrameLocks noChangeAspect="1"/>
          </p:cNvGraphicFramePr>
          <p:nvPr/>
        </p:nvGraphicFramePr>
        <p:xfrm>
          <a:off x="4427540" y="1268413"/>
          <a:ext cx="1368425" cy="963612"/>
        </p:xfrm>
        <a:graphic>
          <a:graphicData uri="http://schemas.openxmlformats.org/presentationml/2006/ole">
            <mc:AlternateContent xmlns:mc="http://schemas.openxmlformats.org/markup-compatibility/2006">
              <mc:Choice xmlns:v="urn:schemas-microsoft-com:vml" Requires="v">
                <p:oleObj spid="_x0000_s16721" name="Equation" r:id="rId3" imgW="1714680" imgH="1233720" progId="Equation.3">
                  <p:embed/>
                </p:oleObj>
              </mc:Choice>
              <mc:Fallback>
                <p:oleObj name="Equation" r:id="rId3" imgW="1714680" imgH="1233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40" y="1268413"/>
                        <a:ext cx="1368425"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3" name="Object 11"/>
          <p:cNvGraphicFramePr>
            <a:graphicFrameLocks noChangeAspect="1"/>
          </p:cNvGraphicFramePr>
          <p:nvPr/>
        </p:nvGraphicFramePr>
        <p:xfrm>
          <a:off x="827088" y="3527427"/>
          <a:ext cx="2900362" cy="1050925"/>
        </p:xfrm>
        <a:graphic>
          <a:graphicData uri="http://schemas.openxmlformats.org/presentationml/2006/ole">
            <mc:AlternateContent xmlns:mc="http://schemas.openxmlformats.org/markup-compatibility/2006">
              <mc:Choice xmlns:v="urn:schemas-microsoft-com:vml" Requires="v">
                <p:oleObj spid="_x0000_s16722" name="公式" r:id="rId5" imgW="1308240" imgH="445320" progId="Equation.3">
                  <p:embed/>
                </p:oleObj>
              </mc:Choice>
              <mc:Fallback>
                <p:oleObj name="公式" r:id="rId5" imgW="1308240" imgH="445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527427"/>
                        <a:ext cx="2900362"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4" name="Object 12"/>
          <p:cNvGraphicFramePr>
            <a:graphicFrameLocks noChangeAspect="1"/>
          </p:cNvGraphicFramePr>
          <p:nvPr/>
        </p:nvGraphicFramePr>
        <p:xfrm>
          <a:off x="5722940" y="3590925"/>
          <a:ext cx="2987675" cy="973138"/>
        </p:xfrm>
        <a:graphic>
          <a:graphicData uri="http://schemas.openxmlformats.org/presentationml/2006/ole">
            <mc:AlternateContent xmlns:mc="http://schemas.openxmlformats.org/markup-compatibility/2006">
              <mc:Choice xmlns:v="urn:schemas-microsoft-com:vml" Requires="v">
                <p:oleObj spid="_x0000_s16723" name="公式" r:id="rId7" imgW="1359000" imgH="407160" progId="Equation.3">
                  <p:embed/>
                </p:oleObj>
              </mc:Choice>
              <mc:Fallback>
                <p:oleObj name="公式" r:id="rId7" imgW="1359000" imgH="4071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2940" y="3590925"/>
                        <a:ext cx="2987675"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5" name="Object 13"/>
          <p:cNvGraphicFramePr>
            <a:graphicFrameLocks noChangeAspect="1"/>
          </p:cNvGraphicFramePr>
          <p:nvPr/>
        </p:nvGraphicFramePr>
        <p:xfrm>
          <a:off x="827090" y="4579938"/>
          <a:ext cx="2751137" cy="1206500"/>
        </p:xfrm>
        <a:graphic>
          <a:graphicData uri="http://schemas.openxmlformats.org/presentationml/2006/ole">
            <mc:AlternateContent xmlns:mc="http://schemas.openxmlformats.org/markup-compatibility/2006">
              <mc:Choice xmlns:v="urn:schemas-microsoft-com:vml" Requires="v">
                <p:oleObj spid="_x0000_s16724" name="公式" r:id="rId9" imgW="1168560" imgH="496080" progId="Equation.3">
                  <p:embed/>
                </p:oleObj>
              </mc:Choice>
              <mc:Fallback>
                <p:oleObj name="公式" r:id="rId9" imgW="1168560" imgH="4960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90" y="4579938"/>
                        <a:ext cx="2751137" cy="120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6" name="Object 14"/>
          <p:cNvGraphicFramePr>
            <a:graphicFrameLocks noChangeAspect="1"/>
          </p:cNvGraphicFramePr>
          <p:nvPr/>
        </p:nvGraphicFramePr>
        <p:xfrm>
          <a:off x="3490915" y="4652963"/>
          <a:ext cx="1870075" cy="1143000"/>
        </p:xfrm>
        <a:graphic>
          <a:graphicData uri="http://schemas.openxmlformats.org/presentationml/2006/ole">
            <mc:AlternateContent xmlns:mc="http://schemas.openxmlformats.org/markup-compatibility/2006">
              <mc:Choice xmlns:v="urn:schemas-microsoft-com:vml" Requires="v">
                <p:oleObj spid="_x0000_s16725" name="公式" r:id="rId11" imgW="749160" imgH="457920" progId="Equation.3">
                  <p:embed/>
                </p:oleObj>
              </mc:Choice>
              <mc:Fallback>
                <p:oleObj name="公式" r:id="rId11" imgW="749160" imgH="4579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0915" y="4652963"/>
                        <a:ext cx="187007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7" name="Rectangle 15"/>
          <p:cNvSpPr>
            <a:spLocks noChangeArrowheads="1"/>
          </p:cNvSpPr>
          <p:nvPr/>
        </p:nvSpPr>
        <p:spPr bwMode="auto">
          <a:xfrm>
            <a:off x="1476375" y="5803902"/>
            <a:ext cx="4464050" cy="519113"/>
          </a:xfrm>
          <a:prstGeom prst="rect">
            <a:avLst/>
          </a:prstGeom>
          <a:noFill/>
          <a:ln w="9525">
            <a:noFill/>
            <a:miter lim="800000"/>
            <a:headEnd/>
            <a:tailEnd/>
          </a:ln>
        </p:spPr>
        <p:txBody>
          <a:bodyPr lIns="92075" tIns="46038" rIns="92075" bIns="46038">
            <a:spAutoFit/>
          </a:bodyPr>
          <a:lstStyle/>
          <a:p>
            <a:pPr eaLnBrk="0" hangingPunct="0"/>
            <a:r>
              <a:rPr kumimoji="1" lang="zh-CN" altLang="en-US" sz="2800" b="1">
                <a:solidFill>
                  <a:srgbClr val="000000"/>
                </a:solidFill>
                <a:latin typeface="Times New Roman" pitchFamily="18" charset="0"/>
              </a:rPr>
              <a:t>可视为点电荷的电场。</a:t>
            </a:r>
          </a:p>
        </p:txBody>
      </p:sp>
      <p:graphicFrame>
        <p:nvGraphicFramePr>
          <p:cNvPr id="49168" name="Object 16"/>
          <p:cNvGraphicFramePr>
            <a:graphicFrameLocks/>
          </p:cNvGraphicFramePr>
          <p:nvPr/>
        </p:nvGraphicFramePr>
        <p:xfrm>
          <a:off x="2195515" y="260352"/>
          <a:ext cx="3455987" cy="1008063"/>
        </p:xfrm>
        <a:graphic>
          <a:graphicData uri="http://schemas.openxmlformats.org/presentationml/2006/ole">
            <mc:AlternateContent xmlns:mc="http://schemas.openxmlformats.org/markup-compatibility/2006">
              <mc:Choice xmlns:v="urn:schemas-microsoft-com:vml" Requires="v">
                <p:oleObj spid="_x0000_s16726" name="公式" r:id="rId13" imgW="1790640" imgH="419760" progId="Equation.3">
                  <p:embed/>
                </p:oleObj>
              </mc:Choice>
              <mc:Fallback>
                <p:oleObj name="公式" r:id="rId13" imgW="1790640" imgH="41976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95515" y="260352"/>
                        <a:ext cx="3455987"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9" name="AutoShape 17"/>
          <p:cNvSpPr>
            <a:spLocks noChangeArrowheads="1"/>
          </p:cNvSpPr>
          <p:nvPr/>
        </p:nvSpPr>
        <p:spPr bwMode="auto">
          <a:xfrm>
            <a:off x="611190" y="404813"/>
            <a:ext cx="1296987" cy="792162"/>
          </a:xfrm>
          <a:prstGeom prst="horizontalScroll">
            <a:avLst>
              <a:gd name="adj" fmla="val 12500"/>
            </a:avLst>
          </a:prstGeom>
          <a:solidFill>
            <a:schemeClr val="accent1"/>
          </a:solidFill>
          <a:ln w="9525">
            <a:solidFill>
              <a:schemeClr val="tx1"/>
            </a:solidFill>
            <a:round/>
            <a:headEnd/>
            <a:tailEnd/>
          </a:ln>
        </p:spPr>
        <p:txBody>
          <a:bodyPr wrap="none" anchor="ctr"/>
          <a:lstStyle/>
          <a:p>
            <a:pPr algn="ctr"/>
            <a:r>
              <a:rPr kumimoji="1" lang="zh-CN" altLang="en-US" sz="2800" b="1">
                <a:solidFill>
                  <a:srgbClr val="FF0000"/>
                </a:solidFill>
                <a:latin typeface="Times New Roman" pitchFamily="18" charset="0"/>
              </a:rPr>
              <a:t>讨论</a:t>
            </a:r>
          </a:p>
        </p:txBody>
      </p:sp>
      <p:sp>
        <p:nvSpPr>
          <p:cNvPr id="49177" name="AutoShape 25"/>
          <p:cNvSpPr>
            <a:spLocks noChangeArrowheads="1"/>
          </p:cNvSpPr>
          <p:nvPr/>
        </p:nvSpPr>
        <p:spPr bwMode="auto">
          <a:xfrm>
            <a:off x="3419477" y="1657352"/>
            <a:ext cx="720725" cy="142875"/>
          </a:xfrm>
          <a:prstGeom prst="rightArrow">
            <a:avLst>
              <a:gd name="adj1" fmla="val 50000"/>
              <a:gd name="adj2" fmla="val 113640"/>
            </a:avLst>
          </a:prstGeom>
          <a:noFill/>
          <a:ln w="25400">
            <a:solidFill>
              <a:srgbClr val="FF0000"/>
            </a:solidFill>
            <a:miter lim="800000"/>
            <a:headEnd/>
            <a:tailEnd/>
          </a:ln>
        </p:spPr>
        <p:txBody>
          <a:bodyPr wrap="none" anchor="ctr"/>
          <a:lstStyle/>
          <a:p>
            <a:endParaRPr lang="zh-CN" altLang="en-US">
              <a:solidFill>
                <a:srgbClr val="000000"/>
              </a:solidFill>
              <a:latin typeface="Arial" pitchFamily="34" charset="0"/>
            </a:endParaRPr>
          </a:p>
        </p:txBody>
      </p:sp>
      <p:graphicFrame>
        <p:nvGraphicFramePr>
          <p:cNvPr id="49178" name="Object 26"/>
          <p:cNvGraphicFramePr>
            <a:graphicFrameLocks noChangeAspect="1"/>
          </p:cNvGraphicFramePr>
          <p:nvPr/>
        </p:nvGraphicFramePr>
        <p:xfrm>
          <a:off x="3706815" y="3498852"/>
          <a:ext cx="2160587" cy="1065213"/>
        </p:xfrm>
        <a:graphic>
          <a:graphicData uri="http://schemas.openxmlformats.org/presentationml/2006/ole">
            <mc:AlternateContent xmlns:mc="http://schemas.openxmlformats.org/markup-compatibility/2006">
              <mc:Choice xmlns:v="urn:schemas-microsoft-com:vml" Requires="v">
                <p:oleObj spid="_x0000_s16727" name="公式" r:id="rId15" imgW="901309" imgH="444307" progId="Equation.3">
                  <p:embed/>
                </p:oleObj>
              </mc:Choice>
              <mc:Fallback>
                <p:oleObj name="公式" r:id="rId15" imgW="901309" imgH="44430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06815" y="3498852"/>
                        <a:ext cx="2160587" cy="1065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2"/>
          <p:cNvGrpSpPr>
            <a:grpSpLocks/>
          </p:cNvGrpSpPr>
          <p:nvPr/>
        </p:nvGrpSpPr>
        <p:grpSpPr bwMode="auto">
          <a:xfrm>
            <a:off x="684215" y="1443038"/>
            <a:ext cx="2289175" cy="531812"/>
            <a:chOff x="684213" y="1443039"/>
            <a:chExt cx="2289622" cy="531813"/>
          </a:xfrm>
        </p:grpSpPr>
        <p:grpSp>
          <p:nvGrpSpPr>
            <p:cNvPr id="19474" name="Group 18"/>
            <p:cNvGrpSpPr>
              <a:grpSpLocks/>
            </p:cNvGrpSpPr>
            <p:nvPr/>
          </p:nvGrpSpPr>
          <p:grpSpPr bwMode="auto">
            <a:xfrm>
              <a:off x="684213" y="1443039"/>
              <a:ext cx="2289622" cy="531813"/>
              <a:chOff x="566" y="959"/>
              <a:chExt cx="1400" cy="335"/>
            </a:xfrm>
          </p:grpSpPr>
          <p:sp>
            <p:nvSpPr>
              <p:cNvPr id="19475" name="Rectangle 19"/>
              <p:cNvSpPr>
                <a:spLocks noChangeArrowheads="1"/>
              </p:cNvSpPr>
              <p:nvPr/>
            </p:nvSpPr>
            <p:spPr bwMode="auto">
              <a:xfrm>
                <a:off x="566" y="959"/>
                <a:ext cx="565" cy="327"/>
              </a:xfrm>
              <a:prstGeom prst="rect">
                <a:avLst/>
              </a:prstGeom>
              <a:noFill/>
              <a:ln w="9525">
                <a:noFill/>
                <a:miter lim="800000"/>
                <a:headEnd/>
                <a:tailEnd/>
              </a:ln>
            </p:spPr>
            <p:txBody>
              <a:bodyPr lIns="92075" tIns="46038" rIns="92075" bIns="46038">
                <a:spAutoFit/>
              </a:bodyPr>
              <a:lstStyle/>
              <a:p>
                <a:pPr eaLnBrk="0" hangingPunct="0"/>
                <a:r>
                  <a:rPr kumimoji="1" lang="en-US" altLang="zh-CN" sz="2800" b="1">
                    <a:solidFill>
                      <a:srgbClr val="000000"/>
                    </a:solidFill>
                    <a:latin typeface="Times New Roman" pitchFamily="18" charset="0"/>
                  </a:rPr>
                  <a:t>1. </a:t>
                </a:r>
                <a:r>
                  <a:rPr kumimoji="1" lang="zh-CN" altLang="en-US" sz="2800" b="1">
                    <a:solidFill>
                      <a:srgbClr val="000000"/>
                    </a:solidFill>
                    <a:latin typeface="Times New Roman" pitchFamily="18" charset="0"/>
                  </a:rPr>
                  <a:t>当</a:t>
                </a:r>
              </a:p>
            </p:txBody>
          </p:sp>
          <p:sp>
            <p:nvSpPr>
              <p:cNvPr id="19476" name="Rectangle 21"/>
              <p:cNvSpPr>
                <a:spLocks noChangeArrowheads="1"/>
              </p:cNvSpPr>
              <p:nvPr/>
            </p:nvSpPr>
            <p:spPr bwMode="auto">
              <a:xfrm>
                <a:off x="1852" y="964"/>
                <a:ext cx="114" cy="330"/>
              </a:xfrm>
              <a:prstGeom prst="rect">
                <a:avLst/>
              </a:prstGeom>
              <a:noFill/>
              <a:ln w="9525">
                <a:noFill/>
                <a:miter lim="800000"/>
                <a:headEnd/>
                <a:tailEnd/>
              </a:ln>
            </p:spPr>
            <p:txBody>
              <a:bodyPr wrap="none" lIns="92075" tIns="46038" rIns="92075" bIns="46038">
                <a:spAutoFit/>
              </a:bodyPr>
              <a:lstStyle/>
              <a:p>
                <a:pPr eaLnBrk="0" hangingPunct="0"/>
                <a:endParaRPr kumimoji="1" lang="en-US" altLang="zh-CN" sz="2800" i="1">
                  <a:solidFill>
                    <a:srgbClr val="000000"/>
                  </a:solidFill>
                  <a:latin typeface="Times New Roman" pitchFamily="18" charset="0"/>
                </a:endParaRPr>
              </a:p>
            </p:txBody>
          </p:sp>
        </p:grpSp>
        <p:graphicFrame>
          <p:nvGraphicFramePr>
            <p:cNvPr id="19466" name="对象 1"/>
            <p:cNvGraphicFramePr>
              <a:graphicFrameLocks noChangeAspect="1"/>
            </p:cNvGraphicFramePr>
            <p:nvPr/>
          </p:nvGraphicFramePr>
          <p:xfrm>
            <a:off x="1580163" y="1484784"/>
            <a:ext cx="1195314" cy="475554"/>
          </p:xfrm>
          <a:graphic>
            <a:graphicData uri="http://schemas.openxmlformats.org/presentationml/2006/ole">
              <mc:AlternateContent xmlns:mc="http://schemas.openxmlformats.org/markup-compatibility/2006">
                <mc:Choice xmlns:v="urn:schemas-microsoft-com:vml" Requires="v">
                  <p:oleObj spid="_x0000_s16728" name="Equation" r:id="rId17" imgW="507960" imgH="178200" progId="Equation.DSMT4">
                    <p:embed/>
                  </p:oleObj>
                </mc:Choice>
                <mc:Fallback>
                  <p:oleObj name="Equation" r:id="rId17" imgW="507960" imgH="1782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0163" y="1484784"/>
                          <a:ext cx="1195314" cy="4755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组合 3"/>
          <p:cNvGrpSpPr>
            <a:grpSpLocks/>
          </p:cNvGrpSpPr>
          <p:nvPr/>
        </p:nvGrpSpPr>
        <p:grpSpPr bwMode="auto">
          <a:xfrm>
            <a:off x="684215" y="2998788"/>
            <a:ext cx="2092325" cy="519112"/>
            <a:chOff x="684213" y="2998788"/>
            <a:chExt cx="2092995" cy="519113"/>
          </a:xfrm>
        </p:grpSpPr>
        <p:sp>
          <p:nvSpPr>
            <p:cNvPr id="19473" name="Rectangle 3"/>
            <p:cNvSpPr>
              <a:spLocks noChangeArrowheads="1"/>
            </p:cNvSpPr>
            <p:nvPr/>
          </p:nvSpPr>
          <p:spPr bwMode="auto">
            <a:xfrm>
              <a:off x="684213" y="2998788"/>
              <a:ext cx="897681" cy="5191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2800" b="1">
                  <a:solidFill>
                    <a:srgbClr val="000000"/>
                  </a:solidFill>
                  <a:latin typeface="Times New Roman" pitchFamily="18" charset="0"/>
                </a:rPr>
                <a:t>2. </a:t>
              </a:r>
              <a:r>
                <a:rPr kumimoji="1" lang="zh-CN" altLang="en-US" sz="2800" b="1">
                  <a:solidFill>
                    <a:srgbClr val="000000"/>
                  </a:solidFill>
                  <a:latin typeface="Times New Roman" pitchFamily="18" charset="0"/>
                </a:rPr>
                <a:t>当</a:t>
              </a:r>
            </a:p>
          </p:txBody>
        </p:sp>
        <p:graphicFrame>
          <p:nvGraphicFramePr>
            <p:cNvPr id="19465" name="对象 28"/>
            <p:cNvGraphicFramePr>
              <a:graphicFrameLocks noChangeAspect="1"/>
            </p:cNvGraphicFramePr>
            <p:nvPr/>
          </p:nvGraphicFramePr>
          <p:xfrm>
            <a:off x="1581894" y="2998788"/>
            <a:ext cx="1195314" cy="475554"/>
          </p:xfrm>
          <a:graphic>
            <a:graphicData uri="http://schemas.openxmlformats.org/presentationml/2006/ole">
              <mc:AlternateContent xmlns:mc="http://schemas.openxmlformats.org/markup-compatibility/2006">
                <mc:Choice xmlns:v="urn:schemas-microsoft-com:vml" Requires="v">
                  <p:oleObj spid="_x0000_s16729" name="Equation" r:id="rId19" imgW="507960" imgH="178200" progId="Equation.DSMT4">
                    <p:embed/>
                  </p:oleObj>
                </mc:Choice>
                <mc:Fallback>
                  <p:oleObj name="Equation" r:id="rId19" imgW="507960" imgH="1782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81894" y="2998788"/>
                          <a:ext cx="1195314" cy="4755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 name="椭圆 20"/>
          <p:cNvSpPr/>
          <p:nvPr/>
        </p:nvSpPr>
        <p:spPr>
          <a:xfrm>
            <a:off x="4139110" y="1206851"/>
            <a:ext cx="1958479" cy="118675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671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169"/>
                                        </p:tgtEl>
                                        <p:attrNameLst>
                                          <p:attrName>style.visibility</p:attrName>
                                        </p:attrNameLst>
                                      </p:cBhvr>
                                      <p:to>
                                        <p:strVal val="visible"/>
                                      </p:to>
                                    </p:set>
                                    <p:animEffect transition="in" filter="wipe(left)">
                                      <p:cBhvr>
                                        <p:cTn id="7" dur="500"/>
                                        <p:tgtEl>
                                          <p:spTgt spid="4916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9168"/>
                                        </p:tgtEl>
                                        <p:attrNameLst>
                                          <p:attrName>style.visibility</p:attrName>
                                        </p:attrNameLst>
                                      </p:cBhvr>
                                      <p:to>
                                        <p:strVal val="visible"/>
                                      </p:to>
                                    </p:set>
                                    <p:animEffect transition="in" filter="wipe(left)">
                                      <p:cBhvr>
                                        <p:cTn id="11" dur="500"/>
                                        <p:tgtEl>
                                          <p:spTgt spid="491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9177"/>
                                        </p:tgtEl>
                                        <p:attrNameLst>
                                          <p:attrName>style.visibility</p:attrName>
                                        </p:attrNameLst>
                                      </p:cBhvr>
                                      <p:to>
                                        <p:strVal val="visible"/>
                                      </p:to>
                                    </p:set>
                                    <p:animEffect transition="in" filter="wipe(left)">
                                      <p:cBhvr>
                                        <p:cTn id="21" dur="500"/>
                                        <p:tgtEl>
                                          <p:spTgt spid="49177"/>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49162"/>
                                        </p:tgtEl>
                                        <p:attrNameLst>
                                          <p:attrName>style.visibility</p:attrName>
                                        </p:attrNameLst>
                                      </p:cBhvr>
                                      <p:to>
                                        <p:strVal val="visible"/>
                                      </p:to>
                                    </p:set>
                                    <p:animEffect transition="in" filter="wipe(left)">
                                      <p:cBhvr>
                                        <p:cTn id="25" dur="500"/>
                                        <p:tgtEl>
                                          <p:spTgt spid="4916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9161">
                                            <p:txEl>
                                              <p:pRg st="0" end="0"/>
                                            </p:txEl>
                                          </p:spTgt>
                                        </p:tgtEl>
                                        <p:attrNameLst>
                                          <p:attrName>style.visibility</p:attrName>
                                        </p:attrNameLst>
                                      </p:cBhvr>
                                      <p:to>
                                        <p:strVal val="visible"/>
                                      </p:to>
                                    </p:set>
                                    <p:animEffect transition="in" filter="wipe(left)">
                                      <p:cBhvr>
                                        <p:cTn id="35" dur="500"/>
                                        <p:tgtEl>
                                          <p:spTgt spid="49161">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9163"/>
                                        </p:tgtEl>
                                        <p:attrNameLst>
                                          <p:attrName>style.visibility</p:attrName>
                                        </p:attrNameLst>
                                      </p:cBhvr>
                                      <p:to>
                                        <p:strVal val="visible"/>
                                      </p:to>
                                    </p:set>
                                    <p:animEffect transition="in" filter="wipe(left)">
                                      <p:cBhvr>
                                        <p:cTn id="45" dur="500"/>
                                        <p:tgtEl>
                                          <p:spTgt spid="49163"/>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49178"/>
                                        </p:tgtEl>
                                        <p:attrNameLst>
                                          <p:attrName>style.visibility</p:attrName>
                                        </p:attrNameLst>
                                      </p:cBhvr>
                                      <p:to>
                                        <p:strVal val="visible"/>
                                      </p:to>
                                    </p:set>
                                    <p:animEffect transition="in" filter="wipe(left)">
                                      <p:cBhvr>
                                        <p:cTn id="49" dur="500"/>
                                        <p:tgtEl>
                                          <p:spTgt spid="4917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49164"/>
                                        </p:tgtEl>
                                        <p:attrNameLst>
                                          <p:attrName>style.visibility</p:attrName>
                                        </p:attrNameLst>
                                      </p:cBhvr>
                                      <p:to>
                                        <p:strVal val="visible"/>
                                      </p:to>
                                    </p:set>
                                    <p:animEffect transition="in" filter="wipe(left)">
                                      <p:cBhvr>
                                        <p:cTn id="54" dur="500"/>
                                        <p:tgtEl>
                                          <p:spTgt spid="4916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9165"/>
                                        </p:tgtEl>
                                        <p:attrNameLst>
                                          <p:attrName>style.visibility</p:attrName>
                                        </p:attrNameLst>
                                      </p:cBhvr>
                                      <p:to>
                                        <p:strVal val="visible"/>
                                      </p:to>
                                    </p:set>
                                    <p:animEffect transition="in" filter="wipe(left)">
                                      <p:cBhvr>
                                        <p:cTn id="59" dur="500"/>
                                        <p:tgtEl>
                                          <p:spTgt spid="4916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49166"/>
                                        </p:tgtEl>
                                        <p:attrNameLst>
                                          <p:attrName>style.visibility</p:attrName>
                                        </p:attrNameLst>
                                      </p:cBhvr>
                                      <p:to>
                                        <p:strVal val="visible"/>
                                      </p:to>
                                    </p:set>
                                    <p:animEffect transition="in" filter="wipe(left)">
                                      <p:cBhvr>
                                        <p:cTn id="64" dur="500"/>
                                        <p:tgtEl>
                                          <p:spTgt spid="4916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9167">
                                            <p:txEl>
                                              <p:pRg st="0" end="0"/>
                                            </p:txEl>
                                          </p:spTgt>
                                        </p:tgtEl>
                                        <p:attrNameLst>
                                          <p:attrName>style.visibility</p:attrName>
                                        </p:attrNameLst>
                                      </p:cBhvr>
                                      <p:to>
                                        <p:strVal val="visible"/>
                                      </p:to>
                                    </p:set>
                                    <p:animEffect transition="in" filter="wipe(left)">
                                      <p:cBhvr>
                                        <p:cTn id="69" dur="500"/>
                                        <p:tgtEl>
                                          <p:spTgt spid="491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build="p" autoUpdateAnimBg="0"/>
      <p:bldP spid="49167" grpId="0" build="p" autoUpdateAnimBg="0"/>
      <p:bldP spid="49169" grpId="0" animBg="1"/>
      <p:bldP spid="49177"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4224338" y="2420940"/>
            <a:ext cx="1751012" cy="2928937"/>
            <a:chOff x="3584" y="2208"/>
            <a:chExt cx="1298" cy="1782"/>
          </a:xfrm>
        </p:grpSpPr>
        <p:graphicFrame>
          <p:nvGraphicFramePr>
            <p:cNvPr id="20489" name="Object 5"/>
            <p:cNvGraphicFramePr>
              <a:graphicFrameLocks noChangeAspect="1"/>
            </p:cNvGraphicFramePr>
            <p:nvPr/>
          </p:nvGraphicFramePr>
          <p:xfrm>
            <a:off x="3584" y="2590"/>
            <a:ext cx="400" cy="1273"/>
          </p:xfrm>
          <a:graphic>
            <a:graphicData uri="http://schemas.openxmlformats.org/presentationml/2006/ole">
              <mc:AlternateContent xmlns:mc="http://schemas.openxmlformats.org/markup-compatibility/2006">
                <mc:Choice xmlns:v="urn:schemas-microsoft-com:vml" Requires="v">
                  <p:oleObj spid="_x0000_s17736" name="公式" r:id="rId4" imgW="101520" imgH="966600" progId="Equation.3">
                    <p:embed/>
                  </p:oleObj>
                </mc:Choice>
                <mc:Fallback>
                  <p:oleObj name="公式" r:id="rId4" imgW="101520" imgH="966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4" y="2590"/>
                          <a:ext cx="400" cy="1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8" name="Rectangle 6"/>
            <p:cNvSpPr>
              <a:spLocks noChangeArrowheads="1"/>
            </p:cNvSpPr>
            <p:nvPr/>
          </p:nvSpPr>
          <p:spPr bwMode="auto">
            <a:xfrm>
              <a:off x="3829" y="2208"/>
              <a:ext cx="578" cy="353"/>
            </a:xfrm>
            <a:prstGeom prst="rect">
              <a:avLst/>
            </a:prstGeom>
            <a:noFill/>
            <a:ln w="9525">
              <a:noFill/>
              <a:miter lim="800000"/>
              <a:headEnd/>
              <a:tailEnd/>
            </a:ln>
          </p:spPr>
          <p:txBody>
            <a:bodyPr>
              <a:spAutoFit/>
            </a:bodyPr>
            <a:lstStyle/>
            <a:p>
              <a:r>
                <a:rPr kumimoji="1" lang="en-US" altLang="zh-CN" sz="3200" b="1">
                  <a:solidFill>
                    <a:srgbClr val="009999"/>
                  </a:solidFill>
                  <a:latin typeface="Symbol" pitchFamily="18" charset="2"/>
                </a:rPr>
                <a:t>-s</a:t>
              </a:r>
            </a:p>
          </p:txBody>
        </p:sp>
        <p:sp>
          <p:nvSpPr>
            <p:cNvPr id="20499" name="Line 7"/>
            <p:cNvSpPr>
              <a:spLocks noChangeShapeType="1"/>
            </p:cNvSpPr>
            <p:nvPr/>
          </p:nvSpPr>
          <p:spPr bwMode="auto">
            <a:xfrm flipH="1">
              <a:off x="4048" y="2505"/>
              <a:ext cx="0" cy="1485"/>
            </a:xfrm>
            <a:prstGeom prst="line">
              <a:avLst/>
            </a:prstGeom>
            <a:noFill/>
            <a:ln w="76200">
              <a:solidFill>
                <a:schemeClr val="hlink"/>
              </a:solidFill>
              <a:round/>
              <a:headEnd/>
              <a:tailEnd/>
            </a:ln>
          </p:spPr>
          <p:txBody>
            <a:bodyPr wrap="none" anchor="ctr"/>
            <a:lstStyle/>
            <a:p>
              <a:endParaRPr lang="zh-CN" altLang="en-US"/>
            </a:p>
          </p:txBody>
        </p:sp>
        <p:graphicFrame>
          <p:nvGraphicFramePr>
            <p:cNvPr id="20490" name="Object 8"/>
            <p:cNvGraphicFramePr>
              <a:graphicFrameLocks noChangeAspect="1"/>
            </p:cNvGraphicFramePr>
            <p:nvPr/>
          </p:nvGraphicFramePr>
          <p:xfrm>
            <a:off x="4144" y="2590"/>
            <a:ext cx="738" cy="1358"/>
          </p:xfrm>
          <a:graphic>
            <a:graphicData uri="http://schemas.openxmlformats.org/presentationml/2006/ole">
              <mc:AlternateContent xmlns:mc="http://schemas.openxmlformats.org/markup-compatibility/2006">
                <mc:Choice xmlns:v="urn:schemas-microsoft-com:vml" Requires="v">
                  <p:oleObj spid="_x0000_s17737" name="公式" r:id="rId6" imgW="355680" imgH="1030320" progId="Equation.3">
                    <p:embed/>
                  </p:oleObj>
                </mc:Choice>
                <mc:Fallback>
                  <p:oleObj name="公式" r:id="rId6" imgW="355680" imgH="10303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4" y="2590"/>
                          <a:ext cx="738" cy="1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9"/>
          <p:cNvGrpSpPr>
            <a:grpSpLocks/>
          </p:cNvGrpSpPr>
          <p:nvPr/>
        </p:nvGrpSpPr>
        <p:grpSpPr bwMode="auto">
          <a:xfrm>
            <a:off x="2735263" y="2349500"/>
            <a:ext cx="1706562" cy="2986088"/>
            <a:chOff x="2256" y="2167"/>
            <a:chExt cx="1266" cy="1817"/>
          </a:xfrm>
        </p:grpSpPr>
        <p:sp>
          <p:nvSpPr>
            <p:cNvPr id="20496" name="Line 10"/>
            <p:cNvSpPr>
              <a:spLocks noChangeShapeType="1"/>
            </p:cNvSpPr>
            <p:nvPr/>
          </p:nvSpPr>
          <p:spPr bwMode="auto">
            <a:xfrm flipH="1">
              <a:off x="2688" y="2499"/>
              <a:ext cx="0" cy="1485"/>
            </a:xfrm>
            <a:prstGeom prst="line">
              <a:avLst/>
            </a:prstGeom>
            <a:noFill/>
            <a:ln w="76200">
              <a:solidFill>
                <a:srgbClr val="0348F5"/>
              </a:solidFill>
              <a:round/>
              <a:headEnd/>
              <a:tailEnd/>
            </a:ln>
          </p:spPr>
          <p:txBody>
            <a:bodyPr wrap="none" anchor="ctr"/>
            <a:lstStyle/>
            <a:p>
              <a:endParaRPr lang="zh-CN" altLang="en-US"/>
            </a:p>
          </p:txBody>
        </p:sp>
        <p:sp>
          <p:nvSpPr>
            <p:cNvPr id="20497" name="Rectangle 11"/>
            <p:cNvSpPr>
              <a:spLocks noChangeArrowheads="1"/>
            </p:cNvSpPr>
            <p:nvPr/>
          </p:nvSpPr>
          <p:spPr bwMode="auto">
            <a:xfrm>
              <a:off x="2545" y="2167"/>
              <a:ext cx="321" cy="356"/>
            </a:xfrm>
            <a:prstGeom prst="rect">
              <a:avLst/>
            </a:prstGeom>
            <a:noFill/>
            <a:ln w="9525">
              <a:noFill/>
              <a:miter lim="800000"/>
              <a:headEnd/>
              <a:tailEnd/>
            </a:ln>
          </p:spPr>
          <p:txBody>
            <a:bodyPr wrap="none">
              <a:spAutoFit/>
            </a:bodyPr>
            <a:lstStyle/>
            <a:p>
              <a:r>
                <a:rPr kumimoji="1" lang="en-US" altLang="zh-CN" sz="3200" b="1">
                  <a:solidFill>
                    <a:srgbClr val="0348F5"/>
                  </a:solidFill>
                  <a:latin typeface="Symbol" pitchFamily="18" charset="2"/>
                </a:rPr>
                <a:t>s</a:t>
              </a:r>
            </a:p>
          </p:txBody>
        </p:sp>
        <p:graphicFrame>
          <p:nvGraphicFramePr>
            <p:cNvPr id="20487" name="Object 12"/>
            <p:cNvGraphicFramePr>
              <a:graphicFrameLocks noChangeAspect="1"/>
            </p:cNvGraphicFramePr>
            <p:nvPr/>
          </p:nvGraphicFramePr>
          <p:xfrm>
            <a:off x="2784" y="2542"/>
            <a:ext cx="738" cy="1442"/>
          </p:xfrm>
          <a:graphic>
            <a:graphicData uri="http://schemas.openxmlformats.org/presentationml/2006/ole">
              <mc:AlternateContent xmlns:mc="http://schemas.openxmlformats.org/markup-compatibility/2006">
                <mc:Choice xmlns:v="urn:schemas-microsoft-com:vml" Requires="v">
                  <p:oleObj spid="_x0000_s17738" name="公式" r:id="rId8" imgW="355680" imgH="1030320" progId="Equation.3">
                    <p:embed/>
                  </p:oleObj>
                </mc:Choice>
                <mc:Fallback>
                  <p:oleObj name="公式" r:id="rId8" imgW="355680" imgH="10303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4" y="2542"/>
                          <a:ext cx="738" cy="14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8" name="Object 13"/>
            <p:cNvGraphicFramePr>
              <a:graphicFrameLocks noChangeAspect="1"/>
            </p:cNvGraphicFramePr>
            <p:nvPr/>
          </p:nvGraphicFramePr>
          <p:xfrm>
            <a:off x="2256" y="2542"/>
            <a:ext cx="369" cy="1368"/>
          </p:xfrm>
          <a:graphic>
            <a:graphicData uri="http://schemas.openxmlformats.org/presentationml/2006/ole">
              <mc:AlternateContent xmlns:mc="http://schemas.openxmlformats.org/markup-compatibility/2006">
                <mc:Choice xmlns:v="urn:schemas-microsoft-com:vml" Requires="v">
                  <p:oleObj spid="_x0000_s17739" name="公式" r:id="rId10" imgW="101520" imgH="966600" progId="Equation.3">
                    <p:embed/>
                  </p:oleObj>
                </mc:Choice>
                <mc:Fallback>
                  <p:oleObj name="公式" r:id="rId10" imgW="101520" imgH="966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56" y="2542"/>
                          <a:ext cx="369" cy="1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1454" name="Object 14"/>
          <p:cNvGraphicFramePr>
            <a:graphicFrameLocks noChangeAspect="1"/>
          </p:cNvGraphicFramePr>
          <p:nvPr/>
        </p:nvGraphicFramePr>
        <p:xfrm>
          <a:off x="6030913" y="2947988"/>
          <a:ext cx="995362" cy="2286000"/>
        </p:xfrm>
        <a:graphic>
          <a:graphicData uri="http://schemas.openxmlformats.org/presentationml/2006/ole">
            <mc:AlternateContent xmlns:mc="http://schemas.openxmlformats.org/markup-compatibility/2006">
              <mc:Choice xmlns:v="urn:schemas-microsoft-com:vml" Requires="v">
                <p:oleObj spid="_x0000_s17740" name="公式" r:id="rId12" imgW="355680" imgH="1030320" progId="Equation.3">
                  <p:embed/>
                </p:oleObj>
              </mc:Choice>
              <mc:Fallback>
                <p:oleObj name="公式" r:id="rId12" imgW="355680" imgH="103032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30913" y="2947988"/>
                        <a:ext cx="995362"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55" name="Object 15"/>
          <p:cNvGraphicFramePr>
            <a:graphicFrameLocks noChangeAspect="1"/>
          </p:cNvGraphicFramePr>
          <p:nvPr/>
        </p:nvGraphicFramePr>
        <p:xfrm>
          <a:off x="1763713" y="2889250"/>
          <a:ext cx="995362" cy="2230438"/>
        </p:xfrm>
        <a:graphic>
          <a:graphicData uri="http://schemas.openxmlformats.org/presentationml/2006/ole">
            <mc:AlternateContent xmlns:mc="http://schemas.openxmlformats.org/markup-compatibility/2006">
              <mc:Choice xmlns:v="urn:schemas-microsoft-com:vml" Requires="v">
                <p:oleObj spid="_x0000_s17741" name="公式" r:id="rId14" imgW="355680" imgH="1030320" progId="Equation.3">
                  <p:embed/>
                </p:oleObj>
              </mc:Choice>
              <mc:Fallback>
                <p:oleObj name="公式" r:id="rId14" imgW="355680" imgH="103032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63713" y="2889250"/>
                        <a:ext cx="995362" cy="223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57" name="Rectangle 17"/>
          <p:cNvSpPr>
            <a:spLocks noChangeArrowheads="1"/>
          </p:cNvSpPr>
          <p:nvPr/>
        </p:nvSpPr>
        <p:spPr bwMode="auto">
          <a:xfrm>
            <a:off x="684215" y="1125540"/>
            <a:ext cx="4179887" cy="701675"/>
          </a:xfrm>
          <a:prstGeom prst="rect">
            <a:avLst/>
          </a:prstGeom>
          <a:noFill/>
          <a:ln w="9525">
            <a:noFill/>
            <a:miter lim="800000"/>
            <a:headEnd/>
            <a:tailEnd/>
          </a:ln>
        </p:spPr>
        <p:txBody>
          <a:bodyPr wrap="none">
            <a:spAutoFit/>
          </a:bodyPr>
          <a:lstStyle/>
          <a:p>
            <a:r>
              <a:rPr kumimoji="1" lang="en-US" altLang="zh-CN" sz="4000" b="1">
                <a:solidFill>
                  <a:srgbClr val="FF5050"/>
                </a:solidFill>
                <a:latin typeface="Times New Roman" pitchFamily="18" charset="0"/>
                <a:sym typeface="Wingdings" pitchFamily="2" charset="2"/>
              </a:rPr>
              <a:t></a:t>
            </a:r>
            <a:r>
              <a:rPr kumimoji="1" lang="zh-CN" altLang="en-US" sz="4000" b="1">
                <a:solidFill>
                  <a:srgbClr val="000000"/>
                </a:solidFill>
                <a:latin typeface="Times New Roman" pitchFamily="18" charset="0"/>
                <a:sym typeface="Wingdings" pitchFamily="2" charset="2"/>
              </a:rPr>
              <a:t>两块等量异号？</a:t>
            </a:r>
            <a:endParaRPr lang="zh-CN" altLang="en-US" sz="4400" b="1">
              <a:solidFill>
                <a:srgbClr val="009999"/>
              </a:solidFill>
              <a:latin typeface="Times New Roman" pitchFamily="18" charset="0"/>
            </a:endParaRPr>
          </a:p>
        </p:txBody>
      </p:sp>
      <p:graphicFrame>
        <p:nvGraphicFramePr>
          <p:cNvPr id="61459" name="Object 19"/>
          <p:cNvGraphicFramePr>
            <a:graphicFrameLocks noChangeAspect="1"/>
          </p:cNvGraphicFramePr>
          <p:nvPr/>
        </p:nvGraphicFramePr>
        <p:xfrm>
          <a:off x="3421063" y="3978275"/>
          <a:ext cx="1295400" cy="1447800"/>
        </p:xfrm>
        <a:graphic>
          <a:graphicData uri="http://schemas.openxmlformats.org/presentationml/2006/ole">
            <mc:AlternateContent xmlns:mc="http://schemas.openxmlformats.org/markup-compatibility/2006">
              <mc:Choice xmlns:v="urn:schemas-microsoft-com:vml" Requires="v">
                <p:oleObj spid="_x0000_s17742" name="公式" r:id="rId16" imgW="469696" imgH="431613" progId="Equation.3">
                  <p:embed/>
                </p:oleObj>
              </mc:Choice>
              <mc:Fallback>
                <p:oleObj name="公式" r:id="rId16" imgW="469696" imgH="431613"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1063" y="3978275"/>
                        <a:ext cx="1295400" cy="1447800"/>
                      </a:xfrm>
                      <a:prstGeom prst="rect">
                        <a:avLst/>
                      </a:prstGeom>
                      <a:solidFill>
                        <a:schemeClr val="bg1"/>
                      </a:solidFill>
                      <a:ln>
                        <a:noFill/>
                      </a:ln>
                      <a:extLs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61460" name="Rectangle 20"/>
          <p:cNvSpPr>
            <a:spLocks noChangeArrowheads="1"/>
          </p:cNvSpPr>
          <p:nvPr/>
        </p:nvSpPr>
        <p:spPr bwMode="auto">
          <a:xfrm>
            <a:off x="1763713" y="2911475"/>
            <a:ext cx="1447800" cy="2286000"/>
          </a:xfrm>
          <a:prstGeom prst="rect">
            <a:avLst/>
          </a:prstGeom>
          <a:solidFill>
            <a:schemeClr val="bg1"/>
          </a:solidFill>
          <a:ln w="9525">
            <a:noFill/>
            <a:miter lim="800000"/>
            <a:headEnd/>
            <a:tailEnd/>
          </a:ln>
        </p:spPr>
        <p:txBody>
          <a:bodyPr wrap="none" anchor="ctr"/>
          <a:lstStyle/>
          <a:p>
            <a:endParaRPr lang="zh-CN" altLang="en-US">
              <a:solidFill>
                <a:srgbClr val="000000"/>
              </a:solidFill>
              <a:latin typeface="Arial" pitchFamily="34" charset="0"/>
            </a:endParaRPr>
          </a:p>
        </p:txBody>
      </p:sp>
      <p:graphicFrame>
        <p:nvGraphicFramePr>
          <p:cNvPr id="61461" name="Object 21"/>
          <p:cNvGraphicFramePr>
            <a:graphicFrameLocks noChangeAspect="1"/>
          </p:cNvGraphicFramePr>
          <p:nvPr/>
        </p:nvGraphicFramePr>
        <p:xfrm>
          <a:off x="1839913" y="4283075"/>
          <a:ext cx="1219200" cy="685800"/>
        </p:xfrm>
        <a:graphic>
          <a:graphicData uri="http://schemas.openxmlformats.org/presentationml/2006/ole">
            <mc:AlternateContent xmlns:mc="http://schemas.openxmlformats.org/markup-compatibility/2006">
              <mc:Choice xmlns:v="urn:schemas-microsoft-com:vml" Requires="v">
                <p:oleObj spid="_x0000_s17743" name="公式" r:id="rId18" imgW="380670" imgH="177646" progId="Equation.3">
                  <p:embed/>
                </p:oleObj>
              </mc:Choice>
              <mc:Fallback>
                <p:oleObj name="公式" r:id="rId18" imgW="380670" imgH="177646"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39913" y="4283075"/>
                        <a:ext cx="1219200" cy="685800"/>
                      </a:xfrm>
                      <a:prstGeom prst="rect">
                        <a:avLst/>
                      </a:prstGeom>
                      <a:solidFill>
                        <a:schemeClr val="bg1"/>
                      </a:solidFill>
                      <a:ln>
                        <a:noFill/>
                      </a:ln>
                      <a:extLs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61462" name="Rectangle 22"/>
          <p:cNvSpPr>
            <a:spLocks noChangeArrowheads="1"/>
          </p:cNvSpPr>
          <p:nvPr/>
        </p:nvSpPr>
        <p:spPr bwMode="auto">
          <a:xfrm>
            <a:off x="5040313" y="2987675"/>
            <a:ext cx="1905000" cy="2286000"/>
          </a:xfrm>
          <a:prstGeom prst="rect">
            <a:avLst/>
          </a:prstGeom>
          <a:solidFill>
            <a:schemeClr val="bg1"/>
          </a:solidFill>
          <a:ln w="9525">
            <a:noFill/>
            <a:miter lim="800000"/>
            <a:headEnd/>
            <a:tailEnd/>
          </a:ln>
        </p:spPr>
        <p:txBody>
          <a:bodyPr wrap="none" anchor="ctr"/>
          <a:lstStyle/>
          <a:p>
            <a:endParaRPr lang="zh-CN" altLang="en-US">
              <a:solidFill>
                <a:srgbClr val="000000"/>
              </a:solidFill>
              <a:latin typeface="Arial" pitchFamily="34" charset="0"/>
            </a:endParaRPr>
          </a:p>
        </p:txBody>
      </p:sp>
      <p:graphicFrame>
        <p:nvGraphicFramePr>
          <p:cNvPr id="61463" name="Object 23"/>
          <p:cNvGraphicFramePr>
            <a:graphicFrameLocks noChangeAspect="1"/>
          </p:cNvGraphicFramePr>
          <p:nvPr/>
        </p:nvGraphicFramePr>
        <p:xfrm>
          <a:off x="5194302" y="4281490"/>
          <a:ext cx="1101725" cy="687387"/>
        </p:xfrm>
        <a:graphic>
          <a:graphicData uri="http://schemas.openxmlformats.org/presentationml/2006/ole">
            <mc:AlternateContent xmlns:mc="http://schemas.openxmlformats.org/markup-compatibility/2006">
              <mc:Choice xmlns:v="urn:schemas-microsoft-com:vml" Requires="v">
                <p:oleObj spid="_x0000_s17744" name="公式" r:id="rId20" imgW="380670" imgH="177646" progId="Equation.3">
                  <p:embed/>
                </p:oleObj>
              </mc:Choice>
              <mc:Fallback>
                <p:oleObj name="公式" r:id="rId20" imgW="380670" imgH="177646"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94302" y="4281490"/>
                        <a:ext cx="1101725" cy="687387"/>
                      </a:xfrm>
                      <a:prstGeom prst="rect">
                        <a:avLst/>
                      </a:prstGeom>
                      <a:solidFill>
                        <a:schemeClr val="bg1"/>
                      </a:solidFill>
                      <a:ln>
                        <a:noFill/>
                      </a:ln>
                      <a:extLs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3796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1457">
                                            <p:txEl>
                                              <p:pRg st="0" end="0"/>
                                            </p:txEl>
                                          </p:spTgt>
                                        </p:tgtEl>
                                        <p:attrNameLst>
                                          <p:attrName>style.visibility</p:attrName>
                                        </p:attrNameLst>
                                      </p:cBhvr>
                                      <p:to>
                                        <p:strVal val="visible"/>
                                      </p:to>
                                    </p:set>
                                    <p:animEffect transition="in" filter="box(out)">
                                      <p:cBhvr>
                                        <p:cTn id="12" dur="500"/>
                                        <p:tgtEl>
                                          <p:spTgt spid="61457">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61455"/>
                                        </p:tgtEl>
                                        <p:attrNameLst>
                                          <p:attrName>style.visibility</p:attrName>
                                        </p:attrNameLst>
                                      </p:cBhvr>
                                      <p:to>
                                        <p:strVal val="visible"/>
                                      </p:to>
                                    </p:set>
                                    <p:animEffect transition="in" filter="box(out)">
                                      <p:cBhvr>
                                        <p:cTn id="22" dur="500"/>
                                        <p:tgtEl>
                                          <p:spTgt spid="61455"/>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61454"/>
                                        </p:tgtEl>
                                        <p:attrNameLst>
                                          <p:attrName>style.visibility</p:attrName>
                                        </p:attrNameLst>
                                      </p:cBhvr>
                                      <p:to>
                                        <p:strVal val="visible"/>
                                      </p:to>
                                    </p:set>
                                    <p:animEffect transition="in" filter="box(out)">
                                      <p:cBhvr>
                                        <p:cTn id="27" dur="500"/>
                                        <p:tgtEl>
                                          <p:spTgt spid="61454"/>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1460"/>
                                        </p:tgtEl>
                                        <p:attrNameLst>
                                          <p:attrName>style.visibility</p:attrName>
                                        </p:attrNameLst>
                                      </p:cBhvr>
                                      <p:to>
                                        <p:strVal val="visible"/>
                                      </p:to>
                                    </p:set>
                                    <p:animEffect transition="in" filter="box(out)">
                                      <p:cBhvr>
                                        <p:cTn id="32" dur="500"/>
                                        <p:tgtEl>
                                          <p:spTgt spid="61460"/>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par>
                          <p:cTn id="33" fill="hold" nodeType="afterGroup">
                            <p:stCondLst>
                              <p:cond delay="500"/>
                            </p:stCondLst>
                            <p:childTnLst>
                              <p:par>
                                <p:cTn id="34" presetID="6" presetClass="entr" presetSubtype="16" fill="hold" nodeType="afterEffect">
                                  <p:stCondLst>
                                    <p:cond delay="0"/>
                                  </p:stCondLst>
                                  <p:childTnLst>
                                    <p:set>
                                      <p:cBhvr>
                                        <p:cTn id="35" dur="1" fill="hold">
                                          <p:stCondLst>
                                            <p:cond delay="0"/>
                                          </p:stCondLst>
                                        </p:cTn>
                                        <p:tgtEl>
                                          <p:spTgt spid="61461"/>
                                        </p:tgtEl>
                                        <p:attrNameLst>
                                          <p:attrName>style.visibility</p:attrName>
                                        </p:attrNameLst>
                                      </p:cBhvr>
                                      <p:to>
                                        <p:strVal val="visible"/>
                                      </p:to>
                                    </p:set>
                                    <p:animEffect transition="in" filter="circle(in)">
                                      <p:cBhvr>
                                        <p:cTn id="36" dur="2000"/>
                                        <p:tgtEl>
                                          <p:spTgt spid="61461"/>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par>
                          <p:cTn id="37" fill="hold" nodeType="afterGroup">
                            <p:stCondLst>
                              <p:cond delay="2500"/>
                            </p:stCondLst>
                            <p:childTnLst>
                              <p:par>
                                <p:cTn id="38" presetID="6" presetClass="entr" presetSubtype="16" fill="hold" grpId="0" nodeType="afterEffect">
                                  <p:stCondLst>
                                    <p:cond delay="0"/>
                                  </p:stCondLst>
                                  <p:childTnLst>
                                    <p:set>
                                      <p:cBhvr>
                                        <p:cTn id="39" dur="1" fill="hold">
                                          <p:stCondLst>
                                            <p:cond delay="0"/>
                                          </p:stCondLst>
                                        </p:cTn>
                                        <p:tgtEl>
                                          <p:spTgt spid="61462"/>
                                        </p:tgtEl>
                                        <p:attrNameLst>
                                          <p:attrName>style.visibility</p:attrName>
                                        </p:attrNameLst>
                                      </p:cBhvr>
                                      <p:to>
                                        <p:strVal val="visible"/>
                                      </p:to>
                                    </p:set>
                                    <p:animEffect transition="in" filter="circle(in)">
                                      <p:cBhvr>
                                        <p:cTn id="40" dur="2000"/>
                                        <p:tgtEl>
                                          <p:spTgt spid="61462"/>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par>
                          <p:cTn id="41" fill="hold" nodeType="afterGroup">
                            <p:stCondLst>
                              <p:cond delay="4500"/>
                            </p:stCondLst>
                            <p:childTnLst>
                              <p:par>
                                <p:cTn id="42" presetID="4" presetClass="entr" presetSubtype="32" fill="hold" nodeType="afterEffect">
                                  <p:stCondLst>
                                    <p:cond delay="0"/>
                                  </p:stCondLst>
                                  <p:childTnLst>
                                    <p:set>
                                      <p:cBhvr>
                                        <p:cTn id="43" dur="1" fill="hold">
                                          <p:stCondLst>
                                            <p:cond delay="0"/>
                                          </p:stCondLst>
                                        </p:cTn>
                                        <p:tgtEl>
                                          <p:spTgt spid="61463"/>
                                        </p:tgtEl>
                                        <p:attrNameLst>
                                          <p:attrName>style.visibility</p:attrName>
                                        </p:attrNameLst>
                                      </p:cBhvr>
                                      <p:to>
                                        <p:strVal val="visible"/>
                                      </p:to>
                                    </p:set>
                                    <p:animEffect transition="in" filter="box(out)">
                                      <p:cBhvr>
                                        <p:cTn id="44" dur="500"/>
                                        <p:tgtEl>
                                          <p:spTgt spid="61463"/>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6" presetClass="entr" presetSubtype="16" fill="hold" nodeType="clickEffect">
                                  <p:stCondLst>
                                    <p:cond delay="0"/>
                                  </p:stCondLst>
                                  <p:childTnLst>
                                    <p:set>
                                      <p:cBhvr>
                                        <p:cTn id="48" dur="1" fill="hold">
                                          <p:stCondLst>
                                            <p:cond delay="0"/>
                                          </p:stCondLst>
                                        </p:cTn>
                                        <p:tgtEl>
                                          <p:spTgt spid="61459"/>
                                        </p:tgtEl>
                                        <p:attrNameLst>
                                          <p:attrName>style.visibility</p:attrName>
                                        </p:attrNameLst>
                                      </p:cBhvr>
                                      <p:to>
                                        <p:strVal val="visible"/>
                                      </p:to>
                                    </p:set>
                                    <p:animEffect transition="in" filter="circle(in)">
                                      <p:cBhvr>
                                        <p:cTn id="49" dur="2000"/>
                                        <p:tgtEl>
                                          <p:spTgt spid="61459"/>
                                        </p:tgtEl>
                                      </p:cBhvr>
                                    </p:animEffect>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7" grpId="0" build="p" autoUpdateAnimBg="0"/>
      <p:bldP spid="61460" grpId="0" animBg="1"/>
      <p:bldP spid="614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11190" y="1412875"/>
            <a:ext cx="3889375" cy="954088"/>
          </a:xfrm>
          <a:prstGeom prst="rect">
            <a:avLst/>
          </a:prstGeom>
          <a:noFill/>
          <a:ln w="12700" cap="sq">
            <a:noFill/>
            <a:miter lim="800000"/>
            <a:headEnd type="none" w="sm" len="sm"/>
            <a:tailEnd type="none" w="sm" len="sm"/>
          </a:ln>
        </p:spPr>
        <p:txBody>
          <a:bodyPr>
            <a:spAutoFit/>
          </a:bodyPr>
          <a:lstStyle/>
          <a:p>
            <a:pPr marL="457200" indent="-457200" eaLnBrk="0" fontAlgn="base" hangingPunct="0">
              <a:spcBef>
                <a:spcPct val="0"/>
              </a:spcBef>
              <a:spcAft>
                <a:spcPct val="0"/>
              </a:spcAft>
              <a:buFont typeface="Wingdings" pitchFamily="2" charset="2"/>
              <a:buChar char="Ø"/>
            </a:pPr>
            <a:r>
              <a:rPr lang="zh-CN" altLang="en-US" sz="2800" b="1">
                <a:solidFill>
                  <a:srgbClr val="000000"/>
                </a:solidFill>
                <a:latin typeface="Times New Roman" pitchFamily="18" charset="0"/>
              </a:rPr>
              <a:t>无限长均匀带电细棒的场强</a:t>
            </a:r>
            <a:endParaRPr kumimoji="1" lang="zh-CN" altLang="en-US" sz="2800" b="1">
              <a:solidFill>
                <a:srgbClr val="000000"/>
              </a:solidFill>
              <a:latin typeface="Times New Roman" pitchFamily="18" charset="0"/>
            </a:endParaRPr>
          </a:p>
        </p:txBody>
      </p:sp>
      <p:sp>
        <p:nvSpPr>
          <p:cNvPr id="3" name="Text Box 3"/>
          <p:cNvSpPr txBox="1">
            <a:spLocks noChangeArrowheads="1"/>
          </p:cNvSpPr>
          <p:nvPr/>
        </p:nvSpPr>
        <p:spPr bwMode="auto">
          <a:xfrm>
            <a:off x="250825" y="585788"/>
            <a:ext cx="5029200" cy="584200"/>
          </a:xfrm>
          <a:prstGeom prst="rect">
            <a:avLst/>
          </a:prstGeom>
          <a:noFill/>
          <a:ln w="12700" cap="sq">
            <a:noFill/>
            <a:miter lim="800000"/>
            <a:headEnd type="none" w="sm" len="sm"/>
            <a:tailEnd type="none" w="sm" len="sm"/>
          </a:ln>
        </p:spPr>
        <p:txBody>
          <a:bodyPr>
            <a:spAutoFit/>
          </a:bodyPr>
          <a:lstStyle/>
          <a:p>
            <a:pPr eaLnBrk="0" fontAlgn="base" hangingPunct="0">
              <a:spcBef>
                <a:spcPct val="50000"/>
              </a:spcBef>
              <a:spcAft>
                <a:spcPct val="0"/>
              </a:spcAft>
            </a:pPr>
            <a:r>
              <a:rPr kumimoji="1" lang="en-US" altLang="zh-CN" sz="3200" b="1" dirty="0">
                <a:solidFill>
                  <a:srgbClr val="FF5050"/>
                </a:solidFill>
                <a:latin typeface="Times New Roman" pitchFamily="18" charset="0"/>
                <a:sym typeface="Wingdings" pitchFamily="2" charset="2"/>
              </a:rPr>
              <a:t></a:t>
            </a:r>
            <a:r>
              <a:rPr lang="zh-CN" altLang="en-US" sz="3200" b="1" dirty="0">
                <a:solidFill>
                  <a:srgbClr val="000000"/>
                </a:solidFill>
                <a:latin typeface="Times New Roman" pitchFamily="18" charset="0"/>
              </a:rPr>
              <a:t>几个常用的电场公式</a:t>
            </a:r>
          </a:p>
        </p:txBody>
      </p:sp>
      <p:graphicFrame>
        <p:nvGraphicFramePr>
          <p:cNvPr id="4" name="Object 4"/>
          <p:cNvGraphicFramePr>
            <a:graphicFrameLocks noChangeAspect="1"/>
          </p:cNvGraphicFramePr>
          <p:nvPr/>
        </p:nvGraphicFramePr>
        <p:xfrm>
          <a:off x="4643438" y="1268413"/>
          <a:ext cx="2228850" cy="1206500"/>
        </p:xfrm>
        <a:graphic>
          <a:graphicData uri="http://schemas.openxmlformats.org/presentationml/2006/ole">
            <mc:AlternateContent xmlns:mc="http://schemas.openxmlformats.org/markup-compatibility/2006">
              <mc:Choice xmlns:v="urn:schemas-microsoft-com:vml" Requires="v">
                <p:oleObj spid="_x0000_s18547" name="Equation" r:id="rId3" imgW="660113" imgH="431613" progId="Equation.DSMT4">
                  <p:embed/>
                </p:oleObj>
              </mc:Choice>
              <mc:Fallback>
                <p:oleObj name="Equation" r:id="rId3" imgW="660113" imgH="43161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268413"/>
                        <a:ext cx="2228850" cy="1206500"/>
                      </a:xfrm>
                      <a:prstGeom prst="rect">
                        <a:avLst/>
                      </a:prstGeom>
                      <a:noFill/>
                      <a:ln w="38100" cap="sq">
                        <a:solidFill>
                          <a:srgbClr val="FF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5"/>
          <p:cNvSpPr txBox="1">
            <a:spLocks noChangeArrowheads="1"/>
          </p:cNvSpPr>
          <p:nvPr/>
        </p:nvSpPr>
        <p:spPr bwMode="auto">
          <a:xfrm>
            <a:off x="611188" y="3051175"/>
            <a:ext cx="3600450" cy="954088"/>
          </a:xfrm>
          <a:prstGeom prst="rect">
            <a:avLst/>
          </a:prstGeom>
          <a:noFill/>
          <a:ln w="12700" cap="sq">
            <a:noFill/>
            <a:miter lim="800000"/>
            <a:headEnd type="none" w="sm" len="sm"/>
            <a:tailEnd type="none" w="sm" len="sm"/>
          </a:ln>
        </p:spPr>
        <p:txBody>
          <a:bodyPr>
            <a:spAutoFit/>
          </a:bodyPr>
          <a:lstStyle/>
          <a:p>
            <a:pPr marL="457200" indent="-457200" eaLnBrk="0" fontAlgn="base" hangingPunct="0">
              <a:spcBef>
                <a:spcPct val="50000"/>
              </a:spcBef>
              <a:spcAft>
                <a:spcPct val="0"/>
              </a:spcAft>
              <a:buFont typeface="Wingdings" pitchFamily="2" charset="2"/>
              <a:buChar char="Ø"/>
            </a:pPr>
            <a:r>
              <a:rPr lang="zh-CN" altLang="en-US" sz="2800" b="1">
                <a:solidFill>
                  <a:srgbClr val="000000"/>
                </a:solidFill>
                <a:latin typeface="Times New Roman" pitchFamily="18" charset="0"/>
              </a:rPr>
              <a:t>圆环在其中轴线上 任意点产生的场强</a:t>
            </a:r>
          </a:p>
        </p:txBody>
      </p:sp>
      <p:graphicFrame>
        <p:nvGraphicFramePr>
          <p:cNvPr id="6" name="Object 6"/>
          <p:cNvGraphicFramePr>
            <a:graphicFrameLocks noChangeAspect="1"/>
          </p:cNvGraphicFramePr>
          <p:nvPr>
            <p:extLst/>
          </p:nvPr>
        </p:nvGraphicFramePr>
        <p:xfrm>
          <a:off x="4675760" y="2863852"/>
          <a:ext cx="3836987" cy="1323975"/>
        </p:xfrm>
        <a:graphic>
          <a:graphicData uri="http://schemas.openxmlformats.org/presentationml/2006/ole">
            <mc:AlternateContent xmlns:mc="http://schemas.openxmlformats.org/markup-compatibility/2006">
              <mc:Choice xmlns:v="urn:schemas-microsoft-com:vml" Requires="v">
                <p:oleObj spid="_x0000_s18548" name="Equation" r:id="rId5" imgW="1295280" imgH="469800" progId="Equation.DSMT4">
                  <p:embed/>
                </p:oleObj>
              </mc:Choice>
              <mc:Fallback>
                <p:oleObj name="Equation" r:id="rId5" imgW="1295280" imgH="469800" progId="Equation.DSMT4">
                  <p:embed/>
                  <p:pic>
                    <p:nvPicPr>
                      <p:cNvPr id="0" name=""/>
                      <p:cNvPicPr>
                        <a:picLocks noChangeAspect="1" noChangeArrowheads="1"/>
                      </p:cNvPicPr>
                      <p:nvPr/>
                    </p:nvPicPr>
                    <p:blipFill>
                      <a:blip r:embed="rId6"/>
                      <a:srcRect/>
                      <a:stretch>
                        <a:fillRect/>
                      </a:stretch>
                    </p:blipFill>
                    <p:spPr bwMode="auto">
                      <a:xfrm>
                        <a:off x="4675760" y="2863852"/>
                        <a:ext cx="3836987" cy="1323975"/>
                      </a:xfrm>
                      <a:prstGeom prst="rect">
                        <a:avLst/>
                      </a:prstGeom>
                      <a:noFill/>
                      <a:ln w="38100" cap="sq">
                        <a:solidFill>
                          <a:srgbClr val="FF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7"/>
          <p:cNvSpPr txBox="1">
            <a:spLocks noChangeArrowheads="1"/>
          </p:cNvSpPr>
          <p:nvPr/>
        </p:nvSpPr>
        <p:spPr bwMode="auto">
          <a:xfrm>
            <a:off x="611188" y="4778375"/>
            <a:ext cx="3744912" cy="954088"/>
          </a:xfrm>
          <a:prstGeom prst="rect">
            <a:avLst/>
          </a:prstGeom>
          <a:noFill/>
          <a:ln w="12700" cap="sq">
            <a:noFill/>
            <a:miter lim="800000"/>
            <a:headEnd type="none" w="sm" len="sm"/>
            <a:tailEnd type="none" w="sm" len="sm"/>
          </a:ln>
        </p:spPr>
        <p:txBody>
          <a:bodyPr>
            <a:spAutoFit/>
          </a:bodyPr>
          <a:lstStyle/>
          <a:p>
            <a:pPr marL="457200" indent="-457200" eaLnBrk="0" fontAlgn="base" hangingPunct="0">
              <a:spcBef>
                <a:spcPct val="50000"/>
              </a:spcBef>
              <a:spcAft>
                <a:spcPct val="0"/>
              </a:spcAft>
              <a:buFont typeface="Wingdings" pitchFamily="2" charset="2"/>
              <a:buChar char="Ø"/>
            </a:pPr>
            <a:r>
              <a:rPr lang="zh-CN" altLang="en-US" sz="2800" b="1">
                <a:solidFill>
                  <a:srgbClr val="000000"/>
                </a:solidFill>
                <a:latin typeface="Times New Roman" pitchFamily="18" charset="0"/>
              </a:rPr>
              <a:t>无限大均匀带电平面产生的场强</a:t>
            </a:r>
          </a:p>
        </p:txBody>
      </p:sp>
      <p:graphicFrame>
        <p:nvGraphicFramePr>
          <p:cNvPr id="8" name="Object 8"/>
          <p:cNvGraphicFramePr>
            <a:graphicFrameLocks noChangeAspect="1"/>
          </p:cNvGraphicFramePr>
          <p:nvPr>
            <p:extLst/>
          </p:nvPr>
        </p:nvGraphicFramePr>
        <p:xfrm>
          <a:off x="4644008" y="4600575"/>
          <a:ext cx="2227262" cy="1314450"/>
        </p:xfrm>
        <a:graphic>
          <a:graphicData uri="http://schemas.openxmlformats.org/presentationml/2006/ole">
            <mc:AlternateContent xmlns:mc="http://schemas.openxmlformats.org/markup-compatibility/2006">
              <mc:Choice xmlns:v="urn:schemas-microsoft-com:vml" Requires="v">
                <p:oleObj spid="_x0000_s18549" name="Equation" r:id="rId7" imgW="545760" imgH="431640" progId="Equation.DSMT4">
                  <p:embed/>
                </p:oleObj>
              </mc:Choice>
              <mc:Fallback>
                <p:oleObj name="Equation" r:id="rId7" imgW="545760" imgH="431640" progId="Equation.DSMT4">
                  <p:embed/>
                  <p:pic>
                    <p:nvPicPr>
                      <p:cNvPr id="0" name=""/>
                      <p:cNvPicPr>
                        <a:picLocks noChangeAspect="1" noChangeArrowheads="1"/>
                      </p:cNvPicPr>
                      <p:nvPr/>
                    </p:nvPicPr>
                    <p:blipFill>
                      <a:blip r:embed="rId8"/>
                      <a:srcRect/>
                      <a:stretch>
                        <a:fillRect/>
                      </a:stretch>
                    </p:blipFill>
                    <p:spPr bwMode="auto">
                      <a:xfrm>
                        <a:off x="4644008" y="4600575"/>
                        <a:ext cx="2227262" cy="1314450"/>
                      </a:xfrm>
                      <a:prstGeom prst="rect">
                        <a:avLst/>
                      </a:prstGeom>
                      <a:noFill/>
                      <a:ln w="38100" cap="sq">
                        <a:solidFill>
                          <a:srgbClr val="FF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五角星 8"/>
          <p:cNvSpPr/>
          <p:nvPr/>
        </p:nvSpPr>
        <p:spPr>
          <a:xfrm>
            <a:off x="7256932" y="137353"/>
            <a:ext cx="1629490" cy="148107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090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ou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ox(ou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ou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box(out)">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vertic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7" presetClass="emph" presetSubtype="0" fill="remove" grpId="0" nodeType="clickEffect">
                                  <p:stCondLst>
                                    <p:cond delay="0"/>
                                  </p:stCondLst>
                                  <p:childTnLst>
                                    <p:animClr clrSpc="rgb" dir="cw">
                                      <p:cBhvr override="childStyle">
                                        <p:cTn id="36" dur="250" autoRev="1" fill="remove"/>
                                        <p:tgtEl>
                                          <p:spTgt spid="9"/>
                                        </p:tgtEl>
                                        <p:attrNameLst>
                                          <p:attrName>style.color</p:attrName>
                                        </p:attrNameLst>
                                      </p:cBhvr>
                                      <p:to>
                                        <a:schemeClr val="bg1"/>
                                      </p:to>
                                    </p:animClr>
                                    <p:animClr clrSpc="rgb" dir="cw">
                                      <p:cBhvr>
                                        <p:cTn id="37" dur="250" autoRev="1" fill="remove"/>
                                        <p:tgtEl>
                                          <p:spTgt spid="9"/>
                                        </p:tgtEl>
                                        <p:attrNameLst>
                                          <p:attrName>fillcolor</p:attrName>
                                        </p:attrNameLst>
                                      </p:cBhvr>
                                      <p:to>
                                        <a:schemeClr val="bg1"/>
                                      </p:to>
                                    </p:animClr>
                                    <p:set>
                                      <p:cBhvr>
                                        <p:cTn id="38" dur="250" autoRev="1" fill="remove"/>
                                        <p:tgtEl>
                                          <p:spTgt spid="9"/>
                                        </p:tgtEl>
                                        <p:attrNameLst>
                                          <p:attrName>fill.type</p:attrName>
                                        </p:attrNameLst>
                                      </p:cBhvr>
                                      <p:to>
                                        <p:strVal val="solid"/>
                                      </p:to>
                                    </p:set>
                                    <p:set>
                                      <p:cBhvr>
                                        <p:cTn id="39" dur="250" autoRev="1" fill="remove"/>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5" grpId="0" build="p" autoUpdateAnimBg="0"/>
      <p:bldP spid="7" grpId="0" build="p" autoUpdateAnimBg="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92185" y="868512"/>
            <a:ext cx="8466490" cy="4320000"/>
          </a:xfrm>
          <a:prstGeom prst="rect">
            <a:avLst/>
          </a:prstGeom>
        </p:spPr>
      </p:pic>
      <p:sp>
        <p:nvSpPr>
          <p:cNvPr id="4" name="文本框 3"/>
          <p:cNvSpPr txBox="1"/>
          <p:nvPr/>
        </p:nvSpPr>
        <p:spPr>
          <a:xfrm>
            <a:off x="1091820" y="4544707"/>
            <a:ext cx="500458" cy="769441"/>
          </a:xfrm>
          <a:prstGeom prst="rect">
            <a:avLst/>
          </a:prstGeom>
          <a:noFill/>
        </p:spPr>
        <p:txBody>
          <a:bodyPr wrap="none" rtlCol="0">
            <a:spAutoFit/>
          </a:bodyPr>
          <a:lstStyle/>
          <a:p>
            <a:r>
              <a:rPr lang="en-US" altLang="zh-CN" sz="4400" b="1" dirty="0">
                <a:solidFill>
                  <a:srgbClr val="FF0000"/>
                </a:solidFill>
              </a:rPr>
              <a:t>B</a:t>
            </a:r>
            <a:endParaRPr lang="zh-CN" altLang="en-US" sz="4400" b="1" dirty="0">
              <a:solidFill>
                <a:srgbClr val="FF0000"/>
              </a:solidFill>
            </a:endParaRPr>
          </a:p>
        </p:txBody>
      </p:sp>
    </p:spTree>
    <p:extLst>
      <p:ext uri="{BB962C8B-B14F-4D97-AF65-F5344CB8AC3E}">
        <p14:creationId xmlns:p14="http://schemas.microsoft.com/office/powerpoint/2010/main" val="272443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9481" y="359840"/>
            <a:ext cx="8416972" cy="6194039"/>
          </a:xfrm>
          <a:prstGeom prst="rect">
            <a:avLst/>
          </a:prstGeom>
        </p:spPr>
      </p:pic>
      <p:sp>
        <p:nvSpPr>
          <p:cNvPr id="3" name="矩形 2"/>
          <p:cNvSpPr/>
          <p:nvPr/>
        </p:nvSpPr>
        <p:spPr>
          <a:xfrm>
            <a:off x="1543884" y="2265530"/>
            <a:ext cx="1909001" cy="461665"/>
          </a:xfrm>
          <a:prstGeom prst="rect">
            <a:avLst/>
          </a:prstGeom>
        </p:spPr>
        <p:txBody>
          <a:bodyPr wrap="square">
            <a:spAutoFit/>
          </a:bodyPr>
          <a:lstStyle/>
          <a:p>
            <a:r>
              <a:rPr lang="zh-CN"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rPr>
              <a:t>2</a:t>
            </a:r>
            <a:r>
              <a:rPr lang="en-US" altLang="zh-CN" sz="2400" b="1" i="1" dirty="0">
                <a:solidFill>
                  <a:srgbClr val="FF0000"/>
                </a:solidFill>
                <a:latin typeface="Symbol" panose="05050102010706020507" pitchFamily="18" charset="2"/>
                <a:cs typeface="Times New Roman" panose="02020603050405020304" pitchFamily="18" charset="0"/>
              </a:rPr>
              <a:t>e</a:t>
            </a:r>
            <a:r>
              <a:rPr lang="en-US" altLang="zh-CN" sz="2400" b="1" baseline="-25000" dirty="0">
                <a:solidFill>
                  <a:srgbClr val="FF0000"/>
                </a:solidFill>
                <a:latin typeface="Times New Roman" panose="02020603050405020304" pitchFamily="18" charset="0"/>
              </a:rPr>
              <a:t>0</a:t>
            </a:r>
            <a:r>
              <a:rPr lang="en-US" altLang="zh-CN" sz="2400" b="1" i="1" dirty="0">
                <a:solidFill>
                  <a:srgbClr val="FF0000"/>
                </a:solidFill>
                <a:latin typeface="Times New Roman" panose="02020603050405020304" pitchFamily="18" charset="0"/>
              </a:rPr>
              <a:t>E</a:t>
            </a:r>
            <a:r>
              <a:rPr lang="en-US" altLang="zh-CN" sz="2400" b="1" baseline="-25000" dirty="0">
                <a:solidFill>
                  <a:srgbClr val="FF0000"/>
                </a:solidFill>
                <a:latin typeface="Times New Roman" panose="02020603050405020304" pitchFamily="18" charset="0"/>
              </a:rPr>
              <a:t>0</a:t>
            </a:r>
            <a:r>
              <a:rPr lang="en-US" altLang="zh-CN" sz="2400" b="1" dirty="0">
                <a:solidFill>
                  <a:srgbClr val="FF0000"/>
                </a:solidFill>
                <a:latin typeface="Times New Roman" panose="02020603050405020304" pitchFamily="18" charset="0"/>
              </a:rPr>
              <a:t> / 3 </a:t>
            </a:r>
            <a:endParaRPr lang="zh-CN" altLang="en-US" sz="2400" b="1" dirty="0"/>
          </a:p>
        </p:txBody>
      </p:sp>
      <p:sp>
        <p:nvSpPr>
          <p:cNvPr id="4" name="矩形 3"/>
          <p:cNvSpPr/>
          <p:nvPr/>
        </p:nvSpPr>
        <p:spPr>
          <a:xfrm>
            <a:off x="5028274" y="2265530"/>
            <a:ext cx="1410964" cy="461665"/>
          </a:xfrm>
          <a:prstGeom prst="rect">
            <a:avLst/>
          </a:prstGeom>
        </p:spPr>
        <p:txBody>
          <a:bodyPr wrap="none">
            <a:spAutoFit/>
          </a:bodyPr>
          <a:lstStyle/>
          <a:p>
            <a:r>
              <a:rPr lang="en-US" altLang="zh-CN" dirty="0">
                <a:solidFill>
                  <a:srgbClr val="FF0000"/>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4</a:t>
            </a:r>
            <a:r>
              <a:rPr lang="en-US" altLang="zh-CN" sz="2400" b="1" i="1" dirty="0">
                <a:solidFill>
                  <a:srgbClr val="FF0000"/>
                </a:solidFill>
                <a:latin typeface="Symbol" panose="05050102010706020507" pitchFamily="18" charset="2"/>
                <a:cs typeface="Times New Roman" panose="02020603050405020304" pitchFamily="18" charset="0"/>
              </a:rPr>
              <a:t>e</a:t>
            </a:r>
            <a:r>
              <a:rPr lang="en-US" altLang="zh-CN" sz="2400" b="1" baseline="-25000" dirty="0">
                <a:solidFill>
                  <a:srgbClr val="FF0000"/>
                </a:solidFill>
                <a:latin typeface="Times New Roman" panose="02020603050405020304" pitchFamily="18" charset="0"/>
              </a:rPr>
              <a:t>0</a:t>
            </a:r>
            <a:r>
              <a:rPr lang="en-US" altLang="zh-CN" sz="2400" b="1" i="1" dirty="0">
                <a:solidFill>
                  <a:srgbClr val="FF0000"/>
                </a:solidFill>
                <a:latin typeface="Times New Roman" panose="02020603050405020304" pitchFamily="18" charset="0"/>
              </a:rPr>
              <a:t>E</a:t>
            </a:r>
            <a:r>
              <a:rPr lang="en-US" altLang="zh-CN" sz="2400" b="1" baseline="-25000" dirty="0">
                <a:solidFill>
                  <a:srgbClr val="FF0000"/>
                </a:solidFill>
                <a:latin typeface="Times New Roman" panose="02020603050405020304" pitchFamily="18" charset="0"/>
              </a:rPr>
              <a:t>0</a:t>
            </a:r>
            <a:r>
              <a:rPr lang="en-US" altLang="zh-CN" sz="2400" b="1" dirty="0">
                <a:solidFill>
                  <a:srgbClr val="FF0000"/>
                </a:solidFill>
                <a:latin typeface="Times New Roman" panose="02020603050405020304" pitchFamily="18" charset="0"/>
              </a:rPr>
              <a:t> / 3</a:t>
            </a:r>
            <a:r>
              <a:rPr lang="en-US" altLang="zh-CN" sz="2400" b="1" dirty="0">
                <a:latin typeface="Times New Roman" panose="02020603050405020304" pitchFamily="18" charset="0"/>
              </a:rPr>
              <a:t> </a:t>
            </a:r>
            <a:endParaRPr lang="zh-CN" altLang="en-US" sz="2400" b="1" dirty="0"/>
          </a:p>
        </p:txBody>
      </p:sp>
    </p:spTree>
    <p:extLst>
      <p:ext uri="{BB962C8B-B14F-4D97-AF65-F5344CB8AC3E}">
        <p14:creationId xmlns:p14="http://schemas.microsoft.com/office/powerpoint/2010/main" val="134275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0" y="134051"/>
            <a:ext cx="6076950" cy="646331"/>
          </a:xfrm>
          <a:prstGeom prst="rect">
            <a:avLst/>
          </a:prstGeom>
          <a:noFill/>
          <a:ln w="9525">
            <a:noFill/>
            <a:miter lim="800000"/>
            <a:headEnd/>
            <a:tailEnd/>
          </a:ln>
          <a:effectLst/>
        </p:spPr>
        <p:txBody>
          <a:bodyPr>
            <a:spAutoFit/>
          </a:bodyPr>
          <a:lstStyle/>
          <a:p>
            <a:pPr algn="ctr" fontAlgn="base">
              <a:spcBef>
                <a:spcPct val="0"/>
              </a:spcBef>
              <a:spcAft>
                <a:spcPct val="0"/>
              </a:spcAft>
              <a:defRPr/>
            </a:pPr>
            <a:r>
              <a:rPr 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§10</a:t>
            </a:r>
            <a:r>
              <a:rPr lang="zh-CN" alt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.3  电通量   高斯定理</a:t>
            </a:r>
          </a:p>
        </p:txBody>
      </p:sp>
      <p:sp>
        <p:nvSpPr>
          <p:cNvPr id="3" name="矩形 2"/>
          <p:cNvSpPr/>
          <p:nvPr/>
        </p:nvSpPr>
        <p:spPr>
          <a:xfrm>
            <a:off x="143302" y="929775"/>
            <a:ext cx="8427492" cy="1631216"/>
          </a:xfrm>
          <a:prstGeom prst="rect">
            <a:avLst/>
          </a:prstGeom>
        </p:spPr>
        <p:txBody>
          <a:bodyPr wrap="square">
            <a:spAutoFit/>
          </a:bodyPr>
          <a:lstStyle/>
          <a:p>
            <a:r>
              <a:rPr lang="zh-CN" altLang="en-US" sz="2800" b="1" dirty="0"/>
              <a:t>一、电场线</a:t>
            </a:r>
          </a:p>
          <a:p>
            <a:r>
              <a:rPr lang="en-US" altLang="zh-CN" sz="2400" dirty="0"/>
              <a:t>1. </a:t>
            </a:r>
            <a:r>
              <a:rPr lang="zh-CN" altLang="en-US" sz="2400" dirty="0"/>
              <a:t>描述电场的人为画出的线；</a:t>
            </a:r>
            <a:r>
              <a:rPr lang="en-US" altLang="zh-CN" sz="2400" dirty="0"/>
              <a:t>2. </a:t>
            </a:r>
            <a:r>
              <a:rPr lang="zh-CN" altLang="en-US" sz="2400" dirty="0"/>
              <a:t>切向对应电场方向，疏密对应电场大小；</a:t>
            </a:r>
            <a:r>
              <a:rPr lang="en-US" altLang="zh-CN" sz="2400" dirty="0"/>
              <a:t>3. </a:t>
            </a:r>
            <a:r>
              <a:rPr lang="zh-CN" altLang="en-US" sz="2400" dirty="0"/>
              <a:t>起于正电荷终于负电荷；</a:t>
            </a:r>
            <a:r>
              <a:rPr lang="en-US" altLang="zh-CN" sz="2400" dirty="0"/>
              <a:t>4. </a:t>
            </a:r>
            <a:r>
              <a:rPr lang="zh-CN" altLang="en-US" sz="2400" dirty="0"/>
              <a:t>不会在没有电荷的地方中断或相交，不会形成闭合曲线。</a:t>
            </a:r>
          </a:p>
        </p:txBody>
      </p:sp>
      <p:sp>
        <p:nvSpPr>
          <p:cNvPr id="4" name="Rectangle 4"/>
          <p:cNvSpPr>
            <a:spLocks noRot="1" noChangeArrowheads="1"/>
          </p:cNvSpPr>
          <p:nvPr/>
        </p:nvSpPr>
        <p:spPr bwMode="auto">
          <a:xfrm>
            <a:off x="143304" y="2609676"/>
            <a:ext cx="4535487"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zh-CN" altLang="en-US" sz="2800" b="1" dirty="0"/>
              <a:t>二、电场强度通量</a:t>
            </a:r>
          </a:p>
        </p:txBody>
      </p:sp>
      <p:sp>
        <p:nvSpPr>
          <p:cNvPr id="5" name="Text Box 5"/>
          <p:cNvSpPr txBox="1">
            <a:spLocks noChangeArrowheads="1"/>
          </p:cNvSpPr>
          <p:nvPr/>
        </p:nvSpPr>
        <p:spPr bwMode="auto">
          <a:xfrm>
            <a:off x="143303" y="3244100"/>
            <a:ext cx="885057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lnSpc>
                <a:spcPct val="120000"/>
              </a:lnSpc>
              <a:spcBef>
                <a:spcPct val="0"/>
              </a:spcBef>
              <a:spcAft>
                <a:spcPct val="0"/>
              </a:spcAft>
              <a:defRPr/>
            </a:pPr>
            <a:r>
              <a:rPr lang="zh-CN" altLang="en-US" sz="2400" kern="0" dirty="0">
                <a:solidFill>
                  <a:srgbClr val="000404"/>
                </a:solidFill>
              </a:rPr>
              <a:t>在电场中穿过任意曲面</a:t>
            </a:r>
            <a:r>
              <a:rPr lang="en-US" altLang="zh-CN" sz="2400" i="1" kern="0" dirty="0">
                <a:solidFill>
                  <a:srgbClr val="000404"/>
                </a:solidFill>
              </a:rPr>
              <a:t>S</a:t>
            </a:r>
            <a:r>
              <a:rPr lang="zh-CN" altLang="en-US" sz="2400" kern="0" dirty="0">
                <a:solidFill>
                  <a:srgbClr val="000404"/>
                </a:solidFill>
              </a:rPr>
              <a:t>的电场线条数称为</a:t>
            </a:r>
            <a:r>
              <a:rPr lang="zh-CN" altLang="en-US" sz="2400" kern="0" dirty="0">
                <a:solidFill>
                  <a:srgbClr val="CC0000"/>
                </a:solidFill>
              </a:rPr>
              <a:t>电通量</a:t>
            </a:r>
            <a:r>
              <a:rPr lang="zh-CN" altLang="en-US" sz="2400" kern="0" dirty="0">
                <a:solidFill>
                  <a:srgbClr val="000404"/>
                </a:solidFill>
              </a:rPr>
              <a:t>，用</a:t>
            </a:r>
            <a:r>
              <a:rPr lang="el-GR" altLang="zh-CN" sz="2400" b="0" i="1" kern="0" dirty="0">
                <a:solidFill>
                  <a:srgbClr val="000404"/>
                </a:solidFill>
              </a:rPr>
              <a:t>Φ</a:t>
            </a:r>
            <a:r>
              <a:rPr lang="en-US" altLang="zh-CN" sz="2400" b="0" i="1" kern="0" baseline="-25000" dirty="0">
                <a:solidFill>
                  <a:srgbClr val="000404"/>
                </a:solidFill>
              </a:rPr>
              <a:t>e</a:t>
            </a:r>
            <a:r>
              <a:rPr lang="zh-CN" altLang="en-US" sz="2400" kern="0" dirty="0">
                <a:solidFill>
                  <a:srgbClr val="000404"/>
                </a:solidFill>
              </a:rPr>
              <a:t>表示</a:t>
            </a:r>
            <a:r>
              <a:rPr lang="zh-CN" altLang="en-US" sz="2400" b="0" kern="0" dirty="0">
                <a:solidFill>
                  <a:srgbClr val="000404"/>
                </a:solidFill>
              </a:rPr>
              <a:t> 。</a:t>
            </a:r>
            <a:endParaRPr lang="zh-CN" altLang="en-US" sz="2400" b="0" i="1" kern="0" dirty="0">
              <a:solidFill>
                <a:srgbClr val="000404"/>
              </a:solidFill>
            </a:endParaRPr>
          </a:p>
        </p:txBody>
      </p:sp>
      <p:graphicFrame>
        <p:nvGraphicFramePr>
          <p:cNvPr id="6" name="Object 23"/>
          <p:cNvGraphicFramePr>
            <a:graphicFrameLocks noChangeAspect="1"/>
          </p:cNvGraphicFramePr>
          <p:nvPr>
            <p:extLst/>
          </p:nvPr>
        </p:nvGraphicFramePr>
        <p:xfrm>
          <a:off x="3036888" y="3845568"/>
          <a:ext cx="2233612" cy="539750"/>
        </p:xfrm>
        <a:graphic>
          <a:graphicData uri="http://schemas.openxmlformats.org/presentationml/2006/ole">
            <mc:AlternateContent xmlns:mc="http://schemas.openxmlformats.org/markup-compatibility/2006">
              <mc:Choice xmlns:v="urn:schemas-microsoft-com:vml" Requires="v">
                <p:oleObj spid="_x0000_s19604" r:id="rId3" imgW="1828324" imgH="444624" progId="Equation.3">
                  <p:embed/>
                </p:oleObj>
              </mc:Choice>
              <mc:Fallback>
                <p:oleObj r:id="rId3" imgW="1828324" imgH="4446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6888" y="3845568"/>
                        <a:ext cx="22336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43"/>
          <p:cNvGraphicFramePr>
            <a:graphicFrameLocks noChangeAspect="1"/>
          </p:cNvGraphicFramePr>
          <p:nvPr>
            <p:extLst/>
          </p:nvPr>
        </p:nvGraphicFramePr>
        <p:xfrm>
          <a:off x="1958977" y="3818583"/>
          <a:ext cx="2638425" cy="649287"/>
        </p:xfrm>
        <a:graphic>
          <a:graphicData uri="http://schemas.openxmlformats.org/presentationml/2006/ole">
            <mc:AlternateContent xmlns:mc="http://schemas.openxmlformats.org/markup-compatibility/2006">
              <mc:Choice xmlns:v="urn:schemas-microsoft-com:vml" Requires="v">
                <p:oleObj spid="_x0000_s19605" r:id="rId5" imgW="2044130" imgH="533486" progId="Equation.3">
                  <p:embed/>
                </p:oleObj>
              </mc:Choice>
              <mc:Fallback>
                <p:oleObj r:id="rId5" imgW="2044130" imgH="53348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8977" y="3818583"/>
                        <a:ext cx="26384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4"/>
          <p:cNvSpPr txBox="1">
            <a:spLocks noChangeArrowheads="1"/>
          </p:cNvSpPr>
          <p:nvPr/>
        </p:nvSpPr>
        <p:spPr bwMode="auto">
          <a:xfrm>
            <a:off x="-35967" y="4647172"/>
            <a:ext cx="3808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zh-CN" kern="0" dirty="0">
                <a:solidFill>
                  <a:srgbClr val="0000FF"/>
                </a:solidFill>
              </a:rPr>
              <a:t> </a:t>
            </a:r>
            <a:r>
              <a:rPr lang="zh-CN" altLang="en-US" kern="0" dirty="0">
                <a:solidFill>
                  <a:srgbClr val="0000FF"/>
                </a:solidFill>
              </a:rPr>
              <a:t>闭合曲面电通量</a:t>
            </a:r>
          </a:p>
        </p:txBody>
      </p:sp>
      <p:graphicFrame>
        <p:nvGraphicFramePr>
          <p:cNvPr id="15" name="Object 5"/>
          <p:cNvGraphicFramePr>
            <a:graphicFrameLocks noChangeAspect="1"/>
          </p:cNvGraphicFramePr>
          <p:nvPr>
            <p:extLst/>
          </p:nvPr>
        </p:nvGraphicFramePr>
        <p:xfrm>
          <a:off x="1989683" y="5171296"/>
          <a:ext cx="3313112" cy="650875"/>
        </p:xfrm>
        <a:graphic>
          <a:graphicData uri="http://schemas.openxmlformats.org/presentationml/2006/ole">
            <mc:AlternateContent xmlns:mc="http://schemas.openxmlformats.org/markup-compatibility/2006">
              <mc:Choice xmlns:v="urn:schemas-microsoft-com:vml" Requires="v">
                <p:oleObj spid="_x0000_s19606" r:id="rId7" imgW="2716938" imgH="533486" progId="Equation.3">
                  <p:embed/>
                </p:oleObj>
              </mc:Choice>
              <mc:Fallback>
                <p:oleObj r:id="rId7" imgW="2716938" imgH="53348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9683" y="5171296"/>
                        <a:ext cx="3313112"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 name="Group 6"/>
          <p:cNvGrpSpPr>
            <a:grpSpLocks/>
          </p:cNvGrpSpPr>
          <p:nvPr/>
        </p:nvGrpSpPr>
        <p:grpSpPr bwMode="auto">
          <a:xfrm>
            <a:off x="174376" y="5881132"/>
            <a:ext cx="6943726" cy="584199"/>
            <a:chOff x="412" y="0"/>
            <a:chExt cx="4374" cy="368"/>
          </a:xfrm>
        </p:grpSpPr>
        <p:sp>
          <p:nvSpPr>
            <p:cNvPr id="17" name="Text Box 7"/>
            <p:cNvSpPr txBox="1">
              <a:spLocks noChangeArrowheads="1"/>
            </p:cNvSpPr>
            <p:nvPr/>
          </p:nvSpPr>
          <p:spPr bwMode="auto">
            <a:xfrm>
              <a:off x="571" y="0"/>
              <a:ext cx="421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kern="0" dirty="0">
                  <a:solidFill>
                    <a:srgbClr val="000404"/>
                  </a:solidFill>
                  <a:latin typeface="宋体"/>
                  <a:ea typeface="宋体"/>
                </a:rPr>
                <a:t>方向的规定</a:t>
              </a:r>
              <a:r>
                <a:rPr lang="en-US" altLang="zh-CN" kern="0" dirty="0">
                  <a:solidFill>
                    <a:srgbClr val="000404"/>
                  </a:solidFill>
                  <a:latin typeface="宋体"/>
                  <a:ea typeface="宋体"/>
                </a:rPr>
                <a:t>—</a:t>
              </a:r>
              <a:r>
                <a:rPr lang="zh-CN" altLang="en-US" kern="0" dirty="0">
                  <a:solidFill>
                    <a:srgbClr val="FF0000"/>
                  </a:solidFill>
                  <a:latin typeface="宋体"/>
                  <a:ea typeface="宋体"/>
                </a:rPr>
                <a:t>由内向外的方向为正</a:t>
              </a:r>
            </a:p>
          </p:txBody>
        </p:sp>
        <p:graphicFrame>
          <p:nvGraphicFramePr>
            <p:cNvPr id="18" name="Object 8"/>
            <p:cNvGraphicFramePr>
              <a:graphicFrameLocks noChangeAspect="1"/>
            </p:cNvGraphicFramePr>
            <p:nvPr/>
          </p:nvGraphicFramePr>
          <p:xfrm>
            <a:off x="412" y="57"/>
            <a:ext cx="204" cy="272"/>
          </p:xfrm>
          <a:graphic>
            <a:graphicData uri="http://schemas.openxmlformats.org/presentationml/2006/ole">
              <mc:AlternateContent xmlns:mc="http://schemas.openxmlformats.org/markup-compatibility/2006">
                <mc:Choice xmlns:v="urn:schemas-microsoft-com:vml" Requires="v">
                  <p:oleObj spid="_x0000_s19607" r:id="rId9" imgW="228917" imgH="305117" progId="Equation.3">
                    <p:embed/>
                  </p:oleObj>
                </mc:Choice>
                <mc:Fallback>
                  <p:oleObj r:id="rId9" imgW="228917" imgH="3051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 y="57"/>
                          <a:ext cx="20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00904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20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p:cNvGraphicFramePr>
            <a:graphicFrameLocks/>
          </p:cNvGraphicFramePr>
          <p:nvPr>
            <p:extLst/>
          </p:nvPr>
        </p:nvGraphicFramePr>
        <p:xfrm>
          <a:off x="3419872" y="116634"/>
          <a:ext cx="3816350" cy="1152525"/>
        </p:xfrm>
        <a:graphic>
          <a:graphicData uri="http://schemas.openxmlformats.org/presentationml/2006/ole">
            <mc:AlternateContent xmlns:mc="http://schemas.openxmlformats.org/markup-compatibility/2006">
              <mc:Choice xmlns:v="urn:schemas-microsoft-com:vml" Requires="v">
                <p:oleObj spid="_x0000_s20556" r:id="rId3" imgW="3008911" imgH="850848" progId="Equation.3">
                  <p:embed/>
                </p:oleObj>
              </mc:Choice>
              <mc:Fallback>
                <p:oleObj r:id="rId3" imgW="3008911" imgH="850848"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16634"/>
                        <a:ext cx="38163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3"/>
          <p:cNvGrpSpPr>
            <a:grpSpLocks/>
          </p:cNvGrpSpPr>
          <p:nvPr/>
        </p:nvGrpSpPr>
        <p:grpSpPr bwMode="auto">
          <a:xfrm>
            <a:off x="719140" y="1152280"/>
            <a:ext cx="8029575" cy="1865311"/>
            <a:chOff x="0" y="-136"/>
            <a:chExt cx="5058" cy="1175"/>
          </a:xfrm>
        </p:grpSpPr>
        <p:sp>
          <p:nvSpPr>
            <p:cNvPr id="8" name="Rectangle 4"/>
            <p:cNvSpPr>
              <a:spLocks noChangeArrowheads="1"/>
            </p:cNvSpPr>
            <p:nvPr/>
          </p:nvSpPr>
          <p:spPr bwMode="auto">
            <a:xfrm>
              <a:off x="0" y="-136"/>
              <a:ext cx="5058"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lnSpc>
                  <a:spcPct val="120000"/>
                </a:lnSpc>
                <a:spcBef>
                  <a:spcPct val="0"/>
                </a:spcBef>
                <a:spcAft>
                  <a:spcPct val="0"/>
                </a:spcAft>
                <a:defRPr/>
              </a:pPr>
              <a:r>
                <a:rPr lang="zh-CN" altLang="zh-CN" sz="3200" b="1" kern="0" dirty="0">
                  <a:solidFill>
                    <a:srgbClr val="000404"/>
                  </a:solidFill>
                  <a:latin typeface="宋体" pitchFamily="2" charset="-122"/>
                </a:rPr>
                <a:t>    </a:t>
              </a:r>
              <a:r>
                <a:rPr lang="zh-CN" altLang="en-US" sz="3200" b="1" kern="0" dirty="0">
                  <a:solidFill>
                    <a:srgbClr val="000404"/>
                  </a:solidFill>
                  <a:latin typeface="宋体" pitchFamily="2" charset="-122"/>
                </a:rPr>
                <a:t>真空中的任何静电场中</a:t>
              </a:r>
              <a:r>
                <a:rPr lang="zh-CN" altLang="zh-CN" sz="3200" b="1" kern="0" dirty="0">
                  <a:solidFill>
                    <a:srgbClr val="000404"/>
                  </a:solidFill>
                  <a:latin typeface="宋体" pitchFamily="2" charset="-122"/>
                </a:rPr>
                <a:t>,</a:t>
              </a:r>
              <a:r>
                <a:rPr lang="zh-CN" altLang="en-US" sz="3200" b="1" kern="0" dirty="0">
                  <a:solidFill>
                    <a:srgbClr val="000404"/>
                  </a:solidFill>
                  <a:latin typeface="宋体" pitchFamily="2" charset="-122"/>
                </a:rPr>
                <a:t>穿过任一闭合曲面的电通量</a:t>
              </a:r>
              <a:r>
                <a:rPr lang="zh-CN" altLang="zh-CN" sz="3200" b="1" kern="0" dirty="0">
                  <a:solidFill>
                    <a:srgbClr val="000404"/>
                  </a:solidFill>
                  <a:latin typeface="宋体" pitchFamily="2" charset="-122"/>
                </a:rPr>
                <a:t>,</a:t>
              </a:r>
              <a:r>
                <a:rPr lang="zh-CN" altLang="en-US" sz="3200" b="1" kern="0" dirty="0">
                  <a:solidFill>
                    <a:srgbClr val="000404"/>
                  </a:solidFill>
                  <a:latin typeface="宋体" pitchFamily="2" charset="-122"/>
                </a:rPr>
                <a:t>等于该曲面所包围的电荷电量的代数和乘以    。   </a:t>
              </a:r>
            </a:p>
          </p:txBody>
        </p:sp>
        <p:graphicFrame>
          <p:nvGraphicFramePr>
            <p:cNvPr id="9" name="Object 5"/>
            <p:cNvGraphicFramePr>
              <a:graphicFrameLocks/>
            </p:cNvGraphicFramePr>
            <p:nvPr>
              <p:extLst/>
            </p:nvPr>
          </p:nvGraphicFramePr>
          <p:xfrm>
            <a:off x="1903" y="680"/>
            <a:ext cx="454" cy="318"/>
          </p:xfrm>
          <a:graphic>
            <a:graphicData uri="http://schemas.openxmlformats.org/presentationml/2006/ole">
              <mc:AlternateContent xmlns:mc="http://schemas.openxmlformats.org/markup-compatibility/2006">
                <mc:Choice xmlns:v="urn:schemas-microsoft-com:vml" Requires="v">
                  <p:oleObj spid="_x0000_s20557" r:id="rId5" imgW="584517" imgH="432117" progId="Equation.3">
                    <p:embed/>
                  </p:oleObj>
                </mc:Choice>
                <mc:Fallback>
                  <p:oleObj r:id="rId5" imgW="584517" imgH="432117"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3" y="680"/>
                          <a:ext cx="454"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 name="Text Box 9"/>
          <p:cNvSpPr txBox="1">
            <a:spLocks noChangeArrowheads="1"/>
          </p:cNvSpPr>
          <p:nvPr/>
        </p:nvSpPr>
        <p:spPr bwMode="auto">
          <a:xfrm>
            <a:off x="719140" y="261047"/>
            <a:ext cx="27003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0"/>
              </a:spcBef>
              <a:spcAft>
                <a:spcPct val="0"/>
              </a:spcAft>
            </a:pPr>
            <a:r>
              <a:rPr lang="zh-CN" altLang="zh-CN" dirty="0">
                <a:solidFill>
                  <a:srgbClr val="FF3300"/>
                </a:solidFill>
                <a:ea typeface="楷体_GB2312" pitchFamily="1" charset="-122"/>
              </a:rPr>
              <a:t>3. </a:t>
            </a:r>
            <a:r>
              <a:rPr lang="zh-CN" altLang="en-US" dirty="0">
                <a:solidFill>
                  <a:srgbClr val="FF3300"/>
                </a:solidFill>
                <a:latin typeface="宋体" pitchFamily="2" charset="-122"/>
              </a:rPr>
              <a:t>高斯定理</a:t>
            </a:r>
          </a:p>
        </p:txBody>
      </p:sp>
      <p:sp>
        <p:nvSpPr>
          <p:cNvPr id="11" name="Rectangle 2"/>
          <p:cNvSpPr>
            <a:spLocks noChangeArrowheads="1"/>
          </p:cNvSpPr>
          <p:nvPr/>
        </p:nvSpPr>
        <p:spPr bwMode="auto">
          <a:xfrm>
            <a:off x="316360" y="2817976"/>
            <a:ext cx="88276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base" hangingPunct="0">
              <a:spcBef>
                <a:spcPct val="0"/>
              </a:spcBef>
              <a:spcAft>
                <a:spcPct val="0"/>
              </a:spcAft>
            </a:pPr>
            <a:r>
              <a:rPr lang="zh-CN" altLang="en-US" sz="2800" b="1" dirty="0">
                <a:solidFill>
                  <a:srgbClr val="FF3300"/>
                </a:solidFill>
                <a:latin typeface="Times New Roman" pitchFamily="18" charset="0"/>
              </a:rPr>
              <a:t>利用高斯定理求特殊情况下电场分布的思路</a:t>
            </a:r>
            <a:r>
              <a:rPr lang="zh-CN" altLang="zh-CN" sz="2800" b="1" dirty="0">
                <a:solidFill>
                  <a:srgbClr val="FF3300"/>
                </a:solidFill>
                <a:latin typeface="Times New Roman" pitchFamily="18" charset="0"/>
              </a:rPr>
              <a:t>:</a:t>
            </a:r>
          </a:p>
        </p:txBody>
      </p:sp>
      <p:sp>
        <p:nvSpPr>
          <p:cNvPr id="12" name="Text Box 3"/>
          <p:cNvSpPr txBox="1">
            <a:spLocks noChangeArrowheads="1"/>
          </p:cNvSpPr>
          <p:nvPr/>
        </p:nvSpPr>
        <p:spPr bwMode="auto">
          <a:xfrm>
            <a:off x="1012296" y="4489682"/>
            <a:ext cx="5184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800" kern="0">
                <a:solidFill>
                  <a:srgbClr val="0000FF"/>
                </a:solidFill>
              </a:rPr>
              <a:t>根据高斯定理求电场强度。 </a:t>
            </a:r>
          </a:p>
        </p:txBody>
      </p:sp>
      <p:sp>
        <p:nvSpPr>
          <p:cNvPr id="13" name="Text Box 4"/>
          <p:cNvSpPr txBox="1">
            <a:spLocks noChangeArrowheads="1"/>
          </p:cNvSpPr>
          <p:nvPr/>
        </p:nvSpPr>
        <p:spPr bwMode="auto">
          <a:xfrm>
            <a:off x="972608" y="3251432"/>
            <a:ext cx="42894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800" kern="0" dirty="0">
                <a:solidFill>
                  <a:srgbClr val="0000FF"/>
                </a:solidFill>
              </a:rPr>
              <a:t>分析电场对称性； </a:t>
            </a:r>
          </a:p>
        </p:txBody>
      </p:sp>
      <p:sp>
        <p:nvSpPr>
          <p:cNvPr id="14" name="Text Box 5"/>
          <p:cNvSpPr txBox="1">
            <a:spLocks noChangeArrowheads="1"/>
          </p:cNvSpPr>
          <p:nvPr/>
        </p:nvSpPr>
        <p:spPr bwMode="auto">
          <a:xfrm>
            <a:off x="988483" y="3841982"/>
            <a:ext cx="4632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800" kern="0">
                <a:solidFill>
                  <a:srgbClr val="0000FF"/>
                </a:solidFill>
              </a:rPr>
              <a:t>根据对称性取高斯面；</a:t>
            </a:r>
          </a:p>
        </p:txBody>
      </p:sp>
      <p:sp>
        <p:nvSpPr>
          <p:cNvPr id="15" name="Text Box 6"/>
          <p:cNvSpPr txBox="1">
            <a:spLocks noChangeArrowheads="1"/>
          </p:cNvSpPr>
          <p:nvPr/>
        </p:nvSpPr>
        <p:spPr bwMode="auto">
          <a:xfrm>
            <a:off x="557854" y="5071553"/>
            <a:ext cx="12923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400" kern="0" dirty="0">
                <a:solidFill>
                  <a:srgbClr val="CC0000"/>
                </a:solidFill>
              </a:rPr>
              <a:t>球对称</a:t>
            </a:r>
            <a:r>
              <a:rPr lang="zh-CN" altLang="zh-CN" sz="2400" kern="0" dirty="0">
                <a:solidFill>
                  <a:srgbClr val="CC0000"/>
                </a:solidFill>
              </a:rPr>
              <a:t>: </a:t>
            </a:r>
          </a:p>
        </p:txBody>
      </p:sp>
      <p:sp>
        <p:nvSpPr>
          <p:cNvPr id="16" name="Text Box 7"/>
          <p:cNvSpPr txBox="1">
            <a:spLocks noChangeArrowheads="1"/>
          </p:cNvSpPr>
          <p:nvPr/>
        </p:nvSpPr>
        <p:spPr bwMode="auto">
          <a:xfrm>
            <a:off x="2024704" y="5068378"/>
            <a:ext cx="69262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400" kern="0">
                <a:solidFill>
                  <a:srgbClr val="000404"/>
                </a:solidFill>
              </a:rPr>
              <a:t>球壳、球体、同心球壳、同心球体与球壳的组合。 </a:t>
            </a:r>
          </a:p>
        </p:txBody>
      </p:sp>
      <p:sp>
        <p:nvSpPr>
          <p:cNvPr id="17" name="Text Box 8"/>
          <p:cNvSpPr txBox="1">
            <a:spLocks noChangeArrowheads="1"/>
          </p:cNvSpPr>
          <p:nvPr/>
        </p:nvSpPr>
        <p:spPr bwMode="auto">
          <a:xfrm>
            <a:off x="557854" y="5464240"/>
            <a:ext cx="12923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400" kern="0" dirty="0">
                <a:solidFill>
                  <a:srgbClr val="CC0000"/>
                </a:solidFill>
              </a:rPr>
              <a:t>轴对称</a:t>
            </a:r>
            <a:r>
              <a:rPr lang="zh-CN" altLang="zh-CN" sz="2400" kern="0" dirty="0">
                <a:solidFill>
                  <a:srgbClr val="CC0000"/>
                </a:solidFill>
              </a:rPr>
              <a:t>: </a:t>
            </a:r>
          </a:p>
        </p:txBody>
      </p:sp>
      <p:sp>
        <p:nvSpPr>
          <p:cNvPr id="18" name="Text Box 9"/>
          <p:cNvSpPr txBox="1">
            <a:spLocks noChangeArrowheads="1"/>
          </p:cNvSpPr>
          <p:nvPr/>
        </p:nvSpPr>
        <p:spPr bwMode="auto">
          <a:xfrm>
            <a:off x="1966064" y="5455211"/>
            <a:ext cx="676910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lnSpc>
                <a:spcPct val="120000"/>
              </a:lnSpc>
              <a:spcBef>
                <a:spcPct val="0"/>
              </a:spcBef>
              <a:spcAft>
                <a:spcPct val="0"/>
              </a:spcAft>
              <a:defRPr/>
            </a:pPr>
            <a:r>
              <a:rPr lang="zh-CN" altLang="en-US" sz="2400" kern="0" dirty="0">
                <a:solidFill>
                  <a:srgbClr val="000404"/>
                </a:solidFill>
              </a:rPr>
              <a:t>长直导线、圆柱体、圆柱面、同轴圆柱面和同轴圆柱体的组合。 </a:t>
            </a:r>
          </a:p>
        </p:txBody>
      </p:sp>
      <p:sp>
        <p:nvSpPr>
          <p:cNvPr id="19" name="Text Box 10"/>
          <p:cNvSpPr txBox="1">
            <a:spLocks noChangeArrowheads="1"/>
          </p:cNvSpPr>
          <p:nvPr/>
        </p:nvSpPr>
        <p:spPr bwMode="auto">
          <a:xfrm>
            <a:off x="573729" y="6341080"/>
            <a:ext cx="12923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400" kern="0">
                <a:solidFill>
                  <a:srgbClr val="CC0000"/>
                </a:solidFill>
              </a:rPr>
              <a:t>面对称</a:t>
            </a:r>
            <a:r>
              <a:rPr lang="zh-CN" altLang="zh-CN" sz="2400" kern="0">
                <a:solidFill>
                  <a:srgbClr val="CC0000"/>
                </a:solidFill>
              </a:rPr>
              <a:t>: </a:t>
            </a:r>
          </a:p>
        </p:txBody>
      </p:sp>
      <p:sp>
        <p:nvSpPr>
          <p:cNvPr id="20" name="Text Box 11"/>
          <p:cNvSpPr txBox="1">
            <a:spLocks noChangeArrowheads="1"/>
          </p:cNvSpPr>
          <p:nvPr/>
        </p:nvSpPr>
        <p:spPr bwMode="auto">
          <a:xfrm>
            <a:off x="1965967" y="6352193"/>
            <a:ext cx="52886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400" kern="0" dirty="0">
                <a:solidFill>
                  <a:srgbClr val="000404"/>
                </a:solidFill>
              </a:rPr>
              <a:t>无限大带电平板、平行平板的组合。  </a:t>
            </a:r>
          </a:p>
        </p:txBody>
      </p:sp>
    </p:spTree>
    <p:extLst>
      <p:ext uri="{BB962C8B-B14F-4D97-AF65-F5344CB8AC3E}">
        <p14:creationId xmlns:p14="http://schemas.microsoft.com/office/powerpoint/2010/main" val="256216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20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up)">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left)">
                                      <p:cBhvr>
                                        <p:cTn id="5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utoUpdateAnimBg="0"/>
      <p:bldP spid="13" grpId="0" autoUpdateAnimBg="0"/>
      <p:bldP spid="14" grpId="0" autoUpdateAnimBg="0"/>
      <p:bldP spid="15" grpId="0" autoUpdateAnimBg="0"/>
      <p:bldP spid="16" grpId="0" autoUpdateAnimBg="0"/>
      <p:bldP spid="17" grpId="0" autoUpdateAnimBg="0"/>
      <p:bldP spid="18" grpId="0" autoUpdateAnimBg="0"/>
      <p:bldP spid="19" grpId="0" autoUpdateAnimBg="0"/>
      <p:bldP spid="2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Text Box 2"/>
          <p:cNvSpPr txBox="1">
            <a:spLocks noChangeArrowheads="1"/>
          </p:cNvSpPr>
          <p:nvPr/>
        </p:nvSpPr>
        <p:spPr bwMode="auto">
          <a:xfrm>
            <a:off x="107506" y="404666"/>
            <a:ext cx="87126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en-US" altLang="zh-CN" dirty="0" smtClean="0">
                <a:solidFill>
                  <a:srgbClr val="0000FF"/>
                </a:solidFill>
              </a:rPr>
              <a:t>3</a:t>
            </a:r>
            <a:r>
              <a:rPr lang="zh-CN" altLang="zh-CN" dirty="0" smtClean="0">
                <a:solidFill>
                  <a:srgbClr val="0000FF"/>
                </a:solidFill>
              </a:rPr>
              <a:t>  </a:t>
            </a:r>
            <a:r>
              <a:rPr lang="zh-CN" altLang="en-US" dirty="0">
                <a:solidFill>
                  <a:srgbClr val="000404"/>
                </a:solidFill>
                <a:latin typeface="宋体" pitchFamily="2" charset="-122"/>
              </a:rPr>
              <a:t>已知均匀带电球体半径为</a:t>
            </a:r>
            <a:r>
              <a:rPr lang="en-US" altLang="zh-CN" i="1" dirty="0">
                <a:solidFill>
                  <a:srgbClr val="000404"/>
                </a:solidFill>
                <a:cs typeface="Times New Roman" pitchFamily="18" charset="0"/>
              </a:rPr>
              <a:t>R</a:t>
            </a:r>
            <a:r>
              <a:rPr lang="zh-CN" altLang="zh-CN" dirty="0">
                <a:solidFill>
                  <a:srgbClr val="000404"/>
                </a:solidFill>
                <a:latin typeface="宋体" pitchFamily="2" charset="-122"/>
              </a:rPr>
              <a:t>,</a:t>
            </a:r>
            <a:r>
              <a:rPr lang="zh-CN" altLang="en-US" dirty="0">
                <a:solidFill>
                  <a:srgbClr val="000404"/>
                </a:solidFill>
                <a:latin typeface="宋体" pitchFamily="2" charset="-122"/>
              </a:rPr>
              <a:t>电荷体密度为</a:t>
            </a:r>
            <a:r>
              <a:rPr lang="zh-CN" altLang="en-US" b="0" i="1" dirty="0">
                <a:solidFill>
                  <a:srgbClr val="000404"/>
                </a:solidFill>
                <a:sym typeface="Symbol" pitchFamily="18" charset="2"/>
              </a:rPr>
              <a:t></a:t>
            </a:r>
            <a:endParaRPr lang="zh-CN" altLang="en-US" dirty="0">
              <a:solidFill>
                <a:srgbClr val="000404"/>
              </a:solidFill>
              <a:latin typeface="宋体" pitchFamily="2" charset="-122"/>
            </a:endParaRPr>
          </a:p>
        </p:txBody>
      </p:sp>
      <p:sp>
        <p:nvSpPr>
          <p:cNvPr id="23555" name="Oval 3"/>
          <p:cNvSpPr>
            <a:spLocks noChangeArrowheads="1"/>
          </p:cNvSpPr>
          <p:nvPr/>
        </p:nvSpPr>
        <p:spPr bwMode="auto">
          <a:xfrm>
            <a:off x="7067872" y="3833663"/>
            <a:ext cx="1371600" cy="1371600"/>
          </a:xfrm>
          <a:prstGeom prst="ellipse">
            <a:avLst/>
          </a:prstGeom>
          <a:gradFill rotWithShape="0">
            <a:gsLst>
              <a:gs pos="0">
                <a:srgbClr val="EBF7FF"/>
              </a:gs>
              <a:gs pos="100000">
                <a:srgbClr val="6D7276"/>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3556" name="Line 4"/>
          <p:cNvSpPr>
            <a:spLocks noChangeShapeType="1"/>
          </p:cNvSpPr>
          <p:nvPr/>
        </p:nvSpPr>
        <p:spPr bwMode="auto">
          <a:xfrm>
            <a:off x="7736210" y="4560738"/>
            <a:ext cx="685800" cy="0"/>
          </a:xfrm>
          <a:prstGeom prst="line">
            <a:avLst/>
          </a:prstGeom>
          <a:noFill/>
          <a:ln w="28575">
            <a:solidFill>
              <a:srgbClr val="CC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57" name="Text Box 5"/>
          <p:cNvSpPr txBox="1">
            <a:spLocks noChangeArrowheads="1"/>
          </p:cNvSpPr>
          <p:nvPr/>
        </p:nvSpPr>
        <p:spPr bwMode="auto">
          <a:xfrm>
            <a:off x="8404547" y="43734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i="1">
                <a:solidFill>
                  <a:srgbClr val="000404"/>
                </a:solidFill>
              </a:rPr>
              <a:t>R</a:t>
            </a:r>
          </a:p>
        </p:txBody>
      </p:sp>
      <p:grpSp>
        <p:nvGrpSpPr>
          <p:cNvPr id="2" name="Group 6"/>
          <p:cNvGrpSpPr>
            <a:grpSpLocks/>
          </p:cNvGrpSpPr>
          <p:nvPr/>
        </p:nvGrpSpPr>
        <p:grpSpPr bwMode="auto">
          <a:xfrm>
            <a:off x="7332985" y="4027338"/>
            <a:ext cx="933450" cy="1112838"/>
            <a:chOff x="0" y="0"/>
            <a:chExt cx="588" cy="701"/>
          </a:xfrm>
        </p:grpSpPr>
        <p:sp>
          <p:nvSpPr>
            <p:cNvPr id="18450" name="Text Box 7"/>
            <p:cNvSpPr txBox="1">
              <a:spLocks noChangeArrowheads="1"/>
            </p:cNvSpPr>
            <p:nvPr/>
          </p:nvSpPr>
          <p:spPr bwMode="auto">
            <a:xfrm>
              <a:off x="0" y="0"/>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8451" name="Text Box 8"/>
            <p:cNvSpPr txBox="1">
              <a:spLocks noChangeArrowheads="1"/>
            </p:cNvSpPr>
            <p:nvPr/>
          </p:nvSpPr>
          <p:spPr bwMode="auto">
            <a:xfrm>
              <a:off x="346" y="410"/>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8452" name="Text Box 9"/>
            <p:cNvSpPr txBox="1">
              <a:spLocks noChangeArrowheads="1"/>
            </p:cNvSpPr>
            <p:nvPr/>
          </p:nvSpPr>
          <p:spPr bwMode="auto">
            <a:xfrm>
              <a:off x="10" y="399"/>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8453" name="Text Box 10"/>
            <p:cNvSpPr txBox="1">
              <a:spLocks noChangeArrowheads="1"/>
            </p:cNvSpPr>
            <p:nvPr/>
          </p:nvSpPr>
          <p:spPr bwMode="auto">
            <a:xfrm>
              <a:off x="362" y="0"/>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grpSp>
      <p:sp>
        <p:nvSpPr>
          <p:cNvPr id="23563" name="Text Box 11"/>
          <p:cNvSpPr txBox="1">
            <a:spLocks noChangeArrowheads="1"/>
          </p:cNvSpPr>
          <p:nvPr/>
        </p:nvSpPr>
        <p:spPr bwMode="auto">
          <a:xfrm>
            <a:off x="336552" y="1985468"/>
            <a:ext cx="7328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en-US" dirty="0">
                <a:solidFill>
                  <a:srgbClr val="0000FF"/>
                </a:solidFill>
              </a:rPr>
              <a:t>解</a:t>
            </a:r>
            <a:r>
              <a:rPr lang="zh-CN" altLang="zh-CN" dirty="0">
                <a:solidFill>
                  <a:srgbClr val="0000FF"/>
                </a:solidFill>
              </a:rPr>
              <a:t>:</a:t>
            </a:r>
          </a:p>
        </p:txBody>
      </p:sp>
      <p:sp>
        <p:nvSpPr>
          <p:cNvPr id="23564" name="Text Box 12"/>
          <p:cNvSpPr txBox="1">
            <a:spLocks noChangeArrowheads="1"/>
          </p:cNvSpPr>
          <p:nvPr/>
        </p:nvSpPr>
        <p:spPr bwMode="auto">
          <a:xfrm>
            <a:off x="827584" y="4338662"/>
            <a:ext cx="1416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en-US" dirty="0">
                <a:solidFill>
                  <a:srgbClr val="C00000"/>
                </a:solidFill>
              </a:rPr>
              <a:t>球外：</a:t>
            </a:r>
          </a:p>
        </p:txBody>
      </p:sp>
      <p:graphicFrame>
        <p:nvGraphicFramePr>
          <p:cNvPr id="23565" name="Object 13"/>
          <p:cNvGraphicFramePr>
            <a:graphicFrameLocks/>
          </p:cNvGraphicFramePr>
          <p:nvPr>
            <p:extLst/>
          </p:nvPr>
        </p:nvGraphicFramePr>
        <p:xfrm>
          <a:off x="2042244" y="4411960"/>
          <a:ext cx="1017588" cy="374650"/>
        </p:xfrm>
        <a:graphic>
          <a:graphicData uri="http://schemas.openxmlformats.org/presentationml/2006/ole">
            <mc:AlternateContent xmlns:mc="http://schemas.openxmlformats.org/markup-compatibility/2006">
              <mc:Choice xmlns:v="urn:schemas-microsoft-com:vml" Requires="v">
                <p:oleObj spid="_x0000_s23746" r:id="rId4" imgW="800417" imgH="292417" progId="Equation.3">
                  <p:embed/>
                </p:oleObj>
              </mc:Choice>
              <mc:Fallback>
                <p:oleObj r:id="rId4" imgW="800417" imgH="292417"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2244" y="4411960"/>
                        <a:ext cx="1017588"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6" name="Oval 14"/>
          <p:cNvSpPr>
            <a:spLocks noChangeArrowheads="1"/>
          </p:cNvSpPr>
          <p:nvPr/>
        </p:nvSpPr>
        <p:spPr bwMode="auto">
          <a:xfrm>
            <a:off x="6686872" y="3452663"/>
            <a:ext cx="2133600" cy="2133600"/>
          </a:xfrm>
          <a:prstGeom prst="ellipse">
            <a:avLst/>
          </a:prstGeom>
          <a:noFill/>
          <a:ln w="381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67" name="Text Box 15"/>
          <p:cNvSpPr txBox="1">
            <a:spLocks noChangeArrowheads="1"/>
          </p:cNvSpPr>
          <p:nvPr/>
        </p:nvSpPr>
        <p:spPr bwMode="auto">
          <a:xfrm>
            <a:off x="7637787" y="3676503"/>
            <a:ext cx="549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i="1">
                <a:solidFill>
                  <a:srgbClr val="FFFF00"/>
                </a:solidFill>
              </a:rPr>
              <a:t>r</a:t>
            </a:r>
          </a:p>
        </p:txBody>
      </p:sp>
      <p:sp>
        <p:nvSpPr>
          <p:cNvPr id="23568" name="Line 16"/>
          <p:cNvSpPr>
            <a:spLocks noChangeShapeType="1"/>
          </p:cNvSpPr>
          <p:nvPr/>
        </p:nvSpPr>
        <p:spPr bwMode="auto">
          <a:xfrm flipH="1" flipV="1">
            <a:off x="7425060" y="3570138"/>
            <a:ext cx="304800" cy="990600"/>
          </a:xfrm>
          <a:prstGeom prst="line">
            <a:avLst/>
          </a:prstGeom>
          <a:noFill/>
          <a:ln w="38100">
            <a:solidFill>
              <a:srgbClr val="000404"/>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3569" name="Object 17"/>
          <p:cNvGraphicFramePr>
            <a:graphicFrameLocks/>
          </p:cNvGraphicFramePr>
          <p:nvPr>
            <p:extLst/>
          </p:nvPr>
        </p:nvGraphicFramePr>
        <p:xfrm>
          <a:off x="3490764" y="4076677"/>
          <a:ext cx="2665412" cy="1152525"/>
        </p:xfrm>
        <a:graphic>
          <a:graphicData uri="http://schemas.openxmlformats.org/presentationml/2006/ole">
            <mc:AlternateContent xmlns:mc="http://schemas.openxmlformats.org/markup-compatibility/2006">
              <mc:Choice xmlns:v="urn:schemas-microsoft-com:vml" Requires="v">
                <p:oleObj spid="_x0000_s23747" r:id="rId6" imgW="1917185" imgH="850848" progId="Equation.3">
                  <p:embed/>
                </p:oleObj>
              </mc:Choice>
              <mc:Fallback>
                <p:oleObj r:id="rId6" imgW="1917185" imgH="850848"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0764" y="4076677"/>
                        <a:ext cx="266541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0" name="Object 18"/>
          <p:cNvGraphicFramePr>
            <a:graphicFrameLocks/>
          </p:cNvGraphicFramePr>
          <p:nvPr>
            <p:extLst/>
          </p:nvPr>
        </p:nvGraphicFramePr>
        <p:xfrm>
          <a:off x="3922688" y="5301952"/>
          <a:ext cx="2449512" cy="1295400"/>
        </p:xfrm>
        <a:graphic>
          <a:graphicData uri="http://schemas.openxmlformats.org/presentationml/2006/ole">
            <mc:AlternateContent xmlns:mc="http://schemas.openxmlformats.org/markup-compatibility/2006">
              <mc:Choice xmlns:v="urn:schemas-microsoft-com:vml" Requires="v">
                <p:oleObj spid="_x0000_s23748" r:id="rId8" imgW="1473517" imgH="889317" progId="Equation.3">
                  <p:embed/>
                </p:oleObj>
              </mc:Choice>
              <mc:Fallback>
                <p:oleObj r:id="rId8" imgW="1473517" imgH="889317"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2688" y="5301952"/>
                        <a:ext cx="2449512"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71" name="Rectangle 19"/>
          <p:cNvSpPr>
            <a:spLocks noChangeArrowheads="1"/>
          </p:cNvSpPr>
          <p:nvPr/>
        </p:nvSpPr>
        <p:spPr bwMode="auto">
          <a:xfrm>
            <a:off x="323850" y="1196752"/>
            <a:ext cx="6769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800" b="1" dirty="0">
                <a:solidFill>
                  <a:srgbClr val="0000FF"/>
                </a:solidFill>
              </a:rPr>
              <a:t>求</a:t>
            </a:r>
            <a:r>
              <a:rPr lang="zh-CN" altLang="zh-CN" sz="2800" b="1" dirty="0">
                <a:solidFill>
                  <a:srgbClr val="0000FF"/>
                </a:solidFill>
              </a:rPr>
              <a:t>:</a:t>
            </a:r>
            <a:r>
              <a:rPr lang="zh-CN" altLang="en-US" sz="2800" b="1" dirty="0">
                <a:solidFill>
                  <a:srgbClr val="000404"/>
                </a:solidFill>
                <a:latin typeface="宋体" pitchFamily="2" charset="-122"/>
                <a:ea typeface="宋体" pitchFamily="2" charset="-122"/>
              </a:rPr>
              <a:t>均匀带电球体的电场强度分布。</a:t>
            </a:r>
          </a:p>
        </p:txBody>
      </p:sp>
      <p:sp>
        <p:nvSpPr>
          <p:cNvPr id="23572" name="Text Box 20"/>
          <p:cNvSpPr txBox="1">
            <a:spLocks noChangeArrowheads="1"/>
          </p:cNvSpPr>
          <p:nvPr/>
        </p:nvSpPr>
        <p:spPr bwMode="auto">
          <a:xfrm>
            <a:off x="7645722" y="462106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zh-CN" altLang="zh-CN" sz="2800" i="1"/>
              <a:t>q</a:t>
            </a:r>
          </a:p>
        </p:txBody>
      </p:sp>
      <p:graphicFrame>
        <p:nvGraphicFramePr>
          <p:cNvPr id="3" name="对象 2"/>
          <p:cNvGraphicFramePr>
            <a:graphicFrameLocks noChangeAspect="1"/>
          </p:cNvGraphicFramePr>
          <p:nvPr>
            <p:extLst/>
          </p:nvPr>
        </p:nvGraphicFramePr>
        <p:xfrm>
          <a:off x="4257675" y="2708922"/>
          <a:ext cx="1296988" cy="1350963"/>
        </p:xfrm>
        <a:graphic>
          <a:graphicData uri="http://schemas.openxmlformats.org/presentationml/2006/ole">
            <mc:AlternateContent xmlns:mc="http://schemas.openxmlformats.org/markup-compatibility/2006">
              <mc:Choice xmlns:v="urn:schemas-microsoft-com:vml" Requires="v">
                <p:oleObj spid="_x0000_s23749" name="Equation" r:id="rId10" imgW="457200" imgH="469800" progId="Equation.DSMT4">
                  <p:embed/>
                </p:oleObj>
              </mc:Choice>
              <mc:Fallback>
                <p:oleObj name="Equation" r:id="rId10" imgW="457200" imgH="469800" progId="Equation.DSMT4">
                  <p:embed/>
                  <p:pic>
                    <p:nvPicPr>
                      <p:cNvPr id="0" name=""/>
                      <p:cNvPicPr>
                        <a:picLocks noChangeAspect="1" noChangeArrowheads="1"/>
                      </p:cNvPicPr>
                      <p:nvPr/>
                    </p:nvPicPr>
                    <p:blipFill>
                      <a:blip r:embed="rId11"/>
                      <a:srcRect/>
                      <a:stretch>
                        <a:fillRect/>
                      </a:stretch>
                    </p:blipFill>
                    <p:spPr bwMode="auto">
                      <a:xfrm>
                        <a:off x="4257675" y="2708922"/>
                        <a:ext cx="1296988" cy="1350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nvPr>
        </p:nvGraphicFramePr>
        <p:xfrm>
          <a:off x="971550" y="2981325"/>
          <a:ext cx="3378200" cy="846138"/>
        </p:xfrm>
        <a:graphic>
          <a:graphicData uri="http://schemas.openxmlformats.org/presentationml/2006/ole">
            <mc:AlternateContent xmlns:mc="http://schemas.openxmlformats.org/markup-compatibility/2006">
              <mc:Choice xmlns:v="urn:schemas-microsoft-com:vml" Requires="v">
                <p:oleObj spid="_x0000_s23750" name="Equation" r:id="rId12" imgW="1193760" imgH="291960" progId="Equation.DSMT4">
                  <p:embed/>
                </p:oleObj>
              </mc:Choice>
              <mc:Fallback>
                <p:oleObj name="Equation" r:id="rId12" imgW="1193760" imgH="291960" progId="Equation.DSMT4">
                  <p:embed/>
                  <p:pic>
                    <p:nvPicPr>
                      <p:cNvPr id="0" name=""/>
                      <p:cNvPicPr>
                        <a:picLocks noChangeAspect="1" noChangeArrowheads="1"/>
                      </p:cNvPicPr>
                      <p:nvPr/>
                    </p:nvPicPr>
                    <p:blipFill>
                      <a:blip r:embed="rId13"/>
                      <a:srcRect/>
                      <a:stretch>
                        <a:fillRect/>
                      </a:stretch>
                    </p:blipFill>
                    <p:spPr bwMode="auto">
                      <a:xfrm>
                        <a:off x="971550" y="2981325"/>
                        <a:ext cx="3378200"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21"/>
          <p:cNvSpPr txBox="1">
            <a:spLocks noChangeArrowheads="1"/>
          </p:cNvSpPr>
          <p:nvPr/>
        </p:nvSpPr>
        <p:spPr bwMode="auto">
          <a:xfrm>
            <a:off x="1043608" y="1980129"/>
            <a:ext cx="5472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800" b="1" dirty="0">
                <a:solidFill>
                  <a:srgbClr val="000404"/>
                </a:solidFill>
                <a:latin typeface="宋体" pitchFamily="2" charset="-122"/>
                <a:ea typeface="宋体" pitchFamily="2" charset="-122"/>
              </a:rPr>
              <a:t>作同心且半径为</a:t>
            </a:r>
            <a:r>
              <a:rPr lang="en-US" altLang="zh-CN" sz="2800" b="1" dirty="0">
                <a:solidFill>
                  <a:srgbClr val="000404"/>
                </a:solidFill>
                <a:latin typeface="宋体" pitchFamily="2" charset="-122"/>
                <a:ea typeface="宋体" pitchFamily="2" charset="-122"/>
              </a:rPr>
              <a:t>r</a:t>
            </a:r>
            <a:r>
              <a:rPr lang="zh-CN" altLang="en-US" sz="2800" b="1" dirty="0">
                <a:solidFill>
                  <a:srgbClr val="000404"/>
                </a:solidFill>
                <a:latin typeface="宋体" pitchFamily="2" charset="-122"/>
                <a:ea typeface="宋体" pitchFamily="2" charset="-122"/>
              </a:rPr>
              <a:t>的高斯面</a:t>
            </a:r>
          </a:p>
        </p:txBody>
      </p:sp>
    </p:spTree>
    <p:extLst>
      <p:ext uri="{BB962C8B-B14F-4D97-AF65-F5344CB8AC3E}">
        <p14:creationId xmlns:p14="http://schemas.microsoft.com/office/powerpoint/2010/main" val="1990983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499"/>
                                          </p:stCondLst>
                                        </p:cTn>
                                        <p:tgtEl>
                                          <p:spTgt spid="23555"/>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8" fill="hold" grpId="0" nodeType="afterEffect">
                                  <p:stCondLst>
                                    <p:cond delay="0"/>
                                  </p:stCondLst>
                                  <p:childTnLst>
                                    <p:set>
                                      <p:cBhvr>
                                        <p:cTn id="9" dur="1" fill="hold">
                                          <p:stCondLst>
                                            <p:cond delay="0"/>
                                          </p:stCondLst>
                                        </p:cTn>
                                        <p:tgtEl>
                                          <p:spTgt spid="23556"/>
                                        </p:tgtEl>
                                        <p:attrNameLst>
                                          <p:attrName>style.visibility</p:attrName>
                                        </p:attrNameLst>
                                      </p:cBhvr>
                                      <p:to>
                                        <p:strVal val="visible"/>
                                      </p:to>
                                    </p:set>
                                    <p:animEffect transition="in" filter="wipe(left)">
                                      <p:cBhvr>
                                        <p:cTn id="10" dur="500"/>
                                        <p:tgtEl>
                                          <p:spTgt spid="23556"/>
                                        </p:tgtEl>
                                      </p:cBhvr>
                                    </p:animEffect>
                                  </p:childTnLst>
                                </p:cTn>
                              </p:par>
                            </p:childTnLst>
                          </p:cTn>
                        </p:par>
                        <p:par>
                          <p:cTn id="11" fill="hold" nodeType="afterGroup">
                            <p:stCondLst>
                              <p:cond delay="1500"/>
                            </p:stCondLst>
                            <p:childTnLst>
                              <p:par>
                                <p:cTn id="12" presetID="1" presetClass="entr" presetSubtype="0" fill="hold" grpId="0" nodeType="afterEffect">
                                  <p:stCondLst>
                                    <p:cond delay="0"/>
                                  </p:stCondLst>
                                  <p:childTnLst>
                                    <p:set>
                                      <p:cBhvr>
                                        <p:cTn id="13" dur="1" fill="hold">
                                          <p:stCondLst>
                                            <p:cond delay="499"/>
                                          </p:stCondLst>
                                        </p:cTn>
                                        <p:tgtEl>
                                          <p:spTgt spid="23557"/>
                                        </p:tgtEl>
                                        <p:attrNameLst>
                                          <p:attrName>style.visibility</p:attrName>
                                        </p:attrNameLst>
                                      </p:cBhvr>
                                      <p:to>
                                        <p:strVal val="visible"/>
                                      </p:to>
                                    </p:set>
                                  </p:childTnLst>
                                </p:cTn>
                              </p:par>
                            </p:childTnLst>
                          </p:cTn>
                        </p:par>
                        <p:par>
                          <p:cTn id="14" fill="hold" nodeType="afterGroup">
                            <p:stCondLst>
                              <p:cond delay="2000"/>
                            </p:stCondLst>
                            <p:childTnLst>
                              <p:par>
                                <p:cTn id="15" presetID="9"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par>
                          <p:cTn id="18" fill="hold" nodeType="afterGroup">
                            <p:stCondLst>
                              <p:cond delay="2500"/>
                            </p:stCondLst>
                            <p:childTnLst>
                              <p:par>
                                <p:cTn id="19" presetID="4" presetClass="entr" presetSubtype="16" fill="hold" grpId="0" nodeType="afterEffect">
                                  <p:stCondLst>
                                    <p:cond delay="0"/>
                                  </p:stCondLst>
                                  <p:childTnLst>
                                    <p:set>
                                      <p:cBhvr>
                                        <p:cTn id="20" dur="1" fill="hold">
                                          <p:stCondLst>
                                            <p:cond delay="0"/>
                                          </p:stCondLst>
                                        </p:cTn>
                                        <p:tgtEl>
                                          <p:spTgt spid="23572"/>
                                        </p:tgtEl>
                                        <p:attrNameLst>
                                          <p:attrName>style.visibility</p:attrName>
                                        </p:attrNameLst>
                                      </p:cBhvr>
                                      <p:to>
                                        <p:strVal val="visible"/>
                                      </p:to>
                                    </p:set>
                                    <p:animEffect transition="in" filter="box(in)">
                                      <p:cBhvr>
                                        <p:cTn id="21" dur="1000"/>
                                        <p:tgtEl>
                                          <p:spTgt spid="23572"/>
                                        </p:tgtEl>
                                      </p:cBhvr>
                                    </p:animEffect>
                                  </p:childTnLst>
                                </p:cTn>
                              </p:par>
                            </p:childTnLst>
                          </p:cTn>
                        </p:par>
                        <p:par>
                          <p:cTn id="22" fill="hold" nodeType="afterGroup">
                            <p:stCondLst>
                              <p:cond delay="3500"/>
                            </p:stCondLst>
                            <p:childTnLst>
                              <p:par>
                                <p:cTn id="23" presetID="22" presetClass="entr" presetSubtype="8" fill="hold" grpId="0" nodeType="afterEffect">
                                  <p:stCondLst>
                                    <p:cond delay="0"/>
                                  </p:stCondLst>
                                  <p:childTnLst>
                                    <p:set>
                                      <p:cBhvr>
                                        <p:cTn id="24" dur="1" fill="hold">
                                          <p:stCondLst>
                                            <p:cond delay="0"/>
                                          </p:stCondLst>
                                        </p:cTn>
                                        <p:tgtEl>
                                          <p:spTgt spid="23571"/>
                                        </p:tgtEl>
                                        <p:attrNameLst>
                                          <p:attrName>style.visibility</p:attrName>
                                        </p:attrNameLst>
                                      </p:cBhvr>
                                      <p:to>
                                        <p:strVal val="visible"/>
                                      </p:to>
                                    </p:set>
                                    <p:animEffect transition="in" filter="wipe(left)">
                                      <p:cBhvr>
                                        <p:cTn id="25" dur="500"/>
                                        <p:tgtEl>
                                          <p:spTgt spid="2357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563"/>
                                        </p:tgtEl>
                                        <p:attrNameLst>
                                          <p:attrName>style.visibility</p:attrName>
                                        </p:attrNameLst>
                                      </p:cBhvr>
                                      <p:to>
                                        <p:strVal val="visible"/>
                                      </p:to>
                                    </p:set>
                                    <p:animEffect transition="in" filter="wipe(left)">
                                      <p:cBhvr>
                                        <p:cTn id="30" dur="500"/>
                                        <p:tgtEl>
                                          <p:spTgt spid="23563"/>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box(in)">
                                      <p:cBhvr>
                                        <p:cTn id="35" dur="500"/>
                                        <p:tgtEl>
                                          <p:spTgt spid="2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ox(in)">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3564"/>
                                        </p:tgtEl>
                                        <p:attrNameLst>
                                          <p:attrName>style.visibility</p:attrName>
                                        </p:attrNameLst>
                                      </p:cBhvr>
                                      <p:to>
                                        <p:strVal val="visible"/>
                                      </p:to>
                                    </p:set>
                                    <p:animEffect transition="in" filter="wipe(left)">
                                      <p:cBhvr>
                                        <p:cTn id="50" dur="500"/>
                                        <p:tgtEl>
                                          <p:spTgt spid="2356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3565"/>
                                        </p:tgtEl>
                                        <p:attrNameLst>
                                          <p:attrName>style.visibility</p:attrName>
                                        </p:attrNameLst>
                                      </p:cBhvr>
                                      <p:to>
                                        <p:strVal val="visible"/>
                                      </p:to>
                                    </p:set>
                                    <p:animEffect transition="in" filter="wipe(left)">
                                      <p:cBhvr>
                                        <p:cTn id="55" dur="500"/>
                                        <p:tgtEl>
                                          <p:spTgt spid="2356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3566"/>
                                        </p:tgtEl>
                                        <p:attrNameLst>
                                          <p:attrName>style.visibility</p:attrName>
                                        </p:attrNameLst>
                                      </p:cBhvr>
                                      <p:to>
                                        <p:strVal val="visible"/>
                                      </p:to>
                                    </p:set>
                                    <p:animEffect transition="in" filter="dissolve">
                                      <p:cBhvr>
                                        <p:cTn id="60" dur="500"/>
                                        <p:tgtEl>
                                          <p:spTgt spid="2356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3568"/>
                                        </p:tgtEl>
                                        <p:attrNameLst>
                                          <p:attrName>style.visibility</p:attrName>
                                        </p:attrNameLst>
                                      </p:cBhvr>
                                      <p:to>
                                        <p:strVal val="visible"/>
                                      </p:to>
                                    </p:set>
                                    <p:animEffect transition="in" filter="wipe(down)">
                                      <p:cBhvr>
                                        <p:cTn id="65" dur="500"/>
                                        <p:tgtEl>
                                          <p:spTgt spid="23568"/>
                                        </p:tgtEl>
                                      </p:cBhvr>
                                    </p:animEffect>
                                  </p:childTnLst>
                                </p:cTn>
                              </p:par>
                            </p:childTnLst>
                          </p:cTn>
                        </p:par>
                        <p:par>
                          <p:cTn id="66" fill="hold" nodeType="afterGroup">
                            <p:stCondLst>
                              <p:cond delay="500"/>
                            </p:stCondLst>
                            <p:childTnLst>
                              <p:par>
                                <p:cTn id="67" presetID="1" presetClass="entr" presetSubtype="0" fill="hold" grpId="0" nodeType="afterEffect">
                                  <p:stCondLst>
                                    <p:cond delay="0"/>
                                  </p:stCondLst>
                                  <p:childTnLst>
                                    <p:set>
                                      <p:cBhvr>
                                        <p:cTn id="68" dur="1" fill="hold">
                                          <p:stCondLst>
                                            <p:cond delay="499"/>
                                          </p:stCondLst>
                                        </p:cTn>
                                        <p:tgtEl>
                                          <p:spTgt spid="2356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23569"/>
                                        </p:tgtEl>
                                        <p:attrNameLst>
                                          <p:attrName>style.visibility</p:attrName>
                                        </p:attrNameLst>
                                      </p:cBhvr>
                                      <p:to>
                                        <p:strVal val="visible"/>
                                      </p:to>
                                    </p:set>
                                    <p:animEffect transition="in" filter="wipe(left)">
                                      <p:cBhvr>
                                        <p:cTn id="73" dur="500"/>
                                        <p:tgtEl>
                                          <p:spTgt spid="2356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23570"/>
                                        </p:tgtEl>
                                        <p:attrNameLst>
                                          <p:attrName>style.visibility</p:attrName>
                                        </p:attrNameLst>
                                      </p:cBhvr>
                                      <p:to>
                                        <p:strVal val="visible"/>
                                      </p:to>
                                    </p:set>
                                    <p:animEffect transition="in" filter="wipe(left)">
                                      <p:cBhvr>
                                        <p:cTn id="78" dur="500"/>
                                        <p:tgtEl>
                                          <p:spTgt spid="23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p:bldP spid="23556" grpId="0" animBg="1"/>
      <p:bldP spid="23557" grpId="0" autoUpdateAnimBg="0"/>
      <p:bldP spid="23563" grpId="0" autoUpdateAnimBg="0"/>
      <p:bldP spid="23564" grpId="0" autoUpdateAnimBg="0"/>
      <p:bldP spid="23566" grpId="0" animBg="1"/>
      <p:bldP spid="23567" grpId="0" autoUpdateAnimBg="0"/>
      <p:bldP spid="23568" grpId="0" animBg="1"/>
      <p:bldP spid="23571" grpId="0" autoUpdateAnimBg="0"/>
      <p:bldP spid="23572" grpId="0" autoUpdateAnimBg="0"/>
      <p:bldP spid="2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683570" y="836615"/>
            <a:ext cx="14872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en-US" dirty="0">
                <a:solidFill>
                  <a:srgbClr val="C00000"/>
                </a:solidFill>
              </a:rPr>
              <a:t>球内：</a:t>
            </a:r>
            <a:endParaRPr lang="zh-CN" altLang="en-US" i="1" dirty="0">
              <a:solidFill>
                <a:srgbClr val="C00000"/>
              </a:solidFill>
            </a:endParaRPr>
          </a:p>
        </p:txBody>
      </p:sp>
      <p:graphicFrame>
        <p:nvGraphicFramePr>
          <p:cNvPr id="24579" name="Object 3"/>
          <p:cNvGraphicFramePr>
            <a:graphicFrameLocks/>
          </p:cNvGraphicFramePr>
          <p:nvPr/>
        </p:nvGraphicFramePr>
        <p:xfrm>
          <a:off x="1900240" y="950915"/>
          <a:ext cx="942975" cy="390525"/>
        </p:xfrm>
        <a:graphic>
          <a:graphicData uri="http://schemas.openxmlformats.org/presentationml/2006/ole">
            <mc:AlternateContent xmlns:mc="http://schemas.openxmlformats.org/markup-compatibility/2006">
              <mc:Choice xmlns:v="urn:schemas-microsoft-com:vml" Requires="v">
                <p:oleObj spid="_x0000_s24796" r:id="rId3" imgW="787717" imgH="292417" progId="Equation.3">
                  <p:embed/>
                </p:oleObj>
              </mc:Choice>
              <mc:Fallback>
                <p:oleObj r:id="rId3" imgW="787717" imgH="292417"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240" y="950915"/>
                        <a:ext cx="9429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0" name="Object 4"/>
          <p:cNvGraphicFramePr>
            <a:graphicFrameLocks/>
          </p:cNvGraphicFramePr>
          <p:nvPr/>
        </p:nvGraphicFramePr>
        <p:xfrm>
          <a:off x="827088" y="2347915"/>
          <a:ext cx="3529012" cy="1368425"/>
        </p:xfrm>
        <a:graphic>
          <a:graphicData uri="http://schemas.openxmlformats.org/presentationml/2006/ole">
            <mc:AlternateContent xmlns:mc="http://schemas.openxmlformats.org/markup-compatibility/2006">
              <mc:Choice xmlns:v="urn:schemas-microsoft-com:vml" Requires="v">
                <p:oleObj spid="_x0000_s24797" r:id="rId5" imgW="1244917" imgH="432117" progId="Equation.3">
                  <p:embed/>
                </p:oleObj>
              </mc:Choice>
              <mc:Fallback>
                <p:oleObj r:id="rId5" imgW="1244917" imgH="432117"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347915"/>
                        <a:ext cx="3529012"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1" name="Object 5"/>
          <p:cNvGraphicFramePr>
            <a:graphicFrameLocks/>
          </p:cNvGraphicFramePr>
          <p:nvPr/>
        </p:nvGraphicFramePr>
        <p:xfrm>
          <a:off x="2122488" y="1517650"/>
          <a:ext cx="1441450" cy="647700"/>
        </p:xfrm>
        <a:graphic>
          <a:graphicData uri="http://schemas.openxmlformats.org/presentationml/2006/ole">
            <mc:AlternateContent xmlns:mc="http://schemas.openxmlformats.org/markup-compatibility/2006">
              <mc:Choice xmlns:v="urn:schemas-microsoft-com:vml" Requires="v">
                <p:oleObj spid="_x0000_s24798" r:id="rId7" imgW="648298" imgH="229016" progId="Equation.3">
                  <p:embed/>
                </p:oleObj>
              </mc:Choice>
              <mc:Fallback>
                <p:oleObj r:id="rId7" imgW="648298" imgH="229016"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2488" y="1517650"/>
                        <a:ext cx="14414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2" name="Object 6"/>
          <p:cNvGraphicFramePr>
            <a:graphicFrameLocks/>
          </p:cNvGraphicFramePr>
          <p:nvPr/>
        </p:nvGraphicFramePr>
        <p:xfrm>
          <a:off x="827088" y="1557340"/>
          <a:ext cx="1223962" cy="719137"/>
        </p:xfrm>
        <a:graphic>
          <a:graphicData uri="http://schemas.openxmlformats.org/presentationml/2006/ole">
            <mc:AlternateContent xmlns:mc="http://schemas.openxmlformats.org/markup-compatibility/2006">
              <mc:Choice xmlns:v="urn:schemas-microsoft-com:vml" Requires="v">
                <p:oleObj spid="_x0000_s24799" r:id="rId9" imgW="978217" imgH="533717" progId="Equation.3">
                  <p:embed/>
                </p:oleObj>
              </mc:Choice>
              <mc:Fallback>
                <p:oleObj r:id="rId9" imgW="978217" imgH="533717"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1557340"/>
                        <a:ext cx="122396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3" name="Oval 7"/>
          <p:cNvSpPr>
            <a:spLocks noChangeArrowheads="1"/>
          </p:cNvSpPr>
          <p:nvPr/>
        </p:nvSpPr>
        <p:spPr bwMode="auto">
          <a:xfrm>
            <a:off x="5900738" y="1125538"/>
            <a:ext cx="1371600" cy="1371600"/>
          </a:xfrm>
          <a:prstGeom prst="ellipse">
            <a:avLst/>
          </a:prstGeom>
          <a:gradFill rotWithShape="0">
            <a:gsLst>
              <a:gs pos="0">
                <a:srgbClr val="EBF7FF"/>
              </a:gs>
              <a:gs pos="100000">
                <a:srgbClr val="6D7276"/>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4584" name="Line 8"/>
          <p:cNvSpPr>
            <a:spLocks noChangeShapeType="1"/>
          </p:cNvSpPr>
          <p:nvPr/>
        </p:nvSpPr>
        <p:spPr bwMode="auto">
          <a:xfrm>
            <a:off x="6569075" y="1852613"/>
            <a:ext cx="685800" cy="0"/>
          </a:xfrm>
          <a:prstGeom prst="line">
            <a:avLst/>
          </a:prstGeom>
          <a:noFill/>
          <a:ln w="28575">
            <a:solidFill>
              <a:srgbClr val="000404"/>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585" name="Text Box 9"/>
          <p:cNvSpPr txBox="1">
            <a:spLocks noChangeArrowheads="1"/>
          </p:cNvSpPr>
          <p:nvPr/>
        </p:nvSpPr>
        <p:spPr bwMode="auto">
          <a:xfrm>
            <a:off x="7280275" y="16652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i="1">
                <a:solidFill>
                  <a:srgbClr val="000404"/>
                </a:solidFill>
              </a:rPr>
              <a:t>R</a:t>
            </a:r>
          </a:p>
        </p:txBody>
      </p:sp>
      <p:grpSp>
        <p:nvGrpSpPr>
          <p:cNvPr id="2" name="Group 10"/>
          <p:cNvGrpSpPr>
            <a:grpSpLocks/>
          </p:cNvGrpSpPr>
          <p:nvPr/>
        </p:nvGrpSpPr>
        <p:grpSpPr bwMode="auto">
          <a:xfrm>
            <a:off x="6165850" y="1319213"/>
            <a:ext cx="933450" cy="1112838"/>
            <a:chOff x="0" y="0"/>
            <a:chExt cx="588" cy="701"/>
          </a:xfrm>
        </p:grpSpPr>
        <p:sp>
          <p:nvSpPr>
            <p:cNvPr id="19484" name="Text Box 11"/>
            <p:cNvSpPr txBox="1">
              <a:spLocks noChangeArrowheads="1"/>
            </p:cNvSpPr>
            <p:nvPr/>
          </p:nvSpPr>
          <p:spPr bwMode="auto">
            <a:xfrm>
              <a:off x="0" y="0"/>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9485" name="Text Box 12"/>
            <p:cNvSpPr txBox="1">
              <a:spLocks noChangeArrowheads="1"/>
            </p:cNvSpPr>
            <p:nvPr/>
          </p:nvSpPr>
          <p:spPr bwMode="auto">
            <a:xfrm>
              <a:off x="346" y="410"/>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9486" name="Text Box 13"/>
            <p:cNvSpPr txBox="1">
              <a:spLocks noChangeArrowheads="1"/>
            </p:cNvSpPr>
            <p:nvPr/>
          </p:nvSpPr>
          <p:spPr bwMode="auto">
            <a:xfrm>
              <a:off x="10" y="399"/>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9487" name="Text Box 14"/>
            <p:cNvSpPr txBox="1">
              <a:spLocks noChangeArrowheads="1"/>
            </p:cNvSpPr>
            <p:nvPr/>
          </p:nvSpPr>
          <p:spPr bwMode="auto">
            <a:xfrm>
              <a:off x="362" y="0"/>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grpSp>
      <p:sp>
        <p:nvSpPr>
          <p:cNvPr id="24591" name="Oval 15"/>
          <p:cNvSpPr>
            <a:spLocks noChangeArrowheads="1"/>
          </p:cNvSpPr>
          <p:nvPr/>
        </p:nvSpPr>
        <p:spPr bwMode="auto">
          <a:xfrm>
            <a:off x="6164265" y="1371600"/>
            <a:ext cx="885825" cy="884238"/>
          </a:xfrm>
          <a:prstGeom prst="ellipse">
            <a:avLst/>
          </a:prstGeom>
          <a:noFill/>
          <a:ln w="381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592" name="Line 16"/>
          <p:cNvSpPr>
            <a:spLocks noChangeShapeType="1"/>
          </p:cNvSpPr>
          <p:nvPr/>
        </p:nvSpPr>
        <p:spPr bwMode="auto">
          <a:xfrm flipV="1">
            <a:off x="6586538" y="1395413"/>
            <a:ext cx="0" cy="457200"/>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3" name="Text Box 17"/>
          <p:cNvSpPr txBox="1">
            <a:spLocks noChangeArrowheads="1"/>
          </p:cNvSpPr>
          <p:nvPr/>
        </p:nvSpPr>
        <p:spPr bwMode="auto">
          <a:xfrm>
            <a:off x="6426200" y="981075"/>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i="1">
                <a:solidFill>
                  <a:srgbClr val="000404"/>
                </a:solidFill>
              </a:rPr>
              <a:t>r</a:t>
            </a:r>
          </a:p>
        </p:txBody>
      </p:sp>
      <p:graphicFrame>
        <p:nvGraphicFramePr>
          <p:cNvPr id="24594" name="Object 18"/>
          <p:cNvGraphicFramePr>
            <a:graphicFrameLocks/>
          </p:cNvGraphicFramePr>
          <p:nvPr/>
        </p:nvGraphicFramePr>
        <p:xfrm>
          <a:off x="1403350" y="3860800"/>
          <a:ext cx="1944688" cy="1150938"/>
        </p:xfrm>
        <a:graphic>
          <a:graphicData uri="http://schemas.openxmlformats.org/presentationml/2006/ole">
            <mc:AlternateContent xmlns:mc="http://schemas.openxmlformats.org/markup-compatibility/2006">
              <mc:Choice xmlns:v="urn:schemas-microsoft-com:vml" Requires="v">
                <p:oleObj spid="_x0000_s24800" r:id="rId11" imgW="1232217" imgH="851217" progId="Equation.3">
                  <p:embed/>
                </p:oleObj>
              </mc:Choice>
              <mc:Fallback>
                <p:oleObj r:id="rId11" imgW="1232217" imgH="851217"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3860800"/>
                        <a:ext cx="1944688"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6" name="Object 20"/>
          <p:cNvGraphicFramePr>
            <a:graphicFrameLocks/>
          </p:cNvGraphicFramePr>
          <p:nvPr/>
        </p:nvGraphicFramePr>
        <p:xfrm>
          <a:off x="1403352" y="5086350"/>
          <a:ext cx="1871663" cy="1150938"/>
        </p:xfrm>
        <a:graphic>
          <a:graphicData uri="http://schemas.openxmlformats.org/presentationml/2006/ole">
            <mc:AlternateContent xmlns:mc="http://schemas.openxmlformats.org/markup-compatibility/2006">
              <mc:Choice xmlns:v="urn:schemas-microsoft-com:vml" Requires="v">
                <p:oleObj spid="_x0000_s24801" r:id="rId13" imgW="1257617" imgH="851217" progId="Equation.3">
                  <p:embed/>
                </p:oleObj>
              </mc:Choice>
              <mc:Fallback>
                <p:oleObj r:id="rId13" imgW="1257617" imgH="851217"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3352" y="5086350"/>
                        <a:ext cx="1871663"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6587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8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par>
                          <p:cTn id="10" fill="hold" nodeType="afterGroup">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4584"/>
                                        </p:tgtEl>
                                        <p:attrNameLst>
                                          <p:attrName>style.visibility</p:attrName>
                                        </p:attrNameLst>
                                      </p:cBhvr>
                                      <p:to>
                                        <p:strVal val="visible"/>
                                      </p:to>
                                    </p:set>
                                    <p:animEffect transition="in" filter="wipe(left)">
                                      <p:cBhvr>
                                        <p:cTn id="13" dur="500"/>
                                        <p:tgtEl>
                                          <p:spTgt spid="24584"/>
                                        </p:tgtEl>
                                      </p:cBhvr>
                                    </p:animEffec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2458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4578"/>
                                        </p:tgtEl>
                                        <p:attrNameLst>
                                          <p:attrName>style.visibility</p:attrName>
                                        </p:attrNameLst>
                                      </p:cBhvr>
                                      <p:to>
                                        <p:strVal val="visible"/>
                                      </p:to>
                                    </p:set>
                                    <p:animEffect transition="in" filter="wipe(left)">
                                      <p:cBhvr>
                                        <p:cTn id="21" dur="500"/>
                                        <p:tgtEl>
                                          <p:spTgt spid="24578"/>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4579"/>
                                        </p:tgtEl>
                                        <p:attrNameLst>
                                          <p:attrName>style.visibility</p:attrName>
                                        </p:attrNameLst>
                                      </p:cBhvr>
                                      <p:to>
                                        <p:strVal val="visible"/>
                                      </p:to>
                                    </p:set>
                                    <p:animEffect transition="in" filter="wipe(left)">
                                      <p:cBhvr>
                                        <p:cTn id="25" dur="500"/>
                                        <p:tgtEl>
                                          <p:spTgt spid="2457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4591"/>
                                        </p:tgtEl>
                                        <p:attrNameLst>
                                          <p:attrName>style.visibility</p:attrName>
                                        </p:attrNameLst>
                                      </p:cBhvr>
                                      <p:to>
                                        <p:strVal val="visible"/>
                                      </p:to>
                                    </p:set>
                                    <p:animEffect transition="in" filter="dissolve">
                                      <p:cBhvr>
                                        <p:cTn id="30" dur="500"/>
                                        <p:tgtEl>
                                          <p:spTgt spid="2459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4592"/>
                                        </p:tgtEl>
                                        <p:attrNameLst>
                                          <p:attrName>style.visibility</p:attrName>
                                        </p:attrNameLst>
                                      </p:cBhvr>
                                      <p:to>
                                        <p:strVal val="visible"/>
                                      </p:to>
                                    </p:set>
                                    <p:animEffect transition="in" filter="wipe(down)">
                                      <p:cBhvr>
                                        <p:cTn id="35" dur="500"/>
                                        <p:tgtEl>
                                          <p:spTgt spid="24592"/>
                                        </p:tgtEl>
                                      </p:cBhvr>
                                    </p:animEffect>
                                  </p:child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2459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4582"/>
                                        </p:tgtEl>
                                        <p:attrNameLst>
                                          <p:attrName>style.visibility</p:attrName>
                                        </p:attrNameLst>
                                      </p:cBhvr>
                                      <p:to>
                                        <p:strVal val="visible"/>
                                      </p:to>
                                    </p:set>
                                    <p:animEffect transition="in" filter="wipe(left)">
                                      <p:cBhvr>
                                        <p:cTn id="43" dur="500"/>
                                        <p:tgtEl>
                                          <p:spTgt spid="2458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24581"/>
                                        </p:tgtEl>
                                        <p:attrNameLst>
                                          <p:attrName>style.visibility</p:attrName>
                                        </p:attrNameLst>
                                      </p:cBhvr>
                                      <p:to>
                                        <p:strVal val="visible"/>
                                      </p:to>
                                    </p:set>
                                    <p:animEffect transition="in" filter="wipe(left)">
                                      <p:cBhvr>
                                        <p:cTn id="48" dur="500"/>
                                        <p:tgtEl>
                                          <p:spTgt spid="2458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4580"/>
                                        </p:tgtEl>
                                        <p:attrNameLst>
                                          <p:attrName>style.visibility</p:attrName>
                                        </p:attrNameLst>
                                      </p:cBhvr>
                                      <p:to>
                                        <p:strVal val="visible"/>
                                      </p:to>
                                    </p:set>
                                    <p:animEffect transition="in" filter="wipe(left)">
                                      <p:cBhvr>
                                        <p:cTn id="53" dur="500"/>
                                        <p:tgtEl>
                                          <p:spTgt spid="2458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4594"/>
                                        </p:tgtEl>
                                        <p:attrNameLst>
                                          <p:attrName>style.visibility</p:attrName>
                                        </p:attrNameLst>
                                      </p:cBhvr>
                                      <p:to>
                                        <p:strVal val="visible"/>
                                      </p:to>
                                    </p:set>
                                    <p:animEffect transition="in" filter="wipe(left)">
                                      <p:cBhvr>
                                        <p:cTn id="58" dur="500"/>
                                        <p:tgtEl>
                                          <p:spTgt spid="2459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24596"/>
                                        </p:tgtEl>
                                        <p:attrNameLst>
                                          <p:attrName>style.visibility</p:attrName>
                                        </p:attrNameLst>
                                      </p:cBhvr>
                                      <p:to>
                                        <p:strVal val="visible"/>
                                      </p:to>
                                    </p:set>
                                    <p:animEffect transition="in" filter="wipe(left)">
                                      <p:cBhvr>
                                        <p:cTn id="63" dur="500"/>
                                        <p:tgtEl>
                                          <p:spTgt spid="24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83" grpId="0" animBg="1"/>
      <p:bldP spid="24584" grpId="0" animBg="1"/>
      <p:bldP spid="24585" grpId="0" autoUpdateAnimBg="0"/>
      <p:bldP spid="24591" grpId="0" animBg="1"/>
      <p:bldP spid="24592" grpId="0" animBg="1"/>
      <p:bldP spid="2459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6194427" y="1071563"/>
            <a:ext cx="2074863" cy="1663700"/>
            <a:chOff x="3796" y="772"/>
            <a:chExt cx="1307" cy="1048"/>
          </a:xfrm>
        </p:grpSpPr>
        <p:sp>
          <p:nvSpPr>
            <p:cNvPr id="3" name="Oval 15"/>
            <p:cNvSpPr>
              <a:spLocks noChangeArrowheads="1"/>
            </p:cNvSpPr>
            <p:nvPr/>
          </p:nvSpPr>
          <p:spPr bwMode="auto">
            <a:xfrm>
              <a:off x="3796" y="772"/>
              <a:ext cx="1048" cy="1048"/>
            </a:xfrm>
            <a:prstGeom prst="ellipse">
              <a:avLst/>
            </a:prstGeom>
            <a:gradFill rotWithShape="1">
              <a:gsLst>
                <a:gs pos="0">
                  <a:srgbClr val="FFFF00">
                    <a:alpha val="60001"/>
                  </a:srgbClr>
                </a:gs>
                <a:gs pos="100000">
                  <a:srgbClr val="767600"/>
                </a:gs>
              </a:gsLst>
              <a:path path="shape">
                <a:fillToRect l="50000" t="50000" r="50000" b="50000"/>
              </a:path>
            </a:gra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ctr" hangingPunct="0">
                <a:buNone/>
                <a:defRPr/>
              </a:pPr>
              <a:endParaRPr lang="zh-CN" altLang="en-US" kern="0">
                <a:solidFill>
                  <a:srgbClr val="000099"/>
                </a:solidFill>
              </a:endParaRPr>
            </a:p>
          </p:txBody>
        </p:sp>
        <p:sp>
          <p:nvSpPr>
            <p:cNvPr id="4" name="Line 16"/>
            <p:cNvSpPr>
              <a:spLocks noChangeShapeType="1"/>
            </p:cNvSpPr>
            <p:nvPr/>
          </p:nvSpPr>
          <p:spPr bwMode="auto">
            <a:xfrm flipV="1">
              <a:off x="4320" y="1200"/>
              <a:ext cx="528" cy="96"/>
            </a:xfrm>
            <a:prstGeom prst="line">
              <a:avLst/>
            </a:prstGeom>
            <a:noFill/>
            <a:ln w="57150">
              <a:solidFill>
                <a:srgbClr val="009900"/>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5" name="Rectangle 17"/>
            <p:cNvSpPr>
              <a:spLocks noChangeArrowheads="1"/>
            </p:cNvSpPr>
            <p:nvPr/>
          </p:nvSpPr>
          <p:spPr bwMode="auto">
            <a:xfrm>
              <a:off x="4838" y="983"/>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0" hangingPunct="0">
                <a:buNone/>
                <a:defRPr/>
              </a:pPr>
              <a:r>
                <a:rPr lang="en-US" altLang="zh-CN" i="1" kern="0">
                  <a:solidFill>
                    <a:srgbClr val="009900"/>
                  </a:solidFill>
                  <a:ea typeface="宋体" panose="02010600030101010101" pitchFamily="2" charset="-122"/>
                </a:rPr>
                <a:t>R</a:t>
              </a:r>
            </a:p>
          </p:txBody>
        </p:sp>
      </p:grpSp>
      <p:grpSp>
        <p:nvGrpSpPr>
          <p:cNvPr id="6" name="Group 18"/>
          <p:cNvGrpSpPr>
            <a:grpSpLocks/>
          </p:cNvGrpSpPr>
          <p:nvPr/>
        </p:nvGrpSpPr>
        <p:grpSpPr bwMode="auto">
          <a:xfrm>
            <a:off x="5638800" y="531813"/>
            <a:ext cx="2743200" cy="2743200"/>
            <a:chOff x="3456" y="432"/>
            <a:chExt cx="1728" cy="1728"/>
          </a:xfrm>
        </p:grpSpPr>
        <p:sp>
          <p:nvSpPr>
            <p:cNvPr id="7" name="Line 19"/>
            <p:cNvSpPr>
              <a:spLocks noChangeShapeType="1"/>
            </p:cNvSpPr>
            <p:nvPr/>
          </p:nvSpPr>
          <p:spPr bwMode="auto">
            <a:xfrm>
              <a:off x="3456" y="1296"/>
              <a:ext cx="1728" cy="0"/>
            </a:xfrm>
            <a:prstGeom prst="line">
              <a:avLst/>
            </a:prstGeom>
            <a:noFill/>
            <a:ln w="38100">
              <a:solidFill>
                <a:srgbClr val="0000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8" name="Line 20"/>
            <p:cNvSpPr>
              <a:spLocks noChangeShapeType="1"/>
            </p:cNvSpPr>
            <p:nvPr/>
          </p:nvSpPr>
          <p:spPr bwMode="auto">
            <a:xfrm>
              <a:off x="4320" y="432"/>
              <a:ext cx="0" cy="1728"/>
            </a:xfrm>
            <a:prstGeom prst="line">
              <a:avLst/>
            </a:prstGeom>
            <a:noFill/>
            <a:ln w="38100">
              <a:solidFill>
                <a:srgbClr val="0000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9" name="Line 21"/>
            <p:cNvSpPr>
              <a:spLocks noChangeShapeType="1"/>
            </p:cNvSpPr>
            <p:nvPr/>
          </p:nvSpPr>
          <p:spPr bwMode="auto">
            <a:xfrm flipV="1">
              <a:off x="4010" y="489"/>
              <a:ext cx="620" cy="1614"/>
            </a:xfrm>
            <a:prstGeom prst="line">
              <a:avLst/>
            </a:prstGeom>
            <a:noFill/>
            <a:ln w="38100">
              <a:solidFill>
                <a:srgbClr val="0000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10" name="Line 22"/>
            <p:cNvSpPr>
              <a:spLocks noChangeShapeType="1"/>
            </p:cNvSpPr>
            <p:nvPr/>
          </p:nvSpPr>
          <p:spPr bwMode="auto">
            <a:xfrm flipH="1">
              <a:off x="3520" y="973"/>
              <a:ext cx="1602" cy="646"/>
            </a:xfrm>
            <a:prstGeom prst="line">
              <a:avLst/>
            </a:prstGeom>
            <a:noFill/>
            <a:ln w="38100">
              <a:solidFill>
                <a:srgbClr val="0000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11" name="Line 23"/>
            <p:cNvSpPr>
              <a:spLocks noChangeShapeType="1"/>
            </p:cNvSpPr>
            <p:nvPr/>
          </p:nvSpPr>
          <p:spPr bwMode="auto">
            <a:xfrm flipH="1">
              <a:off x="3731" y="664"/>
              <a:ext cx="1178" cy="1264"/>
            </a:xfrm>
            <a:prstGeom prst="line">
              <a:avLst/>
            </a:prstGeom>
            <a:noFill/>
            <a:ln w="38100">
              <a:solidFill>
                <a:srgbClr val="0000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12" name="Line 24"/>
            <p:cNvSpPr>
              <a:spLocks noChangeShapeType="1"/>
            </p:cNvSpPr>
            <p:nvPr/>
          </p:nvSpPr>
          <p:spPr bwMode="auto">
            <a:xfrm>
              <a:off x="3520" y="973"/>
              <a:ext cx="1602" cy="646"/>
            </a:xfrm>
            <a:prstGeom prst="line">
              <a:avLst/>
            </a:prstGeom>
            <a:noFill/>
            <a:ln w="38100">
              <a:solidFill>
                <a:srgbClr val="0000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13" name="Line 25"/>
            <p:cNvSpPr>
              <a:spLocks noChangeShapeType="1"/>
            </p:cNvSpPr>
            <p:nvPr/>
          </p:nvSpPr>
          <p:spPr bwMode="auto">
            <a:xfrm>
              <a:off x="3731" y="664"/>
              <a:ext cx="1178" cy="1264"/>
            </a:xfrm>
            <a:prstGeom prst="line">
              <a:avLst/>
            </a:prstGeom>
            <a:noFill/>
            <a:ln w="38100">
              <a:solidFill>
                <a:srgbClr val="0000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14" name="Line 26"/>
            <p:cNvSpPr>
              <a:spLocks noChangeShapeType="1"/>
            </p:cNvSpPr>
            <p:nvPr/>
          </p:nvSpPr>
          <p:spPr bwMode="auto">
            <a:xfrm>
              <a:off x="4032" y="528"/>
              <a:ext cx="624" cy="1632"/>
            </a:xfrm>
            <a:prstGeom prst="line">
              <a:avLst/>
            </a:prstGeom>
            <a:noFill/>
            <a:ln w="38100">
              <a:solidFill>
                <a:srgbClr val="0000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grpSp>
      <p:graphicFrame>
        <p:nvGraphicFramePr>
          <p:cNvPr id="15" name="Object 27"/>
          <p:cNvGraphicFramePr>
            <a:graphicFrameLocks noChangeAspect="1"/>
          </p:cNvGraphicFramePr>
          <p:nvPr/>
        </p:nvGraphicFramePr>
        <p:xfrm>
          <a:off x="1619250" y="531815"/>
          <a:ext cx="3163888" cy="1208087"/>
        </p:xfrm>
        <a:graphic>
          <a:graphicData uri="http://schemas.openxmlformats.org/presentationml/2006/ole">
            <mc:AlternateContent xmlns:mc="http://schemas.openxmlformats.org/markup-compatibility/2006">
              <mc:Choice xmlns:v="urn:schemas-microsoft-com:vml" Requires="v">
                <p:oleObj spid="_x0000_s25784" name="Equation" r:id="rId3" imgW="1123843" imgH="419153" progId="Equation.3">
                  <p:embed/>
                </p:oleObj>
              </mc:Choice>
              <mc:Fallback>
                <p:oleObj name="Equation" r:id="rId3" imgW="1123843" imgH="41915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531815"/>
                        <a:ext cx="3163888" cy="1208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28"/>
          <p:cNvGraphicFramePr>
            <a:graphicFrameLocks noChangeAspect="1"/>
          </p:cNvGraphicFramePr>
          <p:nvPr/>
        </p:nvGraphicFramePr>
        <p:xfrm>
          <a:off x="1619250" y="1644652"/>
          <a:ext cx="3055938" cy="1279525"/>
        </p:xfrm>
        <a:graphic>
          <a:graphicData uri="http://schemas.openxmlformats.org/presentationml/2006/ole">
            <mc:AlternateContent xmlns:mc="http://schemas.openxmlformats.org/markup-compatibility/2006">
              <mc:Choice xmlns:v="urn:schemas-microsoft-com:vml" Requires="v">
                <p:oleObj spid="_x0000_s25785" name="Equation" r:id="rId5" imgW="1085947" imgH="447741" progId="Equation.3">
                  <p:embed/>
                </p:oleObj>
              </mc:Choice>
              <mc:Fallback>
                <p:oleObj name="Equation" r:id="rId5" imgW="1085947" imgH="44774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1644652"/>
                        <a:ext cx="3055938"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29"/>
          <p:cNvGraphicFramePr>
            <a:graphicFrameLocks noChangeAspect="1"/>
          </p:cNvGraphicFramePr>
          <p:nvPr/>
        </p:nvGraphicFramePr>
        <p:xfrm>
          <a:off x="358775" y="1454152"/>
          <a:ext cx="782638" cy="461963"/>
        </p:xfrm>
        <a:graphic>
          <a:graphicData uri="http://schemas.openxmlformats.org/presentationml/2006/ole">
            <mc:AlternateContent xmlns:mc="http://schemas.openxmlformats.org/markup-compatibility/2006">
              <mc:Choice xmlns:v="urn:schemas-microsoft-com:vml" Requires="v">
                <p:oleObj spid="_x0000_s25786" name="Equation" r:id="rId7" imgW="266539" imgH="152610" progId="Equation.3">
                  <p:embed/>
                </p:oleObj>
              </mc:Choice>
              <mc:Fallback>
                <p:oleObj name="Equation" r:id="rId7" imgW="266539" imgH="15261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775" y="1454152"/>
                        <a:ext cx="78263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AutoShape 30"/>
          <p:cNvSpPr>
            <a:spLocks/>
          </p:cNvSpPr>
          <p:nvPr/>
        </p:nvSpPr>
        <p:spPr bwMode="auto">
          <a:xfrm>
            <a:off x="1258890" y="989013"/>
            <a:ext cx="287337" cy="1439862"/>
          </a:xfrm>
          <a:prstGeom prst="leftBrace">
            <a:avLst>
              <a:gd name="adj1" fmla="val 41759"/>
              <a:gd name="adj2" fmla="val 50000"/>
            </a:avLst>
          </a:prstGeom>
          <a:noFill/>
          <a:ln w="57150">
            <a:solidFill>
              <a:srgbClr val="00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ctr" hangingPunct="0">
              <a:buNone/>
              <a:defRPr/>
            </a:pPr>
            <a:endParaRPr lang="zh-CN" altLang="en-US" kern="0">
              <a:solidFill>
                <a:srgbClr val="000099"/>
              </a:solidFill>
            </a:endParaRPr>
          </a:p>
        </p:txBody>
      </p:sp>
      <p:sp>
        <p:nvSpPr>
          <p:cNvPr id="19" name="Rectangle 31"/>
          <p:cNvSpPr>
            <a:spLocks noChangeArrowheads="1"/>
          </p:cNvSpPr>
          <p:nvPr/>
        </p:nvSpPr>
        <p:spPr bwMode="auto">
          <a:xfrm>
            <a:off x="107950" y="115888"/>
            <a:ext cx="441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0" hangingPunct="0">
              <a:buNone/>
              <a:defRPr/>
            </a:pPr>
            <a:r>
              <a:rPr lang="zh-CN" altLang="en-US" kern="0">
                <a:solidFill>
                  <a:srgbClr val="000099"/>
                </a:solidFill>
              </a:rPr>
              <a:t>均匀带电球体的电场分布</a:t>
            </a:r>
          </a:p>
        </p:txBody>
      </p:sp>
      <p:grpSp>
        <p:nvGrpSpPr>
          <p:cNvPr id="20" name="Group 40"/>
          <p:cNvGrpSpPr>
            <a:grpSpLocks/>
          </p:cNvGrpSpPr>
          <p:nvPr/>
        </p:nvGrpSpPr>
        <p:grpSpPr bwMode="auto">
          <a:xfrm>
            <a:off x="358775" y="2924177"/>
            <a:ext cx="5448300" cy="3254375"/>
            <a:chOff x="609" y="1924"/>
            <a:chExt cx="3432" cy="2050"/>
          </a:xfrm>
        </p:grpSpPr>
        <p:sp>
          <p:nvSpPr>
            <p:cNvPr id="21" name="Arc 2"/>
            <p:cNvSpPr>
              <a:spLocks/>
            </p:cNvSpPr>
            <p:nvPr/>
          </p:nvSpPr>
          <p:spPr bwMode="auto">
            <a:xfrm>
              <a:off x="2208" y="2543"/>
              <a:ext cx="1398" cy="73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599" y="21598"/>
                  </a:moveTo>
                  <a:cubicBezTo>
                    <a:pt x="21518" y="21599"/>
                    <a:pt x="21436" y="21599"/>
                    <a:pt x="21354" y="21600"/>
                  </a:cubicBezTo>
                  <a:cubicBezTo>
                    <a:pt x="10680" y="21600"/>
                    <a:pt x="1607" y="13804"/>
                    <a:pt x="0" y="3252"/>
                  </a:cubicBezTo>
                </a:path>
                <a:path w="21600" h="21600" stroke="0" extrusionOk="0">
                  <a:moveTo>
                    <a:pt x="21599" y="21598"/>
                  </a:moveTo>
                  <a:cubicBezTo>
                    <a:pt x="21518" y="21599"/>
                    <a:pt x="21436" y="21599"/>
                    <a:pt x="21354" y="21600"/>
                  </a:cubicBezTo>
                  <a:cubicBezTo>
                    <a:pt x="10680" y="21600"/>
                    <a:pt x="1607" y="13804"/>
                    <a:pt x="0" y="3252"/>
                  </a:cubicBezTo>
                  <a:lnTo>
                    <a:pt x="21354" y="0"/>
                  </a:lnTo>
                  <a:lnTo>
                    <a:pt x="21599" y="21598"/>
                  </a:lnTo>
                  <a:close/>
                </a:path>
              </a:pathLst>
            </a:custGeom>
            <a:noFill/>
            <a:ln w="57150" cap="rnd">
              <a:solidFill>
                <a:srgbClr val="00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22" name="Line 4"/>
            <p:cNvSpPr>
              <a:spLocks noChangeShapeType="1"/>
            </p:cNvSpPr>
            <p:nvPr/>
          </p:nvSpPr>
          <p:spPr bwMode="auto">
            <a:xfrm flipV="1">
              <a:off x="1104" y="2025"/>
              <a:ext cx="0" cy="1338"/>
            </a:xfrm>
            <a:prstGeom prst="line">
              <a:avLst/>
            </a:prstGeom>
            <a:noFill/>
            <a:ln w="38100">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23" name="Rectangle 5"/>
            <p:cNvSpPr>
              <a:spLocks noChangeArrowheads="1"/>
            </p:cNvSpPr>
            <p:nvPr/>
          </p:nvSpPr>
          <p:spPr bwMode="auto">
            <a:xfrm>
              <a:off x="1190" y="1924"/>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0" hangingPunct="0">
                <a:buNone/>
                <a:defRPr/>
              </a:pPr>
              <a:r>
                <a:rPr lang="en-US" altLang="zh-CN" i="1" kern="0">
                  <a:solidFill>
                    <a:srgbClr val="000099"/>
                  </a:solidFill>
                  <a:ea typeface="宋体" panose="02010600030101010101" pitchFamily="2" charset="-122"/>
                </a:rPr>
                <a:t>E</a:t>
              </a:r>
            </a:p>
          </p:txBody>
        </p:sp>
        <p:sp>
          <p:nvSpPr>
            <p:cNvPr id="24" name="Line 7"/>
            <p:cNvSpPr>
              <a:spLocks noChangeShapeType="1"/>
            </p:cNvSpPr>
            <p:nvPr/>
          </p:nvSpPr>
          <p:spPr bwMode="auto">
            <a:xfrm>
              <a:off x="1094" y="3359"/>
              <a:ext cx="2947" cy="0"/>
            </a:xfrm>
            <a:prstGeom prst="line">
              <a:avLst/>
            </a:prstGeom>
            <a:noFill/>
            <a:ln w="38100">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25" name="Rectangle 8"/>
            <p:cNvSpPr>
              <a:spLocks noChangeArrowheads="1"/>
            </p:cNvSpPr>
            <p:nvPr/>
          </p:nvSpPr>
          <p:spPr bwMode="auto">
            <a:xfrm>
              <a:off x="912" y="3311"/>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0" hangingPunct="0">
                <a:buNone/>
                <a:defRPr/>
              </a:pPr>
              <a:r>
                <a:rPr lang="en-US" altLang="zh-CN" i="1" kern="0">
                  <a:solidFill>
                    <a:srgbClr val="000099"/>
                  </a:solidFill>
                  <a:ea typeface="宋体" panose="02010600030101010101" pitchFamily="2" charset="-122"/>
                </a:rPr>
                <a:t>O</a:t>
              </a:r>
            </a:p>
          </p:txBody>
        </p:sp>
        <p:sp>
          <p:nvSpPr>
            <p:cNvPr id="26" name="Rectangle 9"/>
            <p:cNvSpPr>
              <a:spLocks noChangeArrowheads="1"/>
            </p:cNvSpPr>
            <p:nvPr/>
          </p:nvSpPr>
          <p:spPr bwMode="auto">
            <a:xfrm>
              <a:off x="3787" y="3330"/>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0" hangingPunct="0">
                <a:buNone/>
                <a:defRPr/>
              </a:pPr>
              <a:r>
                <a:rPr lang="en-US" altLang="zh-CN" i="1" kern="0">
                  <a:solidFill>
                    <a:srgbClr val="000099"/>
                  </a:solidFill>
                  <a:ea typeface="宋体" panose="02010600030101010101" pitchFamily="2" charset="-122"/>
                </a:rPr>
                <a:t>r</a:t>
              </a:r>
            </a:p>
          </p:txBody>
        </p:sp>
        <p:sp>
          <p:nvSpPr>
            <p:cNvPr id="27" name="Line 11"/>
            <p:cNvSpPr>
              <a:spLocks noChangeShapeType="1"/>
            </p:cNvSpPr>
            <p:nvPr/>
          </p:nvSpPr>
          <p:spPr bwMode="auto">
            <a:xfrm flipV="1">
              <a:off x="1104" y="2629"/>
              <a:ext cx="1104" cy="729"/>
            </a:xfrm>
            <a:prstGeom prst="line">
              <a:avLst/>
            </a:prstGeom>
            <a:noFill/>
            <a:ln w="57150">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28" name="Line 12"/>
            <p:cNvSpPr>
              <a:spLocks noChangeShapeType="1"/>
            </p:cNvSpPr>
            <p:nvPr/>
          </p:nvSpPr>
          <p:spPr bwMode="auto">
            <a:xfrm>
              <a:off x="2188" y="2639"/>
              <a:ext cx="0" cy="725"/>
            </a:xfrm>
            <a:prstGeom prst="line">
              <a:avLst/>
            </a:prstGeom>
            <a:noFill/>
            <a:ln w="38100">
              <a:solidFill>
                <a:srgbClr val="000099"/>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29" name="Rectangle 13"/>
            <p:cNvSpPr>
              <a:spLocks noChangeArrowheads="1"/>
            </p:cNvSpPr>
            <p:nvPr/>
          </p:nvSpPr>
          <p:spPr bwMode="auto">
            <a:xfrm>
              <a:off x="2064" y="333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0" hangingPunct="0">
                <a:buNone/>
                <a:defRPr/>
              </a:pPr>
              <a:r>
                <a:rPr lang="en-US" altLang="zh-CN" i="1" kern="0">
                  <a:solidFill>
                    <a:srgbClr val="000099"/>
                  </a:solidFill>
                  <a:ea typeface="宋体" panose="02010600030101010101" pitchFamily="2" charset="-122"/>
                </a:rPr>
                <a:t>R</a:t>
              </a:r>
            </a:p>
          </p:txBody>
        </p:sp>
        <p:sp>
          <p:nvSpPr>
            <p:cNvPr id="30" name="Line 33"/>
            <p:cNvSpPr>
              <a:spLocks noChangeShapeType="1"/>
            </p:cNvSpPr>
            <p:nvPr/>
          </p:nvSpPr>
          <p:spPr bwMode="auto">
            <a:xfrm flipH="1">
              <a:off x="1119" y="2639"/>
              <a:ext cx="1088" cy="0"/>
            </a:xfrm>
            <a:prstGeom prst="line">
              <a:avLst/>
            </a:prstGeom>
            <a:noFill/>
            <a:ln w="38100">
              <a:solidFill>
                <a:srgbClr val="000099"/>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graphicFrame>
          <p:nvGraphicFramePr>
            <p:cNvPr id="31" name="Object 34"/>
            <p:cNvGraphicFramePr>
              <a:graphicFrameLocks noChangeAspect="1"/>
            </p:cNvGraphicFramePr>
            <p:nvPr/>
          </p:nvGraphicFramePr>
          <p:xfrm>
            <a:off x="609" y="2286"/>
            <a:ext cx="492" cy="762"/>
          </p:xfrm>
          <a:graphic>
            <a:graphicData uri="http://schemas.openxmlformats.org/presentationml/2006/ole">
              <mc:AlternateContent xmlns:mc="http://schemas.openxmlformats.org/markup-compatibility/2006">
                <mc:Choice xmlns:v="urn:schemas-microsoft-com:vml" Requires="v">
                  <p:oleObj spid="_x0000_s25787" name="公式" r:id="rId9" imgW="266539" imgH="419153" progId="Equation.3">
                    <p:embed/>
                  </p:oleObj>
                </mc:Choice>
                <mc:Fallback>
                  <p:oleObj name="公式" r:id="rId9" imgW="266539" imgH="41915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 y="2286"/>
                          <a:ext cx="492" cy="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Text Box 35"/>
            <p:cNvSpPr txBox="1">
              <a:spLocks noChangeArrowheads="1"/>
            </p:cNvSpPr>
            <p:nvPr/>
          </p:nvSpPr>
          <p:spPr bwMode="auto">
            <a:xfrm>
              <a:off x="1655" y="3647"/>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0" hangingPunct="0">
                <a:buNone/>
                <a:defRPr/>
              </a:pPr>
              <a:r>
                <a:rPr lang="en-US" altLang="zh-CN" i="1" kern="0">
                  <a:solidFill>
                    <a:srgbClr val="000099"/>
                  </a:solidFill>
                </a:rPr>
                <a:t>E</a:t>
              </a:r>
              <a:r>
                <a:rPr lang="en-US" altLang="zh-CN" i="1" kern="0">
                  <a:solidFill>
                    <a:srgbClr val="000099"/>
                  </a:solidFill>
                  <a:sym typeface="Symbol" panose="05050102010706020507" pitchFamily="18" charset="2"/>
                </a:rPr>
                <a:t>r </a:t>
              </a:r>
              <a:r>
                <a:rPr lang="zh-CN" altLang="en-US" kern="0">
                  <a:solidFill>
                    <a:srgbClr val="000099"/>
                  </a:solidFill>
                  <a:sym typeface="Symbol" panose="05050102010706020507" pitchFamily="18" charset="2"/>
                </a:rPr>
                <a:t>关系曲线</a:t>
              </a:r>
              <a:endParaRPr lang="zh-CN" altLang="en-US" kern="0">
                <a:solidFill>
                  <a:srgbClr val="000099"/>
                </a:solidFill>
              </a:endParaRPr>
            </a:p>
          </p:txBody>
        </p:sp>
        <p:sp>
          <p:nvSpPr>
            <p:cNvPr id="33" name="AutoShape 37"/>
            <p:cNvSpPr>
              <a:spLocks noChangeArrowheads="1"/>
            </p:cNvSpPr>
            <p:nvPr/>
          </p:nvSpPr>
          <p:spPr bwMode="auto">
            <a:xfrm>
              <a:off x="3120" y="2543"/>
              <a:ext cx="816" cy="384"/>
            </a:xfrm>
            <a:prstGeom prst="wedgeRoundRectCallout">
              <a:avLst>
                <a:gd name="adj1" fmla="val -119486"/>
                <a:gd name="adj2" fmla="val 66926"/>
                <a:gd name="adj3" fmla="val 16667"/>
              </a:avLst>
            </a:prstGeom>
            <a:solidFill>
              <a:srgbClr val="FFFFCC"/>
            </a:solidFill>
            <a:ln w="12700">
              <a:solidFill>
                <a:srgbClr val="FF0000"/>
              </a:solidFill>
              <a:miter lim="800000"/>
              <a:headEnd type="none" w="sm" len="sm"/>
              <a:tailEnd type="none" w="sm" len="sm"/>
            </a:ln>
          </p:spPr>
          <p:txBody>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0" hangingPunct="0">
                <a:buNone/>
                <a:defRPr/>
              </a:pPr>
              <a:endParaRPr lang="zh-CN" altLang="zh-CN" kern="0">
                <a:solidFill>
                  <a:srgbClr val="000099"/>
                </a:solidFill>
                <a:ea typeface="宋体" panose="02010600030101010101" pitchFamily="2" charset="-122"/>
              </a:endParaRPr>
            </a:p>
          </p:txBody>
        </p:sp>
        <p:graphicFrame>
          <p:nvGraphicFramePr>
            <p:cNvPr id="34" name="Object 38"/>
            <p:cNvGraphicFramePr>
              <a:graphicFrameLocks noChangeAspect="1"/>
            </p:cNvGraphicFramePr>
            <p:nvPr/>
          </p:nvGraphicFramePr>
          <p:xfrm>
            <a:off x="3208" y="2558"/>
            <a:ext cx="627" cy="336"/>
          </p:xfrm>
          <a:graphic>
            <a:graphicData uri="http://schemas.openxmlformats.org/presentationml/2006/ole">
              <mc:AlternateContent xmlns:mc="http://schemas.openxmlformats.org/markup-compatibility/2006">
                <mc:Choice xmlns:v="urn:schemas-microsoft-com:vml" Requires="v">
                  <p:oleObj spid="_x0000_s25788" name="公式" r:id="rId11" imgW="342753" imgH="180778" progId="Equation.3">
                    <p:embed/>
                  </p:oleObj>
                </mc:Choice>
                <mc:Fallback>
                  <p:oleObj name="公式" r:id="rId11" imgW="342753" imgH="18077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8" y="2558"/>
                          <a:ext cx="627" cy="33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237970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par>
                          <p:cTn id="13" fill="hold">
                            <p:stCondLst>
                              <p:cond delay="500"/>
                            </p:stCondLst>
                            <p:childTnLst>
                              <p:par>
                                <p:cTn id="14" presetID="16" presetClass="entr" presetSubtype="42"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outHorizontal)">
                                      <p:cBhvr>
                                        <p:cTn id="16" dur="500"/>
                                        <p:tgtEl>
                                          <p:spTgt spid="18"/>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2"/>
          <p:cNvSpPr>
            <a:spLocks noChangeArrowheads="1"/>
          </p:cNvSpPr>
          <p:nvPr/>
        </p:nvSpPr>
        <p:spPr bwMode="auto">
          <a:xfrm>
            <a:off x="0" y="593893"/>
            <a:ext cx="9143999" cy="1822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fontAlgn="base" hangingPunct="0">
              <a:lnSpc>
                <a:spcPct val="120000"/>
              </a:lnSpc>
              <a:spcBef>
                <a:spcPct val="0"/>
              </a:spcBef>
              <a:spcAft>
                <a:spcPct val="0"/>
              </a:spcAft>
            </a:pPr>
            <a:r>
              <a:rPr kumimoji="1" lang="zh-CN" altLang="en-US" sz="2400" b="1" dirty="0">
                <a:solidFill>
                  <a:srgbClr val="FF0000"/>
                </a:solidFill>
                <a:latin typeface="Times New Roman" pitchFamily="18" charset="0"/>
                <a:cs typeface="Times New Roman" pitchFamily="18" charset="0"/>
              </a:rPr>
              <a:t>库仑定律：</a:t>
            </a:r>
            <a:r>
              <a:rPr kumimoji="1" lang="zh-CN" altLang="en-US" sz="2400" b="1" dirty="0">
                <a:solidFill>
                  <a:srgbClr val="000000"/>
                </a:solidFill>
                <a:latin typeface="Times New Roman" pitchFamily="18" charset="0"/>
                <a:cs typeface="Times New Roman" pitchFamily="18" charset="0"/>
              </a:rPr>
              <a:t>在真空中，两个静止点电荷之间相互作用力与这两个点电荷的电荷量</a:t>
            </a:r>
            <a:r>
              <a:rPr kumimoji="1" lang="en-US" altLang="zh-CN" sz="2400" b="1" i="1" dirty="0">
                <a:solidFill>
                  <a:srgbClr val="000000"/>
                </a:solidFill>
                <a:latin typeface="Times New Roman" pitchFamily="18" charset="0"/>
                <a:cs typeface="Times New Roman" pitchFamily="18" charset="0"/>
              </a:rPr>
              <a:t>q</a:t>
            </a:r>
            <a:r>
              <a:rPr kumimoji="1" lang="en-US" altLang="zh-CN" sz="2400" b="1" baseline="-25000"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和</a:t>
            </a:r>
            <a:r>
              <a:rPr kumimoji="1" lang="en-US" altLang="zh-CN" sz="2400" b="1" i="1" dirty="0">
                <a:solidFill>
                  <a:srgbClr val="000000"/>
                </a:solidFill>
                <a:latin typeface="Times New Roman" pitchFamily="18" charset="0"/>
                <a:cs typeface="Times New Roman" pitchFamily="18" charset="0"/>
              </a:rPr>
              <a:t>q</a:t>
            </a:r>
            <a:r>
              <a:rPr kumimoji="1" lang="en-US" altLang="zh-CN" sz="2400" b="1" baseline="-25000"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的乘积成正比，而与这两个点电荷之间的距离</a:t>
            </a:r>
            <a:r>
              <a:rPr kumimoji="1" lang="en-US" altLang="zh-CN" sz="2400" b="1" i="1" dirty="0">
                <a:solidFill>
                  <a:srgbClr val="000000"/>
                </a:solidFill>
                <a:latin typeface="Times New Roman" pitchFamily="18" charset="0"/>
                <a:cs typeface="Times New Roman" pitchFamily="18" charset="0"/>
              </a:rPr>
              <a:t>r</a:t>
            </a:r>
            <a:r>
              <a:rPr kumimoji="1" lang="en-US" altLang="zh-CN" sz="2400" b="1" baseline="-25000" dirty="0">
                <a:solidFill>
                  <a:srgbClr val="000000"/>
                </a:solidFill>
                <a:latin typeface="Times New Roman" pitchFamily="18" charset="0"/>
                <a:cs typeface="Times New Roman" pitchFamily="18" charset="0"/>
              </a:rPr>
              <a:t>12</a:t>
            </a:r>
            <a:r>
              <a:rPr kumimoji="1" lang="zh-CN" altLang="en-US" sz="2400" b="1" dirty="0">
                <a:solidFill>
                  <a:srgbClr val="000000"/>
                </a:solidFill>
                <a:latin typeface="Times New Roman" pitchFamily="18" charset="0"/>
                <a:cs typeface="Times New Roman" pitchFamily="18" charset="0"/>
              </a:rPr>
              <a:t>（或</a:t>
            </a:r>
            <a:r>
              <a:rPr kumimoji="1" lang="en-US" altLang="zh-CN" sz="2400" b="1" i="1" dirty="0">
                <a:solidFill>
                  <a:srgbClr val="000000"/>
                </a:solidFill>
                <a:latin typeface="Times New Roman" pitchFamily="18" charset="0"/>
                <a:cs typeface="Times New Roman" pitchFamily="18" charset="0"/>
              </a:rPr>
              <a:t>r</a:t>
            </a:r>
            <a:r>
              <a:rPr kumimoji="1" lang="en-US" altLang="zh-CN" sz="2400" b="1" baseline="-25000" dirty="0">
                <a:solidFill>
                  <a:srgbClr val="000000"/>
                </a:solidFill>
                <a:latin typeface="Times New Roman" pitchFamily="18" charset="0"/>
                <a:cs typeface="Times New Roman" pitchFamily="18" charset="0"/>
              </a:rPr>
              <a:t>21</a:t>
            </a:r>
            <a:r>
              <a:rPr kumimoji="1" lang="zh-CN" altLang="en-US" sz="2400" b="1" dirty="0">
                <a:solidFill>
                  <a:srgbClr val="000000"/>
                </a:solidFill>
                <a:latin typeface="Times New Roman" pitchFamily="18" charset="0"/>
                <a:cs typeface="Times New Roman" pitchFamily="18" charset="0"/>
              </a:rPr>
              <a:t>）的平方成反比，作用力的方向沿着这两个点电荷的连线，同号相斥，异号相吸。</a:t>
            </a:r>
          </a:p>
        </p:txBody>
      </p:sp>
      <p:graphicFrame>
        <p:nvGraphicFramePr>
          <p:cNvPr id="3" name="Object 2"/>
          <p:cNvGraphicFramePr>
            <a:graphicFrameLocks/>
          </p:cNvGraphicFramePr>
          <p:nvPr>
            <p:extLst/>
          </p:nvPr>
        </p:nvGraphicFramePr>
        <p:xfrm>
          <a:off x="3077549" y="2585560"/>
          <a:ext cx="2808287" cy="1203325"/>
        </p:xfrm>
        <a:graphic>
          <a:graphicData uri="http://schemas.openxmlformats.org/presentationml/2006/ole">
            <mc:AlternateContent xmlns:mc="http://schemas.openxmlformats.org/markup-compatibility/2006">
              <mc:Choice xmlns:v="urn:schemas-microsoft-com:vml" Requires="v">
                <p:oleObj spid="_x0000_s2163" r:id="rId3" imgW="2349817" imgH="914717" progId="Equation.3">
                  <p:embed/>
                </p:oleObj>
              </mc:Choice>
              <mc:Fallback>
                <p:oleObj r:id="rId3" imgW="2349817" imgH="914717"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7549" y="2585560"/>
                        <a:ext cx="2808287" cy="1203325"/>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3"/>
          <p:cNvSpPr txBox="1">
            <a:spLocks noChangeArrowheads="1"/>
          </p:cNvSpPr>
          <p:nvPr/>
        </p:nvSpPr>
        <p:spPr bwMode="auto">
          <a:xfrm>
            <a:off x="516850" y="5460571"/>
            <a:ext cx="7400925"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zh-CN" sz="3200" b="1" dirty="0">
                <a:solidFill>
                  <a:srgbClr val="000404"/>
                </a:solidFill>
                <a:latin typeface="Times New Roman" pitchFamily="18" charset="0"/>
                <a:cs typeface="Times New Roman" pitchFamily="18" charset="0"/>
              </a:rPr>
              <a:t>(1) </a:t>
            </a:r>
            <a:r>
              <a:rPr lang="zh-CN" altLang="en-US" sz="3200" b="1" dirty="0">
                <a:solidFill>
                  <a:srgbClr val="000404"/>
                </a:solidFill>
                <a:latin typeface="Times New Roman" pitchFamily="18" charset="0"/>
                <a:cs typeface="Times New Roman" pitchFamily="18" charset="0"/>
              </a:rPr>
              <a:t>库仑定律适用于真空中的</a:t>
            </a:r>
            <a:r>
              <a:rPr lang="zh-CN" altLang="en-US" sz="3200" b="1" dirty="0">
                <a:solidFill>
                  <a:srgbClr val="FF0000"/>
                </a:solidFill>
                <a:latin typeface="Times New Roman" pitchFamily="18" charset="0"/>
                <a:cs typeface="Times New Roman" pitchFamily="18" charset="0"/>
              </a:rPr>
              <a:t>点电荷</a:t>
            </a:r>
            <a:r>
              <a:rPr lang="zh-CN" altLang="en-US" sz="3200" b="1" dirty="0">
                <a:solidFill>
                  <a:srgbClr val="000404"/>
                </a:solidFill>
                <a:latin typeface="Times New Roman" pitchFamily="18" charset="0"/>
                <a:cs typeface="Times New Roman" pitchFamily="18" charset="0"/>
              </a:rPr>
              <a:t>。</a:t>
            </a:r>
          </a:p>
        </p:txBody>
      </p:sp>
      <p:sp>
        <p:nvSpPr>
          <p:cNvPr id="7" name="Text Box 4"/>
          <p:cNvSpPr txBox="1">
            <a:spLocks noChangeArrowheads="1"/>
          </p:cNvSpPr>
          <p:nvPr/>
        </p:nvSpPr>
        <p:spPr bwMode="auto">
          <a:xfrm>
            <a:off x="501717" y="6321296"/>
            <a:ext cx="5867400" cy="5794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zh-CN" sz="3200" b="1" dirty="0">
                <a:solidFill>
                  <a:srgbClr val="000404"/>
                </a:solidFill>
                <a:latin typeface="Times New Roman" pitchFamily="18" charset="0"/>
                <a:cs typeface="Times New Roman" pitchFamily="18" charset="0"/>
              </a:rPr>
              <a:t>(2) </a:t>
            </a:r>
            <a:r>
              <a:rPr lang="zh-CN" altLang="en-US" sz="3200" b="1" dirty="0">
                <a:solidFill>
                  <a:srgbClr val="000404"/>
                </a:solidFill>
                <a:latin typeface="Times New Roman" pitchFamily="18" charset="0"/>
                <a:cs typeface="Times New Roman" pitchFamily="18" charset="0"/>
              </a:rPr>
              <a:t>库仑力满足牛顿第三定律 </a:t>
            </a:r>
          </a:p>
        </p:txBody>
      </p:sp>
      <p:graphicFrame>
        <p:nvGraphicFramePr>
          <p:cNvPr id="8" name="Object 15"/>
          <p:cNvGraphicFramePr>
            <a:graphicFrameLocks/>
          </p:cNvGraphicFramePr>
          <p:nvPr>
            <p:extLst/>
          </p:nvPr>
        </p:nvGraphicFramePr>
        <p:xfrm>
          <a:off x="2" y="3587224"/>
          <a:ext cx="5610225" cy="1223963"/>
        </p:xfrm>
        <a:graphic>
          <a:graphicData uri="http://schemas.openxmlformats.org/presentationml/2006/ole">
            <mc:AlternateContent xmlns:mc="http://schemas.openxmlformats.org/markup-compatibility/2006">
              <mc:Choice xmlns:v="urn:schemas-microsoft-com:vml" Requires="v">
                <p:oleObj spid="_x0000_s2164" name="Equation" r:id="rId5" imgW="1739880" imgH="431640" progId="Equation.DSMT4">
                  <p:embed/>
                </p:oleObj>
              </mc:Choice>
              <mc:Fallback>
                <p:oleObj name="Equation" r:id="rId5" imgW="1739880" imgH="431640" progId="Equation.DSMT4">
                  <p:embed/>
                  <p:pic>
                    <p:nvPicPr>
                      <p:cNvPr id="0" name=""/>
                      <p:cNvPicPr>
                        <a:picLocks noChangeArrowheads="1"/>
                      </p:cNvPicPr>
                      <p:nvPr/>
                    </p:nvPicPr>
                    <p:blipFill>
                      <a:blip r:embed="rId6"/>
                      <a:srcRect/>
                      <a:stretch>
                        <a:fillRect/>
                      </a:stretch>
                    </p:blipFill>
                    <p:spPr bwMode="auto">
                      <a:xfrm>
                        <a:off x="2" y="3587224"/>
                        <a:ext cx="56102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16"/>
          <p:cNvSpPr>
            <a:spLocks noChangeArrowheads="1"/>
          </p:cNvSpPr>
          <p:nvPr/>
        </p:nvSpPr>
        <p:spPr bwMode="auto">
          <a:xfrm>
            <a:off x="4894265" y="4753459"/>
            <a:ext cx="5759747" cy="46166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r>
              <a:rPr lang="zh-CN" altLang="en-US" sz="2400" b="1" dirty="0">
                <a:solidFill>
                  <a:srgbClr val="FF0000"/>
                </a:solidFill>
                <a:latin typeface="Times New Roman" pitchFamily="18" charset="0"/>
              </a:rPr>
              <a:t>真空电容率（真空介电常数） </a:t>
            </a:r>
          </a:p>
        </p:txBody>
      </p:sp>
      <p:graphicFrame>
        <p:nvGraphicFramePr>
          <p:cNvPr id="10" name="Object 17"/>
          <p:cNvGraphicFramePr>
            <a:graphicFrameLocks noChangeAspect="1"/>
          </p:cNvGraphicFramePr>
          <p:nvPr>
            <p:extLst/>
          </p:nvPr>
        </p:nvGraphicFramePr>
        <p:xfrm>
          <a:off x="2" y="4707825"/>
          <a:ext cx="4894263" cy="668338"/>
        </p:xfrm>
        <a:graphic>
          <a:graphicData uri="http://schemas.openxmlformats.org/presentationml/2006/ole">
            <mc:AlternateContent xmlns:mc="http://schemas.openxmlformats.org/markup-compatibility/2006">
              <mc:Choice xmlns:v="urn:schemas-microsoft-com:vml" Requires="v">
                <p:oleObj spid="_x0000_s2165" name="Equation" r:id="rId7" imgW="1765080" imgH="241200" progId="Equation.DSMT4">
                  <p:embed/>
                </p:oleObj>
              </mc:Choice>
              <mc:Fallback>
                <p:oleObj name="Equation" r:id="rId7" imgW="1765080" imgH="241200" progId="Equation.DSMT4">
                  <p:embed/>
                  <p:pic>
                    <p:nvPicPr>
                      <p:cNvPr id="0" name=""/>
                      <p:cNvPicPr>
                        <a:picLocks noChangeAspect="1" noChangeArrowheads="1"/>
                      </p:cNvPicPr>
                      <p:nvPr/>
                    </p:nvPicPr>
                    <p:blipFill>
                      <a:blip r:embed="rId8"/>
                      <a:srcRect/>
                      <a:stretch>
                        <a:fillRect/>
                      </a:stretch>
                    </p:blipFill>
                    <p:spPr bwMode="auto">
                      <a:xfrm>
                        <a:off x="2" y="4707825"/>
                        <a:ext cx="4894263"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椭圆 3"/>
          <p:cNvSpPr/>
          <p:nvPr/>
        </p:nvSpPr>
        <p:spPr>
          <a:xfrm>
            <a:off x="2685012" y="2479009"/>
            <a:ext cx="3684105" cy="145688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 Box 2"/>
          <p:cNvSpPr txBox="1">
            <a:spLocks noChangeArrowheads="1"/>
          </p:cNvSpPr>
          <p:nvPr/>
        </p:nvSpPr>
        <p:spPr bwMode="auto">
          <a:xfrm>
            <a:off x="0" y="-47371"/>
            <a:ext cx="4801314" cy="646331"/>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§10</a:t>
            </a:r>
            <a:r>
              <a:rPr lang="zh-CN" alt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.1  电荷   库仑定律</a:t>
            </a:r>
          </a:p>
        </p:txBody>
      </p:sp>
    </p:spTree>
    <p:extLst>
      <p:ext uri="{BB962C8B-B14F-4D97-AF65-F5344CB8AC3E}">
        <p14:creationId xmlns:p14="http://schemas.microsoft.com/office/powerpoint/2010/main" val="399513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par>
                                <p:cTn id="22" presetID="22" presetClass="entr" presetSubtype="8"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6" grpId="0" autoUpdateAnimBg="0"/>
      <p:bldP spid="7" grpId="0" autoUpdateAnimBg="0"/>
      <p:bldP spid="9" grpId="0" autoUpdateAnimBg="0"/>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77677" y="232687"/>
            <a:ext cx="8207344" cy="6948000"/>
          </a:xfrm>
          <a:prstGeom prst="rect">
            <a:avLst/>
          </a:prstGeom>
        </p:spPr>
      </p:pic>
      <p:sp>
        <p:nvSpPr>
          <p:cNvPr id="3" name="文本框 2"/>
          <p:cNvSpPr txBox="1"/>
          <p:nvPr/>
        </p:nvSpPr>
        <p:spPr>
          <a:xfrm>
            <a:off x="1148628" y="4876018"/>
            <a:ext cx="540533" cy="769441"/>
          </a:xfrm>
          <a:prstGeom prst="rect">
            <a:avLst/>
          </a:prstGeom>
          <a:noFill/>
        </p:spPr>
        <p:txBody>
          <a:bodyPr wrap="none" rtlCol="0">
            <a:spAutoFit/>
          </a:bodyPr>
          <a:lstStyle/>
          <a:p>
            <a:r>
              <a:rPr lang="en-US" altLang="zh-CN" sz="4400" b="1" dirty="0">
                <a:solidFill>
                  <a:srgbClr val="FF0000"/>
                </a:solidFill>
              </a:rPr>
              <a:t>D</a:t>
            </a:r>
            <a:endParaRPr lang="zh-CN" altLang="en-US" sz="4400" b="1" dirty="0">
              <a:solidFill>
                <a:srgbClr val="FF0000"/>
              </a:solidFill>
            </a:endParaRPr>
          </a:p>
        </p:txBody>
      </p:sp>
    </p:spTree>
    <p:extLst>
      <p:ext uri="{BB962C8B-B14F-4D97-AF65-F5344CB8AC3E}">
        <p14:creationId xmlns:p14="http://schemas.microsoft.com/office/powerpoint/2010/main" val="326825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25543" y="1105470"/>
            <a:ext cx="8202799" cy="4012440"/>
          </a:xfrm>
          <a:prstGeom prst="rect">
            <a:avLst/>
          </a:prstGeom>
        </p:spPr>
      </p:pic>
      <p:sp>
        <p:nvSpPr>
          <p:cNvPr id="4" name="文本框 3"/>
          <p:cNvSpPr txBox="1"/>
          <p:nvPr/>
        </p:nvSpPr>
        <p:spPr>
          <a:xfrm>
            <a:off x="1134981" y="4473884"/>
            <a:ext cx="540533" cy="769441"/>
          </a:xfrm>
          <a:prstGeom prst="rect">
            <a:avLst/>
          </a:prstGeom>
          <a:noFill/>
        </p:spPr>
        <p:txBody>
          <a:bodyPr wrap="none" rtlCol="0">
            <a:spAutoFit/>
          </a:bodyPr>
          <a:lstStyle/>
          <a:p>
            <a:r>
              <a:rPr lang="en-US" altLang="zh-CN" sz="4400" b="1" dirty="0">
                <a:solidFill>
                  <a:srgbClr val="FF0000"/>
                </a:solidFill>
              </a:rPr>
              <a:t>A</a:t>
            </a:r>
            <a:endParaRPr lang="zh-CN" altLang="en-US" sz="4400" b="1" dirty="0">
              <a:solidFill>
                <a:srgbClr val="FF0000"/>
              </a:solidFill>
            </a:endParaRPr>
          </a:p>
        </p:txBody>
      </p:sp>
    </p:spTree>
    <p:extLst>
      <p:ext uri="{BB962C8B-B14F-4D97-AF65-F5344CB8AC3E}">
        <p14:creationId xmlns:p14="http://schemas.microsoft.com/office/powerpoint/2010/main" val="321930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01433" y="1122267"/>
            <a:ext cx="8176476" cy="4932000"/>
          </a:xfrm>
          <a:prstGeom prst="rect">
            <a:avLst/>
          </a:prstGeom>
        </p:spPr>
      </p:pic>
      <p:sp>
        <p:nvSpPr>
          <p:cNvPr id="3" name="文本框 2"/>
          <p:cNvSpPr txBox="1"/>
          <p:nvPr/>
        </p:nvSpPr>
        <p:spPr>
          <a:xfrm>
            <a:off x="1271459" y="4856021"/>
            <a:ext cx="540533" cy="769441"/>
          </a:xfrm>
          <a:prstGeom prst="rect">
            <a:avLst/>
          </a:prstGeom>
          <a:noFill/>
        </p:spPr>
        <p:txBody>
          <a:bodyPr wrap="none" rtlCol="0">
            <a:spAutoFit/>
          </a:bodyPr>
          <a:lstStyle/>
          <a:p>
            <a:r>
              <a:rPr lang="en-US" altLang="zh-CN" sz="4400" b="1" dirty="0">
                <a:solidFill>
                  <a:srgbClr val="FF0000"/>
                </a:solidFill>
              </a:rPr>
              <a:t>A</a:t>
            </a:r>
            <a:endParaRPr lang="zh-CN" altLang="en-US" sz="4400" b="1" dirty="0">
              <a:solidFill>
                <a:srgbClr val="FF0000"/>
              </a:solidFill>
            </a:endParaRPr>
          </a:p>
        </p:txBody>
      </p:sp>
    </p:spTree>
    <p:extLst>
      <p:ext uri="{BB962C8B-B14F-4D97-AF65-F5344CB8AC3E}">
        <p14:creationId xmlns:p14="http://schemas.microsoft.com/office/powerpoint/2010/main" val="102388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27543" y="127795"/>
            <a:ext cx="699452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50000"/>
              </a:spcBef>
              <a:spcAft>
                <a:spcPct val="0"/>
              </a:spcAft>
              <a:defRPr/>
            </a:pPr>
            <a:r>
              <a:rPr 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§10</a:t>
            </a:r>
            <a:r>
              <a:rPr lang="zh-CN" alt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.4  静电场的环路定理  电势能</a:t>
            </a:r>
          </a:p>
        </p:txBody>
      </p:sp>
      <p:sp>
        <p:nvSpPr>
          <p:cNvPr id="3" name="Text Box 5"/>
          <p:cNvSpPr txBox="1">
            <a:spLocks noChangeArrowheads="1"/>
          </p:cNvSpPr>
          <p:nvPr/>
        </p:nvSpPr>
        <p:spPr bwMode="auto">
          <a:xfrm>
            <a:off x="2" y="1985959"/>
            <a:ext cx="5140325"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0"/>
              </a:spcBef>
              <a:spcAft>
                <a:spcPct val="0"/>
              </a:spcAft>
              <a:buClr>
                <a:srgbClr val="FF9900"/>
              </a:buClr>
              <a:buSzPct val="100000"/>
              <a:defRPr/>
            </a:pPr>
            <a:r>
              <a:rPr lang="zh-CN" altLang="en-US" sz="2800" kern="0" dirty="0">
                <a:solidFill>
                  <a:srgbClr val="000404"/>
                </a:solidFill>
              </a:rPr>
              <a:t>单个点电荷产生的电场</a:t>
            </a:r>
          </a:p>
        </p:txBody>
      </p:sp>
      <p:graphicFrame>
        <p:nvGraphicFramePr>
          <p:cNvPr id="4" name="Object 7"/>
          <p:cNvGraphicFramePr>
            <a:graphicFrameLocks/>
          </p:cNvGraphicFramePr>
          <p:nvPr>
            <p:extLst/>
          </p:nvPr>
        </p:nvGraphicFramePr>
        <p:xfrm>
          <a:off x="405926" y="2601993"/>
          <a:ext cx="1957388" cy="762000"/>
        </p:xfrm>
        <a:graphic>
          <a:graphicData uri="http://schemas.openxmlformats.org/presentationml/2006/ole">
            <mc:AlternateContent xmlns:mc="http://schemas.openxmlformats.org/markup-compatibility/2006">
              <mc:Choice xmlns:v="urn:schemas-microsoft-com:vml" Requires="v">
                <p:oleObj spid="_x0000_s28784" r:id="rId3" imgW="914400" imgH="355600" progId="Equation.3">
                  <p:embed/>
                </p:oleObj>
              </mc:Choice>
              <mc:Fallback>
                <p:oleObj r:id="rId3" imgW="914400" imgH="3556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26" y="2601993"/>
                        <a:ext cx="19573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5"/>
          <p:cNvGraphicFramePr>
            <a:graphicFrameLocks/>
          </p:cNvGraphicFramePr>
          <p:nvPr>
            <p:extLst/>
          </p:nvPr>
        </p:nvGraphicFramePr>
        <p:xfrm>
          <a:off x="2298522" y="2492529"/>
          <a:ext cx="3286008" cy="1160811"/>
        </p:xfrm>
        <a:graphic>
          <a:graphicData uri="http://schemas.openxmlformats.org/presentationml/2006/ole">
            <mc:AlternateContent xmlns:mc="http://schemas.openxmlformats.org/markup-compatibility/2006">
              <mc:Choice xmlns:v="urn:schemas-microsoft-com:vml" Requires="v">
                <p:oleObj spid="_x0000_s28785" name="Equation" r:id="rId5" imgW="711000" imgH="330120" progId="Equation.DSMT4">
                  <p:embed/>
                </p:oleObj>
              </mc:Choice>
              <mc:Fallback>
                <p:oleObj name="Equation" r:id="rId5" imgW="711000" imgH="330120" progId="Equation.DSMT4">
                  <p:embed/>
                  <p:pic>
                    <p:nvPicPr>
                      <p:cNvPr id="0" name=""/>
                      <p:cNvPicPr>
                        <a:picLocks noChangeArrowheads="1"/>
                      </p:cNvPicPr>
                      <p:nvPr/>
                    </p:nvPicPr>
                    <p:blipFill>
                      <a:blip r:embed="rId6"/>
                      <a:srcRect/>
                      <a:stretch>
                        <a:fillRect/>
                      </a:stretch>
                    </p:blipFill>
                    <p:spPr bwMode="auto">
                      <a:xfrm>
                        <a:off x="2298522" y="2492529"/>
                        <a:ext cx="3286008" cy="1160811"/>
                      </a:xfrm>
                      <a:prstGeom prst="rect">
                        <a:avLst/>
                      </a:prstGeom>
                      <a:noFill/>
                      <a:ln>
                        <a:noFill/>
                      </a:ln>
                      <a:effectLst/>
                      <a:extLst/>
                    </p:spPr>
                  </p:pic>
                </p:oleObj>
              </mc:Fallback>
            </mc:AlternateContent>
          </a:graphicData>
        </a:graphic>
      </p:graphicFrame>
      <p:sp>
        <p:nvSpPr>
          <p:cNvPr id="7" name="Text Box 46"/>
          <p:cNvSpPr txBox="1">
            <a:spLocks noChangeArrowheads="1"/>
          </p:cNvSpPr>
          <p:nvPr/>
        </p:nvSpPr>
        <p:spPr bwMode="auto">
          <a:xfrm>
            <a:off x="2" y="1456531"/>
            <a:ext cx="43195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0"/>
              </a:spcBef>
              <a:spcAft>
                <a:spcPct val="0"/>
              </a:spcAft>
              <a:defRPr/>
            </a:pPr>
            <a:r>
              <a:rPr lang="zh-CN" altLang="zh-CN" sz="2800" kern="0" dirty="0">
                <a:solidFill>
                  <a:srgbClr val="CC0000"/>
                </a:solidFill>
              </a:rPr>
              <a:t>1. </a:t>
            </a:r>
            <a:r>
              <a:rPr lang="zh-CN" altLang="en-US" sz="2800" kern="0" dirty="0">
                <a:solidFill>
                  <a:srgbClr val="CC0000"/>
                </a:solidFill>
              </a:rPr>
              <a:t>静电力的功</a:t>
            </a:r>
          </a:p>
        </p:txBody>
      </p:sp>
      <p:sp>
        <p:nvSpPr>
          <p:cNvPr id="8" name="Text Box 48"/>
          <p:cNvSpPr txBox="1">
            <a:spLocks noChangeArrowheads="1"/>
          </p:cNvSpPr>
          <p:nvPr/>
        </p:nvSpPr>
        <p:spPr bwMode="auto">
          <a:xfrm>
            <a:off x="2" y="917234"/>
            <a:ext cx="8385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0"/>
              </a:spcBef>
              <a:spcAft>
                <a:spcPct val="0"/>
              </a:spcAft>
              <a:defRPr/>
            </a:pPr>
            <a:r>
              <a:rPr lang="zh-CN" altLang="en-US" sz="2800" kern="0" dirty="0">
                <a:solidFill>
                  <a:srgbClr val="0000FF"/>
                </a:solidFill>
              </a:rPr>
              <a:t>一、静电场力的功  静电场的环路定理</a:t>
            </a:r>
          </a:p>
        </p:txBody>
      </p:sp>
      <p:pic>
        <p:nvPicPr>
          <p:cNvPr id="9" name="图片 8"/>
          <p:cNvPicPr>
            <a:picLocks noChangeAspect="1"/>
          </p:cNvPicPr>
          <p:nvPr/>
        </p:nvPicPr>
        <p:blipFill>
          <a:blip r:embed="rId7"/>
          <a:stretch>
            <a:fillRect/>
          </a:stretch>
        </p:blipFill>
        <p:spPr>
          <a:xfrm>
            <a:off x="4620376" y="2"/>
            <a:ext cx="4523624" cy="2938527"/>
          </a:xfrm>
          <a:prstGeom prst="rect">
            <a:avLst/>
          </a:prstGeom>
        </p:spPr>
      </p:pic>
      <p:sp>
        <p:nvSpPr>
          <p:cNvPr id="10" name="Text Box 7"/>
          <p:cNvSpPr txBox="1">
            <a:spLocks noChangeArrowheads="1"/>
          </p:cNvSpPr>
          <p:nvPr/>
        </p:nvSpPr>
        <p:spPr bwMode="auto">
          <a:xfrm>
            <a:off x="107058" y="3456809"/>
            <a:ext cx="8425061" cy="1169551"/>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lnSpc>
                <a:spcPct val="125000"/>
              </a:lnSpc>
            </a:pPr>
            <a:r>
              <a:rPr lang="zh-CN" altLang="en-US" sz="2800" dirty="0">
                <a:solidFill>
                  <a:srgbClr val="000404"/>
                </a:solidFill>
              </a:rPr>
              <a:t>电场力做功只与始末位置有关，与路径无关，所以静电力是保守力，静电场是保守场。</a:t>
            </a:r>
          </a:p>
        </p:txBody>
      </p:sp>
      <p:sp>
        <p:nvSpPr>
          <p:cNvPr id="11" name="Text Box 9"/>
          <p:cNvSpPr txBox="1">
            <a:spLocks noChangeArrowheads="1"/>
          </p:cNvSpPr>
          <p:nvPr/>
        </p:nvSpPr>
        <p:spPr bwMode="auto">
          <a:xfrm>
            <a:off x="107058" y="4626176"/>
            <a:ext cx="5514975"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3200" b="1">
                <a:solidFill>
                  <a:schemeClr val="tx1"/>
                </a:solidFill>
                <a:latin typeface="Times New Roman" pitchFamily="18" charset="0"/>
                <a:ea typeface="宋体" pitchFamily="2" charset="-122"/>
              </a:defRPr>
            </a:lvl1pPr>
            <a:lvl2pPr marL="742950" indent="-285750" defTabSz="762000" eaLnBrk="0" hangingPunct="0">
              <a:defRPr sz="3200" b="1">
                <a:solidFill>
                  <a:schemeClr val="tx1"/>
                </a:solidFill>
                <a:latin typeface="Times New Roman" pitchFamily="18" charset="0"/>
                <a:ea typeface="宋体" pitchFamily="2" charset="-122"/>
              </a:defRPr>
            </a:lvl2pPr>
            <a:lvl3pPr marL="1143000" indent="-228600" defTabSz="762000" eaLnBrk="0" hangingPunct="0">
              <a:defRPr sz="3200" b="1">
                <a:solidFill>
                  <a:schemeClr val="tx1"/>
                </a:solidFill>
                <a:latin typeface="Times New Roman" pitchFamily="18" charset="0"/>
                <a:ea typeface="宋体" pitchFamily="2" charset="-122"/>
              </a:defRPr>
            </a:lvl3pPr>
            <a:lvl4pPr marL="1600200" indent="-228600" defTabSz="762000" eaLnBrk="0" hangingPunct="0">
              <a:defRPr sz="3200" b="1">
                <a:solidFill>
                  <a:schemeClr val="tx1"/>
                </a:solidFill>
                <a:latin typeface="Times New Roman" pitchFamily="18" charset="0"/>
                <a:ea typeface="宋体" pitchFamily="2" charset="-122"/>
              </a:defRPr>
            </a:lvl4pPr>
            <a:lvl5pPr marL="2057400" indent="-228600" defTabSz="762000" eaLnBrk="0" hangingPunct="0">
              <a:defRPr sz="32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50000"/>
              </a:spcBef>
              <a:spcAft>
                <a:spcPct val="0"/>
              </a:spcAft>
              <a:defRPr/>
            </a:pPr>
            <a:r>
              <a:rPr lang="zh-CN" altLang="zh-CN" sz="2800" kern="0" dirty="0">
                <a:solidFill>
                  <a:srgbClr val="CC0000"/>
                </a:solidFill>
              </a:rPr>
              <a:t>2. </a:t>
            </a:r>
            <a:r>
              <a:rPr lang="zh-CN" altLang="en-US" sz="2800" kern="0" dirty="0">
                <a:solidFill>
                  <a:srgbClr val="CC0000"/>
                </a:solidFill>
              </a:rPr>
              <a:t>静电场的环路定理</a:t>
            </a:r>
          </a:p>
        </p:txBody>
      </p:sp>
      <p:graphicFrame>
        <p:nvGraphicFramePr>
          <p:cNvPr id="12" name="Object 21"/>
          <p:cNvGraphicFramePr>
            <a:graphicFrameLocks noChangeAspect="1"/>
          </p:cNvGraphicFramePr>
          <p:nvPr>
            <p:extLst/>
          </p:nvPr>
        </p:nvGraphicFramePr>
        <p:xfrm>
          <a:off x="4766557" y="4529668"/>
          <a:ext cx="1917866" cy="723100"/>
        </p:xfrm>
        <a:graphic>
          <a:graphicData uri="http://schemas.openxmlformats.org/presentationml/2006/ole">
            <mc:AlternateContent xmlns:mc="http://schemas.openxmlformats.org/markup-compatibility/2006">
              <mc:Choice xmlns:v="urn:schemas-microsoft-com:vml" Requires="v">
                <p:oleObj spid="_x0000_s28786" name="Equation" r:id="rId8" imgW="774360" imgH="291960" progId="Equation.DSMT4">
                  <p:embed/>
                </p:oleObj>
              </mc:Choice>
              <mc:Fallback>
                <p:oleObj name="Equation" r:id="rId8" imgW="774360" imgH="291960" progId="Equation.DSMT4">
                  <p:embed/>
                  <p:pic>
                    <p:nvPicPr>
                      <p:cNvPr id="0" name=""/>
                      <p:cNvPicPr>
                        <a:picLocks noChangeArrowheads="1"/>
                      </p:cNvPicPr>
                      <p:nvPr/>
                    </p:nvPicPr>
                    <p:blipFill>
                      <a:blip r:embed="rId9"/>
                      <a:srcRect/>
                      <a:stretch>
                        <a:fillRect/>
                      </a:stretch>
                    </p:blipFill>
                    <p:spPr bwMode="auto">
                      <a:xfrm>
                        <a:off x="4766557" y="4529668"/>
                        <a:ext cx="1917866" cy="723100"/>
                      </a:xfrm>
                      <a:prstGeom prst="rect">
                        <a:avLst/>
                      </a:prstGeom>
                      <a:noFill/>
                      <a:ln>
                        <a:solidFill>
                          <a:srgbClr val="FF0000"/>
                        </a:solidFill>
                      </a:ln>
                      <a:effectLst/>
                    </p:spPr>
                  </p:pic>
                </p:oleObj>
              </mc:Fallback>
            </mc:AlternateContent>
          </a:graphicData>
        </a:graphic>
      </p:graphicFrame>
      <p:sp>
        <p:nvSpPr>
          <p:cNvPr id="13" name="Text Box 22" descr="40%"/>
          <p:cNvSpPr txBox="1">
            <a:spLocks noChangeArrowheads="1"/>
          </p:cNvSpPr>
          <p:nvPr/>
        </p:nvSpPr>
        <p:spPr bwMode="auto">
          <a:xfrm>
            <a:off x="224244" y="5292095"/>
            <a:ext cx="8190687" cy="95410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3200" b="1">
                <a:solidFill>
                  <a:schemeClr val="tx1"/>
                </a:solidFill>
                <a:latin typeface="Times New Roman" pitchFamily="18" charset="0"/>
                <a:ea typeface="宋体" pitchFamily="2" charset="-122"/>
              </a:defRPr>
            </a:lvl1pPr>
            <a:lvl2pPr marL="742950" indent="-285750" defTabSz="762000" eaLnBrk="0" hangingPunct="0">
              <a:defRPr sz="3200" b="1">
                <a:solidFill>
                  <a:schemeClr val="tx1"/>
                </a:solidFill>
                <a:latin typeface="Times New Roman" pitchFamily="18" charset="0"/>
                <a:ea typeface="宋体" pitchFamily="2" charset="-122"/>
              </a:defRPr>
            </a:lvl2pPr>
            <a:lvl3pPr marL="1143000" indent="-228600" defTabSz="762000" eaLnBrk="0" hangingPunct="0">
              <a:defRPr sz="3200" b="1">
                <a:solidFill>
                  <a:schemeClr val="tx1"/>
                </a:solidFill>
                <a:latin typeface="Times New Roman" pitchFamily="18" charset="0"/>
                <a:ea typeface="宋体" pitchFamily="2" charset="-122"/>
              </a:defRPr>
            </a:lvl3pPr>
            <a:lvl4pPr marL="1600200" indent="-228600" defTabSz="762000" eaLnBrk="0" hangingPunct="0">
              <a:defRPr sz="3200" b="1">
                <a:solidFill>
                  <a:schemeClr val="tx1"/>
                </a:solidFill>
                <a:latin typeface="Times New Roman" pitchFamily="18" charset="0"/>
                <a:ea typeface="宋体" pitchFamily="2" charset="-122"/>
              </a:defRPr>
            </a:lvl4pPr>
            <a:lvl5pPr marL="2057400" indent="-228600" defTabSz="762000" eaLnBrk="0" hangingPunct="0">
              <a:defRPr sz="32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0"/>
              </a:spcBef>
              <a:spcAft>
                <a:spcPct val="0"/>
              </a:spcAft>
              <a:defRPr/>
            </a:pPr>
            <a:r>
              <a:rPr lang="zh-CN" altLang="en-US" sz="2800" kern="0" dirty="0">
                <a:solidFill>
                  <a:srgbClr val="CC0000"/>
                </a:solidFill>
              </a:rPr>
              <a:t>在静电场中</a:t>
            </a:r>
            <a:r>
              <a:rPr lang="zh-CN" altLang="zh-CN" sz="2800" kern="0" dirty="0">
                <a:solidFill>
                  <a:srgbClr val="CC0000"/>
                </a:solidFill>
              </a:rPr>
              <a:t>,</a:t>
            </a:r>
            <a:r>
              <a:rPr lang="zh-CN" altLang="en-US" sz="2800" kern="0" dirty="0">
                <a:solidFill>
                  <a:srgbClr val="CC0000"/>
                </a:solidFill>
              </a:rPr>
              <a:t>电场强度沿任意闭合路径的线积分</a:t>
            </a:r>
            <a:r>
              <a:rPr lang="zh-CN" altLang="en-US" sz="2800" kern="0" dirty="0">
                <a:solidFill>
                  <a:srgbClr val="0000FF"/>
                </a:solidFill>
              </a:rPr>
              <a:t>（称为场强的环流）</a:t>
            </a:r>
            <a:r>
              <a:rPr lang="zh-CN" altLang="en-US" sz="2800" kern="0" dirty="0">
                <a:solidFill>
                  <a:srgbClr val="CC0000"/>
                </a:solidFill>
              </a:rPr>
              <a:t>为零。</a:t>
            </a:r>
          </a:p>
        </p:txBody>
      </p:sp>
      <p:sp>
        <p:nvSpPr>
          <p:cNvPr id="14" name="Text Box 23"/>
          <p:cNvSpPr txBox="1">
            <a:spLocks noChangeArrowheads="1"/>
          </p:cNvSpPr>
          <p:nvPr/>
        </p:nvSpPr>
        <p:spPr bwMode="auto">
          <a:xfrm>
            <a:off x="1358491" y="6196674"/>
            <a:ext cx="7056438"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3200" b="1">
                <a:solidFill>
                  <a:schemeClr val="tx1"/>
                </a:solidFill>
                <a:latin typeface="Times New Roman" pitchFamily="18" charset="0"/>
                <a:ea typeface="宋体" pitchFamily="2" charset="-122"/>
              </a:defRPr>
            </a:lvl1pPr>
            <a:lvl2pPr marL="742950" indent="-285750" defTabSz="762000" eaLnBrk="0" hangingPunct="0">
              <a:defRPr sz="3200" b="1">
                <a:solidFill>
                  <a:schemeClr val="tx1"/>
                </a:solidFill>
                <a:latin typeface="Times New Roman" pitchFamily="18" charset="0"/>
                <a:ea typeface="宋体" pitchFamily="2" charset="-122"/>
              </a:defRPr>
            </a:lvl2pPr>
            <a:lvl3pPr marL="1143000" indent="-228600" defTabSz="762000" eaLnBrk="0" hangingPunct="0">
              <a:defRPr sz="3200" b="1">
                <a:solidFill>
                  <a:schemeClr val="tx1"/>
                </a:solidFill>
                <a:latin typeface="Times New Roman" pitchFamily="18" charset="0"/>
                <a:ea typeface="宋体" pitchFamily="2" charset="-122"/>
              </a:defRPr>
            </a:lvl3pPr>
            <a:lvl4pPr marL="1600200" indent="-228600" defTabSz="762000" eaLnBrk="0" hangingPunct="0">
              <a:defRPr sz="3200" b="1">
                <a:solidFill>
                  <a:schemeClr val="tx1"/>
                </a:solidFill>
                <a:latin typeface="Times New Roman" pitchFamily="18" charset="0"/>
                <a:ea typeface="宋体" pitchFamily="2" charset="-122"/>
              </a:defRPr>
            </a:lvl4pPr>
            <a:lvl5pPr marL="2057400" indent="-228600" defTabSz="762000" eaLnBrk="0" hangingPunct="0">
              <a:defRPr sz="32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0"/>
              </a:spcBef>
              <a:spcAft>
                <a:spcPct val="0"/>
              </a:spcAft>
              <a:defRPr/>
            </a:pPr>
            <a:r>
              <a:rPr lang="zh-CN" altLang="en-US" kern="0" dirty="0">
                <a:solidFill>
                  <a:srgbClr val="000404"/>
                </a:solidFill>
              </a:rPr>
              <a:t>静电场是</a:t>
            </a:r>
            <a:r>
              <a:rPr lang="zh-CN" altLang="en-US" kern="0" dirty="0">
                <a:solidFill>
                  <a:srgbClr val="CC0000"/>
                </a:solidFill>
              </a:rPr>
              <a:t>保守场、有源场、无旋场</a:t>
            </a:r>
            <a:r>
              <a:rPr lang="zh-CN" altLang="en-US" kern="0" dirty="0">
                <a:solidFill>
                  <a:srgbClr val="000404"/>
                </a:solidFill>
              </a:rPr>
              <a:t>。</a:t>
            </a:r>
          </a:p>
        </p:txBody>
      </p:sp>
    </p:spTree>
    <p:extLst>
      <p:ext uri="{BB962C8B-B14F-4D97-AF65-F5344CB8AC3E}">
        <p14:creationId xmlns:p14="http://schemas.microsoft.com/office/powerpoint/2010/main" val="196269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2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20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20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10" grpId="0" autoUpdateAnimBg="0"/>
      <p:bldP spid="11" grpId="0"/>
      <p:bldP spid="13" grpId="0" autoUpdateAnimBg="0"/>
      <p:bldP spid="1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00063" y="185266"/>
            <a:ext cx="3135312"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3200" b="1">
                <a:solidFill>
                  <a:schemeClr val="tx1"/>
                </a:solidFill>
                <a:latin typeface="Times New Roman" pitchFamily="18" charset="0"/>
                <a:ea typeface="宋体" pitchFamily="2" charset="-122"/>
              </a:defRPr>
            </a:lvl1pPr>
            <a:lvl2pPr marL="742950" indent="-285750" defTabSz="762000" eaLnBrk="0" hangingPunct="0">
              <a:defRPr sz="3200" b="1">
                <a:solidFill>
                  <a:schemeClr val="tx1"/>
                </a:solidFill>
                <a:latin typeface="Times New Roman" pitchFamily="18" charset="0"/>
                <a:ea typeface="宋体" pitchFamily="2" charset="-122"/>
              </a:defRPr>
            </a:lvl2pPr>
            <a:lvl3pPr marL="1143000" indent="-228600" defTabSz="762000" eaLnBrk="0" hangingPunct="0">
              <a:defRPr sz="3200" b="1">
                <a:solidFill>
                  <a:schemeClr val="tx1"/>
                </a:solidFill>
                <a:latin typeface="Times New Roman" pitchFamily="18" charset="0"/>
                <a:ea typeface="宋体" pitchFamily="2" charset="-122"/>
              </a:defRPr>
            </a:lvl3pPr>
            <a:lvl4pPr marL="1600200" indent="-228600" defTabSz="762000" eaLnBrk="0" hangingPunct="0">
              <a:defRPr sz="3200" b="1">
                <a:solidFill>
                  <a:schemeClr val="tx1"/>
                </a:solidFill>
                <a:latin typeface="Times New Roman" pitchFamily="18" charset="0"/>
                <a:ea typeface="宋体" pitchFamily="2" charset="-122"/>
              </a:defRPr>
            </a:lvl4pPr>
            <a:lvl5pPr marL="2057400" indent="-228600" defTabSz="762000" eaLnBrk="0" hangingPunct="0">
              <a:defRPr sz="32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kern="0" dirty="0">
                <a:solidFill>
                  <a:srgbClr val="0000FF"/>
                </a:solidFill>
              </a:rPr>
              <a:t>二、电势能</a:t>
            </a:r>
          </a:p>
        </p:txBody>
      </p:sp>
      <p:sp>
        <p:nvSpPr>
          <p:cNvPr id="3" name="Text Box 3"/>
          <p:cNvSpPr txBox="1">
            <a:spLocks noChangeArrowheads="1"/>
          </p:cNvSpPr>
          <p:nvPr/>
        </p:nvSpPr>
        <p:spPr bwMode="auto">
          <a:xfrm>
            <a:off x="500065" y="830670"/>
            <a:ext cx="34750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3200" b="1">
                <a:solidFill>
                  <a:schemeClr val="tx1"/>
                </a:solidFill>
                <a:latin typeface="Times New Roman" pitchFamily="18" charset="0"/>
                <a:ea typeface="宋体" pitchFamily="2" charset="-122"/>
              </a:defRPr>
            </a:lvl1pPr>
            <a:lvl2pPr marL="742950" indent="-285750" defTabSz="762000" eaLnBrk="0" hangingPunct="0">
              <a:defRPr sz="3200" b="1">
                <a:solidFill>
                  <a:schemeClr val="tx1"/>
                </a:solidFill>
                <a:latin typeface="Times New Roman" pitchFamily="18" charset="0"/>
                <a:ea typeface="宋体" pitchFamily="2" charset="-122"/>
              </a:defRPr>
            </a:lvl2pPr>
            <a:lvl3pPr marL="1143000" indent="-228600" defTabSz="762000" eaLnBrk="0" hangingPunct="0">
              <a:defRPr sz="3200" b="1">
                <a:solidFill>
                  <a:schemeClr val="tx1"/>
                </a:solidFill>
                <a:latin typeface="Times New Roman" pitchFamily="18" charset="0"/>
                <a:ea typeface="宋体" pitchFamily="2" charset="-122"/>
              </a:defRPr>
            </a:lvl3pPr>
            <a:lvl4pPr marL="1600200" indent="-228600" defTabSz="762000" eaLnBrk="0" hangingPunct="0">
              <a:defRPr sz="3200" b="1">
                <a:solidFill>
                  <a:schemeClr val="tx1"/>
                </a:solidFill>
                <a:latin typeface="Times New Roman" pitchFamily="18" charset="0"/>
                <a:ea typeface="宋体" pitchFamily="2" charset="-122"/>
              </a:defRPr>
            </a:lvl4pPr>
            <a:lvl5pPr marL="2057400" indent="-228600" defTabSz="762000" eaLnBrk="0" hangingPunct="0">
              <a:defRPr sz="32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0"/>
              </a:spcBef>
              <a:spcAft>
                <a:spcPct val="0"/>
              </a:spcAft>
              <a:buClr>
                <a:srgbClr val="FF9900"/>
              </a:buClr>
              <a:defRPr/>
            </a:pPr>
            <a:r>
              <a:rPr lang="zh-CN" altLang="zh-CN" sz="2800" kern="0" dirty="0">
                <a:solidFill>
                  <a:srgbClr val="FF0000"/>
                </a:solidFill>
              </a:rPr>
              <a:t>1.</a:t>
            </a:r>
            <a:r>
              <a:rPr lang="zh-CN" altLang="en-US" sz="2800" kern="0" dirty="0">
                <a:solidFill>
                  <a:srgbClr val="FF0000"/>
                </a:solidFill>
              </a:rPr>
              <a:t>电势能的差</a:t>
            </a:r>
          </a:p>
        </p:txBody>
      </p:sp>
      <p:graphicFrame>
        <p:nvGraphicFramePr>
          <p:cNvPr id="4" name="Object 9"/>
          <p:cNvGraphicFramePr>
            <a:graphicFrameLocks/>
          </p:cNvGraphicFramePr>
          <p:nvPr>
            <p:extLst/>
          </p:nvPr>
        </p:nvGraphicFramePr>
        <p:xfrm>
          <a:off x="1260790" y="2173353"/>
          <a:ext cx="4364037" cy="1512888"/>
        </p:xfrm>
        <a:graphic>
          <a:graphicData uri="http://schemas.openxmlformats.org/presentationml/2006/ole">
            <mc:AlternateContent xmlns:mc="http://schemas.openxmlformats.org/markup-compatibility/2006">
              <mc:Choice xmlns:v="urn:schemas-microsoft-com:vml" Requires="v">
                <p:oleObj spid="_x0000_s29808" name="Equation" r:id="rId3" imgW="1600200" imgH="520560" progId="Equation.DSMT4">
                  <p:embed/>
                </p:oleObj>
              </mc:Choice>
              <mc:Fallback>
                <p:oleObj name="Equation" r:id="rId3" imgW="1600200" imgH="520560" progId="Equation.DSMT4">
                  <p:embed/>
                  <p:pic>
                    <p:nvPicPr>
                      <p:cNvPr id="0" name=""/>
                      <p:cNvPicPr>
                        <a:picLocks noChangeArrowheads="1"/>
                      </p:cNvPicPr>
                      <p:nvPr/>
                    </p:nvPicPr>
                    <p:blipFill>
                      <a:blip r:embed="rId4"/>
                      <a:srcRect/>
                      <a:stretch>
                        <a:fillRect/>
                      </a:stretch>
                    </p:blipFill>
                    <p:spPr bwMode="auto">
                      <a:xfrm>
                        <a:off x="1260790" y="2173353"/>
                        <a:ext cx="4364037"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10"/>
          <p:cNvGraphicFramePr>
            <a:graphicFrameLocks/>
          </p:cNvGraphicFramePr>
          <p:nvPr>
            <p:extLst/>
          </p:nvPr>
        </p:nvGraphicFramePr>
        <p:xfrm>
          <a:off x="5587523" y="2528401"/>
          <a:ext cx="2014537" cy="692150"/>
        </p:xfrm>
        <a:graphic>
          <a:graphicData uri="http://schemas.openxmlformats.org/presentationml/2006/ole">
            <mc:AlternateContent xmlns:mc="http://schemas.openxmlformats.org/markup-compatibility/2006">
              <mc:Choice xmlns:v="urn:schemas-microsoft-com:vml" Requires="v">
                <p:oleObj spid="_x0000_s29809" name="Equation" r:id="rId5" imgW="825480" imgH="228600" progId="Equation.DSMT4">
                  <p:embed/>
                </p:oleObj>
              </mc:Choice>
              <mc:Fallback>
                <p:oleObj name="Equation" r:id="rId5" imgW="825480" imgH="228600" progId="Equation.DSMT4">
                  <p:embed/>
                  <p:pic>
                    <p:nvPicPr>
                      <p:cNvPr id="0" name=""/>
                      <p:cNvPicPr>
                        <a:picLocks noChangeArrowheads="1"/>
                      </p:cNvPicPr>
                      <p:nvPr/>
                    </p:nvPicPr>
                    <p:blipFill>
                      <a:blip r:embed="rId6"/>
                      <a:srcRect/>
                      <a:stretch>
                        <a:fillRect/>
                      </a:stretch>
                    </p:blipFill>
                    <p:spPr bwMode="auto">
                      <a:xfrm>
                        <a:off x="5587523" y="2528401"/>
                        <a:ext cx="20145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36"/>
          <p:cNvSpPr txBox="1">
            <a:spLocks noChangeArrowheads="1"/>
          </p:cNvSpPr>
          <p:nvPr/>
        </p:nvSpPr>
        <p:spPr bwMode="auto">
          <a:xfrm>
            <a:off x="332830" y="1324360"/>
            <a:ext cx="881117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zh-CN" sz="2800" b="0" i="1" kern="0" dirty="0">
                <a:solidFill>
                  <a:srgbClr val="000404"/>
                </a:solidFill>
              </a:rPr>
              <a:t>q</a:t>
            </a:r>
            <a:r>
              <a:rPr lang="zh-CN" altLang="zh-CN" sz="2800" b="0" kern="0" baseline="-25000" dirty="0">
                <a:solidFill>
                  <a:srgbClr val="000404"/>
                </a:solidFill>
              </a:rPr>
              <a:t>0</a:t>
            </a:r>
            <a:r>
              <a:rPr lang="zh-CN" altLang="en-US" sz="2800" kern="0" dirty="0">
                <a:solidFill>
                  <a:srgbClr val="000404"/>
                </a:solidFill>
              </a:rPr>
              <a:t>在电场中</a:t>
            </a:r>
            <a:r>
              <a:rPr lang="zh-CN" altLang="zh-CN" sz="2800" b="0" i="1" kern="0" dirty="0">
                <a:solidFill>
                  <a:srgbClr val="000404"/>
                </a:solidFill>
              </a:rPr>
              <a:t>a</a:t>
            </a:r>
            <a:r>
              <a:rPr lang="zh-CN" altLang="en-US" sz="2800" b="0" kern="0" dirty="0">
                <a:solidFill>
                  <a:srgbClr val="000404"/>
                </a:solidFill>
              </a:rPr>
              <a:t>、</a:t>
            </a:r>
            <a:r>
              <a:rPr lang="zh-CN" altLang="zh-CN" sz="2800" b="0" i="1" kern="0" dirty="0">
                <a:solidFill>
                  <a:srgbClr val="000404"/>
                </a:solidFill>
              </a:rPr>
              <a:t>b</a:t>
            </a:r>
            <a:r>
              <a:rPr lang="zh-CN" altLang="zh-CN" sz="2800" i="1" kern="0" dirty="0">
                <a:solidFill>
                  <a:srgbClr val="000404"/>
                </a:solidFill>
              </a:rPr>
              <a:t> </a:t>
            </a:r>
            <a:r>
              <a:rPr lang="zh-CN" altLang="en-US" sz="2800" kern="0" dirty="0">
                <a:solidFill>
                  <a:srgbClr val="000404"/>
                </a:solidFill>
              </a:rPr>
              <a:t>两点电势能之差， 等于把</a:t>
            </a:r>
            <a:r>
              <a:rPr lang="zh-CN" altLang="zh-CN" sz="2800" b="0" i="1" kern="0" dirty="0">
                <a:solidFill>
                  <a:srgbClr val="000404"/>
                </a:solidFill>
              </a:rPr>
              <a:t>q</a:t>
            </a:r>
            <a:r>
              <a:rPr lang="zh-CN" altLang="zh-CN" sz="2800" b="0" kern="0" baseline="-25000" dirty="0">
                <a:solidFill>
                  <a:srgbClr val="000404"/>
                </a:solidFill>
              </a:rPr>
              <a:t>0</a:t>
            </a:r>
            <a:r>
              <a:rPr lang="zh-CN" altLang="en-US" sz="2800" kern="0" dirty="0">
                <a:solidFill>
                  <a:srgbClr val="000404"/>
                </a:solidFill>
              </a:rPr>
              <a:t>自 </a:t>
            </a:r>
            <a:r>
              <a:rPr lang="zh-CN" altLang="zh-CN" sz="2800" b="0" i="1" kern="0" dirty="0">
                <a:solidFill>
                  <a:srgbClr val="000404"/>
                </a:solidFill>
              </a:rPr>
              <a:t>a</a:t>
            </a:r>
            <a:r>
              <a:rPr lang="zh-CN" altLang="en-US" sz="2800" kern="0" dirty="0">
                <a:solidFill>
                  <a:srgbClr val="000404"/>
                </a:solidFill>
              </a:rPr>
              <a:t>点移至</a:t>
            </a:r>
            <a:r>
              <a:rPr lang="zh-CN" altLang="zh-CN" sz="2800" b="0" i="1" kern="0" dirty="0">
                <a:solidFill>
                  <a:srgbClr val="000404"/>
                </a:solidFill>
              </a:rPr>
              <a:t>b</a:t>
            </a:r>
            <a:r>
              <a:rPr lang="zh-CN" altLang="en-US" sz="2800" kern="0" dirty="0">
                <a:solidFill>
                  <a:srgbClr val="000404"/>
                </a:solidFill>
              </a:rPr>
              <a:t>点过程中电场力所做的功。</a:t>
            </a:r>
          </a:p>
        </p:txBody>
      </p:sp>
      <p:sp>
        <p:nvSpPr>
          <p:cNvPr id="7" name="Rectangle 2"/>
          <p:cNvSpPr>
            <a:spLocks noChangeArrowheads="1"/>
          </p:cNvSpPr>
          <p:nvPr/>
        </p:nvSpPr>
        <p:spPr bwMode="auto">
          <a:xfrm>
            <a:off x="500063" y="3261184"/>
            <a:ext cx="266541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762000" eaLnBrk="0" fontAlgn="base" hangingPunct="0">
              <a:spcBef>
                <a:spcPct val="50000"/>
              </a:spcBef>
              <a:spcAft>
                <a:spcPct val="0"/>
              </a:spcAft>
              <a:buClr>
                <a:srgbClr val="FF9900"/>
              </a:buClr>
            </a:pPr>
            <a:r>
              <a:rPr lang="zh-CN" altLang="zh-CN" sz="2800" b="1" dirty="0">
                <a:solidFill>
                  <a:srgbClr val="FF0000"/>
                </a:solidFill>
                <a:latin typeface="Times New Roman" pitchFamily="18" charset="0"/>
              </a:rPr>
              <a:t>2.</a:t>
            </a:r>
            <a:r>
              <a:rPr lang="zh-CN" altLang="en-US" sz="2800" b="1" dirty="0">
                <a:solidFill>
                  <a:srgbClr val="FF0000"/>
                </a:solidFill>
                <a:latin typeface="Times New Roman" pitchFamily="18" charset="0"/>
              </a:rPr>
              <a:t>电势能</a:t>
            </a:r>
          </a:p>
        </p:txBody>
      </p:sp>
      <p:sp>
        <p:nvSpPr>
          <p:cNvPr id="8" name="Rectangle 3"/>
          <p:cNvSpPr>
            <a:spLocks noChangeArrowheads="1"/>
          </p:cNvSpPr>
          <p:nvPr/>
        </p:nvSpPr>
        <p:spPr bwMode="auto">
          <a:xfrm>
            <a:off x="512776" y="3927235"/>
            <a:ext cx="640285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62000" fontAlgn="base">
              <a:spcBef>
                <a:spcPct val="0"/>
              </a:spcBef>
              <a:spcAft>
                <a:spcPct val="0"/>
              </a:spcAft>
            </a:pPr>
            <a:r>
              <a:rPr lang="zh-CN" altLang="en-US" sz="2800" b="1" dirty="0">
                <a:solidFill>
                  <a:srgbClr val="000404"/>
                </a:solidFill>
                <a:latin typeface="Times New Roman" pitchFamily="18" charset="0"/>
              </a:rPr>
              <a:t>取</a:t>
            </a:r>
            <a:r>
              <a:rPr lang="en-US" altLang="zh-CN" sz="2800" b="1" i="1" dirty="0">
                <a:solidFill>
                  <a:srgbClr val="000404"/>
                </a:solidFill>
                <a:latin typeface="Times New Roman" pitchFamily="18" charset="0"/>
              </a:rPr>
              <a:t>b</a:t>
            </a:r>
            <a:r>
              <a:rPr lang="zh-CN" altLang="en-US" sz="2800" b="1" dirty="0">
                <a:solidFill>
                  <a:srgbClr val="000404"/>
                </a:solidFill>
                <a:latin typeface="Times New Roman" pitchFamily="18" charset="0"/>
              </a:rPr>
              <a:t>点为电势能零点  </a:t>
            </a:r>
            <a:r>
              <a:rPr lang="zh-CN" altLang="zh-CN" sz="2800" i="1" dirty="0">
                <a:solidFill>
                  <a:srgbClr val="000404"/>
                </a:solidFill>
                <a:latin typeface="Times New Roman" pitchFamily="18" charset="0"/>
              </a:rPr>
              <a:t>W</a:t>
            </a:r>
            <a:r>
              <a:rPr lang="zh-CN" altLang="en-US" sz="2800" baseline="-25000" dirty="0">
                <a:solidFill>
                  <a:srgbClr val="000404"/>
                </a:solidFill>
                <a:latin typeface="Times New Roman" pitchFamily="18" charset="0"/>
              </a:rPr>
              <a:t>“</a:t>
            </a:r>
            <a:r>
              <a:rPr lang="zh-CN" altLang="zh-CN" sz="2800" i="1" baseline="-25000" dirty="0">
                <a:solidFill>
                  <a:srgbClr val="000404"/>
                </a:solidFill>
                <a:latin typeface="Times New Roman" pitchFamily="18" charset="0"/>
              </a:rPr>
              <a:t>b</a:t>
            </a:r>
            <a:r>
              <a:rPr lang="zh-CN" altLang="zh-CN" sz="2800" baseline="-25000" dirty="0">
                <a:solidFill>
                  <a:srgbClr val="000404"/>
                </a:solidFill>
                <a:latin typeface="Times New Roman" pitchFamily="18" charset="0"/>
              </a:rPr>
              <a:t>”</a:t>
            </a:r>
            <a:r>
              <a:rPr lang="zh-CN" altLang="zh-CN" sz="2800" dirty="0">
                <a:solidFill>
                  <a:srgbClr val="000404"/>
                </a:solidFill>
                <a:latin typeface="Times New Roman" pitchFamily="18" charset="0"/>
              </a:rPr>
              <a:t> = 0 </a:t>
            </a:r>
          </a:p>
        </p:txBody>
      </p:sp>
      <p:graphicFrame>
        <p:nvGraphicFramePr>
          <p:cNvPr id="9" name="Object 4"/>
          <p:cNvGraphicFramePr>
            <a:graphicFrameLocks/>
          </p:cNvGraphicFramePr>
          <p:nvPr>
            <p:extLst/>
          </p:nvPr>
        </p:nvGraphicFramePr>
        <p:xfrm>
          <a:off x="2067721" y="4914971"/>
          <a:ext cx="4213225" cy="1008062"/>
        </p:xfrm>
        <a:graphic>
          <a:graphicData uri="http://schemas.openxmlformats.org/presentationml/2006/ole">
            <mc:AlternateContent xmlns:mc="http://schemas.openxmlformats.org/markup-compatibility/2006">
              <mc:Choice xmlns:v="urn:schemas-microsoft-com:vml" Requires="v">
                <p:oleObj spid="_x0000_s29810" name="Equation" r:id="rId7" imgW="1473120" imgH="330120" progId="Equation.DSMT4">
                  <p:embed/>
                </p:oleObj>
              </mc:Choice>
              <mc:Fallback>
                <p:oleObj name="Equation" r:id="rId7" imgW="1473120" imgH="330120" progId="Equation.DSMT4">
                  <p:embed/>
                  <p:pic>
                    <p:nvPicPr>
                      <p:cNvPr id="0" name=""/>
                      <p:cNvPicPr>
                        <a:picLocks noChangeArrowheads="1"/>
                      </p:cNvPicPr>
                      <p:nvPr/>
                    </p:nvPicPr>
                    <p:blipFill>
                      <a:blip r:embed="rId8"/>
                      <a:srcRect/>
                      <a:stretch>
                        <a:fillRect/>
                      </a:stretch>
                    </p:blipFill>
                    <p:spPr bwMode="auto">
                      <a:xfrm>
                        <a:off x="2067721" y="4914971"/>
                        <a:ext cx="421322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5"/>
          <p:cNvSpPr>
            <a:spLocks noChangeArrowheads="1"/>
          </p:cNvSpPr>
          <p:nvPr/>
        </p:nvSpPr>
        <p:spPr bwMode="auto">
          <a:xfrm>
            <a:off x="512776" y="4474829"/>
            <a:ext cx="676275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zh-CN" sz="2800" i="1" dirty="0">
                <a:solidFill>
                  <a:srgbClr val="000404"/>
                </a:solidFill>
                <a:latin typeface="Times New Roman" pitchFamily="18" charset="0"/>
              </a:rPr>
              <a:t>q</a:t>
            </a:r>
            <a:r>
              <a:rPr lang="zh-CN" altLang="zh-CN" sz="2800" baseline="-25000" dirty="0">
                <a:solidFill>
                  <a:srgbClr val="000404"/>
                </a:solidFill>
                <a:latin typeface="Times New Roman" pitchFamily="18" charset="0"/>
              </a:rPr>
              <a:t>0 </a:t>
            </a:r>
            <a:r>
              <a:rPr lang="zh-CN" altLang="en-US" sz="2800" b="1" dirty="0">
                <a:solidFill>
                  <a:srgbClr val="000404"/>
                </a:solidFill>
                <a:latin typeface="Times New Roman" pitchFamily="18" charset="0"/>
              </a:rPr>
              <a:t>在电场中某点 </a:t>
            </a:r>
            <a:r>
              <a:rPr lang="zh-CN" altLang="zh-CN" sz="2800" i="1" dirty="0">
                <a:solidFill>
                  <a:srgbClr val="000404"/>
                </a:solidFill>
                <a:latin typeface="Times New Roman" pitchFamily="18" charset="0"/>
              </a:rPr>
              <a:t>a</a:t>
            </a:r>
            <a:r>
              <a:rPr lang="zh-CN" altLang="zh-CN" sz="2800" b="1" i="1" dirty="0">
                <a:solidFill>
                  <a:srgbClr val="000404"/>
                </a:solidFill>
                <a:latin typeface="Times New Roman" pitchFamily="18" charset="0"/>
              </a:rPr>
              <a:t> </a:t>
            </a:r>
            <a:r>
              <a:rPr lang="zh-CN" altLang="en-US" sz="2800" b="1" dirty="0">
                <a:solidFill>
                  <a:srgbClr val="000404"/>
                </a:solidFill>
                <a:latin typeface="Times New Roman" pitchFamily="18" charset="0"/>
              </a:rPr>
              <a:t>的电势能：</a:t>
            </a:r>
          </a:p>
        </p:txBody>
      </p:sp>
      <p:sp>
        <p:nvSpPr>
          <p:cNvPr id="11" name="Text Box 6"/>
          <p:cNvSpPr txBox="1">
            <a:spLocks noChangeArrowheads="1"/>
          </p:cNvSpPr>
          <p:nvPr/>
        </p:nvSpPr>
        <p:spPr bwMode="auto">
          <a:xfrm>
            <a:off x="332830" y="5774626"/>
            <a:ext cx="8666328" cy="108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just" eaLnBrk="1" fontAlgn="base" hangingPunct="1">
              <a:lnSpc>
                <a:spcPct val="115000"/>
              </a:lnSpc>
              <a:spcBef>
                <a:spcPct val="0"/>
              </a:spcBef>
              <a:spcAft>
                <a:spcPct val="0"/>
              </a:spcAft>
              <a:defRPr/>
            </a:pPr>
            <a:r>
              <a:rPr lang="zh-CN" altLang="en-US" sz="2800" kern="0" dirty="0">
                <a:solidFill>
                  <a:srgbClr val="FF0000"/>
                </a:solidFill>
              </a:rPr>
              <a:t>电荷在电场中某点的电势能，在数值上等于把电荷从该点移动到电势能零参考点时，静电力所做的功。</a:t>
            </a:r>
          </a:p>
        </p:txBody>
      </p:sp>
    </p:spTree>
    <p:extLst>
      <p:ext uri="{BB962C8B-B14F-4D97-AF65-F5344CB8AC3E}">
        <p14:creationId xmlns:p14="http://schemas.microsoft.com/office/powerpoint/2010/main" val="425415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2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2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20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2000"/>
                                        <p:tgtEl>
                                          <p:spTgt spid="9"/>
                                        </p:tgtEl>
                                      </p:cBhvr>
                                    </p:animEffect>
                                  </p:childTnLst>
                                </p:cTn>
                              </p:par>
                            </p:childTnLst>
                          </p:cTn>
                        </p:par>
                        <p:par>
                          <p:cTn id="44" fill="hold">
                            <p:stCondLst>
                              <p:cond delay="2000"/>
                            </p:stCondLst>
                            <p:childTnLst>
                              <p:par>
                                <p:cTn id="45" presetID="22" presetClass="entr" presetSubtype="1"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utoUpdateAnimBg="0"/>
      <p:bldP spid="7" grpId="0"/>
      <p:bldP spid="8" grpId="0" autoUpdateAnimBg="0"/>
      <p:bldP spid="10" grpId="0" autoUpdateAnimBg="0"/>
      <p:bldP spid="1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82388" y="441975"/>
            <a:ext cx="7765576" cy="6219514"/>
          </a:xfrm>
          <a:prstGeom prst="rect">
            <a:avLst/>
          </a:prstGeom>
        </p:spPr>
      </p:pic>
      <p:sp>
        <p:nvSpPr>
          <p:cNvPr id="3" name="文本框 2"/>
          <p:cNvSpPr txBox="1"/>
          <p:nvPr/>
        </p:nvSpPr>
        <p:spPr>
          <a:xfrm>
            <a:off x="1285105" y="4583064"/>
            <a:ext cx="474810" cy="923330"/>
          </a:xfrm>
          <a:prstGeom prst="rect">
            <a:avLst/>
          </a:prstGeom>
          <a:noFill/>
        </p:spPr>
        <p:txBody>
          <a:bodyPr wrap="none" rtlCol="0">
            <a:spAutoFit/>
          </a:bodyPr>
          <a:lstStyle/>
          <a:p>
            <a:r>
              <a:rPr lang="en-US" altLang="zh-CN" sz="5400" b="1" dirty="0">
                <a:solidFill>
                  <a:srgbClr val="FF0000"/>
                </a:solidFill>
              </a:rPr>
              <a:t>c</a:t>
            </a:r>
            <a:endParaRPr lang="zh-CN" altLang="en-US" sz="5400" b="1" dirty="0">
              <a:solidFill>
                <a:srgbClr val="FF0000"/>
              </a:solidFill>
            </a:endParaRPr>
          </a:p>
        </p:txBody>
      </p:sp>
    </p:spTree>
    <p:extLst>
      <p:ext uri="{BB962C8B-B14F-4D97-AF65-F5344CB8AC3E}">
        <p14:creationId xmlns:p14="http://schemas.microsoft.com/office/powerpoint/2010/main" val="248335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0" y="120403"/>
            <a:ext cx="4685898" cy="646331"/>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§10</a:t>
            </a:r>
            <a:r>
              <a:rPr lang="zh-CN" alt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.5  电势  电势差    </a:t>
            </a:r>
          </a:p>
        </p:txBody>
      </p:sp>
      <p:sp>
        <p:nvSpPr>
          <p:cNvPr id="4" name="Rectangle 4"/>
          <p:cNvSpPr>
            <a:spLocks noChangeArrowheads="1"/>
          </p:cNvSpPr>
          <p:nvPr/>
        </p:nvSpPr>
        <p:spPr bwMode="auto">
          <a:xfrm>
            <a:off x="138139" y="766732"/>
            <a:ext cx="3357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762000" eaLnBrk="0" fontAlgn="base" hangingPunct="0">
              <a:spcBef>
                <a:spcPct val="50000"/>
              </a:spcBef>
              <a:spcAft>
                <a:spcPct val="0"/>
              </a:spcAft>
            </a:pPr>
            <a:r>
              <a:rPr kumimoji="1" lang="zh-CN" altLang="en-US" sz="2800" b="1" dirty="0">
                <a:solidFill>
                  <a:srgbClr val="FF0000"/>
                </a:solidFill>
                <a:latin typeface="Times New Roman" pitchFamily="18" charset="0"/>
              </a:rPr>
              <a:t>一</a:t>
            </a:r>
            <a:r>
              <a:rPr kumimoji="1" lang="en-US" altLang="zh-CN" sz="2800" b="1" dirty="0">
                <a:solidFill>
                  <a:srgbClr val="FF0000"/>
                </a:solidFill>
                <a:latin typeface="Times New Roman" pitchFamily="18" charset="0"/>
              </a:rPr>
              <a:t>. </a:t>
            </a:r>
            <a:r>
              <a:rPr kumimoji="1" lang="zh-CN" altLang="en-US" sz="2800" b="1" dirty="0">
                <a:solidFill>
                  <a:srgbClr val="FF0000"/>
                </a:solidFill>
                <a:latin typeface="Times New Roman" pitchFamily="18" charset="0"/>
              </a:rPr>
              <a:t>电势  电势差</a:t>
            </a:r>
          </a:p>
        </p:txBody>
      </p:sp>
      <p:sp>
        <p:nvSpPr>
          <p:cNvPr id="5" name="Rectangle 5"/>
          <p:cNvSpPr>
            <a:spLocks noChangeArrowheads="1"/>
          </p:cNvSpPr>
          <p:nvPr/>
        </p:nvSpPr>
        <p:spPr bwMode="auto">
          <a:xfrm>
            <a:off x="2137" y="1242825"/>
            <a:ext cx="23866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762000" eaLnBrk="0" fontAlgn="base" hangingPunct="0">
              <a:spcBef>
                <a:spcPct val="50000"/>
              </a:spcBef>
              <a:spcAft>
                <a:spcPct val="0"/>
              </a:spcAft>
            </a:pPr>
            <a:r>
              <a:rPr kumimoji="1" lang="en-US" altLang="zh-CN" sz="2800" b="1" dirty="0">
                <a:solidFill>
                  <a:srgbClr val="0000FF"/>
                </a:solidFill>
                <a:latin typeface="Times New Roman" pitchFamily="18" charset="0"/>
              </a:rPr>
              <a:t>1. </a:t>
            </a:r>
            <a:r>
              <a:rPr kumimoji="1" lang="zh-CN" altLang="en-US" sz="2800" b="1" dirty="0">
                <a:solidFill>
                  <a:srgbClr val="0000FF"/>
                </a:solidFill>
                <a:latin typeface="Times New Roman" pitchFamily="18" charset="0"/>
              </a:rPr>
              <a:t>电势定义</a:t>
            </a:r>
          </a:p>
        </p:txBody>
      </p:sp>
      <p:graphicFrame>
        <p:nvGraphicFramePr>
          <p:cNvPr id="6" name="Object 6"/>
          <p:cNvGraphicFramePr>
            <a:graphicFrameLocks noChangeAspect="1"/>
          </p:cNvGraphicFramePr>
          <p:nvPr>
            <p:extLst/>
          </p:nvPr>
        </p:nvGraphicFramePr>
        <p:xfrm>
          <a:off x="580170" y="1730962"/>
          <a:ext cx="1226268" cy="992772"/>
        </p:xfrm>
        <a:graphic>
          <a:graphicData uri="http://schemas.openxmlformats.org/presentationml/2006/ole">
            <mc:AlternateContent xmlns:mc="http://schemas.openxmlformats.org/markup-compatibility/2006">
              <mc:Choice xmlns:v="urn:schemas-microsoft-com:vml" Requires="v">
                <p:oleObj spid="_x0000_s30909" name="Equation" r:id="rId3" imgW="533160" imgH="431640" progId="Equation.DSMT4">
                  <p:embed/>
                </p:oleObj>
              </mc:Choice>
              <mc:Fallback>
                <p:oleObj name="Equation" r:id="rId3" imgW="533160" imgH="431640" progId="Equation.DSMT4">
                  <p:embed/>
                  <p:pic>
                    <p:nvPicPr>
                      <p:cNvPr id="0" name=""/>
                      <p:cNvPicPr>
                        <a:picLocks noChangeAspect="1" noChangeArrowheads="1"/>
                      </p:cNvPicPr>
                      <p:nvPr/>
                    </p:nvPicPr>
                    <p:blipFill>
                      <a:blip r:embed="rId4"/>
                      <a:srcRect/>
                      <a:stretch>
                        <a:fillRect/>
                      </a:stretch>
                    </p:blipFill>
                    <p:spPr bwMode="auto">
                      <a:xfrm>
                        <a:off x="580170" y="1730962"/>
                        <a:ext cx="1226268" cy="992772"/>
                      </a:xfrm>
                      <a:prstGeom prst="rect">
                        <a:avLst/>
                      </a:prstGeom>
                      <a:noFill/>
                      <a:ln w="19050">
                        <a:solidFill>
                          <a:srgbClr val="66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组合 7"/>
          <p:cNvGrpSpPr>
            <a:grpSpLocks/>
          </p:cNvGrpSpPr>
          <p:nvPr/>
        </p:nvGrpSpPr>
        <p:grpSpPr bwMode="auto">
          <a:xfrm>
            <a:off x="2527857" y="1748281"/>
            <a:ext cx="5589588" cy="900113"/>
            <a:chOff x="800601" y="5797822"/>
            <a:chExt cx="5588586" cy="900113"/>
          </a:xfrm>
        </p:grpSpPr>
        <p:graphicFrame>
          <p:nvGraphicFramePr>
            <p:cNvPr id="9" name="对象 10"/>
            <p:cNvGraphicFramePr>
              <a:graphicFrameLocks noChangeAspect="1"/>
            </p:cNvGraphicFramePr>
            <p:nvPr>
              <p:extLst/>
            </p:nvPr>
          </p:nvGraphicFramePr>
          <p:xfrm>
            <a:off x="800601" y="5851797"/>
            <a:ext cx="2555417" cy="774700"/>
          </p:xfrm>
          <a:graphic>
            <a:graphicData uri="http://schemas.openxmlformats.org/presentationml/2006/ole">
              <mc:AlternateContent xmlns:mc="http://schemas.openxmlformats.org/markup-compatibility/2006">
                <mc:Choice xmlns:v="urn:schemas-microsoft-com:vml" Requires="v">
                  <p:oleObj spid="_x0000_s30910" name="Equation" r:id="rId5" imgW="2082600" imgH="596880" progId="Equation.DSMT4">
                    <p:embed/>
                  </p:oleObj>
                </mc:Choice>
                <mc:Fallback>
                  <p:oleObj name="Equation" r:id="rId5" imgW="2082600" imgH="596880" progId="Equation.DSMT4">
                    <p:embed/>
                    <p:pic>
                      <p:nvPicPr>
                        <p:cNvPr id="0" name=""/>
                        <p:cNvPicPr>
                          <a:picLocks noChangeAspect="1" noChangeArrowheads="1"/>
                        </p:cNvPicPr>
                        <p:nvPr/>
                      </p:nvPicPr>
                      <p:blipFill>
                        <a:blip r:embed="rId6"/>
                        <a:srcRect/>
                        <a:stretch>
                          <a:fillRect/>
                        </a:stretch>
                      </p:blipFill>
                      <p:spPr bwMode="auto">
                        <a:xfrm>
                          <a:off x="800601" y="5851797"/>
                          <a:ext cx="2555417"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oleObj>
                </mc:Fallback>
              </mc:AlternateContent>
            </a:graphicData>
          </a:graphic>
        </p:graphicFrame>
        <p:graphicFrame>
          <p:nvGraphicFramePr>
            <p:cNvPr id="10" name="对象 11"/>
            <p:cNvGraphicFramePr>
              <a:graphicFrameLocks noChangeAspect="1"/>
            </p:cNvGraphicFramePr>
            <p:nvPr>
              <p:extLst/>
            </p:nvPr>
          </p:nvGraphicFramePr>
          <p:xfrm>
            <a:off x="3682984" y="5797822"/>
            <a:ext cx="2706203" cy="900113"/>
          </p:xfrm>
          <a:graphic>
            <a:graphicData uri="http://schemas.openxmlformats.org/presentationml/2006/ole">
              <mc:AlternateContent xmlns:mc="http://schemas.openxmlformats.org/markup-compatibility/2006">
                <mc:Choice xmlns:v="urn:schemas-microsoft-com:vml" Requires="v">
                  <p:oleObj spid="_x0000_s30911" name="Equation" r:id="rId7" imgW="2641320" imgH="812520" progId="Equation.DSMT4">
                    <p:embed/>
                  </p:oleObj>
                </mc:Choice>
                <mc:Fallback>
                  <p:oleObj name="Equation" r:id="rId7" imgW="2641320" imgH="812520" progId="Equation.DSMT4">
                    <p:embed/>
                    <p:pic>
                      <p:nvPicPr>
                        <p:cNvPr id="0" name=""/>
                        <p:cNvPicPr>
                          <a:picLocks noChangeAspect="1" noChangeArrowheads="1"/>
                        </p:cNvPicPr>
                        <p:nvPr/>
                      </p:nvPicPr>
                      <p:blipFill>
                        <a:blip r:embed="rId8"/>
                        <a:srcRect/>
                        <a:stretch>
                          <a:fillRect/>
                        </a:stretch>
                      </p:blipFill>
                      <p:spPr bwMode="auto">
                        <a:xfrm>
                          <a:off x="3682984" y="5797822"/>
                          <a:ext cx="2706203"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pic>
                  </p:oleObj>
                </mc:Fallback>
              </mc:AlternateContent>
            </a:graphicData>
          </a:graphic>
        </p:graphicFrame>
      </p:grpSp>
      <p:sp>
        <p:nvSpPr>
          <p:cNvPr id="12" name="Rectangle 2"/>
          <p:cNvSpPr>
            <a:spLocks noChangeArrowheads="1"/>
          </p:cNvSpPr>
          <p:nvPr/>
        </p:nvSpPr>
        <p:spPr bwMode="auto">
          <a:xfrm>
            <a:off x="2" y="2719067"/>
            <a:ext cx="900586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电场中某点的电势，量值等于把单位正电荷从该点沿任意路径移动到电势能零参考点时静电力所做的功。电势是标量，只有大小没有方向。反过来，点电荷在场中某点的电势能为该点电势与电量的乘积。</a:t>
            </a:r>
            <a:endParaRPr lang="zh-CN" altLang="en-US" sz="3600" b="1" dirty="0">
              <a:latin typeface="Arial" panose="020B0604020202020204" pitchFamily="34" charset="0"/>
            </a:endParaRPr>
          </a:p>
        </p:txBody>
      </p:sp>
      <p:graphicFrame>
        <p:nvGraphicFramePr>
          <p:cNvPr id="13" name="对象 12"/>
          <p:cNvGraphicFramePr>
            <a:graphicFrameLocks noChangeAspect="1"/>
          </p:cNvGraphicFramePr>
          <p:nvPr>
            <p:extLst/>
          </p:nvPr>
        </p:nvGraphicFramePr>
        <p:xfrm>
          <a:off x="2527859" y="3862170"/>
          <a:ext cx="1260685" cy="504274"/>
        </p:xfrm>
        <a:graphic>
          <a:graphicData uri="http://schemas.openxmlformats.org/presentationml/2006/ole">
            <mc:AlternateContent xmlns:mc="http://schemas.openxmlformats.org/markup-compatibility/2006">
              <mc:Choice xmlns:v="urn:schemas-microsoft-com:vml" Requires="v">
                <p:oleObj spid="_x0000_s30912" name="Equation" r:id="rId9" imgW="571252" imgH="228501" progId="Equation.DSMT4">
                  <p:embed/>
                </p:oleObj>
              </mc:Choice>
              <mc:Fallback>
                <p:oleObj name="Equation" r:id="rId9" imgW="571252" imgH="22850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27859" y="3862170"/>
                        <a:ext cx="1260685" cy="504274"/>
                      </a:xfrm>
                      <a:prstGeom prst="rect">
                        <a:avLst/>
                      </a:prstGeom>
                      <a:noFill/>
                    </p:spPr>
                  </p:pic>
                </p:oleObj>
              </mc:Fallback>
            </mc:AlternateContent>
          </a:graphicData>
        </a:graphic>
      </p:graphicFrame>
      <p:graphicFrame>
        <p:nvGraphicFramePr>
          <p:cNvPr id="14" name="Object 6"/>
          <p:cNvGraphicFramePr>
            <a:graphicFrameLocks/>
          </p:cNvGraphicFramePr>
          <p:nvPr>
            <p:extLst/>
          </p:nvPr>
        </p:nvGraphicFramePr>
        <p:xfrm>
          <a:off x="2916317" y="5758647"/>
          <a:ext cx="2419350" cy="973137"/>
        </p:xfrm>
        <a:graphic>
          <a:graphicData uri="http://schemas.openxmlformats.org/presentationml/2006/ole">
            <mc:AlternateContent xmlns:mc="http://schemas.openxmlformats.org/markup-compatibility/2006">
              <mc:Choice xmlns:v="urn:schemas-microsoft-com:vml" Requires="v">
                <p:oleObj spid="_x0000_s30913" name="Equation" r:id="rId11" imgW="939600" imgH="355320" progId="Equation.DSMT4">
                  <p:embed/>
                </p:oleObj>
              </mc:Choice>
              <mc:Fallback>
                <p:oleObj name="Equation" r:id="rId11" imgW="939600" imgH="355320" progId="Equation.DSMT4">
                  <p:embed/>
                  <p:pic>
                    <p:nvPicPr>
                      <p:cNvPr id="0" name=""/>
                      <p:cNvPicPr>
                        <a:picLocks noChangeArrowheads="1"/>
                      </p:cNvPicPr>
                      <p:nvPr/>
                    </p:nvPicPr>
                    <p:blipFill>
                      <a:blip r:embed="rId12"/>
                      <a:srcRect/>
                      <a:stretch>
                        <a:fillRect/>
                      </a:stretch>
                    </p:blipFill>
                    <p:spPr bwMode="auto">
                      <a:xfrm>
                        <a:off x="2916317" y="5758647"/>
                        <a:ext cx="2419350" cy="973137"/>
                      </a:xfrm>
                      <a:prstGeom prst="rect">
                        <a:avLst/>
                      </a:prstGeom>
                      <a:noFill/>
                      <a:ln>
                        <a:solidFill>
                          <a:srgbClr val="0000FF"/>
                        </a:solidFill>
                      </a:ln>
                      <a:effectLst/>
                    </p:spPr>
                  </p:pic>
                </p:oleObj>
              </mc:Fallback>
            </mc:AlternateContent>
          </a:graphicData>
        </a:graphic>
      </p:graphicFrame>
      <p:sp>
        <p:nvSpPr>
          <p:cNvPr id="15" name="Text Box 7"/>
          <p:cNvSpPr txBox="1">
            <a:spLocks noChangeArrowheads="1"/>
          </p:cNvSpPr>
          <p:nvPr/>
        </p:nvSpPr>
        <p:spPr bwMode="auto">
          <a:xfrm>
            <a:off x="426611" y="4268861"/>
            <a:ext cx="2479675"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zh-CN" sz="2800" b="1" dirty="0">
                <a:solidFill>
                  <a:srgbClr val="0000FF"/>
                </a:solidFill>
                <a:latin typeface="Times New Roman" pitchFamily="18" charset="0"/>
              </a:rPr>
              <a:t>2. </a:t>
            </a:r>
            <a:r>
              <a:rPr lang="zh-CN" altLang="en-US" sz="2800" b="1" dirty="0">
                <a:solidFill>
                  <a:srgbClr val="0000FF"/>
                </a:solidFill>
                <a:latin typeface="Times New Roman" pitchFamily="18" charset="0"/>
              </a:rPr>
              <a:t>电势差 </a:t>
            </a:r>
            <a:endParaRPr lang="zh-CN" altLang="en-US" sz="2800" b="1" dirty="0">
              <a:solidFill>
                <a:srgbClr val="0000FF"/>
              </a:solidFill>
              <a:latin typeface="Times New Roman" pitchFamily="18" charset="0"/>
              <a:ea typeface="楷体_GB2312" pitchFamily="49" charset="-122"/>
            </a:endParaRPr>
          </a:p>
        </p:txBody>
      </p:sp>
      <p:sp>
        <p:nvSpPr>
          <p:cNvPr id="16" name="Text Box 8"/>
          <p:cNvSpPr txBox="1">
            <a:spLocks noChangeArrowheads="1"/>
          </p:cNvSpPr>
          <p:nvPr/>
        </p:nvSpPr>
        <p:spPr bwMode="auto">
          <a:xfrm>
            <a:off x="426609" y="4772216"/>
            <a:ext cx="8064896" cy="83099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r>
              <a:rPr lang="zh-CN" altLang="zh-CN" sz="2400" b="1" dirty="0">
                <a:solidFill>
                  <a:srgbClr val="000404"/>
                </a:solidFill>
                <a:latin typeface="Times New Roman" pitchFamily="18" charset="0"/>
              </a:rPr>
              <a:t>        </a:t>
            </a:r>
            <a:r>
              <a:rPr lang="zh-CN" altLang="en-US" sz="2400" b="1" dirty="0">
                <a:solidFill>
                  <a:srgbClr val="000404"/>
                </a:solidFill>
                <a:latin typeface="Times New Roman" pitchFamily="18" charset="0"/>
              </a:rPr>
              <a:t>将单位正电荷从电场中</a:t>
            </a:r>
            <a:r>
              <a:rPr lang="zh-CN" altLang="zh-CN" sz="2400" i="1" dirty="0">
                <a:solidFill>
                  <a:srgbClr val="000404"/>
                </a:solidFill>
                <a:latin typeface="Times New Roman" pitchFamily="18" charset="0"/>
              </a:rPr>
              <a:t>P</a:t>
            </a:r>
            <a:r>
              <a:rPr lang="zh-CN" altLang="zh-CN" sz="2400" b="1" i="1" dirty="0">
                <a:solidFill>
                  <a:srgbClr val="000404"/>
                </a:solidFill>
                <a:latin typeface="Times New Roman" pitchFamily="18" charset="0"/>
              </a:rPr>
              <a:t> </a:t>
            </a:r>
            <a:r>
              <a:rPr lang="zh-CN" altLang="en-US" sz="2400" b="1" dirty="0">
                <a:solidFill>
                  <a:srgbClr val="000404"/>
                </a:solidFill>
                <a:latin typeface="Times New Roman" pitchFamily="18" charset="0"/>
              </a:rPr>
              <a:t>点移到 </a:t>
            </a:r>
            <a:r>
              <a:rPr lang="zh-CN" altLang="zh-CN" sz="2400" i="1" dirty="0">
                <a:solidFill>
                  <a:srgbClr val="000404"/>
                </a:solidFill>
                <a:latin typeface="Times New Roman" pitchFamily="18" charset="0"/>
              </a:rPr>
              <a:t>Q</a:t>
            </a:r>
            <a:r>
              <a:rPr lang="zh-CN" altLang="en-US" sz="2400" b="1" dirty="0">
                <a:solidFill>
                  <a:srgbClr val="000404"/>
                </a:solidFill>
                <a:latin typeface="Times New Roman" pitchFamily="18" charset="0"/>
              </a:rPr>
              <a:t>点</a:t>
            </a:r>
            <a:r>
              <a:rPr lang="zh-CN" altLang="zh-CN" sz="2400" b="1" dirty="0">
                <a:solidFill>
                  <a:srgbClr val="000404"/>
                </a:solidFill>
                <a:latin typeface="Times New Roman" pitchFamily="18" charset="0"/>
              </a:rPr>
              <a:t>, </a:t>
            </a:r>
            <a:r>
              <a:rPr lang="zh-CN" altLang="en-US" sz="2400" b="1" dirty="0">
                <a:solidFill>
                  <a:srgbClr val="000404"/>
                </a:solidFill>
                <a:latin typeface="Times New Roman" pitchFamily="18" charset="0"/>
              </a:rPr>
              <a:t>静电场力所作的功，称为静电场中两点间的电势差</a:t>
            </a:r>
            <a:r>
              <a:rPr lang="en-US" altLang="zh-CN" sz="2400" b="1" dirty="0">
                <a:solidFill>
                  <a:srgbClr val="000404"/>
                </a:solidFill>
                <a:latin typeface="Times New Roman" pitchFamily="18" charset="0"/>
              </a:rPr>
              <a:t> </a:t>
            </a:r>
            <a:r>
              <a:rPr lang="zh-CN" altLang="zh-CN" sz="2400" b="1" dirty="0">
                <a:solidFill>
                  <a:srgbClr val="000404"/>
                </a:solidFill>
                <a:latin typeface="Times New Roman" pitchFamily="18" charset="0"/>
              </a:rPr>
              <a:t> </a:t>
            </a:r>
            <a:r>
              <a:rPr lang="zh-CN" altLang="zh-CN" sz="2400" i="1" dirty="0">
                <a:solidFill>
                  <a:srgbClr val="000404"/>
                </a:solidFill>
                <a:latin typeface="Times New Roman" pitchFamily="18" charset="0"/>
              </a:rPr>
              <a:t>U</a:t>
            </a:r>
            <a:r>
              <a:rPr lang="zh-CN" altLang="zh-CN" sz="2400" i="1" baseline="-25000" dirty="0">
                <a:solidFill>
                  <a:srgbClr val="000404"/>
                </a:solidFill>
                <a:latin typeface="Times New Roman" pitchFamily="18" charset="0"/>
              </a:rPr>
              <a:t>PQ</a:t>
            </a:r>
            <a:r>
              <a:rPr lang="zh-CN" altLang="zh-CN" sz="2400" b="1" i="1" baseline="-25000" dirty="0">
                <a:solidFill>
                  <a:srgbClr val="000404"/>
                </a:solidFill>
                <a:latin typeface="Times New Roman" pitchFamily="18" charset="0"/>
              </a:rPr>
              <a:t>  </a:t>
            </a:r>
            <a:endParaRPr lang="zh-CN" altLang="en-US" sz="2400" b="1" i="1" baseline="-25000" dirty="0">
              <a:solidFill>
                <a:srgbClr val="000404"/>
              </a:solidFill>
              <a:latin typeface="Times New Roman" pitchFamily="18" charset="0"/>
            </a:endParaRPr>
          </a:p>
        </p:txBody>
      </p:sp>
      <p:sp>
        <p:nvSpPr>
          <p:cNvPr id="17" name="椭圆 16"/>
          <p:cNvSpPr/>
          <p:nvPr/>
        </p:nvSpPr>
        <p:spPr>
          <a:xfrm>
            <a:off x="2117845" y="5479060"/>
            <a:ext cx="3729163" cy="137894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585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20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12" grpId="0"/>
      <p:bldP spid="15" grpId="0"/>
      <p:bldP spid="16" grpId="0" autoUpdateAnimBg="0"/>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92077" y="556558"/>
            <a:ext cx="361632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zh-CN" sz="2800" b="1" dirty="0">
                <a:solidFill>
                  <a:srgbClr val="0000FF"/>
                </a:solidFill>
                <a:latin typeface="Times New Roman" pitchFamily="18" charset="0"/>
              </a:rPr>
              <a:t>•  </a:t>
            </a:r>
            <a:r>
              <a:rPr lang="zh-CN" altLang="en-US" sz="2800" b="1" dirty="0">
                <a:solidFill>
                  <a:srgbClr val="0000FF"/>
                </a:solidFill>
                <a:latin typeface="Times New Roman" pitchFamily="18" charset="0"/>
              </a:rPr>
              <a:t>点电荷的电势</a:t>
            </a:r>
          </a:p>
        </p:txBody>
      </p:sp>
      <p:graphicFrame>
        <p:nvGraphicFramePr>
          <p:cNvPr id="3" name="Object 13"/>
          <p:cNvGraphicFramePr>
            <a:graphicFrameLocks/>
          </p:cNvGraphicFramePr>
          <p:nvPr>
            <p:extLst/>
          </p:nvPr>
        </p:nvGraphicFramePr>
        <p:xfrm>
          <a:off x="3952557" y="133957"/>
          <a:ext cx="2459037" cy="1368425"/>
        </p:xfrm>
        <a:graphic>
          <a:graphicData uri="http://schemas.openxmlformats.org/presentationml/2006/ole">
            <mc:AlternateContent xmlns:mc="http://schemas.openxmlformats.org/markup-compatibility/2006">
              <mc:Choice xmlns:v="urn:schemas-microsoft-com:vml" Requires="v">
                <p:oleObj spid="_x0000_s31785" r:id="rId3" imgW="825817" imgH="444817" progId="Equation.3">
                  <p:embed/>
                </p:oleObj>
              </mc:Choice>
              <mc:Fallback>
                <p:oleObj r:id="rId3" imgW="825817" imgH="444817"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557" y="133957"/>
                        <a:ext cx="2459037"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18"/>
          <p:cNvSpPr txBox="1">
            <a:spLocks noChangeArrowheads="1"/>
          </p:cNvSpPr>
          <p:nvPr/>
        </p:nvSpPr>
        <p:spPr bwMode="auto">
          <a:xfrm>
            <a:off x="2" y="33338"/>
            <a:ext cx="46577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dirty="0">
                <a:solidFill>
                  <a:srgbClr val="FF0000"/>
                </a:solidFill>
                <a:latin typeface="Times New Roman" pitchFamily="18" charset="0"/>
              </a:rPr>
              <a:t>二、电势的叠加原理  </a:t>
            </a:r>
          </a:p>
        </p:txBody>
      </p:sp>
      <p:sp>
        <p:nvSpPr>
          <p:cNvPr id="5" name="Text Box 19"/>
          <p:cNvSpPr txBox="1">
            <a:spLocks noChangeArrowheads="1"/>
          </p:cNvSpPr>
          <p:nvPr/>
        </p:nvSpPr>
        <p:spPr bwMode="auto">
          <a:xfrm>
            <a:off x="92077" y="1562780"/>
            <a:ext cx="798671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zh-CN" sz="2800" b="1" dirty="0">
                <a:solidFill>
                  <a:srgbClr val="000000"/>
                </a:solidFill>
                <a:latin typeface="Times New Roman" pitchFamily="18" charset="0"/>
              </a:rPr>
              <a:t>        </a:t>
            </a:r>
            <a:r>
              <a:rPr lang="zh-CN" altLang="en-US" sz="2800" b="1" dirty="0">
                <a:solidFill>
                  <a:srgbClr val="FF0000"/>
                </a:solidFill>
                <a:latin typeface="Times New Roman" pitchFamily="18" charset="0"/>
              </a:rPr>
              <a:t>正点电荷</a:t>
            </a:r>
            <a:r>
              <a:rPr lang="zh-CN" altLang="en-US" sz="2800" b="1" dirty="0">
                <a:solidFill>
                  <a:srgbClr val="000000"/>
                </a:solidFill>
                <a:latin typeface="Times New Roman" pitchFamily="18" charset="0"/>
              </a:rPr>
              <a:t>周围场的</a:t>
            </a:r>
            <a:r>
              <a:rPr lang="zh-CN" altLang="en-US" sz="2800" b="1" dirty="0">
                <a:solidFill>
                  <a:srgbClr val="FF0000"/>
                </a:solidFill>
                <a:latin typeface="Times New Roman" pitchFamily="18" charset="0"/>
              </a:rPr>
              <a:t>电势为正</a:t>
            </a:r>
            <a:r>
              <a:rPr lang="zh-CN"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离电荷越</a:t>
            </a:r>
            <a:r>
              <a:rPr lang="zh-CN" altLang="en-US" sz="2800" b="1" dirty="0">
                <a:solidFill>
                  <a:srgbClr val="FF0000"/>
                </a:solidFill>
                <a:latin typeface="Times New Roman" pitchFamily="18" charset="0"/>
              </a:rPr>
              <a:t>远</a:t>
            </a:r>
            <a:r>
              <a:rPr lang="zh-CN"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电势越</a:t>
            </a:r>
            <a:r>
              <a:rPr lang="zh-CN" altLang="en-US" sz="2800" b="1" dirty="0">
                <a:solidFill>
                  <a:srgbClr val="FF0000"/>
                </a:solidFill>
                <a:latin typeface="Times New Roman" pitchFamily="18" charset="0"/>
              </a:rPr>
              <a:t>低</a:t>
            </a:r>
            <a:r>
              <a:rPr lang="zh-CN" altLang="en-US" sz="2800" b="1" dirty="0">
                <a:solidFill>
                  <a:srgbClr val="000000"/>
                </a:solidFill>
                <a:latin typeface="Times New Roman" pitchFamily="18" charset="0"/>
              </a:rPr>
              <a:t>；</a:t>
            </a:r>
            <a:r>
              <a:rPr lang="zh-CN" altLang="en-US" sz="2800" b="1" dirty="0">
                <a:solidFill>
                  <a:srgbClr val="0000FF"/>
                </a:solidFill>
                <a:latin typeface="Times New Roman" pitchFamily="18" charset="0"/>
              </a:rPr>
              <a:t>负点电荷</a:t>
            </a:r>
            <a:r>
              <a:rPr lang="zh-CN" altLang="en-US" sz="2800" b="1" dirty="0">
                <a:solidFill>
                  <a:srgbClr val="000000"/>
                </a:solidFill>
                <a:latin typeface="Times New Roman" pitchFamily="18" charset="0"/>
              </a:rPr>
              <a:t>周围场的</a:t>
            </a:r>
            <a:r>
              <a:rPr lang="zh-CN" altLang="en-US" sz="2800" b="1" dirty="0">
                <a:solidFill>
                  <a:srgbClr val="0000FF"/>
                </a:solidFill>
                <a:latin typeface="Times New Roman" pitchFamily="18" charset="0"/>
              </a:rPr>
              <a:t>电势为负</a:t>
            </a:r>
            <a:r>
              <a:rPr lang="zh-CN"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离电荷越</a:t>
            </a:r>
            <a:r>
              <a:rPr lang="zh-CN" altLang="en-US" sz="2800" b="1" dirty="0">
                <a:solidFill>
                  <a:srgbClr val="0000FF"/>
                </a:solidFill>
                <a:latin typeface="Times New Roman" pitchFamily="18" charset="0"/>
              </a:rPr>
              <a:t>远</a:t>
            </a:r>
            <a:r>
              <a:rPr lang="zh-CN"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电势越</a:t>
            </a:r>
            <a:r>
              <a:rPr lang="zh-CN" altLang="en-US" sz="2800" b="1" dirty="0">
                <a:solidFill>
                  <a:srgbClr val="0000FF"/>
                </a:solidFill>
                <a:latin typeface="Times New Roman" pitchFamily="18" charset="0"/>
              </a:rPr>
              <a:t>高</a:t>
            </a:r>
            <a:r>
              <a:rPr lang="zh-CN" altLang="en-US" sz="2800" b="1" dirty="0">
                <a:solidFill>
                  <a:srgbClr val="000000"/>
                </a:solidFill>
                <a:latin typeface="Times New Roman" pitchFamily="18" charset="0"/>
              </a:rPr>
              <a:t>。</a:t>
            </a:r>
          </a:p>
        </p:txBody>
      </p:sp>
      <p:sp>
        <p:nvSpPr>
          <p:cNvPr id="6" name="Text Box 6"/>
          <p:cNvSpPr txBox="1">
            <a:spLocks noChangeArrowheads="1"/>
          </p:cNvSpPr>
          <p:nvPr/>
        </p:nvSpPr>
        <p:spPr bwMode="auto">
          <a:xfrm>
            <a:off x="246841" y="3809097"/>
            <a:ext cx="8072437" cy="954107"/>
          </a:xfrm>
          <a:prstGeom prst="rect">
            <a:avLst/>
          </a:prstGeom>
          <a:noFill/>
          <a:ln>
            <a:solidFill>
              <a:srgbClr val="FF0000"/>
            </a:solidFill>
          </a:ln>
          <a:effectLst/>
        </p:spPr>
        <p:txBody>
          <a:bodyPr>
            <a:spAutoFit/>
          </a:bodyPr>
          <a:lstStyle/>
          <a:p>
            <a:pPr eaLnBrk="0" fontAlgn="base" hangingPunct="0">
              <a:spcBef>
                <a:spcPct val="0"/>
              </a:spcBef>
              <a:spcAft>
                <a:spcPct val="0"/>
              </a:spcAft>
            </a:pPr>
            <a:r>
              <a:rPr lang="zh-CN" altLang="zh-CN" sz="2800" b="1" dirty="0">
                <a:solidFill>
                  <a:srgbClr val="000404"/>
                </a:solidFill>
                <a:latin typeface="Times New Roman" pitchFamily="18" charset="0"/>
              </a:rPr>
              <a:t>        </a:t>
            </a:r>
            <a:r>
              <a:rPr lang="zh-CN" altLang="en-US" sz="2800" b="1" dirty="0">
                <a:solidFill>
                  <a:srgbClr val="0000FF"/>
                </a:solidFill>
                <a:latin typeface="Times New Roman" pitchFamily="18" charset="0"/>
              </a:rPr>
              <a:t>在点电荷系产生的电场中</a:t>
            </a:r>
            <a:r>
              <a:rPr lang="zh-CN" altLang="zh-CN" sz="2800" b="1" dirty="0">
                <a:solidFill>
                  <a:srgbClr val="0000FF"/>
                </a:solidFill>
                <a:latin typeface="Times New Roman" pitchFamily="18" charset="0"/>
              </a:rPr>
              <a:t>, </a:t>
            </a:r>
            <a:r>
              <a:rPr lang="zh-CN" altLang="en-US" sz="2800" b="1" dirty="0">
                <a:solidFill>
                  <a:srgbClr val="0000FF"/>
                </a:solidFill>
                <a:latin typeface="Times New Roman" pitchFamily="18" charset="0"/>
              </a:rPr>
              <a:t>某点的电势是各个点电荷单独存在时</a:t>
            </a:r>
            <a:r>
              <a:rPr lang="zh-CN" altLang="zh-CN" sz="2800" b="1" dirty="0">
                <a:solidFill>
                  <a:srgbClr val="0000FF"/>
                </a:solidFill>
                <a:latin typeface="Times New Roman" pitchFamily="18" charset="0"/>
              </a:rPr>
              <a:t>, </a:t>
            </a:r>
            <a:r>
              <a:rPr lang="zh-CN" altLang="en-US" sz="2800" b="1" dirty="0">
                <a:solidFill>
                  <a:srgbClr val="0000FF"/>
                </a:solidFill>
                <a:latin typeface="Times New Roman" pitchFamily="18" charset="0"/>
              </a:rPr>
              <a:t>在该点产生的电势的代数和。</a:t>
            </a:r>
          </a:p>
        </p:txBody>
      </p:sp>
      <p:sp>
        <p:nvSpPr>
          <p:cNvPr id="7" name="Text Box 7"/>
          <p:cNvSpPr txBox="1">
            <a:spLocks noChangeArrowheads="1"/>
          </p:cNvSpPr>
          <p:nvPr/>
        </p:nvSpPr>
        <p:spPr bwMode="auto">
          <a:xfrm>
            <a:off x="246839" y="3233031"/>
            <a:ext cx="26180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dirty="0">
                <a:solidFill>
                  <a:srgbClr val="CC0000"/>
                </a:solidFill>
                <a:latin typeface="Times New Roman" pitchFamily="18" charset="0"/>
              </a:rPr>
              <a:t>电势叠加原理   </a:t>
            </a:r>
          </a:p>
        </p:txBody>
      </p:sp>
      <p:sp>
        <p:nvSpPr>
          <p:cNvPr id="8" name="椭圆 7"/>
          <p:cNvSpPr/>
          <p:nvPr/>
        </p:nvSpPr>
        <p:spPr>
          <a:xfrm>
            <a:off x="3483006" y="56168"/>
            <a:ext cx="3684105" cy="152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307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autoUpdateAnimBg="0"/>
      <p:bldP spid="7" grpId="0" autoUpdateAnimBg="0"/>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46050" y="923926"/>
            <a:ext cx="1943670" cy="5313387"/>
            <a:chOff x="240" y="720"/>
            <a:chExt cx="1200" cy="2880"/>
          </a:xfrm>
        </p:grpSpPr>
        <p:sp>
          <p:nvSpPr>
            <p:cNvPr id="3" name="Text Box 4"/>
            <p:cNvSpPr txBox="1">
              <a:spLocks noChangeArrowheads="1"/>
            </p:cNvSpPr>
            <p:nvPr/>
          </p:nvSpPr>
          <p:spPr bwMode="auto">
            <a:xfrm>
              <a:off x="240" y="1728"/>
              <a:ext cx="1152" cy="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3200" b="1" dirty="0">
                  <a:solidFill>
                    <a:srgbClr val="000000"/>
                  </a:solidFill>
                  <a:latin typeface="Times New Roman"/>
                  <a:cs typeface="Times New Roman" pitchFamily="18" charset="0"/>
                </a:rPr>
                <a:t>求电势</a:t>
              </a:r>
            </a:p>
            <a:p>
              <a:pPr fontAlgn="base">
                <a:spcBef>
                  <a:spcPct val="50000"/>
                </a:spcBef>
                <a:spcAft>
                  <a:spcPct val="0"/>
                </a:spcAft>
              </a:pPr>
              <a:r>
                <a:rPr kumimoji="1" lang="zh-CN" altLang="en-US" sz="3200" b="1" dirty="0">
                  <a:solidFill>
                    <a:srgbClr val="000000"/>
                  </a:solidFill>
                  <a:latin typeface="Times New Roman"/>
                  <a:cs typeface="Times New Roman" pitchFamily="18" charset="0"/>
                </a:rPr>
                <a:t>的方法</a:t>
              </a:r>
            </a:p>
          </p:txBody>
        </p:sp>
        <p:sp>
          <p:nvSpPr>
            <p:cNvPr id="4" name="AutoShape 5"/>
            <p:cNvSpPr>
              <a:spLocks/>
            </p:cNvSpPr>
            <p:nvPr/>
          </p:nvSpPr>
          <p:spPr bwMode="auto">
            <a:xfrm>
              <a:off x="1104" y="720"/>
              <a:ext cx="336" cy="2880"/>
            </a:xfrm>
            <a:prstGeom prst="leftBrace">
              <a:avLst>
                <a:gd name="adj1" fmla="val 71429"/>
                <a:gd name="adj2" fmla="val 50000"/>
              </a:avLst>
            </a:pr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hangingPunct="0">
                <a:spcBef>
                  <a:spcPct val="0"/>
                </a:spcBef>
                <a:spcAft>
                  <a:spcPct val="0"/>
                </a:spcAft>
              </a:pPr>
              <a:endParaRPr kumimoji="1" lang="zh-CN" altLang="en-US" sz="2800" b="1">
                <a:solidFill>
                  <a:srgbClr val="000099"/>
                </a:solidFill>
                <a:latin typeface="Times New Roman"/>
                <a:cs typeface="Times New Roman" pitchFamily="18" charset="0"/>
              </a:endParaRPr>
            </a:p>
          </p:txBody>
        </p:sp>
      </p:grpSp>
      <p:graphicFrame>
        <p:nvGraphicFramePr>
          <p:cNvPr id="5" name="Object 7"/>
          <p:cNvGraphicFramePr>
            <a:graphicFrameLocks noChangeAspect="1"/>
          </p:cNvGraphicFramePr>
          <p:nvPr>
            <p:extLst/>
          </p:nvPr>
        </p:nvGraphicFramePr>
        <p:xfrm>
          <a:off x="3492502" y="930275"/>
          <a:ext cx="2303463" cy="1130300"/>
        </p:xfrm>
        <a:graphic>
          <a:graphicData uri="http://schemas.openxmlformats.org/presentationml/2006/ole">
            <mc:AlternateContent xmlns:mc="http://schemas.openxmlformats.org/markup-compatibility/2006">
              <mc:Choice xmlns:v="urn:schemas-microsoft-com:vml" Requires="v">
                <p:oleObj spid="_x0000_s32924" name="Equation" r:id="rId3" imgW="850680" imgH="419040" progId="Equation.DSMT4">
                  <p:embed/>
                </p:oleObj>
              </mc:Choice>
              <mc:Fallback>
                <p:oleObj name="Equation" r:id="rId3" imgW="8506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2" y="930275"/>
                        <a:ext cx="2303463"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8"/>
          <p:cNvSpPr txBox="1">
            <a:spLocks noChangeArrowheads="1"/>
          </p:cNvSpPr>
          <p:nvPr/>
        </p:nvSpPr>
        <p:spPr bwMode="auto">
          <a:xfrm>
            <a:off x="2051050" y="1173163"/>
            <a:ext cx="1981200" cy="519112"/>
          </a:xfrm>
          <a:prstGeom prst="rect">
            <a:avLst/>
          </a:prstGeom>
          <a:noFill/>
          <a:ln>
            <a:noFill/>
          </a:ln>
          <a:effectLst/>
          <a:extLst>
            <a:ext uri="{909E8E84-426E-40DD-AFC4-6F175D3DCCD1}">
              <a14:hiddenFill xmlns:a14="http://schemas.microsoft.com/office/drawing/2010/main">
                <a:solidFill>
                  <a:srgbClr val="EDFAD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Font typeface="Wingdings" pitchFamily="2" charset="2"/>
              <a:buChar char="Ø"/>
            </a:pPr>
            <a:r>
              <a:rPr kumimoji="1" lang="en-US" altLang="zh-CN" sz="2800" b="1">
                <a:solidFill>
                  <a:srgbClr val="000099"/>
                </a:solidFill>
                <a:latin typeface="Times New Roman"/>
                <a:cs typeface="Times New Roman" pitchFamily="18" charset="0"/>
              </a:rPr>
              <a:t> </a:t>
            </a:r>
            <a:r>
              <a:rPr kumimoji="1" lang="zh-CN" altLang="en-US" sz="2800" b="1">
                <a:solidFill>
                  <a:srgbClr val="000099"/>
                </a:solidFill>
                <a:latin typeface="Times New Roman"/>
                <a:cs typeface="Times New Roman" pitchFamily="18" charset="0"/>
              </a:rPr>
              <a:t>利用</a:t>
            </a:r>
          </a:p>
        </p:txBody>
      </p:sp>
      <p:sp>
        <p:nvSpPr>
          <p:cNvPr id="7" name="Text Box 10"/>
          <p:cNvSpPr txBox="1">
            <a:spLocks noChangeArrowheads="1"/>
          </p:cNvSpPr>
          <p:nvPr/>
        </p:nvSpPr>
        <p:spPr bwMode="auto">
          <a:xfrm>
            <a:off x="2089720" y="4797154"/>
            <a:ext cx="7162800" cy="1160463"/>
          </a:xfrm>
          <a:prstGeom prst="rect">
            <a:avLst/>
          </a:prstGeom>
          <a:noFill/>
          <a:ln>
            <a:noFill/>
          </a:ln>
          <a:effectLst/>
          <a:extLst>
            <a:ext uri="{909E8E84-426E-40DD-AFC4-6F175D3DCCD1}">
              <a14:hiddenFill xmlns:a14="http://schemas.microsoft.com/office/drawing/2010/main">
                <a:solidFill>
                  <a:srgbClr val="EDFAD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Font typeface="Wingdings" pitchFamily="2" charset="2"/>
              <a:buChar char="Ø"/>
            </a:pPr>
            <a:r>
              <a:rPr kumimoji="1" lang="en-US" altLang="zh-CN" sz="2800" b="1" dirty="0">
                <a:solidFill>
                  <a:srgbClr val="000099"/>
                </a:solidFill>
                <a:latin typeface="Times New Roman"/>
                <a:cs typeface="Times New Roman" pitchFamily="18" charset="0"/>
              </a:rPr>
              <a:t> </a:t>
            </a:r>
            <a:r>
              <a:rPr kumimoji="1" lang="zh-CN" altLang="en-US" sz="2800" b="1" dirty="0">
                <a:solidFill>
                  <a:srgbClr val="000099"/>
                </a:solidFill>
                <a:latin typeface="Times New Roman"/>
                <a:cs typeface="Times New Roman" pitchFamily="18" charset="0"/>
              </a:rPr>
              <a:t>若已知在积分路径上     的函数表达式，</a:t>
            </a:r>
          </a:p>
          <a:p>
            <a:pPr fontAlgn="base">
              <a:spcBef>
                <a:spcPct val="50000"/>
              </a:spcBef>
              <a:spcAft>
                <a:spcPct val="0"/>
              </a:spcAft>
              <a:buFont typeface="Wingdings" pitchFamily="2" charset="2"/>
              <a:buNone/>
            </a:pPr>
            <a:r>
              <a:rPr kumimoji="1" lang="zh-CN" altLang="en-US" sz="2800" b="1" dirty="0">
                <a:solidFill>
                  <a:srgbClr val="000099"/>
                </a:solidFill>
                <a:latin typeface="Times New Roman"/>
                <a:cs typeface="Times New Roman" pitchFamily="18" charset="0"/>
              </a:rPr>
              <a:t>   则：</a:t>
            </a:r>
          </a:p>
        </p:txBody>
      </p:sp>
      <p:graphicFrame>
        <p:nvGraphicFramePr>
          <p:cNvPr id="8" name="Object 11"/>
          <p:cNvGraphicFramePr>
            <a:graphicFrameLocks noChangeAspect="1"/>
          </p:cNvGraphicFramePr>
          <p:nvPr>
            <p:extLst/>
          </p:nvPr>
        </p:nvGraphicFramePr>
        <p:xfrm>
          <a:off x="5796136" y="4725146"/>
          <a:ext cx="414338" cy="515937"/>
        </p:xfrm>
        <a:graphic>
          <a:graphicData uri="http://schemas.openxmlformats.org/presentationml/2006/ole">
            <mc:AlternateContent xmlns:mc="http://schemas.openxmlformats.org/markup-compatibility/2006">
              <mc:Choice xmlns:v="urn:schemas-microsoft-com:vml" Requires="v">
                <p:oleObj spid="_x0000_s32925" name="Equation" r:id="rId5" imgW="152280" imgH="190440" progId="Equation.DSMT4">
                  <p:embed/>
                </p:oleObj>
              </mc:Choice>
              <mc:Fallback>
                <p:oleObj name="Equation" r:id="rId5" imgW="152280" imgH="1904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6136" y="4725146"/>
                        <a:ext cx="414338"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2"/>
          <p:cNvGraphicFramePr>
            <a:graphicFrameLocks noChangeAspect="1"/>
          </p:cNvGraphicFramePr>
          <p:nvPr>
            <p:extLst/>
          </p:nvPr>
        </p:nvGraphicFramePr>
        <p:xfrm>
          <a:off x="3294484" y="5301210"/>
          <a:ext cx="2376636" cy="892175"/>
        </p:xfrm>
        <a:graphic>
          <a:graphicData uri="http://schemas.openxmlformats.org/presentationml/2006/ole">
            <mc:AlternateContent xmlns:mc="http://schemas.openxmlformats.org/markup-compatibility/2006">
              <mc:Choice xmlns:v="urn:schemas-microsoft-com:vml" Requires="v">
                <p:oleObj spid="_x0000_s32926" name="Equation" r:id="rId7" imgW="901440" imgH="330120" progId="Equation.DSMT4">
                  <p:embed/>
                </p:oleObj>
              </mc:Choice>
              <mc:Fallback>
                <p:oleObj name="Equation" r:id="rId7" imgW="901440" imgH="3301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4484" y="5301210"/>
                        <a:ext cx="2376636" cy="892175"/>
                      </a:xfrm>
                      <a:prstGeom prst="rect">
                        <a:avLst/>
                      </a:prstGeom>
                      <a:noFill/>
                      <a:ln>
                        <a:noFill/>
                      </a:ln>
                      <a:effectLst/>
                    </p:spPr>
                  </p:pic>
                </p:oleObj>
              </mc:Fallback>
            </mc:AlternateContent>
          </a:graphicData>
        </a:graphic>
      </p:graphicFrame>
      <p:grpSp>
        <p:nvGrpSpPr>
          <p:cNvPr id="10" name="Group 18"/>
          <p:cNvGrpSpPr>
            <a:grpSpLocks/>
          </p:cNvGrpSpPr>
          <p:nvPr/>
        </p:nvGrpSpPr>
        <p:grpSpPr bwMode="auto">
          <a:xfrm>
            <a:off x="2051051" y="1988840"/>
            <a:ext cx="6781800" cy="2678114"/>
            <a:chOff x="1239" y="1318"/>
            <a:chExt cx="4272" cy="1687"/>
          </a:xfrm>
        </p:grpSpPr>
        <p:sp>
          <p:nvSpPr>
            <p:cNvPr id="11" name="Text Box 14"/>
            <p:cNvSpPr txBox="1">
              <a:spLocks noChangeArrowheads="1"/>
            </p:cNvSpPr>
            <p:nvPr/>
          </p:nvSpPr>
          <p:spPr bwMode="auto">
            <a:xfrm>
              <a:off x="1239" y="1318"/>
              <a:ext cx="4272" cy="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lnSpc>
                  <a:spcPct val="200000"/>
                </a:lnSpc>
                <a:spcBef>
                  <a:spcPct val="50000"/>
                </a:spcBef>
                <a:spcAft>
                  <a:spcPct val="0"/>
                </a:spcAft>
                <a:defRPr/>
              </a:pPr>
              <a:r>
                <a:rPr kumimoji="1" lang="zh-CN" altLang="en-US" sz="2800" b="1" kern="0" dirty="0">
                  <a:solidFill>
                    <a:srgbClr val="000099"/>
                  </a:solidFill>
                  <a:latin typeface="Times New Roman"/>
                  <a:cs typeface="Times New Roman" pitchFamily="18" charset="0"/>
                </a:rPr>
                <a:t>（利用了点电荷电势                    这一结果，已选无限远处为电势零点。前提条件是</a:t>
              </a:r>
              <a:r>
                <a:rPr kumimoji="1" lang="zh-CN" altLang="en-US" sz="2800" b="1" kern="0" dirty="0">
                  <a:solidFill>
                    <a:srgbClr val="FF0000"/>
                  </a:solidFill>
                  <a:latin typeface="Times New Roman"/>
                  <a:cs typeface="Times New Roman" pitchFamily="18" charset="0"/>
                </a:rPr>
                <a:t>有限大</a:t>
              </a:r>
              <a:r>
                <a:rPr kumimoji="1" lang="zh-CN" altLang="en-US" sz="2800" b="1" kern="0" dirty="0">
                  <a:solidFill>
                    <a:srgbClr val="000099"/>
                  </a:solidFill>
                  <a:latin typeface="Times New Roman"/>
                  <a:cs typeface="Times New Roman" pitchFamily="18" charset="0"/>
                </a:rPr>
                <a:t>带电体）</a:t>
              </a:r>
            </a:p>
          </p:txBody>
        </p:sp>
        <p:graphicFrame>
          <p:nvGraphicFramePr>
            <p:cNvPr id="12" name="Object 15"/>
            <p:cNvGraphicFramePr>
              <a:graphicFrameLocks noChangeAspect="1"/>
            </p:cNvGraphicFramePr>
            <p:nvPr>
              <p:extLst/>
            </p:nvPr>
          </p:nvGraphicFramePr>
          <p:xfrm>
            <a:off x="3450" y="1318"/>
            <a:ext cx="964" cy="725"/>
          </p:xfrm>
          <a:graphic>
            <a:graphicData uri="http://schemas.openxmlformats.org/presentationml/2006/ole">
              <mc:AlternateContent xmlns:mc="http://schemas.openxmlformats.org/markup-compatibility/2006">
                <mc:Choice xmlns:v="urn:schemas-microsoft-com:vml" Requires="v">
                  <p:oleObj spid="_x0000_s32927" name="Equation" r:id="rId9" imgW="1384200" imgH="812520" progId="Equation.DSMT4">
                    <p:embed/>
                  </p:oleObj>
                </mc:Choice>
                <mc:Fallback>
                  <p:oleObj name="Equation" r:id="rId9" imgW="1384200" imgH="812520" progId="Equation.DSMT4">
                    <p:embed/>
                    <p:pic>
                      <p:nvPicPr>
                        <p:cNvPr id="0" name=""/>
                        <p:cNvPicPr>
                          <a:picLocks noChangeAspect="1" noChangeArrowheads="1"/>
                        </p:cNvPicPr>
                        <p:nvPr/>
                      </p:nvPicPr>
                      <p:blipFill>
                        <a:blip r:embed="rId10"/>
                        <a:srcRect/>
                        <a:stretch>
                          <a:fillRect/>
                        </a:stretch>
                      </p:blipFill>
                      <p:spPr bwMode="auto">
                        <a:xfrm>
                          <a:off x="3450" y="1318"/>
                          <a:ext cx="964" cy="725"/>
                        </a:xfrm>
                        <a:prstGeom prst="rect">
                          <a:avLst/>
                        </a:prstGeom>
                        <a:noFill/>
                        <a:ln>
                          <a:noFill/>
                        </a:ln>
                        <a:effectLst/>
                      </p:spPr>
                    </p:pic>
                  </p:oleObj>
                </mc:Fallback>
              </mc:AlternateContent>
            </a:graphicData>
          </a:graphic>
        </p:graphicFrame>
      </p:grpSp>
      <p:sp>
        <p:nvSpPr>
          <p:cNvPr id="13" name="Rectangle 1026"/>
          <p:cNvSpPr>
            <a:spLocks noChangeArrowheads="1"/>
          </p:cNvSpPr>
          <p:nvPr/>
        </p:nvSpPr>
        <p:spPr bwMode="auto">
          <a:xfrm>
            <a:off x="111125" y="115888"/>
            <a:ext cx="4267200"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fontAlgn="base" hangingPunct="0">
              <a:spcBef>
                <a:spcPct val="0"/>
              </a:spcBef>
              <a:spcAft>
                <a:spcPct val="0"/>
              </a:spcAft>
            </a:pPr>
            <a:r>
              <a:rPr kumimoji="1" lang="zh-CN" altLang="en-US" sz="3200" b="1" dirty="0">
                <a:solidFill>
                  <a:srgbClr val="FF0000"/>
                </a:solidFill>
                <a:latin typeface="Times New Roman"/>
                <a:cs typeface="Times New Roman" pitchFamily="18" charset="0"/>
              </a:rPr>
              <a:t>电势的计算方法</a:t>
            </a:r>
          </a:p>
        </p:txBody>
      </p:sp>
    </p:spTree>
    <p:extLst>
      <p:ext uri="{BB962C8B-B14F-4D97-AF65-F5344CB8AC3E}">
        <p14:creationId xmlns:p14="http://schemas.microsoft.com/office/powerpoint/2010/main" val="317776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par>
                                <p:cTn id="24" presetID="3" presetClass="entr" presetSubtype="1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par>
                                <p:cTn id="27" presetID="3" presetClass="entr" presetSubtype="1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95288" y="706438"/>
            <a:ext cx="8569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3200" b="1" dirty="0" smtClean="0">
                <a:solidFill>
                  <a:srgbClr val="FF0000"/>
                </a:solidFill>
                <a:latin typeface="Times New Roman" pitchFamily="18" charset="0"/>
              </a:rPr>
              <a:t>8</a:t>
            </a:r>
            <a:r>
              <a:rPr lang="zh-CN" altLang="zh-CN" sz="3200" b="1" dirty="0" smtClean="0">
                <a:solidFill>
                  <a:srgbClr val="0000CC"/>
                </a:solidFill>
                <a:latin typeface="Times New Roman" pitchFamily="18" charset="0"/>
              </a:rPr>
              <a:t> </a:t>
            </a:r>
            <a:r>
              <a:rPr lang="zh-CN" altLang="en-US" sz="3200" b="1" dirty="0">
                <a:solidFill>
                  <a:srgbClr val="000000"/>
                </a:solidFill>
                <a:latin typeface="Times New Roman" pitchFamily="18" charset="0"/>
              </a:rPr>
              <a:t>无限长均匀带电圆柱面，半径为</a:t>
            </a:r>
            <a:r>
              <a:rPr lang="zh-CN" altLang="zh-CN" sz="3200" i="1" dirty="0">
                <a:solidFill>
                  <a:srgbClr val="000000"/>
                </a:solidFill>
                <a:latin typeface="Times New Roman" pitchFamily="18" charset="0"/>
              </a:rPr>
              <a:t>R</a:t>
            </a:r>
            <a:r>
              <a:rPr lang="zh-CN" altLang="en-US" sz="3200" b="1" dirty="0">
                <a:solidFill>
                  <a:srgbClr val="000000"/>
                </a:solidFill>
                <a:latin typeface="Times New Roman" pitchFamily="18" charset="0"/>
              </a:rPr>
              <a:t>，单位长度上电量为</a:t>
            </a:r>
            <a:r>
              <a:rPr lang="zh-CN" altLang="zh-CN" sz="3200" dirty="0">
                <a:solidFill>
                  <a:srgbClr val="000000"/>
                </a:solidFill>
                <a:latin typeface="Times New Roman" pitchFamily="18" charset="0"/>
                <a:ea typeface="MS Mincho" pitchFamily="49" charset="-128"/>
              </a:rPr>
              <a:t>λ</a:t>
            </a:r>
            <a:r>
              <a:rPr lang="zh-CN" altLang="en-US" sz="3200" b="1" dirty="0">
                <a:solidFill>
                  <a:srgbClr val="000000"/>
                </a:solidFill>
                <a:latin typeface="Times New Roman" pitchFamily="18" charset="0"/>
              </a:rPr>
              <a:t>，求电势分布</a:t>
            </a:r>
            <a:r>
              <a:rPr lang="zh-CN" altLang="en-US" sz="3200" b="1" dirty="0">
                <a:solidFill>
                  <a:srgbClr val="000000"/>
                </a:solidFill>
              </a:rPr>
              <a:t>。</a:t>
            </a:r>
            <a:r>
              <a:rPr lang="zh-CN" altLang="en-US" sz="3200" dirty="0">
                <a:solidFill>
                  <a:srgbClr val="000000"/>
                </a:solidFill>
              </a:rPr>
              <a:t> </a:t>
            </a:r>
          </a:p>
        </p:txBody>
      </p:sp>
      <p:sp>
        <p:nvSpPr>
          <p:cNvPr id="24579" name="Text Box 3"/>
          <p:cNvSpPr txBox="1">
            <a:spLocks noChangeArrowheads="1"/>
          </p:cNvSpPr>
          <p:nvPr/>
        </p:nvSpPr>
        <p:spPr bwMode="auto">
          <a:xfrm>
            <a:off x="401638" y="1776413"/>
            <a:ext cx="10017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FF0000"/>
                </a:solidFill>
                <a:latin typeface="宋体" pitchFamily="2" charset="-122"/>
              </a:rPr>
              <a:t>解</a:t>
            </a:r>
            <a:r>
              <a:rPr lang="zh-CN" altLang="en-US" sz="3200" b="1">
                <a:solidFill>
                  <a:srgbClr val="000000"/>
                </a:solidFill>
                <a:latin typeface="宋体" pitchFamily="2" charset="-122"/>
              </a:rPr>
              <a:t>  </a:t>
            </a:r>
          </a:p>
        </p:txBody>
      </p:sp>
      <p:sp>
        <p:nvSpPr>
          <p:cNvPr id="24580" name="Text Box 4"/>
          <p:cNvSpPr txBox="1">
            <a:spLocks noChangeArrowheads="1"/>
          </p:cNvSpPr>
          <p:nvPr/>
        </p:nvSpPr>
        <p:spPr bwMode="auto">
          <a:xfrm>
            <a:off x="1042988" y="1773238"/>
            <a:ext cx="3816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3200" b="1">
                <a:solidFill>
                  <a:srgbClr val="000000"/>
                </a:solidFill>
                <a:latin typeface="Times New Roman" pitchFamily="18" charset="0"/>
              </a:rPr>
              <a:t>由高斯定理，得 </a:t>
            </a:r>
          </a:p>
        </p:txBody>
      </p:sp>
      <p:graphicFrame>
        <p:nvGraphicFramePr>
          <p:cNvPr id="24581" name="Object 5"/>
          <p:cNvGraphicFramePr>
            <a:graphicFrameLocks noChangeAspect="1"/>
          </p:cNvGraphicFramePr>
          <p:nvPr/>
        </p:nvGraphicFramePr>
        <p:xfrm>
          <a:off x="755650" y="2492375"/>
          <a:ext cx="4103688" cy="1793875"/>
        </p:xfrm>
        <a:graphic>
          <a:graphicData uri="http://schemas.openxmlformats.org/presentationml/2006/ole">
            <mc:AlternateContent xmlns:mc="http://schemas.openxmlformats.org/markup-compatibility/2006">
              <mc:Choice xmlns:v="urn:schemas-microsoft-com:vml" Requires="v">
                <p:oleObj spid="_x0000_s170166" r:id="rId3" imgW="1485572" imgH="635042" progId="Equation.3">
                  <p:embed/>
                </p:oleObj>
              </mc:Choice>
              <mc:Fallback>
                <p:oleObj r:id="rId3" imgW="1485572" imgH="63504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492375"/>
                        <a:ext cx="4103688" cy="179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2" name="Text Box 6"/>
          <p:cNvSpPr txBox="1">
            <a:spLocks noChangeArrowheads="1"/>
          </p:cNvSpPr>
          <p:nvPr/>
        </p:nvSpPr>
        <p:spPr bwMode="auto">
          <a:xfrm>
            <a:off x="755650" y="4437063"/>
            <a:ext cx="230346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3200" b="1">
                <a:solidFill>
                  <a:srgbClr val="1C1C1C"/>
                </a:solidFill>
                <a:latin typeface="Times New Roman" pitchFamily="18" charset="0"/>
              </a:rPr>
              <a:t>取 </a:t>
            </a:r>
            <a:r>
              <a:rPr lang="zh-CN" altLang="zh-CN" sz="3200" i="1">
                <a:solidFill>
                  <a:srgbClr val="1C1C1C"/>
                </a:solidFill>
                <a:latin typeface="Times New Roman" pitchFamily="18" charset="0"/>
              </a:rPr>
              <a:t>u</a:t>
            </a:r>
            <a:r>
              <a:rPr lang="zh-CN" altLang="zh-CN" sz="3200" baseline="-25000">
                <a:solidFill>
                  <a:srgbClr val="1C1C1C"/>
                </a:solidFill>
                <a:latin typeface="Times New Roman" pitchFamily="18" charset="0"/>
              </a:rPr>
              <a:t>B</a:t>
            </a:r>
            <a:r>
              <a:rPr lang="zh-CN" altLang="zh-CN" sz="3200">
                <a:solidFill>
                  <a:srgbClr val="1C1C1C"/>
                </a:solidFill>
                <a:latin typeface="Times New Roman" pitchFamily="18" charset="0"/>
              </a:rPr>
              <a:t>= 0</a:t>
            </a:r>
          </a:p>
        </p:txBody>
      </p:sp>
      <p:graphicFrame>
        <p:nvGraphicFramePr>
          <p:cNvPr id="24583" name="Object 7"/>
          <p:cNvGraphicFramePr>
            <a:graphicFrameLocks noChangeAspect="1"/>
          </p:cNvGraphicFramePr>
          <p:nvPr/>
        </p:nvGraphicFramePr>
        <p:xfrm>
          <a:off x="971550" y="5032375"/>
          <a:ext cx="3744913" cy="1065213"/>
        </p:xfrm>
        <a:graphic>
          <a:graphicData uri="http://schemas.openxmlformats.org/presentationml/2006/ole">
            <mc:AlternateContent xmlns:mc="http://schemas.openxmlformats.org/markup-compatibility/2006">
              <mc:Choice xmlns:v="urn:schemas-microsoft-com:vml" Requires="v">
                <p:oleObj spid="_x0000_s170167" r:id="rId5" imgW="1295717" imgH="343217" progId="Equation.3">
                  <p:embed/>
                </p:oleObj>
              </mc:Choice>
              <mc:Fallback>
                <p:oleObj r:id="rId5" imgW="1295717" imgH="3432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5032375"/>
                        <a:ext cx="3744913" cy="1065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584" name="Group 8"/>
          <p:cNvGrpSpPr>
            <a:grpSpLocks/>
          </p:cNvGrpSpPr>
          <p:nvPr/>
        </p:nvGrpSpPr>
        <p:grpSpPr bwMode="auto">
          <a:xfrm>
            <a:off x="4932363" y="1931988"/>
            <a:ext cx="3238500" cy="3419475"/>
            <a:chOff x="0" y="0"/>
            <a:chExt cx="2040" cy="2154"/>
          </a:xfrm>
        </p:grpSpPr>
        <p:sp>
          <p:nvSpPr>
            <p:cNvPr id="24585" name="AutoShape 9"/>
            <p:cNvSpPr>
              <a:spLocks noChangeArrowheads="1"/>
            </p:cNvSpPr>
            <p:nvPr/>
          </p:nvSpPr>
          <p:spPr bwMode="auto">
            <a:xfrm>
              <a:off x="218" y="228"/>
              <a:ext cx="933" cy="1586"/>
            </a:xfrm>
            <a:prstGeom prst="flowChartMagneticDisk">
              <a:avLst/>
            </a:prstGeom>
            <a:gradFill rotWithShape="1">
              <a:gsLst>
                <a:gs pos="0">
                  <a:srgbClr val="CCECFF"/>
                </a:gs>
                <a:gs pos="100000">
                  <a:srgbClr val="CCECFF">
                    <a:gamma/>
                    <a:shade val="46275"/>
                    <a:invGamma/>
                  </a:srgbClr>
                </a:gs>
              </a:gsLst>
              <a:path path="shape">
                <a:fillToRect l="50000" t="50000" r="50000" b="50000"/>
              </a:path>
            </a:gradFill>
            <a:ln w="28575" cmpd="sng">
              <a:solidFill>
                <a:srgbClr val="CCE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586" name="Line 10"/>
            <p:cNvSpPr>
              <a:spLocks noChangeShapeType="1"/>
            </p:cNvSpPr>
            <p:nvPr/>
          </p:nvSpPr>
          <p:spPr bwMode="auto">
            <a:xfrm>
              <a:off x="681" y="453"/>
              <a:ext cx="478" cy="5"/>
            </a:xfrm>
            <a:prstGeom prst="line">
              <a:avLst/>
            </a:prstGeom>
            <a:noFill/>
            <a:ln w="38100"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4587" name="Object 11"/>
            <p:cNvGraphicFramePr>
              <a:graphicFrameLocks/>
            </p:cNvGraphicFramePr>
            <p:nvPr/>
          </p:nvGraphicFramePr>
          <p:xfrm>
            <a:off x="817" y="272"/>
            <a:ext cx="188" cy="167"/>
          </p:xfrm>
          <a:graphic>
            <a:graphicData uri="http://schemas.openxmlformats.org/presentationml/2006/ole">
              <mc:AlternateContent xmlns:mc="http://schemas.openxmlformats.org/markup-compatibility/2006">
                <mc:Choice xmlns:v="urn:schemas-microsoft-com:vml" Requires="v">
                  <p:oleObj spid="_x0000_s170168" r:id="rId7" imgW="165489" imgH="165489" progId="Equation.3">
                    <p:embed/>
                  </p:oleObj>
                </mc:Choice>
                <mc:Fallback>
                  <p:oleObj r:id="rId7" imgW="165489" imgH="165489"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7" y="272"/>
                          <a:ext cx="18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8" name="Oval 12"/>
            <p:cNvSpPr>
              <a:spLocks noChangeArrowheads="1"/>
            </p:cNvSpPr>
            <p:nvPr/>
          </p:nvSpPr>
          <p:spPr bwMode="auto">
            <a:xfrm>
              <a:off x="263" y="1408"/>
              <a:ext cx="869" cy="406"/>
            </a:xfrm>
            <a:prstGeom prst="ellipse">
              <a:avLst/>
            </a:prstGeom>
            <a:noFill/>
            <a:ln w="28575" cmpd="sng">
              <a:solidFill>
                <a:srgbClr val="CCEC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589" name="Line 13"/>
            <p:cNvSpPr>
              <a:spLocks noChangeShapeType="1"/>
            </p:cNvSpPr>
            <p:nvPr/>
          </p:nvSpPr>
          <p:spPr bwMode="auto">
            <a:xfrm>
              <a:off x="688" y="0"/>
              <a:ext cx="0" cy="2154"/>
            </a:xfrm>
            <a:prstGeom prst="line">
              <a:avLst/>
            </a:prstGeom>
            <a:noFill/>
            <a:ln w="19050" cmpd="sng">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4590" name="Object 14"/>
            <p:cNvGraphicFramePr>
              <a:graphicFrameLocks noChangeAspect="1"/>
            </p:cNvGraphicFramePr>
            <p:nvPr/>
          </p:nvGraphicFramePr>
          <p:xfrm>
            <a:off x="0" y="952"/>
            <a:ext cx="233" cy="296"/>
          </p:xfrm>
          <a:graphic>
            <a:graphicData uri="http://schemas.openxmlformats.org/presentationml/2006/ole">
              <mc:AlternateContent xmlns:mc="http://schemas.openxmlformats.org/markup-compatibility/2006">
                <mc:Choice xmlns:v="urn:schemas-microsoft-com:vml" Requires="v">
                  <p:oleObj spid="_x0000_s170169" r:id="rId9" imgW="140017" imgH="178117" progId="Equation.3">
                    <p:embed/>
                  </p:oleObj>
                </mc:Choice>
                <mc:Fallback>
                  <p:oleObj r:id="rId9" imgW="140017" imgH="1781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952"/>
                          <a:ext cx="233"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591" name="Group 15"/>
            <p:cNvGrpSpPr>
              <a:grpSpLocks/>
            </p:cNvGrpSpPr>
            <p:nvPr/>
          </p:nvGrpSpPr>
          <p:grpSpPr bwMode="auto">
            <a:xfrm>
              <a:off x="678" y="588"/>
              <a:ext cx="809" cy="818"/>
              <a:chOff x="0" y="0"/>
              <a:chExt cx="809" cy="818"/>
            </a:xfrm>
          </p:grpSpPr>
          <p:graphicFrame>
            <p:nvGraphicFramePr>
              <p:cNvPr id="24592" name="Object 16"/>
              <p:cNvGraphicFramePr>
                <a:graphicFrameLocks noChangeAspect="1"/>
              </p:cNvGraphicFramePr>
              <p:nvPr/>
            </p:nvGraphicFramePr>
            <p:xfrm>
              <a:off x="576" y="0"/>
              <a:ext cx="233" cy="240"/>
            </p:xfrm>
            <a:graphic>
              <a:graphicData uri="http://schemas.openxmlformats.org/presentationml/2006/ole">
                <mc:AlternateContent xmlns:mc="http://schemas.openxmlformats.org/markup-compatibility/2006">
                  <mc:Choice xmlns:v="urn:schemas-microsoft-com:vml" Requires="v">
                    <p:oleObj spid="_x0000_s170170" r:id="rId11" imgW="152783" imgH="165489" progId="Equation.3">
                      <p:embed/>
                    </p:oleObj>
                  </mc:Choice>
                  <mc:Fallback>
                    <p:oleObj r:id="rId11" imgW="152783" imgH="165489" progId="Equation.3">
                      <p:embed/>
                      <p:pic>
                        <p:nvPicPr>
                          <p:cNvPr id="0" name=""/>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6" y="0"/>
                            <a:ext cx="233"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3" name="Line 17"/>
              <p:cNvSpPr>
                <a:spLocks noChangeShapeType="1"/>
              </p:cNvSpPr>
              <p:nvPr/>
            </p:nvSpPr>
            <p:spPr bwMode="auto">
              <a:xfrm>
                <a:off x="694" y="270"/>
                <a:ext cx="0" cy="548"/>
              </a:xfrm>
              <a:prstGeom prst="line">
                <a:avLst/>
              </a:prstGeom>
              <a:noFill/>
              <a:ln w="1905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594" name="Line 18"/>
              <p:cNvSpPr>
                <a:spLocks noChangeShapeType="1"/>
              </p:cNvSpPr>
              <p:nvPr/>
            </p:nvSpPr>
            <p:spPr bwMode="auto">
              <a:xfrm>
                <a:off x="0" y="672"/>
                <a:ext cx="672" cy="0"/>
              </a:xfrm>
              <a:prstGeom prst="line">
                <a:avLst/>
              </a:prstGeom>
              <a:noFill/>
              <a:ln w="19050" cmpd="sng">
                <a:solidFill>
                  <a:srgbClr val="00000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4595" name="Object 19"/>
              <p:cNvGraphicFramePr>
                <a:graphicFrameLocks noChangeAspect="1"/>
              </p:cNvGraphicFramePr>
              <p:nvPr/>
            </p:nvGraphicFramePr>
            <p:xfrm>
              <a:off x="229" y="324"/>
              <a:ext cx="225" cy="240"/>
            </p:xfrm>
            <a:graphic>
              <a:graphicData uri="http://schemas.openxmlformats.org/presentationml/2006/ole">
                <mc:AlternateContent xmlns:mc="http://schemas.openxmlformats.org/markup-compatibility/2006">
                  <mc:Choice xmlns:v="urn:schemas-microsoft-com:vml" Requires="v">
                    <p:oleObj spid="_x0000_s170171" r:id="rId13" imgW="114667" imgH="127372" progId="Equation.3">
                      <p:embed/>
                    </p:oleObj>
                  </mc:Choice>
                  <mc:Fallback>
                    <p:oleObj r:id="rId13" imgW="114667" imgH="127372" progId="Equation.3">
                      <p:embed/>
                      <p:pic>
                        <p:nvPicPr>
                          <p:cNvPr id="0" name=""/>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9" y="324"/>
                            <a:ext cx="22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6" name="Oval 20"/>
              <p:cNvSpPr>
                <a:spLocks noChangeArrowheads="1"/>
              </p:cNvSpPr>
              <p:nvPr/>
            </p:nvSpPr>
            <p:spPr bwMode="auto">
              <a:xfrm>
                <a:off x="672" y="271"/>
                <a:ext cx="48" cy="45"/>
              </a:xfrm>
              <a:prstGeom prst="ellipse">
                <a:avLst/>
              </a:prstGeom>
              <a:solidFill>
                <a:srgbClr val="FF0000"/>
              </a:solidFill>
              <a:ln w="952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graphicFrame>
          <p:nvGraphicFramePr>
            <p:cNvPr id="24597" name="Object 21"/>
            <p:cNvGraphicFramePr>
              <a:graphicFrameLocks noChangeAspect="1"/>
            </p:cNvGraphicFramePr>
            <p:nvPr/>
          </p:nvGraphicFramePr>
          <p:xfrm>
            <a:off x="1619" y="602"/>
            <a:ext cx="221" cy="228"/>
          </p:xfrm>
          <a:graphic>
            <a:graphicData uri="http://schemas.openxmlformats.org/presentationml/2006/ole">
              <mc:AlternateContent xmlns:mc="http://schemas.openxmlformats.org/markup-compatibility/2006">
                <mc:Choice xmlns:v="urn:schemas-microsoft-com:vml" Requires="v">
                  <p:oleObj spid="_x0000_s170172" r:id="rId15" imgW="152783" imgH="165489" progId="Equation.3">
                    <p:embed/>
                  </p:oleObj>
                </mc:Choice>
                <mc:Fallback>
                  <p:oleObj r:id="rId15" imgW="152783" imgH="165489" progId="Equation.3">
                    <p:embed/>
                    <p:pic>
                      <p:nvPicPr>
                        <p:cNvPr id="0" name=""/>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19" y="602"/>
                          <a:ext cx="221"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8" name="Line 22"/>
            <p:cNvSpPr>
              <a:spLocks noChangeShapeType="1"/>
            </p:cNvSpPr>
            <p:nvPr/>
          </p:nvSpPr>
          <p:spPr bwMode="auto">
            <a:xfrm>
              <a:off x="1723" y="901"/>
              <a:ext cx="0" cy="914"/>
            </a:xfrm>
            <a:prstGeom prst="line">
              <a:avLst/>
            </a:prstGeom>
            <a:noFill/>
            <a:ln w="1905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4599" name="Object 23"/>
            <p:cNvGraphicFramePr>
              <a:graphicFrameLocks noChangeAspect="1"/>
            </p:cNvGraphicFramePr>
            <p:nvPr/>
          </p:nvGraphicFramePr>
          <p:xfrm>
            <a:off x="1196" y="1350"/>
            <a:ext cx="277" cy="432"/>
          </p:xfrm>
          <a:graphic>
            <a:graphicData uri="http://schemas.openxmlformats.org/presentationml/2006/ole">
              <mc:AlternateContent xmlns:mc="http://schemas.openxmlformats.org/markup-compatibility/2006">
                <mc:Choice xmlns:v="urn:schemas-microsoft-com:vml" Requires="v">
                  <p:oleObj spid="_x0000_s170173" r:id="rId17" imgW="140199" imgH="229215" progId="Equation.3">
                    <p:embed/>
                  </p:oleObj>
                </mc:Choice>
                <mc:Fallback>
                  <p:oleObj r:id="rId17" imgW="140199" imgH="229215" progId="Equation.3">
                    <p:embed/>
                    <p:pic>
                      <p:nvPicPr>
                        <p:cNvPr id="0" name=""/>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96" y="1350"/>
                          <a:ext cx="277"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0" name="Oval 24"/>
            <p:cNvSpPr>
              <a:spLocks noChangeArrowheads="1"/>
            </p:cNvSpPr>
            <p:nvPr/>
          </p:nvSpPr>
          <p:spPr bwMode="auto">
            <a:xfrm>
              <a:off x="1699" y="867"/>
              <a:ext cx="48" cy="45"/>
            </a:xfrm>
            <a:prstGeom prst="ellipse">
              <a:avLst/>
            </a:prstGeom>
            <a:solidFill>
              <a:srgbClr val="0000FF"/>
            </a:solidFill>
            <a:ln w="952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601" name="Line 25"/>
            <p:cNvSpPr>
              <a:spLocks noChangeShapeType="1"/>
            </p:cNvSpPr>
            <p:nvPr/>
          </p:nvSpPr>
          <p:spPr bwMode="auto">
            <a:xfrm>
              <a:off x="705" y="891"/>
              <a:ext cx="1247" cy="0"/>
            </a:xfrm>
            <a:prstGeom prst="line">
              <a:avLst/>
            </a:prstGeom>
            <a:noFill/>
            <a:ln w="19050" cmpd="sng">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602" name="Oval 26"/>
            <p:cNvSpPr>
              <a:spLocks noChangeArrowheads="1"/>
            </p:cNvSpPr>
            <p:nvPr/>
          </p:nvSpPr>
          <p:spPr bwMode="auto">
            <a:xfrm>
              <a:off x="665" y="861"/>
              <a:ext cx="48" cy="45"/>
            </a:xfrm>
            <a:prstGeom prst="ellipse">
              <a:avLst/>
            </a:prstGeom>
            <a:solidFill>
              <a:schemeClr val="tx1"/>
            </a:solidFill>
            <a:ln w="952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4603" name="Object 27"/>
            <p:cNvGraphicFramePr>
              <a:graphicFrameLocks noChangeAspect="1"/>
            </p:cNvGraphicFramePr>
            <p:nvPr/>
          </p:nvGraphicFramePr>
          <p:xfrm>
            <a:off x="742" y="580"/>
            <a:ext cx="275" cy="288"/>
          </p:xfrm>
          <a:graphic>
            <a:graphicData uri="http://schemas.openxmlformats.org/presentationml/2006/ole">
              <mc:AlternateContent xmlns:mc="http://schemas.openxmlformats.org/markup-compatibility/2006">
                <mc:Choice xmlns:v="urn:schemas-microsoft-com:vml" Requires="v">
                  <p:oleObj spid="_x0000_s170174" r:id="rId19" imgW="127317" imgH="140017" progId="Equation.3">
                    <p:embed/>
                  </p:oleObj>
                </mc:Choice>
                <mc:Fallback>
                  <p:oleObj r:id="rId19" imgW="127317" imgH="140017" progId="Equation.3">
                    <p:embed/>
                    <p:pic>
                      <p:nvPicPr>
                        <p:cNvPr id="0" name=""/>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2" y="580"/>
                          <a:ext cx="27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04" name="Object 28"/>
            <p:cNvGraphicFramePr>
              <a:graphicFrameLocks noChangeAspect="1"/>
            </p:cNvGraphicFramePr>
            <p:nvPr/>
          </p:nvGraphicFramePr>
          <p:xfrm>
            <a:off x="1814" y="898"/>
            <a:ext cx="226" cy="240"/>
          </p:xfrm>
          <a:graphic>
            <a:graphicData uri="http://schemas.openxmlformats.org/presentationml/2006/ole">
              <mc:AlternateContent xmlns:mc="http://schemas.openxmlformats.org/markup-compatibility/2006">
                <mc:Choice xmlns:v="urn:schemas-microsoft-com:vml" Requires="v">
                  <p:oleObj spid="_x0000_s170175" r:id="rId21" imgW="114667" imgH="127372" progId="Equation.3">
                    <p:embed/>
                  </p:oleObj>
                </mc:Choice>
                <mc:Fallback>
                  <p:oleObj r:id="rId21" imgW="114667" imgH="127372" progId="Equation.3">
                    <p:embed/>
                    <p:pic>
                      <p:nvPicPr>
                        <p:cNvPr id="0" name=""/>
                        <p:cNvPicPr preferRelativeResize="0">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14" y="898"/>
                          <a:ext cx="22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5" name="Line 29"/>
            <p:cNvSpPr>
              <a:spLocks noChangeShapeType="1"/>
            </p:cNvSpPr>
            <p:nvPr/>
          </p:nvSpPr>
          <p:spPr bwMode="auto">
            <a:xfrm>
              <a:off x="680" y="1714"/>
              <a:ext cx="1043" cy="0"/>
            </a:xfrm>
            <a:prstGeom prst="line">
              <a:avLst/>
            </a:prstGeom>
            <a:noFill/>
            <a:ln w="19050"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spTree>
    <p:extLst>
      <p:ext uri="{BB962C8B-B14F-4D97-AF65-F5344CB8AC3E}">
        <p14:creationId xmlns:p14="http://schemas.microsoft.com/office/powerpoint/2010/main" val="2023427752"/>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wipe(left)">
                                      <p:cBhvr>
                                        <p:cTn id="7" dur="1000"/>
                                        <p:tgtEl>
                                          <p:spTgt spid="24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wipe(left)">
                                      <p:cBhvr>
                                        <p:cTn id="12" dur="1000"/>
                                        <p:tgtEl>
                                          <p:spTgt spid="245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wipe(up)">
                                      <p:cBhvr>
                                        <p:cTn id="17" dur="2000"/>
                                        <p:tgtEl>
                                          <p:spTgt spid="245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82"/>
                                        </p:tgtEl>
                                        <p:attrNameLst>
                                          <p:attrName>style.visibility</p:attrName>
                                        </p:attrNameLst>
                                      </p:cBhvr>
                                      <p:to>
                                        <p:strVal val="visible"/>
                                      </p:to>
                                    </p:set>
                                    <p:animEffect transition="in" filter="wipe(left)">
                                      <p:cBhvr>
                                        <p:cTn id="22" dur="1000"/>
                                        <p:tgtEl>
                                          <p:spTgt spid="245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583"/>
                                        </p:tgtEl>
                                        <p:attrNameLst>
                                          <p:attrName>style.visibility</p:attrName>
                                        </p:attrNameLst>
                                      </p:cBhvr>
                                      <p:to>
                                        <p:strVal val="visible"/>
                                      </p:to>
                                    </p:set>
                                    <p:animEffect transition="in" filter="blinds(horizontal)">
                                      <p:cBhvr>
                                        <p:cTn id="27"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0" grpId="0" autoUpdateAnimBg="0"/>
      <p:bldP spid="2458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a:spLocks noChangeArrowheads="1"/>
          </p:cNvSpPr>
          <p:nvPr/>
        </p:nvSpPr>
        <p:spPr bwMode="auto">
          <a:xfrm>
            <a:off x="-110653" y="2"/>
            <a:ext cx="4955203" cy="646331"/>
          </a:xfrm>
          <a:prstGeom prst="rect">
            <a:avLst/>
          </a:prstGeom>
          <a:noFill/>
          <a:ln w="9525">
            <a:noFill/>
            <a:miter lim="800000"/>
            <a:headEnd/>
            <a:tailEnd/>
          </a:ln>
        </p:spPr>
        <p:txBody>
          <a:bodyPr wrap="none">
            <a:spAutoFit/>
          </a:bodyPr>
          <a:lstStyle/>
          <a:p>
            <a:pPr fontAlgn="base">
              <a:spcBef>
                <a:spcPct val="0"/>
              </a:spcBef>
              <a:spcAft>
                <a:spcPct val="0"/>
              </a:spcAft>
            </a:pPr>
            <a:r>
              <a:rPr lang="en-US" altLang="zh-CN" sz="3600" b="1" dirty="0">
                <a:solidFill>
                  <a:srgbClr val="FF3300"/>
                </a:solidFill>
                <a:effectLst>
                  <a:outerShdw blurRad="38100" dist="38100" dir="2700000" algn="tl">
                    <a:srgbClr val="C0C0C0"/>
                  </a:outerShdw>
                </a:effectLst>
                <a:latin typeface="Times New Roman" pitchFamily="18" charset="0"/>
                <a:ea typeface="华文中宋" pitchFamily="2" charset="-122"/>
              </a:rPr>
              <a:t>§10-2   </a:t>
            </a:r>
            <a:r>
              <a:rPr lang="zh-CN" alt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电场   电场强度</a:t>
            </a:r>
          </a:p>
        </p:txBody>
      </p:sp>
      <p:sp>
        <p:nvSpPr>
          <p:cNvPr id="8" name="Text Box 6"/>
          <p:cNvSpPr txBox="1">
            <a:spLocks noChangeArrowheads="1"/>
          </p:cNvSpPr>
          <p:nvPr/>
        </p:nvSpPr>
        <p:spPr bwMode="auto">
          <a:xfrm>
            <a:off x="723900" y="3919346"/>
            <a:ext cx="8358188" cy="461962"/>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a:solidFill>
                  <a:srgbClr val="0000FF"/>
                </a:solidFill>
                <a:latin typeface="宋体" pitchFamily="2" charset="-122"/>
              </a:rPr>
              <a:t>静电场：</a:t>
            </a:r>
            <a:r>
              <a:rPr kumimoji="1" lang="zh-CN" altLang="en-US" sz="2400" b="1">
                <a:solidFill>
                  <a:srgbClr val="000000"/>
                </a:solidFill>
                <a:latin typeface="宋体" pitchFamily="2" charset="-122"/>
              </a:rPr>
              <a:t>相对于观察者为静止的电荷在其周围所激发的电场。</a:t>
            </a:r>
            <a:endParaRPr kumimoji="1" lang="zh-CN" altLang="en-US" sz="2000">
              <a:solidFill>
                <a:srgbClr val="000000"/>
              </a:solidFill>
              <a:latin typeface="宋体" pitchFamily="2" charset="-122"/>
            </a:endParaRPr>
          </a:p>
        </p:txBody>
      </p:sp>
      <p:sp>
        <p:nvSpPr>
          <p:cNvPr id="9" name="Text Box 7"/>
          <p:cNvSpPr txBox="1">
            <a:spLocks noChangeArrowheads="1"/>
          </p:cNvSpPr>
          <p:nvPr/>
        </p:nvSpPr>
        <p:spPr bwMode="auto">
          <a:xfrm>
            <a:off x="381000" y="4806760"/>
            <a:ext cx="4419600" cy="461963"/>
          </a:xfrm>
          <a:prstGeom prst="rect">
            <a:avLst/>
          </a:prstGeom>
          <a:noFill/>
          <a:ln w="9525">
            <a:noFill/>
            <a:miter lim="800000"/>
            <a:headEnd/>
            <a:tailEnd/>
          </a:ln>
        </p:spPr>
        <p:txBody>
          <a:bodyPr>
            <a:spAutoFit/>
          </a:bodyPr>
          <a:lstStyle/>
          <a:p>
            <a:pPr marL="342900" indent="-342900" fontAlgn="base">
              <a:spcBef>
                <a:spcPct val="50000"/>
              </a:spcBef>
              <a:spcAft>
                <a:spcPct val="0"/>
              </a:spcAft>
              <a:buFont typeface="Wingdings" pitchFamily="2" charset="2"/>
              <a:buChar char="Ø"/>
            </a:pPr>
            <a:r>
              <a:rPr kumimoji="1" lang="zh-CN" altLang="en-US" sz="2400" b="1">
                <a:solidFill>
                  <a:srgbClr val="000000"/>
                </a:solidFill>
                <a:latin typeface="Times New Roman" pitchFamily="18" charset="0"/>
              </a:rPr>
              <a:t>电场的两个重要性质：</a:t>
            </a:r>
            <a:endParaRPr kumimoji="1" lang="zh-CN" altLang="en-US" sz="2000">
              <a:solidFill>
                <a:srgbClr val="000000"/>
              </a:solidFill>
              <a:latin typeface="Times New Roman" pitchFamily="18" charset="0"/>
            </a:endParaRPr>
          </a:p>
        </p:txBody>
      </p:sp>
      <p:sp>
        <p:nvSpPr>
          <p:cNvPr id="10" name="Text Box 8"/>
          <p:cNvSpPr txBox="1">
            <a:spLocks noChangeArrowheads="1"/>
          </p:cNvSpPr>
          <p:nvPr/>
        </p:nvSpPr>
        <p:spPr bwMode="auto">
          <a:xfrm>
            <a:off x="611190" y="5527485"/>
            <a:ext cx="4968875" cy="1014413"/>
          </a:xfrm>
          <a:prstGeom prst="rect">
            <a:avLst/>
          </a:prstGeom>
          <a:noFill/>
          <a:ln w="9525">
            <a:noFill/>
            <a:miter lim="800000"/>
            <a:headEnd/>
            <a:tailEnd/>
          </a:ln>
        </p:spPr>
        <p:txBody>
          <a:bodyPr>
            <a:spAutoFit/>
          </a:bodyPr>
          <a:lstStyle/>
          <a:p>
            <a:pPr fontAlgn="base">
              <a:spcBef>
                <a:spcPct val="50000"/>
              </a:spcBef>
              <a:spcAft>
                <a:spcPct val="0"/>
              </a:spcAft>
              <a:buFontTx/>
              <a:buChar char="•"/>
            </a:pPr>
            <a:r>
              <a:rPr kumimoji="1" lang="zh-CN" altLang="en-US" sz="2400" b="1">
                <a:solidFill>
                  <a:srgbClr val="000000"/>
                </a:solidFill>
                <a:latin typeface="Times New Roman" pitchFamily="18" charset="0"/>
              </a:rPr>
              <a:t>电荷在电场中要受到电场力的作用</a:t>
            </a:r>
            <a:endParaRPr kumimoji="1" lang="en-US" altLang="zh-CN" sz="2400" b="1">
              <a:solidFill>
                <a:srgbClr val="000000"/>
              </a:solidFill>
              <a:latin typeface="Times New Roman" pitchFamily="18" charset="0"/>
            </a:endParaRPr>
          </a:p>
          <a:p>
            <a:pPr fontAlgn="base">
              <a:spcBef>
                <a:spcPct val="50000"/>
              </a:spcBef>
              <a:spcAft>
                <a:spcPct val="0"/>
              </a:spcAft>
              <a:buFontTx/>
              <a:buChar char="•"/>
            </a:pPr>
            <a:r>
              <a:rPr kumimoji="1" lang="zh-CN" altLang="en-US" sz="2400" b="1">
                <a:solidFill>
                  <a:srgbClr val="000000"/>
                </a:solidFill>
                <a:latin typeface="Times New Roman" pitchFamily="18" charset="0"/>
              </a:rPr>
              <a:t>电场力对电荷有作功的本领</a:t>
            </a:r>
            <a:endParaRPr kumimoji="1" lang="zh-CN" altLang="en-US" sz="2000">
              <a:solidFill>
                <a:srgbClr val="000000"/>
              </a:solidFill>
              <a:latin typeface="Times New Roman" pitchFamily="18" charset="0"/>
            </a:endParaRPr>
          </a:p>
        </p:txBody>
      </p:sp>
      <p:sp>
        <p:nvSpPr>
          <p:cNvPr id="11" name="Text Box 5"/>
          <p:cNvSpPr txBox="1">
            <a:spLocks noChangeArrowheads="1"/>
          </p:cNvSpPr>
          <p:nvPr/>
        </p:nvSpPr>
        <p:spPr bwMode="auto">
          <a:xfrm>
            <a:off x="465140" y="1501585"/>
            <a:ext cx="6338887" cy="460375"/>
          </a:xfrm>
          <a:prstGeom prst="rect">
            <a:avLst/>
          </a:prstGeom>
          <a:noFill/>
          <a:ln w="9525">
            <a:noFill/>
            <a:miter lim="800000"/>
            <a:headEnd/>
            <a:tailEnd/>
          </a:ln>
        </p:spPr>
        <p:txBody>
          <a:bodyPr>
            <a:spAutoFit/>
          </a:bodyPr>
          <a:lstStyle/>
          <a:p>
            <a:pPr marL="342900" indent="-342900" fontAlgn="base">
              <a:spcBef>
                <a:spcPct val="50000"/>
              </a:spcBef>
              <a:spcAft>
                <a:spcPct val="0"/>
              </a:spcAft>
              <a:buFont typeface="Wingdings" pitchFamily="2" charset="2"/>
              <a:buChar char="Ø"/>
            </a:pPr>
            <a:r>
              <a:rPr kumimoji="1" lang="zh-CN" altLang="en-US" sz="2400" b="1">
                <a:solidFill>
                  <a:srgbClr val="000000"/>
                </a:solidFill>
                <a:latin typeface="Times New Roman" pitchFamily="18" charset="0"/>
              </a:rPr>
              <a:t>电荷周围存在着一种特殊物质－</a:t>
            </a:r>
            <a:r>
              <a:rPr kumimoji="1" lang="zh-CN" altLang="en-US" sz="2400" b="1">
                <a:solidFill>
                  <a:srgbClr val="0000FF"/>
                </a:solidFill>
                <a:latin typeface="Times New Roman" pitchFamily="18" charset="0"/>
              </a:rPr>
              <a:t>电场</a:t>
            </a:r>
            <a:r>
              <a:rPr kumimoji="1" lang="zh-CN" altLang="en-US" sz="2400" b="1">
                <a:solidFill>
                  <a:srgbClr val="000000"/>
                </a:solidFill>
                <a:latin typeface="Times New Roman" pitchFamily="18" charset="0"/>
              </a:rPr>
              <a:t>。</a:t>
            </a:r>
            <a:endParaRPr kumimoji="1" lang="zh-CN" altLang="en-US" sz="2400">
              <a:solidFill>
                <a:srgbClr val="000000"/>
              </a:solidFill>
              <a:latin typeface="Times New Roman" pitchFamily="18" charset="0"/>
            </a:endParaRPr>
          </a:p>
        </p:txBody>
      </p:sp>
      <p:sp>
        <p:nvSpPr>
          <p:cNvPr id="12" name="Text Box 18"/>
          <p:cNvSpPr txBox="1">
            <a:spLocks noChangeArrowheads="1"/>
          </p:cNvSpPr>
          <p:nvPr/>
        </p:nvSpPr>
        <p:spPr bwMode="auto">
          <a:xfrm>
            <a:off x="684215" y="3373246"/>
            <a:ext cx="7920037" cy="461962"/>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a:solidFill>
                  <a:srgbClr val="000000"/>
                </a:solidFill>
                <a:latin typeface="宋体" pitchFamily="2" charset="-122"/>
              </a:rPr>
              <a:t>电场对处在其中的其它电荷的作用力叫做</a:t>
            </a:r>
            <a:r>
              <a:rPr kumimoji="1" lang="zh-CN" altLang="en-US" sz="2400" b="1">
                <a:solidFill>
                  <a:srgbClr val="0000FF"/>
                </a:solidFill>
                <a:latin typeface="宋体" pitchFamily="2" charset="-122"/>
              </a:rPr>
              <a:t>电场力</a:t>
            </a:r>
            <a:r>
              <a:rPr kumimoji="1" lang="zh-CN" altLang="en-US" sz="2400" b="1">
                <a:solidFill>
                  <a:srgbClr val="000000"/>
                </a:solidFill>
                <a:latin typeface="宋体" pitchFamily="2" charset="-122"/>
              </a:rPr>
              <a:t>。</a:t>
            </a:r>
          </a:p>
        </p:txBody>
      </p:sp>
      <p:grpSp>
        <p:nvGrpSpPr>
          <p:cNvPr id="13" name="组合 20"/>
          <p:cNvGrpSpPr>
            <a:grpSpLocks/>
          </p:cNvGrpSpPr>
          <p:nvPr/>
        </p:nvGrpSpPr>
        <p:grpSpPr bwMode="auto">
          <a:xfrm>
            <a:off x="4859338" y="4603560"/>
            <a:ext cx="3960812" cy="1858963"/>
            <a:chOff x="4872608" y="4450133"/>
            <a:chExt cx="3959792" cy="1859187"/>
          </a:xfrm>
        </p:grpSpPr>
        <p:sp>
          <p:nvSpPr>
            <p:cNvPr id="14" name="矩形 13"/>
            <p:cNvSpPr/>
            <p:nvPr/>
          </p:nvSpPr>
          <p:spPr>
            <a:xfrm>
              <a:off x="5735986" y="5374169"/>
              <a:ext cx="1212538" cy="431852"/>
            </a:xfrm>
            <a:prstGeom prst="rect">
              <a:avLst/>
            </a:prstGeom>
            <a:noFill/>
            <a:ln w="25400" cap="flat" cmpd="sng" algn="ctr">
              <a:solidFill>
                <a:srgbClr val="FF0000"/>
              </a:solidFill>
              <a:prstDash val="solid"/>
            </a:ln>
            <a:effectLst/>
          </p:spPr>
          <p:txBody>
            <a:bodyPr anchor="ctr"/>
            <a:lstStyle/>
            <a:p>
              <a:pPr algn="ctr">
                <a:defRPr/>
              </a:pPr>
              <a:endParaRPr lang="zh-CN" altLang="en-US" kern="0">
                <a:solidFill>
                  <a:srgbClr val="FFFFFF"/>
                </a:solidFill>
                <a:latin typeface="Arial"/>
                <a:ea typeface="宋体"/>
              </a:endParaRPr>
            </a:p>
          </p:txBody>
        </p:sp>
        <p:sp>
          <p:nvSpPr>
            <p:cNvPr id="15" name="矩形 14"/>
            <p:cNvSpPr/>
            <p:nvPr/>
          </p:nvSpPr>
          <p:spPr>
            <a:xfrm>
              <a:off x="4872608" y="5923511"/>
              <a:ext cx="623726" cy="385809"/>
            </a:xfrm>
            <a:prstGeom prst="rect">
              <a:avLst/>
            </a:prstGeom>
            <a:noFill/>
            <a:ln w="25400" cap="flat" cmpd="sng" algn="ctr">
              <a:solidFill>
                <a:srgbClr val="FF0000"/>
              </a:solidFill>
              <a:prstDash val="solid"/>
            </a:ln>
            <a:effectLst/>
          </p:spPr>
          <p:txBody>
            <a:bodyPr anchor="ctr"/>
            <a:lstStyle/>
            <a:p>
              <a:pPr algn="ctr">
                <a:defRPr/>
              </a:pPr>
              <a:endParaRPr lang="zh-CN" altLang="en-US" kern="0">
                <a:solidFill>
                  <a:srgbClr val="FFFFFF"/>
                </a:solidFill>
                <a:latin typeface="Arial"/>
                <a:ea typeface="宋体"/>
              </a:endParaRPr>
            </a:p>
          </p:txBody>
        </p:sp>
        <p:cxnSp>
          <p:nvCxnSpPr>
            <p:cNvPr id="16" name="直接连接符 15"/>
            <p:cNvCxnSpPr>
              <a:stCxn id="15" idx="3"/>
            </p:cNvCxnSpPr>
            <p:nvPr/>
          </p:nvCxnSpPr>
          <p:spPr>
            <a:xfrm>
              <a:off x="5496334" y="6117209"/>
              <a:ext cx="1710884" cy="1588"/>
            </a:xfrm>
            <a:prstGeom prst="line">
              <a:avLst/>
            </a:prstGeom>
            <a:noFill/>
            <a:ln w="25400" cap="flat" cmpd="sng" algn="ctr">
              <a:solidFill>
                <a:srgbClr val="FF0000"/>
              </a:solidFill>
              <a:prstDash val="solid"/>
            </a:ln>
            <a:effectLst/>
          </p:spPr>
        </p:cxnSp>
        <p:cxnSp>
          <p:nvCxnSpPr>
            <p:cNvPr id="17" name="直接连接符 16"/>
            <p:cNvCxnSpPr/>
            <p:nvPr/>
          </p:nvCxnSpPr>
          <p:spPr>
            <a:xfrm>
              <a:off x="6948523" y="5590095"/>
              <a:ext cx="252347" cy="0"/>
            </a:xfrm>
            <a:prstGeom prst="line">
              <a:avLst/>
            </a:prstGeom>
            <a:noFill/>
            <a:ln w="25400" cap="flat" cmpd="sng" algn="ctr">
              <a:solidFill>
                <a:srgbClr val="FF0000"/>
              </a:solidFill>
              <a:prstDash val="solid"/>
            </a:ln>
            <a:effectLst/>
          </p:spPr>
        </p:cxnSp>
        <p:cxnSp>
          <p:nvCxnSpPr>
            <p:cNvPr id="18" name="直接连接符 17"/>
            <p:cNvCxnSpPr/>
            <p:nvPr/>
          </p:nvCxnSpPr>
          <p:spPr>
            <a:xfrm>
              <a:off x="7200870" y="5590095"/>
              <a:ext cx="6348" cy="527114"/>
            </a:xfrm>
            <a:prstGeom prst="line">
              <a:avLst/>
            </a:prstGeom>
            <a:noFill/>
            <a:ln w="25400" cap="flat" cmpd="sng" algn="ctr">
              <a:solidFill>
                <a:srgbClr val="FF0000"/>
              </a:solidFill>
              <a:prstDash val="solid"/>
            </a:ln>
            <a:effectLst/>
          </p:spPr>
        </p:cxnSp>
        <p:sp>
          <p:nvSpPr>
            <p:cNvPr id="19" name="矩形标注 18"/>
            <p:cNvSpPr/>
            <p:nvPr/>
          </p:nvSpPr>
          <p:spPr>
            <a:xfrm>
              <a:off x="7235786" y="4450133"/>
              <a:ext cx="1596614" cy="1001834"/>
            </a:xfrm>
            <a:prstGeom prst="wedgeRectCallout">
              <a:avLst>
                <a:gd name="adj1" fmla="val -52006"/>
                <a:gd name="adj2" fmla="val 87240"/>
              </a:avLst>
            </a:prstGeom>
            <a:noFill/>
            <a:ln w="25400" cap="flat" cmpd="sng" algn="ctr">
              <a:solidFill>
                <a:srgbClr val="FF0000"/>
              </a:solidFill>
              <a:prstDash val="solid"/>
            </a:ln>
            <a:effectLst/>
          </p:spPr>
          <p:txBody>
            <a:bodyPr anchor="ctr"/>
            <a:lstStyle/>
            <a:p>
              <a:pPr algn="ctr">
                <a:defRPr/>
              </a:pPr>
              <a:r>
                <a:rPr lang="zh-CN" altLang="en-US" sz="2000" kern="0" dirty="0">
                  <a:solidFill>
                    <a:srgbClr val="0000FF"/>
                  </a:solidFill>
                  <a:latin typeface="黑体" pitchFamily="49" charset="-122"/>
                  <a:ea typeface="黑体" pitchFamily="49" charset="-122"/>
                </a:rPr>
                <a:t>描述静电场的两个基本物理量</a:t>
              </a:r>
            </a:p>
          </p:txBody>
        </p:sp>
      </p:grpSp>
      <p:grpSp>
        <p:nvGrpSpPr>
          <p:cNvPr id="20" name="组合 26"/>
          <p:cNvGrpSpPr>
            <a:grpSpLocks/>
          </p:cNvGrpSpPr>
          <p:nvPr/>
        </p:nvGrpSpPr>
        <p:grpSpPr bwMode="auto">
          <a:xfrm>
            <a:off x="4427538" y="5497321"/>
            <a:ext cx="2594448" cy="995362"/>
            <a:chOff x="4427984" y="5343599"/>
            <a:chExt cx="2594530" cy="995338"/>
          </a:xfrm>
        </p:grpSpPr>
        <p:sp>
          <p:nvSpPr>
            <p:cNvPr id="21" name="矩形 21"/>
            <p:cNvSpPr>
              <a:spLocks noChangeArrowheads="1"/>
            </p:cNvSpPr>
            <p:nvPr/>
          </p:nvSpPr>
          <p:spPr bwMode="auto">
            <a:xfrm>
              <a:off x="5292553" y="5343599"/>
              <a:ext cx="1729961" cy="46166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400" b="1" dirty="0">
                  <a:solidFill>
                    <a:srgbClr val="000000"/>
                  </a:solidFill>
                  <a:latin typeface="Times New Roman" pitchFamily="18" charset="0"/>
                </a:rPr>
                <a:t>—</a:t>
              </a:r>
              <a:r>
                <a:rPr kumimoji="1" lang="zh-CN" altLang="en-US" sz="2400" b="1" dirty="0">
                  <a:solidFill>
                    <a:srgbClr val="0000FF"/>
                  </a:solidFill>
                  <a:latin typeface="Times New Roman" pitchFamily="18" charset="0"/>
                </a:rPr>
                <a:t>电场强度</a:t>
              </a:r>
              <a:endParaRPr lang="zh-CN" altLang="en-US" dirty="0">
                <a:solidFill>
                  <a:srgbClr val="0000FF"/>
                </a:solidFill>
                <a:latin typeface="Arial" pitchFamily="34" charset="0"/>
              </a:endParaRPr>
            </a:p>
          </p:txBody>
        </p:sp>
        <p:sp>
          <p:nvSpPr>
            <p:cNvPr id="22" name="矩形 22"/>
            <p:cNvSpPr>
              <a:spLocks noChangeArrowheads="1"/>
            </p:cNvSpPr>
            <p:nvPr/>
          </p:nvSpPr>
          <p:spPr bwMode="auto">
            <a:xfrm>
              <a:off x="4427984" y="5877272"/>
              <a:ext cx="1111202" cy="461665"/>
            </a:xfrm>
            <a:prstGeom prst="rect">
              <a:avLst/>
            </a:prstGeom>
            <a:noFill/>
            <a:ln w="9525">
              <a:noFill/>
              <a:miter lim="800000"/>
              <a:headEnd/>
              <a:tailEnd/>
            </a:ln>
          </p:spPr>
          <p:txBody>
            <a:bodyPr wrap="none">
              <a:spAutoFit/>
            </a:bodyPr>
            <a:lstStyle/>
            <a:p>
              <a:pPr fontAlgn="base">
                <a:spcBef>
                  <a:spcPct val="50000"/>
                </a:spcBef>
                <a:spcAft>
                  <a:spcPct val="0"/>
                </a:spcAft>
              </a:pPr>
              <a:r>
                <a:rPr kumimoji="1" lang="en-US" altLang="zh-CN" sz="2400" b="1" dirty="0">
                  <a:solidFill>
                    <a:srgbClr val="000000"/>
                  </a:solidFill>
                  <a:latin typeface="Times New Roman" pitchFamily="18" charset="0"/>
                </a:rPr>
                <a:t>—</a:t>
              </a:r>
              <a:r>
                <a:rPr kumimoji="1" lang="zh-CN" altLang="en-US" sz="2400" b="1" dirty="0">
                  <a:solidFill>
                    <a:srgbClr val="0000FF"/>
                  </a:solidFill>
                  <a:latin typeface="Times New Roman" pitchFamily="18" charset="0"/>
                </a:rPr>
                <a:t>电势</a:t>
              </a:r>
              <a:endParaRPr kumimoji="1" lang="zh-CN" altLang="en-US" sz="2000" dirty="0">
                <a:solidFill>
                  <a:srgbClr val="0000FF"/>
                </a:solidFill>
                <a:latin typeface="Times New Roman" pitchFamily="18" charset="0"/>
              </a:endParaRPr>
            </a:p>
          </p:txBody>
        </p:sp>
      </p:grpSp>
      <p:grpSp>
        <p:nvGrpSpPr>
          <p:cNvPr id="23" name="组合 22"/>
          <p:cNvGrpSpPr>
            <a:grpSpLocks/>
          </p:cNvGrpSpPr>
          <p:nvPr/>
        </p:nvGrpSpPr>
        <p:grpSpPr bwMode="auto">
          <a:xfrm>
            <a:off x="971552" y="2406460"/>
            <a:ext cx="5040313" cy="492125"/>
            <a:chOff x="971550" y="2102942"/>
            <a:chExt cx="5040610" cy="491033"/>
          </a:xfrm>
        </p:grpSpPr>
        <p:sp>
          <p:nvSpPr>
            <p:cNvPr id="24" name="Text Box 12"/>
            <p:cNvSpPr txBox="1">
              <a:spLocks noChangeArrowheads="1"/>
            </p:cNvSpPr>
            <p:nvPr/>
          </p:nvSpPr>
          <p:spPr bwMode="auto">
            <a:xfrm>
              <a:off x="971550" y="2132013"/>
              <a:ext cx="819424" cy="461962"/>
            </a:xfrm>
            <a:prstGeom prst="rect">
              <a:avLst/>
            </a:prstGeom>
            <a:noFill/>
            <a:ln w="19050">
              <a:solidFill>
                <a:srgbClr val="FF0000"/>
              </a:solidFill>
              <a:miter lim="800000"/>
              <a:headEnd/>
              <a:tailEnd/>
            </a:ln>
          </p:spPr>
          <p:txBody>
            <a:bodyPr>
              <a:spAutoFit/>
            </a:bodyPr>
            <a:lstStyle/>
            <a:p>
              <a:pPr fontAlgn="base">
                <a:spcBef>
                  <a:spcPct val="50000"/>
                </a:spcBef>
                <a:spcAft>
                  <a:spcPct val="0"/>
                </a:spcAft>
              </a:pPr>
              <a:r>
                <a:rPr kumimoji="1" lang="zh-CN" altLang="en-US" sz="2400" b="1">
                  <a:solidFill>
                    <a:srgbClr val="FF0000"/>
                  </a:solidFill>
                  <a:latin typeface="Times New Roman" pitchFamily="18" charset="0"/>
                </a:rPr>
                <a:t>电荷</a:t>
              </a:r>
            </a:p>
          </p:txBody>
        </p:sp>
        <p:sp>
          <p:nvSpPr>
            <p:cNvPr id="25" name="Rectangle 15"/>
            <p:cNvSpPr>
              <a:spLocks noChangeArrowheads="1"/>
            </p:cNvSpPr>
            <p:nvPr/>
          </p:nvSpPr>
          <p:spPr bwMode="auto">
            <a:xfrm>
              <a:off x="5208164" y="2102942"/>
              <a:ext cx="803996" cy="461962"/>
            </a:xfrm>
            <a:prstGeom prst="rect">
              <a:avLst/>
            </a:prstGeom>
            <a:noFill/>
            <a:ln w="19050">
              <a:solidFill>
                <a:srgbClr val="FF0000"/>
              </a:solidFill>
              <a:miter lim="800000"/>
              <a:headEnd/>
              <a:tailEnd/>
            </a:ln>
          </p:spPr>
          <p:txBody>
            <a:bodyPr wrap="none">
              <a:spAutoFit/>
            </a:bodyPr>
            <a:lstStyle/>
            <a:p>
              <a:pPr fontAlgn="base">
                <a:spcBef>
                  <a:spcPct val="0"/>
                </a:spcBef>
                <a:spcAft>
                  <a:spcPct val="0"/>
                </a:spcAft>
              </a:pPr>
              <a:r>
                <a:rPr kumimoji="1" lang="zh-CN" altLang="en-US" sz="2400" b="1">
                  <a:solidFill>
                    <a:srgbClr val="FF0000"/>
                  </a:solidFill>
                  <a:latin typeface="Times New Roman" pitchFamily="18" charset="0"/>
                </a:rPr>
                <a:t>电荷</a:t>
              </a:r>
            </a:p>
          </p:txBody>
        </p:sp>
      </p:grpSp>
      <p:grpSp>
        <p:nvGrpSpPr>
          <p:cNvPr id="26" name="组合 1"/>
          <p:cNvGrpSpPr>
            <a:grpSpLocks/>
          </p:cNvGrpSpPr>
          <p:nvPr/>
        </p:nvGrpSpPr>
        <p:grpSpPr bwMode="auto">
          <a:xfrm>
            <a:off x="1928815" y="2406460"/>
            <a:ext cx="3108325" cy="461963"/>
            <a:chOff x="1928813" y="2101850"/>
            <a:chExt cx="3108622" cy="461665"/>
          </a:xfrm>
        </p:grpSpPr>
        <p:sp>
          <p:nvSpPr>
            <p:cNvPr id="27" name="Rectangle 15"/>
            <p:cNvSpPr>
              <a:spLocks noChangeArrowheads="1"/>
            </p:cNvSpPr>
            <p:nvPr/>
          </p:nvSpPr>
          <p:spPr bwMode="auto">
            <a:xfrm>
              <a:off x="3086967" y="2101850"/>
              <a:ext cx="803425" cy="461665"/>
            </a:xfrm>
            <a:prstGeom prst="rect">
              <a:avLst/>
            </a:prstGeom>
            <a:noFill/>
            <a:ln w="19050">
              <a:solidFill>
                <a:srgbClr val="FF0000"/>
              </a:solidFill>
              <a:miter lim="800000"/>
              <a:headEnd/>
              <a:tailEnd/>
            </a:ln>
          </p:spPr>
          <p:txBody>
            <a:bodyPr wrap="none">
              <a:spAutoFit/>
            </a:bodyPr>
            <a:lstStyle/>
            <a:p>
              <a:pPr fontAlgn="base">
                <a:spcBef>
                  <a:spcPct val="0"/>
                </a:spcBef>
                <a:spcAft>
                  <a:spcPct val="0"/>
                </a:spcAft>
                <a:defRPr/>
              </a:pPr>
              <a:r>
                <a:rPr kumimoji="1" lang="zh-CN" altLang="en-US" sz="2400" b="1" kern="0">
                  <a:solidFill>
                    <a:srgbClr val="FF0000"/>
                  </a:solidFill>
                  <a:latin typeface="Times New Roman" pitchFamily="18" charset="0"/>
                </a:rPr>
                <a:t>电场</a:t>
              </a:r>
            </a:p>
          </p:txBody>
        </p:sp>
        <p:grpSp>
          <p:nvGrpSpPr>
            <p:cNvPr id="28" name="组合 5"/>
            <p:cNvGrpSpPr>
              <a:grpSpLocks/>
            </p:cNvGrpSpPr>
            <p:nvPr/>
          </p:nvGrpSpPr>
          <p:grpSpPr bwMode="auto">
            <a:xfrm>
              <a:off x="1928813" y="2263775"/>
              <a:ext cx="987425" cy="158750"/>
              <a:chOff x="2764633" y="3200400"/>
              <a:chExt cx="987625" cy="158180"/>
            </a:xfrm>
          </p:grpSpPr>
          <p:sp>
            <p:nvSpPr>
              <p:cNvPr id="32" name="Line 13"/>
              <p:cNvSpPr>
                <a:spLocks noChangeShapeType="1"/>
              </p:cNvSpPr>
              <p:nvPr/>
            </p:nvSpPr>
            <p:spPr bwMode="auto">
              <a:xfrm>
                <a:off x="2764633" y="3200400"/>
                <a:ext cx="987625" cy="1588"/>
              </a:xfrm>
              <a:prstGeom prst="line">
                <a:avLst/>
              </a:prstGeom>
              <a:noFill/>
              <a:ln w="28575">
                <a:solidFill>
                  <a:srgbClr val="000000"/>
                </a:solidFill>
                <a:round/>
                <a:headEnd/>
                <a:tailEnd type="triangle" w="med" len="med"/>
              </a:ln>
            </p:spPr>
            <p:txBody>
              <a:bodyPr wrap="none" anchor="ctr"/>
              <a:lstStyle/>
              <a:p>
                <a:pPr fontAlgn="base">
                  <a:spcBef>
                    <a:spcPct val="0"/>
                  </a:spcBef>
                  <a:spcAft>
                    <a:spcPct val="0"/>
                  </a:spcAft>
                  <a:defRPr/>
                </a:pPr>
                <a:endParaRPr lang="zh-CN" altLang="en-US" kern="0">
                  <a:solidFill>
                    <a:srgbClr val="000000"/>
                  </a:solidFill>
                </a:endParaRPr>
              </a:p>
            </p:txBody>
          </p:sp>
          <p:sp>
            <p:nvSpPr>
              <p:cNvPr id="33" name="Line 16"/>
              <p:cNvSpPr>
                <a:spLocks noChangeShapeType="1"/>
              </p:cNvSpPr>
              <p:nvPr/>
            </p:nvSpPr>
            <p:spPr bwMode="auto">
              <a:xfrm flipH="1">
                <a:off x="2764633" y="3356992"/>
                <a:ext cx="987625" cy="1588"/>
              </a:xfrm>
              <a:prstGeom prst="line">
                <a:avLst/>
              </a:prstGeom>
              <a:noFill/>
              <a:ln w="28575">
                <a:solidFill>
                  <a:srgbClr val="000000"/>
                </a:solidFill>
                <a:round/>
                <a:headEnd/>
                <a:tailEnd type="triangle" w="med" len="med"/>
              </a:ln>
            </p:spPr>
            <p:txBody>
              <a:bodyPr wrap="none" anchor="ctr"/>
              <a:lstStyle/>
              <a:p>
                <a:pPr fontAlgn="base">
                  <a:spcBef>
                    <a:spcPct val="0"/>
                  </a:spcBef>
                  <a:spcAft>
                    <a:spcPct val="0"/>
                  </a:spcAft>
                  <a:defRPr/>
                </a:pPr>
                <a:endParaRPr lang="zh-CN" altLang="en-US" kern="0">
                  <a:solidFill>
                    <a:srgbClr val="000000"/>
                  </a:solidFill>
                </a:endParaRPr>
              </a:p>
            </p:txBody>
          </p:sp>
        </p:grpSp>
        <p:grpSp>
          <p:nvGrpSpPr>
            <p:cNvPr id="29" name="组合 27"/>
            <p:cNvGrpSpPr>
              <a:grpSpLocks/>
            </p:cNvGrpSpPr>
            <p:nvPr/>
          </p:nvGrpSpPr>
          <p:grpSpPr bwMode="auto">
            <a:xfrm>
              <a:off x="4050010" y="2264867"/>
              <a:ext cx="987425" cy="158750"/>
              <a:chOff x="2764633" y="3200400"/>
              <a:chExt cx="987625" cy="158180"/>
            </a:xfrm>
          </p:grpSpPr>
          <p:sp>
            <p:nvSpPr>
              <p:cNvPr id="30" name="Line 13"/>
              <p:cNvSpPr>
                <a:spLocks noChangeShapeType="1"/>
              </p:cNvSpPr>
              <p:nvPr/>
            </p:nvSpPr>
            <p:spPr bwMode="auto">
              <a:xfrm>
                <a:off x="2764633" y="3200400"/>
                <a:ext cx="987625" cy="1588"/>
              </a:xfrm>
              <a:prstGeom prst="line">
                <a:avLst/>
              </a:prstGeom>
              <a:noFill/>
              <a:ln w="28575">
                <a:solidFill>
                  <a:srgbClr val="000000"/>
                </a:solidFill>
                <a:round/>
                <a:headEnd/>
                <a:tailEnd type="triangle" w="med" len="med"/>
              </a:ln>
            </p:spPr>
            <p:txBody>
              <a:bodyPr wrap="none" anchor="ctr"/>
              <a:lstStyle/>
              <a:p>
                <a:pPr fontAlgn="base">
                  <a:spcBef>
                    <a:spcPct val="0"/>
                  </a:spcBef>
                  <a:spcAft>
                    <a:spcPct val="0"/>
                  </a:spcAft>
                  <a:defRPr/>
                </a:pPr>
                <a:endParaRPr lang="zh-CN" altLang="en-US" kern="0">
                  <a:solidFill>
                    <a:srgbClr val="000000"/>
                  </a:solidFill>
                </a:endParaRPr>
              </a:p>
            </p:txBody>
          </p:sp>
          <p:sp>
            <p:nvSpPr>
              <p:cNvPr id="31" name="Line 16"/>
              <p:cNvSpPr>
                <a:spLocks noChangeShapeType="1"/>
              </p:cNvSpPr>
              <p:nvPr/>
            </p:nvSpPr>
            <p:spPr bwMode="auto">
              <a:xfrm flipH="1">
                <a:off x="2764633" y="3356992"/>
                <a:ext cx="987625" cy="1588"/>
              </a:xfrm>
              <a:prstGeom prst="line">
                <a:avLst/>
              </a:prstGeom>
              <a:noFill/>
              <a:ln w="28575">
                <a:solidFill>
                  <a:srgbClr val="000000"/>
                </a:solidFill>
                <a:round/>
                <a:headEnd/>
                <a:tailEnd type="triangle" w="med" len="med"/>
              </a:ln>
            </p:spPr>
            <p:txBody>
              <a:bodyPr wrap="none" anchor="ctr"/>
              <a:lstStyle/>
              <a:p>
                <a:pPr fontAlgn="base">
                  <a:spcBef>
                    <a:spcPct val="0"/>
                  </a:spcBef>
                  <a:spcAft>
                    <a:spcPct val="0"/>
                  </a:spcAft>
                  <a:defRPr/>
                </a:pPr>
                <a:endParaRPr lang="zh-CN" altLang="en-US" kern="0">
                  <a:solidFill>
                    <a:srgbClr val="000000"/>
                  </a:solidFill>
                </a:endParaRPr>
              </a:p>
            </p:txBody>
          </p:sp>
        </p:grpSp>
      </p:grpSp>
      <p:sp>
        <p:nvSpPr>
          <p:cNvPr id="34" name="Rectangle 4"/>
          <p:cNvSpPr txBox="1">
            <a:spLocks noChangeArrowheads="1"/>
          </p:cNvSpPr>
          <p:nvPr/>
        </p:nvSpPr>
        <p:spPr bwMode="auto">
          <a:xfrm>
            <a:off x="2" y="642746"/>
            <a:ext cx="2949575" cy="571500"/>
          </a:xfrm>
          <a:prstGeom prst="rect">
            <a:avLst/>
          </a:prstGeom>
          <a:noFill/>
          <a:ln w="9525">
            <a:noFill/>
            <a:miter lim="800000"/>
            <a:headEnd/>
            <a:tailEnd/>
          </a:ln>
        </p:spPr>
        <p:txBody>
          <a:bodyPr/>
          <a:lstStyle/>
          <a:p>
            <a:pPr algn="ctr" fontAlgn="base">
              <a:spcBef>
                <a:spcPct val="0"/>
              </a:spcBef>
              <a:spcAft>
                <a:spcPct val="0"/>
              </a:spcAft>
            </a:pPr>
            <a:r>
              <a:rPr lang="zh-CN" altLang="en-US" sz="3200" b="1" dirty="0">
                <a:solidFill>
                  <a:srgbClr val="FF0000"/>
                </a:solidFill>
                <a:latin typeface="Arial" pitchFamily="34" charset="0"/>
              </a:rPr>
              <a:t>一、电场</a:t>
            </a:r>
          </a:p>
        </p:txBody>
      </p:sp>
    </p:spTree>
    <p:extLst>
      <p:ext uri="{BB962C8B-B14F-4D97-AF65-F5344CB8AC3E}">
        <p14:creationId xmlns:p14="http://schemas.microsoft.com/office/powerpoint/2010/main" val="400904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6" presetClass="entr" presetSubtype="37"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arn(outVertical)">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1" grpId="0"/>
      <p:bldP spid="1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602" name="Group 2"/>
          <p:cNvGrpSpPr>
            <a:grpSpLocks/>
          </p:cNvGrpSpPr>
          <p:nvPr/>
        </p:nvGrpSpPr>
        <p:grpSpPr bwMode="auto">
          <a:xfrm>
            <a:off x="755650" y="5251450"/>
            <a:ext cx="4610100" cy="733425"/>
            <a:chOff x="0" y="0"/>
            <a:chExt cx="2904" cy="462"/>
          </a:xfrm>
        </p:grpSpPr>
        <p:sp>
          <p:nvSpPr>
            <p:cNvPr id="25603" name="Text Box 3"/>
            <p:cNvSpPr txBox="1">
              <a:spLocks noChangeArrowheads="1"/>
            </p:cNvSpPr>
            <p:nvPr/>
          </p:nvSpPr>
          <p:spPr bwMode="auto">
            <a:xfrm>
              <a:off x="0" y="59"/>
              <a:ext cx="17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3200" b="1" dirty="0">
                  <a:solidFill>
                    <a:srgbClr val="0000FF"/>
                  </a:solidFill>
                  <a:latin typeface="Times New Roman" pitchFamily="18" charset="0"/>
                </a:rPr>
                <a:t>问题：能否选</a:t>
              </a:r>
            </a:p>
          </p:txBody>
        </p:sp>
        <p:graphicFrame>
          <p:nvGraphicFramePr>
            <p:cNvPr id="25604" name="Object 4"/>
            <p:cNvGraphicFramePr>
              <a:graphicFrameLocks noChangeAspect="1"/>
            </p:cNvGraphicFramePr>
            <p:nvPr/>
          </p:nvGraphicFramePr>
          <p:xfrm>
            <a:off x="1678" y="0"/>
            <a:ext cx="1226" cy="462"/>
          </p:xfrm>
          <a:graphic>
            <a:graphicData uri="http://schemas.openxmlformats.org/presentationml/2006/ole">
              <mc:AlternateContent xmlns:mc="http://schemas.openxmlformats.org/markup-compatibility/2006">
                <mc:Choice xmlns:v="urn:schemas-microsoft-com:vml" Requires="v">
                  <p:oleObj spid="_x0000_s171082" r:id="rId3" imgW="507876" imgH="216030" progId="Equation.3">
                    <p:embed/>
                  </p:oleObj>
                </mc:Choice>
                <mc:Fallback>
                  <p:oleObj r:id="rId3" imgW="507876" imgH="21603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8" y="0"/>
                          <a:ext cx="1226" cy="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605" name="Object 5"/>
          <p:cNvGraphicFramePr>
            <a:graphicFrameLocks noChangeAspect="1"/>
          </p:cNvGraphicFramePr>
          <p:nvPr/>
        </p:nvGraphicFramePr>
        <p:xfrm>
          <a:off x="827088" y="2365375"/>
          <a:ext cx="4403725" cy="2503488"/>
        </p:xfrm>
        <a:graphic>
          <a:graphicData uri="http://schemas.openxmlformats.org/presentationml/2006/ole">
            <mc:AlternateContent xmlns:mc="http://schemas.openxmlformats.org/markup-compatibility/2006">
              <mc:Choice xmlns:v="urn:schemas-microsoft-com:vml" Requires="v">
                <p:oleObj spid="_x0000_s171083" r:id="rId5" imgW="1486217" imgH="787717" progId="Equation.3">
                  <p:embed/>
                </p:oleObj>
              </mc:Choice>
              <mc:Fallback>
                <p:oleObj r:id="rId5" imgW="1486217" imgH="7877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365375"/>
                        <a:ext cx="4403725" cy="2503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6"/>
          <p:cNvGraphicFramePr>
            <a:graphicFrameLocks noChangeAspect="1"/>
          </p:cNvGraphicFramePr>
          <p:nvPr/>
        </p:nvGraphicFramePr>
        <p:xfrm>
          <a:off x="755650" y="835025"/>
          <a:ext cx="3314700" cy="1298575"/>
        </p:xfrm>
        <a:graphic>
          <a:graphicData uri="http://schemas.openxmlformats.org/presentationml/2006/ole">
            <mc:AlternateContent xmlns:mc="http://schemas.openxmlformats.org/markup-compatibility/2006">
              <mc:Choice xmlns:v="urn:schemas-microsoft-com:vml" Requires="v">
                <p:oleObj spid="_x0000_s171084" r:id="rId7" imgW="1105217" imgH="432117" progId="Equation.3">
                  <p:embed/>
                </p:oleObj>
              </mc:Choice>
              <mc:Fallback>
                <p:oleObj r:id="rId7" imgW="1105217" imgH="4321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835025"/>
                        <a:ext cx="3314700" cy="1298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7"/>
          <p:cNvGraphicFramePr>
            <a:graphicFrameLocks noChangeAspect="1"/>
          </p:cNvGraphicFramePr>
          <p:nvPr/>
        </p:nvGraphicFramePr>
        <p:xfrm>
          <a:off x="4005263" y="868363"/>
          <a:ext cx="3609975" cy="1227137"/>
        </p:xfrm>
        <a:graphic>
          <a:graphicData uri="http://schemas.openxmlformats.org/presentationml/2006/ole">
            <mc:AlternateContent xmlns:mc="http://schemas.openxmlformats.org/markup-compatibility/2006">
              <mc:Choice xmlns:v="urn:schemas-microsoft-com:vml" Requires="v">
                <p:oleObj spid="_x0000_s171085" r:id="rId9" imgW="1270317" imgH="432117" progId="Equation.3">
                  <p:embed/>
                </p:oleObj>
              </mc:Choice>
              <mc:Fallback>
                <p:oleObj r:id="rId9" imgW="1270317" imgH="4321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5263" y="868363"/>
                        <a:ext cx="3609975" cy="1227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椭圆 1"/>
          <p:cNvSpPr/>
          <p:nvPr/>
        </p:nvSpPr>
        <p:spPr bwMode="auto">
          <a:xfrm>
            <a:off x="1700894" y="1506618"/>
            <a:ext cx="576064" cy="432048"/>
          </a:xfrm>
          <a:prstGeom prst="ellipse">
            <a:avLst/>
          </a:prstGeom>
          <a:noFill/>
          <a:ln w="127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3200" b="1" smtClean="0">
              <a:solidFill>
                <a:srgbClr val="000000"/>
              </a:solidFill>
              <a:latin typeface="Times New Roman" pitchFamily="18" charset="0"/>
            </a:endParaRPr>
          </a:p>
        </p:txBody>
      </p:sp>
      <p:sp>
        <p:nvSpPr>
          <p:cNvPr id="9" name="椭圆 8"/>
          <p:cNvSpPr/>
          <p:nvPr/>
        </p:nvSpPr>
        <p:spPr bwMode="auto">
          <a:xfrm>
            <a:off x="3131840" y="1556792"/>
            <a:ext cx="576064" cy="432048"/>
          </a:xfrm>
          <a:prstGeom prst="ellipse">
            <a:avLst/>
          </a:prstGeom>
          <a:noFill/>
          <a:ln w="127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3200" b="1" smtClean="0">
              <a:solidFill>
                <a:srgbClr val="000000"/>
              </a:solidFill>
              <a:latin typeface="Times New Roman" pitchFamily="18" charset="0"/>
            </a:endParaRPr>
          </a:p>
        </p:txBody>
      </p:sp>
      <p:sp>
        <p:nvSpPr>
          <p:cNvPr id="3" name="矩形 2"/>
          <p:cNvSpPr/>
          <p:nvPr/>
        </p:nvSpPr>
        <p:spPr>
          <a:xfrm>
            <a:off x="2957341" y="260648"/>
            <a:ext cx="925061" cy="584775"/>
          </a:xfrm>
          <a:prstGeom prst="rect">
            <a:avLst/>
          </a:prstGeom>
        </p:spPr>
        <p:txBody>
          <a:bodyPr wrap="none">
            <a:spAutoFit/>
          </a:bodyPr>
          <a:lstStyle/>
          <a:p>
            <a:pPr fontAlgn="base">
              <a:spcBef>
                <a:spcPct val="0"/>
              </a:spcBef>
              <a:spcAft>
                <a:spcPct val="0"/>
              </a:spcAft>
            </a:pPr>
            <a:r>
              <a:rPr lang="en-US" altLang="zh-CN" sz="3200" b="1" dirty="0" smtClean="0">
                <a:solidFill>
                  <a:srgbClr val="FF0000"/>
                </a:solidFill>
                <a:latin typeface="Times New Roman" pitchFamily="18" charset="0"/>
              </a:rPr>
              <a:t>P 25</a:t>
            </a:r>
            <a:endParaRPr lang="zh-CN" altLang="en-US" sz="3200" b="1" dirty="0">
              <a:solidFill>
                <a:srgbClr val="FF0000"/>
              </a:solidFill>
              <a:latin typeface="Times New Roman" pitchFamily="18" charset="0"/>
            </a:endParaRPr>
          </a:p>
        </p:txBody>
      </p:sp>
    </p:spTree>
    <p:extLst>
      <p:ext uri="{BB962C8B-B14F-4D97-AF65-F5344CB8AC3E}">
        <p14:creationId xmlns:p14="http://schemas.microsoft.com/office/powerpoint/2010/main" val="341815639"/>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ipe(up)">
                                      <p:cBhvr>
                                        <p:cTn id="7" dur="2000"/>
                                        <p:tgtEl>
                                          <p:spTgt spid="256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box(out)">
                                      <p:cBhvr>
                                        <p:cTn id="12" dur="2000"/>
                                        <p:tgtEl>
                                          <p:spTgt spid="2560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1)">
                                      <p:cBhvr>
                                        <p:cTn id="17" dur="2000"/>
                                        <p:tgtEl>
                                          <p:spTgt spid="2"/>
                                        </p:tgtEl>
                                      </p:cBhvr>
                                    </p:animEffect>
                                  </p:childTnLst>
                                </p:cTn>
                              </p:par>
                            </p:childTnLst>
                          </p:cTn>
                        </p:par>
                        <p:par>
                          <p:cTn id="18" fill="hold">
                            <p:stCondLst>
                              <p:cond delay="2000"/>
                            </p:stCondLst>
                            <p:childTnLst>
                              <p:par>
                                <p:cTn id="19" presetID="21" presetClass="entr" presetSubtype="1"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1)">
                                      <p:cBhvr>
                                        <p:cTn id="21" dur="2000"/>
                                        <p:tgtEl>
                                          <p:spTgt spid="9"/>
                                        </p:tgtEl>
                                      </p:cBhvr>
                                    </p:animEffect>
                                  </p:childTnLst>
                                </p:cTn>
                              </p:par>
                            </p:childTnLst>
                          </p:cTn>
                        </p:par>
                        <p:par>
                          <p:cTn id="22" fill="hold">
                            <p:stCondLst>
                              <p:cond delay="4000"/>
                            </p:stCondLst>
                            <p:childTnLst>
                              <p:par>
                                <p:cTn id="23" presetID="10"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23850" y="260648"/>
            <a:ext cx="8640763" cy="1066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3200" b="1" dirty="0" smtClean="0">
                <a:solidFill>
                  <a:srgbClr val="FF0000"/>
                </a:solidFill>
                <a:latin typeface="宋体" pitchFamily="2" charset="-122"/>
              </a:rPr>
              <a:t>9</a:t>
            </a:r>
            <a:r>
              <a:rPr lang="zh-CN" altLang="zh-CN" sz="3200" b="1" dirty="0" smtClean="0">
                <a:solidFill>
                  <a:srgbClr val="FF0000"/>
                </a:solidFill>
                <a:latin typeface="Times New Roman" pitchFamily="18" charset="0"/>
              </a:rPr>
              <a:t> </a:t>
            </a:r>
            <a:r>
              <a:rPr lang="zh-CN" altLang="en-US" sz="3200" b="1" dirty="0">
                <a:solidFill>
                  <a:srgbClr val="1C1C1C"/>
                </a:solidFill>
                <a:latin typeface="Times New Roman" pitchFamily="18" charset="0"/>
              </a:rPr>
              <a:t>两个半径分别为</a:t>
            </a:r>
            <a:r>
              <a:rPr lang="zh-CN" altLang="zh-CN" sz="3200" i="1" dirty="0">
                <a:solidFill>
                  <a:srgbClr val="1C1C1C"/>
                </a:solidFill>
                <a:latin typeface="Times New Roman" pitchFamily="18" charset="0"/>
              </a:rPr>
              <a:t>R</a:t>
            </a:r>
            <a:r>
              <a:rPr lang="zh-CN" altLang="zh-CN" sz="3200" baseline="-25000" dirty="0">
                <a:solidFill>
                  <a:srgbClr val="1C1C1C"/>
                </a:solidFill>
                <a:latin typeface="Times New Roman" pitchFamily="18" charset="0"/>
              </a:rPr>
              <a:t>1 </a:t>
            </a:r>
            <a:r>
              <a:rPr lang="zh-CN" altLang="en-US" sz="3200" dirty="0">
                <a:solidFill>
                  <a:srgbClr val="1C1C1C"/>
                </a:solidFill>
                <a:latin typeface="Times New Roman" pitchFamily="18" charset="0"/>
              </a:rPr>
              <a:t>，</a:t>
            </a:r>
            <a:r>
              <a:rPr lang="zh-CN" altLang="zh-CN" sz="3200" i="1" dirty="0">
                <a:solidFill>
                  <a:srgbClr val="1C1C1C"/>
                </a:solidFill>
                <a:latin typeface="Times New Roman" pitchFamily="18" charset="0"/>
              </a:rPr>
              <a:t>R</a:t>
            </a:r>
            <a:r>
              <a:rPr lang="zh-CN" altLang="zh-CN" sz="3200" baseline="-25000" dirty="0">
                <a:solidFill>
                  <a:srgbClr val="1C1C1C"/>
                </a:solidFill>
                <a:latin typeface="Times New Roman" pitchFamily="18" charset="0"/>
              </a:rPr>
              <a:t>2</a:t>
            </a:r>
            <a:r>
              <a:rPr lang="zh-CN" altLang="en-US" sz="3200" b="1" dirty="0">
                <a:solidFill>
                  <a:srgbClr val="1C1C1C"/>
                </a:solidFill>
                <a:latin typeface="Times New Roman" pitchFamily="18" charset="0"/>
              </a:rPr>
              <a:t>的球面同心放置</a:t>
            </a:r>
            <a:r>
              <a:rPr lang="zh-CN" altLang="zh-CN" sz="3200" b="1" dirty="0">
                <a:solidFill>
                  <a:srgbClr val="1C1C1C"/>
                </a:solidFill>
                <a:latin typeface="Times New Roman" pitchFamily="18" charset="0"/>
              </a:rPr>
              <a:t>, </a:t>
            </a:r>
            <a:r>
              <a:rPr lang="zh-CN" altLang="en-US" sz="3200" b="1" dirty="0">
                <a:solidFill>
                  <a:srgbClr val="1C1C1C"/>
                </a:solidFill>
                <a:latin typeface="Times New Roman" pitchFamily="18" charset="0"/>
              </a:rPr>
              <a:t>所带电量为</a:t>
            </a:r>
            <a:r>
              <a:rPr lang="zh-CN" altLang="zh-CN" sz="3200" i="1" dirty="0">
                <a:solidFill>
                  <a:srgbClr val="1C1C1C"/>
                </a:solidFill>
                <a:latin typeface="Times New Roman" pitchFamily="18" charset="0"/>
              </a:rPr>
              <a:t>Q</a:t>
            </a:r>
            <a:r>
              <a:rPr lang="zh-CN" altLang="zh-CN" sz="3200" baseline="-25000" dirty="0">
                <a:solidFill>
                  <a:srgbClr val="1C1C1C"/>
                </a:solidFill>
                <a:latin typeface="Times New Roman" pitchFamily="18" charset="0"/>
              </a:rPr>
              <a:t>1</a:t>
            </a:r>
            <a:r>
              <a:rPr lang="zh-CN" altLang="en-US" sz="3200" b="1" dirty="0">
                <a:solidFill>
                  <a:srgbClr val="1C1C1C"/>
                </a:solidFill>
                <a:latin typeface="Times New Roman" pitchFamily="18" charset="0"/>
              </a:rPr>
              <a:t>和</a:t>
            </a:r>
            <a:r>
              <a:rPr lang="zh-CN" altLang="zh-CN" sz="3200" i="1" dirty="0">
                <a:solidFill>
                  <a:srgbClr val="1C1C1C"/>
                </a:solidFill>
                <a:latin typeface="Times New Roman" pitchFamily="18" charset="0"/>
              </a:rPr>
              <a:t>Q</a:t>
            </a:r>
            <a:r>
              <a:rPr lang="zh-CN" altLang="zh-CN" sz="3200" baseline="-25000" dirty="0">
                <a:solidFill>
                  <a:srgbClr val="1C1C1C"/>
                </a:solidFill>
                <a:latin typeface="Times New Roman" pitchFamily="18" charset="0"/>
              </a:rPr>
              <a:t>2</a:t>
            </a:r>
            <a:r>
              <a:rPr lang="zh-CN" altLang="zh-CN" sz="3200" dirty="0">
                <a:solidFill>
                  <a:srgbClr val="1C1C1C"/>
                </a:solidFill>
                <a:latin typeface="Times New Roman" pitchFamily="18" charset="0"/>
              </a:rPr>
              <a:t>, </a:t>
            </a:r>
            <a:r>
              <a:rPr lang="zh-CN" altLang="en-US" sz="3200" b="1" dirty="0">
                <a:solidFill>
                  <a:srgbClr val="1C1C1C"/>
                </a:solidFill>
                <a:latin typeface="Times New Roman" pitchFamily="18" charset="0"/>
              </a:rPr>
              <a:t>皆为均匀分布。</a:t>
            </a:r>
            <a:r>
              <a:rPr lang="zh-CN" altLang="en-US" sz="3200" b="1" dirty="0">
                <a:solidFill>
                  <a:srgbClr val="000000"/>
                </a:solidFill>
                <a:latin typeface="Times New Roman" pitchFamily="18" charset="0"/>
              </a:rPr>
              <a:t>求</a:t>
            </a:r>
            <a:r>
              <a:rPr lang="zh-CN" altLang="en-US" sz="3200" b="1" dirty="0">
                <a:solidFill>
                  <a:srgbClr val="1C1C1C"/>
                </a:solidFill>
                <a:latin typeface="Times New Roman" pitchFamily="18" charset="0"/>
              </a:rPr>
              <a:t>电势分布。</a:t>
            </a:r>
          </a:p>
        </p:txBody>
      </p:sp>
      <p:sp>
        <p:nvSpPr>
          <p:cNvPr id="26627" name="Text Box 3"/>
          <p:cNvSpPr txBox="1">
            <a:spLocks noChangeArrowheads="1"/>
          </p:cNvSpPr>
          <p:nvPr/>
        </p:nvSpPr>
        <p:spPr bwMode="auto">
          <a:xfrm>
            <a:off x="323850" y="1752898"/>
            <a:ext cx="1295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3200" b="1">
                <a:solidFill>
                  <a:srgbClr val="FF0000"/>
                </a:solidFill>
                <a:latin typeface="Times New Roman" pitchFamily="18" charset="0"/>
              </a:rPr>
              <a:t>解</a:t>
            </a:r>
          </a:p>
        </p:txBody>
      </p:sp>
      <p:graphicFrame>
        <p:nvGraphicFramePr>
          <p:cNvPr id="26628" name="Object 4"/>
          <p:cNvGraphicFramePr>
            <a:graphicFrameLocks noChangeAspect="1"/>
          </p:cNvGraphicFramePr>
          <p:nvPr>
            <p:extLst/>
          </p:nvPr>
        </p:nvGraphicFramePr>
        <p:xfrm>
          <a:off x="1217613" y="1492548"/>
          <a:ext cx="3543300" cy="2409825"/>
        </p:xfrm>
        <a:graphic>
          <a:graphicData uri="http://schemas.openxmlformats.org/presentationml/2006/ole">
            <mc:AlternateContent xmlns:mc="http://schemas.openxmlformats.org/markup-compatibility/2006">
              <mc:Choice xmlns:v="urn:schemas-microsoft-com:vml" Requires="v">
                <p:oleObj spid="_x0000_s172119" r:id="rId3" imgW="1359807" imgH="889703" progId="Equation.3">
                  <p:embed/>
                </p:oleObj>
              </mc:Choice>
              <mc:Fallback>
                <p:oleObj r:id="rId3" imgW="1359807" imgH="88970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7613" y="1492548"/>
                        <a:ext cx="3543300" cy="240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629" name="Group 5"/>
          <p:cNvGrpSpPr>
            <a:grpSpLocks/>
          </p:cNvGrpSpPr>
          <p:nvPr/>
        </p:nvGrpSpPr>
        <p:grpSpPr bwMode="auto">
          <a:xfrm>
            <a:off x="6156325" y="1670348"/>
            <a:ext cx="2081213" cy="1905000"/>
            <a:chOff x="0" y="0"/>
            <a:chExt cx="1311" cy="1200"/>
          </a:xfrm>
        </p:grpSpPr>
        <p:sp>
          <p:nvSpPr>
            <p:cNvPr id="26630" name="Oval 6"/>
            <p:cNvSpPr>
              <a:spLocks noChangeArrowheads="1"/>
            </p:cNvSpPr>
            <p:nvPr/>
          </p:nvSpPr>
          <p:spPr bwMode="auto">
            <a:xfrm>
              <a:off x="0" y="0"/>
              <a:ext cx="1200" cy="1200"/>
            </a:xfrm>
            <a:prstGeom prst="ellipse">
              <a:avLst/>
            </a:prstGeom>
            <a:gradFill rotWithShape="0">
              <a:gsLst>
                <a:gs pos="0">
                  <a:schemeClr val="bg1"/>
                </a:gs>
                <a:gs pos="100000">
                  <a:srgbClr val="99CCFF"/>
                </a:gs>
              </a:gsLst>
              <a:path path="shape">
                <a:fillToRect l="50000" t="50000" r="50000" b="50000"/>
              </a:path>
            </a:gra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6631" name="Line 7"/>
            <p:cNvSpPr>
              <a:spLocks noChangeShapeType="1"/>
            </p:cNvSpPr>
            <p:nvPr/>
          </p:nvSpPr>
          <p:spPr bwMode="auto">
            <a:xfrm flipH="1">
              <a:off x="96" y="624"/>
              <a:ext cx="480" cy="288"/>
            </a:xfrm>
            <a:prstGeom prst="line">
              <a:avLst/>
            </a:prstGeom>
            <a:noFill/>
            <a:ln w="28575" cmpd="sng">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6632" name="Object 8"/>
            <p:cNvGraphicFramePr>
              <a:graphicFrameLocks noChangeAspect="1"/>
            </p:cNvGraphicFramePr>
            <p:nvPr/>
          </p:nvGraphicFramePr>
          <p:xfrm>
            <a:off x="227" y="589"/>
            <a:ext cx="171" cy="182"/>
          </p:xfrm>
          <a:graphic>
            <a:graphicData uri="http://schemas.openxmlformats.org/presentationml/2006/ole">
              <mc:AlternateContent xmlns:mc="http://schemas.openxmlformats.org/markup-compatibility/2006">
                <mc:Choice xmlns:v="urn:schemas-microsoft-com:vml" Requires="v">
                  <p:oleObj spid="_x0000_s172120" r:id="rId5" imgW="203517" imgH="216217" progId="Equation.3">
                    <p:embed/>
                  </p:oleObj>
                </mc:Choice>
                <mc:Fallback>
                  <p:oleObj r:id="rId5" imgW="203517" imgH="2162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 y="589"/>
                          <a:ext cx="171"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3" name="Object 9"/>
            <p:cNvGraphicFramePr>
              <a:graphicFrameLocks noChangeAspect="1"/>
            </p:cNvGraphicFramePr>
            <p:nvPr/>
          </p:nvGraphicFramePr>
          <p:xfrm>
            <a:off x="432" y="368"/>
            <a:ext cx="218" cy="240"/>
          </p:xfrm>
          <a:graphic>
            <a:graphicData uri="http://schemas.openxmlformats.org/presentationml/2006/ole">
              <mc:AlternateContent xmlns:mc="http://schemas.openxmlformats.org/markup-compatibility/2006">
                <mc:Choice xmlns:v="urn:schemas-microsoft-com:vml" Requires="v">
                  <p:oleObj spid="_x0000_s172121" r:id="rId7" imgW="127317" imgH="140017" progId="Equation.3">
                    <p:embed/>
                  </p:oleObj>
                </mc:Choice>
                <mc:Fallback>
                  <p:oleObj r:id="rId7" imgW="127317" imgH="1400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 y="368"/>
                          <a:ext cx="21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4" name="Oval 10"/>
            <p:cNvSpPr>
              <a:spLocks noChangeArrowheads="1"/>
            </p:cNvSpPr>
            <p:nvPr/>
          </p:nvSpPr>
          <p:spPr bwMode="auto">
            <a:xfrm>
              <a:off x="560" y="576"/>
              <a:ext cx="48" cy="48"/>
            </a:xfrm>
            <a:prstGeom prst="ellipse">
              <a:avLst/>
            </a:prstGeom>
            <a:solidFill>
              <a:schemeClr val="tx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6635" name="Oval 11"/>
            <p:cNvSpPr>
              <a:spLocks noChangeArrowheads="1"/>
            </p:cNvSpPr>
            <p:nvPr/>
          </p:nvSpPr>
          <p:spPr bwMode="auto">
            <a:xfrm>
              <a:off x="181" y="181"/>
              <a:ext cx="817" cy="817"/>
            </a:xfrm>
            <a:prstGeom prst="ellipse">
              <a:avLst/>
            </a:prstGeom>
            <a:noFill/>
            <a:ln w="12700" cmpd="sng">
              <a:solidFill>
                <a:schemeClr val="tx1"/>
              </a:solidFill>
              <a:round/>
              <a:headEnd/>
              <a:tailEnd/>
            </a:ln>
            <a:effectLst/>
            <a:extLst>
              <a:ext uri="{909E8E84-426E-40DD-AFC4-6F175D3DCCD1}">
                <a14:hiddenFill xmlns:a14="http://schemas.microsoft.com/office/drawing/2010/main">
                  <a:gradFill rotWithShape="0">
                    <a:gsLst>
                      <a:gs pos="0">
                        <a:schemeClr val="bg1"/>
                      </a:gs>
                      <a:gs pos="100000">
                        <a:srgbClr val="99CCFF"/>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6636" name="Line 12"/>
            <p:cNvSpPr>
              <a:spLocks noChangeShapeType="1"/>
            </p:cNvSpPr>
            <p:nvPr/>
          </p:nvSpPr>
          <p:spPr bwMode="auto">
            <a:xfrm>
              <a:off x="590" y="589"/>
              <a:ext cx="363" cy="227"/>
            </a:xfrm>
            <a:prstGeom prst="line">
              <a:avLst/>
            </a:prstGeom>
            <a:noFill/>
            <a:ln w="28575" cmpd="sng">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6637" name="Object 13"/>
            <p:cNvGraphicFramePr>
              <a:graphicFrameLocks noChangeAspect="1"/>
            </p:cNvGraphicFramePr>
            <p:nvPr/>
          </p:nvGraphicFramePr>
          <p:xfrm>
            <a:off x="640" y="680"/>
            <a:ext cx="160" cy="182"/>
          </p:xfrm>
          <a:graphic>
            <a:graphicData uri="http://schemas.openxmlformats.org/presentationml/2006/ole">
              <mc:AlternateContent xmlns:mc="http://schemas.openxmlformats.org/markup-compatibility/2006">
                <mc:Choice xmlns:v="urn:schemas-microsoft-com:vml" Requires="v">
                  <p:oleObj spid="_x0000_s172122" r:id="rId9" imgW="190817" imgH="216217" progId="Equation.3">
                    <p:embed/>
                  </p:oleObj>
                </mc:Choice>
                <mc:Fallback>
                  <p:oleObj r:id="rId9" imgW="190817" imgH="2162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 y="680"/>
                          <a:ext cx="160"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8" name="Rectangle 14"/>
            <p:cNvSpPr>
              <a:spLocks noChangeArrowheads="1"/>
            </p:cNvSpPr>
            <p:nvPr/>
          </p:nvSpPr>
          <p:spPr bwMode="auto">
            <a:xfrm>
              <a:off x="499" y="136"/>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spAutoFit/>
            </a:bodyPr>
            <a:lstStyle/>
            <a:p>
              <a:pPr fontAlgn="base">
                <a:spcBef>
                  <a:spcPct val="0"/>
                </a:spcBef>
                <a:spcAft>
                  <a:spcPct val="0"/>
                </a:spcAft>
              </a:pPr>
              <a:r>
                <a:rPr lang="zh-CN" altLang="zh-CN" b="1" i="1">
                  <a:solidFill>
                    <a:srgbClr val="1C1C1C"/>
                  </a:solidFill>
                  <a:latin typeface="Times New Roman" pitchFamily="18" charset="0"/>
                </a:rPr>
                <a:t>Q</a:t>
              </a:r>
              <a:r>
                <a:rPr lang="zh-CN" altLang="zh-CN" b="1" baseline="-25000">
                  <a:solidFill>
                    <a:srgbClr val="1C1C1C"/>
                  </a:solidFill>
                  <a:latin typeface="Times New Roman" pitchFamily="18" charset="0"/>
                </a:rPr>
                <a:t>1</a:t>
              </a:r>
            </a:p>
          </p:txBody>
        </p:sp>
        <p:sp>
          <p:nvSpPr>
            <p:cNvPr id="26639" name="Rectangle 15"/>
            <p:cNvSpPr>
              <a:spLocks noChangeArrowheads="1"/>
            </p:cNvSpPr>
            <p:nvPr/>
          </p:nvSpPr>
          <p:spPr bwMode="auto">
            <a:xfrm>
              <a:off x="1043" y="0"/>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spAutoFit/>
            </a:bodyPr>
            <a:lstStyle/>
            <a:p>
              <a:pPr fontAlgn="base">
                <a:spcBef>
                  <a:spcPct val="0"/>
                </a:spcBef>
                <a:spcAft>
                  <a:spcPct val="0"/>
                </a:spcAft>
              </a:pPr>
              <a:r>
                <a:rPr lang="zh-CN" altLang="zh-CN" b="1" i="1">
                  <a:solidFill>
                    <a:srgbClr val="1C1C1C"/>
                  </a:solidFill>
                  <a:latin typeface="Times New Roman" pitchFamily="18" charset="0"/>
                </a:rPr>
                <a:t>Q</a:t>
              </a:r>
              <a:r>
                <a:rPr lang="zh-CN" altLang="zh-CN" b="1" baseline="-25000">
                  <a:solidFill>
                    <a:srgbClr val="1C1C1C"/>
                  </a:solidFill>
                  <a:latin typeface="Times New Roman" pitchFamily="18" charset="0"/>
                </a:rPr>
                <a:t>2</a:t>
              </a:r>
            </a:p>
          </p:txBody>
        </p:sp>
      </p:grpSp>
      <p:graphicFrame>
        <p:nvGraphicFramePr>
          <p:cNvPr id="26640" name="Object 16"/>
          <p:cNvGraphicFramePr>
            <a:graphicFrameLocks noChangeAspect="1"/>
          </p:cNvGraphicFramePr>
          <p:nvPr>
            <p:extLst/>
          </p:nvPr>
        </p:nvGraphicFramePr>
        <p:xfrm>
          <a:off x="1187624" y="4049985"/>
          <a:ext cx="3781425" cy="2619375"/>
        </p:xfrm>
        <a:graphic>
          <a:graphicData uri="http://schemas.openxmlformats.org/presentationml/2006/ole">
            <mc:AlternateContent xmlns:mc="http://schemas.openxmlformats.org/markup-compatibility/2006">
              <mc:Choice xmlns:v="urn:schemas-microsoft-com:vml" Requires="v">
                <p:oleObj spid="_x0000_s172123" name="Equation" r:id="rId11" imgW="1333440" imgH="888840" progId="Equation.DSMT4">
                  <p:embed/>
                </p:oleObj>
              </mc:Choice>
              <mc:Fallback>
                <p:oleObj name="Equation" r:id="rId11" imgW="1333440" imgH="888840" progId="Equation.DSMT4">
                  <p:embed/>
                  <p:pic>
                    <p:nvPicPr>
                      <p:cNvPr id="0" name=""/>
                      <p:cNvPicPr>
                        <a:picLocks noChangeAspect="1" noChangeArrowheads="1"/>
                      </p:cNvPicPr>
                      <p:nvPr/>
                    </p:nvPicPr>
                    <p:blipFill>
                      <a:blip r:embed="rId12"/>
                      <a:srcRect/>
                      <a:stretch>
                        <a:fillRect/>
                      </a:stretch>
                    </p:blipFill>
                    <p:spPr bwMode="auto">
                      <a:xfrm>
                        <a:off x="1187624" y="4049985"/>
                        <a:ext cx="3781425" cy="2619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22014816"/>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blinds(horizontal)">
                                      <p:cBhvr>
                                        <p:cTn id="7" dur="500"/>
                                        <p:tgtEl>
                                          <p:spTgt spid="26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640"/>
                                        </p:tgtEl>
                                        <p:attrNameLst>
                                          <p:attrName>style.visibility</p:attrName>
                                        </p:attrNameLst>
                                      </p:cBhvr>
                                      <p:to>
                                        <p:strVal val="visible"/>
                                      </p:to>
                                    </p:set>
                                    <p:animEffect transition="in" filter="blinds(horizontal)">
                                      <p:cBhvr>
                                        <p:cTn id="12" dur="500"/>
                                        <p:tgtEl>
                                          <p:spTgt spid="26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nvGraphicFramePr>
        <p:xfrm>
          <a:off x="668338" y="1196975"/>
          <a:ext cx="5632450" cy="4467225"/>
        </p:xfrm>
        <a:graphic>
          <a:graphicData uri="http://schemas.openxmlformats.org/presentationml/2006/ole">
            <mc:AlternateContent xmlns:mc="http://schemas.openxmlformats.org/markup-compatibility/2006">
              <mc:Choice xmlns:v="urn:schemas-microsoft-com:vml" Requires="v">
                <p:oleObj spid="_x0000_s173160" r:id="rId3" imgW="2095817" imgH="1600517" progId="Equation.3">
                  <p:embed/>
                </p:oleObj>
              </mc:Choice>
              <mc:Fallback>
                <p:oleObj r:id="rId3" imgW="2095817" imgH="16005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338" y="1196975"/>
                        <a:ext cx="5632450"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51" name="Group 3"/>
          <p:cNvGrpSpPr>
            <a:grpSpLocks/>
          </p:cNvGrpSpPr>
          <p:nvPr/>
        </p:nvGrpSpPr>
        <p:grpSpPr bwMode="auto">
          <a:xfrm>
            <a:off x="5535613" y="836613"/>
            <a:ext cx="3148012" cy="2824162"/>
            <a:chOff x="0" y="0"/>
            <a:chExt cx="1983" cy="1779"/>
          </a:xfrm>
        </p:grpSpPr>
        <p:grpSp>
          <p:nvGrpSpPr>
            <p:cNvPr id="27652" name="Group 4"/>
            <p:cNvGrpSpPr>
              <a:grpSpLocks/>
            </p:cNvGrpSpPr>
            <p:nvPr/>
          </p:nvGrpSpPr>
          <p:grpSpPr bwMode="auto">
            <a:xfrm>
              <a:off x="0" y="0"/>
              <a:ext cx="1983" cy="1407"/>
              <a:chOff x="0" y="0"/>
              <a:chExt cx="1983" cy="1407"/>
            </a:xfrm>
          </p:grpSpPr>
          <p:sp>
            <p:nvSpPr>
              <p:cNvPr id="27653" name="Line 5"/>
              <p:cNvSpPr>
                <a:spLocks noChangeShapeType="1"/>
              </p:cNvSpPr>
              <p:nvPr/>
            </p:nvSpPr>
            <p:spPr bwMode="auto">
              <a:xfrm>
                <a:off x="262" y="1044"/>
                <a:ext cx="1657" cy="5"/>
              </a:xfrm>
              <a:prstGeom prst="line">
                <a:avLst/>
              </a:prstGeom>
              <a:noFill/>
              <a:ln w="19050"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7654" name="Line 6"/>
              <p:cNvSpPr>
                <a:spLocks noChangeShapeType="1"/>
              </p:cNvSpPr>
              <p:nvPr/>
            </p:nvSpPr>
            <p:spPr bwMode="auto">
              <a:xfrm flipV="1">
                <a:off x="255" y="385"/>
                <a:ext cx="366" cy="0"/>
              </a:xfrm>
              <a:prstGeom prst="line">
                <a:avLst/>
              </a:prstGeom>
              <a:noFill/>
              <a:ln w="2857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7655" name="Line 7"/>
              <p:cNvSpPr>
                <a:spLocks noChangeShapeType="1"/>
              </p:cNvSpPr>
              <p:nvPr/>
            </p:nvSpPr>
            <p:spPr bwMode="auto">
              <a:xfrm>
                <a:off x="890" y="567"/>
                <a:ext cx="0" cy="499"/>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7656" name="Object 8"/>
              <p:cNvGraphicFramePr>
                <a:graphicFrameLocks noChangeAspect="1"/>
              </p:cNvGraphicFramePr>
              <p:nvPr/>
            </p:nvGraphicFramePr>
            <p:xfrm>
              <a:off x="527" y="1071"/>
              <a:ext cx="258" cy="336"/>
            </p:xfrm>
            <a:graphic>
              <a:graphicData uri="http://schemas.openxmlformats.org/presentationml/2006/ole">
                <mc:AlternateContent xmlns:mc="http://schemas.openxmlformats.org/markup-compatibility/2006">
                  <mc:Choice xmlns:v="urn:schemas-microsoft-com:vml" Requires="v">
                    <p:oleObj spid="_x0000_s173161" r:id="rId5" imgW="178040" imgH="216123" progId="Equation.3">
                      <p:embed/>
                    </p:oleObj>
                  </mc:Choice>
                  <mc:Fallback>
                    <p:oleObj r:id="rId5" imgW="178040" imgH="21612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 y="1071"/>
                            <a:ext cx="25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7" name="Object 9"/>
              <p:cNvGraphicFramePr>
                <a:graphicFrameLocks noChangeAspect="1"/>
              </p:cNvGraphicFramePr>
              <p:nvPr/>
            </p:nvGraphicFramePr>
            <p:xfrm>
              <a:off x="119" y="1066"/>
              <a:ext cx="211" cy="250"/>
            </p:xfrm>
            <a:graphic>
              <a:graphicData uri="http://schemas.openxmlformats.org/presentationml/2006/ole">
                <mc:AlternateContent xmlns:mc="http://schemas.openxmlformats.org/markup-compatibility/2006">
                  <mc:Choice xmlns:v="urn:schemas-microsoft-com:vml" Requires="v">
                    <p:oleObj spid="_x0000_s173162" r:id="rId7" imgW="127317" imgH="140017" progId="Equation.3">
                      <p:embed/>
                    </p:oleObj>
                  </mc:Choice>
                  <mc:Fallback>
                    <p:oleObj r:id="rId7" imgW="127317" imgH="1400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 y="1066"/>
                            <a:ext cx="21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8" name="Object 10"/>
              <p:cNvGraphicFramePr>
                <a:graphicFrameLocks noChangeAspect="1"/>
              </p:cNvGraphicFramePr>
              <p:nvPr/>
            </p:nvGraphicFramePr>
            <p:xfrm>
              <a:off x="0" y="0"/>
              <a:ext cx="234" cy="273"/>
            </p:xfrm>
            <a:graphic>
              <a:graphicData uri="http://schemas.openxmlformats.org/presentationml/2006/ole">
                <mc:AlternateContent xmlns:mc="http://schemas.openxmlformats.org/markup-compatibility/2006">
                  <mc:Choice xmlns:v="urn:schemas-microsoft-com:vml" Requires="v">
                    <p:oleObj spid="_x0000_s173163" r:id="rId9" imgW="127317" imgH="140017" progId="Equation.3">
                      <p:embed/>
                    </p:oleObj>
                  </mc:Choice>
                  <mc:Fallback>
                    <p:oleObj r:id="rId9" imgW="127317" imgH="1400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34"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9" name="Object 11"/>
              <p:cNvGraphicFramePr>
                <a:graphicFrameLocks noChangeAspect="1"/>
              </p:cNvGraphicFramePr>
              <p:nvPr/>
            </p:nvGraphicFramePr>
            <p:xfrm>
              <a:off x="1820" y="1097"/>
              <a:ext cx="163" cy="192"/>
            </p:xfrm>
            <a:graphic>
              <a:graphicData uri="http://schemas.openxmlformats.org/presentationml/2006/ole">
                <mc:AlternateContent xmlns:mc="http://schemas.openxmlformats.org/markup-compatibility/2006">
                  <mc:Choice xmlns:v="urn:schemas-microsoft-com:vml" Requires="v">
                    <p:oleObj spid="_x0000_s173164" r:id="rId11" imgW="114667" imgH="127372" progId="Equation.3">
                      <p:embed/>
                    </p:oleObj>
                  </mc:Choice>
                  <mc:Fallback>
                    <p:oleObj r:id="rId11" imgW="114667" imgH="12737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0" y="1097"/>
                            <a:ext cx="16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0" name="Line 12"/>
              <p:cNvSpPr>
                <a:spLocks noChangeShapeType="1"/>
              </p:cNvSpPr>
              <p:nvPr/>
            </p:nvSpPr>
            <p:spPr bwMode="auto">
              <a:xfrm flipH="1" flipV="1">
                <a:off x="255" y="68"/>
                <a:ext cx="6" cy="971"/>
              </a:xfrm>
              <a:prstGeom prst="line">
                <a:avLst/>
              </a:prstGeom>
              <a:noFill/>
              <a:ln w="19050"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7661" name="未知"/>
              <p:cNvSpPr>
                <a:spLocks/>
              </p:cNvSpPr>
              <p:nvPr/>
            </p:nvSpPr>
            <p:spPr bwMode="auto">
              <a:xfrm>
                <a:off x="890" y="567"/>
                <a:ext cx="918" cy="429"/>
              </a:xfrm>
              <a:custGeom>
                <a:avLst/>
                <a:gdLst>
                  <a:gd name="T0" fmla="*/ 0 w 1008"/>
                  <a:gd name="T1" fmla="*/ 0 h 720"/>
                  <a:gd name="T2" fmla="*/ 432 w 1008"/>
                  <a:gd name="T3" fmla="*/ 528 h 720"/>
                  <a:gd name="T4" fmla="*/ 1008 w 1008"/>
                  <a:gd name="T5" fmla="*/ 720 h 720"/>
                </a:gdLst>
                <a:ahLst/>
                <a:cxnLst>
                  <a:cxn ang="0">
                    <a:pos x="T0" y="T1"/>
                  </a:cxn>
                  <a:cxn ang="0">
                    <a:pos x="T2" y="T3"/>
                  </a:cxn>
                  <a:cxn ang="0">
                    <a:pos x="T4" y="T5"/>
                  </a:cxn>
                </a:cxnLst>
                <a:rect l="0" t="0" r="r" b="b"/>
                <a:pathLst>
                  <a:path w="1008" h="720">
                    <a:moveTo>
                      <a:pt x="0" y="0"/>
                    </a:moveTo>
                    <a:cubicBezTo>
                      <a:pt x="132" y="204"/>
                      <a:pt x="264" y="408"/>
                      <a:pt x="432" y="528"/>
                    </a:cubicBezTo>
                    <a:cubicBezTo>
                      <a:pt x="600" y="648"/>
                      <a:pt x="804" y="684"/>
                      <a:pt x="1008" y="720"/>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7662" name="Line 14"/>
              <p:cNvSpPr>
                <a:spLocks noChangeShapeType="1"/>
              </p:cNvSpPr>
              <p:nvPr/>
            </p:nvSpPr>
            <p:spPr bwMode="auto">
              <a:xfrm flipH="1">
                <a:off x="618" y="385"/>
                <a:ext cx="0" cy="635"/>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7663" name="Object 15"/>
              <p:cNvGraphicFramePr>
                <a:graphicFrameLocks noChangeAspect="1"/>
              </p:cNvGraphicFramePr>
              <p:nvPr/>
            </p:nvGraphicFramePr>
            <p:xfrm>
              <a:off x="807" y="1066"/>
              <a:ext cx="300" cy="341"/>
            </p:xfrm>
            <a:graphic>
              <a:graphicData uri="http://schemas.openxmlformats.org/presentationml/2006/ole">
                <mc:AlternateContent xmlns:mc="http://schemas.openxmlformats.org/markup-compatibility/2006">
                  <mc:Choice xmlns:v="urn:schemas-microsoft-com:vml" Requires="v">
                    <p:oleObj spid="_x0000_s173165" r:id="rId13" imgW="190817" imgH="216217" progId="Equation.3">
                      <p:embed/>
                    </p:oleObj>
                  </mc:Choice>
                  <mc:Fallback>
                    <p:oleObj r:id="rId13" imgW="190817" imgH="21621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7" y="1066"/>
                            <a:ext cx="300"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4" name="未知"/>
              <p:cNvSpPr>
                <a:spLocks/>
              </p:cNvSpPr>
              <p:nvPr/>
            </p:nvSpPr>
            <p:spPr bwMode="auto">
              <a:xfrm>
                <a:off x="618" y="385"/>
                <a:ext cx="272" cy="181"/>
              </a:xfrm>
              <a:custGeom>
                <a:avLst/>
                <a:gdLst>
                  <a:gd name="T0" fmla="*/ 0 w 1008"/>
                  <a:gd name="T1" fmla="*/ 0 h 720"/>
                  <a:gd name="T2" fmla="*/ 432 w 1008"/>
                  <a:gd name="T3" fmla="*/ 528 h 720"/>
                  <a:gd name="T4" fmla="*/ 1008 w 1008"/>
                  <a:gd name="T5" fmla="*/ 720 h 720"/>
                </a:gdLst>
                <a:ahLst/>
                <a:cxnLst>
                  <a:cxn ang="0">
                    <a:pos x="T0" y="T1"/>
                  </a:cxn>
                  <a:cxn ang="0">
                    <a:pos x="T2" y="T3"/>
                  </a:cxn>
                  <a:cxn ang="0">
                    <a:pos x="T4" y="T5"/>
                  </a:cxn>
                </a:cxnLst>
                <a:rect l="0" t="0" r="r" b="b"/>
                <a:pathLst>
                  <a:path w="1008" h="720">
                    <a:moveTo>
                      <a:pt x="0" y="0"/>
                    </a:moveTo>
                    <a:cubicBezTo>
                      <a:pt x="132" y="204"/>
                      <a:pt x="264" y="408"/>
                      <a:pt x="432" y="528"/>
                    </a:cubicBezTo>
                    <a:cubicBezTo>
                      <a:pt x="600" y="648"/>
                      <a:pt x="804" y="684"/>
                      <a:pt x="1008" y="720"/>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27665" name="Text Box 17"/>
            <p:cNvSpPr txBox="1">
              <a:spLocks noChangeArrowheads="1"/>
            </p:cNvSpPr>
            <p:nvPr/>
          </p:nvSpPr>
          <p:spPr bwMode="auto">
            <a:xfrm>
              <a:off x="477" y="1452"/>
              <a:ext cx="11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a:solidFill>
                    <a:srgbClr val="CC0000"/>
                  </a:solidFill>
                  <a:latin typeface="Times New Roman" pitchFamily="18" charset="0"/>
                </a:rPr>
                <a:t>电势分布   </a:t>
              </a:r>
            </a:p>
          </p:txBody>
        </p:sp>
      </p:grpSp>
    </p:spTree>
    <p:extLst>
      <p:ext uri="{BB962C8B-B14F-4D97-AF65-F5344CB8AC3E}">
        <p14:creationId xmlns:p14="http://schemas.microsoft.com/office/powerpoint/2010/main" val="29948297"/>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left)">
                                      <p:cBhvr>
                                        <p:cTn id="7"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29844" y="1596789"/>
            <a:ext cx="7553483" cy="4262252"/>
          </a:xfrm>
          <a:prstGeom prst="rect">
            <a:avLst/>
          </a:prstGeom>
        </p:spPr>
      </p:pic>
      <p:sp>
        <p:nvSpPr>
          <p:cNvPr id="5" name="矩形 4"/>
          <p:cNvSpPr/>
          <p:nvPr/>
        </p:nvSpPr>
        <p:spPr>
          <a:xfrm>
            <a:off x="1705972" y="3266252"/>
            <a:ext cx="2298529" cy="461665"/>
          </a:xfrm>
          <a:prstGeom prst="rect">
            <a:avLst/>
          </a:prstGeom>
        </p:spPr>
        <p:txBody>
          <a:bodyPr wrap="square">
            <a:spAutoFit/>
          </a:bodyPr>
          <a:lstStyle/>
          <a:p>
            <a:pPr indent="266700" algn="just"/>
            <a:r>
              <a:rPr lang="en-US" altLang="zh-CN" sz="2400" b="1" i="1" kern="100" dirty="0">
                <a:solidFill>
                  <a:srgbClr val="FF0000"/>
                </a:solidFill>
                <a:latin typeface="Times New Roman" panose="02020603050405020304" pitchFamily="18" charset="0"/>
                <a:cs typeface="Times New Roman" panose="02020603050405020304" pitchFamily="18" charset="0"/>
              </a:rPr>
              <a:t>q </a:t>
            </a:r>
            <a:r>
              <a:rPr lang="en-US" altLang="zh-CN" sz="2400" b="1" kern="100" dirty="0">
                <a:solidFill>
                  <a:srgbClr val="FF0000"/>
                </a:solidFill>
                <a:latin typeface="Times New Roman" panose="02020603050405020304" pitchFamily="18" charset="0"/>
                <a:cs typeface="Times New Roman" panose="02020603050405020304" pitchFamily="18" charset="0"/>
              </a:rPr>
              <a:t>/ (6</a:t>
            </a:r>
            <a:r>
              <a:rPr lang="en-US" altLang="zh-CN" sz="2400" b="1" kern="100" dirty="0">
                <a:solidFill>
                  <a:srgbClr val="FF0000"/>
                </a:solidFill>
                <a:latin typeface="Symbol" panose="05050102010706020507" pitchFamily="18" charset="2"/>
                <a:cs typeface="Times New Roman" panose="02020603050405020304" pitchFamily="18" charset="0"/>
              </a:rPr>
              <a:t>p</a:t>
            </a:r>
            <a:r>
              <a:rPr lang="en-US" altLang="zh-CN" sz="2400" b="1" i="1" kern="100" dirty="0">
                <a:solidFill>
                  <a:srgbClr val="FF0000"/>
                </a:solidFill>
                <a:latin typeface="Symbol" panose="05050102010706020507" pitchFamily="18" charset="2"/>
                <a:cs typeface="Times New Roman" panose="02020603050405020304" pitchFamily="18" charset="0"/>
              </a:rPr>
              <a:t>e</a:t>
            </a:r>
            <a:r>
              <a:rPr lang="en-US" altLang="zh-CN" sz="2400" b="1" kern="100" baseline="-25000" dirty="0">
                <a:solidFill>
                  <a:srgbClr val="FF0000"/>
                </a:solidFill>
                <a:latin typeface="Times New Roman" panose="02020603050405020304" pitchFamily="18" charset="0"/>
                <a:cs typeface="Times New Roman" panose="02020603050405020304" pitchFamily="18" charset="0"/>
              </a:rPr>
              <a:t>0</a:t>
            </a:r>
            <a:r>
              <a:rPr lang="en-US" altLang="zh-CN" sz="2400" b="1" i="1" kern="100" dirty="0">
                <a:solidFill>
                  <a:srgbClr val="FF0000"/>
                </a:solidFill>
                <a:latin typeface="Times New Roman" panose="02020603050405020304" pitchFamily="18" charset="0"/>
                <a:cs typeface="Times New Roman" panose="02020603050405020304" pitchFamily="18" charset="0"/>
              </a:rPr>
              <a:t>R</a:t>
            </a:r>
            <a:r>
              <a:rPr lang="en-US" altLang="zh-CN" sz="2400" b="1" kern="100" dirty="0">
                <a:solidFill>
                  <a:srgbClr val="FF0000"/>
                </a:solidFill>
                <a:latin typeface="Times New Roman" panose="02020603050405020304" pitchFamily="18" charset="0"/>
                <a:cs typeface="Times New Roman" panose="02020603050405020304" pitchFamily="18" charset="0"/>
              </a:rPr>
              <a:t>) </a:t>
            </a:r>
            <a:endParaRPr lang="zh-CN" altLang="zh-CN" sz="2400" b="1" kern="100" dirty="0">
              <a:solidFill>
                <a:srgbClr val="FF0000"/>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003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0" y="0"/>
            <a:ext cx="7200900" cy="73250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30000"/>
              </a:lnSpc>
              <a:spcBef>
                <a:spcPct val="0"/>
              </a:spcBef>
              <a:spcAft>
                <a:spcPct val="0"/>
              </a:spcAft>
            </a:pPr>
            <a:r>
              <a:rPr lang="en-US" sz="3200" b="1" dirty="0">
                <a:solidFill>
                  <a:srgbClr val="FF3300"/>
                </a:solidFill>
                <a:effectLst>
                  <a:outerShdw blurRad="38100" dist="38100" dir="2700000" algn="tl">
                    <a:srgbClr val="C0C0C0"/>
                  </a:outerShdw>
                </a:effectLst>
                <a:latin typeface="Times New Roman" pitchFamily="18" charset="0"/>
                <a:ea typeface="华文中宋" pitchFamily="2" charset="-122"/>
              </a:rPr>
              <a:t>§10</a:t>
            </a:r>
            <a:r>
              <a:rPr lang="zh-CN" altLang="en-US" sz="3200" b="1" dirty="0">
                <a:solidFill>
                  <a:srgbClr val="FF3300"/>
                </a:solidFill>
                <a:effectLst>
                  <a:outerShdw blurRad="38100" dist="38100" dir="2700000" algn="tl">
                    <a:srgbClr val="C0C0C0"/>
                  </a:outerShdw>
                </a:effectLst>
                <a:latin typeface="Times New Roman" pitchFamily="18" charset="0"/>
                <a:ea typeface="华文中宋" pitchFamily="2" charset="-122"/>
              </a:rPr>
              <a:t>.7   静电场中的导体   电容器   </a:t>
            </a:r>
          </a:p>
        </p:txBody>
      </p:sp>
      <p:sp>
        <p:nvSpPr>
          <p:cNvPr id="4" name="Text Box 2"/>
          <p:cNvSpPr txBox="1">
            <a:spLocks noChangeArrowheads="1"/>
          </p:cNvSpPr>
          <p:nvPr/>
        </p:nvSpPr>
        <p:spPr bwMode="auto">
          <a:xfrm>
            <a:off x="370872" y="804218"/>
            <a:ext cx="4497388"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dirty="0">
                <a:solidFill>
                  <a:srgbClr val="FF3300"/>
                </a:solidFill>
                <a:latin typeface="Times New Roman" pitchFamily="18" charset="0"/>
              </a:rPr>
              <a:t>一、 导体的静电平衡</a:t>
            </a:r>
            <a:r>
              <a:rPr lang="zh-CN" altLang="en-US" sz="2800" dirty="0">
                <a:solidFill>
                  <a:srgbClr val="FF3300"/>
                </a:solidFill>
                <a:latin typeface="Times New Roman" pitchFamily="18" charset="0"/>
              </a:rPr>
              <a:t> </a:t>
            </a:r>
          </a:p>
        </p:txBody>
      </p:sp>
      <p:sp>
        <p:nvSpPr>
          <p:cNvPr id="5" name="Rectangle 3"/>
          <p:cNvSpPr>
            <a:spLocks noChangeArrowheads="1"/>
          </p:cNvSpPr>
          <p:nvPr/>
        </p:nvSpPr>
        <p:spPr bwMode="auto">
          <a:xfrm>
            <a:off x="368491" y="1383656"/>
            <a:ext cx="8351838" cy="1083374"/>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5000"/>
              </a:lnSpc>
              <a:spcBef>
                <a:spcPct val="0"/>
              </a:spcBef>
              <a:spcAft>
                <a:spcPct val="0"/>
              </a:spcAft>
            </a:pPr>
            <a:r>
              <a:rPr lang="zh-CN" altLang="zh-CN" sz="2800" b="1" dirty="0">
                <a:solidFill>
                  <a:srgbClr val="000404"/>
                </a:solidFill>
                <a:latin typeface="Times New Roman" pitchFamily="18" charset="0"/>
              </a:rPr>
              <a:t>        </a:t>
            </a:r>
            <a:r>
              <a:rPr lang="zh-CN" altLang="en-US" sz="2800" b="1" dirty="0">
                <a:solidFill>
                  <a:srgbClr val="000404"/>
                </a:solidFill>
                <a:latin typeface="Times New Roman" pitchFamily="18" charset="0"/>
              </a:rPr>
              <a:t>当导体内部和表面上任何一部分都没有宏观电荷运动</a:t>
            </a:r>
            <a:r>
              <a:rPr lang="zh-CN" altLang="zh-CN" sz="2800" b="1" dirty="0">
                <a:solidFill>
                  <a:srgbClr val="000404"/>
                </a:solidFill>
                <a:latin typeface="Times New Roman" pitchFamily="18" charset="0"/>
              </a:rPr>
              <a:t>,   </a:t>
            </a:r>
            <a:r>
              <a:rPr lang="zh-CN" altLang="en-US" sz="2800" b="1" dirty="0">
                <a:solidFill>
                  <a:srgbClr val="000404"/>
                </a:solidFill>
                <a:latin typeface="Times New Roman" pitchFamily="18" charset="0"/>
              </a:rPr>
              <a:t>称导体处于静电平衡状态。 </a:t>
            </a:r>
          </a:p>
        </p:txBody>
      </p:sp>
      <p:sp>
        <p:nvSpPr>
          <p:cNvPr id="6" name="Text Box 10"/>
          <p:cNvSpPr txBox="1">
            <a:spLocks noChangeArrowheads="1"/>
          </p:cNvSpPr>
          <p:nvPr/>
        </p:nvSpPr>
        <p:spPr bwMode="auto">
          <a:xfrm>
            <a:off x="368493" y="2596506"/>
            <a:ext cx="4331635"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800" b="1" dirty="0">
                <a:solidFill>
                  <a:srgbClr val="FF3300"/>
                </a:solidFill>
                <a:latin typeface="Times New Roman" pitchFamily="18" charset="0"/>
              </a:rPr>
              <a:t>二、导体静电平衡的条件  </a:t>
            </a:r>
          </a:p>
        </p:txBody>
      </p:sp>
      <p:graphicFrame>
        <p:nvGraphicFramePr>
          <p:cNvPr id="7" name="Object 11"/>
          <p:cNvGraphicFramePr>
            <a:graphicFrameLocks noChangeAspect="1"/>
          </p:cNvGraphicFramePr>
          <p:nvPr>
            <p:extLst/>
          </p:nvPr>
        </p:nvGraphicFramePr>
        <p:xfrm>
          <a:off x="727565" y="4025926"/>
          <a:ext cx="1223963" cy="674688"/>
        </p:xfrm>
        <a:graphic>
          <a:graphicData uri="http://schemas.openxmlformats.org/presentationml/2006/ole">
            <mc:AlternateContent xmlns:mc="http://schemas.openxmlformats.org/markup-compatibility/2006">
              <mc:Choice xmlns:v="urn:schemas-microsoft-com:vml" Requires="v">
                <p:oleObj spid="_x0000_s33870" r:id="rId3" imgW="457517" imgH="254317" progId="Equation.3">
                  <p:embed/>
                </p:oleObj>
              </mc:Choice>
              <mc:Fallback>
                <p:oleObj r:id="rId3" imgW="457517" imgH="2543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565" y="4025926"/>
                        <a:ext cx="1223963"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13"/>
          <p:cNvSpPr txBox="1">
            <a:spLocks noChangeArrowheads="1"/>
          </p:cNvSpPr>
          <p:nvPr/>
        </p:nvSpPr>
        <p:spPr bwMode="auto">
          <a:xfrm>
            <a:off x="440501" y="3316586"/>
            <a:ext cx="28844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zh-CN" sz="2800" b="1" dirty="0">
                <a:solidFill>
                  <a:srgbClr val="0000FF"/>
                </a:solidFill>
                <a:latin typeface="Times New Roman" pitchFamily="18" charset="0"/>
              </a:rPr>
              <a:t>1.</a:t>
            </a:r>
            <a:r>
              <a:rPr lang="zh-CN" altLang="en-US" sz="2800" b="1" dirty="0">
                <a:solidFill>
                  <a:srgbClr val="0000FF"/>
                </a:solidFill>
                <a:latin typeface="Times New Roman" pitchFamily="18" charset="0"/>
              </a:rPr>
              <a:t>从电场角度</a:t>
            </a:r>
          </a:p>
        </p:txBody>
      </p:sp>
      <p:sp>
        <p:nvSpPr>
          <p:cNvPr id="9" name="Text Box 6"/>
          <p:cNvSpPr txBox="1">
            <a:spLocks noChangeArrowheads="1"/>
          </p:cNvSpPr>
          <p:nvPr/>
        </p:nvSpPr>
        <p:spPr bwMode="auto">
          <a:xfrm>
            <a:off x="452331" y="4753373"/>
            <a:ext cx="30845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zh-CN" sz="2800" b="1" dirty="0">
                <a:solidFill>
                  <a:srgbClr val="0000FF"/>
                </a:solidFill>
                <a:latin typeface="Times New Roman" pitchFamily="18" charset="0"/>
              </a:rPr>
              <a:t>2.</a:t>
            </a:r>
            <a:r>
              <a:rPr lang="zh-CN" altLang="en-US" sz="2800" b="1" dirty="0">
                <a:solidFill>
                  <a:srgbClr val="0000FF"/>
                </a:solidFill>
                <a:latin typeface="Times New Roman" pitchFamily="18" charset="0"/>
              </a:rPr>
              <a:t>从电势角度</a:t>
            </a:r>
          </a:p>
        </p:txBody>
      </p:sp>
      <p:sp>
        <p:nvSpPr>
          <p:cNvPr id="10" name="Text Box 2"/>
          <p:cNvSpPr txBox="1">
            <a:spLocks noChangeArrowheads="1"/>
          </p:cNvSpPr>
          <p:nvPr/>
        </p:nvSpPr>
        <p:spPr bwMode="auto">
          <a:xfrm>
            <a:off x="663219" y="5473452"/>
            <a:ext cx="7050088"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800" b="1" dirty="0">
                <a:solidFill>
                  <a:srgbClr val="000404"/>
                </a:solidFill>
                <a:latin typeface="Times New Roman" pitchFamily="18" charset="0"/>
              </a:rPr>
              <a:t>导体是等势体</a:t>
            </a:r>
            <a:r>
              <a:rPr lang="zh-CN" altLang="zh-CN" sz="2800" b="1" dirty="0">
                <a:solidFill>
                  <a:srgbClr val="000404"/>
                </a:solidFill>
                <a:latin typeface="Times New Roman" pitchFamily="18" charset="0"/>
              </a:rPr>
              <a:t>, </a:t>
            </a:r>
            <a:r>
              <a:rPr lang="zh-CN" altLang="en-US" sz="2800" b="1" dirty="0">
                <a:solidFill>
                  <a:srgbClr val="000404"/>
                </a:solidFill>
                <a:latin typeface="Times New Roman" pitchFamily="18" charset="0"/>
              </a:rPr>
              <a:t>导体表面为等势面。 </a:t>
            </a:r>
          </a:p>
        </p:txBody>
      </p:sp>
      <p:sp>
        <p:nvSpPr>
          <p:cNvPr id="11" name="Rectangle 3"/>
          <p:cNvSpPr>
            <a:spLocks noChangeArrowheads="1"/>
          </p:cNvSpPr>
          <p:nvPr/>
        </p:nvSpPr>
        <p:spPr bwMode="auto">
          <a:xfrm>
            <a:off x="3464837" y="4036665"/>
            <a:ext cx="284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zh-CN" sz="2800" b="1" dirty="0">
                <a:solidFill>
                  <a:srgbClr val="CC0000"/>
                </a:solidFill>
                <a:latin typeface="Times New Roman" pitchFamily="18" charset="0"/>
                <a:sym typeface="Symbol" pitchFamily="18" charset="2"/>
              </a:rPr>
              <a:t> </a:t>
            </a:r>
            <a:r>
              <a:rPr lang="zh-CN" altLang="en-US" sz="2800" b="1" dirty="0">
                <a:solidFill>
                  <a:srgbClr val="CC0000"/>
                </a:solidFill>
                <a:latin typeface="Times New Roman" pitchFamily="18" charset="0"/>
              </a:rPr>
              <a:t>导体表面</a:t>
            </a:r>
          </a:p>
        </p:txBody>
      </p:sp>
      <p:graphicFrame>
        <p:nvGraphicFramePr>
          <p:cNvPr id="12" name="Object 2"/>
          <p:cNvGraphicFramePr>
            <a:graphicFrameLocks noChangeAspect="1"/>
          </p:cNvGraphicFramePr>
          <p:nvPr>
            <p:extLst/>
          </p:nvPr>
        </p:nvGraphicFramePr>
        <p:xfrm>
          <a:off x="2744682" y="3980394"/>
          <a:ext cx="792163" cy="587375"/>
        </p:xfrm>
        <a:graphic>
          <a:graphicData uri="http://schemas.openxmlformats.org/presentationml/2006/ole">
            <mc:AlternateContent xmlns:mc="http://schemas.openxmlformats.org/markup-compatibility/2006">
              <mc:Choice xmlns:v="urn:schemas-microsoft-com:vml" Requires="v">
                <p:oleObj spid="_x0000_s33871" r:id="rId5" imgW="571817" imgH="457517" progId="Equation.3">
                  <p:embed/>
                </p:oleObj>
              </mc:Choice>
              <mc:Fallback>
                <p:oleObj r:id="rId5" imgW="571817" imgH="4575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4682" y="3980394"/>
                        <a:ext cx="792163"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椭圆 12"/>
          <p:cNvSpPr/>
          <p:nvPr/>
        </p:nvSpPr>
        <p:spPr>
          <a:xfrm>
            <a:off x="1" y="3118178"/>
            <a:ext cx="7200900" cy="360459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049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4" presetClass="entr" presetSubtype="16"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ox(in)">
                                      <p:cBhvr>
                                        <p:cTn id="21" dur="500"/>
                                        <p:tgtEl>
                                          <p:spTgt spid="7"/>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8" grpId="0" autoUpdateAnimBg="0"/>
      <p:bldP spid="9" grpId="0"/>
      <p:bldP spid="10" grpId="0" autoUpdateAnimBg="0"/>
      <p:bldP spid="1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6720" y="1364779"/>
            <a:ext cx="8030505" cy="3561565"/>
          </a:xfrm>
          <a:prstGeom prst="rect">
            <a:avLst/>
          </a:prstGeom>
        </p:spPr>
      </p:pic>
      <p:sp>
        <p:nvSpPr>
          <p:cNvPr id="5" name="文本框 4"/>
          <p:cNvSpPr txBox="1"/>
          <p:nvPr/>
        </p:nvSpPr>
        <p:spPr>
          <a:xfrm>
            <a:off x="1312402" y="4159983"/>
            <a:ext cx="620683" cy="923330"/>
          </a:xfrm>
          <a:prstGeom prst="rect">
            <a:avLst/>
          </a:prstGeom>
          <a:noFill/>
        </p:spPr>
        <p:txBody>
          <a:bodyPr wrap="none" rtlCol="0">
            <a:spAutoFit/>
          </a:bodyPr>
          <a:lstStyle/>
          <a:p>
            <a:r>
              <a:rPr lang="en-US" altLang="zh-CN" sz="5400" b="1" dirty="0">
                <a:solidFill>
                  <a:srgbClr val="FF0000"/>
                </a:solidFill>
              </a:rPr>
              <a:t>D</a:t>
            </a:r>
            <a:endParaRPr lang="zh-CN" altLang="en-US" sz="5400" b="1" dirty="0">
              <a:solidFill>
                <a:srgbClr val="FF0000"/>
              </a:solidFill>
            </a:endParaRPr>
          </a:p>
        </p:txBody>
      </p:sp>
    </p:spTree>
    <p:extLst>
      <p:ext uri="{BB962C8B-B14F-4D97-AF65-F5344CB8AC3E}">
        <p14:creationId xmlns:p14="http://schemas.microsoft.com/office/powerpoint/2010/main" val="255722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273017" y="382139"/>
            <a:ext cx="8366016" cy="5929333"/>
          </a:xfrm>
          <a:prstGeom prst="rect">
            <a:avLst/>
          </a:prstGeom>
        </p:spPr>
      </p:pic>
      <p:pic>
        <p:nvPicPr>
          <p:cNvPr id="15" name="图片 14"/>
          <p:cNvPicPr>
            <a:picLocks noChangeAspect="1"/>
          </p:cNvPicPr>
          <p:nvPr/>
        </p:nvPicPr>
        <p:blipFill>
          <a:blip r:embed="rId3"/>
          <a:stretch>
            <a:fillRect/>
          </a:stretch>
        </p:blipFill>
        <p:spPr>
          <a:xfrm>
            <a:off x="6104626" y="2206646"/>
            <a:ext cx="2861955" cy="4347138"/>
          </a:xfrm>
          <a:prstGeom prst="rect">
            <a:avLst/>
          </a:prstGeom>
        </p:spPr>
      </p:pic>
      <p:sp>
        <p:nvSpPr>
          <p:cNvPr id="26" name="文本框 25"/>
          <p:cNvSpPr txBox="1"/>
          <p:nvPr/>
        </p:nvSpPr>
        <p:spPr>
          <a:xfrm>
            <a:off x="971208" y="5509297"/>
            <a:ext cx="572593" cy="923330"/>
          </a:xfrm>
          <a:prstGeom prst="rect">
            <a:avLst/>
          </a:prstGeom>
          <a:noFill/>
        </p:spPr>
        <p:txBody>
          <a:bodyPr wrap="none" rtlCol="0">
            <a:spAutoFit/>
          </a:bodyPr>
          <a:lstStyle/>
          <a:p>
            <a:r>
              <a:rPr lang="en-US" altLang="zh-CN" sz="5400" b="1" dirty="0">
                <a:solidFill>
                  <a:srgbClr val="FF0000"/>
                </a:solidFill>
              </a:rPr>
              <a:t>B</a:t>
            </a:r>
            <a:endParaRPr lang="zh-CN" altLang="en-US" sz="5400" b="1" dirty="0">
              <a:solidFill>
                <a:srgbClr val="FF0000"/>
              </a:solidFill>
            </a:endParaRPr>
          </a:p>
        </p:txBody>
      </p:sp>
    </p:spTree>
    <p:extLst>
      <p:ext uri="{BB962C8B-B14F-4D97-AF65-F5344CB8AC3E}">
        <p14:creationId xmlns:p14="http://schemas.microsoft.com/office/powerpoint/2010/main" val="302077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72010" y="223474"/>
            <a:ext cx="49387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800" b="1" dirty="0">
                <a:solidFill>
                  <a:srgbClr val="FF0000"/>
                </a:solidFill>
                <a:latin typeface="Times New Roman" pitchFamily="18" charset="0"/>
              </a:rPr>
              <a:t>四、</a:t>
            </a:r>
            <a:r>
              <a:rPr lang="zh-CN" altLang="en-US" sz="2800" b="1" dirty="0">
                <a:solidFill>
                  <a:srgbClr val="FF0000"/>
                </a:solidFill>
                <a:latin typeface="宋体" pitchFamily="2" charset="-122"/>
              </a:rPr>
              <a:t>孤立导体的电容</a:t>
            </a:r>
          </a:p>
        </p:txBody>
      </p:sp>
      <p:sp>
        <p:nvSpPr>
          <p:cNvPr id="3" name="Text Box 3"/>
          <p:cNvSpPr txBox="1">
            <a:spLocks noChangeArrowheads="1"/>
          </p:cNvSpPr>
          <p:nvPr/>
        </p:nvSpPr>
        <p:spPr bwMode="auto">
          <a:xfrm>
            <a:off x="5283427" y="959345"/>
            <a:ext cx="327020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zh-CN" altLang="en-US" sz="2800" b="1" dirty="0">
                <a:solidFill>
                  <a:srgbClr val="000404"/>
                </a:solidFill>
                <a:latin typeface="Times New Roman" pitchFamily="18" charset="0"/>
              </a:rPr>
              <a:t>单位</a:t>
            </a:r>
            <a:r>
              <a:rPr lang="zh-CN" altLang="zh-CN" sz="2800" b="1" dirty="0">
                <a:solidFill>
                  <a:srgbClr val="000404"/>
                </a:solidFill>
                <a:latin typeface="Times New Roman" pitchFamily="18" charset="0"/>
              </a:rPr>
              <a:t>: </a:t>
            </a:r>
            <a:r>
              <a:rPr lang="zh-CN" altLang="en-US" sz="2800" b="1" dirty="0">
                <a:solidFill>
                  <a:srgbClr val="000404"/>
                </a:solidFill>
                <a:latin typeface="Times New Roman" pitchFamily="18" charset="0"/>
              </a:rPr>
              <a:t>法拉 </a:t>
            </a:r>
            <a:r>
              <a:rPr lang="zh-CN" altLang="zh-CN" sz="2800" dirty="0">
                <a:solidFill>
                  <a:srgbClr val="000404"/>
                </a:solidFill>
                <a:latin typeface="Times New Roman" pitchFamily="18" charset="0"/>
              </a:rPr>
              <a:t>( F )</a:t>
            </a:r>
            <a:r>
              <a:rPr lang="zh-CN" altLang="en-US" sz="2800" b="1" dirty="0">
                <a:solidFill>
                  <a:srgbClr val="000404"/>
                </a:solidFill>
                <a:latin typeface="Times New Roman" pitchFamily="18" charset="0"/>
              </a:rPr>
              <a:t>。</a:t>
            </a:r>
          </a:p>
        </p:txBody>
      </p:sp>
      <p:graphicFrame>
        <p:nvGraphicFramePr>
          <p:cNvPr id="4" name="Object 6"/>
          <p:cNvGraphicFramePr>
            <a:graphicFrameLocks/>
          </p:cNvGraphicFramePr>
          <p:nvPr>
            <p:extLst/>
          </p:nvPr>
        </p:nvGraphicFramePr>
        <p:xfrm>
          <a:off x="4304709" y="746696"/>
          <a:ext cx="863600" cy="1008063"/>
        </p:xfrm>
        <a:graphic>
          <a:graphicData uri="http://schemas.openxmlformats.org/presentationml/2006/ole">
            <mc:AlternateContent xmlns:mc="http://schemas.openxmlformats.org/markup-compatibility/2006">
              <mc:Choice xmlns:v="urn:schemas-microsoft-com:vml" Requires="v">
                <p:oleObj spid="_x0000_s36060" r:id="rId3" imgW="177963" imgH="393676" progId="Equation.3">
                  <p:embed/>
                </p:oleObj>
              </mc:Choice>
              <mc:Fallback>
                <p:oleObj r:id="rId3" imgW="177963" imgH="393676"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4709" y="746696"/>
                        <a:ext cx="863600"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7"/>
          <p:cNvSpPr>
            <a:spLocks noChangeArrowheads="1"/>
          </p:cNvSpPr>
          <p:nvPr/>
        </p:nvSpPr>
        <p:spPr bwMode="auto">
          <a:xfrm>
            <a:off x="488731" y="941907"/>
            <a:ext cx="2709396"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dirty="0">
                <a:solidFill>
                  <a:srgbClr val="000404"/>
                </a:solidFill>
                <a:latin typeface="Times New Roman" pitchFamily="18" charset="0"/>
              </a:rPr>
              <a:t>孤立导体的电容</a:t>
            </a:r>
          </a:p>
        </p:txBody>
      </p:sp>
      <p:graphicFrame>
        <p:nvGraphicFramePr>
          <p:cNvPr id="6" name="Object 8"/>
          <p:cNvGraphicFramePr>
            <a:graphicFrameLocks/>
          </p:cNvGraphicFramePr>
          <p:nvPr>
            <p:extLst/>
          </p:nvPr>
        </p:nvGraphicFramePr>
        <p:xfrm>
          <a:off x="3729091" y="1034776"/>
          <a:ext cx="647700" cy="393700"/>
        </p:xfrm>
        <a:graphic>
          <a:graphicData uri="http://schemas.openxmlformats.org/presentationml/2006/ole">
            <mc:AlternateContent xmlns:mc="http://schemas.openxmlformats.org/markup-compatibility/2006">
              <mc:Choice xmlns:v="urn:schemas-microsoft-com:vml" Requires="v">
                <p:oleObj spid="_x0000_s36061" r:id="rId5" imgW="558875" imgH="317679" progId="Equation.3">
                  <p:embed/>
                </p:oleObj>
              </mc:Choice>
              <mc:Fallback>
                <p:oleObj r:id="rId5" imgW="558875" imgH="317679"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9091" y="1034776"/>
                        <a:ext cx="647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23"/>
          <p:cNvSpPr txBox="1">
            <a:spLocks noChangeArrowheads="1"/>
          </p:cNvSpPr>
          <p:nvPr/>
        </p:nvSpPr>
        <p:spPr bwMode="auto">
          <a:xfrm>
            <a:off x="372012" y="2578497"/>
            <a:ext cx="4208463"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800" b="1" dirty="0">
                <a:solidFill>
                  <a:srgbClr val="FF0000"/>
                </a:solidFill>
                <a:latin typeface="Times New Roman" pitchFamily="18" charset="0"/>
              </a:rPr>
              <a:t>五、电容器的电容</a:t>
            </a:r>
          </a:p>
        </p:txBody>
      </p:sp>
      <p:sp>
        <p:nvSpPr>
          <p:cNvPr id="8" name="矩形 7"/>
          <p:cNvSpPr/>
          <p:nvPr/>
        </p:nvSpPr>
        <p:spPr>
          <a:xfrm>
            <a:off x="372010" y="1570436"/>
            <a:ext cx="8771990" cy="1015663"/>
          </a:xfrm>
          <a:prstGeom prst="rect">
            <a:avLst/>
          </a:prstGeom>
        </p:spPr>
        <p:txBody>
          <a:bodyPr wrap="square">
            <a:spAutoFit/>
          </a:bodyPr>
          <a:lstStyle/>
          <a:p>
            <a:r>
              <a:rPr lang="zh-CN" altLang="en-US" sz="2000" dirty="0"/>
              <a:t>孤立导体所带的电量与其电势的比值叫做孤立导体的电容，即使导体升高单位电势所需的电量。电容是导体本身的一种性质，与导体是否带电无关；是反映导体储存电荷或电能的能力的物理量；只与导体本身的性质有关。</a:t>
            </a:r>
          </a:p>
        </p:txBody>
      </p:sp>
      <p:graphicFrame>
        <p:nvGraphicFramePr>
          <p:cNvPr id="9" name="对象 8"/>
          <p:cNvGraphicFramePr>
            <a:graphicFrameLocks noChangeAspect="1"/>
          </p:cNvGraphicFramePr>
          <p:nvPr>
            <p:extLst/>
          </p:nvPr>
        </p:nvGraphicFramePr>
        <p:xfrm>
          <a:off x="3070841" y="3564731"/>
          <a:ext cx="539969" cy="455704"/>
        </p:xfrm>
        <a:graphic>
          <a:graphicData uri="http://schemas.openxmlformats.org/presentationml/2006/ole">
            <mc:AlternateContent xmlns:mc="http://schemas.openxmlformats.org/markup-compatibility/2006">
              <mc:Choice xmlns:v="urn:schemas-microsoft-com:vml" Requires="v">
                <p:oleObj spid="_x0000_s36062" name="Equation" r:id="rId7" imgW="241195" imgH="203112" progId="Equation.DSMT4">
                  <p:embed/>
                </p:oleObj>
              </mc:Choice>
              <mc:Fallback>
                <p:oleObj name="Equation" r:id="rId7" imgW="241195" imgH="20311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0841" y="3564731"/>
                        <a:ext cx="539969" cy="455704"/>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nvPr>
        </p:nvGraphicFramePr>
        <p:xfrm>
          <a:off x="6543978" y="3611838"/>
          <a:ext cx="749098" cy="408599"/>
        </p:xfrm>
        <a:graphic>
          <a:graphicData uri="http://schemas.openxmlformats.org/presentationml/2006/ole">
            <mc:AlternateContent xmlns:mc="http://schemas.openxmlformats.org/markup-compatibility/2006">
              <mc:Choice xmlns:v="urn:schemas-microsoft-com:vml" Requires="v">
                <p:oleObj spid="_x0000_s36063" name="Equation" r:id="rId9" imgW="419100" imgH="228600" progId="Equation.DSMT4">
                  <p:embed/>
                </p:oleObj>
              </mc:Choice>
              <mc:Fallback>
                <p:oleObj name="Equation" r:id="rId9" imgW="4191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43978" y="3611838"/>
                        <a:ext cx="749098" cy="408599"/>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nvPr>
        </p:nvGraphicFramePr>
        <p:xfrm>
          <a:off x="3723897" y="3936675"/>
          <a:ext cx="1622289" cy="1028211"/>
        </p:xfrm>
        <a:graphic>
          <a:graphicData uri="http://schemas.openxmlformats.org/presentationml/2006/ole">
            <mc:AlternateContent xmlns:mc="http://schemas.openxmlformats.org/markup-compatibility/2006">
              <mc:Choice xmlns:v="urn:schemas-microsoft-com:vml" Requires="v">
                <p:oleObj spid="_x0000_s36064" name="Equation" r:id="rId11" imgW="672808" imgH="431613" progId="Equation.DSMT4">
                  <p:embed/>
                </p:oleObj>
              </mc:Choice>
              <mc:Fallback>
                <p:oleObj name="Equation" r:id="rId11" imgW="672808" imgH="431613"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23897" y="3936675"/>
                        <a:ext cx="1622289" cy="1028211"/>
                      </a:xfrm>
                      <a:prstGeom prst="rect">
                        <a:avLst/>
                      </a:prstGeom>
                      <a:noFill/>
                    </p:spPr>
                  </p:pic>
                </p:oleObj>
              </mc:Fallback>
            </mc:AlternateContent>
          </a:graphicData>
        </a:graphic>
      </p:graphicFrame>
      <p:sp>
        <p:nvSpPr>
          <p:cNvPr id="12" name="Rectangle 4"/>
          <p:cNvSpPr>
            <a:spLocks noChangeArrowheads="1"/>
          </p:cNvSpPr>
          <p:nvPr/>
        </p:nvSpPr>
        <p:spPr bwMode="auto">
          <a:xfrm>
            <a:off x="488733" y="3177033"/>
            <a:ext cx="865526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dirty="0">
                <a:latin typeface="+mj-ea"/>
                <a:ea typeface="+mj-ea"/>
                <a:cs typeface="Times New Roman" panose="02020603050405020304" pitchFamily="18" charset="0"/>
              </a:rPr>
              <a:t>定义：由彼此绝缘相距很近的两导体构成电容器，使两导体极板带等量异号电荷</a:t>
            </a:r>
            <a:endParaRPr lang="zh-CN" altLang="en-US" sz="2400" dirty="0">
              <a:latin typeface="+mj-ea"/>
              <a:ea typeface="+mj-ea"/>
            </a:endParaRPr>
          </a:p>
        </p:txBody>
      </p:sp>
      <p:sp>
        <p:nvSpPr>
          <p:cNvPr id="13" name="Rectangle 5"/>
          <p:cNvSpPr>
            <a:spLocks noChangeArrowheads="1"/>
          </p:cNvSpPr>
          <p:nvPr/>
        </p:nvSpPr>
        <p:spPr bwMode="auto">
          <a:xfrm>
            <a:off x="3446545" y="3546134"/>
            <a:ext cx="32624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dirty="0">
                <a:latin typeface="+mj-ea"/>
                <a:ea typeface="+mj-ea"/>
                <a:cs typeface="Times New Roman" panose="02020603050405020304" pitchFamily="18" charset="0"/>
              </a:rPr>
              <a:t>，两导体之间电势差为</a:t>
            </a:r>
            <a:endParaRPr lang="zh-CN" altLang="en-US" sz="2400" dirty="0">
              <a:latin typeface="+mj-ea"/>
              <a:ea typeface="+mj-ea"/>
            </a:endParaRPr>
          </a:p>
        </p:txBody>
      </p:sp>
      <p:sp>
        <p:nvSpPr>
          <p:cNvPr id="14" name="Rectangle 6"/>
          <p:cNvSpPr>
            <a:spLocks noChangeArrowheads="1"/>
          </p:cNvSpPr>
          <p:nvPr/>
        </p:nvSpPr>
        <p:spPr bwMode="auto">
          <a:xfrm>
            <a:off x="488733" y="4146588"/>
            <a:ext cx="295465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dirty="0">
                <a:latin typeface="+mj-ea"/>
                <a:ea typeface="+mj-ea"/>
                <a:cs typeface="Times New Roman" panose="02020603050405020304" pitchFamily="18" charset="0"/>
              </a:rPr>
              <a:t>，则电容器的电容为</a:t>
            </a:r>
            <a:endParaRPr lang="zh-CN" altLang="en-US" sz="2400" dirty="0">
              <a:latin typeface="+mj-ea"/>
              <a:ea typeface="+mj-ea"/>
            </a:endParaRPr>
          </a:p>
          <a:p>
            <a:pPr eaLnBrk="0" fontAlgn="base" hangingPunct="0">
              <a:spcBef>
                <a:spcPct val="0"/>
              </a:spcBef>
              <a:spcAft>
                <a:spcPct val="0"/>
              </a:spcAft>
            </a:pPr>
            <a:endParaRPr lang="zh-CN" altLang="en-US" sz="2400" dirty="0">
              <a:latin typeface="+mj-ea"/>
              <a:ea typeface="+mj-ea"/>
            </a:endParaRPr>
          </a:p>
        </p:txBody>
      </p:sp>
      <p:sp>
        <p:nvSpPr>
          <p:cNvPr id="15" name="Rectangle 7"/>
          <p:cNvSpPr>
            <a:spLocks noChangeArrowheads="1"/>
          </p:cNvSpPr>
          <p:nvPr/>
        </p:nvSpPr>
        <p:spPr bwMode="auto">
          <a:xfrm>
            <a:off x="488731" y="4813483"/>
            <a:ext cx="824231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b="1" dirty="0">
                <a:latin typeface="+mj-ea"/>
                <a:ea typeface="+mj-ea"/>
                <a:cs typeface="Times New Roman" panose="02020603050405020304" pitchFamily="18" charset="0"/>
              </a:rPr>
              <a:t>计算电容的一般步骤为</a:t>
            </a:r>
            <a:r>
              <a:rPr lang="zh-CN" altLang="en-US" sz="2400" dirty="0">
                <a:latin typeface="+mj-ea"/>
                <a:ea typeface="+mj-ea"/>
                <a:cs typeface="Times New Roman" panose="02020603050405020304" pitchFamily="18" charset="0"/>
              </a:rPr>
              <a:t>：（</a:t>
            </a:r>
            <a:r>
              <a:rPr lang="en-US" altLang="zh-CN" sz="2400" dirty="0">
                <a:latin typeface="+mj-ea"/>
                <a:ea typeface="+mj-ea"/>
                <a:cs typeface="Times New Roman" panose="02020603050405020304" pitchFamily="18" charset="0"/>
              </a:rPr>
              <a:t>1</a:t>
            </a:r>
            <a:r>
              <a:rPr lang="zh-CN" altLang="en-US" sz="2400" dirty="0">
                <a:latin typeface="+mj-ea"/>
                <a:ea typeface="+mj-ea"/>
                <a:cs typeface="Times New Roman" panose="02020603050405020304" pitchFamily="18" charset="0"/>
              </a:rPr>
              <a:t>）假设电容器的两极板带有等量异号电荷；（</a:t>
            </a:r>
            <a:r>
              <a:rPr lang="en-US" altLang="zh-CN" sz="2400" dirty="0">
                <a:latin typeface="+mj-ea"/>
                <a:ea typeface="+mj-ea"/>
                <a:cs typeface="Times New Roman" panose="02020603050405020304" pitchFamily="18" charset="0"/>
              </a:rPr>
              <a:t>2</a:t>
            </a:r>
            <a:r>
              <a:rPr lang="zh-CN" altLang="en-US" sz="2400" dirty="0">
                <a:latin typeface="+mj-ea"/>
                <a:ea typeface="+mj-ea"/>
                <a:cs typeface="Times New Roman" panose="02020603050405020304" pitchFamily="18" charset="0"/>
              </a:rPr>
              <a:t>）求出两极板之间的电场强度的分布；（</a:t>
            </a:r>
            <a:r>
              <a:rPr lang="en-US" altLang="zh-CN" sz="2400" dirty="0">
                <a:latin typeface="+mj-ea"/>
                <a:ea typeface="+mj-ea"/>
                <a:cs typeface="Times New Roman" panose="02020603050405020304" pitchFamily="18" charset="0"/>
              </a:rPr>
              <a:t>3</a:t>
            </a:r>
            <a:r>
              <a:rPr lang="zh-CN" altLang="en-US" sz="2400" dirty="0">
                <a:latin typeface="+mj-ea"/>
                <a:ea typeface="+mj-ea"/>
                <a:cs typeface="Times New Roman" panose="02020603050405020304" pitchFamily="18" charset="0"/>
              </a:rPr>
              <a:t>）计算两极板之间的电势差；（</a:t>
            </a:r>
            <a:r>
              <a:rPr lang="en-US" altLang="zh-CN" sz="2400" dirty="0">
                <a:latin typeface="+mj-ea"/>
                <a:ea typeface="+mj-ea"/>
                <a:cs typeface="Times New Roman" panose="02020603050405020304" pitchFamily="18" charset="0"/>
              </a:rPr>
              <a:t>4</a:t>
            </a:r>
            <a:r>
              <a:rPr lang="zh-CN" altLang="en-US" sz="2400" dirty="0">
                <a:latin typeface="+mj-ea"/>
                <a:ea typeface="+mj-ea"/>
                <a:cs typeface="Times New Roman" panose="02020603050405020304" pitchFamily="18" charset="0"/>
              </a:rPr>
              <a:t>）根据电容器电容的定义求得电容。</a:t>
            </a:r>
            <a:endParaRPr lang="zh-CN" altLang="en-US" sz="3600" dirty="0">
              <a:latin typeface="+mj-ea"/>
              <a:ea typeface="+mj-ea"/>
            </a:endParaRPr>
          </a:p>
        </p:txBody>
      </p:sp>
      <p:sp>
        <p:nvSpPr>
          <p:cNvPr id="16" name="Rectangle 9"/>
          <p:cNvSpPr>
            <a:spLocks noChangeArrowheads="1"/>
          </p:cNvSpPr>
          <p:nvPr/>
        </p:nvSpPr>
        <p:spPr bwMode="auto">
          <a:xfrm>
            <a:off x="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nvPr>
        </p:nvGraphicFramePr>
        <p:xfrm>
          <a:off x="2670712" y="6088566"/>
          <a:ext cx="4406403" cy="589157"/>
        </p:xfrm>
        <a:graphic>
          <a:graphicData uri="http://schemas.openxmlformats.org/presentationml/2006/ole">
            <mc:AlternateContent xmlns:mc="http://schemas.openxmlformats.org/markup-compatibility/2006">
              <mc:Choice xmlns:v="urn:schemas-microsoft-com:vml" Requires="v">
                <p:oleObj spid="_x0000_s36065" name="Equation" r:id="rId13" imgW="2209800" imgH="292100" progId="Equation.DSMT4">
                  <p:embed/>
                </p:oleObj>
              </mc:Choice>
              <mc:Fallback>
                <p:oleObj name="Equation" r:id="rId13" imgW="2209800" imgH="2921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70712" y="6088566"/>
                        <a:ext cx="4406403" cy="589157"/>
                      </a:xfrm>
                      <a:prstGeom prst="rect">
                        <a:avLst/>
                      </a:prstGeom>
                      <a:noFill/>
                    </p:spPr>
                  </p:pic>
                </p:oleObj>
              </mc:Fallback>
            </mc:AlternateContent>
          </a:graphicData>
        </a:graphic>
      </p:graphicFrame>
    </p:spTree>
    <p:extLst>
      <p:ext uri="{BB962C8B-B14F-4D97-AF65-F5344CB8AC3E}">
        <p14:creationId xmlns:p14="http://schemas.microsoft.com/office/powerpoint/2010/main" val="50785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7" grpId="0"/>
      <p:bldP spid="8" grpId="0"/>
      <p:bldP spid="12" grpId="0"/>
      <p:bldP spid="13" grpId="0"/>
      <p:bldP spid="14"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nvPr>
        </p:nvGraphicFramePr>
        <p:xfrm>
          <a:off x="2728452" y="-36758"/>
          <a:ext cx="2073601" cy="923882"/>
        </p:xfrm>
        <a:graphic>
          <a:graphicData uri="http://schemas.openxmlformats.org/presentationml/2006/ole">
            <mc:AlternateContent xmlns:mc="http://schemas.openxmlformats.org/markup-compatibility/2006">
              <mc:Choice xmlns:v="urn:schemas-microsoft-com:vml" Requires="v">
                <p:oleObj spid="_x0000_s37048" name="Equation" r:id="rId3" imgW="965200" imgH="431800" progId="Equation.DSMT4">
                  <p:embed/>
                </p:oleObj>
              </mc:Choice>
              <mc:Fallback>
                <p:oleObj name="Equation" r:id="rId3" imgW="9652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8452" y="-36758"/>
                        <a:ext cx="2073601" cy="923882"/>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nvPr>
        </p:nvGraphicFramePr>
        <p:xfrm>
          <a:off x="3788520" y="624184"/>
          <a:ext cx="2786522" cy="942808"/>
        </p:xfrm>
        <a:graphic>
          <a:graphicData uri="http://schemas.openxmlformats.org/presentationml/2006/ole">
            <mc:AlternateContent xmlns:mc="http://schemas.openxmlformats.org/markup-compatibility/2006">
              <mc:Choice xmlns:v="urn:schemas-microsoft-com:vml" Requires="v">
                <p:oleObj spid="_x0000_s37049" name="Equation" r:id="rId5" imgW="1269449" imgH="431613" progId="Equation.DSMT4">
                  <p:embed/>
                </p:oleObj>
              </mc:Choice>
              <mc:Fallback>
                <p:oleObj name="Equation" r:id="rId5" imgW="1269449" imgH="43161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8520" y="624184"/>
                        <a:ext cx="2786522" cy="942808"/>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nvPr>
        </p:nvGraphicFramePr>
        <p:xfrm>
          <a:off x="5919598" y="1321466"/>
          <a:ext cx="3224402" cy="1007626"/>
        </p:xfrm>
        <a:graphic>
          <a:graphicData uri="http://schemas.openxmlformats.org/presentationml/2006/ole">
            <mc:AlternateContent xmlns:mc="http://schemas.openxmlformats.org/markup-compatibility/2006">
              <mc:Choice xmlns:v="urn:schemas-microsoft-com:vml" Requires="v">
                <p:oleObj spid="_x0000_s37050" name="Equation" r:id="rId7" imgW="1371600" imgH="431800" progId="Equation.DSMT4">
                  <p:embed/>
                </p:oleObj>
              </mc:Choice>
              <mc:Fallback>
                <p:oleObj name="Equation" r:id="rId7" imgW="1371600" imgH="431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19598" y="1321466"/>
                        <a:ext cx="3224402" cy="1007626"/>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nvPr>
        </p:nvGraphicFramePr>
        <p:xfrm>
          <a:off x="3628984" y="2329094"/>
          <a:ext cx="1292167" cy="818979"/>
        </p:xfrm>
        <a:graphic>
          <a:graphicData uri="http://schemas.openxmlformats.org/presentationml/2006/ole">
            <mc:AlternateContent xmlns:mc="http://schemas.openxmlformats.org/markup-compatibility/2006">
              <mc:Choice xmlns:v="urn:schemas-microsoft-com:vml" Requires="v">
                <p:oleObj spid="_x0000_s37051" name="Equation" r:id="rId9" imgW="672808" imgH="431613" progId="Equation.DSMT4">
                  <p:embed/>
                </p:oleObj>
              </mc:Choice>
              <mc:Fallback>
                <p:oleObj name="Equation" r:id="rId9" imgW="672808" imgH="431613"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28984" y="2329094"/>
                        <a:ext cx="1292167" cy="818979"/>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nvPr>
        </p:nvGraphicFramePr>
        <p:xfrm>
          <a:off x="3664023" y="4294362"/>
          <a:ext cx="1450618" cy="803419"/>
        </p:xfrm>
        <a:graphic>
          <a:graphicData uri="http://schemas.openxmlformats.org/presentationml/2006/ole">
            <mc:AlternateContent xmlns:mc="http://schemas.openxmlformats.org/markup-compatibility/2006">
              <mc:Choice xmlns:v="urn:schemas-microsoft-com:vml" Requires="v">
                <p:oleObj spid="_x0000_s37052" name="Equation" r:id="rId11" imgW="622030" imgH="342751" progId="Equation.DSMT4">
                  <p:embed/>
                </p:oleObj>
              </mc:Choice>
              <mc:Fallback>
                <p:oleObj name="Equation" r:id="rId11" imgW="622030" imgH="342751"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64023" y="4294362"/>
                        <a:ext cx="1450618" cy="803419"/>
                      </a:xfrm>
                      <a:prstGeom prst="rect">
                        <a:avLst/>
                      </a:prstGeom>
                      <a:noFill/>
                    </p:spPr>
                  </p:pic>
                </p:oleObj>
              </mc:Fallback>
            </mc:AlternateContent>
          </a:graphicData>
        </a:graphic>
      </p:graphicFrame>
      <p:sp>
        <p:nvSpPr>
          <p:cNvPr id="7" name="Rectangle 6"/>
          <p:cNvSpPr>
            <a:spLocks noChangeArrowheads="1"/>
          </p:cNvSpPr>
          <p:nvPr/>
        </p:nvSpPr>
        <p:spPr bwMode="auto">
          <a:xfrm>
            <a:off x="0" y="-2232"/>
            <a:ext cx="23487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1. </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平行板电容器</a:t>
            </a:r>
            <a:endParaRPr lang="zh-CN" altLang="en-US" sz="3600" b="1">
              <a:latin typeface="Arial" panose="020B0604020202020204" pitchFamily="34" charset="0"/>
            </a:endParaRPr>
          </a:p>
        </p:txBody>
      </p:sp>
      <p:sp>
        <p:nvSpPr>
          <p:cNvPr id="8" name="Rectangle 7"/>
          <p:cNvSpPr>
            <a:spLocks noChangeArrowheads="1"/>
          </p:cNvSpPr>
          <p:nvPr/>
        </p:nvSpPr>
        <p:spPr bwMode="auto">
          <a:xfrm>
            <a:off x="2" y="626411"/>
            <a:ext cx="20393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2. </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球形电容器</a:t>
            </a:r>
            <a:endParaRPr lang="zh-CN" altLang="en-US" sz="3600" b="1">
              <a:latin typeface="Arial" panose="020B0604020202020204" pitchFamily="34" charset="0"/>
            </a:endParaRPr>
          </a:p>
        </p:txBody>
      </p:sp>
      <p:sp>
        <p:nvSpPr>
          <p:cNvPr id="9" name="Rectangle 8"/>
          <p:cNvSpPr>
            <a:spLocks noChangeArrowheads="1"/>
          </p:cNvSpPr>
          <p:nvPr/>
        </p:nvSpPr>
        <p:spPr bwMode="auto">
          <a:xfrm>
            <a:off x="2" y="1240770"/>
            <a:ext cx="20393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柱形电容器</a:t>
            </a:r>
            <a:endParaRPr lang="zh-CN" altLang="en-US" sz="3600" b="1" dirty="0">
              <a:latin typeface="Arial" panose="020B0604020202020204" pitchFamily="34" charset="0"/>
            </a:endParaRPr>
          </a:p>
        </p:txBody>
      </p:sp>
      <p:sp>
        <p:nvSpPr>
          <p:cNvPr id="10" name="Rectangle 9"/>
          <p:cNvSpPr>
            <a:spLocks noChangeArrowheads="1"/>
          </p:cNvSpPr>
          <p:nvPr/>
        </p:nvSpPr>
        <p:spPr bwMode="auto">
          <a:xfrm>
            <a:off x="2" y="1905794"/>
            <a:ext cx="3430747"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800" b="1" dirty="0">
                <a:solidFill>
                  <a:srgbClr val="FF0000"/>
                </a:solidFill>
                <a:latin typeface="Times New Roman" pitchFamily="18" charset="0"/>
              </a:rPr>
              <a:t>六、电容器的串并联</a:t>
            </a:r>
          </a:p>
          <a:p>
            <a:pPr eaLnBrk="0" fontAlgn="base" hangingPunct="0">
              <a:spcBef>
                <a:spcPct val="0"/>
              </a:spcBef>
              <a:spcAft>
                <a:spcPct val="0"/>
              </a:spcAft>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eaLnBrk="0" fontAlgn="base" hangingPunct="0">
              <a:spcBef>
                <a:spcPct val="0"/>
              </a:spcBef>
              <a:spcAft>
                <a:spcPct val="0"/>
              </a:spcAft>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电容器的串联</a:t>
            </a:r>
            <a:endParaRPr lang="zh-CN" altLang="en-US" sz="3600" b="1" dirty="0">
              <a:latin typeface="Arial" panose="020B0604020202020204" pitchFamily="34" charset="0"/>
            </a:endParaRPr>
          </a:p>
        </p:txBody>
      </p:sp>
      <p:sp>
        <p:nvSpPr>
          <p:cNvPr id="11" name="Rectangle 10"/>
          <p:cNvSpPr>
            <a:spLocks noChangeArrowheads="1"/>
          </p:cNvSpPr>
          <p:nvPr/>
        </p:nvSpPr>
        <p:spPr bwMode="auto">
          <a:xfrm>
            <a:off x="0" y="3012593"/>
            <a:ext cx="9144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当几个电容器串联时，其等效电容的倒数等于几个电容器电容的倒数之和；等效电容小于任何一个电容器的电容，但可以提高电容的耐压能力。</a:t>
            </a:r>
            <a:endParaRPr lang="zh-CN" altLang="en-US" sz="1200" b="1" dirty="0"/>
          </a:p>
          <a:p>
            <a:pPr eaLnBrk="0" fontAlgn="base" hangingPunct="0">
              <a:spcBef>
                <a:spcPct val="0"/>
              </a:spcBef>
              <a:spcAft>
                <a:spcPct val="0"/>
              </a:spcAft>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eaLnBrk="0" fontAlgn="base" hangingPunct="0">
              <a:spcBef>
                <a:spcPct val="0"/>
              </a:spcBef>
              <a:spcAft>
                <a:spcPct val="0"/>
              </a:spcAft>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电容器的并联</a:t>
            </a:r>
            <a:endParaRPr lang="zh-CN" altLang="en-US" sz="3600" b="1" dirty="0">
              <a:latin typeface="Arial" panose="020B0604020202020204" pitchFamily="34" charset="0"/>
            </a:endParaRPr>
          </a:p>
        </p:txBody>
      </p:sp>
      <p:sp>
        <p:nvSpPr>
          <p:cNvPr id="12" name="Rectangle 11"/>
          <p:cNvSpPr>
            <a:spLocks noChangeArrowheads="1"/>
          </p:cNvSpPr>
          <p:nvPr/>
        </p:nvSpPr>
        <p:spPr bwMode="auto">
          <a:xfrm>
            <a:off x="2" y="5097779"/>
            <a:ext cx="914400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当几个电容器并联时，其等效电容等于几个电容器电容之和；各个电容器的电压相等，耐压程度不改变；并联使总电容增大。</a:t>
            </a:r>
            <a:endParaRPr lang="zh-CN" altLang="en-US" sz="1200" b="1" dirty="0"/>
          </a:p>
          <a:p>
            <a:pPr eaLnBrk="0" fontAlgn="base" hangingPunct="0">
              <a:spcBef>
                <a:spcPct val="0"/>
              </a:spcBef>
              <a:spcAft>
                <a:spcPct val="0"/>
              </a:spcAft>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对比记忆：串并联的规律刚好与电阻相反。</a:t>
            </a:r>
            <a:endParaRPr lang="zh-CN" altLang="en-US" sz="2400" b="1" dirty="0">
              <a:latin typeface="宋体" panose="02010600030101010101" pitchFamily="2" charset="-122"/>
              <a:ea typeface="宋体" panose="02010600030101010101" pitchFamily="2" charset="-122"/>
              <a:cs typeface="Times New Roman" panose="02020603050405020304" pitchFamily="18" charset="0"/>
            </a:endParaRPr>
          </a:p>
          <a:p>
            <a:pPr eaLnBrk="0" fontAlgn="base" hangingPunct="0">
              <a:spcBef>
                <a:spcPct val="0"/>
              </a:spcBef>
              <a:spcAft>
                <a:spcPct val="0"/>
              </a:spcAft>
            </a:pPr>
            <a:r>
              <a:rPr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使用串联可以提高耐压能力；使用并联可以提高容量。</a:t>
            </a:r>
            <a:r>
              <a:rPr lang="zh-CN" altLang="en-US" sz="1200" b="1" dirty="0">
                <a:solidFill>
                  <a:srgbClr val="FF0000"/>
                </a:solidFill>
              </a:rPr>
              <a:t> </a:t>
            </a:r>
            <a:endParaRPr lang="zh-CN" altLang="en-US" sz="3600" b="1" dirty="0">
              <a:solidFill>
                <a:srgbClr val="FF0000"/>
              </a:solidFill>
              <a:latin typeface="Arial" panose="020B0604020202020204" pitchFamily="34" charset="0"/>
            </a:endParaRPr>
          </a:p>
        </p:txBody>
      </p:sp>
    </p:spTree>
    <p:extLst>
      <p:ext uri="{BB962C8B-B14F-4D97-AF65-F5344CB8AC3E}">
        <p14:creationId xmlns:p14="http://schemas.microsoft.com/office/powerpoint/2010/main" val="20747891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31746" name="Group 2"/>
          <p:cNvGrpSpPr>
            <a:grpSpLocks/>
          </p:cNvGrpSpPr>
          <p:nvPr/>
        </p:nvGrpSpPr>
        <p:grpSpPr bwMode="auto">
          <a:xfrm>
            <a:off x="5275263" y="2729063"/>
            <a:ext cx="3014662" cy="1284289"/>
            <a:chOff x="0" y="0"/>
            <a:chExt cx="1899" cy="809"/>
          </a:xfrm>
        </p:grpSpPr>
        <p:sp>
          <p:nvSpPr>
            <p:cNvPr id="31747" name="AutoShape 3"/>
            <p:cNvSpPr>
              <a:spLocks noChangeArrowheads="1"/>
            </p:cNvSpPr>
            <p:nvPr/>
          </p:nvSpPr>
          <p:spPr bwMode="auto">
            <a:xfrm>
              <a:off x="0" y="192"/>
              <a:ext cx="1898" cy="617"/>
            </a:xfrm>
            <a:prstGeom prst="cube">
              <a:avLst>
                <a:gd name="adj" fmla="val 88329"/>
              </a:avLst>
            </a:prstGeom>
            <a:solidFill>
              <a:srgbClr val="FF66FF"/>
            </a:solidFill>
            <a:ln w="9525" cmpd="sng">
              <a:solidFill>
                <a:srgbClr val="00040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48" name="AutoShape 4"/>
            <p:cNvSpPr>
              <a:spLocks noChangeArrowheads="1"/>
            </p:cNvSpPr>
            <p:nvPr/>
          </p:nvSpPr>
          <p:spPr bwMode="auto">
            <a:xfrm>
              <a:off x="2" y="196"/>
              <a:ext cx="1897" cy="544"/>
            </a:xfrm>
            <a:prstGeom prst="parallelogram">
              <a:avLst>
                <a:gd name="adj" fmla="val 101288"/>
              </a:avLst>
            </a:prstGeom>
            <a:solidFill>
              <a:srgbClr val="000404"/>
            </a:solidFill>
            <a:ln w="9525" cmpd="sng">
              <a:solidFill>
                <a:srgbClr val="00040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49" name="AutoShape 5"/>
            <p:cNvSpPr>
              <a:spLocks noChangeArrowheads="1"/>
            </p:cNvSpPr>
            <p:nvPr/>
          </p:nvSpPr>
          <p:spPr bwMode="auto">
            <a:xfrm>
              <a:off x="0" y="0"/>
              <a:ext cx="1898" cy="617"/>
            </a:xfrm>
            <a:prstGeom prst="cube">
              <a:avLst>
                <a:gd name="adj" fmla="val 88329"/>
              </a:avLst>
            </a:prstGeom>
            <a:solidFill>
              <a:srgbClr val="FF66FF"/>
            </a:solidFill>
            <a:ln w="9525" cmpd="sng">
              <a:solidFill>
                <a:srgbClr val="00040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50" name="Group 6"/>
          <p:cNvGrpSpPr>
            <a:grpSpLocks/>
          </p:cNvGrpSpPr>
          <p:nvPr/>
        </p:nvGrpSpPr>
        <p:grpSpPr bwMode="auto">
          <a:xfrm>
            <a:off x="4794250" y="3400576"/>
            <a:ext cx="406400" cy="973137"/>
            <a:chOff x="0" y="0"/>
            <a:chExt cx="129" cy="496"/>
          </a:xfrm>
        </p:grpSpPr>
        <p:sp>
          <p:nvSpPr>
            <p:cNvPr id="31751" name="Line 7"/>
            <p:cNvSpPr>
              <a:spLocks noChangeShapeType="1"/>
            </p:cNvSpPr>
            <p:nvPr/>
          </p:nvSpPr>
          <p:spPr bwMode="auto">
            <a:xfrm>
              <a:off x="0" y="173"/>
              <a:ext cx="129" cy="0"/>
            </a:xfrm>
            <a:prstGeom prst="line">
              <a:avLst/>
            </a:prstGeom>
            <a:noFill/>
            <a:ln w="19050" cmpd="sng">
              <a:solidFill>
                <a:srgbClr val="000404"/>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52" name="Line 8"/>
            <p:cNvSpPr>
              <a:spLocks noChangeShapeType="1"/>
            </p:cNvSpPr>
            <p:nvPr/>
          </p:nvSpPr>
          <p:spPr bwMode="auto">
            <a:xfrm>
              <a:off x="0" y="271"/>
              <a:ext cx="129" cy="0"/>
            </a:xfrm>
            <a:prstGeom prst="line">
              <a:avLst/>
            </a:prstGeom>
            <a:noFill/>
            <a:ln w="19050" cmpd="sng">
              <a:solidFill>
                <a:srgbClr val="000404"/>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53" name="Line 9"/>
            <p:cNvSpPr>
              <a:spLocks noChangeShapeType="1"/>
            </p:cNvSpPr>
            <p:nvPr/>
          </p:nvSpPr>
          <p:spPr bwMode="auto">
            <a:xfrm>
              <a:off x="56" y="0"/>
              <a:ext cx="0" cy="173"/>
            </a:xfrm>
            <a:prstGeom prst="line">
              <a:avLst/>
            </a:prstGeom>
            <a:noFill/>
            <a:ln w="19050" cmpd="sng">
              <a:solidFill>
                <a:srgbClr val="00040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54" name="Line 10"/>
            <p:cNvSpPr>
              <a:spLocks noChangeShapeType="1"/>
            </p:cNvSpPr>
            <p:nvPr/>
          </p:nvSpPr>
          <p:spPr bwMode="auto">
            <a:xfrm flipV="1">
              <a:off x="56" y="271"/>
              <a:ext cx="0" cy="225"/>
            </a:xfrm>
            <a:prstGeom prst="line">
              <a:avLst/>
            </a:prstGeom>
            <a:noFill/>
            <a:ln w="19050" cmpd="sng">
              <a:solidFill>
                <a:srgbClr val="00040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31755" name="Rectangle 11"/>
          <p:cNvSpPr>
            <a:spLocks noChangeArrowheads="1"/>
          </p:cNvSpPr>
          <p:nvPr/>
        </p:nvSpPr>
        <p:spPr bwMode="auto">
          <a:xfrm>
            <a:off x="4356100" y="3611711"/>
            <a:ext cx="533400" cy="45720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zh-CN" altLang="zh-CN" sz="2400" b="1" i="1">
                <a:solidFill>
                  <a:srgbClr val="000404"/>
                </a:solidFill>
                <a:latin typeface="Times New Roman" pitchFamily="18" charset="0"/>
              </a:rPr>
              <a:t>d</a:t>
            </a:r>
          </a:p>
        </p:txBody>
      </p:sp>
      <p:sp>
        <p:nvSpPr>
          <p:cNvPr id="31756" name="Rectangle 12"/>
          <p:cNvSpPr>
            <a:spLocks noChangeArrowheads="1"/>
          </p:cNvSpPr>
          <p:nvPr/>
        </p:nvSpPr>
        <p:spPr bwMode="auto">
          <a:xfrm>
            <a:off x="8296275" y="3581549"/>
            <a:ext cx="704850" cy="45720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zh-CN" altLang="zh-CN" sz="2400" b="1" i="1">
                <a:solidFill>
                  <a:srgbClr val="FF3300"/>
                </a:solidFill>
                <a:latin typeface="Times New Roman" pitchFamily="18" charset="0"/>
                <a:sym typeface="Symbol" pitchFamily="18" charset="2"/>
              </a:rPr>
              <a:t>U</a:t>
            </a:r>
            <a:r>
              <a:rPr lang="zh-CN" altLang="zh-CN" sz="2400" b="1" baseline="-25000">
                <a:solidFill>
                  <a:srgbClr val="FF3300"/>
                </a:solidFill>
                <a:latin typeface="Times New Roman" pitchFamily="18" charset="0"/>
                <a:sym typeface="Symbol" pitchFamily="18" charset="2"/>
              </a:rPr>
              <a:t>AB</a:t>
            </a:r>
            <a:endParaRPr lang="zh-CN" altLang="zh-CN" sz="2400" b="1" i="1">
              <a:solidFill>
                <a:srgbClr val="FF3300"/>
              </a:solidFill>
              <a:latin typeface="Times New Roman" pitchFamily="18" charset="0"/>
            </a:endParaRPr>
          </a:p>
        </p:txBody>
      </p:sp>
      <p:sp>
        <p:nvSpPr>
          <p:cNvPr id="31757" name="Rectangle 13"/>
          <p:cNvSpPr>
            <a:spLocks noChangeArrowheads="1"/>
          </p:cNvSpPr>
          <p:nvPr/>
        </p:nvSpPr>
        <p:spPr bwMode="auto">
          <a:xfrm>
            <a:off x="5750570" y="2905780"/>
            <a:ext cx="19897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0"/>
              </a:spcBef>
              <a:spcAft>
                <a:spcPct val="0"/>
              </a:spcAft>
            </a:pPr>
            <a:r>
              <a:rPr lang="zh-CN" altLang="zh-CN" sz="2800" b="1" i="1" dirty="0">
                <a:solidFill>
                  <a:srgbClr val="0000FF"/>
                </a:solidFill>
                <a:latin typeface="Times New Roman" pitchFamily="18" charset="0"/>
              </a:rPr>
              <a:t>S</a:t>
            </a:r>
            <a:r>
              <a:rPr lang="en-US" altLang="zh-CN" sz="2800" b="1" i="1" dirty="0">
                <a:solidFill>
                  <a:srgbClr val="0000FF"/>
                </a:solidFill>
                <a:latin typeface="Times New Roman" pitchFamily="18" charset="0"/>
              </a:rPr>
              <a:t>&gt;&gt;d</a:t>
            </a:r>
            <a:r>
              <a:rPr lang="en-US" altLang="zh-CN" sz="2800" b="1" i="1" baseline="30000" dirty="0">
                <a:solidFill>
                  <a:srgbClr val="0000FF"/>
                </a:solidFill>
                <a:latin typeface="Times New Roman" pitchFamily="18" charset="0"/>
              </a:rPr>
              <a:t>2</a:t>
            </a:r>
            <a:endParaRPr lang="zh-CN" altLang="zh-CN" sz="2800" b="1" i="1" dirty="0">
              <a:solidFill>
                <a:srgbClr val="0000FF"/>
              </a:solidFill>
              <a:latin typeface="Times New Roman" pitchFamily="18" charset="0"/>
            </a:endParaRPr>
          </a:p>
        </p:txBody>
      </p:sp>
      <p:sp>
        <p:nvSpPr>
          <p:cNvPr id="31758" name="AutoShape 14"/>
          <p:cNvSpPr>
            <a:spLocks noChangeArrowheads="1"/>
          </p:cNvSpPr>
          <p:nvPr/>
        </p:nvSpPr>
        <p:spPr bwMode="auto">
          <a:xfrm>
            <a:off x="4946650" y="2379811"/>
            <a:ext cx="914400" cy="584200"/>
          </a:xfrm>
          <a:prstGeom prst="wedgeRoundRectCallout">
            <a:avLst>
              <a:gd name="adj1" fmla="val 32468"/>
              <a:gd name="adj2" fmla="val 158694"/>
              <a:gd name="adj3" fmla="val 16667"/>
            </a:avLst>
          </a:prstGeom>
          <a:noFill/>
          <a:ln w="19050" cmpd="sng">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zh-CN" altLang="zh-CN" sz="2400" b="1" i="1">
                <a:solidFill>
                  <a:srgbClr val="FF3300"/>
                </a:solidFill>
                <a:latin typeface="Times New Roman" pitchFamily="18" charset="0"/>
              </a:rPr>
              <a:t>+Q</a:t>
            </a:r>
          </a:p>
        </p:txBody>
      </p:sp>
      <p:sp>
        <p:nvSpPr>
          <p:cNvPr id="31759" name="AutoShape 15"/>
          <p:cNvSpPr>
            <a:spLocks noChangeArrowheads="1"/>
          </p:cNvSpPr>
          <p:nvPr/>
        </p:nvSpPr>
        <p:spPr bwMode="auto">
          <a:xfrm>
            <a:off x="6470650" y="4340779"/>
            <a:ext cx="914400" cy="584200"/>
          </a:xfrm>
          <a:prstGeom prst="wedgeRoundRectCallout">
            <a:avLst>
              <a:gd name="adj1" fmla="val -70315"/>
              <a:gd name="adj2" fmla="val -113042"/>
              <a:gd name="adj3" fmla="val 16667"/>
            </a:avLst>
          </a:prstGeom>
          <a:noFill/>
          <a:ln w="19050" cmpd="sng">
            <a:solidFill>
              <a:srgbClr val="0066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zh-CN" altLang="zh-CN" sz="2400" b="1" i="1">
                <a:solidFill>
                  <a:srgbClr val="0000FF"/>
                </a:solidFill>
                <a:latin typeface="Times New Roman" pitchFamily="18" charset="0"/>
              </a:rPr>
              <a:t>-Q</a:t>
            </a:r>
          </a:p>
        </p:txBody>
      </p:sp>
      <p:grpSp>
        <p:nvGrpSpPr>
          <p:cNvPr id="31760" name="Group 16"/>
          <p:cNvGrpSpPr>
            <a:grpSpLocks/>
          </p:cNvGrpSpPr>
          <p:nvPr/>
        </p:nvGrpSpPr>
        <p:grpSpPr bwMode="auto">
          <a:xfrm>
            <a:off x="7461250" y="3091011"/>
            <a:ext cx="609600" cy="808038"/>
            <a:chOff x="0" y="0"/>
            <a:chExt cx="384" cy="509"/>
          </a:xfrm>
        </p:grpSpPr>
        <p:grpSp>
          <p:nvGrpSpPr>
            <p:cNvPr id="31761" name="Group 17"/>
            <p:cNvGrpSpPr>
              <a:grpSpLocks/>
            </p:cNvGrpSpPr>
            <p:nvPr/>
          </p:nvGrpSpPr>
          <p:grpSpPr bwMode="auto">
            <a:xfrm>
              <a:off x="0" y="384"/>
              <a:ext cx="0" cy="125"/>
              <a:chOff x="0" y="0"/>
              <a:chExt cx="0" cy="192"/>
            </a:xfrm>
          </p:grpSpPr>
          <p:sp>
            <p:nvSpPr>
              <p:cNvPr id="31762" name="Line 18"/>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63" name="Line 19"/>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64" name="Group 20"/>
            <p:cNvGrpSpPr>
              <a:grpSpLocks/>
            </p:cNvGrpSpPr>
            <p:nvPr/>
          </p:nvGrpSpPr>
          <p:grpSpPr bwMode="auto">
            <a:xfrm>
              <a:off x="96" y="285"/>
              <a:ext cx="0" cy="125"/>
              <a:chOff x="0" y="0"/>
              <a:chExt cx="0" cy="192"/>
            </a:xfrm>
          </p:grpSpPr>
          <p:sp>
            <p:nvSpPr>
              <p:cNvPr id="31765" name="Line 21"/>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66" name="Line 22"/>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67" name="Group 23"/>
            <p:cNvGrpSpPr>
              <a:grpSpLocks/>
            </p:cNvGrpSpPr>
            <p:nvPr/>
          </p:nvGrpSpPr>
          <p:grpSpPr bwMode="auto">
            <a:xfrm>
              <a:off x="192" y="192"/>
              <a:ext cx="0" cy="125"/>
              <a:chOff x="0" y="0"/>
              <a:chExt cx="0" cy="192"/>
            </a:xfrm>
          </p:grpSpPr>
          <p:sp>
            <p:nvSpPr>
              <p:cNvPr id="31768" name="Line 24"/>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69" name="Line 25"/>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70" name="Group 26"/>
            <p:cNvGrpSpPr>
              <a:grpSpLocks/>
            </p:cNvGrpSpPr>
            <p:nvPr/>
          </p:nvGrpSpPr>
          <p:grpSpPr bwMode="auto">
            <a:xfrm>
              <a:off x="288" y="96"/>
              <a:ext cx="0" cy="125"/>
              <a:chOff x="0" y="0"/>
              <a:chExt cx="0" cy="192"/>
            </a:xfrm>
          </p:grpSpPr>
          <p:sp>
            <p:nvSpPr>
              <p:cNvPr id="31771" name="Line 27"/>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72" name="Line 28"/>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73" name="Group 29"/>
            <p:cNvGrpSpPr>
              <a:grpSpLocks/>
            </p:cNvGrpSpPr>
            <p:nvPr/>
          </p:nvGrpSpPr>
          <p:grpSpPr bwMode="auto">
            <a:xfrm>
              <a:off x="384" y="0"/>
              <a:ext cx="0" cy="125"/>
              <a:chOff x="0" y="0"/>
              <a:chExt cx="0" cy="192"/>
            </a:xfrm>
          </p:grpSpPr>
          <p:sp>
            <p:nvSpPr>
              <p:cNvPr id="31774" name="Line 30"/>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75" name="Line 31"/>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grpSp>
        <p:nvGrpSpPr>
          <p:cNvPr id="31776" name="Group 32"/>
          <p:cNvGrpSpPr>
            <a:grpSpLocks/>
          </p:cNvGrpSpPr>
          <p:nvPr/>
        </p:nvGrpSpPr>
        <p:grpSpPr bwMode="auto">
          <a:xfrm>
            <a:off x="5403850" y="3738711"/>
            <a:ext cx="1828800" cy="198438"/>
            <a:chOff x="0" y="0"/>
            <a:chExt cx="1152" cy="125"/>
          </a:xfrm>
        </p:grpSpPr>
        <p:grpSp>
          <p:nvGrpSpPr>
            <p:cNvPr id="31777" name="Group 33"/>
            <p:cNvGrpSpPr>
              <a:grpSpLocks/>
            </p:cNvGrpSpPr>
            <p:nvPr/>
          </p:nvGrpSpPr>
          <p:grpSpPr bwMode="auto">
            <a:xfrm>
              <a:off x="0" y="0"/>
              <a:ext cx="0" cy="125"/>
              <a:chOff x="0" y="0"/>
              <a:chExt cx="0" cy="192"/>
            </a:xfrm>
          </p:grpSpPr>
          <p:sp>
            <p:nvSpPr>
              <p:cNvPr id="31778" name="Line 34"/>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79" name="Line 35"/>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80" name="Group 36"/>
            <p:cNvGrpSpPr>
              <a:grpSpLocks/>
            </p:cNvGrpSpPr>
            <p:nvPr/>
          </p:nvGrpSpPr>
          <p:grpSpPr bwMode="auto">
            <a:xfrm>
              <a:off x="96" y="0"/>
              <a:ext cx="0" cy="125"/>
              <a:chOff x="0" y="0"/>
              <a:chExt cx="0" cy="192"/>
            </a:xfrm>
          </p:grpSpPr>
          <p:sp>
            <p:nvSpPr>
              <p:cNvPr id="31781" name="Line 37"/>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82" name="Line 38"/>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83" name="Group 39"/>
            <p:cNvGrpSpPr>
              <a:grpSpLocks/>
            </p:cNvGrpSpPr>
            <p:nvPr/>
          </p:nvGrpSpPr>
          <p:grpSpPr bwMode="auto">
            <a:xfrm>
              <a:off x="192" y="0"/>
              <a:ext cx="0" cy="125"/>
              <a:chOff x="0" y="0"/>
              <a:chExt cx="0" cy="192"/>
            </a:xfrm>
          </p:grpSpPr>
          <p:sp>
            <p:nvSpPr>
              <p:cNvPr id="31784" name="Line 40"/>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85" name="Line 41"/>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86" name="Group 42"/>
            <p:cNvGrpSpPr>
              <a:grpSpLocks/>
            </p:cNvGrpSpPr>
            <p:nvPr/>
          </p:nvGrpSpPr>
          <p:grpSpPr bwMode="auto">
            <a:xfrm>
              <a:off x="288" y="0"/>
              <a:ext cx="0" cy="125"/>
              <a:chOff x="0" y="0"/>
              <a:chExt cx="0" cy="192"/>
            </a:xfrm>
          </p:grpSpPr>
          <p:sp>
            <p:nvSpPr>
              <p:cNvPr id="31787" name="Line 43"/>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88" name="Line 44"/>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89" name="Group 45"/>
            <p:cNvGrpSpPr>
              <a:grpSpLocks/>
            </p:cNvGrpSpPr>
            <p:nvPr/>
          </p:nvGrpSpPr>
          <p:grpSpPr bwMode="auto">
            <a:xfrm>
              <a:off x="384" y="0"/>
              <a:ext cx="0" cy="125"/>
              <a:chOff x="0" y="0"/>
              <a:chExt cx="0" cy="192"/>
            </a:xfrm>
          </p:grpSpPr>
          <p:sp>
            <p:nvSpPr>
              <p:cNvPr id="31790" name="Line 46"/>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91" name="Line 47"/>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92" name="Group 48"/>
            <p:cNvGrpSpPr>
              <a:grpSpLocks/>
            </p:cNvGrpSpPr>
            <p:nvPr/>
          </p:nvGrpSpPr>
          <p:grpSpPr bwMode="auto">
            <a:xfrm>
              <a:off x="480" y="0"/>
              <a:ext cx="0" cy="125"/>
              <a:chOff x="0" y="0"/>
              <a:chExt cx="0" cy="192"/>
            </a:xfrm>
          </p:grpSpPr>
          <p:sp>
            <p:nvSpPr>
              <p:cNvPr id="31793" name="Line 49"/>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94" name="Line 50"/>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95" name="Group 51"/>
            <p:cNvGrpSpPr>
              <a:grpSpLocks/>
            </p:cNvGrpSpPr>
            <p:nvPr/>
          </p:nvGrpSpPr>
          <p:grpSpPr bwMode="auto">
            <a:xfrm>
              <a:off x="576" y="0"/>
              <a:ext cx="0" cy="125"/>
              <a:chOff x="0" y="0"/>
              <a:chExt cx="0" cy="192"/>
            </a:xfrm>
          </p:grpSpPr>
          <p:sp>
            <p:nvSpPr>
              <p:cNvPr id="31796" name="Line 52"/>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97" name="Line 53"/>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98" name="Group 54"/>
            <p:cNvGrpSpPr>
              <a:grpSpLocks/>
            </p:cNvGrpSpPr>
            <p:nvPr/>
          </p:nvGrpSpPr>
          <p:grpSpPr bwMode="auto">
            <a:xfrm>
              <a:off x="672" y="0"/>
              <a:ext cx="0" cy="125"/>
              <a:chOff x="0" y="0"/>
              <a:chExt cx="0" cy="192"/>
            </a:xfrm>
          </p:grpSpPr>
          <p:sp>
            <p:nvSpPr>
              <p:cNvPr id="31799" name="Line 55"/>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800" name="Line 56"/>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801" name="Group 57"/>
            <p:cNvGrpSpPr>
              <a:grpSpLocks/>
            </p:cNvGrpSpPr>
            <p:nvPr/>
          </p:nvGrpSpPr>
          <p:grpSpPr bwMode="auto">
            <a:xfrm>
              <a:off x="768" y="0"/>
              <a:ext cx="0" cy="125"/>
              <a:chOff x="0" y="0"/>
              <a:chExt cx="0" cy="192"/>
            </a:xfrm>
          </p:grpSpPr>
          <p:sp>
            <p:nvSpPr>
              <p:cNvPr id="31802" name="Line 58"/>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803" name="Line 59"/>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804" name="Group 60"/>
            <p:cNvGrpSpPr>
              <a:grpSpLocks/>
            </p:cNvGrpSpPr>
            <p:nvPr/>
          </p:nvGrpSpPr>
          <p:grpSpPr bwMode="auto">
            <a:xfrm>
              <a:off x="864" y="0"/>
              <a:ext cx="0" cy="125"/>
              <a:chOff x="0" y="0"/>
              <a:chExt cx="0" cy="192"/>
            </a:xfrm>
          </p:grpSpPr>
          <p:sp>
            <p:nvSpPr>
              <p:cNvPr id="31805" name="Line 61"/>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806" name="Line 62"/>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807" name="Group 63"/>
            <p:cNvGrpSpPr>
              <a:grpSpLocks/>
            </p:cNvGrpSpPr>
            <p:nvPr/>
          </p:nvGrpSpPr>
          <p:grpSpPr bwMode="auto">
            <a:xfrm>
              <a:off x="960" y="0"/>
              <a:ext cx="0" cy="125"/>
              <a:chOff x="0" y="0"/>
              <a:chExt cx="0" cy="192"/>
            </a:xfrm>
          </p:grpSpPr>
          <p:sp>
            <p:nvSpPr>
              <p:cNvPr id="31808" name="Line 64"/>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809" name="Line 65"/>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810" name="Group 66"/>
            <p:cNvGrpSpPr>
              <a:grpSpLocks/>
            </p:cNvGrpSpPr>
            <p:nvPr/>
          </p:nvGrpSpPr>
          <p:grpSpPr bwMode="auto">
            <a:xfrm>
              <a:off x="1056" y="0"/>
              <a:ext cx="0" cy="125"/>
              <a:chOff x="0" y="0"/>
              <a:chExt cx="0" cy="192"/>
            </a:xfrm>
          </p:grpSpPr>
          <p:sp>
            <p:nvSpPr>
              <p:cNvPr id="31811" name="Line 67"/>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812" name="Line 68"/>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813" name="Group 69"/>
            <p:cNvGrpSpPr>
              <a:grpSpLocks/>
            </p:cNvGrpSpPr>
            <p:nvPr/>
          </p:nvGrpSpPr>
          <p:grpSpPr bwMode="auto">
            <a:xfrm>
              <a:off x="1152" y="0"/>
              <a:ext cx="0" cy="125"/>
              <a:chOff x="0" y="0"/>
              <a:chExt cx="0" cy="192"/>
            </a:xfrm>
          </p:grpSpPr>
          <p:sp>
            <p:nvSpPr>
              <p:cNvPr id="31814" name="Line 70"/>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815" name="Line 71"/>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graphicFrame>
        <p:nvGraphicFramePr>
          <p:cNvPr id="31816" name="Object 72"/>
          <p:cNvGraphicFramePr>
            <a:graphicFrameLocks/>
          </p:cNvGraphicFramePr>
          <p:nvPr>
            <p:extLst/>
          </p:nvPr>
        </p:nvGraphicFramePr>
        <p:xfrm>
          <a:off x="900115" y="2840188"/>
          <a:ext cx="1641475" cy="588963"/>
        </p:xfrm>
        <a:graphic>
          <a:graphicData uri="http://schemas.openxmlformats.org/presentationml/2006/ole">
            <mc:AlternateContent xmlns:mc="http://schemas.openxmlformats.org/markup-compatibility/2006">
              <mc:Choice xmlns:v="urn:schemas-microsoft-com:vml" Requires="v">
                <p:oleObj spid="_x0000_s191520" r:id="rId5" imgW="634766" imgH="216030" progId="Equation.3">
                  <p:embed/>
                </p:oleObj>
              </mc:Choice>
              <mc:Fallback>
                <p:oleObj r:id="rId5" imgW="634766" imgH="21603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5" y="2840188"/>
                        <a:ext cx="1641475"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17" name="Object 73"/>
          <p:cNvGraphicFramePr>
            <a:graphicFrameLocks/>
          </p:cNvGraphicFramePr>
          <p:nvPr>
            <p:extLst/>
          </p:nvPr>
        </p:nvGraphicFramePr>
        <p:xfrm>
          <a:off x="1116015" y="5192863"/>
          <a:ext cx="2732087" cy="1260475"/>
        </p:xfrm>
        <a:graphic>
          <a:graphicData uri="http://schemas.openxmlformats.org/presentationml/2006/ole">
            <mc:AlternateContent xmlns:mc="http://schemas.openxmlformats.org/markup-compatibility/2006">
              <mc:Choice xmlns:v="urn:schemas-microsoft-com:vml" Requires="v">
                <p:oleObj spid="_x0000_s191521" r:id="rId7" imgW="978217" imgH="432117" progId="Equation.3">
                  <p:embed/>
                </p:oleObj>
              </mc:Choice>
              <mc:Fallback>
                <p:oleObj r:id="rId7" imgW="978217" imgH="432117"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5" y="5192863"/>
                        <a:ext cx="27320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818" name="Group 74"/>
          <p:cNvGrpSpPr>
            <a:grpSpLocks/>
          </p:cNvGrpSpPr>
          <p:nvPr/>
        </p:nvGrpSpPr>
        <p:grpSpPr bwMode="auto">
          <a:xfrm>
            <a:off x="7431088" y="3375176"/>
            <a:ext cx="881062" cy="985837"/>
            <a:chOff x="0" y="0"/>
            <a:chExt cx="290" cy="621"/>
          </a:xfrm>
        </p:grpSpPr>
        <p:sp>
          <p:nvSpPr>
            <p:cNvPr id="31819" name="Line 75"/>
            <p:cNvSpPr>
              <a:spLocks noChangeShapeType="1"/>
            </p:cNvSpPr>
            <p:nvPr/>
          </p:nvSpPr>
          <p:spPr bwMode="auto">
            <a:xfrm>
              <a:off x="0" y="216"/>
              <a:ext cx="290" cy="0"/>
            </a:xfrm>
            <a:prstGeom prst="line">
              <a:avLst/>
            </a:prstGeom>
            <a:noFill/>
            <a:ln w="38100" cmpd="sng">
              <a:solidFill>
                <a:srgbClr val="000404"/>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820" name="Line 76"/>
            <p:cNvSpPr>
              <a:spLocks noChangeShapeType="1"/>
            </p:cNvSpPr>
            <p:nvPr/>
          </p:nvSpPr>
          <p:spPr bwMode="auto">
            <a:xfrm>
              <a:off x="0" y="339"/>
              <a:ext cx="290" cy="0"/>
            </a:xfrm>
            <a:prstGeom prst="line">
              <a:avLst/>
            </a:prstGeom>
            <a:noFill/>
            <a:ln w="38100" cmpd="sng">
              <a:solidFill>
                <a:srgbClr val="000404"/>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821" name="Line 77"/>
            <p:cNvSpPr>
              <a:spLocks noChangeShapeType="1"/>
            </p:cNvSpPr>
            <p:nvPr/>
          </p:nvSpPr>
          <p:spPr bwMode="auto">
            <a:xfrm>
              <a:off x="126" y="0"/>
              <a:ext cx="0" cy="216"/>
            </a:xfrm>
            <a:prstGeom prst="line">
              <a:avLst/>
            </a:prstGeom>
            <a:noFill/>
            <a:ln w="38100" cmpd="sng">
              <a:solidFill>
                <a:srgbClr val="00040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822" name="Line 78"/>
            <p:cNvSpPr>
              <a:spLocks noChangeShapeType="1"/>
            </p:cNvSpPr>
            <p:nvPr/>
          </p:nvSpPr>
          <p:spPr bwMode="auto">
            <a:xfrm flipV="1">
              <a:off x="126" y="339"/>
              <a:ext cx="0" cy="282"/>
            </a:xfrm>
            <a:prstGeom prst="line">
              <a:avLst/>
            </a:prstGeom>
            <a:noFill/>
            <a:ln w="38100" cmpd="sng">
              <a:solidFill>
                <a:srgbClr val="00040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31824" name="Text Box 80"/>
          <p:cNvSpPr txBox="1">
            <a:spLocks noChangeArrowheads="1"/>
          </p:cNvSpPr>
          <p:nvPr/>
        </p:nvSpPr>
        <p:spPr bwMode="auto">
          <a:xfrm>
            <a:off x="610619" y="260650"/>
            <a:ext cx="5402831" cy="5847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buClr>
                <a:srgbClr val="00FFFF"/>
              </a:buClr>
              <a:buSzPct val="100000"/>
              <a:buFont typeface="Wingdings" pitchFamily="2" charset="2"/>
              <a:buNone/>
            </a:pPr>
            <a:r>
              <a:rPr lang="en-US" altLang="zh-CN" sz="3200" b="1" dirty="0" smtClean="0">
                <a:solidFill>
                  <a:srgbClr val="FF3300"/>
                </a:solidFill>
                <a:latin typeface="宋体" pitchFamily="2" charset="-122"/>
              </a:rPr>
              <a:t>13.</a:t>
            </a:r>
            <a:r>
              <a:rPr lang="zh-CN" altLang="en-US" sz="3200" b="1" dirty="0">
                <a:solidFill>
                  <a:srgbClr val="FF3300"/>
                </a:solidFill>
                <a:latin typeface="宋体" pitchFamily="2" charset="-122"/>
              </a:rPr>
              <a:t>平行板</a:t>
            </a:r>
            <a:r>
              <a:rPr lang="zh-CN" altLang="en-US" sz="3200" b="1" dirty="0" smtClean="0">
                <a:solidFill>
                  <a:srgbClr val="FF3300"/>
                </a:solidFill>
                <a:latin typeface="宋体" pitchFamily="2" charset="-122"/>
              </a:rPr>
              <a:t>电容器</a:t>
            </a:r>
            <a:r>
              <a:rPr lang="zh-CN" altLang="en-US" sz="3200" b="1" dirty="0">
                <a:solidFill>
                  <a:srgbClr val="FF3300"/>
                </a:solidFill>
                <a:latin typeface="宋体" pitchFamily="2" charset="-122"/>
              </a:rPr>
              <a:t>电容的计算</a:t>
            </a:r>
          </a:p>
        </p:txBody>
      </p:sp>
      <p:graphicFrame>
        <p:nvGraphicFramePr>
          <p:cNvPr id="31825" name="Object 81"/>
          <p:cNvGraphicFramePr>
            <a:graphicFrameLocks noChangeAspect="1"/>
          </p:cNvGraphicFramePr>
          <p:nvPr>
            <p:extLst/>
          </p:nvPr>
        </p:nvGraphicFramePr>
        <p:xfrm>
          <a:off x="1620838" y="3718074"/>
          <a:ext cx="2519362" cy="1223962"/>
        </p:xfrm>
        <a:graphic>
          <a:graphicData uri="http://schemas.openxmlformats.org/presentationml/2006/ole">
            <mc:AlternateContent xmlns:mc="http://schemas.openxmlformats.org/markup-compatibility/2006">
              <mc:Choice xmlns:v="urn:schemas-microsoft-com:vml" Requires="v">
                <p:oleObj spid="_x0000_s191522" r:id="rId9" imgW="889317" imgH="432117" progId="Equation.3">
                  <p:embed/>
                </p:oleObj>
              </mc:Choice>
              <mc:Fallback>
                <p:oleObj r:id="rId9" imgW="889317" imgH="4321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0838" y="3718074"/>
                        <a:ext cx="2519362"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26" name="Text Box 82"/>
          <p:cNvSpPr txBox="1">
            <a:spLocks noChangeArrowheads="1"/>
          </p:cNvSpPr>
          <p:nvPr/>
        </p:nvSpPr>
        <p:spPr bwMode="auto">
          <a:xfrm>
            <a:off x="3995740" y="5296049"/>
            <a:ext cx="50244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zh-CN" sz="3200" b="1">
                <a:solidFill>
                  <a:srgbClr val="000000"/>
                </a:solidFill>
                <a:latin typeface="Times New Roman" pitchFamily="18" charset="0"/>
              </a:rPr>
              <a:t>        </a:t>
            </a:r>
            <a:r>
              <a:rPr lang="zh-CN" altLang="zh-CN" sz="3200" b="1" i="1">
                <a:solidFill>
                  <a:srgbClr val="000000"/>
                </a:solidFill>
                <a:latin typeface="Times New Roman" pitchFamily="18" charset="0"/>
              </a:rPr>
              <a:t>C</a:t>
            </a:r>
            <a:r>
              <a:rPr lang="zh-CN" altLang="en-US" sz="3200" b="1">
                <a:solidFill>
                  <a:srgbClr val="000000"/>
                </a:solidFill>
                <a:latin typeface="Times New Roman" pitchFamily="18" charset="0"/>
              </a:rPr>
              <a:t>与极板面积成正比，与极板间距离成反比。</a:t>
            </a:r>
          </a:p>
        </p:txBody>
      </p:sp>
      <p:graphicFrame>
        <p:nvGraphicFramePr>
          <p:cNvPr id="83" name="Object 5"/>
          <p:cNvGraphicFramePr>
            <a:graphicFrameLocks noChangeAspect="1"/>
          </p:cNvGraphicFramePr>
          <p:nvPr>
            <p:extLst/>
          </p:nvPr>
        </p:nvGraphicFramePr>
        <p:xfrm>
          <a:off x="1791177" y="1161411"/>
          <a:ext cx="380700" cy="476100"/>
        </p:xfrm>
        <a:graphic>
          <a:graphicData uri="http://schemas.openxmlformats.org/presentationml/2006/ole">
            <mc:AlternateContent xmlns:mc="http://schemas.openxmlformats.org/markup-compatibility/2006">
              <mc:Choice xmlns:v="urn:schemas-microsoft-com:vml" Requires="v">
                <p:oleObj spid="_x0000_s191523" name="Equation" r:id="rId11" imgW="152280" imgH="190440" progId="Equation.DSMT4">
                  <p:embed/>
                </p:oleObj>
              </mc:Choice>
              <mc:Fallback>
                <p:oleObj name="Equation" r:id="rId11" imgW="152280" imgH="190440" progId="Equation.DSMT4">
                  <p:embed/>
                  <p:pic>
                    <p:nvPicPr>
                      <p:cNvPr id="0" name=""/>
                      <p:cNvPicPr>
                        <a:picLocks noChangeArrowheads="1"/>
                      </p:cNvPicPr>
                      <p:nvPr/>
                    </p:nvPicPr>
                    <p:blipFill>
                      <a:blip r:embed="rId12"/>
                      <a:srcRect/>
                      <a:stretch>
                        <a:fillRect/>
                      </a:stretch>
                    </p:blipFill>
                    <p:spPr bwMode="auto">
                      <a:xfrm>
                        <a:off x="1791177" y="1161411"/>
                        <a:ext cx="380700" cy="47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 name="AutoShape 6"/>
          <p:cNvSpPr>
            <a:spLocks noChangeArrowheads="1"/>
          </p:cNvSpPr>
          <p:nvPr/>
        </p:nvSpPr>
        <p:spPr bwMode="auto">
          <a:xfrm>
            <a:off x="1156694" y="1251992"/>
            <a:ext cx="600075" cy="304800"/>
          </a:xfrm>
          <a:prstGeom prst="rightArrow">
            <a:avLst>
              <a:gd name="adj1" fmla="val 50000"/>
              <a:gd name="adj2" fmla="val 49219"/>
            </a:avLst>
          </a:prstGeom>
          <a:solidFill>
            <a:srgbClr val="FFCCFF"/>
          </a:solidFill>
          <a:ln w="9525">
            <a:solidFill>
              <a:srgbClr val="000000"/>
            </a:solidFill>
            <a:miter lim="800000"/>
            <a:headEnd/>
            <a:tailEnd/>
          </a:ln>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85" name="Object 7"/>
          <p:cNvGraphicFramePr>
            <a:graphicFrameLocks noChangeAspect="1"/>
          </p:cNvGraphicFramePr>
          <p:nvPr>
            <p:extLst/>
          </p:nvPr>
        </p:nvGraphicFramePr>
        <p:xfrm>
          <a:off x="3049534" y="1179264"/>
          <a:ext cx="571500" cy="443700"/>
        </p:xfrm>
        <a:graphic>
          <a:graphicData uri="http://schemas.openxmlformats.org/presentationml/2006/ole">
            <mc:AlternateContent xmlns:mc="http://schemas.openxmlformats.org/markup-compatibility/2006">
              <mc:Choice xmlns:v="urn:schemas-microsoft-com:vml" Requires="v">
                <p:oleObj spid="_x0000_s191524" name="Equation" r:id="rId13" imgW="228600" imgH="177480" progId="Equation.DSMT4">
                  <p:embed/>
                </p:oleObj>
              </mc:Choice>
              <mc:Fallback>
                <p:oleObj name="Equation" r:id="rId13" imgW="228600" imgH="177480" progId="Equation.DSMT4">
                  <p:embed/>
                  <p:pic>
                    <p:nvPicPr>
                      <p:cNvPr id="0" name=""/>
                      <p:cNvPicPr>
                        <a:picLocks noChangeArrowheads="1"/>
                      </p:cNvPicPr>
                      <p:nvPr/>
                    </p:nvPicPr>
                    <p:blipFill>
                      <a:blip r:embed="rId14"/>
                      <a:srcRect/>
                      <a:stretch>
                        <a:fillRect/>
                      </a:stretch>
                    </p:blipFill>
                    <p:spPr bwMode="auto">
                      <a:xfrm>
                        <a:off x="3049534" y="1179264"/>
                        <a:ext cx="571500" cy="44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 name="AutoShape 8"/>
          <p:cNvSpPr>
            <a:spLocks noChangeArrowheads="1"/>
          </p:cNvSpPr>
          <p:nvPr/>
        </p:nvSpPr>
        <p:spPr bwMode="auto">
          <a:xfrm>
            <a:off x="2316377" y="1259906"/>
            <a:ext cx="617538" cy="327025"/>
          </a:xfrm>
          <a:prstGeom prst="rightArrow">
            <a:avLst>
              <a:gd name="adj1" fmla="val 50000"/>
              <a:gd name="adj2" fmla="val 47209"/>
            </a:avLst>
          </a:prstGeom>
          <a:solidFill>
            <a:srgbClr val="FFCCFF"/>
          </a:solidFill>
          <a:ln w="9525">
            <a:solidFill>
              <a:srgbClr val="000000"/>
            </a:solidFill>
            <a:miter lim="800000"/>
            <a:headEnd/>
            <a:tailEnd/>
          </a:ln>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87" name="Object 9"/>
          <p:cNvGraphicFramePr>
            <a:graphicFrameLocks noChangeAspect="1"/>
          </p:cNvGraphicFramePr>
          <p:nvPr>
            <p:extLst/>
          </p:nvPr>
        </p:nvGraphicFramePr>
        <p:xfrm>
          <a:off x="4296098" y="980728"/>
          <a:ext cx="1269900" cy="983700"/>
        </p:xfrm>
        <a:graphic>
          <a:graphicData uri="http://schemas.openxmlformats.org/presentationml/2006/ole">
            <mc:AlternateContent xmlns:mc="http://schemas.openxmlformats.org/markup-compatibility/2006">
              <mc:Choice xmlns:v="urn:schemas-microsoft-com:vml" Requires="v">
                <p:oleObj spid="_x0000_s191525" name="Equation" r:id="rId15" imgW="507960" imgH="393480" progId="Equation.DSMT4">
                  <p:embed/>
                </p:oleObj>
              </mc:Choice>
              <mc:Fallback>
                <p:oleObj name="Equation" r:id="rId15" imgW="507960" imgH="393480" progId="Equation.DSMT4">
                  <p:embed/>
                  <p:pic>
                    <p:nvPicPr>
                      <p:cNvPr id="0" name=""/>
                      <p:cNvPicPr>
                        <a:picLocks noChangeArrowheads="1"/>
                      </p:cNvPicPr>
                      <p:nvPr/>
                    </p:nvPicPr>
                    <p:blipFill>
                      <a:blip r:embed="rId16"/>
                      <a:srcRect/>
                      <a:stretch>
                        <a:fillRect/>
                      </a:stretch>
                    </p:blipFill>
                    <p:spPr bwMode="auto">
                      <a:xfrm>
                        <a:off x="4296098" y="980728"/>
                        <a:ext cx="1269900" cy="98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 name="AutoShape 10"/>
          <p:cNvSpPr>
            <a:spLocks noChangeArrowheads="1"/>
          </p:cNvSpPr>
          <p:nvPr/>
        </p:nvSpPr>
        <p:spPr bwMode="auto">
          <a:xfrm>
            <a:off x="3608660" y="1254351"/>
            <a:ext cx="611188" cy="338137"/>
          </a:xfrm>
          <a:prstGeom prst="rightArrow">
            <a:avLst>
              <a:gd name="adj1" fmla="val 50000"/>
              <a:gd name="adj2" fmla="val 45188"/>
            </a:avLst>
          </a:prstGeom>
          <a:solidFill>
            <a:srgbClr val="FFCCFF"/>
          </a:solidFill>
          <a:ln w="9525">
            <a:solidFill>
              <a:srgbClr val="000000"/>
            </a:solidFill>
            <a:miter lim="800000"/>
            <a:headEnd/>
            <a:tailEnd/>
          </a:ln>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89" name="Text Box 4"/>
          <p:cNvSpPr txBox="1">
            <a:spLocks noChangeArrowheads="1"/>
          </p:cNvSpPr>
          <p:nvPr/>
        </p:nvSpPr>
        <p:spPr bwMode="auto">
          <a:xfrm>
            <a:off x="539552" y="1052738"/>
            <a:ext cx="5905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1"/>
                </a:solidFill>
                <a:latin typeface="Times New Roman" pitchFamily="18" charset="0"/>
                <a:ea typeface="宋体" charset="-122"/>
              </a:defRPr>
            </a:lvl1pPr>
            <a:lvl2pPr marL="742950" indent="-285750" eaLnBrk="0" hangingPunct="0">
              <a:defRPr kumimoji="1" sz="2400">
                <a:solidFill>
                  <a:schemeClr val="bg1"/>
                </a:solidFill>
                <a:latin typeface="Times New Roman" pitchFamily="18" charset="0"/>
                <a:ea typeface="宋体" charset="-122"/>
              </a:defRPr>
            </a:lvl2pPr>
            <a:lvl3pPr marL="1143000" indent="-228600" eaLnBrk="0" hangingPunct="0">
              <a:defRPr kumimoji="1" sz="2400">
                <a:solidFill>
                  <a:schemeClr val="bg1"/>
                </a:solidFill>
                <a:latin typeface="Times New Roman" pitchFamily="18" charset="0"/>
                <a:ea typeface="宋体" charset="-122"/>
              </a:defRPr>
            </a:lvl3pPr>
            <a:lvl4pPr marL="1600200" indent="-228600" eaLnBrk="0" hangingPunct="0">
              <a:defRPr kumimoji="1" sz="2400">
                <a:solidFill>
                  <a:schemeClr val="bg1"/>
                </a:solidFill>
                <a:latin typeface="Times New Roman" pitchFamily="18" charset="0"/>
                <a:ea typeface="宋体" charset="-122"/>
              </a:defRPr>
            </a:lvl4pPr>
            <a:lvl5pPr marL="2057400" indent="-228600" eaLnBrk="0" hangingPunct="0">
              <a:defRPr kumimoji="1" sz="2400">
                <a:solidFill>
                  <a:schemeClr val="bg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bg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bg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bg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bg1"/>
                </a:solidFill>
                <a:latin typeface="Times New Roman" pitchFamily="18" charset="0"/>
                <a:ea typeface="宋体" charset="-122"/>
              </a:defRPr>
            </a:lvl9pPr>
          </a:lstStyle>
          <a:p>
            <a:pPr eaLnBrk="1" fontAlgn="base" hangingPunct="1">
              <a:spcBef>
                <a:spcPct val="50000"/>
              </a:spcBef>
              <a:spcAft>
                <a:spcPct val="0"/>
              </a:spcAft>
            </a:pPr>
            <a:r>
              <a:rPr lang="en-US" altLang="zh-CN" sz="3200" b="1" dirty="0">
                <a:solidFill>
                  <a:srgbClr val="0000FF"/>
                </a:solidFill>
              </a:rPr>
              <a:t> </a:t>
            </a:r>
            <a:r>
              <a:rPr lang="en-US" altLang="zh-CN" sz="3200" b="1" i="1" dirty="0">
                <a:solidFill>
                  <a:srgbClr val="0000FF"/>
                </a:solidFill>
              </a:rPr>
              <a:t>Q</a:t>
            </a:r>
            <a:endParaRPr lang="en-US" altLang="zh-CN" sz="3200" b="1" dirty="0">
              <a:solidFill>
                <a:srgbClr val="0000FF"/>
              </a:solidFill>
            </a:endParaRPr>
          </a:p>
        </p:txBody>
      </p:sp>
    </p:spTree>
    <p:extLst>
      <p:ext uri="{BB962C8B-B14F-4D97-AF65-F5344CB8AC3E}">
        <p14:creationId xmlns:p14="http://schemas.microsoft.com/office/powerpoint/2010/main" val="2346156517"/>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left)">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ipe(left)">
                                      <p:cBhvr>
                                        <p:cTn id="12" dur="500"/>
                                        <p:tgtEl>
                                          <p:spTgt spid="8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wipe(left)">
                                      <p:cBhvr>
                                        <p:cTn id="16" dur="500"/>
                                        <p:tgtEl>
                                          <p:spTgt spid="8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6"/>
                                        </p:tgtEl>
                                        <p:attrNameLst>
                                          <p:attrName>style.visibility</p:attrName>
                                        </p:attrNameLst>
                                      </p:cBhvr>
                                      <p:to>
                                        <p:strVal val="visible"/>
                                      </p:to>
                                    </p:set>
                                    <p:animEffect transition="in" filter="wipe(left)">
                                      <p:cBhvr>
                                        <p:cTn id="21" dur="500"/>
                                        <p:tgtEl>
                                          <p:spTgt spid="86"/>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wipe(left)">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wipe(left)">
                                      <p:cBhvr>
                                        <p:cTn id="30" dur="500"/>
                                        <p:tgtEl>
                                          <p:spTgt spid="88"/>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wipe(left)">
                                      <p:cBhvr>
                                        <p:cTn id="34" dur="500"/>
                                        <p:tgtEl>
                                          <p:spTgt spid="8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1746"/>
                                        </p:tgtEl>
                                        <p:attrNameLst>
                                          <p:attrName>style.visibility</p:attrName>
                                        </p:attrNameLst>
                                      </p:cBhvr>
                                      <p:to>
                                        <p:strVal val="visible"/>
                                      </p:to>
                                    </p:set>
                                    <p:animEffect transition="in" filter="wipe(up)">
                                      <p:cBhvr>
                                        <p:cTn id="39" dur="500"/>
                                        <p:tgtEl>
                                          <p:spTgt spid="3174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16" fill="hold" nodeType="clickEffect">
                                  <p:stCondLst>
                                    <p:cond delay="0"/>
                                  </p:stCondLst>
                                  <p:childTnLst>
                                    <p:set>
                                      <p:cBhvr>
                                        <p:cTn id="43" dur="1" fill="hold">
                                          <p:stCondLst>
                                            <p:cond delay="0"/>
                                          </p:stCondLst>
                                        </p:cTn>
                                        <p:tgtEl>
                                          <p:spTgt spid="31750"/>
                                        </p:tgtEl>
                                        <p:attrNameLst>
                                          <p:attrName>style.visibility</p:attrName>
                                        </p:attrNameLst>
                                      </p:cBhvr>
                                      <p:to>
                                        <p:strVal val="visible"/>
                                      </p:to>
                                    </p:set>
                                    <p:anim calcmode="lin" valueType="num">
                                      <p:cBhvr>
                                        <p:cTn id="44" dur="500" fill="hold"/>
                                        <p:tgtEl>
                                          <p:spTgt spid="31750"/>
                                        </p:tgtEl>
                                        <p:attrNameLst>
                                          <p:attrName>ppt_w</p:attrName>
                                        </p:attrNameLst>
                                      </p:cBhvr>
                                      <p:tavLst>
                                        <p:tav tm="0">
                                          <p:val>
                                            <p:fltVal val="0"/>
                                          </p:val>
                                        </p:tav>
                                        <p:tav tm="100000">
                                          <p:val>
                                            <p:strVal val="#ppt_w"/>
                                          </p:val>
                                        </p:tav>
                                      </p:tavLst>
                                    </p:anim>
                                    <p:anim calcmode="lin" valueType="num">
                                      <p:cBhvr>
                                        <p:cTn id="45" dur="500" fill="hold"/>
                                        <p:tgtEl>
                                          <p:spTgt spid="31750"/>
                                        </p:tgtEl>
                                        <p:attrNameLst>
                                          <p:attrName>ppt_h</p:attrName>
                                        </p:attrNameLst>
                                      </p:cBhvr>
                                      <p:tavLst>
                                        <p:tav tm="0">
                                          <p:val>
                                            <p:fltVal val="0"/>
                                          </p:val>
                                        </p:tav>
                                        <p:tav tm="100000">
                                          <p:val>
                                            <p:strVal val="#ppt_h"/>
                                          </p:val>
                                        </p:tav>
                                      </p:tavLst>
                                    </p:anim>
                                  </p:childTnLst>
                                </p:cTn>
                              </p:par>
                            </p:childTnLst>
                          </p:cTn>
                        </p:par>
                        <p:par>
                          <p:cTn id="46" fill="hold" nodeType="afterGroup">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31755"/>
                                        </p:tgtEl>
                                        <p:attrNameLst>
                                          <p:attrName>style.visibility</p:attrName>
                                        </p:attrNameLst>
                                      </p:cBhvr>
                                      <p:to>
                                        <p:strVal val="visible"/>
                                      </p:to>
                                    </p:set>
                                    <p:animEffect transition="in" filter="wipe(up)">
                                      <p:cBhvr>
                                        <p:cTn id="49" dur="500"/>
                                        <p:tgtEl>
                                          <p:spTgt spid="31755"/>
                                        </p:tgtEl>
                                      </p:cBhvr>
                                    </p:animEffect>
                                  </p:childTnLst>
                                  <p:subTnLst>
                                    <p:audio>
                                      <p:cMediaNode>
                                        <p:cTn display="0" masterRel="sameClick">
                                          <p:stCondLst>
                                            <p:cond evt="begin" delay="0">
                                              <p:tn val="47"/>
                                            </p:cond>
                                          </p:stCondLst>
                                          <p:endCondLst>
                                            <p:cond evt="onStopAudio" delay="0">
                                              <p:tgtEl>
                                                <p:sldTgt/>
                                              </p:tgtEl>
                                            </p:cond>
                                          </p:endCondLst>
                                        </p:cTn>
                                        <p:tgtEl>
                                          <p:sndTgt r:embed="rId3" name="type.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16" fill="hold" grpId="0" nodeType="clickEffect">
                                  <p:stCondLst>
                                    <p:cond delay="0"/>
                                  </p:stCondLst>
                                  <p:iterate type="wd">
                                    <p:tmPct val="100000"/>
                                  </p:iterate>
                                  <p:childTnLst>
                                    <p:set>
                                      <p:cBhvr>
                                        <p:cTn id="53" dur="1" fill="hold">
                                          <p:stCondLst>
                                            <p:cond delay="0"/>
                                          </p:stCondLst>
                                        </p:cTn>
                                        <p:tgtEl>
                                          <p:spTgt spid="31757">
                                            <p:txEl>
                                              <p:pRg st="0" end="0"/>
                                            </p:txEl>
                                          </p:spTgt>
                                        </p:tgtEl>
                                        <p:attrNameLst>
                                          <p:attrName>style.visibility</p:attrName>
                                        </p:attrNameLst>
                                      </p:cBhvr>
                                      <p:to>
                                        <p:strVal val="visible"/>
                                      </p:to>
                                    </p:set>
                                    <p:anim calcmode="lin" valueType="num">
                                      <p:cBhvr>
                                        <p:cTn id="54" dur="300" fill="hold"/>
                                        <p:tgtEl>
                                          <p:spTgt spid="31757">
                                            <p:txEl>
                                              <p:pRg st="0" end="0"/>
                                            </p:txEl>
                                          </p:spTgt>
                                        </p:tgtEl>
                                        <p:attrNameLst>
                                          <p:attrName>ppt_w</p:attrName>
                                        </p:attrNameLst>
                                      </p:cBhvr>
                                      <p:tavLst>
                                        <p:tav tm="0">
                                          <p:val>
                                            <p:fltVal val="0"/>
                                          </p:val>
                                        </p:tav>
                                        <p:tav tm="100000">
                                          <p:val>
                                            <p:strVal val="#ppt_w"/>
                                          </p:val>
                                        </p:tav>
                                      </p:tavLst>
                                    </p:anim>
                                    <p:anim calcmode="lin" valueType="num">
                                      <p:cBhvr>
                                        <p:cTn id="55" dur="300" fill="hold"/>
                                        <p:tgtEl>
                                          <p:spTgt spid="31757">
                                            <p:txEl>
                                              <p:pRg st="0" end="0"/>
                                            </p:txEl>
                                          </p:spTgt>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2"/>
                                            </p:cond>
                                          </p:stCondLst>
                                          <p:endCondLst>
                                            <p:cond evt="onStopAudio" delay="0">
                                              <p:tgtEl>
                                                <p:sldTgt/>
                                              </p:tgtEl>
                                            </p:cond>
                                          </p:endCondLst>
                                        </p:cTn>
                                        <p:tgtEl>
                                          <p:sndTgt r:embed="rId3" name="type.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31758"/>
                                        </p:tgtEl>
                                        <p:attrNameLst>
                                          <p:attrName>style.visibility</p:attrName>
                                        </p:attrNameLst>
                                      </p:cBhvr>
                                      <p:to>
                                        <p:strVal val="visible"/>
                                      </p:to>
                                    </p:set>
                                    <p:animEffect transition="in" filter="wipe(up)">
                                      <p:cBhvr>
                                        <p:cTn id="60" dur="500"/>
                                        <p:tgtEl>
                                          <p:spTgt spid="3175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31759"/>
                                        </p:tgtEl>
                                        <p:attrNameLst>
                                          <p:attrName>style.visibility</p:attrName>
                                        </p:attrNameLst>
                                      </p:cBhvr>
                                      <p:to>
                                        <p:strVal val="visible"/>
                                      </p:to>
                                    </p:set>
                                    <p:animEffect transition="in" filter="wipe(up)">
                                      <p:cBhvr>
                                        <p:cTn id="65" dur="500"/>
                                        <p:tgtEl>
                                          <p:spTgt spid="3175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nodeType="clickEffect">
                                  <p:stCondLst>
                                    <p:cond delay="0"/>
                                  </p:stCondLst>
                                  <p:childTnLst>
                                    <p:set>
                                      <p:cBhvr>
                                        <p:cTn id="69" dur="1" fill="hold">
                                          <p:stCondLst>
                                            <p:cond delay="0"/>
                                          </p:stCondLst>
                                        </p:cTn>
                                        <p:tgtEl>
                                          <p:spTgt spid="31776"/>
                                        </p:tgtEl>
                                        <p:attrNameLst>
                                          <p:attrName>style.visibility</p:attrName>
                                        </p:attrNameLst>
                                      </p:cBhvr>
                                      <p:to>
                                        <p:strVal val="visible"/>
                                      </p:to>
                                    </p:set>
                                    <p:animEffect transition="in" filter="wipe(up)">
                                      <p:cBhvr>
                                        <p:cTn id="70" dur="500"/>
                                        <p:tgtEl>
                                          <p:spTgt spid="31776"/>
                                        </p:tgtEl>
                                      </p:cBhvr>
                                    </p:animEffect>
                                  </p:childTnLst>
                                </p:cTn>
                              </p:par>
                            </p:childTnLst>
                          </p:cTn>
                        </p:par>
                        <p:par>
                          <p:cTn id="71" fill="hold" nodeType="afterGroup">
                            <p:stCondLst>
                              <p:cond delay="500"/>
                            </p:stCondLst>
                            <p:childTnLst>
                              <p:par>
                                <p:cTn id="72" presetID="22" presetClass="entr" presetSubtype="1" fill="hold" nodeType="afterEffect">
                                  <p:stCondLst>
                                    <p:cond delay="0"/>
                                  </p:stCondLst>
                                  <p:childTnLst>
                                    <p:set>
                                      <p:cBhvr>
                                        <p:cTn id="73" dur="1" fill="hold">
                                          <p:stCondLst>
                                            <p:cond delay="0"/>
                                          </p:stCondLst>
                                        </p:cTn>
                                        <p:tgtEl>
                                          <p:spTgt spid="31760"/>
                                        </p:tgtEl>
                                        <p:attrNameLst>
                                          <p:attrName>style.visibility</p:attrName>
                                        </p:attrNameLst>
                                      </p:cBhvr>
                                      <p:to>
                                        <p:strVal val="visible"/>
                                      </p:to>
                                    </p:set>
                                    <p:animEffect transition="in" filter="wipe(up)">
                                      <p:cBhvr>
                                        <p:cTn id="74" dur="500"/>
                                        <p:tgtEl>
                                          <p:spTgt spid="3176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3" presetClass="entr" presetSubtype="16" fill="hold" nodeType="clickEffect">
                                  <p:stCondLst>
                                    <p:cond delay="0"/>
                                  </p:stCondLst>
                                  <p:childTnLst>
                                    <p:set>
                                      <p:cBhvr>
                                        <p:cTn id="78" dur="1" fill="hold">
                                          <p:stCondLst>
                                            <p:cond delay="0"/>
                                          </p:stCondLst>
                                        </p:cTn>
                                        <p:tgtEl>
                                          <p:spTgt spid="31818"/>
                                        </p:tgtEl>
                                        <p:attrNameLst>
                                          <p:attrName>style.visibility</p:attrName>
                                        </p:attrNameLst>
                                      </p:cBhvr>
                                      <p:to>
                                        <p:strVal val="visible"/>
                                      </p:to>
                                    </p:set>
                                    <p:anim calcmode="lin" valueType="num">
                                      <p:cBhvr>
                                        <p:cTn id="79" dur="500" fill="hold"/>
                                        <p:tgtEl>
                                          <p:spTgt spid="31818"/>
                                        </p:tgtEl>
                                        <p:attrNameLst>
                                          <p:attrName>ppt_w</p:attrName>
                                        </p:attrNameLst>
                                      </p:cBhvr>
                                      <p:tavLst>
                                        <p:tav tm="0">
                                          <p:val>
                                            <p:fltVal val="0"/>
                                          </p:val>
                                        </p:tav>
                                        <p:tav tm="100000">
                                          <p:val>
                                            <p:strVal val="#ppt_w"/>
                                          </p:val>
                                        </p:tav>
                                      </p:tavLst>
                                    </p:anim>
                                    <p:anim calcmode="lin" valueType="num">
                                      <p:cBhvr>
                                        <p:cTn id="80" dur="500" fill="hold"/>
                                        <p:tgtEl>
                                          <p:spTgt spid="3181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77"/>
                                            </p:cond>
                                          </p:stCondLst>
                                          <p:endCondLst>
                                            <p:cond evt="onStopAudio" delay="0">
                                              <p:tgtEl>
                                                <p:sldTgt/>
                                              </p:tgtEl>
                                            </p:cond>
                                          </p:endCondLst>
                                        </p:cTn>
                                        <p:tgtEl>
                                          <p:sndTgt r:embed="rId4" name="chimes.wav"/>
                                        </p:tgtEl>
                                      </p:cMediaNode>
                                    </p:audio>
                                  </p:subTnLst>
                                </p:cTn>
                              </p:par>
                            </p:childTnLst>
                          </p:cTn>
                        </p:par>
                        <p:par>
                          <p:cTn id="81" fill="hold" nodeType="afterGroup">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31756"/>
                                        </p:tgtEl>
                                        <p:attrNameLst>
                                          <p:attrName>style.visibility</p:attrName>
                                        </p:attrNameLst>
                                      </p:cBhvr>
                                      <p:to>
                                        <p:strVal val="visible"/>
                                      </p:to>
                                    </p:set>
                                    <p:animEffect transition="in" filter="wipe(up)">
                                      <p:cBhvr>
                                        <p:cTn id="84" dur="500"/>
                                        <p:tgtEl>
                                          <p:spTgt spid="3175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31816"/>
                                        </p:tgtEl>
                                        <p:attrNameLst>
                                          <p:attrName>style.visibility</p:attrName>
                                        </p:attrNameLst>
                                      </p:cBhvr>
                                      <p:to>
                                        <p:strVal val="visible"/>
                                      </p:to>
                                    </p:set>
                                    <p:animEffect transition="in" filter="wipe(left)">
                                      <p:cBhvr>
                                        <p:cTn id="89" dur="1000"/>
                                        <p:tgtEl>
                                          <p:spTgt spid="31816"/>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31825"/>
                                        </p:tgtEl>
                                        <p:attrNameLst>
                                          <p:attrName>style.visibility</p:attrName>
                                        </p:attrNameLst>
                                      </p:cBhvr>
                                      <p:to>
                                        <p:strVal val="visible"/>
                                      </p:to>
                                    </p:set>
                                    <p:animEffect transition="in" filter="wipe(left)">
                                      <p:cBhvr>
                                        <p:cTn id="94" dur="2000"/>
                                        <p:tgtEl>
                                          <p:spTgt spid="3182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31817"/>
                                        </p:tgtEl>
                                        <p:attrNameLst>
                                          <p:attrName>style.visibility</p:attrName>
                                        </p:attrNameLst>
                                      </p:cBhvr>
                                      <p:to>
                                        <p:strVal val="visible"/>
                                      </p:to>
                                    </p:set>
                                    <p:animEffect transition="in" filter="wipe(left)">
                                      <p:cBhvr>
                                        <p:cTn id="99" dur="500"/>
                                        <p:tgtEl>
                                          <p:spTgt spid="3181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31826"/>
                                        </p:tgtEl>
                                        <p:attrNameLst>
                                          <p:attrName>style.visibility</p:attrName>
                                        </p:attrNameLst>
                                      </p:cBhvr>
                                      <p:to>
                                        <p:strVal val="visible"/>
                                      </p:to>
                                    </p:set>
                                    <p:animEffect transition="in" filter="wipe(up)">
                                      <p:cBhvr>
                                        <p:cTn id="104" dur="2000"/>
                                        <p:tgtEl>
                                          <p:spTgt spid="31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5" grpId="0" autoUpdateAnimBg="0"/>
      <p:bldP spid="31756" grpId="0" autoUpdateAnimBg="0"/>
      <p:bldP spid="31757" grpId="0" build="p" autoUpdateAnimBg="0"/>
      <p:bldP spid="31758" grpId="0" animBg="1" autoUpdateAnimBg="0"/>
      <p:bldP spid="31759" grpId="0" animBg="1" autoUpdateAnimBg="0"/>
      <p:bldP spid="31826" grpId="0" autoUpdateAnimBg="0"/>
      <p:bldP spid="84" grpId="0" animBg="1"/>
      <p:bldP spid="86" grpId="0" animBg="1"/>
      <p:bldP spid="88" grpId="0" animBg="1"/>
      <p:bldP spid="8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0" y="232437"/>
            <a:ext cx="8002588" cy="9937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lgn="l" eaLnBrk="1" hangingPunct="1">
              <a:defRPr/>
            </a:pPr>
            <a:r>
              <a:rPr lang="zh-CN" altLang="en-US" sz="3200" b="1" kern="0" dirty="0">
                <a:solidFill>
                  <a:srgbClr val="FF0000"/>
                </a:solidFill>
                <a:latin typeface="Arial"/>
                <a:ea typeface="宋体"/>
              </a:rPr>
              <a:t>二、电场强度</a:t>
            </a:r>
          </a:p>
        </p:txBody>
      </p:sp>
      <p:graphicFrame>
        <p:nvGraphicFramePr>
          <p:cNvPr id="3" name="Object 2"/>
          <p:cNvGraphicFramePr>
            <a:graphicFrameLocks noChangeAspect="1"/>
          </p:cNvGraphicFramePr>
          <p:nvPr>
            <p:extLst/>
          </p:nvPr>
        </p:nvGraphicFramePr>
        <p:xfrm>
          <a:off x="686411" y="1599468"/>
          <a:ext cx="1295400" cy="1260475"/>
        </p:xfrm>
        <a:graphic>
          <a:graphicData uri="http://schemas.openxmlformats.org/presentationml/2006/ole">
            <mc:AlternateContent xmlns:mc="http://schemas.openxmlformats.org/markup-compatibility/2006">
              <mc:Choice xmlns:v="urn:schemas-microsoft-com:vml" Requires="v">
                <p:oleObj spid="_x0000_s3187" name="Equation" r:id="rId3" imgW="469800" imgH="457920" progId="Equation.3">
                  <p:embed/>
                </p:oleObj>
              </mc:Choice>
              <mc:Fallback>
                <p:oleObj name="Equation" r:id="rId3" imgW="469800" imgH="457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411" y="1599468"/>
                        <a:ext cx="1295400" cy="1260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4" name="Text Box 3"/>
          <p:cNvSpPr txBox="1">
            <a:spLocks noChangeArrowheads="1"/>
          </p:cNvSpPr>
          <p:nvPr/>
        </p:nvSpPr>
        <p:spPr bwMode="auto">
          <a:xfrm>
            <a:off x="2270738" y="2247168"/>
            <a:ext cx="6294437" cy="535531"/>
          </a:xfrm>
          <a:prstGeom prst="rect">
            <a:avLst/>
          </a:prstGeom>
          <a:noFill/>
          <a:ln w="9525">
            <a:noFill/>
            <a:miter lim="800000"/>
            <a:headEnd/>
            <a:tailEnd/>
          </a:ln>
        </p:spPr>
        <p:txBody>
          <a:bodyPr>
            <a:spAutoFit/>
          </a:bodyPr>
          <a:lstStyle/>
          <a:p>
            <a:pPr fontAlgn="base">
              <a:lnSpc>
                <a:spcPct val="120000"/>
              </a:lnSpc>
              <a:spcBef>
                <a:spcPct val="50000"/>
              </a:spcBef>
              <a:spcAft>
                <a:spcPct val="0"/>
              </a:spcAft>
            </a:pPr>
            <a:r>
              <a:rPr kumimoji="1" lang="zh-CN" altLang="en-US" sz="2400" b="1">
                <a:solidFill>
                  <a:srgbClr val="000000"/>
                </a:solidFill>
                <a:latin typeface="宋体" pitchFamily="2" charset="-122"/>
              </a:rPr>
              <a:t>场强的</a:t>
            </a:r>
            <a:r>
              <a:rPr kumimoji="1" lang="zh-CN" altLang="en-US" sz="2400" b="1">
                <a:solidFill>
                  <a:srgbClr val="FF0000"/>
                </a:solidFill>
                <a:latin typeface="宋体" pitchFamily="2" charset="-122"/>
              </a:rPr>
              <a:t>方向</a:t>
            </a:r>
            <a:r>
              <a:rPr kumimoji="1" lang="zh-CN" altLang="en-US" sz="2400" b="1">
                <a:solidFill>
                  <a:srgbClr val="000000"/>
                </a:solidFill>
                <a:latin typeface="宋体" pitchFamily="2" charset="-122"/>
              </a:rPr>
              <a:t>：正电荷在该点受力的方向。</a:t>
            </a:r>
            <a:endParaRPr kumimoji="1" lang="zh-CN" altLang="en-US" sz="2000">
              <a:solidFill>
                <a:srgbClr val="000000"/>
              </a:solidFill>
              <a:latin typeface="宋体" pitchFamily="2" charset="-122"/>
            </a:endParaRPr>
          </a:p>
        </p:txBody>
      </p:sp>
      <p:sp>
        <p:nvSpPr>
          <p:cNvPr id="5" name="Text Box 4"/>
          <p:cNvSpPr txBox="1">
            <a:spLocks noChangeArrowheads="1"/>
          </p:cNvSpPr>
          <p:nvPr/>
        </p:nvSpPr>
        <p:spPr bwMode="auto">
          <a:xfrm>
            <a:off x="2270738" y="1713768"/>
            <a:ext cx="6624637" cy="460375"/>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dirty="0">
                <a:solidFill>
                  <a:srgbClr val="000000"/>
                </a:solidFill>
                <a:latin typeface="Times New Roman" pitchFamily="18" charset="0"/>
              </a:rPr>
              <a:t>场强的</a:t>
            </a:r>
            <a:r>
              <a:rPr kumimoji="1" lang="zh-CN" altLang="en-US" sz="2400" b="1" dirty="0">
                <a:solidFill>
                  <a:srgbClr val="FF0000"/>
                </a:solidFill>
                <a:latin typeface="Times New Roman" pitchFamily="18" charset="0"/>
              </a:rPr>
              <a:t>大小</a:t>
            </a:r>
            <a:r>
              <a:rPr kumimoji="1" lang="zh-CN" altLang="en-US" sz="2400" b="1" dirty="0">
                <a:solidFill>
                  <a:srgbClr val="000000"/>
                </a:solidFill>
                <a:latin typeface="Times New Roman" pitchFamily="18" charset="0"/>
              </a:rPr>
              <a:t>：</a:t>
            </a:r>
            <a:r>
              <a:rPr kumimoji="1" lang="zh-CN" altLang="en-US" sz="2400" b="1" i="1" dirty="0">
                <a:solidFill>
                  <a:srgbClr val="000000"/>
                </a:solidFill>
                <a:latin typeface="Times New Roman" pitchFamily="18" charset="0"/>
              </a:rPr>
              <a:t> </a:t>
            </a:r>
            <a:r>
              <a:rPr kumimoji="1" lang="zh-CN" altLang="en-US" sz="2400" b="1" dirty="0">
                <a:solidFill>
                  <a:srgbClr val="000000"/>
                </a:solidFill>
                <a:latin typeface="Times New Roman" pitchFamily="18" charset="0"/>
              </a:rPr>
              <a:t>单位电荷在该点所受的力的大小</a:t>
            </a:r>
            <a:endParaRPr kumimoji="1" lang="en-US" altLang="zh-CN" sz="2400" dirty="0">
              <a:solidFill>
                <a:srgbClr val="000000"/>
              </a:solidFill>
              <a:latin typeface="Times New Roman" pitchFamily="18" charset="0"/>
            </a:endParaRPr>
          </a:p>
        </p:txBody>
      </p:sp>
      <p:sp>
        <p:nvSpPr>
          <p:cNvPr id="6" name="矩形 5"/>
          <p:cNvSpPr/>
          <p:nvPr/>
        </p:nvSpPr>
        <p:spPr>
          <a:xfrm>
            <a:off x="2" y="1057841"/>
            <a:ext cx="2967479" cy="461665"/>
          </a:xfrm>
          <a:prstGeom prst="rect">
            <a:avLst/>
          </a:prstGeom>
        </p:spPr>
        <p:txBody>
          <a:bodyPr wrap="none">
            <a:spAutoFit/>
          </a:bodyPr>
          <a:lstStyle/>
          <a:p>
            <a:r>
              <a:rPr kumimoji="1" lang="en-US" altLang="zh-CN" sz="2400" b="1" dirty="0">
                <a:solidFill>
                  <a:srgbClr val="000000"/>
                </a:solidFill>
                <a:latin typeface="Times New Roman" pitchFamily="18" charset="0"/>
              </a:rPr>
              <a:t>1. </a:t>
            </a:r>
            <a:r>
              <a:rPr kumimoji="1" lang="zh-CN" altLang="zh-CN" sz="2400" b="1" dirty="0">
                <a:solidFill>
                  <a:srgbClr val="000000"/>
                </a:solidFill>
                <a:latin typeface="Times New Roman" pitchFamily="18" charset="0"/>
              </a:rPr>
              <a:t>电场强度的定义：</a:t>
            </a:r>
          </a:p>
        </p:txBody>
      </p:sp>
      <p:sp>
        <p:nvSpPr>
          <p:cNvPr id="7" name="矩形 6"/>
          <p:cNvSpPr/>
          <p:nvPr/>
        </p:nvSpPr>
        <p:spPr>
          <a:xfrm>
            <a:off x="0" y="2962196"/>
            <a:ext cx="3586238" cy="461665"/>
          </a:xfrm>
          <a:prstGeom prst="rect">
            <a:avLst/>
          </a:prstGeom>
        </p:spPr>
        <p:txBody>
          <a:bodyPr wrap="none">
            <a:spAutoFit/>
          </a:bodyPr>
          <a:lstStyle/>
          <a:p>
            <a:r>
              <a:rPr kumimoji="1" lang="en-US" altLang="zh-CN" sz="2400" b="1" dirty="0">
                <a:solidFill>
                  <a:srgbClr val="000000"/>
                </a:solidFill>
                <a:latin typeface="Times New Roman" pitchFamily="18" charset="0"/>
              </a:rPr>
              <a:t>2. </a:t>
            </a:r>
            <a:r>
              <a:rPr kumimoji="1" lang="zh-CN" altLang="en-US" sz="2400" b="1" dirty="0">
                <a:solidFill>
                  <a:srgbClr val="000000"/>
                </a:solidFill>
                <a:latin typeface="Times New Roman" pitchFamily="18" charset="0"/>
              </a:rPr>
              <a:t>点电荷的电场强度公式</a:t>
            </a:r>
          </a:p>
        </p:txBody>
      </p:sp>
      <p:sp>
        <p:nvSpPr>
          <p:cNvPr id="8" name="矩形 7"/>
          <p:cNvSpPr/>
          <p:nvPr/>
        </p:nvSpPr>
        <p:spPr>
          <a:xfrm>
            <a:off x="2" y="4439276"/>
            <a:ext cx="3276859" cy="461665"/>
          </a:xfrm>
          <a:prstGeom prst="rect">
            <a:avLst/>
          </a:prstGeom>
        </p:spPr>
        <p:txBody>
          <a:bodyPr wrap="none">
            <a:spAutoFit/>
          </a:bodyPr>
          <a:lstStyle/>
          <a:p>
            <a:r>
              <a:rPr kumimoji="1" lang="en-US" altLang="zh-CN" sz="2400" b="1" dirty="0">
                <a:solidFill>
                  <a:srgbClr val="000000"/>
                </a:solidFill>
                <a:latin typeface="Times New Roman" pitchFamily="18" charset="0"/>
              </a:rPr>
              <a:t>3. </a:t>
            </a:r>
            <a:r>
              <a:rPr kumimoji="1" lang="zh-CN" altLang="en-US" sz="2400" b="1" dirty="0">
                <a:solidFill>
                  <a:srgbClr val="000000"/>
                </a:solidFill>
                <a:latin typeface="Times New Roman" pitchFamily="18" charset="0"/>
              </a:rPr>
              <a:t>电场强度叠加原理：</a:t>
            </a:r>
          </a:p>
        </p:txBody>
      </p:sp>
      <p:graphicFrame>
        <p:nvGraphicFramePr>
          <p:cNvPr id="10" name="Object 10"/>
          <p:cNvGraphicFramePr>
            <a:graphicFrameLocks noChangeAspect="1"/>
          </p:cNvGraphicFramePr>
          <p:nvPr>
            <p:extLst/>
          </p:nvPr>
        </p:nvGraphicFramePr>
        <p:xfrm>
          <a:off x="3173137" y="3346926"/>
          <a:ext cx="2286000" cy="1139825"/>
        </p:xfrm>
        <a:graphic>
          <a:graphicData uri="http://schemas.openxmlformats.org/presentationml/2006/ole">
            <mc:AlternateContent xmlns:mc="http://schemas.openxmlformats.org/markup-compatibility/2006">
              <mc:Choice xmlns:v="urn:schemas-microsoft-com:vml" Requires="v">
                <p:oleObj spid="_x0000_s3188" name="公式" r:id="rId5" imgW="1003320" imgH="419760" progId="Equation.3">
                  <p:embed/>
                </p:oleObj>
              </mc:Choice>
              <mc:Fallback>
                <p:oleObj name="公式" r:id="rId5" imgW="1003320" imgH="4197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3137" y="3346926"/>
                        <a:ext cx="2286000" cy="113982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1" name="Object 47"/>
          <p:cNvGraphicFramePr>
            <a:graphicFrameLocks noChangeAspect="1"/>
          </p:cNvGraphicFramePr>
          <p:nvPr>
            <p:extLst/>
          </p:nvPr>
        </p:nvGraphicFramePr>
        <p:xfrm>
          <a:off x="3877057" y="5014920"/>
          <a:ext cx="4399282" cy="864000"/>
        </p:xfrm>
        <a:graphic>
          <a:graphicData uri="http://schemas.openxmlformats.org/presentationml/2006/ole">
            <mc:AlternateContent xmlns:mc="http://schemas.openxmlformats.org/markup-compatibility/2006">
              <mc:Choice xmlns:v="urn:schemas-microsoft-com:vml" Requires="v">
                <p:oleObj spid="_x0000_s3189" name="Equation" r:id="rId7" imgW="2247840" imgH="317880" progId="Equation.DSMT4">
                  <p:embed/>
                </p:oleObj>
              </mc:Choice>
              <mc:Fallback>
                <p:oleObj name="Equation" r:id="rId7" imgW="2247840" imgH="3178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7057" y="5014920"/>
                        <a:ext cx="4399282" cy="86400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12" name="Text Box 39"/>
          <p:cNvSpPr txBox="1">
            <a:spLocks noChangeArrowheads="1"/>
          </p:cNvSpPr>
          <p:nvPr/>
        </p:nvSpPr>
        <p:spPr bwMode="auto">
          <a:xfrm>
            <a:off x="427650" y="5916356"/>
            <a:ext cx="81375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800" b="1">
                <a:solidFill>
                  <a:schemeClr val="tx1"/>
                </a:solidFill>
                <a:latin typeface="Times New Roman" panose="02020603050405020304" pitchFamily="18" charset="0"/>
                <a:ea typeface="楷体_GB2312" pitchFamily="49" charset="-122"/>
              </a:defRPr>
            </a:lvl1pPr>
            <a:lvl2pPr marL="742950" indent="-285750" algn="ctr">
              <a:defRPr kumimoji="1" sz="2800" b="1">
                <a:solidFill>
                  <a:schemeClr val="tx1"/>
                </a:solidFill>
                <a:latin typeface="Times New Roman" panose="02020603050405020304" pitchFamily="18" charset="0"/>
                <a:ea typeface="楷体_GB2312" pitchFamily="49" charset="-122"/>
              </a:defRPr>
            </a:lvl2pPr>
            <a:lvl3pPr marL="1143000" indent="-228600" algn="ctr">
              <a:defRPr kumimoji="1" sz="2800" b="1">
                <a:solidFill>
                  <a:schemeClr val="tx1"/>
                </a:solidFill>
                <a:latin typeface="Times New Roman" panose="02020603050405020304" pitchFamily="18" charset="0"/>
                <a:ea typeface="楷体_GB2312" pitchFamily="49" charset="-122"/>
              </a:defRPr>
            </a:lvl3pPr>
            <a:lvl4pPr marL="1600200" indent="-228600" algn="ctr">
              <a:defRPr kumimoji="1" sz="2800" b="1">
                <a:solidFill>
                  <a:schemeClr val="tx1"/>
                </a:solidFill>
                <a:latin typeface="Times New Roman" panose="02020603050405020304" pitchFamily="18" charset="0"/>
                <a:ea typeface="楷体_GB2312" pitchFamily="49" charset="-122"/>
              </a:defRPr>
            </a:lvl4pPr>
            <a:lvl5pPr marL="2057400" indent="-228600" algn="ctr">
              <a:defRPr kumimoji="1" sz="28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a:defRPr/>
            </a:pPr>
            <a:r>
              <a:rPr kumimoji="0" lang="zh-CN" altLang="en-US" sz="2400" kern="0" dirty="0">
                <a:solidFill>
                  <a:srgbClr val="000099"/>
                </a:solidFill>
              </a:rPr>
              <a:t>点电荷系在空间任一点所激发的总场强等于各个点电荷单独存在时在该点各自所激发的场强的矢量和</a:t>
            </a:r>
          </a:p>
        </p:txBody>
      </p:sp>
      <p:sp>
        <p:nvSpPr>
          <p:cNvPr id="13" name="矩形 12"/>
          <p:cNvSpPr/>
          <p:nvPr/>
        </p:nvSpPr>
        <p:spPr>
          <a:xfrm>
            <a:off x="258083" y="5105471"/>
            <a:ext cx="2659702" cy="461665"/>
          </a:xfrm>
          <a:prstGeom prst="rect">
            <a:avLst/>
          </a:prstGeom>
        </p:spPr>
        <p:txBody>
          <a:bodyPr wrap="none">
            <a:spAutoFit/>
          </a:bodyPr>
          <a:lstStyle/>
          <a:p>
            <a:pPr lvl="0" fontAlgn="base">
              <a:spcBef>
                <a:spcPct val="0"/>
              </a:spcBef>
              <a:spcAft>
                <a:spcPct val="0"/>
              </a:spcAft>
            </a:pPr>
            <a:r>
              <a:rPr kumimoji="1" lang="zh-CN" altLang="en-US" sz="2400" b="1" dirty="0">
                <a:solidFill>
                  <a:srgbClr val="000000"/>
                </a:solidFill>
                <a:latin typeface="Times New Roman" pitchFamily="18" charset="0"/>
              </a:rPr>
              <a:t>点电荷系的场强：</a:t>
            </a:r>
            <a:endParaRPr kumimoji="1" lang="zh-CN" altLang="en-US" sz="2000" dirty="0">
              <a:solidFill>
                <a:srgbClr val="000000"/>
              </a:solidFill>
              <a:latin typeface="Times New Roman" pitchFamily="18" charset="0"/>
            </a:endParaRPr>
          </a:p>
        </p:txBody>
      </p:sp>
      <p:sp>
        <p:nvSpPr>
          <p:cNvPr id="14" name="椭圆 13"/>
          <p:cNvSpPr/>
          <p:nvPr/>
        </p:nvSpPr>
        <p:spPr>
          <a:xfrm>
            <a:off x="2525947" y="3190030"/>
            <a:ext cx="3684105" cy="152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17272" y="1575432"/>
            <a:ext cx="2303199" cy="128651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174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iterate type="lt">
                                    <p:tmAbs val="0"/>
                                  </p:iterate>
                                  <p:childTnLst>
                                    <p:set>
                                      <p:cBhvr>
                                        <p:cTn id="5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7" grpId="0"/>
      <p:bldP spid="8" grpId="0"/>
      <p:bldP spid="12" grpId="0"/>
      <p:bldP spid="13" grpId="0"/>
      <p:bldP spid="14"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7"/>
          <p:cNvSpPr txBox="1">
            <a:spLocks noChangeArrowheads="1"/>
          </p:cNvSpPr>
          <p:nvPr/>
        </p:nvSpPr>
        <p:spPr bwMode="auto">
          <a:xfrm>
            <a:off x="0" y="2"/>
            <a:ext cx="3549650" cy="64611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defRPr/>
            </a:pPr>
            <a:r>
              <a:rPr 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§10</a:t>
            </a:r>
            <a:r>
              <a:rPr lang="zh-CN" alt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.8  静 电 能</a:t>
            </a:r>
          </a:p>
        </p:txBody>
      </p:sp>
      <p:sp>
        <p:nvSpPr>
          <p:cNvPr id="3" name="Text Box 2"/>
          <p:cNvSpPr txBox="1">
            <a:spLocks noChangeArrowheads="1"/>
          </p:cNvSpPr>
          <p:nvPr/>
        </p:nvSpPr>
        <p:spPr bwMode="auto">
          <a:xfrm>
            <a:off x="147689" y="756122"/>
            <a:ext cx="5432425"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fontAlgn="base">
              <a:spcBef>
                <a:spcPct val="0"/>
              </a:spcBef>
              <a:spcAft>
                <a:spcPct val="0"/>
              </a:spcAft>
              <a:defRPr/>
            </a:pPr>
            <a:r>
              <a:rPr lang="zh-CN" altLang="en-US" kern="0" dirty="0">
                <a:solidFill>
                  <a:srgbClr val="FF3300"/>
                </a:solidFill>
              </a:rPr>
              <a:t>一、电容器储存的静能量  </a:t>
            </a:r>
          </a:p>
        </p:txBody>
      </p:sp>
      <p:graphicFrame>
        <p:nvGraphicFramePr>
          <p:cNvPr id="4" name="Object 2"/>
          <p:cNvGraphicFramePr>
            <a:graphicFrameLocks/>
          </p:cNvGraphicFramePr>
          <p:nvPr>
            <p:extLst/>
          </p:nvPr>
        </p:nvGraphicFramePr>
        <p:xfrm>
          <a:off x="1547666" y="1175476"/>
          <a:ext cx="2138759" cy="1041400"/>
        </p:xfrm>
        <a:graphic>
          <a:graphicData uri="http://schemas.openxmlformats.org/presentationml/2006/ole">
            <mc:AlternateContent xmlns:mc="http://schemas.openxmlformats.org/markup-compatibility/2006">
              <mc:Choice xmlns:v="urn:schemas-microsoft-com:vml" Requires="v">
                <p:oleObj spid="_x0000_s38188" name="Equation" r:id="rId3" imgW="799920" imgH="419040" progId="Equation.DSMT4">
                  <p:embed/>
                </p:oleObj>
              </mc:Choice>
              <mc:Fallback>
                <p:oleObj name="Equation" r:id="rId3" imgW="799920" imgH="419040" progId="Equation.DSMT4">
                  <p:embed/>
                  <p:pic>
                    <p:nvPicPr>
                      <p:cNvPr id="0" name=""/>
                      <p:cNvPicPr>
                        <a:picLocks noChangeArrowheads="1"/>
                      </p:cNvPicPr>
                      <p:nvPr/>
                    </p:nvPicPr>
                    <p:blipFill>
                      <a:blip r:embed="rId4"/>
                      <a:srcRect/>
                      <a:stretch>
                        <a:fillRect/>
                      </a:stretch>
                    </p:blipFill>
                    <p:spPr bwMode="auto">
                      <a:xfrm>
                        <a:off x="1547666" y="1175476"/>
                        <a:ext cx="2138759" cy="1041400"/>
                      </a:xfrm>
                      <a:prstGeom prst="rect">
                        <a:avLst/>
                      </a:prstGeom>
                      <a:noFill/>
                      <a:ln>
                        <a:noFill/>
                      </a:ln>
                      <a:effectLst/>
                      <a:extLst/>
                    </p:spPr>
                  </p:pic>
                </p:oleObj>
              </mc:Fallback>
            </mc:AlternateContent>
          </a:graphicData>
        </a:graphic>
      </p:graphicFrame>
      <p:graphicFrame>
        <p:nvGraphicFramePr>
          <p:cNvPr id="5" name="Object 3"/>
          <p:cNvGraphicFramePr>
            <a:graphicFrameLocks/>
          </p:cNvGraphicFramePr>
          <p:nvPr>
            <p:extLst/>
          </p:nvPr>
        </p:nvGraphicFramePr>
        <p:xfrm>
          <a:off x="4255319" y="1312496"/>
          <a:ext cx="946150" cy="315913"/>
        </p:xfrm>
        <a:graphic>
          <a:graphicData uri="http://schemas.openxmlformats.org/presentationml/2006/ole">
            <mc:AlternateContent xmlns:mc="http://schemas.openxmlformats.org/markup-compatibility/2006">
              <mc:Choice xmlns:v="urn:schemas-microsoft-com:vml" Requires="v">
                <p:oleObj spid="_x0000_s38189" r:id="rId5" imgW="1181613" imgH="393871" progId="Equation.3">
                  <p:embed/>
                </p:oleObj>
              </mc:Choice>
              <mc:Fallback>
                <p:oleObj r:id="rId5" imgW="1181613" imgH="393871"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5319" y="1312496"/>
                        <a:ext cx="94615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p:cNvGraphicFramePr>
            <a:graphicFrameLocks/>
          </p:cNvGraphicFramePr>
          <p:nvPr>
            <p:extLst/>
          </p:nvPr>
        </p:nvGraphicFramePr>
        <p:xfrm>
          <a:off x="5819006" y="1333211"/>
          <a:ext cx="2497410" cy="850925"/>
        </p:xfrm>
        <a:graphic>
          <a:graphicData uri="http://schemas.openxmlformats.org/presentationml/2006/ole">
            <mc:AlternateContent xmlns:mc="http://schemas.openxmlformats.org/markup-compatibility/2006">
              <mc:Choice xmlns:v="urn:schemas-microsoft-com:vml" Requires="v">
                <p:oleObj spid="_x0000_s38190" r:id="rId7" imgW="2208841" imgH="761669" progId="Equation.3">
                  <p:embed/>
                </p:oleObj>
              </mc:Choice>
              <mc:Fallback>
                <p:oleObj r:id="rId7" imgW="2208841" imgH="761669"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9006" y="1333211"/>
                        <a:ext cx="2497410" cy="850925"/>
                      </a:xfrm>
                      <a:prstGeom prst="rect">
                        <a:avLst/>
                      </a:prstGeom>
                      <a:noFill/>
                      <a:ln>
                        <a:noFill/>
                      </a:ln>
                      <a:effectLst/>
                      <a:extLst/>
                    </p:spPr>
                  </p:pic>
                </p:oleObj>
              </mc:Fallback>
            </mc:AlternateContent>
          </a:graphicData>
        </a:graphic>
      </p:graphicFrame>
      <p:sp>
        <p:nvSpPr>
          <p:cNvPr id="7" name="Text Box 5"/>
          <p:cNvSpPr txBox="1">
            <a:spLocks noChangeArrowheads="1"/>
          </p:cNvSpPr>
          <p:nvPr/>
        </p:nvSpPr>
        <p:spPr bwMode="auto">
          <a:xfrm>
            <a:off x="755925" y="2123007"/>
            <a:ext cx="7056437" cy="5847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fontAlgn="base">
              <a:spcBef>
                <a:spcPct val="0"/>
              </a:spcBef>
              <a:spcAft>
                <a:spcPct val="0"/>
              </a:spcAft>
              <a:defRPr/>
            </a:pPr>
            <a:r>
              <a:rPr lang="zh-CN" altLang="en-US" kern="0" dirty="0">
                <a:solidFill>
                  <a:srgbClr val="000404"/>
                </a:solidFill>
              </a:rPr>
              <a:t>忽略边缘效应</a:t>
            </a:r>
            <a:r>
              <a:rPr lang="zh-CN" altLang="zh-CN" kern="0" dirty="0">
                <a:solidFill>
                  <a:srgbClr val="000404"/>
                </a:solidFill>
              </a:rPr>
              <a:t>, </a:t>
            </a:r>
            <a:r>
              <a:rPr lang="zh-CN" altLang="en-US" kern="0" dirty="0">
                <a:solidFill>
                  <a:srgbClr val="000404"/>
                </a:solidFill>
              </a:rPr>
              <a:t>对平行板电容器有</a:t>
            </a:r>
          </a:p>
        </p:txBody>
      </p:sp>
      <p:graphicFrame>
        <p:nvGraphicFramePr>
          <p:cNvPr id="8" name="Object 6"/>
          <p:cNvGraphicFramePr>
            <a:graphicFrameLocks noChangeAspect="1"/>
          </p:cNvGraphicFramePr>
          <p:nvPr>
            <p:extLst/>
          </p:nvPr>
        </p:nvGraphicFramePr>
        <p:xfrm>
          <a:off x="1612395" y="2995812"/>
          <a:ext cx="1172095" cy="347288"/>
        </p:xfrm>
        <a:graphic>
          <a:graphicData uri="http://schemas.openxmlformats.org/presentationml/2006/ole">
            <mc:AlternateContent xmlns:mc="http://schemas.openxmlformats.org/markup-compatibility/2006">
              <mc:Choice xmlns:v="urn:schemas-microsoft-com:vml" Requires="v">
                <p:oleObj spid="_x0000_s38191" r:id="rId9" imgW="1028700" imgH="304800" progId="Equation.3">
                  <p:embed/>
                </p:oleObj>
              </mc:Choice>
              <mc:Fallback>
                <p:oleObj r:id="rId9" imgW="1028700" imgH="3048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2395" y="2995812"/>
                        <a:ext cx="1172095" cy="347288"/>
                      </a:xfrm>
                      <a:prstGeom prst="rect">
                        <a:avLst/>
                      </a:prstGeom>
                      <a:noFill/>
                      <a:ln>
                        <a:noFill/>
                      </a:ln>
                      <a:effectLst/>
                      <a:extLst/>
                    </p:spPr>
                  </p:pic>
                </p:oleObj>
              </mc:Fallback>
            </mc:AlternateContent>
          </a:graphicData>
        </a:graphic>
      </p:graphicFrame>
      <p:graphicFrame>
        <p:nvGraphicFramePr>
          <p:cNvPr id="9" name="Object 7"/>
          <p:cNvGraphicFramePr>
            <a:graphicFrameLocks noChangeAspect="1"/>
          </p:cNvGraphicFramePr>
          <p:nvPr>
            <p:extLst/>
          </p:nvPr>
        </p:nvGraphicFramePr>
        <p:xfrm>
          <a:off x="3330980" y="2707782"/>
          <a:ext cx="1366435" cy="985105"/>
        </p:xfrm>
        <a:graphic>
          <a:graphicData uri="http://schemas.openxmlformats.org/presentationml/2006/ole">
            <mc:AlternateContent xmlns:mc="http://schemas.openxmlformats.org/markup-compatibility/2006">
              <mc:Choice xmlns:v="urn:schemas-microsoft-com:vml" Requires="v">
                <p:oleObj spid="_x0000_s38192" r:id="rId11" imgW="546574" imgH="394042" progId="Equation.3">
                  <p:embed/>
                </p:oleObj>
              </mc:Choice>
              <mc:Fallback>
                <p:oleObj r:id="rId11" imgW="546574" imgH="394042"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30980" y="2707782"/>
                        <a:ext cx="1366435" cy="985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8"/>
          <p:cNvGraphicFramePr>
            <a:graphicFrameLocks noChangeAspect="1"/>
          </p:cNvGraphicFramePr>
          <p:nvPr>
            <p:extLst/>
          </p:nvPr>
        </p:nvGraphicFramePr>
        <p:xfrm>
          <a:off x="1547666" y="3596167"/>
          <a:ext cx="6442455" cy="983823"/>
        </p:xfrm>
        <a:graphic>
          <a:graphicData uri="http://schemas.openxmlformats.org/presentationml/2006/ole">
            <mc:AlternateContent xmlns:mc="http://schemas.openxmlformats.org/markup-compatibility/2006">
              <mc:Choice xmlns:v="urn:schemas-microsoft-com:vml" Requires="v">
                <p:oleObj spid="_x0000_s38193" r:id="rId13" imgW="2576982" imgH="393529" progId="Equation.3">
                  <p:embed/>
                </p:oleObj>
              </mc:Choice>
              <mc:Fallback>
                <p:oleObj r:id="rId13" imgW="2576982" imgH="393529"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7666" y="3596167"/>
                        <a:ext cx="6442455" cy="9838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9"/>
          <p:cNvGraphicFramePr>
            <a:graphicFrameLocks/>
          </p:cNvGraphicFramePr>
          <p:nvPr>
            <p:extLst/>
          </p:nvPr>
        </p:nvGraphicFramePr>
        <p:xfrm>
          <a:off x="1571865" y="5156052"/>
          <a:ext cx="2393950" cy="935038"/>
        </p:xfrm>
        <a:graphic>
          <a:graphicData uri="http://schemas.openxmlformats.org/presentationml/2006/ole">
            <mc:AlternateContent xmlns:mc="http://schemas.openxmlformats.org/markup-compatibility/2006">
              <mc:Choice xmlns:v="urn:schemas-microsoft-com:vml" Requires="v">
                <p:oleObj spid="_x0000_s38194" name="Equation" r:id="rId15" imgW="1066680" imgH="393480" progId="Equation.DSMT4">
                  <p:embed/>
                </p:oleObj>
              </mc:Choice>
              <mc:Fallback>
                <p:oleObj name="Equation" r:id="rId15" imgW="1066680" imgH="393480" progId="Equation.DSMT4">
                  <p:embed/>
                  <p:pic>
                    <p:nvPicPr>
                      <p:cNvPr id="0" name=""/>
                      <p:cNvPicPr>
                        <a:picLocks noChangeArrowheads="1"/>
                      </p:cNvPicPr>
                      <p:nvPr/>
                    </p:nvPicPr>
                    <p:blipFill>
                      <a:blip r:embed="rId16"/>
                      <a:srcRect/>
                      <a:stretch>
                        <a:fillRect/>
                      </a:stretch>
                    </p:blipFill>
                    <p:spPr bwMode="auto">
                      <a:xfrm>
                        <a:off x="1571865" y="5156052"/>
                        <a:ext cx="2393950" cy="935038"/>
                      </a:xfrm>
                      <a:prstGeom prst="rect">
                        <a:avLst/>
                      </a:prstGeom>
                      <a:noFill/>
                      <a:ln>
                        <a:solidFill>
                          <a:srgbClr val="C00000"/>
                        </a:solidFill>
                      </a:ln>
                      <a:effectLst/>
                      <a:extLst/>
                    </p:spPr>
                  </p:pic>
                </p:oleObj>
              </mc:Fallback>
            </mc:AlternateContent>
          </a:graphicData>
        </a:graphic>
      </p:graphicFrame>
      <p:sp>
        <p:nvSpPr>
          <p:cNvPr id="12" name="Rectangle 10"/>
          <p:cNvSpPr>
            <a:spLocks noChangeArrowheads="1"/>
          </p:cNvSpPr>
          <p:nvPr/>
        </p:nvSpPr>
        <p:spPr bwMode="auto">
          <a:xfrm>
            <a:off x="539752" y="4576614"/>
            <a:ext cx="4556125"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3200" b="1" dirty="0">
                <a:solidFill>
                  <a:srgbClr val="FF3300"/>
                </a:solidFill>
                <a:latin typeface="Times New Roman" pitchFamily="18" charset="0"/>
              </a:rPr>
              <a:t>二、电场的能量密度</a:t>
            </a:r>
          </a:p>
        </p:txBody>
      </p:sp>
      <p:sp>
        <p:nvSpPr>
          <p:cNvPr id="13" name="Text Box 11"/>
          <p:cNvSpPr txBox="1">
            <a:spLocks noChangeArrowheads="1"/>
          </p:cNvSpPr>
          <p:nvPr/>
        </p:nvSpPr>
        <p:spPr bwMode="auto">
          <a:xfrm>
            <a:off x="1547664" y="6094688"/>
            <a:ext cx="2940050" cy="5794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fontAlgn="base">
              <a:spcBef>
                <a:spcPct val="0"/>
              </a:spcBef>
              <a:spcAft>
                <a:spcPct val="0"/>
              </a:spcAft>
              <a:defRPr/>
            </a:pPr>
            <a:r>
              <a:rPr lang="zh-CN" altLang="en-US" kern="0" dirty="0">
                <a:solidFill>
                  <a:srgbClr val="000404"/>
                </a:solidFill>
              </a:rPr>
              <a:t>不均匀电场中</a:t>
            </a:r>
          </a:p>
        </p:txBody>
      </p:sp>
      <p:sp>
        <p:nvSpPr>
          <p:cNvPr id="14" name="AutoShape 12"/>
          <p:cNvSpPr>
            <a:spLocks noChangeArrowheads="1"/>
          </p:cNvSpPr>
          <p:nvPr/>
        </p:nvSpPr>
        <p:spPr bwMode="auto">
          <a:xfrm>
            <a:off x="3991794" y="1645376"/>
            <a:ext cx="1657350" cy="217488"/>
          </a:xfrm>
          <a:prstGeom prst="rightArrow">
            <a:avLst>
              <a:gd name="adj1" fmla="val 50000"/>
              <a:gd name="adj2" fmla="val 190511"/>
            </a:avLst>
          </a:prstGeom>
          <a:solidFill>
            <a:srgbClr val="3366FF"/>
          </a:solidFill>
          <a:ln w="9525">
            <a:solidFill>
              <a:srgbClr val="00040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5" name="Object 13"/>
          <p:cNvGraphicFramePr>
            <a:graphicFrameLocks/>
          </p:cNvGraphicFramePr>
          <p:nvPr>
            <p:extLst/>
          </p:nvPr>
        </p:nvGraphicFramePr>
        <p:xfrm>
          <a:off x="4529138" y="5948364"/>
          <a:ext cx="3486150" cy="863600"/>
        </p:xfrm>
        <a:graphic>
          <a:graphicData uri="http://schemas.openxmlformats.org/presentationml/2006/ole">
            <mc:AlternateContent xmlns:mc="http://schemas.openxmlformats.org/markup-compatibility/2006">
              <mc:Choice xmlns:v="urn:schemas-microsoft-com:vml" Requires="v">
                <p:oleObj spid="_x0000_s38195" name="Equation" r:id="rId17" imgW="1663560" imgH="393480" progId="Equation.DSMT4">
                  <p:embed/>
                </p:oleObj>
              </mc:Choice>
              <mc:Fallback>
                <p:oleObj name="Equation" r:id="rId17" imgW="1663560" imgH="393480" progId="Equation.DSMT4">
                  <p:embed/>
                  <p:pic>
                    <p:nvPicPr>
                      <p:cNvPr id="0" name=""/>
                      <p:cNvPicPr>
                        <a:picLocks noChangeArrowheads="1"/>
                      </p:cNvPicPr>
                      <p:nvPr/>
                    </p:nvPicPr>
                    <p:blipFill>
                      <a:blip r:embed="rId18"/>
                      <a:srcRect/>
                      <a:stretch>
                        <a:fillRect/>
                      </a:stretch>
                    </p:blipFill>
                    <p:spPr bwMode="auto">
                      <a:xfrm>
                        <a:off x="4529138" y="5948364"/>
                        <a:ext cx="3486150" cy="863600"/>
                      </a:xfrm>
                      <a:prstGeom prst="rect">
                        <a:avLst/>
                      </a:prstGeom>
                      <a:noFill/>
                      <a:ln>
                        <a:solidFill>
                          <a:srgbClr val="C00000"/>
                        </a:solidFill>
                      </a:ln>
                      <a:effectLst/>
                      <a:extLst/>
                    </p:spPr>
                  </p:pic>
                </p:oleObj>
              </mc:Fallback>
            </mc:AlternateContent>
          </a:graphicData>
        </a:graphic>
      </p:graphicFrame>
      <p:sp>
        <p:nvSpPr>
          <p:cNvPr id="16" name="Text Box 14"/>
          <p:cNvSpPr txBox="1">
            <a:spLocks noChangeArrowheads="1"/>
          </p:cNvSpPr>
          <p:nvPr/>
        </p:nvSpPr>
        <p:spPr bwMode="auto">
          <a:xfrm>
            <a:off x="4284141" y="5256054"/>
            <a:ext cx="3892412" cy="5847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fontAlgn="base">
              <a:spcBef>
                <a:spcPct val="0"/>
              </a:spcBef>
              <a:spcAft>
                <a:spcPct val="0"/>
              </a:spcAft>
              <a:defRPr/>
            </a:pPr>
            <a:r>
              <a:rPr lang="zh-CN" altLang="en-US" kern="0" dirty="0">
                <a:solidFill>
                  <a:srgbClr val="000404"/>
                </a:solidFill>
              </a:rPr>
              <a:t>（</a:t>
            </a:r>
            <a:r>
              <a:rPr lang="zh-CN" altLang="en-US" kern="0" dirty="0">
                <a:solidFill>
                  <a:srgbClr val="000404"/>
                </a:solidFill>
                <a:latin typeface="Arial" charset="0"/>
              </a:rPr>
              <a:t>适用于所有电场</a:t>
            </a:r>
            <a:r>
              <a:rPr lang="zh-CN" altLang="en-US" kern="0" dirty="0">
                <a:solidFill>
                  <a:srgbClr val="000404"/>
                </a:solidFill>
              </a:rPr>
              <a:t>）</a:t>
            </a:r>
          </a:p>
        </p:txBody>
      </p:sp>
      <p:sp>
        <p:nvSpPr>
          <p:cNvPr id="17" name="椭圆 16"/>
          <p:cNvSpPr/>
          <p:nvPr/>
        </p:nvSpPr>
        <p:spPr>
          <a:xfrm>
            <a:off x="1" y="5009882"/>
            <a:ext cx="4932607" cy="121061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1337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left)">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left)">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down)">
                                      <p:cBhvr>
                                        <p:cTn id="7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utoUpdateAnimBg="0"/>
      <p:bldP spid="12" grpId="0" autoUpdateAnimBg="0"/>
      <p:bldP spid="13" grpId="0" autoUpdateAnimBg="0"/>
      <p:bldP spid="14" grpId="0" animBg="1"/>
      <p:bldP spid="16" grpId="0" autoUpdateAnimBg="0"/>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0" y="117476"/>
            <a:ext cx="72263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§10</a:t>
            </a:r>
            <a:r>
              <a:rPr lang="zh-CN" alt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.9  电介质的极化   束缚电荷     </a:t>
            </a:r>
          </a:p>
        </p:txBody>
      </p:sp>
      <p:sp>
        <p:nvSpPr>
          <p:cNvPr id="3" name="Rectangle 26"/>
          <p:cNvSpPr>
            <a:spLocks noChangeArrowheads="1"/>
          </p:cNvSpPr>
          <p:nvPr/>
        </p:nvSpPr>
        <p:spPr bwMode="auto">
          <a:xfrm>
            <a:off x="395288" y="915988"/>
            <a:ext cx="8261350" cy="2259080"/>
          </a:xfrm>
          <a:prstGeom prst="rect">
            <a:avLst/>
          </a:prstGeom>
          <a:noFill/>
          <a:ln>
            <a:noFill/>
          </a:ln>
          <a:effectLst/>
          <a:extLst>
            <a:ext uri="{909E8E84-426E-40DD-AFC4-6F175D3DCCD1}">
              <a14:hiddenFill xmlns:a14="http://schemas.microsoft.com/office/drawing/2010/main">
                <a:solidFill>
                  <a:srgbClr val="D6009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fontAlgn="base">
              <a:lnSpc>
                <a:spcPct val="110000"/>
              </a:lnSpc>
              <a:spcBef>
                <a:spcPct val="0"/>
              </a:spcBef>
              <a:spcAft>
                <a:spcPct val="0"/>
              </a:spcAft>
            </a:pPr>
            <a:r>
              <a:rPr lang="zh-CN" altLang="en-US" sz="3200" b="1" dirty="0">
                <a:solidFill>
                  <a:srgbClr val="0000FF"/>
                </a:solidFill>
                <a:latin typeface="Times New Roman" pitchFamily="18" charset="0"/>
              </a:rPr>
              <a:t>电介质</a:t>
            </a:r>
            <a:r>
              <a:rPr lang="zh-CN" altLang="en-US" sz="3200" b="1" dirty="0">
                <a:solidFill>
                  <a:srgbClr val="000000"/>
                </a:solidFill>
                <a:latin typeface="Times New Roman" pitchFamily="18" charset="0"/>
              </a:rPr>
              <a:t> </a:t>
            </a:r>
            <a:r>
              <a:rPr lang="en-US" altLang="zh-CN" sz="3200" b="1" dirty="0">
                <a:solidFill>
                  <a:srgbClr val="0000FF"/>
                </a:solidFill>
                <a:latin typeface="Times New Roman" pitchFamily="18" charset="0"/>
              </a:rPr>
              <a:t>(Dielectric)</a:t>
            </a:r>
            <a:r>
              <a:rPr lang="zh-CN" altLang="en-US" sz="3200" b="1" dirty="0">
                <a:solidFill>
                  <a:srgbClr val="0000FF"/>
                </a:solidFill>
                <a:latin typeface="Times New Roman" pitchFamily="18" charset="0"/>
              </a:rPr>
              <a:t>：</a:t>
            </a:r>
            <a:r>
              <a:rPr lang="zh-CN" altLang="en-US" sz="3200" b="1" dirty="0">
                <a:solidFill>
                  <a:srgbClr val="000000"/>
                </a:solidFill>
                <a:latin typeface="Times New Roman" pitchFamily="18" charset="0"/>
              </a:rPr>
              <a:t>就是绝缘体，电中性的分子中，带负电的电子</a:t>
            </a:r>
            <a:r>
              <a:rPr lang="en-US" altLang="zh-CN" sz="3200" b="1" dirty="0">
                <a:solidFill>
                  <a:srgbClr val="000000"/>
                </a:solidFill>
                <a:latin typeface="Times New Roman" pitchFamily="18" charset="0"/>
              </a:rPr>
              <a:t>(</a:t>
            </a:r>
            <a:r>
              <a:rPr lang="zh-CN" altLang="en-US" sz="3200" b="1" dirty="0">
                <a:solidFill>
                  <a:srgbClr val="000000"/>
                </a:solidFill>
                <a:latin typeface="Times New Roman" pitchFamily="18" charset="0"/>
              </a:rPr>
              <a:t>或负离子</a:t>
            </a:r>
            <a:r>
              <a:rPr lang="en-US" altLang="zh-CN" sz="3200" b="1" dirty="0">
                <a:solidFill>
                  <a:srgbClr val="000000"/>
                </a:solidFill>
                <a:latin typeface="Times New Roman" pitchFamily="18" charset="0"/>
              </a:rPr>
              <a:t>)</a:t>
            </a:r>
            <a:r>
              <a:rPr lang="zh-CN" altLang="en-US" sz="3200" b="1" dirty="0">
                <a:solidFill>
                  <a:srgbClr val="000000"/>
                </a:solidFill>
                <a:latin typeface="Times New Roman" pitchFamily="18" charset="0"/>
              </a:rPr>
              <a:t>与带正电的原子核</a:t>
            </a:r>
            <a:r>
              <a:rPr lang="en-US" altLang="zh-CN" sz="3200" b="1" dirty="0">
                <a:solidFill>
                  <a:srgbClr val="000000"/>
                </a:solidFill>
                <a:latin typeface="Times New Roman" pitchFamily="18" charset="0"/>
              </a:rPr>
              <a:t>(</a:t>
            </a:r>
            <a:r>
              <a:rPr lang="zh-CN" altLang="en-US" sz="3200" b="1" dirty="0">
                <a:solidFill>
                  <a:srgbClr val="000000"/>
                </a:solidFill>
                <a:latin typeface="Times New Roman" pitchFamily="18" charset="0"/>
              </a:rPr>
              <a:t>或正离子</a:t>
            </a:r>
            <a:r>
              <a:rPr lang="en-US" altLang="zh-CN" sz="3200" b="1" dirty="0">
                <a:solidFill>
                  <a:srgbClr val="000000"/>
                </a:solidFill>
                <a:latin typeface="Times New Roman" pitchFamily="18" charset="0"/>
              </a:rPr>
              <a:t>)</a:t>
            </a:r>
            <a:r>
              <a:rPr lang="zh-CN" altLang="en-US" sz="3200" b="1" dirty="0">
                <a:solidFill>
                  <a:srgbClr val="000000"/>
                </a:solidFill>
                <a:latin typeface="Times New Roman" pitchFamily="18" charset="0"/>
              </a:rPr>
              <a:t>束缚得很紧，不能自由运动 </a:t>
            </a:r>
            <a:r>
              <a:rPr lang="en-US" altLang="zh-CN" sz="3200" b="1" dirty="0">
                <a:solidFill>
                  <a:srgbClr val="000000"/>
                </a:solidFill>
                <a:latin typeface="Times New Roman" pitchFamily="18" charset="0"/>
              </a:rPr>
              <a:t>—</a:t>
            </a:r>
            <a:r>
              <a:rPr lang="zh-CN" altLang="en-US" sz="3200" b="1" dirty="0">
                <a:solidFill>
                  <a:srgbClr val="000000"/>
                </a:solidFill>
                <a:latin typeface="Times New Roman" pitchFamily="18" charset="0"/>
              </a:rPr>
              <a:t>束缚电荷，无自由电荷，不导电。</a:t>
            </a:r>
          </a:p>
        </p:txBody>
      </p:sp>
      <p:sp>
        <p:nvSpPr>
          <p:cNvPr id="4" name="Text Box 3"/>
          <p:cNvSpPr txBox="1">
            <a:spLocks noChangeArrowheads="1"/>
          </p:cNvSpPr>
          <p:nvPr/>
        </p:nvSpPr>
        <p:spPr bwMode="auto">
          <a:xfrm>
            <a:off x="182565" y="3282950"/>
            <a:ext cx="4695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eaLnBrk="1" hangingPunct="1"/>
            <a:r>
              <a:rPr lang="zh-CN" altLang="en-US" dirty="0">
                <a:solidFill>
                  <a:srgbClr val="FF0000"/>
                </a:solidFill>
                <a:latin typeface="宋体" charset="-122"/>
              </a:rPr>
              <a:t>电介质对电容的影响</a:t>
            </a:r>
          </a:p>
        </p:txBody>
      </p:sp>
      <p:graphicFrame>
        <p:nvGraphicFramePr>
          <p:cNvPr id="5" name="Object 16"/>
          <p:cNvGraphicFramePr>
            <a:graphicFrameLocks noChangeAspect="1"/>
          </p:cNvGraphicFramePr>
          <p:nvPr>
            <p:extLst/>
          </p:nvPr>
        </p:nvGraphicFramePr>
        <p:xfrm>
          <a:off x="1069977" y="3811589"/>
          <a:ext cx="1512887" cy="1077913"/>
        </p:xfrm>
        <a:graphic>
          <a:graphicData uri="http://schemas.openxmlformats.org/presentationml/2006/ole">
            <mc:AlternateContent xmlns:mc="http://schemas.openxmlformats.org/markup-compatibility/2006">
              <mc:Choice xmlns:v="urn:schemas-microsoft-com:vml" Requires="v">
                <p:oleObj spid="_x0000_s39138" r:id="rId3" imgW="647981" imgH="431987" progId="Equation.3">
                  <p:embed/>
                </p:oleObj>
              </mc:Choice>
              <mc:Fallback>
                <p:oleObj r:id="rId3" imgW="647981" imgH="43198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977" y="3811589"/>
                        <a:ext cx="1512887"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39"/>
          <p:cNvGraphicFramePr>
            <a:graphicFrameLocks noChangeAspect="1"/>
          </p:cNvGraphicFramePr>
          <p:nvPr>
            <p:extLst/>
          </p:nvPr>
        </p:nvGraphicFramePr>
        <p:xfrm>
          <a:off x="2794002" y="4002089"/>
          <a:ext cx="935037" cy="530225"/>
        </p:xfrm>
        <a:graphic>
          <a:graphicData uri="http://schemas.openxmlformats.org/presentationml/2006/ole">
            <mc:AlternateContent xmlns:mc="http://schemas.openxmlformats.org/markup-compatibility/2006">
              <mc:Choice xmlns:v="urn:schemas-microsoft-com:vml" Requires="v">
                <p:oleObj spid="_x0000_s39139" r:id="rId5" imgW="381165" imgH="215994" progId="Equation.3">
                  <p:embed/>
                </p:oleObj>
              </mc:Choice>
              <mc:Fallback>
                <p:oleObj r:id="rId5" imgW="381165" imgH="21599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4002" y="4002089"/>
                        <a:ext cx="935037"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5"/>
          <p:cNvSpPr txBox="1">
            <a:spLocks noChangeArrowheads="1"/>
          </p:cNvSpPr>
          <p:nvPr/>
        </p:nvSpPr>
        <p:spPr bwMode="auto">
          <a:xfrm>
            <a:off x="960439" y="4679575"/>
            <a:ext cx="2347117" cy="5847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eaLnBrk="1" hangingPunct="1"/>
            <a:r>
              <a:rPr lang="zh-CN" altLang="en-US" dirty="0">
                <a:solidFill>
                  <a:srgbClr val="000404"/>
                </a:solidFill>
              </a:rPr>
              <a:t>电容增加为 </a:t>
            </a:r>
          </a:p>
        </p:txBody>
      </p:sp>
      <p:sp>
        <p:nvSpPr>
          <p:cNvPr id="8" name="Text Box 6"/>
          <p:cNvSpPr txBox="1">
            <a:spLocks noChangeArrowheads="1"/>
          </p:cNvSpPr>
          <p:nvPr/>
        </p:nvSpPr>
        <p:spPr bwMode="auto">
          <a:xfrm>
            <a:off x="3192462" y="4535557"/>
            <a:ext cx="181383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eaLnBrk="1" fontAlgn="b" hangingPunct="1">
              <a:spcBef>
                <a:spcPct val="50000"/>
              </a:spcBef>
            </a:pPr>
            <a:r>
              <a:rPr lang="zh-CN" altLang="zh-CN" sz="2800" i="1" dirty="0">
                <a:solidFill>
                  <a:srgbClr val="FF0000"/>
                </a:solidFill>
                <a:ea typeface="楷体_GB2312" pitchFamily="49" charset="-122"/>
              </a:rPr>
              <a:t>C</a:t>
            </a:r>
            <a:r>
              <a:rPr lang="zh-CN" altLang="en-US" sz="2800" dirty="0">
                <a:solidFill>
                  <a:srgbClr val="FF0000"/>
                </a:solidFill>
                <a:ea typeface="楷体_GB2312" pitchFamily="49" charset="-122"/>
              </a:rPr>
              <a:t>＝ </a:t>
            </a:r>
            <a:r>
              <a:rPr lang="zh-CN" altLang="zh-CN" sz="4000" i="1" dirty="0">
                <a:solidFill>
                  <a:srgbClr val="FF0000"/>
                </a:solidFill>
                <a:ea typeface="楷体_GB2312" pitchFamily="49" charset="-122"/>
                <a:cs typeface="Times New Roman" pitchFamily="18" charset="0"/>
              </a:rPr>
              <a:t>ε</a:t>
            </a:r>
            <a:r>
              <a:rPr lang="zh-CN" altLang="zh-CN" sz="2800" baseline="-25000" dirty="0">
                <a:solidFill>
                  <a:srgbClr val="FF0000"/>
                </a:solidFill>
                <a:ea typeface="楷体_GB2312" pitchFamily="49" charset="-122"/>
              </a:rPr>
              <a:t>r</a:t>
            </a:r>
            <a:r>
              <a:rPr lang="zh-CN" altLang="zh-CN" sz="2800" dirty="0">
                <a:solidFill>
                  <a:srgbClr val="FF0000"/>
                </a:solidFill>
                <a:ea typeface="楷体_GB2312" pitchFamily="49" charset="-122"/>
              </a:rPr>
              <a:t> </a:t>
            </a:r>
            <a:r>
              <a:rPr lang="zh-CN" altLang="zh-CN" sz="2800" i="1" dirty="0">
                <a:solidFill>
                  <a:srgbClr val="FF0000"/>
                </a:solidFill>
                <a:ea typeface="楷体_GB2312" pitchFamily="49" charset="-122"/>
              </a:rPr>
              <a:t>C</a:t>
            </a:r>
            <a:r>
              <a:rPr lang="zh-CN" altLang="zh-CN" sz="2800" baseline="-25000" dirty="0">
                <a:solidFill>
                  <a:srgbClr val="FF0000"/>
                </a:solidFill>
                <a:ea typeface="楷体_GB2312" pitchFamily="49" charset="-122"/>
              </a:rPr>
              <a:t>0</a:t>
            </a:r>
            <a:r>
              <a:rPr lang="zh-CN" altLang="zh-CN" sz="2800" i="1" dirty="0">
                <a:solidFill>
                  <a:srgbClr val="FF0000"/>
                </a:solidFill>
                <a:ea typeface="楷体_GB2312" pitchFamily="49" charset="-122"/>
              </a:rPr>
              <a:t>  </a:t>
            </a:r>
            <a:endParaRPr lang="zh-CN" altLang="zh-CN" sz="2800" dirty="0">
              <a:solidFill>
                <a:srgbClr val="FF0000"/>
              </a:solidFill>
              <a:ea typeface="楷体_GB2312" pitchFamily="49" charset="-122"/>
            </a:endParaRPr>
          </a:p>
        </p:txBody>
      </p:sp>
      <p:graphicFrame>
        <p:nvGraphicFramePr>
          <p:cNvPr id="9" name="Object 3"/>
          <p:cNvGraphicFramePr>
            <a:graphicFrameLocks noChangeAspect="1"/>
          </p:cNvGraphicFramePr>
          <p:nvPr>
            <p:extLst/>
          </p:nvPr>
        </p:nvGraphicFramePr>
        <p:xfrm>
          <a:off x="1042986" y="5526156"/>
          <a:ext cx="865188" cy="512762"/>
        </p:xfrm>
        <a:graphic>
          <a:graphicData uri="http://schemas.openxmlformats.org/presentationml/2006/ole">
            <mc:AlternateContent xmlns:mc="http://schemas.openxmlformats.org/markup-compatibility/2006">
              <mc:Choice xmlns:v="urn:schemas-microsoft-com:vml" Requires="v">
                <p:oleObj spid="_x0000_s39140" r:id="rId7" imgW="279764" imgH="165315" progId="Equation.3">
                  <p:embed/>
                </p:oleObj>
              </mc:Choice>
              <mc:Fallback>
                <p:oleObj r:id="rId7" imgW="279764" imgH="16531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6" y="5526156"/>
                        <a:ext cx="865188"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p:cNvGraphicFramePr>
            <a:graphicFrameLocks noChangeAspect="1"/>
          </p:cNvGraphicFramePr>
          <p:nvPr>
            <p:extLst/>
          </p:nvPr>
        </p:nvGraphicFramePr>
        <p:xfrm>
          <a:off x="1885951" y="5189606"/>
          <a:ext cx="598487" cy="1238250"/>
        </p:xfrm>
        <a:graphic>
          <a:graphicData uri="http://schemas.openxmlformats.org/presentationml/2006/ole">
            <mc:AlternateContent xmlns:mc="http://schemas.openxmlformats.org/markup-compatibility/2006">
              <mc:Choice xmlns:v="urn:schemas-microsoft-com:vml" Requires="v">
                <p:oleObj spid="_x0000_s39141" r:id="rId9" imgW="190748" imgH="394213" progId="Equation.3">
                  <p:embed/>
                </p:oleObj>
              </mc:Choice>
              <mc:Fallback>
                <p:oleObj r:id="rId9" imgW="190748" imgH="3942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5951" y="5189606"/>
                        <a:ext cx="598487"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
          <p:cNvGraphicFramePr>
            <a:graphicFrameLocks noChangeAspect="1"/>
          </p:cNvGraphicFramePr>
          <p:nvPr>
            <p:extLst/>
          </p:nvPr>
        </p:nvGraphicFramePr>
        <p:xfrm>
          <a:off x="2482849" y="5205483"/>
          <a:ext cx="1219200" cy="1296987"/>
        </p:xfrm>
        <a:graphic>
          <a:graphicData uri="http://schemas.openxmlformats.org/presentationml/2006/ole">
            <mc:AlternateContent xmlns:mc="http://schemas.openxmlformats.org/markup-compatibility/2006">
              <mc:Choice xmlns:v="urn:schemas-microsoft-com:vml" Requires="v">
                <p:oleObj spid="_x0000_s39142" r:id="rId11" imgW="406753" imgH="432175" progId="Equation.3">
                  <p:embed/>
                </p:oleObj>
              </mc:Choice>
              <mc:Fallback>
                <p:oleObj r:id="rId11" imgW="406753" imgH="43217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2849" y="5205483"/>
                        <a:ext cx="1219200" cy="129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7"/>
          <p:cNvGraphicFramePr>
            <a:graphicFrameLocks noChangeAspect="1"/>
          </p:cNvGraphicFramePr>
          <p:nvPr>
            <p:extLst/>
          </p:nvPr>
        </p:nvGraphicFramePr>
        <p:xfrm>
          <a:off x="3719511" y="5194368"/>
          <a:ext cx="1500188" cy="1308100"/>
        </p:xfrm>
        <a:graphic>
          <a:graphicData uri="http://schemas.openxmlformats.org/presentationml/2006/ole">
            <mc:AlternateContent xmlns:mc="http://schemas.openxmlformats.org/markup-compatibility/2006">
              <mc:Choice xmlns:v="urn:schemas-microsoft-com:vml" Requires="v">
                <p:oleObj spid="_x0000_s39143" r:id="rId13" imgW="495730" imgH="432175" progId="Equation.3">
                  <p:embed/>
                </p:oleObj>
              </mc:Choice>
              <mc:Fallback>
                <p:oleObj r:id="rId13" imgW="495730" imgH="43217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9511" y="5194368"/>
                        <a:ext cx="1500188" cy="130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椭圆 12"/>
          <p:cNvSpPr/>
          <p:nvPr/>
        </p:nvSpPr>
        <p:spPr>
          <a:xfrm>
            <a:off x="1" y="3811589"/>
            <a:ext cx="5731098" cy="287254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040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out)">
                                      <p:cBhvr>
                                        <p:cTn id="15" dur="500"/>
                                        <p:tgtEl>
                                          <p:spTgt spid="5"/>
                                        </p:tgtEl>
                                      </p:cBhvr>
                                    </p:animEffect>
                                  </p:childTnLst>
                                </p:cTn>
                              </p:par>
                            </p:childTnLst>
                          </p:cTn>
                        </p:par>
                        <p:par>
                          <p:cTn id="16" fill="hold">
                            <p:stCondLst>
                              <p:cond delay="500"/>
                            </p:stCondLst>
                            <p:childTnLst>
                              <p:par>
                                <p:cTn id="17" presetID="4" presetClass="entr" presetSubtype="32"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out)">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ox(out)">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down)">
                                      <p:cBhvr>
                                        <p:cTn id="5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p:bldP spid="7" grpId="0" autoUpdateAnimBg="0"/>
      <p:bldP spid="8" grpId="0" autoUpdateAnimBg="0"/>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70"/>
          <p:cNvSpPr txBox="1">
            <a:spLocks noChangeArrowheads="1"/>
          </p:cNvSpPr>
          <p:nvPr/>
        </p:nvSpPr>
        <p:spPr bwMode="auto">
          <a:xfrm>
            <a:off x="0" y="2"/>
            <a:ext cx="6337300" cy="646331"/>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§10</a:t>
            </a:r>
            <a:r>
              <a:rPr lang="zh-CN" alt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.10  电介质内的电场强度</a:t>
            </a:r>
          </a:p>
        </p:txBody>
      </p:sp>
      <p:graphicFrame>
        <p:nvGraphicFramePr>
          <p:cNvPr id="4" name="对象 3"/>
          <p:cNvGraphicFramePr>
            <a:graphicFrameLocks noChangeAspect="1"/>
          </p:cNvGraphicFramePr>
          <p:nvPr>
            <p:extLst/>
          </p:nvPr>
        </p:nvGraphicFramePr>
        <p:xfrm>
          <a:off x="1504773" y="2178007"/>
          <a:ext cx="2711063" cy="865233"/>
        </p:xfrm>
        <a:graphic>
          <a:graphicData uri="http://schemas.openxmlformats.org/presentationml/2006/ole">
            <mc:AlternateContent xmlns:mc="http://schemas.openxmlformats.org/markup-compatibility/2006">
              <mc:Choice xmlns:v="urn:schemas-microsoft-com:vml" Requires="v">
                <p:oleObj spid="_x0000_s190776" name="Equation" r:id="rId3" imgW="1346200" imgH="431800" progId="Equation.DSMT4">
                  <p:embed/>
                </p:oleObj>
              </mc:Choice>
              <mc:Fallback>
                <p:oleObj name="Equation" r:id="rId3" imgW="13462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773" y="2178007"/>
                        <a:ext cx="2711063" cy="865233"/>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nvPr>
        </p:nvGraphicFramePr>
        <p:xfrm>
          <a:off x="3530406" y="3063026"/>
          <a:ext cx="442912" cy="420766"/>
        </p:xfrm>
        <a:graphic>
          <a:graphicData uri="http://schemas.openxmlformats.org/presentationml/2006/ole">
            <mc:AlternateContent xmlns:mc="http://schemas.openxmlformats.org/markup-compatibility/2006">
              <mc:Choice xmlns:v="urn:schemas-microsoft-com:vml" Requires="v">
                <p:oleObj spid="_x0000_s190777" name="Equation" r:id="rId5" imgW="190335" imgH="177646" progId="Equation.DSMT4">
                  <p:embed/>
                </p:oleObj>
              </mc:Choice>
              <mc:Fallback>
                <p:oleObj name="Equation" r:id="rId5" imgW="190335" imgH="1776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0406" y="3063026"/>
                        <a:ext cx="442912" cy="420766"/>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nvPr>
        </p:nvGraphicFramePr>
        <p:xfrm>
          <a:off x="6785056" y="3007662"/>
          <a:ext cx="442912" cy="531494"/>
        </p:xfrm>
        <a:graphic>
          <a:graphicData uri="http://schemas.openxmlformats.org/presentationml/2006/ole">
            <mc:AlternateContent xmlns:mc="http://schemas.openxmlformats.org/markup-compatibility/2006">
              <mc:Choice xmlns:v="urn:schemas-microsoft-com:vml" Requires="v">
                <p:oleObj spid="_x0000_s190778" name="Equation" r:id="rId7" imgW="190500" imgH="228600" progId="Equation.DSMT4">
                  <p:embed/>
                </p:oleObj>
              </mc:Choice>
              <mc:Fallback>
                <p:oleObj name="Equation" r:id="rId7" imgW="1905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5056" y="3007662"/>
                        <a:ext cx="442912" cy="531494"/>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nvPr>
        </p:nvGraphicFramePr>
        <p:xfrm>
          <a:off x="1501114" y="3552307"/>
          <a:ext cx="2229019" cy="1148283"/>
        </p:xfrm>
        <a:graphic>
          <a:graphicData uri="http://schemas.openxmlformats.org/presentationml/2006/ole">
            <mc:AlternateContent xmlns:mc="http://schemas.openxmlformats.org/markup-compatibility/2006">
              <mc:Choice xmlns:v="urn:schemas-microsoft-com:vml" Requires="v">
                <p:oleObj spid="_x0000_s190779" name="Equation" r:id="rId9" imgW="939392" imgH="482391" progId="Equation.DSMT4">
                  <p:embed/>
                </p:oleObj>
              </mc:Choice>
              <mc:Fallback>
                <p:oleObj name="Equation" r:id="rId9" imgW="939392" imgH="48239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1114" y="3552307"/>
                        <a:ext cx="2229019" cy="1148283"/>
                      </a:xfrm>
                      <a:prstGeom prst="rect">
                        <a:avLst/>
                      </a:prstGeom>
                      <a:noFill/>
                    </p:spPr>
                  </p:pic>
                </p:oleObj>
              </mc:Fallback>
            </mc:AlternateContent>
          </a:graphicData>
        </a:graphic>
      </p:graphicFrame>
      <p:sp>
        <p:nvSpPr>
          <p:cNvPr id="8" name="Rectangle 5"/>
          <p:cNvSpPr>
            <a:spLocks noChangeArrowheads="1"/>
          </p:cNvSpPr>
          <p:nvPr/>
        </p:nvSpPr>
        <p:spPr bwMode="auto">
          <a:xfrm>
            <a:off x="247176" y="827987"/>
            <a:ext cx="4134465"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一、电介质中的电场强度</a:t>
            </a:r>
            <a:endParaRPr lang="zh-CN" altLang="en-US" sz="1400" b="1" dirty="0"/>
          </a:p>
          <a:p>
            <a:pPr eaLnBrk="0" fontAlgn="base" hangingPunct="0">
              <a:spcBef>
                <a:spcPct val="0"/>
              </a:spcBef>
              <a:spcAft>
                <a:spcPct val="0"/>
              </a:spcAft>
            </a:pPr>
            <a:endParaRPr lang="zh-CN" altLang="en-US" sz="4000" dirty="0">
              <a:latin typeface="Arial" panose="020B0604020202020204" pitchFamily="34" charset="0"/>
            </a:endParaRPr>
          </a:p>
        </p:txBody>
      </p:sp>
      <p:sp>
        <p:nvSpPr>
          <p:cNvPr id="9" name="Rectangle 6"/>
          <p:cNvSpPr>
            <a:spLocks noChangeArrowheads="1"/>
          </p:cNvSpPr>
          <p:nvPr/>
        </p:nvSpPr>
        <p:spPr bwMode="auto">
          <a:xfrm>
            <a:off x="242890" y="1292389"/>
            <a:ext cx="645493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电介质内部的合电场强度</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rPr>
              <a:t>E</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总是小于自由</a:t>
            </a:r>
            <a:endParaRPr lang="zh-CN" altLang="en-US" sz="1400" dirty="0"/>
          </a:p>
          <a:p>
            <a:pPr eaLnBrk="0" fontAlgn="base" hangingPunct="0">
              <a:spcBef>
                <a:spcPct val="0"/>
              </a:spcBef>
              <a:spcAft>
                <a:spcPct val="0"/>
              </a:spcAft>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电荷产生的电场强度</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rPr>
              <a:t>E</a:t>
            </a:r>
            <a:r>
              <a:rPr lang="en-US" altLang="zh-CN" sz="2800" baseline="-300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400" dirty="0"/>
          </a:p>
          <a:p>
            <a:pPr eaLnBrk="0" fontAlgn="base" hangingPunct="0">
              <a:spcBef>
                <a:spcPct val="0"/>
              </a:spcBef>
              <a:spcAft>
                <a:spcPct val="0"/>
              </a:spcAft>
            </a:pP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eaLnBrk="0" fontAlgn="base" hangingPunct="0">
              <a:spcBef>
                <a:spcPct val="0"/>
              </a:spcBef>
              <a:spcAft>
                <a:spcPct val="0"/>
              </a:spcAft>
            </a:pP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eaLnBrk="0" fontAlgn="base" hangingPunct="0">
              <a:spcBef>
                <a:spcPct val="0"/>
              </a:spcBef>
              <a:spcAft>
                <a:spcPct val="0"/>
              </a:spcAft>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二、极化电荷面密度</a:t>
            </a:r>
            <a:endParaRPr lang="zh-CN" altLang="en-US" sz="4000" b="1" dirty="0">
              <a:latin typeface="Arial" panose="020B0604020202020204" pitchFamily="34" charset="0"/>
            </a:endParaRPr>
          </a:p>
        </p:txBody>
      </p:sp>
      <p:sp>
        <p:nvSpPr>
          <p:cNvPr id="10" name="Rectangle 7"/>
          <p:cNvSpPr>
            <a:spLocks noChangeArrowheads="1"/>
          </p:cNvSpPr>
          <p:nvPr/>
        </p:nvSpPr>
        <p:spPr bwMode="auto">
          <a:xfrm>
            <a:off x="3883466" y="3020811"/>
            <a:ext cx="30572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与自由电荷面密度</a:t>
            </a:r>
            <a:endParaRPr lang="zh-CN" altLang="en-US" sz="4000" b="1" dirty="0">
              <a:latin typeface="Arial" panose="020B0604020202020204" pitchFamily="34" charset="0"/>
            </a:endParaRPr>
          </a:p>
        </p:txBody>
      </p:sp>
      <p:sp>
        <p:nvSpPr>
          <p:cNvPr id="11" name="Rectangle 8"/>
          <p:cNvSpPr>
            <a:spLocks noChangeArrowheads="1"/>
          </p:cNvSpPr>
          <p:nvPr/>
        </p:nvSpPr>
        <p:spPr bwMode="auto">
          <a:xfrm>
            <a:off x="7072313" y="3013012"/>
            <a:ext cx="1261884"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的关系</a:t>
            </a:r>
            <a:endParaRPr lang="zh-CN" altLang="en-US" sz="1400" b="1" dirty="0"/>
          </a:p>
          <a:p>
            <a:pPr eaLnBrk="0" fontAlgn="base" hangingPunct="0">
              <a:spcBef>
                <a:spcPct val="0"/>
              </a:spcBef>
              <a:spcAft>
                <a:spcPct val="0"/>
              </a:spcAft>
            </a:pPr>
            <a:endParaRPr lang="zh-CN" altLang="en-US" sz="4000" dirty="0">
              <a:latin typeface="Arial" panose="020B0604020202020204" pitchFamily="34" charset="0"/>
            </a:endParaRPr>
          </a:p>
        </p:txBody>
      </p:sp>
      <p:grpSp>
        <p:nvGrpSpPr>
          <p:cNvPr id="12" name="Group 2"/>
          <p:cNvGrpSpPr>
            <a:grpSpLocks/>
          </p:cNvGrpSpPr>
          <p:nvPr/>
        </p:nvGrpSpPr>
        <p:grpSpPr bwMode="auto">
          <a:xfrm>
            <a:off x="4083189" y="3467414"/>
            <a:ext cx="4629150" cy="3054350"/>
            <a:chOff x="0" y="0"/>
            <a:chExt cx="2916" cy="1924"/>
          </a:xfrm>
        </p:grpSpPr>
        <p:graphicFrame>
          <p:nvGraphicFramePr>
            <p:cNvPr id="13" name="Object 3"/>
            <p:cNvGraphicFramePr>
              <a:graphicFrameLocks noChangeAspect="1"/>
            </p:cNvGraphicFramePr>
            <p:nvPr/>
          </p:nvGraphicFramePr>
          <p:xfrm>
            <a:off x="0" y="1255"/>
            <a:ext cx="376" cy="201"/>
          </p:xfrm>
          <a:graphic>
            <a:graphicData uri="http://schemas.openxmlformats.org/presentationml/2006/ole">
              <mc:AlternateContent xmlns:mc="http://schemas.openxmlformats.org/markup-compatibility/2006">
                <mc:Choice xmlns:v="urn:schemas-microsoft-com:vml" Requires="v">
                  <p:oleObj spid="_x0000_s190780" r:id="rId11" imgW="558875" imgH="304985" progId="Equation.3">
                    <p:embed/>
                  </p:oleObj>
                </mc:Choice>
                <mc:Fallback>
                  <p:oleObj r:id="rId11" imgW="558875" imgH="30498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255"/>
                          <a:ext cx="376"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4"/>
            <p:cNvGraphicFramePr>
              <a:graphicFrameLocks noChangeAspect="1"/>
            </p:cNvGraphicFramePr>
            <p:nvPr/>
          </p:nvGraphicFramePr>
          <p:xfrm>
            <a:off x="1" y="540"/>
            <a:ext cx="375" cy="205"/>
          </p:xfrm>
          <a:graphic>
            <a:graphicData uri="http://schemas.openxmlformats.org/presentationml/2006/ole">
              <mc:AlternateContent xmlns:mc="http://schemas.openxmlformats.org/markup-compatibility/2006">
                <mc:Choice xmlns:v="urn:schemas-microsoft-com:vml" Requires="v">
                  <p:oleObj spid="_x0000_s190781" r:id="rId13" imgW="546180" imgH="304985" progId="Equation.3">
                    <p:embed/>
                  </p:oleObj>
                </mc:Choice>
                <mc:Fallback>
                  <p:oleObj r:id="rId13" imgW="546180" imgH="30498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 y="540"/>
                          <a:ext cx="375"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5"/>
            <p:cNvGraphicFramePr>
              <a:graphicFrameLocks noChangeAspect="1"/>
            </p:cNvGraphicFramePr>
            <p:nvPr/>
          </p:nvGraphicFramePr>
          <p:xfrm>
            <a:off x="1374" y="0"/>
            <a:ext cx="468" cy="337"/>
          </p:xfrm>
          <a:graphic>
            <a:graphicData uri="http://schemas.openxmlformats.org/presentationml/2006/ole">
              <mc:AlternateContent xmlns:mc="http://schemas.openxmlformats.org/markup-compatibility/2006">
                <mc:Choice xmlns:v="urn:schemas-microsoft-com:vml" Requires="v">
                  <p:oleObj spid="_x0000_s190782" r:id="rId15" imgW="305117" imgH="228917" progId="Equation.3">
                    <p:embed/>
                  </p:oleObj>
                </mc:Choice>
                <mc:Fallback>
                  <p:oleObj r:id="rId15" imgW="305117" imgH="2289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74" y="0"/>
                          <a:ext cx="468"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6"/>
            <p:cNvGraphicFramePr>
              <a:graphicFrameLocks/>
            </p:cNvGraphicFramePr>
            <p:nvPr/>
          </p:nvGraphicFramePr>
          <p:xfrm>
            <a:off x="1398" y="1652"/>
            <a:ext cx="384" cy="272"/>
          </p:xfrm>
          <a:graphic>
            <a:graphicData uri="http://schemas.openxmlformats.org/presentationml/2006/ole">
              <mc:AlternateContent xmlns:mc="http://schemas.openxmlformats.org/markup-compatibility/2006">
                <mc:Choice xmlns:v="urn:schemas-microsoft-com:vml" Requires="v">
                  <p:oleObj spid="_x0000_s190783" r:id="rId17" imgW="609917" imgH="432117" progId="Equation.3">
                    <p:embed/>
                  </p:oleObj>
                </mc:Choice>
                <mc:Fallback>
                  <p:oleObj r:id="rId17" imgW="609917" imgH="432117"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98" y="1652"/>
                          <a:ext cx="38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7"/>
            <p:cNvSpPr>
              <a:spLocks noChangeArrowheads="1"/>
            </p:cNvSpPr>
            <p:nvPr/>
          </p:nvSpPr>
          <p:spPr bwMode="auto">
            <a:xfrm>
              <a:off x="376" y="301"/>
              <a:ext cx="116" cy="233"/>
            </a:xfrm>
            <a:prstGeom prst="rect">
              <a:avLst/>
            </a:prstGeom>
            <a:gradFill rotWithShape="1">
              <a:gsLst>
                <a:gs pos="0">
                  <a:srgbClr val="FF66FF">
                    <a:alpha val="50999"/>
                  </a:srgbClr>
                </a:gs>
                <a:gs pos="50000">
                  <a:srgbClr val="FF66FF">
                    <a:gamma/>
                    <a:shade val="46275"/>
                    <a:invGamma/>
                    <a:alpha val="48999"/>
                  </a:srgbClr>
                </a:gs>
                <a:gs pos="100000">
                  <a:srgbClr val="FF66FF">
                    <a:alpha val="50999"/>
                  </a:srgbClr>
                </a:gs>
              </a:gsLst>
              <a:lin ang="5400000" scaled="1"/>
            </a:gradFill>
            <a:ln w="9525" cmpd="sng">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rgbClr val="000000"/>
                </a:solidFill>
              </a:endParaRPr>
            </a:p>
          </p:txBody>
        </p:sp>
        <p:sp>
          <p:nvSpPr>
            <p:cNvPr id="18" name="Rectangle 8"/>
            <p:cNvSpPr>
              <a:spLocks noChangeArrowheads="1"/>
            </p:cNvSpPr>
            <p:nvPr/>
          </p:nvSpPr>
          <p:spPr bwMode="auto">
            <a:xfrm>
              <a:off x="388" y="1447"/>
              <a:ext cx="116" cy="233"/>
            </a:xfrm>
            <a:prstGeom prst="rect">
              <a:avLst/>
            </a:prstGeom>
            <a:gradFill rotWithShape="1">
              <a:gsLst>
                <a:gs pos="0">
                  <a:srgbClr val="FF66FF">
                    <a:alpha val="50999"/>
                  </a:srgbClr>
                </a:gs>
                <a:gs pos="50000">
                  <a:srgbClr val="FF66FF">
                    <a:gamma/>
                    <a:shade val="46275"/>
                    <a:invGamma/>
                    <a:alpha val="48999"/>
                  </a:srgbClr>
                </a:gs>
                <a:gs pos="100000">
                  <a:srgbClr val="FF66FF">
                    <a:alpha val="50999"/>
                  </a:srgbClr>
                </a:gs>
              </a:gsLst>
              <a:lin ang="5400000" scaled="1"/>
            </a:gradFill>
            <a:ln w="9525" cmpd="sng">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rgbClr val="000000"/>
                </a:solidFill>
              </a:endParaRPr>
            </a:p>
          </p:txBody>
        </p:sp>
        <p:grpSp>
          <p:nvGrpSpPr>
            <p:cNvPr id="19" name="Group 9"/>
            <p:cNvGrpSpPr>
              <a:grpSpLocks/>
            </p:cNvGrpSpPr>
            <p:nvPr/>
          </p:nvGrpSpPr>
          <p:grpSpPr bwMode="auto">
            <a:xfrm>
              <a:off x="423" y="256"/>
              <a:ext cx="2471" cy="327"/>
              <a:chOff x="0" y="-89"/>
              <a:chExt cx="2471" cy="327"/>
            </a:xfrm>
          </p:grpSpPr>
          <p:grpSp>
            <p:nvGrpSpPr>
              <p:cNvPr id="58" name="Group 10"/>
              <p:cNvGrpSpPr>
                <a:grpSpLocks/>
              </p:cNvGrpSpPr>
              <p:nvPr/>
            </p:nvGrpSpPr>
            <p:grpSpPr bwMode="auto">
              <a:xfrm>
                <a:off x="0" y="-89"/>
                <a:ext cx="158" cy="327"/>
                <a:chOff x="0" y="-89"/>
                <a:chExt cx="158" cy="327"/>
              </a:xfrm>
            </p:grpSpPr>
            <p:sp>
              <p:nvSpPr>
                <p:cNvPr id="74" name="Oval 11"/>
                <p:cNvSpPr>
                  <a:spLocks noChangeArrowheads="1"/>
                </p:cNvSpPr>
                <p:nvPr/>
              </p:nvSpPr>
              <p:spPr bwMode="auto">
                <a:xfrm>
                  <a:off x="0"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75" name="Object 12"/>
                <p:cNvGraphicFramePr>
                  <a:graphicFrameLocks/>
                </p:cNvGraphicFramePr>
                <p:nvPr/>
              </p:nvGraphicFramePr>
              <p:xfrm>
                <a:off x="33" y="23"/>
                <a:ext cx="107" cy="107"/>
              </p:xfrm>
              <a:graphic>
                <a:graphicData uri="http://schemas.openxmlformats.org/presentationml/2006/ole">
                  <mc:AlternateContent xmlns:mc="http://schemas.openxmlformats.org/markup-compatibility/2006">
                    <mc:Choice xmlns:v="urn:schemas-microsoft-com:vml" Requires="v">
                      <p:oleObj spid="_x0000_s190784" r:id="rId19" imgW="241827" imgH="241827" progId="Equation.3">
                        <p:embed/>
                      </p:oleObj>
                    </mc:Choice>
                    <mc:Fallback>
                      <p:oleObj r:id="rId19" imgW="241827" imgH="241827"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 y="23"/>
                              <a:ext cx="107" cy="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9" name="Group 13"/>
              <p:cNvGrpSpPr>
                <a:grpSpLocks/>
              </p:cNvGrpSpPr>
              <p:nvPr/>
            </p:nvGrpSpPr>
            <p:grpSpPr bwMode="auto">
              <a:xfrm>
                <a:off x="1869" y="-89"/>
                <a:ext cx="158" cy="327"/>
                <a:chOff x="-58" y="-89"/>
                <a:chExt cx="158" cy="327"/>
              </a:xfrm>
            </p:grpSpPr>
            <p:sp>
              <p:nvSpPr>
                <p:cNvPr id="72" name="Oval 14"/>
                <p:cNvSpPr>
                  <a:spLocks noChangeArrowheads="1"/>
                </p:cNvSpPr>
                <p:nvPr/>
              </p:nvSpPr>
              <p:spPr bwMode="auto">
                <a:xfrm>
                  <a:off x="-58"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73" name="Object 15"/>
                <p:cNvGraphicFramePr>
                  <a:graphicFrameLocks noChangeAspect="1"/>
                </p:cNvGraphicFramePr>
                <p:nvPr>
                  <p:extLst/>
                </p:nvPr>
              </p:nvGraphicFramePr>
              <p:xfrm>
                <a:off x="-33" y="6"/>
                <a:ext cx="133" cy="133"/>
              </p:xfrm>
              <a:graphic>
                <a:graphicData uri="http://schemas.openxmlformats.org/presentationml/2006/ole">
                  <mc:AlternateContent xmlns:mc="http://schemas.openxmlformats.org/markup-compatibility/2006">
                    <mc:Choice xmlns:v="urn:schemas-microsoft-com:vml" Requires="v">
                      <p:oleObj spid="_x0000_s190785" name="Equation" r:id="rId21" imgW="140321" imgH="140321" progId="Equation.DSMT4">
                        <p:embed/>
                      </p:oleObj>
                    </mc:Choice>
                    <mc:Fallback>
                      <p:oleObj name="Equation" r:id="rId21" imgW="140321" imgH="140321" progId="Equation.DSMT4">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 y="6"/>
                              <a:ext cx="133"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0" name="Group 16"/>
              <p:cNvGrpSpPr>
                <a:grpSpLocks/>
              </p:cNvGrpSpPr>
              <p:nvPr/>
            </p:nvGrpSpPr>
            <p:grpSpPr bwMode="auto">
              <a:xfrm>
                <a:off x="462" y="-89"/>
                <a:ext cx="158" cy="327"/>
                <a:chOff x="77" y="-89"/>
                <a:chExt cx="158" cy="327"/>
              </a:xfrm>
            </p:grpSpPr>
            <p:sp>
              <p:nvSpPr>
                <p:cNvPr id="70" name="Oval 17"/>
                <p:cNvSpPr>
                  <a:spLocks noChangeArrowheads="1"/>
                </p:cNvSpPr>
                <p:nvPr/>
              </p:nvSpPr>
              <p:spPr bwMode="auto">
                <a:xfrm>
                  <a:off x="77"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71" name="Object 18"/>
                <p:cNvGraphicFramePr>
                  <a:graphicFrameLocks/>
                </p:cNvGraphicFramePr>
                <p:nvPr>
                  <p:extLst/>
                </p:nvPr>
              </p:nvGraphicFramePr>
              <p:xfrm>
                <a:off x="99" y="23"/>
                <a:ext cx="107" cy="107"/>
              </p:xfrm>
              <a:graphic>
                <a:graphicData uri="http://schemas.openxmlformats.org/presentationml/2006/ole">
                  <mc:AlternateContent xmlns:mc="http://schemas.openxmlformats.org/markup-compatibility/2006">
                    <mc:Choice xmlns:v="urn:schemas-microsoft-com:vml" Requires="v">
                      <p:oleObj spid="_x0000_s190786" r:id="rId23" imgW="241827" imgH="241827" progId="Equation.3">
                        <p:embed/>
                      </p:oleObj>
                    </mc:Choice>
                    <mc:Fallback>
                      <p:oleObj r:id="rId23" imgW="241827" imgH="241827"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9" y="23"/>
                              <a:ext cx="107" cy="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 name="Group 22"/>
              <p:cNvGrpSpPr>
                <a:grpSpLocks/>
              </p:cNvGrpSpPr>
              <p:nvPr/>
            </p:nvGrpSpPr>
            <p:grpSpPr bwMode="auto">
              <a:xfrm>
                <a:off x="961" y="-89"/>
                <a:ext cx="158" cy="327"/>
                <a:chOff x="-195" y="-89"/>
                <a:chExt cx="158" cy="327"/>
              </a:xfrm>
            </p:grpSpPr>
            <p:sp>
              <p:nvSpPr>
                <p:cNvPr id="68" name="Oval 23"/>
                <p:cNvSpPr>
                  <a:spLocks noChangeArrowheads="1"/>
                </p:cNvSpPr>
                <p:nvPr/>
              </p:nvSpPr>
              <p:spPr bwMode="auto">
                <a:xfrm>
                  <a:off x="-195"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69" name="Object 24"/>
                <p:cNvGraphicFramePr>
                  <a:graphicFrameLocks/>
                </p:cNvGraphicFramePr>
                <p:nvPr>
                  <p:extLst/>
                </p:nvPr>
              </p:nvGraphicFramePr>
              <p:xfrm>
                <a:off x="-173" y="23"/>
                <a:ext cx="107" cy="107"/>
              </p:xfrm>
              <a:graphic>
                <a:graphicData uri="http://schemas.openxmlformats.org/presentationml/2006/ole">
                  <mc:AlternateContent xmlns:mc="http://schemas.openxmlformats.org/markup-compatibility/2006">
                    <mc:Choice xmlns:v="urn:schemas-microsoft-com:vml" Requires="v">
                      <p:oleObj spid="_x0000_s190787" r:id="rId24" imgW="241827" imgH="241827" progId="Equation.3">
                        <p:embed/>
                      </p:oleObj>
                    </mc:Choice>
                    <mc:Fallback>
                      <p:oleObj r:id="rId24" imgW="241827" imgH="241827"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3" y="23"/>
                              <a:ext cx="107" cy="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2" name="Group 25"/>
              <p:cNvGrpSpPr>
                <a:grpSpLocks/>
              </p:cNvGrpSpPr>
              <p:nvPr/>
            </p:nvGrpSpPr>
            <p:grpSpPr bwMode="auto">
              <a:xfrm>
                <a:off x="1392" y="-89"/>
                <a:ext cx="158" cy="327"/>
                <a:chOff x="-150" y="-89"/>
                <a:chExt cx="158" cy="327"/>
              </a:xfrm>
            </p:grpSpPr>
            <p:sp>
              <p:nvSpPr>
                <p:cNvPr id="66" name="Oval 26"/>
                <p:cNvSpPr>
                  <a:spLocks noChangeArrowheads="1"/>
                </p:cNvSpPr>
                <p:nvPr/>
              </p:nvSpPr>
              <p:spPr bwMode="auto">
                <a:xfrm>
                  <a:off x="-150"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67" name="Object 27"/>
                <p:cNvGraphicFramePr>
                  <a:graphicFrameLocks/>
                </p:cNvGraphicFramePr>
                <p:nvPr>
                  <p:extLst/>
                </p:nvPr>
              </p:nvGraphicFramePr>
              <p:xfrm>
                <a:off x="-105" y="23"/>
                <a:ext cx="107" cy="107"/>
              </p:xfrm>
              <a:graphic>
                <a:graphicData uri="http://schemas.openxmlformats.org/presentationml/2006/ole">
                  <mc:AlternateContent xmlns:mc="http://schemas.openxmlformats.org/markup-compatibility/2006">
                    <mc:Choice xmlns:v="urn:schemas-microsoft-com:vml" Requires="v">
                      <p:oleObj spid="_x0000_s190788" r:id="rId25" imgW="241827" imgH="241827" progId="Equation.3">
                        <p:embed/>
                      </p:oleObj>
                    </mc:Choice>
                    <mc:Fallback>
                      <p:oleObj r:id="rId25" imgW="241827" imgH="241827"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5" y="23"/>
                              <a:ext cx="107" cy="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3" name="Group 28"/>
              <p:cNvGrpSpPr>
                <a:grpSpLocks/>
              </p:cNvGrpSpPr>
              <p:nvPr/>
            </p:nvGrpSpPr>
            <p:grpSpPr bwMode="auto">
              <a:xfrm>
                <a:off x="2313" y="-89"/>
                <a:ext cx="158" cy="327"/>
                <a:chOff x="0" y="-89"/>
                <a:chExt cx="158" cy="327"/>
              </a:xfrm>
            </p:grpSpPr>
            <p:sp>
              <p:nvSpPr>
                <p:cNvPr id="64" name="Oval 29"/>
                <p:cNvSpPr>
                  <a:spLocks noChangeArrowheads="1"/>
                </p:cNvSpPr>
                <p:nvPr/>
              </p:nvSpPr>
              <p:spPr bwMode="auto">
                <a:xfrm>
                  <a:off x="0"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65" name="Object 30"/>
                <p:cNvGraphicFramePr>
                  <a:graphicFrameLocks noChangeAspect="1"/>
                </p:cNvGraphicFramePr>
                <p:nvPr>
                  <p:extLst/>
                </p:nvPr>
              </p:nvGraphicFramePr>
              <p:xfrm>
                <a:off x="9" y="6"/>
                <a:ext cx="133" cy="133"/>
              </p:xfrm>
              <a:graphic>
                <a:graphicData uri="http://schemas.openxmlformats.org/presentationml/2006/ole">
                  <mc:AlternateContent xmlns:mc="http://schemas.openxmlformats.org/markup-compatibility/2006">
                    <mc:Choice xmlns:v="urn:schemas-microsoft-com:vml" Requires="v">
                      <p:oleObj spid="_x0000_s190789" r:id="rId26" imgW="140321" imgH="140321" progId="Equation.3">
                        <p:embed/>
                      </p:oleObj>
                    </mc:Choice>
                    <mc:Fallback>
                      <p:oleObj r:id="rId26" imgW="140321" imgH="140321" progId="Equation.3">
                        <p:embed/>
                        <p:pic>
                          <p:nvPicPr>
                            <p:cNvPr id="0" name=""/>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 y="6"/>
                              <a:ext cx="133"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0" name="Group 31"/>
            <p:cNvGrpSpPr>
              <a:grpSpLocks/>
            </p:cNvGrpSpPr>
            <p:nvPr/>
          </p:nvGrpSpPr>
          <p:grpSpPr bwMode="auto">
            <a:xfrm>
              <a:off x="425" y="1398"/>
              <a:ext cx="2471" cy="327"/>
              <a:chOff x="0" y="-89"/>
              <a:chExt cx="2471" cy="327"/>
            </a:xfrm>
          </p:grpSpPr>
          <p:grpSp>
            <p:nvGrpSpPr>
              <p:cNvPr id="40" name="Group 32"/>
              <p:cNvGrpSpPr>
                <a:grpSpLocks/>
              </p:cNvGrpSpPr>
              <p:nvPr/>
            </p:nvGrpSpPr>
            <p:grpSpPr bwMode="auto">
              <a:xfrm>
                <a:off x="0" y="-89"/>
                <a:ext cx="158" cy="327"/>
                <a:chOff x="0" y="-89"/>
                <a:chExt cx="158" cy="327"/>
              </a:xfrm>
            </p:grpSpPr>
            <p:sp>
              <p:nvSpPr>
                <p:cNvPr id="56" name="Oval 33"/>
                <p:cNvSpPr>
                  <a:spLocks noChangeArrowheads="1"/>
                </p:cNvSpPr>
                <p:nvPr/>
              </p:nvSpPr>
              <p:spPr bwMode="auto">
                <a:xfrm>
                  <a:off x="0"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57" name="Object 34"/>
                <p:cNvGraphicFramePr>
                  <a:graphicFrameLocks/>
                </p:cNvGraphicFramePr>
                <p:nvPr/>
              </p:nvGraphicFramePr>
              <p:xfrm>
                <a:off x="35" y="69"/>
                <a:ext cx="102" cy="33"/>
              </p:xfrm>
              <a:graphic>
                <a:graphicData uri="http://schemas.openxmlformats.org/presentationml/2006/ole">
                  <mc:AlternateContent xmlns:mc="http://schemas.openxmlformats.org/markup-compatibility/2006">
                    <mc:Choice xmlns:v="urn:schemas-microsoft-com:vml" Requires="v">
                      <p:oleObj spid="_x0000_s190790" r:id="rId28" imgW="228521" imgH="76385" progId="Equation.3">
                        <p:embed/>
                      </p:oleObj>
                    </mc:Choice>
                    <mc:Fallback>
                      <p:oleObj r:id="rId28" imgW="228521" imgH="76385" progId="Equation.3">
                        <p:embed/>
                        <p:pic>
                          <p:nvPicPr>
                            <p:cNvPr id="0" name=""/>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5" y="69"/>
                              <a:ext cx="102" cy="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 name="Group 35"/>
              <p:cNvGrpSpPr>
                <a:grpSpLocks/>
              </p:cNvGrpSpPr>
              <p:nvPr/>
            </p:nvGrpSpPr>
            <p:grpSpPr bwMode="auto">
              <a:xfrm>
                <a:off x="462" y="-89"/>
                <a:ext cx="158" cy="327"/>
                <a:chOff x="0" y="-89"/>
                <a:chExt cx="158" cy="327"/>
              </a:xfrm>
            </p:grpSpPr>
            <p:sp>
              <p:nvSpPr>
                <p:cNvPr id="54" name="Oval 36"/>
                <p:cNvSpPr>
                  <a:spLocks noChangeArrowheads="1"/>
                </p:cNvSpPr>
                <p:nvPr/>
              </p:nvSpPr>
              <p:spPr bwMode="auto">
                <a:xfrm>
                  <a:off x="0"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55" name="Object 37"/>
                <p:cNvGraphicFramePr>
                  <a:graphicFrameLocks/>
                </p:cNvGraphicFramePr>
                <p:nvPr/>
              </p:nvGraphicFramePr>
              <p:xfrm>
                <a:off x="35" y="69"/>
                <a:ext cx="102" cy="33"/>
              </p:xfrm>
              <a:graphic>
                <a:graphicData uri="http://schemas.openxmlformats.org/presentationml/2006/ole">
                  <mc:AlternateContent xmlns:mc="http://schemas.openxmlformats.org/markup-compatibility/2006">
                    <mc:Choice xmlns:v="urn:schemas-microsoft-com:vml" Requires="v">
                      <p:oleObj spid="_x0000_s190791" r:id="rId30" imgW="228521" imgH="76385" progId="Equation.3">
                        <p:embed/>
                      </p:oleObj>
                    </mc:Choice>
                    <mc:Fallback>
                      <p:oleObj r:id="rId30" imgW="228521" imgH="76385" progId="Equation.3">
                        <p:embed/>
                        <p:pic>
                          <p:nvPicPr>
                            <p:cNvPr id="0" name=""/>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5" y="69"/>
                              <a:ext cx="102" cy="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2" name="Group 38"/>
              <p:cNvGrpSpPr>
                <a:grpSpLocks/>
              </p:cNvGrpSpPr>
              <p:nvPr/>
            </p:nvGrpSpPr>
            <p:grpSpPr bwMode="auto">
              <a:xfrm>
                <a:off x="925" y="-89"/>
                <a:ext cx="158" cy="327"/>
                <a:chOff x="0" y="-89"/>
                <a:chExt cx="158" cy="327"/>
              </a:xfrm>
            </p:grpSpPr>
            <p:sp>
              <p:nvSpPr>
                <p:cNvPr id="52" name="Oval 39"/>
                <p:cNvSpPr>
                  <a:spLocks noChangeArrowheads="1"/>
                </p:cNvSpPr>
                <p:nvPr/>
              </p:nvSpPr>
              <p:spPr bwMode="auto">
                <a:xfrm>
                  <a:off x="0"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53" name="Object 40"/>
                <p:cNvGraphicFramePr>
                  <a:graphicFrameLocks/>
                </p:cNvGraphicFramePr>
                <p:nvPr/>
              </p:nvGraphicFramePr>
              <p:xfrm>
                <a:off x="35" y="69"/>
                <a:ext cx="102" cy="33"/>
              </p:xfrm>
              <a:graphic>
                <a:graphicData uri="http://schemas.openxmlformats.org/presentationml/2006/ole">
                  <mc:AlternateContent xmlns:mc="http://schemas.openxmlformats.org/markup-compatibility/2006">
                    <mc:Choice xmlns:v="urn:schemas-microsoft-com:vml" Requires="v">
                      <p:oleObj spid="_x0000_s190792" r:id="rId31" imgW="228521" imgH="76385" progId="Equation.3">
                        <p:embed/>
                      </p:oleObj>
                    </mc:Choice>
                    <mc:Fallback>
                      <p:oleObj r:id="rId31" imgW="228521" imgH="76385" progId="Equation.3">
                        <p:embed/>
                        <p:pic>
                          <p:nvPicPr>
                            <p:cNvPr id="0" name=""/>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5" y="69"/>
                              <a:ext cx="102" cy="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3" name="Group 41"/>
              <p:cNvGrpSpPr>
                <a:grpSpLocks/>
              </p:cNvGrpSpPr>
              <p:nvPr/>
            </p:nvGrpSpPr>
            <p:grpSpPr bwMode="auto">
              <a:xfrm>
                <a:off x="1387" y="-89"/>
                <a:ext cx="158" cy="327"/>
                <a:chOff x="0" y="-89"/>
                <a:chExt cx="158" cy="327"/>
              </a:xfrm>
            </p:grpSpPr>
            <p:sp>
              <p:nvSpPr>
                <p:cNvPr id="50" name="Oval 42"/>
                <p:cNvSpPr>
                  <a:spLocks noChangeArrowheads="1"/>
                </p:cNvSpPr>
                <p:nvPr/>
              </p:nvSpPr>
              <p:spPr bwMode="auto">
                <a:xfrm>
                  <a:off x="0"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51" name="Object 43"/>
                <p:cNvGraphicFramePr>
                  <a:graphicFrameLocks/>
                </p:cNvGraphicFramePr>
                <p:nvPr/>
              </p:nvGraphicFramePr>
              <p:xfrm>
                <a:off x="35" y="69"/>
                <a:ext cx="102" cy="33"/>
              </p:xfrm>
              <a:graphic>
                <a:graphicData uri="http://schemas.openxmlformats.org/presentationml/2006/ole">
                  <mc:AlternateContent xmlns:mc="http://schemas.openxmlformats.org/markup-compatibility/2006">
                    <mc:Choice xmlns:v="urn:schemas-microsoft-com:vml" Requires="v">
                      <p:oleObj spid="_x0000_s190793" r:id="rId32" imgW="228521" imgH="76385" progId="Equation.3">
                        <p:embed/>
                      </p:oleObj>
                    </mc:Choice>
                    <mc:Fallback>
                      <p:oleObj r:id="rId32" imgW="228521" imgH="76385" progId="Equation.3">
                        <p:embed/>
                        <p:pic>
                          <p:nvPicPr>
                            <p:cNvPr id="0" name=""/>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5" y="69"/>
                              <a:ext cx="102" cy="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4" name="Group 44"/>
              <p:cNvGrpSpPr>
                <a:grpSpLocks/>
              </p:cNvGrpSpPr>
              <p:nvPr/>
            </p:nvGrpSpPr>
            <p:grpSpPr bwMode="auto">
              <a:xfrm>
                <a:off x="1850" y="-89"/>
                <a:ext cx="158" cy="327"/>
                <a:chOff x="0" y="-89"/>
                <a:chExt cx="158" cy="327"/>
              </a:xfrm>
            </p:grpSpPr>
            <p:sp>
              <p:nvSpPr>
                <p:cNvPr id="48" name="Oval 45"/>
                <p:cNvSpPr>
                  <a:spLocks noChangeArrowheads="1"/>
                </p:cNvSpPr>
                <p:nvPr/>
              </p:nvSpPr>
              <p:spPr bwMode="auto">
                <a:xfrm>
                  <a:off x="0"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49" name="Object 46"/>
                <p:cNvGraphicFramePr>
                  <a:graphicFrameLocks/>
                </p:cNvGraphicFramePr>
                <p:nvPr/>
              </p:nvGraphicFramePr>
              <p:xfrm>
                <a:off x="35" y="69"/>
                <a:ext cx="102" cy="33"/>
              </p:xfrm>
              <a:graphic>
                <a:graphicData uri="http://schemas.openxmlformats.org/presentationml/2006/ole">
                  <mc:AlternateContent xmlns:mc="http://schemas.openxmlformats.org/markup-compatibility/2006">
                    <mc:Choice xmlns:v="urn:schemas-microsoft-com:vml" Requires="v">
                      <p:oleObj spid="_x0000_s190794" r:id="rId33" imgW="228521" imgH="76385" progId="Equation.3">
                        <p:embed/>
                      </p:oleObj>
                    </mc:Choice>
                    <mc:Fallback>
                      <p:oleObj r:id="rId33" imgW="228521" imgH="76385" progId="Equation.3">
                        <p:embed/>
                        <p:pic>
                          <p:nvPicPr>
                            <p:cNvPr id="0" name=""/>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5" y="69"/>
                              <a:ext cx="102" cy="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5" name="Group 47"/>
              <p:cNvGrpSpPr>
                <a:grpSpLocks/>
              </p:cNvGrpSpPr>
              <p:nvPr/>
            </p:nvGrpSpPr>
            <p:grpSpPr bwMode="auto">
              <a:xfrm>
                <a:off x="2313" y="-89"/>
                <a:ext cx="158" cy="327"/>
                <a:chOff x="0" y="-89"/>
                <a:chExt cx="158" cy="327"/>
              </a:xfrm>
            </p:grpSpPr>
            <p:sp>
              <p:nvSpPr>
                <p:cNvPr id="46" name="Oval 48"/>
                <p:cNvSpPr>
                  <a:spLocks noChangeArrowheads="1"/>
                </p:cNvSpPr>
                <p:nvPr/>
              </p:nvSpPr>
              <p:spPr bwMode="auto">
                <a:xfrm>
                  <a:off x="0"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47" name="Object 49"/>
                <p:cNvGraphicFramePr>
                  <a:graphicFrameLocks/>
                </p:cNvGraphicFramePr>
                <p:nvPr/>
              </p:nvGraphicFramePr>
              <p:xfrm>
                <a:off x="35" y="69"/>
                <a:ext cx="102" cy="33"/>
              </p:xfrm>
              <a:graphic>
                <a:graphicData uri="http://schemas.openxmlformats.org/presentationml/2006/ole">
                  <mc:AlternateContent xmlns:mc="http://schemas.openxmlformats.org/markup-compatibility/2006">
                    <mc:Choice xmlns:v="urn:schemas-microsoft-com:vml" Requires="v">
                      <p:oleObj spid="_x0000_s190795" r:id="rId34" imgW="228521" imgH="76385" progId="Equation.3">
                        <p:embed/>
                      </p:oleObj>
                    </mc:Choice>
                    <mc:Fallback>
                      <p:oleObj r:id="rId34" imgW="228521" imgH="76385" progId="Equation.3">
                        <p:embed/>
                        <p:pic>
                          <p:nvPicPr>
                            <p:cNvPr id="0" name=""/>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5" y="69"/>
                              <a:ext cx="102" cy="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1" name="Group 50"/>
            <p:cNvGrpSpPr>
              <a:grpSpLocks/>
            </p:cNvGrpSpPr>
            <p:nvPr/>
          </p:nvGrpSpPr>
          <p:grpSpPr bwMode="auto">
            <a:xfrm>
              <a:off x="384" y="518"/>
              <a:ext cx="2532" cy="965"/>
              <a:chOff x="0" y="0"/>
              <a:chExt cx="2532" cy="965"/>
            </a:xfrm>
          </p:grpSpPr>
          <p:sp>
            <p:nvSpPr>
              <p:cNvPr id="22" name="Rectangle 51" descr="浅色上对角线"/>
              <p:cNvSpPr>
                <a:spLocks noChangeArrowheads="1"/>
              </p:cNvSpPr>
              <p:nvPr/>
            </p:nvSpPr>
            <p:spPr bwMode="auto">
              <a:xfrm rot="16200000">
                <a:off x="781" y="-783"/>
                <a:ext cx="965" cy="2532"/>
              </a:xfrm>
              <a:prstGeom prst="rect">
                <a:avLst/>
              </a:prstGeom>
              <a:blipFill dpi="0" rotWithShape="0">
                <a:blip r:embed="rId35"/>
                <a:srcRect/>
                <a:tile tx="0" ty="0" sx="100000" sy="100000" flip="none" algn="tl"/>
              </a:blipFill>
              <a:ln w="38100" cmpd="sng">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sz="3600" i="1" baseline="-25000">
                  <a:solidFill>
                    <a:srgbClr val="0000CC"/>
                  </a:solidFill>
                </a:endParaRPr>
              </a:p>
            </p:txBody>
          </p:sp>
          <p:grpSp>
            <p:nvGrpSpPr>
              <p:cNvPr id="23" name="Group 52"/>
              <p:cNvGrpSpPr>
                <a:grpSpLocks/>
              </p:cNvGrpSpPr>
              <p:nvPr/>
            </p:nvGrpSpPr>
            <p:grpSpPr bwMode="auto">
              <a:xfrm>
                <a:off x="90" y="57"/>
                <a:ext cx="2309" cy="92"/>
                <a:chOff x="0" y="0"/>
                <a:chExt cx="2309" cy="92"/>
              </a:xfrm>
            </p:grpSpPr>
            <p:graphicFrame>
              <p:nvGraphicFramePr>
                <p:cNvPr id="32" name="Object 53"/>
                <p:cNvGraphicFramePr>
                  <a:graphicFrameLocks/>
                </p:cNvGraphicFramePr>
                <p:nvPr/>
              </p:nvGraphicFramePr>
              <p:xfrm>
                <a:off x="0" y="0"/>
                <a:ext cx="177" cy="92"/>
              </p:xfrm>
              <a:graphic>
                <a:graphicData uri="http://schemas.openxmlformats.org/presentationml/2006/ole">
                  <mc:AlternateContent xmlns:mc="http://schemas.openxmlformats.org/markup-compatibility/2006">
                    <mc:Choice xmlns:v="urn:schemas-microsoft-com:vml" Requires="v">
                      <p:oleObj spid="_x0000_s190796" r:id="rId36" imgW="228521" imgH="76385" progId="Equation.3">
                        <p:embed/>
                      </p:oleObj>
                    </mc:Choice>
                    <mc:Fallback>
                      <p:oleObj r:id="rId36" imgW="228521" imgH="76385"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0" y="0"/>
                              <a:ext cx="17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54"/>
                <p:cNvGraphicFramePr>
                  <a:graphicFrameLocks/>
                </p:cNvGraphicFramePr>
                <p:nvPr/>
              </p:nvGraphicFramePr>
              <p:xfrm>
                <a:off x="304" y="0"/>
                <a:ext cx="177" cy="92"/>
              </p:xfrm>
              <a:graphic>
                <a:graphicData uri="http://schemas.openxmlformats.org/presentationml/2006/ole">
                  <mc:AlternateContent xmlns:mc="http://schemas.openxmlformats.org/markup-compatibility/2006">
                    <mc:Choice xmlns:v="urn:schemas-microsoft-com:vml" Requires="v">
                      <p:oleObj spid="_x0000_s190797" r:id="rId38" imgW="228521" imgH="76385" progId="Equation.3">
                        <p:embed/>
                      </p:oleObj>
                    </mc:Choice>
                    <mc:Fallback>
                      <p:oleObj r:id="rId38" imgW="228521" imgH="76385"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04" y="0"/>
                              <a:ext cx="17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55"/>
                <p:cNvGraphicFramePr>
                  <a:graphicFrameLocks/>
                </p:cNvGraphicFramePr>
                <p:nvPr/>
              </p:nvGraphicFramePr>
              <p:xfrm>
                <a:off x="609" y="0"/>
                <a:ext cx="177" cy="92"/>
              </p:xfrm>
              <a:graphic>
                <a:graphicData uri="http://schemas.openxmlformats.org/presentationml/2006/ole">
                  <mc:AlternateContent xmlns:mc="http://schemas.openxmlformats.org/markup-compatibility/2006">
                    <mc:Choice xmlns:v="urn:schemas-microsoft-com:vml" Requires="v">
                      <p:oleObj spid="_x0000_s190798" r:id="rId39" imgW="228521" imgH="76385" progId="Equation.3">
                        <p:embed/>
                      </p:oleObj>
                    </mc:Choice>
                    <mc:Fallback>
                      <p:oleObj r:id="rId39" imgW="228521" imgH="76385"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09" y="0"/>
                              <a:ext cx="17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56"/>
                <p:cNvGraphicFramePr>
                  <a:graphicFrameLocks/>
                </p:cNvGraphicFramePr>
                <p:nvPr/>
              </p:nvGraphicFramePr>
              <p:xfrm>
                <a:off x="913" y="0"/>
                <a:ext cx="177" cy="92"/>
              </p:xfrm>
              <a:graphic>
                <a:graphicData uri="http://schemas.openxmlformats.org/presentationml/2006/ole">
                  <mc:AlternateContent xmlns:mc="http://schemas.openxmlformats.org/markup-compatibility/2006">
                    <mc:Choice xmlns:v="urn:schemas-microsoft-com:vml" Requires="v">
                      <p:oleObj spid="_x0000_s190799" r:id="rId40" imgW="228521" imgH="76385" progId="Equation.3">
                        <p:embed/>
                      </p:oleObj>
                    </mc:Choice>
                    <mc:Fallback>
                      <p:oleObj r:id="rId40" imgW="228521" imgH="76385"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913" y="0"/>
                              <a:ext cx="17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57"/>
                <p:cNvGraphicFramePr>
                  <a:graphicFrameLocks/>
                </p:cNvGraphicFramePr>
                <p:nvPr/>
              </p:nvGraphicFramePr>
              <p:xfrm>
                <a:off x="1218" y="0"/>
                <a:ext cx="177" cy="92"/>
              </p:xfrm>
              <a:graphic>
                <a:graphicData uri="http://schemas.openxmlformats.org/presentationml/2006/ole">
                  <mc:AlternateContent xmlns:mc="http://schemas.openxmlformats.org/markup-compatibility/2006">
                    <mc:Choice xmlns:v="urn:schemas-microsoft-com:vml" Requires="v">
                      <p:oleObj spid="_x0000_s190800" r:id="rId41" imgW="228521" imgH="76385" progId="Equation.3">
                        <p:embed/>
                      </p:oleObj>
                    </mc:Choice>
                    <mc:Fallback>
                      <p:oleObj r:id="rId41" imgW="228521" imgH="76385"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218" y="0"/>
                              <a:ext cx="17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58"/>
                <p:cNvGraphicFramePr>
                  <a:graphicFrameLocks/>
                </p:cNvGraphicFramePr>
                <p:nvPr/>
              </p:nvGraphicFramePr>
              <p:xfrm>
                <a:off x="2132" y="0"/>
                <a:ext cx="177" cy="92"/>
              </p:xfrm>
              <a:graphic>
                <a:graphicData uri="http://schemas.openxmlformats.org/presentationml/2006/ole">
                  <mc:AlternateContent xmlns:mc="http://schemas.openxmlformats.org/markup-compatibility/2006">
                    <mc:Choice xmlns:v="urn:schemas-microsoft-com:vml" Requires="v">
                      <p:oleObj spid="_x0000_s190801" r:id="rId42" imgW="228521" imgH="76385" progId="Equation.3">
                        <p:embed/>
                      </p:oleObj>
                    </mc:Choice>
                    <mc:Fallback>
                      <p:oleObj r:id="rId42" imgW="228521" imgH="76385"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132" y="0"/>
                              <a:ext cx="17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59"/>
                <p:cNvGraphicFramePr>
                  <a:graphicFrameLocks/>
                </p:cNvGraphicFramePr>
                <p:nvPr/>
              </p:nvGraphicFramePr>
              <p:xfrm>
                <a:off x="1522" y="0"/>
                <a:ext cx="177" cy="92"/>
              </p:xfrm>
              <a:graphic>
                <a:graphicData uri="http://schemas.openxmlformats.org/presentationml/2006/ole">
                  <mc:AlternateContent xmlns:mc="http://schemas.openxmlformats.org/markup-compatibility/2006">
                    <mc:Choice xmlns:v="urn:schemas-microsoft-com:vml" Requires="v">
                      <p:oleObj spid="_x0000_s190802" r:id="rId43" imgW="228521" imgH="76385" progId="Equation.3">
                        <p:embed/>
                      </p:oleObj>
                    </mc:Choice>
                    <mc:Fallback>
                      <p:oleObj r:id="rId43" imgW="228521" imgH="76385"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522" y="0"/>
                              <a:ext cx="17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60"/>
                <p:cNvGraphicFramePr>
                  <a:graphicFrameLocks/>
                </p:cNvGraphicFramePr>
                <p:nvPr/>
              </p:nvGraphicFramePr>
              <p:xfrm>
                <a:off x="1827" y="0"/>
                <a:ext cx="177" cy="92"/>
              </p:xfrm>
              <a:graphic>
                <a:graphicData uri="http://schemas.openxmlformats.org/presentationml/2006/ole">
                  <mc:AlternateContent xmlns:mc="http://schemas.openxmlformats.org/markup-compatibility/2006">
                    <mc:Choice xmlns:v="urn:schemas-microsoft-com:vml" Requires="v">
                      <p:oleObj spid="_x0000_s190803" r:id="rId44" imgW="228521" imgH="76385" progId="Equation.3">
                        <p:embed/>
                      </p:oleObj>
                    </mc:Choice>
                    <mc:Fallback>
                      <p:oleObj r:id="rId44" imgW="228521" imgH="76385"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827" y="0"/>
                              <a:ext cx="17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 name="Object 61"/>
              <p:cNvGraphicFramePr>
                <a:graphicFrameLocks/>
              </p:cNvGraphicFramePr>
              <p:nvPr/>
            </p:nvGraphicFramePr>
            <p:xfrm>
              <a:off x="90" y="723"/>
              <a:ext cx="187" cy="229"/>
            </p:xfrm>
            <a:graphic>
              <a:graphicData uri="http://schemas.openxmlformats.org/presentationml/2006/ole">
                <mc:AlternateContent xmlns:mc="http://schemas.openxmlformats.org/markup-compatibility/2006">
                  <mc:Choice xmlns:v="urn:schemas-microsoft-com:vml" Requires="v">
                    <p:oleObj spid="_x0000_s190804" r:id="rId45" imgW="241827" imgH="241827" progId="Equation.3">
                      <p:embed/>
                    </p:oleObj>
                  </mc:Choice>
                  <mc:Fallback>
                    <p:oleObj r:id="rId45" imgW="241827" imgH="241827" progId="Equation.3">
                      <p:embed/>
                      <p:pic>
                        <p:nvPicPr>
                          <p:cNvPr id="0" name=""/>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90" y="723"/>
                            <a:ext cx="18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62"/>
              <p:cNvGraphicFramePr>
                <a:graphicFrameLocks/>
              </p:cNvGraphicFramePr>
              <p:nvPr/>
            </p:nvGraphicFramePr>
            <p:xfrm>
              <a:off x="393" y="723"/>
              <a:ext cx="187" cy="229"/>
            </p:xfrm>
            <a:graphic>
              <a:graphicData uri="http://schemas.openxmlformats.org/presentationml/2006/ole">
                <mc:AlternateContent xmlns:mc="http://schemas.openxmlformats.org/markup-compatibility/2006">
                  <mc:Choice xmlns:v="urn:schemas-microsoft-com:vml" Requires="v">
                    <p:oleObj spid="_x0000_s190805" r:id="rId47" imgW="241827" imgH="241827" progId="Equation.3">
                      <p:embed/>
                    </p:oleObj>
                  </mc:Choice>
                  <mc:Fallback>
                    <p:oleObj r:id="rId47" imgW="241827" imgH="241827" progId="Equation.3">
                      <p:embed/>
                      <p:pic>
                        <p:nvPicPr>
                          <p:cNvPr id="0" name=""/>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93" y="723"/>
                            <a:ext cx="18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63"/>
              <p:cNvGraphicFramePr>
                <a:graphicFrameLocks/>
              </p:cNvGraphicFramePr>
              <p:nvPr/>
            </p:nvGraphicFramePr>
            <p:xfrm>
              <a:off x="697" y="723"/>
              <a:ext cx="187" cy="229"/>
            </p:xfrm>
            <a:graphic>
              <a:graphicData uri="http://schemas.openxmlformats.org/presentationml/2006/ole">
                <mc:AlternateContent xmlns:mc="http://schemas.openxmlformats.org/markup-compatibility/2006">
                  <mc:Choice xmlns:v="urn:schemas-microsoft-com:vml" Requires="v">
                    <p:oleObj spid="_x0000_s190806" r:id="rId48" imgW="241827" imgH="241827" progId="Equation.3">
                      <p:embed/>
                    </p:oleObj>
                  </mc:Choice>
                  <mc:Fallback>
                    <p:oleObj r:id="rId48" imgW="241827" imgH="241827" progId="Equation.3">
                      <p:embed/>
                      <p:pic>
                        <p:nvPicPr>
                          <p:cNvPr id="0" name=""/>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697" y="723"/>
                            <a:ext cx="18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64"/>
              <p:cNvGraphicFramePr>
                <a:graphicFrameLocks/>
              </p:cNvGraphicFramePr>
              <p:nvPr/>
            </p:nvGraphicFramePr>
            <p:xfrm>
              <a:off x="1001" y="723"/>
              <a:ext cx="187" cy="229"/>
            </p:xfrm>
            <a:graphic>
              <a:graphicData uri="http://schemas.openxmlformats.org/presentationml/2006/ole">
                <mc:AlternateContent xmlns:mc="http://schemas.openxmlformats.org/markup-compatibility/2006">
                  <mc:Choice xmlns:v="urn:schemas-microsoft-com:vml" Requires="v">
                    <p:oleObj spid="_x0000_s190807" r:id="rId49" imgW="241827" imgH="241827" progId="Equation.3">
                      <p:embed/>
                    </p:oleObj>
                  </mc:Choice>
                  <mc:Fallback>
                    <p:oleObj r:id="rId49" imgW="241827" imgH="241827" progId="Equation.3">
                      <p:embed/>
                      <p:pic>
                        <p:nvPicPr>
                          <p:cNvPr id="0" name=""/>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001" y="723"/>
                            <a:ext cx="18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65"/>
              <p:cNvGraphicFramePr>
                <a:graphicFrameLocks/>
              </p:cNvGraphicFramePr>
              <p:nvPr/>
            </p:nvGraphicFramePr>
            <p:xfrm>
              <a:off x="1305" y="723"/>
              <a:ext cx="187" cy="229"/>
            </p:xfrm>
            <a:graphic>
              <a:graphicData uri="http://schemas.openxmlformats.org/presentationml/2006/ole">
                <mc:AlternateContent xmlns:mc="http://schemas.openxmlformats.org/markup-compatibility/2006">
                  <mc:Choice xmlns:v="urn:schemas-microsoft-com:vml" Requires="v">
                    <p:oleObj spid="_x0000_s190808" r:id="rId50" imgW="241827" imgH="241827" progId="Equation.3">
                      <p:embed/>
                    </p:oleObj>
                  </mc:Choice>
                  <mc:Fallback>
                    <p:oleObj r:id="rId50" imgW="241827" imgH="241827" progId="Equation.3">
                      <p:embed/>
                      <p:pic>
                        <p:nvPicPr>
                          <p:cNvPr id="0" name=""/>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305" y="723"/>
                            <a:ext cx="18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66"/>
              <p:cNvGraphicFramePr>
                <a:graphicFrameLocks/>
              </p:cNvGraphicFramePr>
              <p:nvPr/>
            </p:nvGraphicFramePr>
            <p:xfrm>
              <a:off x="1609" y="723"/>
              <a:ext cx="187" cy="229"/>
            </p:xfrm>
            <a:graphic>
              <a:graphicData uri="http://schemas.openxmlformats.org/presentationml/2006/ole">
                <mc:AlternateContent xmlns:mc="http://schemas.openxmlformats.org/markup-compatibility/2006">
                  <mc:Choice xmlns:v="urn:schemas-microsoft-com:vml" Requires="v">
                    <p:oleObj spid="_x0000_s190809" r:id="rId51" imgW="241827" imgH="241827" progId="Equation.3">
                      <p:embed/>
                    </p:oleObj>
                  </mc:Choice>
                  <mc:Fallback>
                    <p:oleObj r:id="rId51" imgW="241827" imgH="241827" progId="Equation.3">
                      <p:embed/>
                      <p:pic>
                        <p:nvPicPr>
                          <p:cNvPr id="0" name=""/>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609" y="723"/>
                            <a:ext cx="18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67"/>
              <p:cNvGraphicFramePr>
                <a:graphicFrameLocks/>
              </p:cNvGraphicFramePr>
              <p:nvPr/>
            </p:nvGraphicFramePr>
            <p:xfrm>
              <a:off x="1913" y="723"/>
              <a:ext cx="187" cy="229"/>
            </p:xfrm>
            <a:graphic>
              <a:graphicData uri="http://schemas.openxmlformats.org/presentationml/2006/ole">
                <mc:AlternateContent xmlns:mc="http://schemas.openxmlformats.org/markup-compatibility/2006">
                  <mc:Choice xmlns:v="urn:schemas-microsoft-com:vml" Requires="v">
                    <p:oleObj spid="_x0000_s190810" r:id="rId52" imgW="241827" imgH="241827" progId="Equation.3">
                      <p:embed/>
                    </p:oleObj>
                  </mc:Choice>
                  <mc:Fallback>
                    <p:oleObj r:id="rId52" imgW="241827" imgH="241827" progId="Equation.3">
                      <p:embed/>
                      <p:pic>
                        <p:nvPicPr>
                          <p:cNvPr id="0" name=""/>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913" y="723"/>
                            <a:ext cx="18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68"/>
              <p:cNvGraphicFramePr>
                <a:graphicFrameLocks/>
              </p:cNvGraphicFramePr>
              <p:nvPr/>
            </p:nvGraphicFramePr>
            <p:xfrm>
              <a:off x="2217" y="723"/>
              <a:ext cx="187" cy="229"/>
            </p:xfrm>
            <a:graphic>
              <a:graphicData uri="http://schemas.openxmlformats.org/presentationml/2006/ole">
                <mc:AlternateContent xmlns:mc="http://schemas.openxmlformats.org/markup-compatibility/2006">
                  <mc:Choice xmlns:v="urn:schemas-microsoft-com:vml" Requires="v">
                    <p:oleObj spid="_x0000_s190811" r:id="rId53" imgW="241827" imgH="241827" progId="Equation.3">
                      <p:embed/>
                    </p:oleObj>
                  </mc:Choice>
                  <mc:Fallback>
                    <p:oleObj r:id="rId53" imgW="241827" imgH="241827" progId="Equation.3">
                      <p:embed/>
                      <p:pic>
                        <p:nvPicPr>
                          <p:cNvPr id="0" name=""/>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217" y="723"/>
                            <a:ext cx="18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22454967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07506" y="404666"/>
            <a:ext cx="8930843" cy="646331"/>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
              <a:spcBef>
                <a:spcPct val="0"/>
              </a:spcBef>
              <a:spcAft>
                <a:spcPct val="0"/>
              </a:spcAft>
            </a:pPr>
            <a:r>
              <a:rPr 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§10</a:t>
            </a:r>
            <a:r>
              <a:rPr lang="zh-CN" alt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.11   电介质中的高斯定律   电位移矢量 </a:t>
            </a:r>
          </a:p>
        </p:txBody>
      </p:sp>
      <p:sp>
        <p:nvSpPr>
          <p:cNvPr id="3" name="Text Box 2"/>
          <p:cNvSpPr txBox="1">
            <a:spLocks noChangeArrowheads="1"/>
          </p:cNvSpPr>
          <p:nvPr/>
        </p:nvSpPr>
        <p:spPr bwMode="auto">
          <a:xfrm>
            <a:off x="500199" y="1273245"/>
            <a:ext cx="354965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dirty="0">
                <a:solidFill>
                  <a:srgbClr val="000404"/>
                </a:solidFill>
                <a:latin typeface="Times New Roman" pitchFamily="18" charset="0"/>
              </a:rPr>
              <a:t>真空中的高斯定理 </a:t>
            </a:r>
          </a:p>
        </p:txBody>
      </p:sp>
      <p:graphicFrame>
        <p:nvGraphicFramePr>
          <p:cNvPr id="4" name="Object 3"/>
          <p:cNvGraphicFramePr>
            <a:graphicFrameLocks noChangeAspect="1"/>
          </p:cNvGraphicFramePr>
          <p:nvPr>
            <p:extLst/>
          </p:nvPr>
        </p:nvGraphicFramePr>
        <p:xfrm>
          <a:off x="4172086" y="1050997"/>
          <a:ext cx="2986088" cy="1122363"/>
        </p:xfrm>
        <a:graphic>
          <a:graphicData uri="http://schemas.openxmlformats.org/presentationml/2006/ole">
            <mc:AlternateContent xmlns:mc="http://schemas.openxmlformats.org/markup-compatibility/2006">
              <mc:Choice xmlns:v="urn:schemas-microsoft-com:vml" Requires="v">
                <p:oleObj spid="_x0000_s41108" r:id="rId3" imgW="1181417" imgH="444817" progId="Equation.3">
                  <p:embed/>
                </p:oleObj>
              </mc:Choice>
              <mc:Fallback>
                <p:oleObj r:id="rId3" imgW="1181417" imgH="4448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2086" y="1050997"/>
                        <a:ext cx="2986088" cy="112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6"/>
          <p:cNvSpPr txBox="1">
            <a:spLocks noChangeArrowheads="1"/>
          </p:cNvSpPr>
          <p:nvPr/>
        </p:nvSpPr>
        <p:spPr bwMode="auto">
          <a:xfrm>
            <a:off x="107506" y="2416689"/>
            <a:ext cx="4097597" cy="5847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dirty="0">
                <a:solidFill>
                  <a:srgbClr val="000404"/>
                </a:solidFill>
                <a:latin typeface="Times New Roman" pitchFamily="18" charset="0"/>
              </a:rPr>
              <a:t>电介质中的高斯定理  </a:t>
            </a:r>
          </a:p>
        </p:txBody>
      </p:sp>
      <p:graphicFrame>
        <p:nvGraphicFramePr>
          <p:cNvPr id="6" name="Object 7"/>
          <p:cNvGraphicFramePr>
            <a:graphicFrameLocks noChangeAspect="1"/>
          </p:cNvGraphicFramePr>
          <p:nvPr>
            <p:extLst/>
          </p:nvPr>
        </p:nvGraphicFramePr>
        <p:xfrm>
          <a:off x="4072216" y="2137368"/>
          <a:ext cx="4437063" cy="1189037"/>
        </p:xfrm>
        <a:graphic>
          <a:graphicData uri="http://schemas.openxmlformats.org/presentationml/2006/ole">
            <mc:AlternateContent xmlns:mc="http://schemas.openxmlformats.org/markup-compatibility/2006">
              <mc:Choice xmlns:v="urn:schemas-microsoft-com:vml" Requires="v">
                <p:oleObj spid="_x0000_s41109" r:id="rId5" imgW="1752917" imgH="470217" progId="Equation.3">
                  <p:embed/>
                </p:oleObj>
              </mc:Choice>
              <mc:Fallback>
                <p:oleObj r:id="rId5" imgW="1752917" imgH="4702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2216" y="2137368"/>
                        <a:ext cx="4437063"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2"/>
          <p:cNvSpPr>
            <a:spLocks noChangeArrowheads="1"/>
          </p:cNvSpPr>
          <p:nvPr/>
        </p:nvSpPr>
        <p:spPr bwMode="auto">
          <a:xfrm>
            <a:off x="500127" y="4141006"/>
            <a:ext cx="7705725" cy="156966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zh-CN" sz="3200" b="1" dirty="0">
                <a:solidFill>
                  <a:srgbClr val="000404"/>
                </a:solidFill>
                <a:latin typeface="Times New Roman" pitchFamily="18" charset="0"/>
              </a:rPr>
              <a:t>        </a:t>
            </a:r>
            <a:r>
              <a:rPr lang="zh-CN" altLang="en-US" sz="3200" b="1" dirty="0">
                <a:solidFill>
                  <a:srgbClr val="000404"/>
                </a:solidFill>
                <a:latin typeface="Times New Roman" pitchFamily="18" charset="0"/>
              </a:rPr>
              <a:t>通过高斯面的电位移通量等于高斯面所包围的</a:t>
            </a:r>
            <a:r>
              <a:rPr lang="zh-CN" altLang="en-US" sz="3200" b="1" dirty="0">
                <a:solidFill>
                  <a:srgbClr val="FF0000"/>
                </a:solidFill>
                <a:latin typeface="Times New Roman" pitchFamily="18" charset="0"/>
              </a:rPr>
              <a:t>自由电荷</a:t>
            </a:r>
            <a:r>
              <a:rPr lang="zh-CN" altLang="en-US" sz="3200" b="1" dirty="0">
                <a:solidFill>
                  <a:srgbClr val="000404"/>
                </a:solidFill>
                <a:latin typeface="Times New Roman" pitchFamily="18" charset="0"/>
              </a:rPr>
              <a:t>的代数和</a:t>
            </a:r>
            <a:r>
              <a:rPr lang="zh-CN" altLang="zh-CN" sz="3200" b="1" dirty="0">
                <a:solidFill>
                  <a:srgbClr val="000404"/>
                </a:solidFill>
                <a:latin typeface="Times New Roman" pitchFamily="18" charset="0"/>
              </a:rPr>
              <a:t>,   </a:t>
            </a:r>
            <a:r>
              <a:rPr lang="zh-CN" altLang="en-US" sz="3200" b="1" dirty="0">
                <a:solidFill>
                  <a:srgbClr val="000404"/>
                </a:solidFill>
                <a:latin typeface="Times New Roman" pitchFamily="18" charset="0"/>
              </a:rPr>
              <a:t>与</a:t>
            </a:r>
            <a:r>
              <a:rPr lang="zh-CN" altLang="en-US" sz="3200" b="1" dirty="0">
                <a:solidFill>
                  <a:srgbClr val="FF0000"/>
                </a:solidFill>
                <a:latin typeface="Times New Roman" pitchFamily="18" charset="0"/>
              </a:rPr>
              <a:t>极化电荷</a:t>
            </a:r>
            <a:r>
              <a:rPr lang="zh-CN" altLang="en-US" sz="3200" b="1" dirty="0">
                <a:solidFill>
                  <a:srgbClr val="000404"/>
                </a:solidFill>
                <a:latin typeface="Times New Roman" pitchFamily="18" charset="0"/>
              </a:rPr>
              <a:t>及</a:t>
            </a:r>
            <a:r>
              <a:rPr lang="zh-CN" altLang="en-US" sz="3200" b="1" dirty="0">
                <a:solidFill>
                  <a:srgbClr val="FF0000"/>
                </a:solidFill>
                <a:latin typeface="Times New Roman" pitchFamily="18" charset="0"/>
              </a:rPr>
              <a:t>高斯面外电荷</a:t>
            </a:r>
            <a:r>
              <a:rPr lang="zh-CN" altLang="en-US" sz="3200" b="1" dirty="0">
                <a:solidFill>
                  <a:srgbClr val="000404"/>
                </a:solidFill>
                <a:latin typeface="Times New Roman" pitchFamily="18" charset="0"/>
              </a:rPr>
              <a:t>无关。</a:t>
            </a:r>
          </a:p>
        </p:txBody>
      </p:sp>
      <p:graphicFrame>
        <p:nvGraphicFramePr>
          <p:cNvPr id="11" name="Object 3"/>
          <p:cNvGraphicFramePr>
            <a:graphicFrameLocks/>
          </p:cNvGraphicFramePr>
          <p:nvPr>
            <p:extLst/>
          </p:nvPr>
        </p:nvGraphicFramePr>
        <p:xfrm>
          <a:off x="5249999" y="3401314"/>
          <a:ext cx="2374900" cy="900113"/>
        </p:xfrm>
        <a:graphic>
          <a:graphicData uri="http://schemas.openxmlformats.org/presentationml/2006/ole">
            <mc:AlternateContent xmlns:mc="http://schemas.openxmlformats.org/markup-compatibility/2006">
              <mc:Choice xmlns:v="urn:schemas-microsoft-com:vml" Requires="v">
                <p:oleObj spid="_x0000_s41110" r:id="rId7" imgW="1003182" imgH="355763" progId="Equation.3">
                  <p:embed/>
                </p:oleObj>
              </mc:Choice>
              <mc:Fallback>
                <p:oleObj r:id="rId7" imgW="1003182" imgH="355763"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49999" y="3401314"/>
                        <a:ext cx="237490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4"/>
          <p:cNvSpPr txBox="1">
            <a:spLocks noChangeArrowheads="1"/>
          </p:cNvSpPr>
          <p:nvPr/>
        </p:nvSpPr>
        <p:spPr bwMode="auto">
          <a:xfrm>
            <a:off x="210482" y="3512781"/>
            <a:ext cx="4467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dirty="0">
                <a:solidFill>
                  <a:srgbClr val="CC0000"/>
                </a:solidFill>
                <a:latin typeface="Times New Roman" pitchFamily="18" charset="0"/>
              </a:rPr>
              <a:t>有电介质时的高斯定理  </a:t>
            </a:r>
          </a:p>
        </p:txBody>
      </p:sp>
      <p:graphicFrame>
        <p:nvGraphicFramePr>
          <p:cNvPr id="13" name="Object 5"/>
          <p:cNvGraphicFramePr>
            <a:graphicFrameLocks/>
          </p:cNvGraphicFramePr>
          <p:nvPr>
            <p:extLst/>
          </p:nvPr>
        </p:nvGraphicFramePr>
        <p:xfrm>
          <a:off x="4339624" y="6104558"/>
          <a:ext cx="2376488" cy="576263"/>
        </p:xfrm>
        <a:graphic>
          <a:graphicData uri="http://schemas.openxmlformats.org/presentationml/2006/ole">
            <mc:AlternateContent xmlns:mc="http://schemas.openxmlformats.org/markup-compatibility/2006">
              <mc:Choice xmlns:v="urn:schemas-microsoft-com:vml" Requires="v">
                <p:oleObj spid="_x0000_s41111" r:id="rId9" imgW="2183769" imgH="444624" progId="Equation.3">
                  <p:embed/>
                </p:oleObj>
              </mc:Choice>
              <mc:Fallback>
                <p:oleObj r:id="rId9" imgW="2183769" imgH="444624"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9624" y="6104558"/>
                        <a:ext cx="2376488"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6"/>
          <p:cNvSpPr txBox="1">
            <a:spLocks noChangeArrowheads="1"/>
          </p:cNvSpPr>
          <p:nvPr/>
        </p:nvSpPr>
        <p:spPr bwMode="auto">
          <a:xfrm>
            <a:off x="500198" y="6101384"/>
            <a:ext cx="38877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3200" b="1" dirty="0">
                <a:solidFill>
                  <a:srgbClr val="000000"/>
                </a:solidFill>
                <a:latin typeface="Times New Roman" pitchFamily="18" charset="0"/>
              </a:rPr>
              <a:t>电位移矢量：</a:t>
            </a:r>
          </a:p>
        </p:txBody>
      </p:sp>
    </p:spTree>
    <p:extLst>
      <p:ext uri="{BB962C8B-B14F-4D97-AF65-F5344CB8AC3E}">
        <p14:creationId xmlns:p14="http://schemas.microsoft.com/office/powerpoint/2010/main" val="183378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2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2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1000"/>
                                        <p:tgtEl>
                                          <p:spTgt spid="14"/>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10" grpId="0" animBg="1" autoUpdateAnimBg="0"/>
      <p:bldP spid="12" grpId="0"/>
      <p:bldP spid="1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6818" y="971550"/>
            <a:ext cx="8693026" cy="4586288"/>
          </a:xfrm>
          <a:prstGeom prst="rect">
            <a:avLst/>
          </a:prstGeom>
        </p:spPr>
      </p:pic>
      <p:sp>
        <p:nvSpPr>
          <p:cNvPr id="3" name="文本框 2"/>
          <p:cNvSpPr txBox="1"/>
          <p:nvPr/>
        </p:nvSpPr>
        <p:spPr>
          <a:xfrm>
            <a:off x="866291" y="4469242"/>
            <a:ext cx="620683" cy="923330"/>
          </a:xfrm>
          <a:prstGeom prst="rect">
            <a:avLst/>
          </a:prstGeom>
          <a:noFill/>
        </p:spPr>
        <p:txBody>
          <a:bodyPr wrap="none" rtlCol="0">
            <a:spAutoFit/>
          </a:bodyPr>
          <a:lstStyle/>
          <a:p>
            <a:r>
              <a:rPr lang="en-US" altLang="zh-CN" sz="5400" b="1" dirty="0">
                <a:solidFill>
                  <a:srgbClr val="FF0000"/>
                </a:solidFill>
              </a:rPr>
              <a:t>D</a:t>
            </a:r>
            <a:endParaRPr lang="zh-CN" altLang="en-US" sz="5400" b="1" dirty="0">
              <a:solidFill>
                <a:srgbClr val="FF0000"/>
              </a:solidFill>
            </a:endParaRPr>
          </a:p>
        </p:txBody>
      </p:sp>
    </p:spTree>
    <p:extLst>
      <p:ext uri="{BB962C8B-B14F-4D97-AF65-F5344CB8AC3E}">
        <p14:creationId xmlns:p14="http://schemas.microsoft.com/office/powerpoint/2010/main" val="173016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2877" y="985840"/>
            <a:ext cx="8772525" cy="4547123"/>
          </a:xfrm>
          <a:prstGeom prst="rect">
            <a:avLst/>
          </a:prstGeom>
        </p:spPr>
      </p:pic>
      <p:sp>
        <p:nvSpPr>
          <p:cNvPr id="3" name="文本框 2"/>
          <p:cNvSpPr txBox="1"/>
          <p:nvPr/>
        </p:nvSpPr>
        <p:spPr>
          <a:xfrm>
            <a:off x="837716" y="4797854"/>
            <a:ext cx="572593" cy="923330"/>
          </a:xfrm>
          <a:prstGeom prst="rect">
            <a:avLst/>
          </a:prstGeom>
          <a:noFill/>
        </p:spPr>
        <p:txBody>
          <a:bodyPr wrap="none" rtlCol="0">
            <a:spAutoFit/>
          </a:bodyPr>
          <a:lstStyle/>
          <a:p>
            <a:r>
              <a:rPr lang="en-US" altLang="zh-CN" sz="5400" b="1" dirty="0">
                <a:solidFill>
                  <a:srgbClr val="FF0000"/>
                </a:solidFill>
              </a:rPr>
              <a:t>B</a:t>
            </a:r>
            <a:endParaRPr lang="zh-CN" altLang="en-US" sz="5400" b="1" dirty="0">
              <a:solidFill>
                <a:srgbClr val="FF0000"/>
              </a:solidFill>
            </a:endParaRPr>
          </a:p>
        </p:txBody>
      </p:sp>
    </p:spTree>
    <p:extLst>
      <p:ext uri="{BB962C8B-B14F-4D97-AF65-F5344CB8AC3E}">
        <p14:creationId xmlns:p14="http://schemas.microsoft.com/office/powerpoint/2010/main" val="130656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5" descr="2"/>
          <p:cNvSpPr>
            <a:spLocks noChangeArrowheads="1"/>
          </p:cNvSpPr>
          <p:nvPr/>
        </p:nvSpPr>
        <p:spPr bwMode="gray">
          <a:xfrm>
            <a:off x="125527" y="721356"/>
            <a:ext cx="6351985" cy="461665"/>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defRPr/>
            </a:pPr>
            <a:r>
              <a:rPr lang="zh-CN" altLang="en-US" sz="2400" b="1" dirty="0">
                <a:solidFill>
                  <a:srgbClr val="000000"/>
                </a:solidFill>
                <a:latin typeface="宋体"/>
              </a:rPr>
              <a:t>磁现象起源于电流（电荷运动）</a:t>
            </a:r>
          </a:p>
        </p:txBody>
      </p:sp>
      <p:sp>
        <p:nvSpPr>
          <p:cNvPr id="19" name="Rectangle 3"/>
          <p:cNvSpPr>
            <a:spLocks noChangeArrowheads="1"/>
          </p:cNvSpPr>
          <p:nvPr/>
        </p:nvSpPr>
        <p:spPr bwMode="auto">
          <a:xfrm>
            <a:off x="681434" y="0"/>
            <a:ext cx="77724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4800" dirty="0">
                <a:solidFill>
                  <a:srgbClr val="FF0000"/>
                </a:solidFill>
                <a:effectLst>
                  <a:outerShdw blurRad="38100" dist="38100" dir="2700000" algn="tl">
                    <a:srgbClr val="C0C0C0"/>
                  </a:outerShdw>
                </a:effectLst>
                <a:cs typeface="Times New Roman" pitchFamily="18" charset="0"/>
              </a:rPr>
              <a:t>第</a:t>
            </a:r>
            <a:r>
              <a:rPr lang="en-US" sz="4800" dirty="0">
                <a:solidFill>
                  <a:srgbClr val="FF0000"/>
                </a:solidFill>
                <a:effectLst>
                  <a:outerShdw blurRad="38100" dist="38100" dir="2700000" algn="tl">
                    <a:srgbClr val="C0C0C0"/>
                  </a:outerShdw>
                </a:effectLst>
                <a:cs typeface="Times New Roman" pitchFamily="18" charset="0"/>
              </a:rPr>
              <a:t>11</a:t>
            </a:r>
            <a:r>
              <a:rPr lang="zh-CN" altLang="en-US" sz="4800" dirty="0">
                <a:solidFill>
                  <a:srgbClr val="FF0000"/>
                </a:solidFill>
                <a:effectLst>
                  <a:outerShdw blurRad="38100" dist="38100" dir="2700000" algn="tl">
                    <a:srgbClr val="C0C0C0"/>
                  </a:outerShdw>
                </a:effectLst>
                <a:cs typeface="Times New Roman" pitchFamily="18" charset="0"/>
              </a:rPr>
              <a:t>章 恒定电流的磁场</a:t>
            </a:r>
          </a:p>
        </p:txBody>
      </p:sp>
      <p:pic>
        <p:nvPicPr>
          <p:cNvPr id="1056" name="Picture 32"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199" y="1151721"/>
            <a:ext cx="4554263" cy="808981"/>
          </a:xfrm>
          <a:prstGeom prst="rect">
            <a:avLst/>
          </a:prstGeom>
          <a:noFill/>
          <a:extLst>
            <a:ext uri="{909E8E84-426E-40DD-AFC4-6F175D3DCCD1}">
              <a14:hiddenFill xmlns:a14="http://schemas.microsoft.com/office/drawing/2010/main">
                <a:solidFill>
                  <a:srgbClr val="FFFFFF"/>
                </a:solidFill>
              </a14:hiddenFill>
            </a:ext>
          </a:extLst>
        </p:spPr>
      </p:pic>
      <p:pic>
        <p:nvPicPr>
          <p:cNvPr id="1055"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434" y="1932632"/>
            <a:ext cx="7772400" cy="20648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nvPr>
        </p:nvGraphicFramePr>
        <p:xfrm>
          <a:off x="6498663" y="4383568"/>
          <a:ext cx="526059" cy="448125"/>
        </p:xfrm>
        <a:graphic>
          <a:graphicData uri="http://schemas.openxmlformats.org/presentationml/2006/ole">
            <mc:AlternateContent xmlns:mc="http://schemas.openxmlformats.org/markup-compatibility/2006">
              <mc:Choice xmlns:v="urn:schemas-microsoft-com:vml" Requires="v">
                <p:oleObj spid="_x0000_s60516" name="Equation" r:id="rId5" imgW="253780" imgH="203024" progId="Equation.DSMT4">
                  <p:embed/>
                </p:oleObj>
              </mc:Choice>
              <mc:Fallback>
                <p:oleObj name="Equation" r:id="rId5" imgW="253780" imgH="2030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8663" y="4383568"/>
                        <a:ext cx="526059" cy="448125"/>
                      </a:xfrm>
                      <a:prstGeom prst="rect">
                        <a:avLst/>
                      </a:prstGeom>
                      <a:noFill/>
                    </p:spPr>
                  </p:pic>
                </p:oleObj>
              </mc:Fallback>
            </mc:AlternateContent>
          </a:graphicData>
        </a:graphic>
      </p:graphicFrame>
      <p:sp>
        <p:nvSpPr>
          <p:cNvPr id="3" name="Rectangle 33"/>
          <p:cNvSpPr>
            <a:spLocks noChangeArrowheads="1"/>
          </p:cNvSpPr>
          <p:nvPr/>
        </p:nvSpPr>
        <p:spPr bwMode="auto">
          <a:xfrm>
            <a:off x="2828927" y="101986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3600">
              <a:solidFill>
                <a:prstClr val="black"/>
              </a:solidFill>
            </a:endParaRPr>
          </a:p>
        </p:txBody>
      </p:sp>
      <p:sp>
        <p:nvSpPr>
          <p:cNvPr id="4" name="Rectangle 34"/>
          <p:cNvSpPr>
            <a:spLocks noChangeArrowheads="1"/>
          </p:cNvSpPr>
          <p:nvPr/>
        </p:nvSpPr>
        <p:spPr bwMode="auto">
          <a:xfrm>
            <a:off x="2828927" y="199141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3600">
              <a:solidFill>
                <a:prstClr val="black"/>
              </a:solidFill>
            </a:endParaRPr>
          </a:p>
        </p:txBody>
      </p:sp>
      <p:sp>
        <p:nvSpPr>
          <p:cNvPr id="5" name="Rectangle 35"/>
          <p:cNvSpPr>
            <a:spLocks noChangeArrowheads="1"/>
          </p:cNvSpPr>
          <p:nvPr/>
        </p:nvSpPr>
        <p:spPr bwMode="auto">
          <a:xfrm>
            <a:off x="0" y="4028193"/>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dirty="0">
                <a:solidFill>
                  <a:prstClr val="black"/>
                </a:solidFill>
                <a:latin typeface="Times New Roman" panose="02020603050405020304" pitchFamily="18" charset="0"/>
                <a:cs typeface="Times New Roman" panose="02020603050405020304" pitchFamily="18" charset="0"/>
              </a:rPr>
              <a:t>与静电场的思路相同，由运动电荷在磁场中的受力引入</a:t>
            </a:r>
            <a:r>
              <a:rPr lang="zh-CN" altLang="en-US" sz="2400" b="1" dirty="0">
                <a:solidFill>
                  <a:prstClr val="black"/>
                </a:solidFill>
                <a:latin typeface="Times New Roman" panose="02020603050405020304" pitchFamily="18" charset="0"/>
                <a:cs typeface="Times New Roman" panose="02020603050405020304" pitchFamily="18" charset="0"/>
              </a:rPr>
              <a:t>磁感应强度的定义</a:t>
            </a:r>
            <a:r>
              <a:rPr lang="zh-CN" altLang="en-US" sz="2400" dirty="0">
                <a:solidFill>
                  <a:prstClr val="black"/>
                </a:solidFill>
                <a:latin typeface="Times New Roman" panose="02020603050405020304" pitchFamily="18" charset="0"/>
                <a:cs typeface="Times New Roman" panose="02020603050405020304" pitchFamily="18" charset="0"/>
              </a:rPr>
              <a:t>。与静电场中取电荷元相似，引入</a:t>
            </a:r>
            <a:r>
              <a:rPr lang="zh-CN" altLang="en-US" sz="2400" b="1" dirty="0">
                <a:solidFill>
                  <a:prstClr val="black"/>
                </a:solidFill>
                <a:latin typeface="Times New Roman" panose="02020603050405020304" pitchFamily="18" charset="0"/>
                <a:cs typeface="Times New Roman" panose="02020603050405020304" pitchFamily="18" charset="0"/>
              </a:rPr>
              <a:t>电流元</a:t>
            </a:r>
            <a:endParaRPr lang="zh-CN" altLang="en-US" sz="3600" dirty="0">
              <a:solidFill>
                <a:prstClr val="black"/>
              </a:solidFill>
              <a:latin typeface="Arial" panose="020B0604020202020204" pitchFamily="34" charset="0"/>
            </a:endParaRPr>
          </a:p>
        </p:txBody>
      </p:sp>
      <p:sp>
        <p:nvSpPr>
          <p:cNvPr id="6" name="Rectangle 36"/>
          <p:cNvSpPr>
            <a:spLocks noChangeArrowheads="1"/>
          </p:cNvSpPr>
          <p:nvPr/>
        </p:nvSpPr>
        <p:spPr bwMode="auto">
          <a:xfrm>
            <a:off x="6761690" y="4376797"/>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dirty="0">
                <a:solidFill>
                  <a:prstClr val="black"/>
                </a:solidFill>
                <a:latin typeface="Times New Roman" panose="02020603050405020304" pitchFamily="18" charset="0"/>
                <a:cs typeface="Times New Roman" panose="02020603050405020304" pitchFamily="18" charset="0"/>
              </a:rPr>
              <a:t>（注意：为</a:t>
            </a:r>
            <a:r>
              <a:rPr lang="zh-CN" altLang="en-US" sz="2400" b="1" dirty="0">
                <a:solidFill>
                  <a:prstClr val="black"/>
                </a:solidFill>
                <a:latin typeface="Times New Roman" panose="02020603050405020304" pitchFamily="18" charset="0"/>
                <a:cs typeface="Times New Roman" panose="02020603050405020304" pitchFamily="18" charset="0"/>
              </a:rPr>
              <a:t>矢量</a:t>
            </a:r>
            <a:r>
              <a:rPr lang="zh-CN" altLang="en-US" sz="2400" dirty="0">
                <a:solidFill>
                  <a:prstClr val="black"/>
                </a:solidFill>
                <a:latin typeface="Times New Roman" panose="02020603050405020304" pitchFamily="18" charset="0"/>
                <a:cs typeface="Times New Roman" panose="02020603050405020304" pitchFamily="18" charset="0"/>
              </a:rPr>
              <a:t>）</a:t>
            </a:r>
            <a:endParaRPr lang="zh-CN" altLang="en-US" sz="3600" dirty="0">
              <a:solidFill>
                <a:prstClr val="black"/>
              </a:solidFill>
              <a:latin typeface="Arial" panose="020B0604020202020204" pitchFamily="34" charset="0"/>
            </a:endParaRPr>
          </a:p>
        </p:txBody>
      </p:sp>
      <p:graphicFrame>
        <p:nvGraphicFramePr>
          <p:cNvPr id="23" name="对象 22"/>
          <p:cNvGraphicFramePr>
            <a:graphicFrameLocks noChangeAspect="1"/>
          </p:cNvGraphicFramePr>
          <p:nvPr>
            <p:extLst/>
          </p:nvPr>
        </p:nvGraphicFramePr>
        <p:xfrm>
          <a:off x="7189906" y="5275041"/>
          <a:ext cx="758578" cy="512553"/>
        </p:xfrm>
        <a:graphic>
          <a:graphicData uri="http://schemas.openxmlformats.org/presentationml/2006/ole">
            <mc:AlternateContent xmlns:mc="http://schemas.openxmlformats.org/markup-compatibility/2006">
              <mc:Choice xmlns:v="urn:schemas-microsoft-com:vml" Requires="v">
                <p:oleObj spid="_x0000_s60517" name="Equation" r:id="rId7" imgW="355446" imgH="241195" progId="Equation.DSMT4">
                  <p:embed/>
                </p:oleObj>
              </mc:Choice>
              <mc:Fallback>
                <p:oleObj name="Equation" r:id="rId7" imgW="355446" imgH="24119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89906" y="5275041"/>
                        <a:ext cx="758578" cy="512553"/>
                      </a:xfrm>
                      <a:prstGeom prst="rect">
                        <a:avLst/>
                      </a:prstGeom>
                      <a:noFill/>
                    </p:spPr>
                  </p:pic>
                </p:oleObj>
              </mc:Fallback>
            </mc:AlternateContent>
          </a:graphicData>
        </a:graphic>
      </p:graphicFrame>
      <p:graphicFrame>
        <p:nvGraphicFramePr>
          <p:cNvPr id="24" name="对象 23"/>
          <p:cNvGraphicFramePr>
            <a:graphicFrameLocks noChangeAspect="1"/>
          </p:cNvGraphicFramePr>
          <p:nvPr>
            <p:extLst/>
          </p:nvPr>
        </p:nvGraphicFramePr>
        <p:xfrm>
          <a:off x="4699179" y="5805262"/>
          <a:ext cx="1447203" cy="859932"/>
        </p:xfrm>
        <a:graphic>
          <a:graphicData uri="http://schemas.openxmlformats.org/presentationml/2006/ole">
            <mc:AlternateContent xmlns:mc="http://schemas.openxmlformats.org/markup-compatibility/2006">
              <mc:Choice xmlns:v="urn:schemas-microsoft-com:vml" Requires="v">
                <p:oleObj spid="_x0000_s60518" name="Equation" r:id="rId9" imgW="660113" imgH="393529" progId="Equation.DSMT4">
                  <p:embed/>
                </p:oleObj>
              </mc:Choice>
              <mc:Fallback>
                <p:oleObj name="Equation" r:id="rId9" imgW="660113" imgH="39352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9179" y="5805262"/>
                        <a:ext cx="1447203" cy="859932"/>
                      </a:xfrm>
                      <a:prstGeom prst="rect">
                        <a:avLst/>
                      </a:prstGeom>
                      <a:noFill/>
                    </p:spPr>
                  </p:pic>
                </p:oleObj>
              </mc:Fallback>
            </mc:AlternateContent>
          </a:graphicData>
        </a:graphic>
      </p:graphicFrame>
      <p:sp>
        <p:nvSpPr>
          <p:cNvPr id="25" name="Rectangle 41"/>
          <p:cNvSpPr>
            <a:spLocks noChangeArrowheads="1"/>
          </p:cNvSpPr>
          <p:nvPr/>
        </p:nvSpPr>
        <p:spPr bwMode="auto">
          <a:xfrm>
            <a:off x="491629" y="4879072"/>
            <a:ext cx="79258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lang="zh-CN" altLang="en-US" sz="2400" b="1" dirty="0">
                <a:solidFill>
                  <a:prstClr val="black"/>
                </a:solidFill>
                <a:latin typeface="Times New Roman" panose="02020603050405020304" pitchFamily="18" charset="0"/>
                <a:cs typeface="Times New Roman" panose="02020603050405020304" pitchFamily="18" charset="0"/>
              </a:rPr>
              <a:t>方向</a:t>
            </a:r>
            <a:r>
              <a:rPr lang="zh-CN" altLang="en-US" sz="2400" dirty="0">
                <a:solidFill>
                  <a:prstClr val="black"/>
                </a:solidFill>
                <a:latin typeface="Times New Roman" panose="02020603050405020304" pitchFamily="18" charset="0"/>
                <a:cs typeface="Times New Roman" panose="02020603050405020304" pitchFamily="18" charset="0"/>
              </a:rPr>
              <a:t>：电流元受力为零时电流元所指的方向为磁场的方向</a:t>
            </a:r>
            <a:endParaRPr lang="zh-CN" altLang="en-US" sz="3600" dirty="0">
              <a:solidFill>
                <a:prstClr val="black"/>
              </a:solidFill>
              <a:latin typeface="Arial" panose="020B0604020202020204" pitchFamily="34" charset="0"/>
            </a:endParaRPr>
          </a:p>
        </p:txBody>
      </p:sp>
      <p:sp>
        <p:nvSpPr>
          <p:cNvPr id="26" name="Rectangle 42"/>
          <p:cNvSpPr>
            <a:spLocks noChangeArrowheads="1"/>
          </p:cNvSpPr>
          <p:nvPr/>
        </p:nvSpPr>
        <p:spPr bwMode="auto">
          <a:xfrm>
            <a:off x="491631" y="5288933"/>
            <a:ext cx="12186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zh-CN" altLang="en-US" sz="2400" b="1" dirty="0">
                <a:solidFill>
                  <a:prstClr val="black"/>
                </a:solidFill>
                <a:latin typeface="Times New Roman" panose="02020603050405020304" pitchFamily="18" charset="0"/>
                <a:cs typeface="Times New Roman" panose="02020603050405020304" pitchFamily="18" charset="0"/>
              </a:rPr>
              <a:t>大小</a:t>
            </a:r>
            <a:r>
              <a:rPr lang="zh-CN" altLang="en-US" sz="2400" dirty="0">
                <a:solidFill>
                  <a:prstClr val="black"/>
                </a:solidFill>
                <a:latin typeface="Times New Roman" panose="02020603050405020304" pitchFamily="18" charset="0"/>
                <a:cs typeface="Times New Roman" panose="02020603050405020304" pitchFamily="18" charset="0"/>
              </a:rPr>
              <a:t>：</a:t>
            </a:r>
            <a:endParaRPr lang="zh-CN" altLang="en-US" sz="3600" dirty="0">
              <a:solidFill>
                <a:prstClr val="black"/>
              </a:solidFill>
            </a:endParaRPr>
          </a:p>
        </p:txBody>
      </p:sp>
      <p:sp>
        <p:nvSpPr>
          <p:cNvPr id="27" name="Rectangle 43"/>
          <p:cNvSpPr>
            <a:spLocks noChangeArrowheads="1"/>
          </p:cNvSpPr>
          <p:nvPr/>
        </p:nvSpPr>
        <p:spPr bwMode="auto">
          <a:xfrm>
            <a:off x="1506154" y="5316266"/>
            <a:ext cx="82094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dirty="0">
                <a:solidFill>
                  <a:prstClr val="black"/>
                </a:solidFill>
                <a:latin typeface="Times New Roman" panose="02020603050405020304" pitchFamily="18" charset="0"/>
                <a:cs typeface="Times New Roman" panose="02020603050405020304" pitchFamily="18" charset="0"/>
              </a:rPr>
              <a:t>与磁场方向垂直时，可得到受力的最大值</a:t>
            </a:r>
            <a:endParaRPr lang="zh-CN" altLang="en-US" sz="3600" dirty="0">
              <a:solidFill>
                <a:prstClr val="black"/>
              </a:solidFill>
              <a:latin typeface="Arial" panose="020B0604020202020204" pitchFamily="34" charset="0"/>
            </a:endParaRPr>
          </a:p>
        </p:txBody>
      </p:sp>
      <p:sp>
        <p:nvSpPr>
          <p:cNvPr id="28" name="Rectangle 44"/>
          <p:cNvSpPr>
            <a:spLocks noChangeArrowheads="1"/>
          </p:cNvSpPr>
          <p:nvPr/>
        </p:nvSpPr>
        <p:spPr bwMode="auto">
          <a:xfrm>
            <a:off x="125527" y="5987377"/>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dirty="0">
                <a:solidFill>
                  <a:prstClr val="black"/>
                </a:solidFill>
                <a:latin typeface="Times New Roman" panose="02020603050405020304" pitchFamily="18" charset="0"/>
                <a:cs typeface="Times New Roman" panose="02020603050405020304" pitchFamily="18" charset="0"/>
              </a:rPr>
              <a:t>则磁感应强度的大小可定义为</a:t>
            </a:r>
            <a:endParaRPr lang="zh-CN" altLang="en-US" sz="3600" dirty="0">
              <a:solidFill>
                <a:prstClr val="black"/>
              </a:solidFill>
              <a:latin typeface="Arial" panose="020B0604020202020204" pitchFamily="34" charset="0"/>
            </a:endParaRPr>
          </a:p>
        </p:txBody>
      </p:sp>
      <p:sp>
        <p:nvSpPr>
          <p:cNvPr id="29" name="Rectangle 45"/>
          <p:cNvSpPr>
            <a:spLocks noChangeArrowheads="1"/>
          </p:cNvSpPr>
          <p:nvPr/>
        </p:nvSpPr>
        <p:spPr bwMode="auto">
          <a:xfrm>
            <a:off x="6477510" y="5952730"/>
            <a:ext cx="25587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dirty="0">
                <a:solidFill>
                  <a:prstClr val="black"/>
                </a:solidFill>
                <a:latin typeface="宋体" panose="02010600030101010101" pitchFamily="2" charset="-122"/>
                <a:cs typeface="Times New Roman" panose="02020603050405020304" pitchFamily="18" charset="0"/>
              </a:rPr>
              <a:t>单位为特斯拉</a:t>
            </a:r>
            <a:r>
              <a:rPr lang="en-US" altLang="zh-CN" sz="2400" dirty="0">
                <a:solidFill>
                  <a:prstClr val="black"/>
                </a:solidFill>
                <a:latin typeface="Times New Roman" panose="02020603050405020304" pitchFamily="18" charset="0"/>
                <a:cs typeface="Times New Roman" panose="02020603050405020304" pitchFamily="18" charset="0"/>
              </a:rPr>
              <a:t>T</a:t>
            </a:r>
            <a:r>
              <a:rPr lang="zh-CN" altLang="en-US" sz="2400" dirty="0">
                <a:solidFill>
                  <a:prstClr val="black"/>
                </a:solidFill>
                <a:latin typeface="宋体" panose="02010600030101010101" pitchFamily="2" charset="-122"/>
                <a:cs typeface="Times New Roman" panose="02020603050405020304" pitchFamily="18" charset="0"/>
              </a:rPr>
              <a:t>。</a:t>
            </a:r>
            <a:r>
              <a:rPr lang="zh-CN" altLang="en-US" sz="1200" dirty="0">
                <a:solidFill>
                  <a:prstClr val="black"/>
                </a:solidFill>
              </a:rPr>
              <a:t> </a:t>
            </a:r>
            <a:endParaRPr lang="zh-CN" altLang="en-US" sz="3600" dirty="0">
              <a:solidFill>
                <a:prstClr val="black"/>
              </a:solidFill>
              <a:latin typeface="Arial" panose="020B0604020202020204" pitchFamily="34" charset="0"/>
            </a:endParaRPr>
          </a:p>
        </p:txBody>
      </p:sp>
    </p:spTree>
    <p:extLst>
      <p:ext uri="{BB962C8B-B14F-4D97-AF65-F5344CB8AC3E}">
        <p14:creationId xmlns:p14="http://schemas.microsoft.com/office/powerpoint/2010/main" val="67789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5" grpId="0"/>
      <p:bldP spid="26" grpId="0"/>
      <p:bldP spid="27" grpId="0"/>
      <p:bldP spid="28" grpId="0"/>
      <p:bldP spid="2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3713" y="188913"/>
            <a:ext cx="5815012" cy="646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0"/>
              </a:spcBef>
              <a:spcAft>
                <a:spcPct val="0"/>
              </a:spcAft>
              <a:defRPr/>
            </a:pPr>
            <a:r>
              <a:rPr 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§11</a:t>
            </a:r>
            <a:r>
              <a:rPr lang="zh-CN" alt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.2   毕奥－萨伐尔定律   </a:t>
            </a:r>
          </a:p>
        </p:txBody>
      </p:sp>
      <p:graphicFrame>
        <p:nvGraphicFramePr>
          <p:cNvPr id="3" name="Object 3"/>
          <p:cNvGraphicFramePr>
            <a:graphicFrameLocks noChangeAspect="1"/>
          </p:cNvGraphicFramePr>
          <p:nvPr>
            <p:extLst/>
          </p:nvPr>
        </p:nvGraphicFramePr>
        <p:xfrm>
          <a:off x="5329760" y="5949952"/>
          <a:ext cx="3455987" cy="985837"/>
        </p:xfrm>
        <a:graphic>
          <a:graphicData uri="http://schemas.openxmlformats.org/presentationml/2006/ole">
            <mc:AlternateContent xmlns:mc="http://schemas.openxmlformats.org/markup-compatibility/2006">
              <mc:Choice xmlns:v="urn:schemas-microsoft-com:vml" Requires="v">
                <p:oleObj spid="_x0000_s63140" r:id="rId3" imgW="1778000" imgH="431800" progId="Equation.3">
                  <p:embed/>
                </p:oleObj>
              </mc:Choice>
              <mc:Fallback>
                <p:oleObj r:id="rId3" imgW="17780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9760" y="5949952"/>
                        <a:ext cx="3455987" cy="9858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4"/>
          <p:cNvSpPr txBox="1">
            <a:spLocks noChangeArrowheads="1"/>
          </p:cNvSpPr>
          <p:nvPr/>
        </p:nvSpPr>
        <p:spPr bwMode="auto">
          <a:xfrm>
            <a:off x="293689" y="5763431"/>
            <a:ext cx="3959225" cy="1066800"/>
          </a:xfrm>
          <a:prstGeom prst="rect">
            <a:avLst/>
          </a:prstGeom>
          <a:noFill/>
          <a:ln>
            <a:noFill/>
          </a:ln>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0"/>
              </a:spcBef>
              <a:spcAft>
                <a:spcPct val="0"/>
              </a:spcAft>
              <a:defRPr/>
            </a:pPr>
            <a:r>
              <a:rPr lang="zh-CN" altLang="zh-CN" i="1" kern="0">
                <a:solidFill>
                  <a:srgbClr val="000404"/>
                </a:solidFill>
              </a:rPr>
              <a:t>μ</a:t>
            </a:r>
            <a:r>
              <a:rPr lang="zh-CN" altLang="zh-CN" kern="0" baseline="-25000">
                <a:solidFill>
                  <a:srgbClr val="000404"/>
                </a:solidFill>
              </a:rPr>
              <a:t>0</a:t>
            </a:r>
            <a:r>
              <a:rPr lang="zh-CN" altLang="zh-CN" i="1" kern="0" baseline="-25000">
                <a:solidFill>
                  <a:srgbClr val="000404"/>
                </a:solidFill>
              </a:rPr>
              <a:t> </a:t>
            </a:r>
            <a:r>
              <a:rPr lang="zh-CN" altLang="en-US" kern="0">
                <a:solidFill>
                  <a:srgbClr val="000404"/>
                </a:solidFill>
              </a:rPr>
              <a:t>称为真空磁导率</a:t>
            </a:r>
            <a:r>
              <a:rPr lang="zh-CN" altLang="zh-CN" kern="0">
                <a:solidFill>
                  <a:srgbClr val="000404"/>
                </a:solidFill>
              </a:rPr>
              <a:t>,</a:t>
            </a:r>
            <a:r>
              <a:rPr lang="zh-CN" altLang="en-US" kern="0">
                <a:solidFill>
                  <a:srgbClr val="000404"/>
                </a:solidFill>
              </a:rPr>
              <a:t>在国际单位制中</a:t>
            </a:r>
            <a:r>
              <a:rPr lang="zh-CN" altLang="zh-CN" kern="0">
                <a:solidFill>
                  <a:srgbClr val="000404"/>
                </a:solidFill>
              </a:rPr>
              <a:t>:</a:t>
            </a:r>
          </a:p>
        </p:txBody>
      </p:sp>
      <p:grpSp>
        <p:nvGrpSpPr>
          <p:cNvPr id="5" name="Group 5"/>
          <p:cNvGrpSpPr>
            <a:grpSpLocks/>
          </p:cNvGrpSpPr>
          <p:nvPr/>
        </p:nvGrpSpPr>
        <p:grpSpPr bwMode="auto">
          <a:xfrm>
            <a:off x="395290" y="2565400"/>
            <a:ext cx="4873625" cy="1066800"/>
            <a:chOff x="0" y="0"/>
            <a:chExt cx="3070" cy="672"/>
          </a:xfrm>
        </p:grpSpPr>
        <p:sp>
          <p:nvSpPr>
            <p:cNvPr id="6" name="Text Box 6"/>
            <p:cNvSpPr txBox="1">
              <a:spLocks noChangeArrowheads="1"/>
            </p:cNvSpPr>
            <p:nvPr/>
          </p:nvSpPr>
          <p:spPr bwMode="auto">
            <a:xfrm>
              <a:off x="0" y="0"/>
              <a:ext cx="3070" cy="672"/>
            </a:xfrm>
            <a:prstGeom prst="rect">
              <a:avLst/>
            </a:prstGeom>
            <a:noFill/>
            <a:ln>
              <a:noFill/>
            </a:ln>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0"/>
                </a:spcBef>
                <a:spcAft>
                  <a:spcPct val="0"/>
                </a:spcAft>
                <a:defRPr/>
              </a:pPr>
              <a:r>
                <a:rPr lang="zh-CN" altLang="zh-CN" kern="0">
                  <a:solidFill>
                    <a:srgbClr val="000404"/>
                  </a:solidFill>
                </a:rPr>
                <a:t>        </a:t>
              </a:r>
              <a:r>
                <a:rPr lang="zh-CN" altLang="en-US" kern="0">
                  <a:solidFill>
                    <a:srgbClr val="000404"/>
                  </a:solidFill>
                </a:rPr>
                <a:t>电流元      在空间    点</a:t>
              </a:r>
            </a:p>
            <a:p>
              <a:pPr fontAlgn="base">
                <a:spcBef>
                  <a:spcPct val="0"/>
                </a:spcBef>
                <a:spcAft>
                  <a:spcPct val="0"/>
                </a:spcAft>
                <a:defRPr/>
              </a:pPr>
              <a:r>
                <a:rPr lang="zh-CN" altLang="en-US" kern="0">
                  <a:solidFill>
                    <a:srgbClr val="000404"/>
                  </a:solidFill>
                </a:rPr>
                <a:t>产生的磁场      的大小为：</a:t>
              </a:r>
            </a:p>
          </p:txBody>
        </p:sp>
        <p:graphicFrame>
          <p:nvGraphicFramePr>
            <p:cNvPr id="7" name="Object 7"/>
            <p:cNvGraphicFramePr>
              <a:graphicFrameLocks noChangeAspect="1"/>
            </p:cNvGraphicFramePr>
            <p:nvPr/>
          </p:nvGraphicFramePr>
          <p:xfrm>
            <a:off x="1349" y="37"/>
            <a:ext cx="363" cy="312"/>
          </p:xfrm>
          <a:graphic>
            <a:graphicData uri="http://schemas.openxmlformats.org/presentationml/2006/ole">
              <mc:AlternateContent xmlns:mc="http://schemas.openxmlformats.org/markup-compatibility/2006">
                <mc:Choice xmlns:v="urn:schemas-microsoft-com:vml" Requires="v">
                  <p:oleObj spid="_x0000_s63141" r:id="rId5" imgW="254442" imgH="203553" progId="Equation.3">
                    <p:embed/>
                  </p:oleObj>
                </mc:Choice>
                <mc:Fallback>
                  <p:oleObj r:id="rId5" imgW="254442" imgH="20355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9" y="37"/>
                          <a:ext cx="363"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nvGraphicFramePr>
          <p:xfrm>
            <a:off x="2535" y="44"/>
            <a:ext cx="234" cy="272"/>
          </p:xfrm>
          <a:graphic>
            <a:graphicData uri="http://schemas.openxmlformats.org/presentationml/2006/ole">
              <mc:AlternateContent xmlns:mc="http://schemas.openxmlformats.org/markup-compatibility/2006">
                <mc:Choice xmlns:v="urn:schemas-microsoft-com:vml" Requires="v">
                  <p:oleObj spid="_x0000_s63142" r:id="rId7" imgW="152798" imgH="165531" progId="Equation.3">
                    <p:embed/>
                  </p:oleObj>
                </mc:Choice>
                <mc:Fallback>
                  <p:oleObj r:id="rId7" imgW="152798" imgH="16553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5" y="44"/>
                          <a:ext cx="23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p:cNvGraphicFramePr>
              <a:graphicFrameLocks noChangeAspect="1"/>
            </p:cNvGraphicFramePr>
            <p:nvPr/>
          </p:nvGraphicFramePr>
          <p:xfrm>
            <a:off x="1405" y="333"/>
            <a:ext cx="286" cy="288"/>
          </p:xfrm>
          <a:graphic>
            <a:graphicData uri="http://schemas.openxmlformats.org/presentationml/2006/ole">
              <mc:AlternateContent xmlns:mc="http://schemas.openxmlformats.org/markup-compatibility/2006">
                <mc:Choice xmlns:v="urn:schemas-microsoft-com:vml" Requires="v">
                  <p:oleObj spid="_x0000_s63143" r:id="rId9" imgW="216181" imgH="203465" progId="Equation.3">
                    <p:embed/>
                  </p:oleObj>
                </mc:Choice>
                <mc:Fallback>
                  <p:oleObj r:id="rId9" imgW="216181" imgH="20346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5" y="333"/>
                          <a:ext cx="28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 name="Object 10"/>
          <p:cNvGraphicFramePr>
            <a:graphicFrameLocks noChangeAspect="1"/>
          </p:cNvGraphicFramePr>
          <p:nvPr/>
        </p:nvGraphicFramePr>
        <p:xfrm>
          <a:off x="34927" y="3860802"/>
          <a:ext cx="2449513" cy="904875"/>
        </p:xfrm>
        <a:graphic>
          <a:graphicData uri="http://schemas.openxmlformats.org/presentationml/2006/ole">
            <mc:AlternateContent xmlns:mc="http://schemas.openxmlformats.org/markup-compatibility/2006">
              <mc:Choice xmlns:v="urn:schemas-microsoft-com:vml" Requires="v">
                <p:oleObj spid="_x0000_s63144" r:id="rId11" imgW="1143496" imgH="393871" progId="Equation.3">
                  <p:embed/>
                </p:oleObj>
              </mc:Choice>
              <mc:Fallback>
                <p:oleObj r:id="rId11" imgW="1143496" imgH="39387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27" y="3860802"/>
                        <a:ext cx="2449513"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 name="Group 11"/>
          <p:cNvGrpSpPr>
            <a:grpSpLocks/>
          </p:cNvGrpSpPr>
          <p:nvPr/>
        </p:nvGrpSpPr>
        <p:grpSpPr bwMode="auto">
          <a:xfrm>
            <a:off x="5002213" y="2565400"/>
            <a:ext cx="3962400" cy="3536950"/>
            <a:chOff x="0" y="0"/>
            <a:chExt cx="2496" cy="2228"/>
          </a:xfrm>
        </p:grpSpPr>
        <p:sp>
          <p:nvSpPr>
            <p:cNvPr id="12" name="未知"/>
            <p:cNvSpPr>
              <a:spLocks/>
            </p:cNvSpPr>
            <p:nvPr/>
          </p:nvSpPr>
          <p:spPr bwMode="auto">
            <a:xfrm>
              <a:off x="0" y="223"/>
              <a:ext cx="1056" cy="1738"/>
            </a:xfrm>
            <a:custGeom>
              <a:avLst/>
              <a:gdLst>
                <a:gd name="T0" fmla="*/ 1056 w 1056"/>
                <a:gd name="T1" fmla="*/ 704 h 1872"/>
                <a:gd name="T2" fmla="*/ 1056 w 1056"/>
                <a:gd name="T3" fmla="*/ 0 h 1872"/>
                <a:gd name="T4" fmla="*/ 0 w 1056"/>
                <a:gd name="T5" fmla="*/ 827 h 1872"/>
                <a:gd name="T6" fmla="*/ 0 w 1056"/>
                <a:gd name="T7" fmla="*/ 1614 h 1872"/>
                <a:gd name="T8" fmla="*/ 1056 w 1056"/>
                <a:gd name="T9" fmla="*/ 704 h 18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6" h="1872">
                  <a:moveTo>
                    <a:pt x="1056" y="816"/>
                  </a:moveTo>
                  <a:lnTo>
                    <a:pt x="1056" y="0"/>
                  </a:lnTo>
                  <a:lnTo>
                    <a:pt x="0" y="960"/>
                  </a:lnTo>
                  <a:lnTo>
                    <a:pt x="0" y="1872"/>
                  </a:lnTo>
                  <a:lnTo>
                    <a:pt x="1056" y="816"/>
                  </a:lnTo>
                  <a:close/>
                </a:path>
              </a:pathLst>
            </a:custGeom>
            <a:gradFill rotWithShape="1">
              <a:gsLst>
                <a:gs pos="0">
                  <a:srgbClr val="66CCFF">
                    <a:alpha val="70000"/>
                  </a:srgbClr>
                </a:gs>
                <a:gs pos="100000">
                  <a:srgbClr val="2F5E76"/>
                </a:gs>
              </a:gsLst>
              <a:lin ang="0" scaled="1"/>
            </a:gradFill>
            <a:ln w="28575" cap="flat" cmpd="sng">
              <a:solidFill>
                <a:srgbClr val="FF9900"/>
              </a:solidFill>
              <a:round/>
              <a:headEnd/>
              <a:tailEnd/>
            </a:ln>
            <a:effectLst/>
            <a:extLst>
              <a:ext uri="{AF507438-7753-43E0-B8FC-AC1667EBCBE1}">
                <a14:hiddenEffects xmlns:a14="http://schemas.microsoft.com/office/drawing/2010/main">
                  <a:effectLst>
                    <a:outerShdw dist="17961" dir="2700000" algn="ctr" rotWithShape="0">
                      <a:srgbClr val="995C00"/>
                    </a:outerShdw>
                  </a:effectLst>
                </a14:hiddenEffects>
              </a:ext>
            </a:extLst>
          </p:spPr>
          <p:txBody>
            <a:bodyP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13" name="AutoShape 13"/>
            <p:cNvSpPr>
              <a:spLocks noChangeArrowheads="1"/>
            </p:cNvSpPr>
            <p:nvPr/>
          </p:nvSpPr>
          <p:spPr bwMode="auto">
            <a:xfrm>
              <a:off x="0" y="981"/>
              <a:ext cx="2496" cy="980"/>
            </a:xfrm>
            <a:prstGeom prst="parallelogram">
              <a:avLst>
                <a:gd name="adj" fmla="val 108882"/>
              </a:avLst>
            </a:prstGeom>
            <a:gradFill rotWithShape="1">
              <a:gsLst>
                <a:gs pos="0">
                  <a:srgbClr val="66CCFF">
                    <a:alpha val="70000"/>
                  </a:srgbClr>
                </a:gs>
                <a:gs pos="100000">
                  <a:srgbClr val="306179"/>
                </a:gs>
              </a:gsLst>
              <a:lin ang="0" scaled="1"/>
            </a:gradFill>
            <a:ln w="2857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14" name="未知"/>
            <p:cNvSpPr>
              <a:spLocks/>
            </p:cNvSpPr>
            <p:nvPr/>
          </p:nvSpPr>
          <p:spPr bwMode="auto">
            <a:xfrm>
              <a:off x="480" y="713"/>
              <a:ext cx="1635" cy="1515"/>
            </a:xfrm>
            <a:custGeom>
              <a:avLst/>
              <a:gdLst>
                <a:gd name="T0" fmla="*/ 5 w 1731"/>
                <a:gd name="T1" fmla="*/ 1337 h 1717"/>
                <a:gd name="T2" fmla="*/ 12 w 1731"/>
                <a:gd name="T3" fmla="*/ 1294 h 1717"/>
                <a:gd name="T4" fmla="*/ 78 w 1731"/>
                <a:gd name="T5" fmla="*/ 1144 h 1717"/>
                <a:gd name="T6" fmla="*/ 160 w 1731"/>
                <a:gd name="T7" fmla="*/ 1045 h 1717"/>
                <a:gd name="T8" fmla="*/ 523 w 1731"/>
                <a:gd name="T9" fmla="*/ 860 h 1717"/>
                <a:gd name="T10" fmla="*/ 712 w 1731"/>
                <a:gd name="T11" fmla="*/ 758 h 1717"/>
                <a:gd name="T12" fmla="*/ 901 w 1731"/>
                <a:gd name="T13" fmla="*/ 619 h 1717"/>
                <a:gd name="T14" fmla="*/ 1053 w 1731"/>
                <a:gd name="T15" fmla="*/ 482 h 1717"/>
                <a:gd name="T16" fmla="*/ 1544 w 1731"/>
                <a:gd name="T17" fmla="*/ 0 h 17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1" h="1717">
                  <a:moveTo>
                    <a:pt x="5" y="1717"/>
                  </a:moveTo>
                  <a:cubicBezTo>
                    <a:pt x="8" y="1708"/>
                    <a:pt x="0" y="1703"/>
                    <a:pt x="14" y="1662"/>
                  </a:cubicBezTo>
                  <a:cubicBezTo>
                    <a:pt x="28" y="1621"/>
                    <a:pt x="61" y="1523"/>
                    <a:pt x="88" y="1470"/>
                  </a:cubicBezTo>
                  <a:cubicBezTo>
                    <a:pt x="115" y="1417"/>
                    <a:pt x="96" y="1403"/>
                    <a:pt x="179" y="1342"/>
                  </a:cubicBezTo>
                  <a:cubicBezTo>
                    <a:pt x="262" y="1281"/>
                    <a:pt x="483" y="1166"/>
                    <a:pt x="586" y="1105"/>
                  </a:cubicBezTo>
                  <a:cubicBezTo>
                    <a:pt x="689" y="1044"/>
                    <a:pt x="727" y="1024"/>
                    <a:pt x="798" y="973"/>
                  </a:cubicBezTo>
                  <a:cubicBezTo>
                    <a:pt x="868" y="921"/>
                    <a:pt x="946" y="855"/>
                    <a:pt x="1010" y="796"/>
                  </a:cubicBezTo>
                  <a:cubicBezTo>
                    <a:pt x="1074" y="737"/>
                    <a:pt x="1059" y="752"/>
                    <a:pt x="1180" y="619"/>
                  </a:cubicBezTo>
                  <a:cubicBezTo>
                    <a:pt x="1300" y="486"/>
                    <a:pt x="1639" y="103"/>
                    <a:pt x="1731" y="0"/>
                  </a:cubicBezTo>
                </a:path>
              </a:pathLst>
            </a:custGeom>
            <a:noFill/>
            <a:ln w="28575" cmpd="sng">
              <a:solidFill>
                <a:srgbClr val="6600FF"/>
              </a:solidFill>
              <a:round/>
              <a:headEnd/>
              <a:tailEn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15" name="未知"/>
            <p:cNvSpPr>
              <a:spLocks/>
            </p:cNvSpPr>
            <p:nvPr/>
          </p:nvSpPr>
          <p:spPr bwMode="auto">
            <a:xfrm>
              <a:off x="576" y="758"/>
              <a:ext cx="1616" cy="1470"/>
            </a:xfrm>
            <a:custGeom>
              <a:avLst/>
              <a:gdLst>
                <a:gd name="T0" fmla="*/ 22 w 1720"/>
                <a:gd name="T1" fmla="*/ 1293 h 1656"/>
                <a:gd name="T2" fmla="*/ 6 w 1720"/>
                <a:gd name="T3" fmla="*/ 1279 h 1656"/>
                <a:gd name="T4" fmla="*/ 55 w 1720"/>
                <a:gd name="T5" fmla="*/ 1134 h 1656"/>
                <a:gd name="T6" fmla="*/ 193 w 1720"/>
                <a:gd name="T7" fmla="*/ 1027 h 1656"/>
                <a:gd name="T8" fmla="*/ 507 w 1720"/>
                <a:gd name="T9" fmla="*/ 846 h 1656"/>
                <a:gd name="T10" fmla="*/ 694 w 1720"/>
                <a:gd name="T11" fmla="*/ 745 h 1656"/>
                <a:gd name="T12" fmla="*/ 882 w 1720"/>
                <a:gd name="T13" fmla="*/ 609 h 1656"/>
                <a:gd name="T14" fmla="*/ 1032 w 1720"/>
                <a:gd name="T15" fmla="*/ 473 h 1656"/>
                <a:gd name="T16" fmla="*/ 1518 w 1720"/>
                <a:gd name="T17" fmla="*/ 0 h 16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20" h="1656">
                  <a:moveTo>
                    <a:pt x="24" y="1641"/>
                  </a:moveTo>
                  <a:cubicBezTo>
                    <a:pt x="21" y="1638"/>
                    <a:pt x="0" y="1656"/>
                    <a:pt x="6" y="1623"/>
                  </a:cubicBezTo>
                  <a:cubicBezTo>
                    <a:pt x="12" y="1590"/>
                    <a:pt x="28" y="1493"/>
                    <a:pt x="63" y="1440"/>
                  </a:cubicBezTo>
                  <a:cubicBezTo>
                    <a:pt x="98" y="1387"/>
                    <a:pt x="133" y="1364"/>
                    <a:pt x="218" y="1303"/>
                  </a:cubicBezTo>
                  <a:cubicBezTo>
                    <a:pt x="303" y="1242"/>
                    <a:pt x="480" y="1134"/>
                    <a:pt x="575" y="1074"/>
                  </a:cubicBezTo>
                  <a:cubicBezTo>
                    <a:pt x="670" y="1014"/>
                    <a:pt x="716" y="995"/>
                    <a:pt x="787" y="945"/>
                  </a:cubicBezTo>
                  <a:cubicBezTo>
                    <a:pt x="857" y="895"/>
                    <a:pt x="935" y="830"/>
                    <a:pt x="999" y="773"/>
                  </a:cubicBezTo>
                  <a:cubicBezTo>
                    <a:pt x="1063" y="716"/>
                    <a:pt x="1048" y="730"/>
                    <a:pt x="1169" y="601"/>
                  </a:cubicBezTo>
                  <a:cubicBezTo>
                    <a:pt x="1289" y="472"/>
                    <a:pt x="1628" y="100"/>
                    <a:pt x="1720" y="0"/>
                  </a:cubicBezTo>
                </a:path>
              </a:pathLst>
            </a:custGeom>
            <a:noFill/>
            <a:ln w="28575" cmpd="sng">
              <a:solidFill>
                <a:srgbClr val="6600FF"/>
              </a:solidFill>
              <a:round/>
              <a:headEnd/>
              <a:tailEn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16" name="Line 16"/>
            <p:cNvSpPr>
              <a:spLocks noChangeShapeType="1"/>
            </p:cNvSpPr>
            <p:nvPr/>
          </p:nvSpPr>
          <p:spPr bwMode="auto">
            <a:xfrm flipV="1">
              <a:off x="1832" y="758"/>
              <a:ext cx="288" cy="312"/>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17" name="Object 17"/>
            <p:cNvGraphicFramePr>
              <a:graphicFrameLocks noChangeAspect="1"/>
            </p:cNvGraphicFramePr>
            <p:nvPr/>
          </p:nvGraphicFramePr>
          <p:xfrm>
            <a:off x="2160" y="713"/>
            <a:ext cx="208" cy="223"/>
          </p:xfrm>
          <a:graphic>
            <a:graphicData uri="http://schemas.openxmlformats.org/presentationml/2006/ole">
              <mc:AlternateContent xmlns:mc="http://schemas.openxmlformats.org/markup-compatibility/2006">
                <mc:Choice xmlns:v="urn:schemas-microsoft-com:vml" Requires="v">
                  <p:oleObj spid="_x0000_s63145" r:id="rId13" imgW="165387" imgH="228998" progId="Equation.3">
                    <p:embed/>
                  </p:oleObj>
                </mc:Choice>
                <mc:Fallback>
                  <p:oleObj r:id="rId13" imgW="165387" imgH="22899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60" y="713"/>
                          <a:ext cx="208" cy="22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 name="Group 18"/>
            <p:cNvGrpSpPr>
              <a:grpSpLocks/>
            </p:cNvGrpSpPr>
            <p:nvPr/>
          </p:nvGrpSpPr>
          <p:grpSpPr bwMode="auto">
            <a:xfrm>
              <a:off x="171" y="1382"/>
              <a:ext cx="373" cy="352"/>
              <a:chOff x="0" y="0"/>
              <a:chExt cx="373" cy="352"/>
            </a:xfrm>
          </p:grpSpPr>
          <p:sp>
            <p:nvSpPr>
              <p:cNvPr id="37" name="Text Box 19"/>
              <p:cNvSpPr txBox="1">
                <a:spLocks noChangeArrowheads="1"/>
              </p:cNvSpPr>
              <p:nvPr/>
            </p:nvSpPr>
            <p:spPr bwMode="auto">
              <a:xfrm>
                <a:off x="0" y="0"/>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zh-CN" sz="2800" b="0" i="1" kern="0">
                    <a:solidFill>
                      <a:srgbClr val="010000"/>
                    </a:solidFill>
                  </a:rPr>
                  <a:t>P</a:t>
                </a:r>
              </a:p>
            </p:txBody>
          </p:sp>
          <p:sp>
            <p:nvSpPr>
              <p:cNvPr id="38" name="Text Box 20"/>
              <p:cNvSpPr txBox="1">
                <a:spLocks noChangeArrowheads="1"/>
              </p:cNvSpPr>
              <p:nvPr/>
            </p:nvSpPr>
            <p:spPr bwMode="auto">
              <a:xfrm>
                <a:off x="144" y="25"/>
                <a:ext cx="22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zh-CN" sz="2800" kern="0">
                    <a:solidFill>
                      <a:srgbClr val="0000FF"/>
                    </a:solidFill>
                  </a:rPr>
                  <a:t>*</a:t>
                </a:r>
              </a:p>
            </p:txBody>
          </p:sp>
        </p:grpSp>
        <p:sp>
          <p:nvSpPr>
            <p:cNvPr id="19" name="AutoShape 21"/>
            <p:cNvSpPr>
              <a:spLocks noChangeArrowheads="1"/>
            </p:cNvSpPr>
            <p:nvPr/>
          </p:nvSpPr>
          <p:spPr bwMode="auto">
            <a:xfrm rot="-1753147">
              <a:off x="989" y="1609"/>
              <a:ext cx="343" cy="85"/>
            </a:xfrm>
            <a:prstGeom prst="rightArrow">
              <a:avLst>
                <a:gd name="adj1" fmla="val 50000"/>
                <a:gd name="adj2" fmla="val 100882"/>
              </a:avLst>
            </a:prstGeom>
            <a:solidFill>
              <a:srgbClr val="FF6600"/>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20" name="Object 22"/>
            <p:cNvGraphicFramePr>
              <a:graphicFrameLocks noChangeAspect="1"/>
            </p:cNvGraphicFramePr>
            <p:nvPr/>
          </p:nvGraphicFramePr>
          <p:xfrm>
            <a:off x="1152" y="1605"/>
            <a:ext cx="384" cy="267"/>
          </p:xfrm>
          <a:graphic>
            <a:graphicData uri="http://schemas.openxmlformats.org/presentationml/2006/ole">
              <mc:AlternateContent xmlns:mc="http://schemas.openxmlformats.org/markup-compatibility/2006">
                <mc:Choice xmlns:v="urn:schemas-microsoft-com:vml" Requires="v">
                  <p:oleObj spid="_x0000_s63146" r:id="rId15" imgW="394213" imgH="292481" progId="Equation.3">
                    <p:embed/>
                  </p:oleObj>
                </mc:Choice>
                <mc:Fallback>
                  <p:oleObj r:id="rId15" imgW="394213" imgH="29248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52" y="1605"/>
                          <a:ext cx="384"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 name="Group 23"/>
            <p:cNvGrpSpPr>
              <a:grpSpLocks/>
            </p:cNvGrpSpPr>
            <p:nvPr/>
          </p:nvGrpSpPr>
          <p:grpSpPr bwMode="auto">
            <a:xfrm>
              <a:off x="438" y="929"/>
              <a:ext cx="301" cy="631"/>
              <a:chOff x="0" y="0"/>
              <a:chExt cx="301" cy="631"/>
            </a:xfrm>
          </p:grpSpPr>
          <p:sp>
            <p:nvSpPr>
              <p:cNvPr id="35" name="Line 24"/>
              <p:cNvSpPr>
                <a:spLocks noChangeShapeType="1"/>
              </p:cNvSpPr>
              <p:nvPr/>
            </p:nvSpPr>
            <p:spPr bwMode="auto">
              <a:xfrm flipV="1">
                <a:off x="0" y="126"/>
                <a:ext cx="0" cy="505"/>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36" name="Object 25"/>
              <p:cNvGraphicFramePr>
                <a:graphicFrameLocks noChangeAspect="1"/>
              </p:cNvGraphicFramePr>
              <p:nvPr/>
            </p:nvGraphicFramePr>
            <p:xfrm>
              <a:off x="13" y="0"/>
              <a:ext cx="288" cy="252"/>
            </p:xfrm>
            <a:graphic>
              <a:graphicData uri="http://schemas.openxmlformats.org/presentationml/2006/ole">
                <mc:AlternateContent xmlns:mc="http://schemas.openxmlformats.org/markup-compatibility/2006">
                  <mc:Choice xmlns:v="urn:schemas-microsoft-com:vml" Requires="v">
                    <p:oleObj spid="_x0000_s63147" r:id="rId17" imgW="330631" imgH="279764" progId="Equation.3">
                      <p:embed/>
                    </p:oleObj>
                  </mc:Choice>
                  <mc:Fallback>
                    <p:oleObj r:id="rId17" imgW="330631" imgH="27976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 y="0"/>
                            <a:ext cx="28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 name="Arc 26"/>
            <p:cNvSpPr>
              <a:spLocks/>
            </p:cNvSpPr>
            <p:nvPr/>
          </p:nvSpPr>
          <p:spPr bwMode="auto">
            <a:xfrm flipH="1">
              <a:off x="824" y="1605"/>
              <a:ext cx="328" cy="89"/>
            </a:xfrm>
            <a:custGeom>
              <a:avLst/>
              <a:gdLst>
                <a:gd name="T0" fmla="*/ 0 w 26285"/>
                <a:gd name="T1" fmla="*/ 0 h 21600"/>
                <a:gd name="T2" fmla="*/ 4 w 26285"/>
                <a:gd name="T3" fmla="*/ 0 h 21600"/>
                <a:gd name="T4" fmla="*/ 1 w 26285"/>
                <a:gd name="T5" fmla="*/ 0 h 21600"/>
                <a:gd name="T6" fmla="*/ 0 60000 65536"/>
                <a:gd name="T7" fmla="*/ 0 60000 65536"/>
                <a:gd name="T8" fmla="*/ 0 60000 65536"/>
              </a:gdLst>
              <a:ahLst/>
              <a:cxnLst>
                <a:cxn ang="T6">
                  <a:pos x="T0" y="T1"/>
                </a:cxn>
                <a:cxn ang="T7">
                  <a:pos x="T2" y="T3"/>
                </a:cxn>
                <a:cxn ang="T8">
                  <a:pos x="T4" y="T5"/>
                </a:cxn>
              </a:cxnLst>
              <a:rect l="0" t="0" r="r" b="b"/>
              <a:pathLst>
                <a:path w="26285" h="21600" fill="none" extrusionOk="0">
                  <a:moveTo>
                    <a:pt x="0" y="514"/>
                  </a:moveTo>
                  <a:cubicBezTo>
                    <a:pt x="1538" y="172"/>
                    <a:pt x="3109" y="-1"/>
                    <a:pt x="4685" y="0"/>
                  </a:cubicBezTo>
                  <a:cubicBezTo>
                    <a:pt x="16614" y="0"/>
                    <a:pt x="26285" y="9670"/>
                    <a:pt x="26285" y="21600"/>
                  </a:cubicBezTo>
                </a:path>
                <a:path w="26285" h="21600" stroke="0" extrusionOk="0">
                  <a:moveTo>
                    <a:pt x="0" y="514"/>
                  </a:moveTo>
                  <a:cubicBezTo>
                    <a:pt x="1538" y="172"/>
                    <a:pt x="3109" y="-1"/>
                    <a:pt x="4685" y="0"/>
                  </a:cubicBezTo>
                  <a:cubicBezTo>
                    <a:pt x="16614" y="0"/>
                    <a:pt x="26285" y="9670"/>
                    <a:pt x="26285" y="21600"/>
                  </a:cubicBezTo>
                  <a:lnTo>
                    <a:pt x="4685" y="21600"/>
                  </a:lnTo>
                  <a:lnTo>
                    <a:pt x="0" y="514"/>
                  </a:lnTo>
                  <a:close/>
                </a:path>
              </a:pathLst>
            </a:custGeom>
            <a:noFill/>
            <a:ln w="28575" cmpd="sng">
              <a:solidFill>
                <a:srgbClr val="0000FF"/>
              </a:solidFill>
              <a:round/>
              <a:headEnd/>
              <a:tailEn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23" name="Object 27"/>
            <p:cNvGraphicFramePr>
              <a:graphicFrameLocks noChangeAspect="1"/>
            </p:cNvGraphicFramePr>
            <p:nvPr/>
          </p:nvGraphicFramePr>
          <p:xfrm>
            <a:off x="913" y="1367"/>
            <a:ext cx="198" cy="275"/>
          </p:xfrm>
          <a:graphic>
            <a:graphicData uri="http://schemas.openxmlformats.org/presentationml/2006/ole">
              <mc:AlternateContent xmlns:mc="http://schemas.openxmlformats.org/markup-compatibility/2006">
                <mc:Choice xmlns:v="urn:schemas-microsoft-com:vml" Requires="v">
                  <p:oleObj spid="_x0000_s63148" r:id="rId19" imgW="127221" imgH="178109" progId="Equation.3">
                    <p:embed/>
                  </p:oleObj>
                </mc:Choice>
                <mc:Fallback>
                  <p:oleObj r:id="rId19" imgW="127221" imgH="178109"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13" y="1367"/>
                          <a:ext cx="198"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 name="Group 28"/>
            <p:cNvGrpSpPr>
              <a:grpSpLocks/>
            </p:cNvGrpSpPr>
            <p:nvPr/>
          </p:nvGrpSpPr>
          <p:grpSpPr bwMode="auto">
            <a:xfrm>
              <a:off x="432" y="1560"/>
              <a:ext cx="576" cy="378"/>
              <a:chOff x="0" y="0"/>
              <a:chExt cx="576" cy="407"/>
            </a:xfrm>
          </p:grpSpPr>
          <p:graphicFrame>
            <p:nvGraphicFramePr>
              <p:cNvPr id="33" name="Object 29"/>
              <p:cNvGraphicFramePr>
                <a:graphicFrameLocks noChangeAspect="1"/>
              </p:cNvGraphicFramePr>
              <p:nvPr/>
            </p:nvGraphicFramePr>
            <p:xfrm>
              <a:off x="1" y="48"/>
              <a:ext cx="239" cy="359"/>
            </p:xfrm>
            <a:graphic>
              <a:graphicData uri="http://schemas.openxmlformats.org/presentationml/2006/ole">
                <mc:AlternateContent xmlns:mc="http://schemas.openxmlformats.org/markup-compatibility/2006">
                  <mc:Choice xmlns:v="urn:schemas-microsoft-com:vml" Requires="v">
                    <p:oleObj spid="_x0000_s63149" r:id="rId21" imgW="127276" imgH="152731" progId="Equation.3">
                      <p:embed/>
                    </p:oleObj>
                  </mc:Choice>
                  <mc:Fallback>
                    <p:oleObj r:id="rId21" imgW="127276" imgH="152731"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48"/>
                            <a:ext cx="239"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Line 30"/>
              <p:cNvSpPr>
                <a:spLocks noChangeShapeType="1"/>
              </p:cNvSpPr>
              <p:nvPr/>
            </p:nvSpPr>
            <p:spPr bwMode="auto">
              <a:xfrm flipH="1" flipV="1">
                <a:off x="0" y="0"/>
                <a:ext cx="576"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pSp>
        <p:grpSp>
          <p:nvGrpSpPr>
            <p:cNvPr id="25" name="Group 31"/>
            <p:cNvGrpSpPr>
              <a:grpSpLocks/>
            </p:cNvGrpSpPr>
            <p:nvPr/>
          </p:nvGrpSpPr>
          <p:grpSpPr bwMode="auto">
            <a:xfrm>
              <a:off x="1330" y="0"/>
              <a:ext cx="663" cy="682"/>
              <a:chOff x="0" y="0"/>
              <a:chExt cx="912" cy="1049"/>
            </a:xfrm>
          </p:grpSpPr>
          <p:pic>
            <p:nvPicPr>
              <p:cNvPr id="26" name="Picture 32" descr="wltx1"/>
              <p:cNvPicPr preferRelativeResize="0">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92" y="144"/>
                <a:ext cx="612" cy="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7" name="AutoShape 33"/>
              <p:cNvSpPr>
                <a:spLocks noChangeArrowheads="1"/>
              </p:cNvSpPr>
              <p:nvPr/>
            </p:nvSpPr>
            <p:spPr bwMode="auto">
              <a:xfrm>
                <a:off x="0" y="336"/>
                <a:ext cx="192" cy="336"/>
              </a:xfrm>
              <a:prstGeom prst="curvedRightArrow">
                <a:avLst>
                  <a:gd name="adj1" fmla="val 35000"/>
                  <a:gd name="adj2" fmla="val 70000"/>
                  <a:gd name="adj3" fmla="val 33333"/>
                </a:avLst>
              </a:prstGeom>
              <a:solidFill>
                <a:srgbClr val="FFFFFF"/>
              </a:solidFill>
              <a:ln w="28575">
                <a:solidFill>
                  <a:srgbClr val="D6009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28" name="Object 34"/>
              <p:cNvGraphicFramePr>
                <a:graphicFrameLocks noChangeAspect="1"/>
              </p:cNvGraphicFramePr>
              <p:nvPr/>
            </p:nvGraphicFramePr>
            <p:xfrm>
              <a:off x="0" y="48"/>
              <a:ext cx="336" cy="269"/>
            </p:xfrm>
            <a:graphic>
              <a:graphicData uri="http://schemas.openxmlformats.org/presentationml/2006/ole">
                <mc:AlternateContent xmlns:mc="http://schemas.openxmlformats.org/markup-compatibility/2006">
                  <mc:Choice xmlns:v="urn:schemas-microsoft-com:vml" Requires="v">
                    <p:oleObj spid="_x0000_s63150" r:id="rId24" imgW="394213" imgH="292481" progId="Equation.3">
                      <p:embed/>
                    </p:oleObj>
                  </mc:Choice>
                  <mc:Fallback>
                    <p:oleObj r:id="rId24" imgW="394213" imgH="292481"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48"/>
                            <a:ext cx="336" cy="26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35"/>
              <p:cNvGraphicFramePr>
                <a:graphicFrameLocks noChangeAspect="1"/>
              </p:cNvGraphicFramePr>
              <p:nvPr/>
            </p:nvGraphicFramePr>
            <p:xfrm>
              <a:off x="0" y="685"/>
              <a:ext cx="192" cy="260"/>
            </p:xfrm>
            <a:graphic>
              <a:graphicData uri="http://schemas.openxmlformats.org/presentationml/2006/ole">
                <mc:AlternateContent xmlns:mc="http://schemas.openxmlformats.org/markup-compatibility/2006">
                  <mc:Choice xmlns:v="urn:schemas-microsoft-com:vml" Requires="v">
                    <p:oleObj spid="_x0000_s63151" r:id="rId26" imgW="178032" imgH="216181" progId="Equation.3">
                      <p:embed/>
                    </p:oleObj>
                  </mc:Choice>
                  <mc:Fallback>
                    <p:oleObj r:id="rId26" imgW="178032" imgH="216181"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685"/>
                            <a:ext cx="192" cy="26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 name="Group 36"/>
              <p:cNvGrpSpPr>
                <a:grpSpLocks/>
              </p:cNvGrpSpPr>
              <p:nvPr/>
            </p:nvGrpSpPr>
            <p:grpSpPr bwMode="auto">
              <a:xfrm>
                <a:off x="576" y="0"/>
                <a:ext cx="336" cy="384"/>
                <a:chOff x="0" y="0"/>
                <a:chExt cx="336" cy="384"/>
              </a:xfrm>
            </p:grpSpPr>
            <p:graphicFrame>
              <p:nvGraphicFramePr>
                <p:cNvPr id="31" name="Object 37"/>
                <p:cNvGraphicFramePr>
                  <a:graphicFrameLocks noChangeAspect="1"/>
                </p:cNvGraphicFramePr>
                <p:nvPr/>
              </p:nvGraphicFramePr>
              <p:xfrm>
                <a:off x="15" y="8"/>
                <a:ext cx="321" cy="280"/>
              </p:xfrm>
              <a:graphic>
                <a:graphicData uri="http://schemas.openxmlformats.org/presentationml/2006/ole">
                  <mc:AlternateContent xmlns:mc="http://schemas.openxmlformats.org/markup-compatibility/2006">
                    <mc:Choice xmlns:v="urn:schemas-microsoft-com:vml" Requires="v">
                      <p:oleObj spid="_x0000_s63152" r:id="rId28" imgW="330631" imgH="279764" progId="Equation.3">
                        <p:embed/>
                      </p:oleObj>
                    </mc:Choice>
                    <mc:Fallback>
                      <p:oleObj r:id="rId28" imgW="330631" imgH="279764"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 y="8"/>
                              <a:ext cx="321" cy="28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Line 38"/>
                <p:cNvSpPr>
                  <a:spLocks noChangeShapeType="1"/>
                </p:cNvSpPr>
                <p:nvPr/>
              </p:nvSpPr>
              <p:spPr bwMode="auto">
                <a:xfrm flipV="1">
                  <a:off x="0" y="0"/>
                  <a:ext cx="0" cy="384"/>
                </a:xfrm>
                <a:prstGeom prst="line">
                  <a:avLst/>
                </a:prstGeom>
                <a:noFill/>
                <a:ln w="38100">
                  <a:solidFill>
                    <a:srgbClr val="FF505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defRPr/>
                  </a:pPr>
                  <a:endParaRPr lang="zh-CN" altLang="en-US" sz="3200" b="1" kern="0">
                    <a:solidFill>
                      <a:srgbClr val="000000"/>
                    </a:solidFill>
                    <a:latin typeface="Times New Roman" pitchFamily="18" charset="0"/>
                  </a:endParaRPr>
                </a:p>
              </p:txBody>
            </p:sp>
          </p:grpSp>
        </p:grpSp>
      </p:grpSp>
      <p:graphicFrame>
        <p:nvGraphicFramePr>
          <p:cNvPr id="39" name="Object 39"/>
          <p:cNvGraphicFramePr>
            <a:graphicFrameLocks noChangeAspect="1"/>
          </p:cNvGraphicFramePr>
          <p:nvPr/>
        </p:nvGraphicFramePr>
        <p:xfrm>
          <a:off x="2555877" y="3805240"/>
          <a:ext cx="2447925" cy="960437"/>
        </p:xfrm>
        <a:graphic>
          <a:graphicData uri="http://schemas.openxmlformats.org/presentationml/2006/ole">
            <mc:AlternateContent xmlns:mc="http://schemas.openxmlformats.org/markup-compatibility/2006">
              <mc:Choice xmlns:v="urn:schemas-microsoft-com:vml" Requires="v">
                <p:oleObj spid="_x0000_s63153" r:id="rId30" imgW="1067727" imgH="419464" progId="Equation.3">
                  <p:embed/>
                </p:oleObj>
              </mc:Choice>
              <mc:Fallback>
                <p:oleObj r:id="rId30" imgW="1067727" imgH="419464"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555877" y="3805240"/>
                        <a:ext cx="2447925" cy="9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Text Box 40"/>
          <p:cNvSpPr txBox="1">
            <a:spLocks noChangeArrowheads="1"/>
          </p:cNvSpPr>
          <p:nvPr/>
        </p:nvSpPr>
        <p:spPr bwMode="auto">
          <a:xfrm>
            <a:off x="350840" y="1985965"/>
            <a:ext cx="4365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kern="0" dirty="0">
                <a:solidFill>
                  <a:srgbClr val="0000FF"/>
                </a:solidFill>
              </a:rPr>
              <a:t>一、毕奥－萨伐尔定律 </a:t>
            </a:r>
          </a:p>
        </p:txBody>
      </p:sp>
      <p:sp>
        <p:nvSpPr>
          <p:cNvPr id="41" name="Text Box 4"/>
          <p:cNvSpPr txBox="1">
            <a:spLocks noChangeArrowheads="1"/>
          </p:cNvSpPr>
          <p:nvPr/>
        </p:nvSpPr>
        <p:spPr bwMode="auto">
          <a:xfrm>
            <a:off x="785813" y="798513"/>
            <a:ext cx="167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kumimoji="1" lang="zh-CN" altLang="en-US" sz="2400" kern="0">
                <a:solidFill>
                  <a:srgbClr val="FF0000"/>
                </a:solidFill>
              </a:rPr>
              <a:t>静电场</a:t>
            </a:r>
            <a:r>
              <a:rPr kumimoji="1" lang="en-US" altLang="zh-CN" sz="2400" kern="0">
                <a:solidFill>
                  <a:srgbClr val="FF0000"/>
                </a:solidFill>
              </a:rPr>
              <a:t>:</a:t>
            </a:r>
          </a:p>
        </p:txBody>
      </p:sp>
      <p:sp>
        <p:nvSpPr>
          <p:cNvPr id="42" name="Text Box 5"/>
          <p:cNvSpPr txBox="1">
            <a:spLocks noChangeArrowheads="1"/>
          </p:cNvSpPr>
          <p:nvPr/>
        </p:nvSpPr>
        <p:spPr bwMode="auto">
          <a:xfrm>
            <a:off x="2051052" y="83185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kumimoji="1" lang="zh-CN" altLang="en-US" sz="2400" kern="0">
                <a:solidFill>
                  <a:srgbClr val="3333CC"/>
                </a:solidFill>
              </a:rPr>
              <a:t>取</a:t>
            </a:r>
          </a:p>
        </p:txBody>
      </p:sp>
      <p:graphicFrame>
        <p:nvGraphicFramePr>
          <p:cNvPr id="43" name="Object 2"/>
          <p:cNvGraphicFramePr>
            <a:graphicFrameLocks noChangeAspect="1"/>
          </p:cNvGraphicFramePr>
          <p:nvPr>
            <p:extLst/>
          </p:nvPr>
        </p:nvGraphicFramePr>
        <p:xfrm>
          <a:off x="2555776" y="862013"/>
          <a:ext cx="406400" cy="406400"/>
        </p:xfrm>
        <a:graphic>
          <a:graphicData uri="http://schemas.openxmlformats.org/presentationml/2006/ole">
            <mc:AlternateContent xmlns:mc="http://schemas.openxmlformats.org/markup-compatibility/2006">
              <mc:Choice xmlns:v="urn:schemas-microsoft-com:vml" Requires="v">
                <p:oleObj spid="_x0000_s63154" name="Equation" r:id="rId32" imgW="203040" imgH="203040" progId="Equation.DSMT4">
                  <p:embed/>
                </p:oleObj>
              </mc:Choice>
              <mc:Fallback>
                <p:oleObj name="Equation" r:id="rId32" imgW="203040" imgH="203040" progId="Equation.DSMT4">
                  <p:embed/>
                  <p:pic>
                    <p:nvPicPr>
                      <p:cNvPr id="0" name=""/>
                      <p:cNvPicPr>
                        <a:picLocks noChangeAspect="1" noChangeArrowheads="1"/>
                      </p:cNvPicPr>
                      <p:nvPr/>
                    </p:nvPicPr>
                    <p:blipFill>
                      <a:blip r:embed="rId33"/>
                      <a:srcRect/>
                      <a:stretch>
                        <a:fillRect/>
                      </a:stretch>
                    </p:blipFill>
                    <p:spPr bwMode="auto">
                      <a:xfrm>
                        <a:off x="2555776" y="862013"/>
                        <a:ext cx="406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Line 7"/>
          <p:cNvSpPr>
            <a:spLocks noChangeAspect="1" noChangeShapeType="1"/>
          </p:cNvSpPr>
          <p:nvPr/>
        </p:nvSpPr>
        <p:spPr bwMode="auto">
          <a:xfrm>
            <a:off x="3059113" y="1081088"/>
            <a:ext cx="10668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45" name="Object 3"/>
          <p:cNvGraphicFramePr>
            <a:graphicFrameLocks noChangeAspect="1"/>
          </p:cNvGraphicFramePr>
          <p:nvPr>
            <p:extLst/>
          </p:nvPr>
        </p:nvGraphicFramePr>
        <p:xfrm>
          <a:off x="4186808" y="908720"/>
          <a:ext cx="457200" cy="406400"/>
        </p:xfrm>
        <a:graphic>
          <a:graphicData uri="http://schemas.openxmlformats.org/presentationml/2006/ole">
            <mc:AlternateContent xmlns:mc="http://schemas.openxmlformats.org/markup-compatibility/2006">
              <mc:Choice xmlns:v="urn:schemas-microsoft-com:vml" Requires="v">
                <p:oleObj spid="_x0000_s63155" name="Equation" r:id="rId34" imgW="228600" imgH="203040" progId="Equation.DSMT4">
                  <p:embed/>
                </p:oleObj>
              </mc:Choice>
              <mc:Fallback>
                <p:oleObj name="Equation" r:id="rId34" imgW="228600" imgH="203040" progId="Equation.DSMT4">
                  <p:embed/>
                  <p:pic>
                    <p:nvPicPr>
                      <p:cNvPr id="0" name=""/>
                      <p:cNvPicPr>
                        <a:picLocks noChangeAspect="1" noChangeArrowheads="1"/>
                      </p:cNvPicPr>
                      <p:nvPr/>
                    </p:nvPicPr>
                    <p:blipFill>
                      <a:blip r:embed="rId35"/>
                      <a:srcRect/>
                      <a:stretch>
                        <a:fillRect/>
                      </a:stretch>
                    </p:blipFill>
                    <p:spPr bwMode="auto">
                      <a:xfrm>
                        <a:off x="4186808" y="908720"/>
                        <a:ext cx="457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Line 9"/>
          <p:cNvSpPr>
            <a:spLocks noChangeShapeType="1"/>
          </p:cNvSpPr>
          <p:nvPr/>
        </p:nvSpPr>
        <p:spPr bwMode="auto">
          <a:xfrm>
            <a:off x="4725144" y="1081088"/>
            <a:ext cx="11430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47" name="Object 4"/>
          <p:cNvGraphicFramePr>
            <a:graphicFrameLocks noChangeAspect="1"/>
          </p:cNvGraphicFramePr>
          <p:nvPr>
            <p:extLst/>
          </p:nvPr>
        </p:nvGraphicFramePr>
        <p:xfrm>
          <a:off x="5940152" y="836613"/>
          <a:ext cx="1143000" cy="558800"/>
        </p:xfrm>
        <a:graphic>
          <a:graphicData uri="http://schemas.openxmlformats.org/presentationml/2006/ole">
            <mc:AlternateContent xmlns:mc="http://schemas.openxmlformats.org/markup-compatibility/2006">
              <mc:Choice xmlns:v="urn:schemas-microsoft-com:vml" Requires="v">
                <p:oleObj spid="_x0000_s63156" name="Equation" r:id="rId36" imgW="571320" imgH="279360" progId="Equation.DSMT4">
                  <p:embed/>
                </p:oleObj>
              </mc:Choice>
              <mc:Fallback>
                <p:oleObj name="Equation" r:id="rId36" imgW="571320" imgH="279360" progId="Equation.DSMT4">
                  <p:embed/>
                  <p:pic>
                    <p:nvPicPr>
                      <p:cNvPr id="0" name=""/>
                      <p:cNvPicPr>
                        <a:picLocks noChangeAspect="1" noChangeArrowheads="1"/>
                      </p:cNvPicPr>
                      <p:nvPr/>
                    </p:nvPicPr>
                    <p:blipFill>
                      <a:blip r:embed="rId37"/>
                      <a:srcRect/>
                      <a:stretch>
                        <a:fillRect/>
                      </a:stretch>
                    </p:blipFill>
                    <p:spPr bwMode="auto">
                      <a:xfrm>
                        <a:off x="5940152" y="836613"/>
                        <a:ext cx="11430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 name="Text Box 11"/>
          <p:cNvSpPr txBox="1">
            <a:spLocks noChangeArrowheads="1"/>
          </p:cNvSpPr>
          <p:nvPr/>
        </p:nvSpPr>
        <p:spPr bwMode="auto">
          <a:xfrm>
            <a:off x="755650" y="1466850"/>
            <a:ext cx="1887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kumimoji="1" lang="zh-CN" altLang="en-US" sz="2400" kern="0">
                <a:solidFill>
                  <a:srgbClr val="FF0000"/>
                </a:solidFill>
              </a:rPr>
              <a:t>磁    场：</a:t>
            </a:r>
          </a:p>
        </p:txBody>
      </p:sp>
      <p:sp>
        <p:nvSpPr>
          <p:cNvPr id="49" name="Text Box 12"/>
          <p:cNvSpPr txBox="1">
            <a:spLocks noChangeArrowheads="1"/>
          </p:cNvSpPr>
          <p:nvPr/>
        </p:nvSpPr>
        <p:spPr bwMode="auto">
          <a:xfrm>
            <a:off x="2027240" y="14684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kumimoji="1" lang="zh-CN" altLang="en-US" sz="2400" kern="0">
                <a:solidFill>
                  <a:srgbClr val="3333CC"/>
                </a:solidFill>
              </a:rPr>
              <a:t>取</a:t>
            </a:r>
          </a:p>
        </p:txBody>
      </p:sp>
      <p:graphicFrame>
        <p:nvGraphicFramePr>
          <p:cNvPr id="50" name="Object 5"/>
          <p:cNvGraphicFramePr>
            <a:graphicFrameLocks noChangeAspect="1"/>
          </p:cNvGraphicFramePr>
          <p:nvPr>
            <p:extLst/>
          </p:nvPr>
        </p:nvGraphicFramePr>
        <p:xfrm>
          <a:off x="2479824" y="1484313"/>
          <a:ext cx="508000" cy="406400"/>
        </p:xfrm>
        <a:graphic>
          <a:graphicData uri="http://schemas.openxmlformats.org/presentationml/2006/ole">
            <mc:AlternateContent xmlns:mc="http://schemas.openxmlformats.org/markup-compatibility/2006">
              <mc:Choice xmlns:v="urn:schemas-microsoft-com:vml" Requires="v">
                <p:oleObj spid="_x0000_s63157" name="Equation" r:id="rId38" imgW="253800" imgH="203040" progId="Equation.DSMT4">
                  <p:embed/>
                </p:oleObj>
              </mc:Choice>
              <mc:Fallback>
                <p:oleObj name="Equation" r:id="rId38" imgW="253800" imgH="203040" progId="Equation.DSMT4">
                  <p:embed/>
                  <p:pic>
                    <p:nvPicPr>
                      <p:cNvPr id="0" name=""/>
                      <p:cNvPicPr>
                        <a:picLocks noChangeAspect="1" noChangeArrowheads="1"/>
                      </p:cNvPicPr>
                      <p:nvPr/>
                    </p:nvPicPr>
                    <p:blipFill>
                      <a:blip r:embed="rId39"/>
                      <a:srcRect/>
                      <a:stretch>
                        <a:fillRect/>
                      </a:stretch>
                    </p:blipFill>
                    <p:spPr bwMode="auto">
                      <a:xfrm>
                        <a:off x="2479824" y="1484313"/>
                        <a:ext cx="508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Line 14"/>
          <p:cNvSpPr>
            <a:spLocks noChangeShapeType="1"/>
          </p:cNvSpPr>
          <p:nvPr/>
        </p:nvSpPr>
        <p:spPr bwMode="auto">
          <a:xfrm>
            <a:off x="3059113" y="1706563"/>
            <a:ext cx="10668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52" name="Object 6"/>
          <p:cNvGraphicFramePr>
            <a:graphicFrameLocks noChangeAspect="1"/>
          </p:cNvGraphicFramePr>
          <p:nvPr>
            <p:extLst/>
          </p:nvPr>
        </p:nvGraphicFramePr>
        <p:xfrm>
          <a:off x="4212208" y="1484784"/>
          <a:ext cx="431800" cy="406400"/>
        </p:xfrm>
        <a:graphic>
          <a:graphicData uri="http://schemas.openxmlformats.org/presentationml/2006/ole">
            <mc:AlternateContent xmlns:mc="http://schemas.openxmlformats.org/markup-compatibility/2006">
              <mc:Choice xmlns:v="urn:schemas-microsoft-com:vml" Requires="v">
                <p:oleObj spid="_x0000_s63158" name="Equation" r:id="rId40" imgW="215640" imgH="203040" progId="Equation.DSMT4">
                  <p:embed/>
                </p:oleObj>
              </mc:Choice>
              <mc:Fallback>
                <p:oleObj name="Equation" r:id="rId40" imgW="215640" imgH="203040" progId="Equation.DSMT4">
                  <p:embed/>
                  <p:pic>
                    <p:nvPicPr>
                      <p:cNvPr id="0" name=""/>
                      <p:cNvPicPr>
                        <a:picLocks noChangeAspect="1" noChangeArrowheads="1"/>
                      </p:cNvPicPr>
                      <p:nvPr/>
                    </p:nvPicPr>
                    <p:blipFill>
                      <a:blip r:embed="rId41"/>
                      <a:srcRect/>
                      <a:stretch>
                        <a:fillRect/>
                      </a:stretch>
                    </p:blipFill>
                    <p:spPr bwMode="auto">
                      <a:xfrm>
                        <a:off x="4212208" y="1484784"/>
                        <a:ext cx="431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 name="Line 16"/>
          <p:cNvSpPr>
            <a:spLocks noChangeShapeType="1"/>
          </p:cNvSpPr>
          <p:nvPr/>
        </p:nvSpPr>
        <p:spPr bwMode="auto">
          <a:xfrm>
            <a:off x="4725144" y="1706563"/>
            <a:ext cx="11430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54" name="Object 7"/>
          <p:cNvGraphicFramePr>
            <a:graphicFrameLocks noChangeAspect="1"/>
          </p:cNvGraphicFramePr>
          <p:nvPr>
            <p:extLst/>
          </p:nvPr>
        </p:nvGraphicFramePr>
        <p:xfrm>
          <a:off x="5940152" y="1430338"/>
          <a:ext cx="1117600" cy="558800"/>
        </p:xfrm>
        <a:graphic>
          <a:graphicData uri="http://schemas.openxmlformats.org/presentationml/2006/ole">
            <mc:AlternateContent xmlns:mc="http://schemas.openxmlformats.org/markup-compatibility/2006">
              <mc:Choice xmlns:v="urn:schemas-microsoft-com:vml" Requires="v">
                <p:oleObj spid="_x0000_s63159" name="Equation" r:id="rId42" imgW="558720" imgH="279360" progId="Equation.DSMT4">
                  <p:embed/>
                </p:oleObj>
              </mc:Choice>
              <mc:Fallback>
                <p:oleObj name="Equation" r:id="rId42" imgW="558720" imgH="279360" progId="Equation.DSMT4">
                  <p:embed/>
                  <p:pic>
                    <p:nvPicPr>
                      <p:cNvPr id="0" name=""/>
                      <p:cNvPicPr>
                        <a:picLocks noChangeAspect="1" noChangeArrowheads="1"/>
                      </p:cNvPicPr>
                      <p:nvPr/>
                    </p:nvPicPr>
                    <p:blipFill>
                      <a:blip r:embed="rId43"/>
                      <a:srcRect/>
                      <a:stretch>
                        <a:fillRect/>
                      </a:stretch>
                    </p:blipFill>
                    <p:spPr bwMode="auto">
                      <a:xfrm>
                        <a:off x="5940152" y="1430338"/>
                        <a:ext cx="11176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 name="Text Box 28"/>
          <p:cNvSpPr txBox="1">
            <a:spLocks noChangeArrowheads="1"/>
          </p:cNvSpPr>
          <p:nvPr/>
        </p:nvSpPr>
        <p:spPr bwMode="auto">
          <a:xfrm>
            <a:off x="3059113" y="1052513"/>
            <a:ext cx="60325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kumimoji="1" lang="en-US" altLang="zh-CN" sz="6600" kern="0">
                <a:solidFill>
                  <a:srgbClr val="FF0000"/>
                </a:solidFill>
              </a:rPr>
              <a:t>?</a:t>
            </a:r>
          </a:p>
        </p:txBody>
      </p:sp>
      <p:sp>
        <p:nvSpPr>
          <p:cNvPr id="56" name="Text Box 29"/>
          <p:cNvSpPr txBox="1">
            <a:spLocks noChangeArrowheads="1"/>
          </p:cNvSpPr>
          <p:nvPr/>
        </p:nvSpPr>
        <p:spPr bwMode="auto">
          <a:xfrm>
            <a:off x="3059113" y="1052513"/>
            <a:ext cx="60325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kumimoji="1" lang="en-US" altLang="zh-CN" sz="6600" kern="0">
                <a:solidFill>
                  <a:srgbClr val="FF0000"/>
                </a:solidFill>
              </a:rPr>
              <a:t>?</a:t>
            </a:r>
          </a:p>
        </p:txBody>
      </p:sp>
      <p:sp>
        <p:nvSpPr>
          <p:cNvPr id="57" name="Text Box 30"/>
          <p:cNvSpPr txBox="1">
            <a:spLocks noChangeArrowheads="1"/>
          </p:cNvSpPr>
          <p:nvPr/>
        </p:nvSpPr>
        <p:spPr bwMode="auto">
          <a:xfrm>
            <a:off x="3059113" y="1052513"/>
            <a:ext cx="60325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kumimoji="1" lang="en-US" altLang="zh-CN" sz="6600" kern="0">
                <a:solidFill>
                  <a:srgbClr val="FF0000"/>
                </a:solidFill>
              </a:rPr>
              <a:t>?</a:t>
            </a:r>
          </a:p>
        </p:txBody>
      </p:sp>
      <p:graphicFrame>
        <p:nvGraphicFramePr>
          <p:cNvPr id="58" name="Object 38"/>
          <p:cNvGraphicFramePr>
            <a:graphicFrameLocks noChangeAspect="1"/>
          </p:cNvGraphicFramePr>
          <p:nvPr>
            <p:extLst/>
          </p:nvPr>
        </p:nvGraphicFramePr>
        <p:xfrm>
          <a:off x="985046" y="4770200"/>
          <a:ext cx="2601913" cy="1058862"/>
        </p:xfrm>
        <a:graphic>
          <a:graphicData uri="http://schemas.openxmlformats.org/presentationml/2006/ole">
            <mc:AlternateContent xmlns:mc="http://schemas.openxmlformats.org/markup-compatibility/2006">
              <mc:Choice xmlns:v="urn:schemas-microsoft-com:vml" Requires="v">
                <p:oleObj spid="_x0000_s63160" r:id="rId44" imgW="1031254" imgH="420328" progId="Equation.DSMT4">
                  <p:embed/>
                </p:oleObj>
              </mc:Choice>
              <mc:Fallback>
                <p:oleObj r:id="rId44" imgW="1031254" imgH="420328" progId="Equation.DSMT4">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985046" y="4770200"/>
                        <a:ext cx="2601913" cy="105886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4201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ipe(left)">
                                      <p:cBhvr>
                                        <p:cTn id="16" dur="5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left)">
                                      <p:cBhvr>
                                        <p:cTn id="26" dur="5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left)">
                                      <p:cBhvr>
                                        <p:cTn id="36" dur="500"/>
                                        <p:tgtEl>
                                          <p:spTgt spid="4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ipe(left)">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left)">
                                      <p:cBhvr>
                                        <p:cTn id="46" dur="500"/>
                                        <p:tgtEl>
                                          <p:spTgt spid="49"/>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wipe(left)">
                                      <p:cBhvr>
                                        <p:cTn id="50" dur="500"/>
                                        <p:tgtEl>
                                          <p:spTgt spid="5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left)">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left)">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wipe(left)">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wipe(left)">
                                      <p:cBhvr>
                                        <p:cTn id="70" dur="500"/>
                                        <p:tgtEl>
                                          <p:spTgt spid="54"/>
                                        </p:tgtEl>
                                      </p:cBhvr>
                                    </p:animEffect>
                                  </p:childTnLst>
                                </p:cTn>
                              </p:par>
                            </p:childTnLst>
                          </p:cTn>
                        </p:par>
                      </p:childTnLst>
                    </p:cTn>
                  </p:par>
                  <p:par>
                    <p:cTn id="71" fill="hold">
                      <p:stCondLst>
                        <p:cond delay="indefinite"/>
                      </p:stCondLst>
                      <p:childTnLst>
                        <p:par>
                          <p:cTn id="72" fill="hold">
                            <p:stCondLst>
                              <p:cond delay="0"/>
                            </p:stCondLst>
                            <p:childTnLst>
                              <p:par>
                                <p:cTn id="73" presetID="11" presetClass="entr" presetSubtype="0" fill="hold" grpId="0" nodeType="clickEffect">
                                  <p:stCondLst>
                                    <p:cond delay="0"/>
                                  </p:stCondLst>
                                  <p:childTnLst>
                                    <p:set>
                                      <p:cBhvr>
                                        <p:cTn id="74" dur="500">
                                          <p:stCondLst>
                                            <p:cond delay="0"/>
                                          </p:stCondLst>
                                        </p:cTn>
                                        <p:tgtEl>
                                          <p:spTgt spid="55"/>
                                        </p:tgtEl>
                                        <p:attrNameLst>
                                          <p:attrName>style.visibility</p:attrName>
                                        </p:attrNameLst>
                                      </p:cBhvr>
                                      <p:to>
                                        <p:strVal val="visible"/>
                                      </p:to>
                                    </p:set>
                                  </p:childTnLst>
                                </p:cTn>
                              </p:par>
                            </p:childTnLst>
                          </p:cTn>
                        </p:par>
                        <p:par>
                          <p:cTn id="75" fill="hold">
                            <p:stCondLst>
                              <p:cond delay="500"/>
                            </p:stCondLst>
                            <p:childTnLst>
                              <p:par>
                                <p:cTn id="76" presetID="11" presetClass="entr" presetSubtype="0" fill="hold" grpId="0" nodeType="afterEffect">
                                  <p:stCondLst>
                                    <p:cond delay="1000"/>
                                  </p:stCondLst>
                                  <p:childTnLst>
                                    <p:set>
                                      <p:cBhvr>
                                        <p:cTn id="77" dur="500">
                                          <p:stCondLst>
                                            <p:cond delay="0"/>
                                          </p:stCondLst>
                                        </p:cTn>
                                        <p:tgtEl>
                                          <p:spTgt spid="56"/>
                                        </p:tgtEl>
                                        <p:attrNameLst>
                                          <p:attrName>style.visibility</p:attrName>
                                        </p:attrNameLst>
                                      </p:cBhvr>
                                      <p:to>
                                        <p:strVal val="visible"/>
                                      </p:to>
                                    </p:set>
                                  </p:childTnLst>
                                </p:cTn>
                              </p:par>
                            </p:childTnLst>
                          </p:cTn>
                        </p:par>
                        <p:par>
                          <p:cTn id="78" fill="hold">
                            <p:stCondLst>
                              <p:cond delay="2000"/>
                            </p:stCondLst>
                            <p:childTnLst>
                              <p:par>
                                <p:cTn id="79" presetID="11" presetClass="entr" presetSubtype="0" fill="hold" grpId="0" nodeType="afterEffect">
                                  <p:stCondLst>
                                    <p:cond delay="1000"/>
                                  </p:stCondLst>
                                  <p:childTnLst>
                                    <p:set>
                                      <p:cBhvr>
                                        <p:cTn id="80" dur="1000">
                                          <p:stCondLst>
                                            <p:cond delay="0"/>
                                          </p:stCondLst>
                                        </p:cTn>
                                        <p:tgtEl>
                                          <p:spTgt spid="5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wipe(left)">
                                      <p:cBhvr>
                                        <p:cTn id="85" dur="500"/>
                                        <p:tgtEl>
                                          <p:spTgt spid="4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wipe(up)">
                                      <p:cBhvr>
                                        <p:cTn id="90" dur="2000"/>
                                        <p:tgtEl>
                                          <p:spTgt spid="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left)">
                                      <p:cBhvr>
                                        <p:cTn id="95" dur="500"/>
                                        <p:tgtEl>
                                          <p:spTgt spid="10"/>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5" fill="hold" nodeType="click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blinds(vertical)">
                                      <p:cBhvr>
                                        <p:cTn id="100" dur="500"/>
                                        <p:tgtEl>
                                          <p:spTgt spid="39"/>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3"/>
                                        </p:tgtEl>
                                        <p:attrNameLst>
                                          <p:attrName>style.visibility</p:attrName>
                                        </p:attrNameLst>
                                      </p:cBhvr>
                                      <p:to>
                                        <p:strVal val="visible"/>
                                      </p:to>
                                    </p:set>
                                    <p:animEffect transition="in" filter="wipe(left)">
                                      <p:cBhvr>
                                        <p:cTn id="105" dur="2000"/>
                                        <p:tgtEl>
                                          <p:spTgt spid="3"/>
                                        </p:tgtEl>
                                      </p:cBhvr>
                                    </p:animEffect>
                                  </p:childTnLst>
                                </p:cTn>
                              </p:par>
                            </p:childTnLst>
                          </p:cTn>
                        </p:par>
                        <p:par>
                          <p:cTn id="106" fill="hold">
                            <p:stCondLst>
                              <p:cond delay="2000"/>
                            </p:stCondLst>
                            <p:childTnLst>
                              <p:par>
                                <p:cTn id="107" presetID="5" presetClass="entr" presetSubtype="10" fill="hold" nodeType="afterEffect">
                                  <p:stCondLst>
                                    <p:cond delay="0"/>
                                  </p:stCondLst>
                                  <p:childTnLst>
                                    <p:set>
                                      <p:cBhvr>
                                        <p:cTn id="108" dur="1" fill="hold">
                                          <p:stCondLst>
                                            <p:cond delay="0"/>
                                          </p:stCondLst>
                                        </p:cTn>
                                        <p:tgtEl>
                                          <p:spTgt spid="58"/>
                                        </p:tgtEl>
                                        <p:attrNameLst>
                                          <p:attrName>style.visibility</p:attrName>
                                        </p:attrNameLst>
                                      </p:cBhvr>
                                      <p:to>
                                        <p:strVal val="visible"/>
                                      </p:to>
                                    </p:set>
                                    <p:animEffect transition="in" filter="checkerboard(across)">
                                      <p:cBhvr>
                                        <p:cTn id="109" dur="500"/>
                                        <p:tgtEl>
                                          <p:spTgt spid="5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4"/>
                                        </p:tgtEl>
                                        <p:attrNameLst>
                                          <p:attrName>style.visibility</p:attrName>
                                        </p:attrNameLst>
                                      </p:cBhvr>
                                      <p:to>
                                        <p:strVal val="visible"/>
                                      </p:to>
                                    </p:set>
                                    <p:animEffect transition="in" filter="wipe(up)">
                                      <p:cBhvr>
                                        <p:cTn id="1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40" grpId="0"/>
      <p:bldP spid="41" grpId="0" autoUpdateAnimBg="0"/>
      <p:bldP spid="42" grpId="0" autoUpdateAnimBg="0"/>
      <p:bldP spid="44" grpId="0" animBg="1"/>
      <p:bldP spid="46" grpId="0" animBg="1"/>
      <p:bldP spid="48" grpId="0" autoUpdateAnimBg="0"/>
      <p:bldP spid="49" grpId="0" autoUpdateAnimBg="0"/>
      <p:bldP spid="51" grpId="0" animBg="1"/>
      <p:bldP spid="53" grpId="0" animBg="1"/>
      <p:bldP spid="55" grpId="0" autoUpdateAnimBg="0"/>
      <p:bldP spid="56" grpId="0" autoUpdateAnimBg="0"/>
      <p:bldP spid="57"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Line 2"/>
          <p:cNvSpPr>
            <a:spLocks noChangeShapeType="1"/>
          </p:cNvSpPr>
          <p:nvPr/>
        </p:nvSpPr>
        <p:spPr bwMode="auto">
          <a:xfrm flipV="1">
            <a:off x="6692900" y="911225"/>
            <a:ext cx="0" cy="381635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363" name="Text Box 3"/>
          <p:cNvSpPr txBox="1">
            <a:spLocks noChangeArrowheads="1"/>
          </p:cNvSpPr>
          <p:nvPr/>
        </p:nvSpPr>
        <p:spPr bwMode="auto">
          <a:xfrm>
            <a:off x="395290" y="260350"/>
            <a:ext cx="7775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dirty="0">
                <a:solidFill>
                  <a:srgbClr val="FF0000"/>
                </a:solidFill>
                <a:latin typeface="宋体" pitchFamily="2" charset="-122"/>
              </a:rPr>
              <a:t>二、</a:t>
            </a:r>
            <a:r>
              <a:rPr lang="zh-CN" altLang="en-US" dirty="0">
                <a:solidFill>
                  <a:srgbClr val="FF0000"/>
                </a:solidFill>
              </a:rPr>
              <a:t>毕奥－萨伐尔</a:t>
            </a:r>
            <a:r>
              <a:rPr lang="zh-CN" altLang="en-US" dirty="0">
                <a:solidFill>
                  <a:srgbClr val="FF0000"/>
                </a:solidFill>
                <a:latin typeface="宋体" pitchFamily="2" charset="-122"/>
              </a:rPr>
              <a:t>定律的应用</a:t>
            </a:r>
            <a:r>
              <a:rPr lang="zh-CN" altLang="en-US" dirty="0">
                <a:solidFill>
                  <a:srgbClr val="FF0000"/>
                </a:solidFill>
              </a:rPr>
              <a:t> </a:t>
            </a:r>
          </a:p>
        </p:txBody>
      </p:sp>
      <p:sp>
        <p:nvSpPr>
          <p:cNvPr id="6148" name="Rectangle 4"/>
          <p:cNvSpPr>
            <a:spLocks noChangeArrowheads="1"/>
          </p:cNvSpPr>
          <p:nvPr/>
        </p:nvSpPr>
        <p:spPr bwMode="auto">
          <a:xfrm>
            <a:off x="6616700" y="1624013"/>
            <a:ext cx="152400" cy="2743200"/>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mpd="sng">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a:solidFill>
                <a:srgbClr val="000000"/>
              </a:solidFill>
              <a:latin typeface="Times New Roman" pitchFamily="18" charset="0"/>
            </a:endParaRPr>
          </a:p>
        </p:txBody>
      </p:sp>
      <p:sp>
        <p:nvSpPr>
          <p:cNvPr id="6149" name="Text Box 5"/>
          <p:cNvSpPr txBox="1">
            <a:spLocks noChangeArrowheads="1"/>
          </p:cNvSpPr>
          <p:nvPr/>
        </p:nvSpPr>
        <p:spPr bwMode="auto">
          <a:xfrm>
            <a:off x="6276975" y="1933577"/>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000" i="1">
                <a:solidFill>
                  <a:srgbClr val="CC0000"/>
                </a:solidFill>
              </a:rPr>
              <a:t>I</a:t>
            </a:r>
          </a:p>
        </p:txBody>
      </p:sp>
      <p:grpSp>
        <p:nvGrpSpPr>
          <p:cNvPr id="6150" name="Group 6"/>
          <p:cNvGrpSpPr>
            <a:grpSpLocks/>
          </p:cNvGrpSpPr>
          <p:nvPr/>
        </p:nvGrpSpPr>
        <p:grpSpPr bwMode="auto">
          <a:xfrm>
            <a:off x="6759575" y="3287713"/>
            <a:ext cx="1143000" cy="457200"/>
            <a:chOff x="0" y="0"/>
            <a:chExt cx="720" cy="326"/>
          </a:xfrm>
        </p:grpSpPr>
        <p:sp>
          <p:nvSpPr>
            <p:cNvPr id="15402" name="Line 7"/>
            <p:cNvSpPr>
              <a:spLocks noChangeShapeType="1"/>
            </p:cNvSpPr>
            <p:nvPr/>
          </p:nvSpPr>
          <p:spPr bwMode="auto">
            <a:xfrm>
              <a:off x="0" y="288"/>
              <a:ext cx="720" cy="0"/>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403" name="Text Box 8"/>
            <p:cNvSpPr txBox="1">
              <a:spLocks noChangeArrowheads="1"/>
            </p:cNvSpPr>
            <p:nvPr/>
          </p:nvSpPr>
          <p:spPr bwMode="auto">
            <a:xfrm>
              <a:off x="86" y="0"/>
              <a:ext cx="2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400" b="0" i="1">
                  <a:solidFill>
                    <a:srgbClr val="0000FF"/>
                  </a:solidFill>
                </a:rPr>
                <a:t>a</a:t>
              </a:r>
            </a:p>
          </p:txBody>
        </p:sp>
      </p:grpSp>
      <p:graphicFrame>
        <p:nvGraphicFramePr>
          <p:cNvPr id="6153" name="Object 9"/>
          <p:cNvGraphicFramePr>
            <a:graphicFrameLocks/>
          </p:cNvGraphicFramePr>
          <p:nvPr/>
        </p:nvGraphicFramePr>
        <p:xfrm>
          <a:off x="6156327" y="2711452"/>
          <a:ext cx="423863" cy="347663"/>
        </p:xfrm>
        <a:graphic>
          <a:graphicData uri="http://schemas.openxmlformats.org/presentationml/2006/ole">
            <mc:AlternateContent xmlns:mc="http://schemas.openxmlformats.org/markup-compatibility/2006">
              <mc:Choice xmlns:v="urn:schemas-microsoft-com:vml" Requires="v">
                <p:oleObj spid="_x0000_s63844" r:id="rId3" imgW="521152" imgH="368620" progId="Equation.3">
                  <p:embed/>
                </p:oleObj>
              </mc:Choice>
              <mc:Fallback>
                <p:oleObj r:id="rId3" imgW="521152" imgH="36862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7" y="2711452"/>
                        <a:ext cx="423863"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4" name="Line 10"/>
          <p:cNvSpPr>
            <a:spLocks noChangeShapeType="1"/>
          </p:cNvSpPr>
          <p:nvPr/>
        </p:nvSpPr>
        <p:spPr bwMode="auto">
          <a:xfrm>
            <a:off x="6732588" y="3071815"/>
            <a:ext cx="1149350" cy="604837"/>
          </a:xfrm>
          <a:prstGeom prst="line">
            <a:avLst/>
          </a:prstGeom>
          <a:noFill/>
          <a:ln w="19050">
            <a:solidFill>
              <a:srgbClr val="CC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6155" name="Object 11"/>
          <p:cNvGraphicFramePr>
            <a:graphicFrameLocks noChangeAspect="1"/>
          </p:cNvGraphicFramePr>
          <p:nvPr/>
        </p:nvGraphicFramePr>
        <p:xfrm>
          <a:off x="7100888" y="2940050"/>
          <a:ext cx="349250" cy="419100"/>
        </p:xfrm>
        <a:graphic>
          <a:graphicData uri="http://schemas.openxmlformats.org/presentationml/2006/ole">
            <mc:AlternateContent xmlns:mc="http://schemas.openxmlformats.org/markup-compatibility/2006">
              <mc:Choice xmlns:v="urn:schemas-microsoft-com:vml" Requires="v">
                <p:oleObj spid="_x0000_s63845" r:id="rId5" imgW="127276" imgH="152731" progId="Equation.3">
                  <p:embed/>
                </p:oleObj>
              </mc:Choice>
              <mc:Fallback>
                <p:oleObj r:id="rId5" imgW="127276" imgH="15273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0888" y="2940050"/>
                        <a:ext cx="34925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6" name="Object 12"/>
          <p:cNvGraphicFramePr>
            <a:graphicFrameLocks noChangeAspect="1"/>
          </p:cNvGraphicFramePr>
          <p:nvPr/>
        </p:nvGraphicFramePr>
        <p:xfrm>
          <a:off x="6800852" y="2641600"/>
          <a:ext cx="233363" cy="325438"/>
        </p:xfrm>
        <a:graphic>
          <a:graphicData uri="http://schemas.openxmlformats.org/presentationml/2006/ole">
            <mc:AlternateContent xmlns:mc="http://schemas.openxmlformats.org/markup-compatibility/2006">
              <mc:Choice xmlns:v="urn:schemas-microsoft-com:vml" Requires="v">
                <p:oleObj spid="_x0000_s63846" r:id="rId7" imgW="127221" imgH="178109" progId="Equation.3">
                  <p:embed/>
                </p:oleObj>
              </mc:Choice>
              <mc:Fallback>
                <p:oleObj r:id="rId7" imgW="127221" imgH="17810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0852" y="2641600"/>
                        <a:ext cx="233363"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7" name="Object 13"/>
          <p:cNvGraphicFramePr>
            <a:graphicFrameLocks/>
          </p:cNvGraphicFramePr>
          <p:nvPr/>
        </p:nvGraphicFramePr>
        <p:xfrm>
          <a:off x="8024815" y="3208338"/>
          <a:ext cx="434975" cy="354012"/>
        </p:xfrm>
        <a:graphic>
          <a:graphicData uri="http://schemas.openxmlformats.org/presentationml/2006/ole">
            <mc:AlternateContent xmlns:mc="http://schemas.openxmlformats.org/markup-compatibility/2006">
              <mc:Choice xmlns:v="urn:schemas-microsoft-com:vml" Requires="v">
                <p:oleObj spid="_x0000_s63847" r:id="rId9" imgW="432175" imgH="355909" progId="Equation.3">
                  <p:embed/>
                </p:oleObj>
              </mc:Choice>
              <mc:Fallback>
                <p:oleObj r:id="rId9" imgW="432175" imgH="355909"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24815" y="3208338"/>
                        <a:ext cx="434975"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Text Box 14"/>
          <p:cNvSpPr txBox="1">
            <a:spLocks noChangeArrowheads="1"/>
          </p:cNvSpPr>
          <p:nvPr/>
        </p:nvSpPr>
        <p:spPr bwMode="auto">
          <a:xfrm>
            <a:off x="479425" y="2273300"/>
            <a:ext cx="592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a:solidFill>
                  <a:srgbClr val="FF0000"/>
                </a:solidFill>
              </a:rPr>
              <a:t>解</a:t>
            </a:r>
          </a:p>
        </p:txBody>
      </p:sp>
      <p:graphicFrame>
        <p:nvGraphicFramePr>
          <p:cNvPr id="6159" name="Object 15"/>
          <p:cNvGraphicFramePr>
            <a:graphicFrameLocks noChangeAspect="1"/>
          </p:cNvGraphicFramePr>
          <p:nvPr/>
        </p:nvGraphicFramePr>
        <p:xfrm>
          <a:off x="1187452" y="2060577"/>
          <a:ext cx="2879725" cy="1038225"/>
        </p:xfrm>
        <a:graphic>
          <a:graphicData uri="http://schemas.openxmlformats.org/presentationml/2006/ole">
            <mc:AlternateContent xmlns:mc="http://schemas.openxmlformats.org/markup-compatibility/2006">
              <mc:Choice xmlns:v="urn:schemas-microsoft-com:vml" Requires="v">
                <p:oleObj spid="_x0000_s63848" r:id="rId11" imgW="1092674" imgH="393871" progId="Equation.3">
                  <p:embed/>
                </p:oleObj>
              </mc:Choice>
              <mc:Fallback>
                <p:oleObj r:id="rId11" imgW="1092674" imgH="39387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2" y="2060577"/>
                        <a:ext cx="28797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60" name="Rectangle 16"/>
          <p:cNvSpPr>
            <a:spLocks noChangeArrowheads="1"/>
          </p:cNvSpPr>
          <p:nvPr/>
        </p:nvSpPr>
        <p:spPr bwMode="auto">
          <a:xfrm>
            <a:off x="468313" y="908052"/>
            <a:ext cx="511175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0"/>
              </a:spcBef>
              <a:spcAft>
                <a:spcPct val="0"/>
              </a:spcAft>
            </a:pPr>
            <a:r>
              <a:rPr lang="zh-CN" altLang="en-US" sz="3200" b="1" dirty="0">
                <a:solidFill>
                  <a:srgbClr val="FF0000"/>
                </a:solidFill>
                <a:latin typeface="Times New Roman" pitchFamily="18" charset="0"/>
              </a:rPr>
              <a:t>例</a:t>
            </a:r>
            <a:r>
              <a:rPr lang="en-US" altLang="zh-CN" sz="3200" b="1" dirty="0">
                <a:solidFill>
                  <a:srgbClr val="FF0000"/>
                </a:solidFill>
                <a:latin typeface="Times New Roman" pitchFamily="18" charset="0"/>
              </a:rPr>
              <a:t>1</a:t>
            </a:r>
            <a:r>
              <a:rPr lang="zh-CN" altLang="zh-CN" sz="3200" b="1" dirty="0">
                <a:solidFill>
                  <a:srgbClr val="FF0000"/>
                </a:solidFill>
                <a:latin typeface="Times New Roman" pitchFamily="18" charset="0"/>
              </a:rPr>
              <a:t> </a:t>
            </a:r>
            <a:r>
              <a:rPr lang="zh-CN" altLang="en-US" sz="3200" b="1" dirty="0">
                <a:solidFill>
                  <a:srgbClr val="000000"/>
                </a:solidFill>
                <a:latin typeface="Times New Roman" pitchFamily="18" charset="0"/>
              </a:rPr>
              <a:t>求距离载流直导线为</a:t>
            </a:r>
            <a:r>
              <a:rPr lang="zh-CN" altLang="zh-CN" sz="3200" i="1" dirty="0">
                <a:solidFill>
                  <a:srgbClr val="000000"/>
                </a:solidFill>
                <a:latin typeface="Times New Roman" pitchFamily="18" charset="0"/>
              </a:rPr>
              <a:t>a</a:t>
            </a:r>
            <a:r>
              <a:rPr lang="zh-CN" altLang="zh-CN" sz="3200" b="1" i="1" dirty="0">
                <a:solidFill>
                  <a:srgbClr val="000000"/>
                </a:solidFill>
                <a:latin typeface="Times New Roman" pitchFamily="18" charset="0"/>
              </a:rPr>
              <a:t> </a:t>
            </a:r>
            <a:r>
              <a:rPr lang="zh-CN" altLang="en-US" sz="3200" b="1" dirty="0">
                <a:solidFill>
                  <a:srgbClr val="000000"/>
                </a:solidFill>
                <a:latin typeface="Times New Roman" pitchFamily="18" charset="0"/>
              </a:rPr>
              <a:t>处一点</a:t>
            </a:r>
            <a:r>
              <a:rPr lang="zh-CN" altLang="zh-CN" sz="3200" i="1" dirty="0">
                <a:solidFill>
                  <a:srgbClr val="000000"/>
                </a:solidFill>
                <a:latin typeface="Times New Roman" pitchFamily="18" charset="0"/>
              </a:rPr>
              <a:t>P</a:t>
            </a:r>
            <a:r>
              <a:rPr lang="zh-CN" altLang="zh-CN" sz="3200" b="1" i="1" dirty="0">
                <a:solidFill>
                  <a:srgbClr val="000000"/>
                </a:solidFill>
                <a:latin typeface="Times New Roman" pitchFamily="18" charset="0"/>
              </a:rPr>
              <a:t> </a:t>
            </a:r>
            <a:r>
              <a:rPr lang="zh-CN" altLang="en-US" sz="3200" b="1" dirty="0">
                <a:solidFill>
                  <a:srgbClr val="000000"/>
                </a:solidFill>
                <a:latin typeface="Times New Roman" pitchFamily="18" charset="0"/>
              </a:rPr>
              <a:t>的磁感应强度。 </a:t>
            </a:r>
          </a:p>
        </p:txBody>
      </p:sp>
      <p:graphicFrame>
        <p:nvGraphicFramePr>
          <p:cNvPr id="6161" name="Object 17"/>
          <p:cNvGraphicFramePr>
            <a:graphicFrameLocks/>
          </p:cNvGraphicFramePr>
          <p:nvPr/>
        </p:nvGraphicFramePr>
        <p:xfrm>
          <a:off x="1187450" y="2924175"/>
          <a:ext cx="4057650" cy="1119188"/>
        </p:xfrm>
        <a:graphic>
          <a:graphicData uri="http://schemas.openxmlformats.org/presentationml/2006/ole">
            <mc:AlternateContent xmlns:mc="http://schemas.openxmlformats.org/markup-compatibility/2006">
              <mc:Choice xmlns:v="urn:schemas-microsoft-com:vml" Requires="v">
                <p:oleObj spid="_x0000_s63849" r:id="rId13" imgW="1727950" imgH="419282" progId="Equation.3">
                  <p:embed/>
                </p:oleObj>
              </mc:Choice>
              <mc:Fallback>
                <p:oleObj r:id="rId13" imgW="1727950" imgH="419282"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450" y="2924175"/>
                        <a:ext cx="405765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62" name="Object 18"/>
          <p:cNvGraphicFramePr>
            <a:graphicFrameLocks/>
          </p:cNvGraphicFramePr>
          <p:nvPr/>
        </p:nvGraphicFramePr>
        <p:xfrm>
          <a:off x="1116013" y="4975225"/>
          <a:ext cx="2336800" cy="541338"/>
        </p:xfrm>
        <a:graphic>
          <a:graphicData uri="http://schemas.openxmlformats.org/presentationml/2006/ole">
            <mc:AlternateContent xmlns:mc="http://schemas.openxmlformats.org/markup-compatibility/2006">
              <mc:Choice xmlns:v="urn:schemas-microsoft-com:vml" Requires="v">
                <p:oleObj spid="_x0000_s63850" name="Equation" r:id="rId15" imgW="965160" imgH="203040" progId="Equation.DSMT4">
                  <p:embed/>
                </p:oleObj>
              </mc:Choice>
              <mc:Fallback>
                <p:oleObj name="Equation" r:id="rId15" imgW="965160" imgH="203040" progId="Equation.DSMT4">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6013" y="4975225"/>
                        <a:ext cx="23368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63" name="Object 19"/>
          <p:cNvGraphicFramePr>
            <a:graphicFrameLocks/>
          </p:cNvGraphicFramePr>
          <p:nvPr/>
        </p:nvGraphicFramePr>
        <p:xfrm>
          <a:off x="1187452" y="4149725"/>
          <a:ext cx="4105275" cy="603250"/>
        </p:xfrm>
        <a:graphic>
          <a:graphicData uri="http://schemas.openxmlformats.org/presentationml/2006/ole">
            <mc:AlternateContent xmlns:mc="http://schemas.openxmlformats.org/markup-compatibility/2006">
              <mc:Choice xmlns:v="urn:schemas-microsoft-com:vml" Requires="v">
                <p:oleObj spid="_x0000_s63851" r:id="rId17" imgW="1560745" imgH="215713" progId="Equation.3">
                  <p:embed/>
                </p:oleObj>
              </mc:Choice>
              <mc:Fallback>
                <p:oleObj r:id="rId17" imgW="1560745" imgH="215713"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87452" y="4149725"/>
                        <a:ext cx="410527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64" name="Object 20"/>
          <p:cNvGraphicFramePr>
            <a:graphicFrameLocks noChangeAspect="1"/>
          </p:cNvGraphicFramePr>
          <p:nvPr/>
        </p:nvGraphicFramePr>
        <p:xfrm>
          <a:off x="6738940" y="3862388"/>
          <a:ext cx="300037" cy="392112"/>
        </p:xfrm>
        <a:graphic>
          <a:graphicData uri="http://schemas.openxmlformats.org/presentationml/2006/ole">
            <mc:AlternateContent xmlns:mc="http://schemas.openxmlformats.org/markup-compatibility/2006">
              <mc:Choice xmlns:v="urn:schemas-microsoft-com:vml" Requires="v">
                <p:oleObj spid="_x0000_s63852" r:id="rId19" imgW="165387" imgH="216275" progId="Equation.3">
                  <p:embed/>
                </p:oleObj>
              </mc:Choice>
              <mc:Fallback>
                <p:oleObj r:id="rId19" imgW="165387" imgH="216275"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38940" y="3862388"/>
                        <a:ext cx="300037"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5" name="Line 21"/>
          <p:cNvSpPr>
            <a:spLocks noChangeShapeType="1"/>
          </p:cNvSpPr>
          <p:nvPr/>
        </p:nvSpPr>
        <p:spPr bwMode="auto">
          <a:xfrm>
            <a:off x="6657977" y="1630363"/>
            <a:ext cx="1223963" cy="203041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166" name="Line 22"/>
          <p:cNvSpPr>
            <a:spLocks noChangeShapeType="1"/>
          </p:cNvSpPr>
          <p:nvPr/>
        </p:nvSpPr>
        <p:spPr bwMode="auto">
          <a:xfrm flipV="1">
            <a:off x="6657977" y="3694113"/>
            <a:ext cx="1223963" cy="6731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6167" name="Object 23"/>
          <p:cNvGraphicFramePr>
            <a:graphicFrameLocks noChangeAspect="1"/>
          </p:cNvGraphicFramePr>
          <p:nvPr/>
        </p:nvGraphicFramePr>
        <p:xfrm>
          <a:off x="6859590" y="1414465"/>
          <a:ext cx="301625" cy="395287"/>
        </p:xfrm>
        <a:graphic>
          <a:graphicData uri="http://schemas.openxmlformats.org/presentationml/2006/ole">
            <mc:AlternateContent xmlns:mc="http://schemas.openxmlformats.org/markup-compatibility/2006">
              <mc:Choice xmlns:v="urn:schemas-microsoft-com:vml" Requires="v">
                <p:oleObj spid="_x0000_s63853" r:id="rId21" imgW="165387" imgH="216275" progId="Equation.3">
                  <p:embed/>
                </p:oleObj>
              </mc:Choice>
              <mc:Fallback>
                <p:oleObj r:id="rId21" imgW="165387" imgH="216275"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59590" y="1414465"/>
                        <a:ext cx="301625"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8" name="Line 24"/>
          <p:cNvSpPr>
            <a:spLocks noChangeShapeType="1"/>
          </p:cNvSpPr>
          <p:nvPr/>
        </p:nvSpPr>
        <p:spPr bwMode="auto">
          <a:xfrm flipV="1">
            <a:off x="6692900" y="1781175"/>
            <a:ext cx="0" cy="762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6169" name="Group 25"/>
          <p:cNvGrpSpPr>
            <a:grpSpLocks/>
          </p:cNvGrpSpPr>
          <p:nvPr/>
        </p:nvGrpSpPr>
        <p:grpSpPr bwMode="auto">
          <a:xfrm>
            <a:off x="7758115" y="3659188"/>
            <a:ext cx="339725" cy="563562"/>
            <a:chOff x="0" y="0"/>
            <a:chExt cx="214" cy="355"/>
          </a:xfrm>
        </p:grpSpPr>
        <p:sp>
          <p:nvSpPr>
            <p:cNvPr id="15400" name="Oval 26"/>
            <p:cNvSpPr>
              <a:spLocks noChangeArrowheads="1"/>
            </p:cNvSpPr>
            <p:nvPr/>
          </p:nvSpPr>
          <p:spPr bwMode="auto">
            <a:xfrm>
              <a:off x="51" y="0"/>
              <a:ext cx="48" cy="48"/>
            </a:xfrm>
            <a:prstGeom prst="ellips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401" name="Text Box 27"/>
            <p:cNvSpPr txBox="1">
              <a:spLocks noChangeArrowheads="1"/>
            </p:cNvSpPr>
            <p:nvPr/>
          </p:nvSpPr>
          <p:spPr bwMode="auto">
            <a:xfrm>
              <a:off x="0" y="105"/>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000" b="0" i="1">
                  <a:solidFill>
                    <a:srgbClr val="0000FF"/>
                  </a:solidFill>
                </a:rPr>
                <a:t>P</a:t>
              </a:r>
            </a:p>
          </p:txBody>
        </p:sp>
      </p:grpSp>
      <p:sp>
        <p:nvSpPr>
          <p:cNvPr id="6172" name="Arc 28"/>
          <p:cNvSpPr>
            <a:spLocks/>
          </p:cNvSpPr>
          <p:nvPr/>
        </p:nvSpPr>
        <p:spPr bwMode="auto">
          <a:xfrm>
            <a:off x="6657977" y="2720690"/>
            <a:ext cx="288925" cy="584775"/>
          </a:xfrm>
          <a:custGeom>
            <a:avLst/>
            <a:gdLst>
              <a:gd name="T0" fmla="*/ 1502049 w 21600"/>
              <a:gd name="T1" fmla="*/ 0 h 21667"/>
              <a:gd name="T2" fmla="*/ 3851825 w 21600"/>
              <a:gd name="T3" fmla="*/ 4468285 h 21667"/>
              <a:gd name="T4" fmla="*/ 0 w 21600"/>
              <a:gd name="T5" fmla="*/ 4104302 h 21667"/>
              <a:gd name="T6" fmla="*/ 0 60000 65536"/>
              <a:gd name="T7" fmla="*/ 0 60000 65536"/>
              <a:gd name="T8" fmla="*/ 0 60000 65536"/>
            </a:gdLst>
            <a:ahLst/>
            <a:cxnLst>
              <a:cxn ang="T6">
                <a:pos x="T0" y="T1"/>
              </a:cxn>
              <a:cxn ang="T7">
                <a:pos x="T2" y="T3"/>
              </a:cxn>
              <a:cxn ang="T8">
                <a:pos x="T4" y="T5"/>
              </a:cxn>
            </a:cxnLst>
            <a:rect l="0" t="0" r="r" b="b"/>
            <a:pathLst>
              <a:path w="21600" h="21667" fill="none" extrusionOk="0">
                <a:moveTo>
                  <a:pt x="8394" y="0"/>
                </a:moveTo>
                <a:cubicBezTo>
                  <a:pt x="16397" y="3375"/>
                  <a:pt x="21600" y="11216"/>
                  <a:pt x="21600" y="19902"/>
                </a:cubicBezTo>
                <a:cubicBezTo>
                  <a:pt x="21600" y="20491"/>
                  <a:pt x="21575" y="21079"/>
                  <a:pt x="21527" y="21666"/>
                </a:cubicBezTo>
              </a:path>
              <a:path w="21600" h="21667" stroke="0" extrusionOk="0">
                <a:moveTo>
                  <a:pt x="8394" y="0"/>
                </a:moveTo>
                <a:cubicBezTo>
                  <a:pt x="16397" y="3375"/>
                  <a:pt x="21600" y="11216"/>
                  <a:pt x="21600" y="19902"/>
                </a:cubicBezTo>
                <a:cubicBezTo>
                  <a:pt x="21600" y="20491"/>
                  <a:pt x="21575" y="21079"/>
                  <a:pt x="21527" y="21666"/>
                </a:cubicBezTo>
                <a:lnTo>
                  <a:pt x="0" y="19902"/>
                </a:lnTo>
                <a:lnTo>
                  <a:pt x="8394" y="0"/>
                </a:lnTo>
                <a:close/>
              </a:path>
            </a:pathLst>
          </a:custGeom>
          <a:noFill/>
          <a:ln w="190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173" name="Arc 29"/>
          <p:cNvSpPr>
            <a:spLocks/>
          </p:cNvSpPr>
          <p:nvPr/>
        </p:nvSpPr>
        <p:spPr bwMode="auto">
          <a:xfrm>
            <a:off x="6657975" y="1407827"/>
            <a:ext cx="215900" cy="584775"/>
          </a:xfrm>
          <a:custGeom>
            <a:avLst/>
            <a:gdLst>
              <a:gd name="T0" fmla="*/ 445584 w 21600"/>
              <a:gd name="T1" fmla="*/ 0 h 32767"/>
              <a:gd name="T2" fmla="*/ 1818318 w 21600"/>
              <a:gd name="T3" fmla="*/ 6830041 h 32767"/>
              <a:gd name="T4" fmla="*/ 0 w 21600"/>
              <a:gd name="T5" fmla="*/ 4405227 h 32767"/>
              <a:gd name="T6" fmla="*/ 0 60000 65536"/>
              <a:gd name="T7" fmla="*/ 0 60000 65536"/>
              <a:gd name="T8" fmla="*/ 0 60000 65536"/>
            </a:gdLst>
            <a:ahLst/>
            <a:cxnLst>
              <a:cxn ang="T6">
                <a:pos x="T0" y="T1"/>
              </a:cxn>
              <a:cxn ang="T7">
                <a:pos x="T2" y="T3"/>
              </a:cxn>
              <a:cxn ang="T8">
                <a:pos x="T4" y="T5"/>
              </a:cxn>
            </a:cxnLst>
            <a:rect l="0" t="0" r="r" b="b"/>
            <a:pathLst>
              <a:path w="21600" h="32767" fill="none" extrusionOk="0">
                <a:moveTo>
                  <a:pt x="4460" y="-1"/>
                </a:moveTo>
                <a:cubicBezTo>
                  <a:pt x="14450" y="2107"/>
                  <a:pt x="21600" y="10923"/>
                  <a:pt x="21600" y="21134"/>
                </a:cubicBezTo>
                <a:cubicBezTo>
                  <a:pt x="21600" y="25256"/>
                  <a:pt x="20420" y="29293"/>
                  <a:pt x="18199" y="32766"/>
                </a:cubicBezTo>
              </a:path>
              <a:path w="21600" h="32767" stroke="0" extrusionOk="0">
                <a:moveTo>
                  <a:pt x="4460" y="-1"/>
                </a:moveTo>
                <a:cubicBezTo>
                  <a:pt x="14450" y="2107"/>
                  <a:pt x="21600" y="10923"/>
                  <a:pt x="21600" y="21134"/>
                </a:cubicBezTo>
                <a:cubicBezTo>
                  <a:pt x="21600" y="25256"/>
                  <a:pt x="20420" y="29293"/>
                  <a:pt x="18199" y="32766"/>
                </a:cubicBezTo>
                <a:lnTo>
                  <a:pt x="0" y="21134"/>
                </a:lnTo>
                <a:lnTo>
                  <a:pt x="4460" y="-1"/>
                </a:lnTo>
                <a:close/>
              </a:path>
            </a:pathLst>
          </a:custGeom>
          <a:noFill/>
          <a:ln w="190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174" name="Arc 30"/>
          <p:cNvSpPr>
            <a:spLocks/>
          </p:cNvSpPr>
          <p:nvPr/>
        </p:nvSpPr>
        <p:spPr bwMode="auto">
          <a:xfrm>
            <a:off x="6657977" y="4089909"/>
            <a:ext cx="184731" cy="584775"/>
          </a:xfrm>
          <a:custGeom>
            <a:avLst/>
            <a:gdLst>
              <a:gd name="T0" fmla="*/ 1354128 w 14816"/>
              <a:gd name="T1" fmla="*/ 0 h 20192"/>
              <a:gd name="T2" fmla="*/ 2615411 w 14816"/>
              <a:gd name="T3" fmla="*/ 1798639 h 20192"/>
              <a:gd name="T4" fmla="*/ 0 w 14816"/>
              <a:gd name="T5" fmla="*/ 8115747 h 20192"/>
              <a:gd name="T6" fmla="*/ 0 60000 65536"/>
              <a:gd name="T7" fmla="*/ 0 60000 65536"/>
              <a:gd name="T8" fmla="*/ 0 60000 65536"/>
            </a:gdLst>
            <a:ahLst/>
            <a:cxnLst>
              <a:cxn ang="T6">
                <a:pos x="T0" y="T1"/>
              </a:cxn>
              <a:cxn ang="T7">
                <a:pos x="T2" y="T3"/>
              </a:cxn>
              <a:cxn ang="T8">
                <a:pos x="T4" y="T5"/>
              </a:cxn>
            </a:cxnLst>
            <a:rect l="0" t="0" r="r" b="b"/>
            <a:pathLst>
              <a:path w="14816" h="20192" fill="none" extrusionOk="0">
                <a:moveTo>
                  <a:pt x="7670" y="0"/>
                </a:moveTo>
                <a:cubicBezTo>
                  <a:pt x="10323" y="1007"/>
                  <a:pt x="12751" y="2528"/>
                  <a:pt x="14816" y="4474"/>
                </a:cubicBezTo>
              </a:path>
              <a:path w="14816" h="20192" stroke="0" extrusionOk="0">
                <a:moveTo>
                  <a:pt x="7670" y="0"/>
                </a:moveTo>
                <a:cubicBezTo>
                  <a:pt x="10323" y="1007"/>
                  <a:pt x="12751" y="2528"/>
                  <a:pt x="14816" y="4474"/>
                </a:cubicBezTo>
                <a:lnTo>
                  <a:pt x="0" y="20192"/>
                </a:lnTo>
                <a:lnTo>
                  <a:pt x="7670" y="0"/>
                </a:lnTo>
                <a:close/>
              </a:path>
            </a:pathLst>
          </a:custGeom>
          <a:noFill/>
          <a:ln w="190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6175" name="Group 31"/>
          <p:cNvGrpSpPr>
            <a:grpSpLocks/>
          </p:cNvGrpSpPr>
          <p:nvPr/>
        </p:nvGrpSpPr>
        <p:grpSpPr bwMode="auto">
          <a:xfrm>
            <a:off x="7740652" y="3576638"/>
            <a:ext cx="290513" cy="290512"/>
            <a:chOff x="0" y="0"/>
            <a:chExt cx="240" cy="240"/>
          </a:xfrm>
        </p:grpSpPr>
        <p:sp>
          <p:nvSpPr>
            <p:cNvPr id="15396" name="Oval 32"/>
            <p:cNvSpPr>
              <a:spLocks noChangeArrowheads="1"/>
            </p:cNvSpPr>
            <p:nvPr/>
          </p:nvSpPr>
          <p:spPr bwMode="auto">
            <a:xfrm>
              <a:off x="0" y="0"/>
              <a:ext cx="240" cy="240"/>
            </a:xfrm>
            <a:prstGeom prst="ellipse">
              <a:avLst/>
            </a:prstGeom>
            <a:solidFill>
              <a:srgbClr val="CC0000"/>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15397" name="Group 33"/>
            <p:cNvGrpSpPr>
              <a:grpSpLocks/>
            </p:cNvGrpSpPr>
            <p:nvPr/>
          </p:nvGrpSpPr>
          <p:grpSpPr bwMode="auto">
            <a:xfrm>
              <a:off x="60" y="74"/>
              <a:ext cx="125" cy="120"/>
              <a:chOff x="0" y="0"/>
              <a:chExt cx="100" cy="96"/>
            </a:xfrm>
          </p:grpSpPr>
          <p:sp>
            <p:nvSpPr>
              <p:cNvPr id="15398" name="Line 34"/>
              <p:cNvSpPr>
                <a:spLocks noChangeShapeType="1"/>
              </p:cNvSpPr>
              <p:nvPr/>
            </p:nvSpPr>
            <p:spPr bwMode="auto">
              <a:xfrm flipH="1">
                <a:off x="0" y="0"/>
                <a:ext cx="96" cy="9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399" name="Line 35"/>
              <p:cNvSpPr>
                <a:spLocks noChangeShapeType="1"/>
              </p:cNvSpPr>
              <p:nvPr/>
            </p:nvSpPr>
            <p:spPr bwMode="auto">
              <a:xfrm>
                <a:off x="4" y="0"/>
                <a:ext cx="96" cy="9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grpSp>
        <p:nvGrpSpPr>
          <p:cNvPr id="6180" name="Group 36"/>
          <p:cNvGrpSpPr>
            <a:grpSpLocks/>
          </p:cNvGrpSpPr>
          <p:nvPr/>
        </p:nvGrpSpPr>
        <p:grpSpPr bwMode="auto">
          <a:xfrm>
            <a:off x="6584950" y="2560637"/>
            <a:ext cx="215900" cy="731838"/>
            <a:chOff x="0" y="-185"/>
            <a:chExt cx="136" cy="461"/>
          </a:xfrm>
        </p:grpSpPr>
        <p:sp>
          <p:nvSpPr>
            <p:cNvPr id="15394" name="Rectangle 37"/>
            <p:cNvSpPr>
              <a:spLocks noChangeArrowheads="1"/>
            </p:cNvSpPr>
            <p:nvPr/>
          </p:nvSpPr>
          <p:spPr bwMode="auto">
            <a:xfrm>
              <a:off x="20" y="66"/>
              <a:ext cx="96" cy="144"/>
            </a:xfrm>
            <a:prstGeom prst="rect">
              <a:avLst/>
            </a:prstGeom>
            <a:gradFill rotWithShape="1">
              <a:gsLst>
                <a:gs pos="0">
                  <a:srgbClr val="760000"/>
                </a:gs>
                <a:gs pos="50000">
                  <a:srgbClr val="FF0000"/>
                </a:gs>
                <a:gs pos="100000">
                  <a:srgbClr val="760000"/>
                </a:gs>
              </a:gsLst>
              <a:lin ang="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395" name="AutoShape 38"/>
            <p:cNvSpPr>
              <a:spLocks noChangeArrowheads="1"/>
            </p:cNvSpPr>
            <p:nvPr/>
          </p:nvSpPr>
          <p:spPr bwMode="auto">
            <a:xfrm>
              <a:off x="0" y="-185"/>
              <a:ext cx="136" cy="461"/>
            </a:xfrm>
            <a:prstGeom prst="upArrow">
              <a:avLst>
                <a:gd name="adj1" fmla="val 73528"/>
                <a:gd name="adj2" fmla="val 94116"/>
              </a:avLst>
            </a:prstGeom>
            <a:gradFill rotWithShape="1">
              <a:gsLst>
                <a:gs pos="0">
                  <a:srgbClr val="760000"/>
                </a:gs>
                <a:gs pos="50000">
                  <a:srgbClr val="FF0000"/>
                </a:gs>
                <a:gs pos="100000">
                  <a:srgbClr val="760000"/>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6183" name="Line 39"/>
          <p:cNvSpPr>
            <a:spLocks noChangeShapeType="1"/>
          </p:cNvSpPr>
          <p:nvPr/>
        </p:nvSpPr>
        <p:spPr bwMode="auto">
          <a:xfrm flipH="1">
            <a:off x="6227763" y="3683000"/>
            <a:ext cx="360362"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184" name="Line 40"/>
          <p:cNvSpPr>
            <a:spLocks noChangeShapeType="1"/>
          </p:cNvSpPr>
          <p:nvPr/>
        </p:nvSpPr>
        <p:spPr bwMode="auto">
          <a:xfrm flipH="1">
            <a:off x="6227763" y="3071813"/>
            <a:ext cx="360362"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185" name="Line 41"/>
          <p:cNvSpPr>
            <a:spLocks noChangeShapeType="1"/>
          </p:cNvSpPr>
          <p:nvPr/>
        </p:nvSpPr>
        <p:spPr bwMode="auto">
          <a:xfrm>
            <a:off x="6372225" y="3097213"/>
            <a:ext cx="0" cy="576262"/>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186" name="Text Box 42"/>
          <p:cNvSpPr txBox="1">
            <a:spLocks noChangeArrowheads="1"/>
          </p:cNvSpPr>
          <p:nvPr/>
        </p:nvSpPr>
        <p:spPr bwMode="auto">
          <a:xfrm>
            <a:off x="6121400" y="3192465"/>
            <a:ext cx="254000" cy="396875"/>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ctr" eaLnBrk="1" fontAlgn="base" hangingPunct="1">
              <a:spcBef>
                <a:spcPct val="0"/>
              </a:spcBef>
              <a:spcAft>
                <a:spcPct val="0"/>
              </a:spcAft>
            </a:pPr>
            <a:r>
              <a:rPr lang="zh-CN" altLang="zh-CN" sz="2000" i="1">
                <a:solidFill>
                  <a:srgbClr val="000000"/>
                </a:solidFill>
              </a:rPr>
              <a:t>l</a:t>
            </a:r>
          </a:p>
        </p:txBody>
      </p:sp>
      <p:graphicFrame>
        <p:nvGraphicFramePr>
          <p:cNvPr id="6187" name="Object 43"/>
          <p:cNvGraphicFramePr>
            <a:graphicFrameLocks noChangeAspect="1"/>
          </p:cNvGraphicFramePr>
          <p:nvPr>
            <p:extLst/>
          </p:nvPr>
        </p:nvGraphicFramePr>
        <p:xfrm>
          <a:off x="1093791" y="5661248"/>
          <a:ext cx="7150619" cy="1067848"/>
        </p:xfrm>
        <a:graphic>
          <a:graphicData uri="http://schemas.openxmlformats.org/presentationml/2006/ole">
            <mc:AlternateContent xmlns:mc="http://schemas.openxmlformats.org/markup-compatibility/2006">
              <mc:Choice xmlns:v="urn:schemas-microsoft-com:vml" Requires="v">
                <p:oleObj spid="_x0000_s63854" name="Equation" r:id="rId23" imgW="2641320" imgH="393480" progId="Equation.DSMT4">
                  <p:embed/>
                </p:oleObj>
              </mc:Choice>
              <mc:Fallback>
                <p:oleObj name="Equation" r:id="rId23" imgW="2641320" imgH="39348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93791" y="5661248"/>
                        <a:ext cx="7150619" cy="1067848"/>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183265388"/>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60"/>
                                        </p:tgtEl>
                                        <p:attrNameLst>
                                          <p:attrName>style.visibility</p:attrName>
                                        </p:attrNameLst>
                                      </p:cBhvr>
                                      <p:to>
                                        <p:strVal val="visible"/>
                                      </p:to>
                                    </p:set>
                                    <p:animEffect transition="in" filter="wipe(left)">
                                      <p:cBhvr>
                                        <p:cTn id="7" dur="500"/>
                                        <p:tgtEl>
                                          <p:spTgt spid="61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6148"/>
                                        </p:tgtEl>
                                        <p:attrNameLst>
                                          <p:attrName>style.visibility</p:attrName>
                                        </p:attrNameLst>
                                      </p:cBhvr>
                                      <p:to>
                                        <p:strVal val="visible"/>
                                      </p:to>
                                    </p:set>
                                  </p:childTnLst>
                                </p:cTn>
                              </p:par>
                            </p:childTnLst>
                          </p:cTn>
                        </p:par>
                        <p:par>
                          <p:cTn id="12" fill="hold" nodeType="afterGroup">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6168"/>
                                        </p:tgtEl>
                                        <p:attrNameLst>
                                          <p:attrName>style.visibility</p:attrName>
                                        </p:attrNameLst>
                                      </p:cBhvr>
                                      <p:to>
                                        <p:strVal val="visible"/>
                                      </p:to>
                                    </p:set>
                                    <p:animEffect transition="in" filter="wipe(down)">
                                      <p:cBhvr>
                                        <p:cTn id="15" dur="500"/>
                                        <p:tgtEl>
                                          <p:spTgt spid="6168"/>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61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9"/>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615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158"/>
                                        </p:tgtEl>
                                        <p:attrNameLst>
                                          <p:attrName>style.visibility</p:attrName>
                                        </p:attrNameLst>
                                      </p:cBhvr>
                                      <p:to>
                                        <p:strVal val="visible"/>
                                      </p:to>
                                    </p:set>
                                    <p:animEffect transition="in" filter="wipe(left)">
                                      <p:cBhvr>
                                        <p:cTn id="30" dur="500"/>
                                        <p:tgtEl>
                                          <p:spTgt spid="615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36" fill="hold" nodeType="clickEffect">
                                  <p:stCondLst>
                                    <p:cond delay="0"/>
                                  </p:stCondLst>
                                  <p:childTnLst>
                                    <p:set>
                                      <p:cBhvr>
                                        <p:cTn id="34" dur="1" fill="hold">
                                          <p:stCondLst>
                                            <p:cond delay="0"/>
                                          </p:stCondLst>
                                        </p:cTn>
                                        <p:tgtEl>
                                          <p:spTgt spid="6180"/>
                                        </p:tgtEl>
                                        <p:attrNameLst>
                                          <p:attrName>style.visibility</p:attrName>
                                        </p:attrNameLst>
                                      </p:cBhvr>
                                      <p:to>
                                        <p:strVal val="visible"/>
                                      </p:to>
                                    </p:set>
                                    <p:anim calcmode="lin" valueType="num">
                                      <p:cBhvr>
                                        <p:cTn id="35" dur="1000" fill="hold"/>
                                        <p:tgtEl>
                                          <p:spTgt spid="6180"/>
                                        </p:tgtEl>
                                        <p:attrNameLst>
                                          <p:attrName>ppt_w</p:attrName>
                                        </p:attrNameLst>
                                      </p:cBhvr>
                                      <p:tavLst>
                                        <p:tav tm="0">
                                          <p:val>
                                            <p:strVal val="(6*min(max(#ppt_w*#ppt_h,.3),1)-7.4)/-.7*#ppt_w"/>
                                          </p:val>
                                        </p:tav>
                                        <p:tav tm="100000">
                                          <p:val>
                                            <p:strVal val="#ppt_w"/>
                                          </p:val>
                                        </p:tav>
                                      </p:tavLst>
                                    </p:anim>
                                    <p:anim calcmode="lin" valueType="num">
                                      <p:cBhvr>
                                        <p:cTn id="36" dur="1000" fill="hold"/>
                                        <p:tgtEl>
                                          <p:spTgt spid="6180"/>
                                        </p:tgtEl>
                                        <p:attrNameLst>
                                          <p:attrName>ppt_h</p:attrName>
                                        </p:attrNameLst>
                                      </p:cBhvr>
                                      <p:tavLst>
                                        <p:tav tm="0">
                                          <p:val>
                                            <p:strVal val="(6*min(max(#ppt_w*#ppt_h,.3),1)-7.4)/-.7*#ppt_h"/>
                                          </p:val>
                                        </p:tav>
                                        <p:tav tm="100000">
                                          <p:val>
                                            <p:strVal val="#ppt_h"/>
                                          </p:val>
                                        </p:tav>
                                      </p:tavLst>
                                    </p:anim>
                                    <p:anim calcmode="lin" valueType="num">
                                      <p:cBhvr>
                                        <p:cTn id="37" dur="1000" fill="hold"/>
                                        <p:tgtEl>
                                          <p:spTgt spid="6180"/>
                                        </p:tgtEl>
                                        <p:attrNameLst>
                                          <p:attrName>ppt_x</p:attrName>
                                        </p:attrNameLst>
                                      </p:cBhvr>
                                      <p:tavLst>
                                        <p:tav tm="0">
                                          <p:val>
                                            <p:fltVal val="0.5"/>
                                          </p:val>
                                        </p:tav>
                                        <p:tav tm="100000">
                                          <p:val>
                                            <p:strVal val="#ppt_x"/>
                                          </p:val>
                                        </p:tav>
                                      </p:tavLst>
                                    </p:anim>
                                    <p:anim calcmode="lin" valueType="num">
                                      <p:cBhvr>
                                        <p:cTn id="38" dur="1000" fill="hold"/>
                                        <p:tgtEl>
                                          <p:spTgt spid="6180"/>
                                        </p:tgtEl>
                                        <p:attrNameLst>
                                          <p:attrName>ppt_y</p:attrName>
                                        </p:attrNameLst>
                                      </p:cBhvr>
                                      <p:tavLst>
                                        <p:tav tm="0">
                                          <p:val>
                                            <p:strVal val="1+(6*min(max(#ppt_w*#ppt_h,.3),1)-7.4)/-.7*#ppt_h/2"/>
                                          </p:val>
                                        </p:tav>
                                        <p:tav tm="100000">
                                          <p:val>
                                            <p:strVal val="#ppt_y"/>
                                          </p:val>
                                        </p:tav>
                                      </p:tavLst>
                                    </p:anim>
                                  </p:childTnLst>
                                </p:cTn>
                              </p:par>
                            </p:childTnLst>
                          </p:cTn>
                        </p:par>
                        <p:par>
                          <p:cTn id="39" fill="hold" nodeType="afterGroup">
                            <p:stCondLst>
                              <p:cond delay="1000"/>
                            </p:stCondLst>
                            <p:childTnLst>
                              <p:par>
                                <p:cTn id="40" presetID="1" presetClass="entr" presetSubtype="0" fill="hold" nodeType="afterEffect">
                                  <p:stCondLst>
                                    <p:cond delay="0"/>
                                  </p:stCondLst>
                                  <p:childTnLst>
                                    <p:set>
                                      <p:cBhvr>
                                        <p:cTn id="41" dur="1" fill="hold">
                                          <p:stCondLst>
                                            <p:cond delay="499"/>
                                          </p:stCondLst>
                                        </p:cTn>
                                        <p:tgtEl>
                                          <p:spTgt spid="6153"/>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183"/>
                                        </p:tgtEl>
                                        <p:attrNameLst>
                                          <p:attrName>style.visibility</p:attrName>
                                        </p:attrNameLst>
                                      </p:cBhvr>
                                      <p:to>
                                        <p:strVal val="visible"/>
                                      </p:to>
                                    </p:set>
                                    <p:animEffect transition="in" filter="dissolve">
                                      <p:cBhvr>
                                        <p:cTn id="46" dur="500"/>
                                        <p:tgtEl>
                                          <p:spTgt spid="618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184"/>
                                        </p:tgtEl>
                                        <p:attrNameLst>
                                          <p:attrName>style.visibility</p:attrName>
                                        </p:attrNameLst>
                                      </p:cBhvr>
                                      <p:to>
                                        <p:strVal val="visible"/>
                                      </p:to>
                                    </p:set>
                                    <p:animEffect transition="in" filter="dissolve">
                                      <p:cBhvr>
                                        <p:cTn id="49" dur="500"/>
                                        <p:tgtEl>
                                          <p:spTgt spid="618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185"/>
                                        </p:tgtEl>
                                        <p:attrNameLst>
                                          <p:attrName>style.visibility</p:attrName>
                                        </p:attrNameLst>
                                      </p:cBhvr>
                                      <p:to>
                                        <p:strVal val="visible"/>
                                      </p:to>
                                    </p:set>
                                    <p:animEffect transition="in" filter="dissolve">
                                      <p:cBhvr>
                                        <p:cTn id="52" dur="500"/>
                                        <p:tgtEl>
                                          <p:spTgt spid="618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186"/>
                                        </p:tgtEl>
                                        <p:attrNameLst>
                                          <p:attrName>style.visibility</p:attrName>
                                        </p:attrNameLst>
                                      </p:cBhvr>
                                      <p:to>
                                        <p:strVal val="visible"/>
                                      </p:to>
                                    </p:set>
                                    <p:animEffect transition="in" filter="dissolve">
                                      <p:cBhvr>
                                        <p:cTn id="55" dur="500"/>
                                        <p:tgtEl>
                                          <p:spTgt spid="618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154"/>
                                        </p:tgtEl>
                                        <p:attrNameLst>
                                          <p:attrName>style.visibility</p:attrName>
                                        </p:attrNameLst>
                                      </p:cBhvr>
                                      <p:to>
                                        <p:strVal val="visible"/>
                                      </p:to>
                                    </p:set>
                                    <p:animEffect transition="in" filter="wipe(left)">
                                      <p:cBhvr>
                                        <p:cTn id="60" dur="500"/>
                                        <p:tgtEl>
                                          <p:spTgt spid="6154"/>
                                        </p:tgtEl>
                                      </p:cBhvr>
                                    </p:animEffect>
                                  </p:childTnLst>
                                </p:cTn>
                              </p:par>
                            </p:childTnLst>
                          </p:cTn>
                        </p:par>
                        <p:par>
                          <p:cTn id="61" fill="hold" nodeType="afterGroup">
                            <p:stCondLst>
                              <p:cond delay="500"/>
                            </p:stCondLst>
                            <p:childTnLst>
                              <p:par>
                                <p:cTn id="62" presetID="9" presetClass="entr" presetSubtype="0" fill="hold" nodeType="afterEffect">
                                  <p:stCondLst>
                                    <p:cond delay="0"/>
                                  </p:stCondLst>
                                  <p:childTnLst>
                                    <p:set>
                                      <p:cBhvr>
                                        <p:cTn id="63" dur="1" fill="hold">
                                          <p:stCondLst>
                                            <p:cond delay="0"/>
                                          </p:stCondLst>
                                        </p:cTn>
                                        <p:tgtEl>
                                          <p:spTgt spid="6156"/>
                                        </p:tgtEl>
                                        <p:attrNameLst>
                                          <p:attrName>style.visibility</p:attrName>
                                        </p:attrNameLst>
                                      </p:cBhvr>
                                      <p:to>
                                        <p:strVal val="visible"/>
                                      </p:to>
                                    </p:set>
                                    <p:animEffect transition="in" filter="dissolve">
                                      <p:cBhvr>
                                        <p:cTn id="64" dur="500"/>
                                        <p:tgtEl>
                                          <p:spTgt spid="615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172"/>
                                        </p:tgtEl>
                                        <p:attrNameLst>
                                          <p:attrName>style.visibility</p:attrName>
                                        </p:attrNameLst>
                                      </p:cBhvr>
                                      <p:to>
                                        <p:strVal val="visible"/>
                                      </p:to>
                                    </p:set>
                                    <p:animEffect transition="in" filter="dissolve">
                                      <p:cBhvr>
                                        <p:cTn id="67" dur="500"/>
                                        <p:tgtEl>
                                          <p:spTgt spid="6172"/>
                                        </p:tgtEl>
                                      </p:cBhvr>
                                    </p:animEffect>
                                  </p:childTnLst>
                                </p:cTn>
                              </p:par>
                            </p:childTnLst>
                          </p:cTn>
                        </p:par>
                        <p:par>
                          <p:cTn id="68" fill="hold" nodeType="afterGroup">
                            <p:stCondLst>
                              <p:cond delay="1000"/>
                            </p:stCondLst>
                            <p:childTnLst>
                              <p:par>
                                <p:cTn id="69" presetID="1" presetClass="entr" presetSubtype="0" fill="hold" nodeType="afterEffect">
                                  <p:stCondLst>
                                    <p:cond delay="0"/>
                                  </p:stCondLst>
                                  <p:childTnLst>
                                    <p:set>
                                      <p:cBhvr>
                                        <p:cTn id="70" dur="1" fill="hold">
                                          <p:stCondLst>
                                            <p:cond delay="499"/>
                                          </p:stCondLst>
                                        </p:cTn>
                                        <p:tgtEl>
                                          <p:spTgt spid="6155"/>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3" presetClass="entr" presetSubtype="32" fill="hold" nodeType="clickEffect">
                                  <p:stCondLst>
                                    <p:cond delay="0"/>
                                  </p:stCondLst>
                                  <p:childTnLst>
                                    <p:set>
                                      <p:cBhvr>
                                        <p:cTn id="74" dur="1" fill="hold">
                                          <p:stCondLst>
                                            <p:cond delay="0"/>
                                          </p:stCondLst>
                                        </p:cTn>
                                        <p:tgtEl>
                                          <p:spTgt spid="6175"/>
                                        </p:tgtEl>
                                        <p:attrNameLst>
                                          <p:attrName>style.visibility</p:attrName>
                                        </p:attrNameLst>
                                      </p:cBhvr>
                                      <p:to>
                                        <p:strVal val="visible"/>
                                      </p:to>
                                    </p:set>
                                    <p:anim calcmode="lin" valueType="num">
                                      <p:cBhvr>
                                        <p:cTn id="75" dur="1000" fill="hold"/>
                                        <p:tgtEl>
                                          <p:spTgt spid="6175"/>
                                        </p:tgtEl>
                                        <p:attrNameLst>
                                          <p:attrName>ppt_w</p:attrName>
                                        </p:attrNameLst>
                                      </p:cBhvr>
                                      <p:tavLst>
                                        <p:tav tm="0">
                                          <p:val>
                                            <p:strVal val="4*#ppt_w"/>
                                          </p:val>
                                        </p:tav>
                                        <p:tav tm="100000">
                                          <p:val>
                                            <p:strVal val="#ppt_w"/>
                                          </p:val>
                                        </p:tav>
                                      </p:tavLst>
                                    </p:anim>
                                    <p:anim calcmode="lin" valueType="num">
                                      <p:cBhvr>
                                        <p:cTn id="76" dur="1000" fill="hold"/>
                                        <p:tgtEl>
                                          <p:spTgt spid="6175"/>
                                        </p:tgtEl>
                                        <p:attrNameLst>
                                          <p:attrName>ppt_h</p:attrName>
                                        </p:attrNameLst>
                                      </p:cBhvr>
                                      <p:tavLst>
                                        <p:tav tm="0">
                                          <p:val>
                                            <p:strVal val="4*#ppt_h"/>
                                          </p:val>
                                        </p:tav>
                                        <p:tav tm="100000">
                                          <p:val>
                                            <p:strVal val="#ppt_h"/>
                                          </p:val>
                                        </p:tav>
                                      </p:tavLst>
                                    </p:anim>
                                  </p:childTnLst>
                                </p:cTn>
                              </p:par>
                            </p:childTnLst>
                          </p:cTn>
                        </p:par>
                        <p:par>
                          <p:cTn id="77" fill="hold" nodeType="afterGroup">
                            <p:stCondLst>
                              <p:cond delay="1000"/>
                            </p:stCondLst>
                            <p:childTnLst>
                              <p:par>
                                <p:cTn id="78" presetID="1" presetClass="entr" presetSubtype="0" fill="hold" nodeType="afterEffect">
                                  <p:stCondLst>
                                    <p:cond delay="0"/>
                                  </p:stCondLst>
                                  <p:childTnLst>
                                    <p:set>
                                      <p:cBhvr>
                                        <p:cTn id="79" dur="1" fill="hold">
                                          <p:stCondLst>
                                            <p:cond delay="499"/>
                                          </p:stCondLst>
                                        </p:cTn>
                                        <p:tgtEl>
                                          <p:spTgt spid="6157"/>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6159"/>
                                        </p:tgtEl>
                                        <p:attrNameLst>
                                          <p:attrName>style.visibility</p:attrName>
                                        </p:attrNameLst>
                                      </p:cBhvr>
                                      <p:to>
                                        <p:strVal val="visible"/>
                                      </p:to>
                                    </p:set>
                                    <p:animEffect transition="in" filter="wipe(left)">
                                      <p:cBhvr>
                                        <p:cTn id="84" dur="500"/>
                                        <p:tgtEl>
                                          <p:spTgt spid="615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6161"/>
                                        </p:tgtEl>
                                        <p:attrNameLst>
                                          <p:attrName>style.visibility</p:attrName>
                                        </p:attrNameLst>
                                      </p:cBhvr>
                                      <p:to>
                                        <p:strVal val="visible"/>
                                      </p:to>
                                    </p:set>
                                    <p:animEffect transition="in" filter="wipe(left)">
                                      <p:cBhvr>
                                        <p:cTn id="89" dur="500"/>
                                        <p:tgtEl>
                                          <p:spTgt spid="6161"/>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6163"/>
                                        </p:tgtEl>
                                        <p:attrNameLst>
                                          <p:attrName>style.visibility</p:attrName>
                                        </p:attrNameLst>
                                      </p:cBhvr>
                                      <p:to>
                                        <p:strVal val="visible"/>
                                      </p:to>
                                    </p:set>
                                    <p:animEffect transition="in" filter="wipe(left)">
                                      <p:cBhvr>
                                        <p:cTn id="94" dur="500"/>
                                        <p:tgtEl>
                                          <p:spTgt spid="616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6162"/>
                                        </p:tgtEl>
                                        <p:attrNameLst>
                                          <p:attrName>style.visibility</p:attrName>
                                        </p:attrNameLst>
                                      </p:cBhvr>
                                      <p:to>
                                        <p:strVal val="visible"/>
                                      </p:to>
                                    </p:set>
                                    <p:animEffect transition="in" filter="wipe(left)">
                                      <p:cBhvr>
                                        <p:cTn id="99" dur="500"/>
                                        <p:tgtEl>
                                          <p:spTgt spid="6162"/>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nodeType="clickEffect">
                                  <p:stCondLst>
                                    <p:cond delay="0"/>
                                  </p:stCondLst>
                                  <p:childTnLst>
                                    <p:set>
                                      <p:cBhvr>
                                        <p:cTn id="103" dur="1" fill="hold">
                                          <p:stCondLst>
                                            <p:cond delay="0"/>
                                          </p:stCondLst>
                                        </p:cTn>
                                        <p:tgtEl>
                                          <p:spTgt spid="6164"/>
                                        </p:tgtEl>
                                        <p:attrNameLst>
                                          <p:attrName>style.visibility</p:attrName>
                                        </p:attrNameLst>
                                      </p:cBhvr>
                                      <p:to>
                                        <p:strVal val="visible"/>
                                      </p:to>
                                    </p:set>
                                    <p:animEffect transition="in" filter="dissolve">
                                      <p:cBhvr>
                                        <p:cTn id="104" dur="500"/>
                                        <p:tgtEl>
                                          <p:spTgt spid="616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6174"/>
                                        </p:tgtEl>
                                        <p:attrNameLst>
                                          <p:attrName>style.visibility</p:attrName>
                                        </p:attrNameLst>
                                      </p:cBhvr>
                                      <p:to>
                                        <p:strVal val="visible"/>
                                      </p:to>
                                    </p:set>
                                    <p:animEffect transition="in" filter="dissolve">
                                      <p:cBhvr>
                                        <p:cTn id="107" dur="500"/>
                                        <p:tgtEl>
                                          <p:spTgt spid="6174"/>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6146"/>
                                        </p:tgtEl>
                                        <p:attrNameLst>
                                          <p:attrName>style.visibility</p:attrName>
                                        </p:attrNameLst>
                                      </p:cBhvr>
                                      <p:to>
                                        <p:strVal val="visible"/>
                                      </p:to>
                                    </p:set>
                                    <p:animEffect transition="in" filter="dissolve">
                                      <p:cBhvr>
                                        <p:cTn id="110" dur="500"/>
                                        <p:tgtEl>
                                          <p:spTgt spid="6146"/>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6166"/>
                                        </p:tgtEl>
                                        <p:attrNameLst>
                                          <p:attrName>style.visibility</p:attrName>
                                        </p:attrNameLst>
                                      </p:cBhvr>
                                      <p:to>
                                        <p:strVal val="visible"/>
                                      </p:to>
                                    </p:set>
                                    <p:animEffect transition="in" filter="dissolve">
                                      <p:cBhvr>
                                        <p:cTn id="113" dur="500"/>
                                        <p:tgtEl>
                                          <p:spTgt spid="6166"/>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6165"/>
                                        </p:tgtEl>
                                        <p:attrNameLst>
                                          <p:attrName>style.visibility</p:attrName>
                                        </p:attrNameLst>
                                      </p:cBhvr>
                                      <p:to>
                                        <p:strVal val="visible"/>
                                      </p:to>
                                    </p:set>
                                    <p:animEffect transition="in" filter="dissolve">
                                      <p:cBhvr>
                                        <p:cTn id="116" dur="500"/>
                                        <p:tgtEl>
                                          <p:spTgt spid="6165"/>
                                        </p:tgtEl>
                                      </p:cBhvr>
                                    </p:animEffect>
                                  </p:childTnLst>
                                </p:cTn>
                              </p:par>
                              <p:par>
                                <p:cTn id="117" presetID="9" presetClass="entr" presetSubtype="0" fill="hold" nodeType="withEffect">
                                  <p:stCondLst>
                                    <p:cond delay="0"/>
                                  </p:stCondLst>
                                  <p:childTnLst>
                                    <p:set>
                                      <p:cBhvr>
                                        <p:cTn id="118" dur="1" fill="hold">
                                          <p:stCondLst>
                                            <p:cond delay="0"/>
                                          </p:stCondLst>
                                        </p:cTn>
                                        <p:tgtEl>
                                          <p:spTgt spid="6167"/>
                                        </p:tgtEl>
                                        <p:attrNameLst>
                                          <p:attrName>style.visibility</p:attrName>
                                        </p:attrNameLst>
                                      </p:cBhvr>
                                      <p:to>
                                        <p:strVal val="visible"/>
                                      </p:to>
                                    </p:set>
                                    <p:animEffect transition="in" filter="dissolve">
                                      <p:cBhvr>
                                        <p:cTn id="119" dur="500"/>
                                        <p:tgtEl>
                                          <p:spTgt spid="6167"/>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6173"/>
                                        </p:tgtEl>
                                        <p:attrNameLst>
                                          <p:attrName>style.visibility</p:attrName>
                                        </p:attrNameLst>
                                      </p:cBhvr>
                                      <p:to>
                                        <p:strVal val="visible"/>
                                      </p:to>
                                    </p:set>
                                    <p:animEffect transition="in" filter="dissolve">
                                      <p:cBhvr>
                                        <p:cTn id="122" dur="500"/>
                                        <p:tgtEl>
                                          <p:spTgt spid="6173"/>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6187"/>
                                        </p:tgtEl>
                                        <p:attrNameLst>
                                          <p:attrName>style.visibility</p:attrName>
                                        </p:attrNameLst>
                                      </p:cBhvr>
                                      <p:to>
                                        <p:strVal val="visible"/>
                                      </p:to>
                                    </p:set>
                                    <p:animEffect transition="in" filter="wipe(left)">
                                      <p:cBhvr>
                                        <p:cTn id="127" dur="500"/>
                                        <p:tgtEl>
                                          <p:spTgt spid="6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8" grpId="0" animBg="1"/>
      <p:bldP spid="6149" grpId="0" autoUpdateAnimBg="0"/>
      <p:bldP spid="6154" grpId="0" animBg="1"/>
      <p:bldP spid="6158" grpId="0" autoUpdateAnimBg="0"/>
      <p:bldP spid="6160" grpId="0" autoUpdateAnimBg="0"/>
      <p:bldP spid="6165" grpId="0" animBg="1"/>
      <p:bldP spid="6166" grpId="0" animBg="1"/>
      <p:bldP spid="6168" grpId="0" animBg="1"/>
      <p:bldP spid="6172" grpId="0" animBg="1"/>
      <p:bldP spid="6173" grpId="0" animBg="1"/>
      <p:bldP spid="6174" grpId="0" animBg="1"/>
      <p:bldP spid="6183" grpId="0" animBg="1"/>
      <p:bldP spid="6184" grpId="0" animBg="1"/>
      <p:bldP spid="6185" grpId="0" animBg="1"/>
      <p:bldP spid="6186"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Arc 2"/>
          <p:cNvSpPr>
            <a:spLocks/>
          </p:cNvSpPr>
          <p:nvPr/>
        </p:nvSpPr>
        <p:spPr bwMode="auto">
          <a:xfrm flipH="1">
            <a:off x="6227765" y="2780221"/>
            <a:ext cx="2308225" cy="584775"/>
          </a:xfrm>
          <a:custGeom>
            <a:avLst/>
            <a:gdLst>
              <a:gd name="T0" fmla="*/ 19983 w 43200"/>
              <a:gd name="T1" fmla="*/ 3936331 h 22513"/>
              <a:gd name="T2" fmla="*/ 123276847 w 43200"/>
              <a:gd name="T3" fmla="*/ 3998676 h 22513"/>
              <a:gd name="T4" fmla="*/ 61665567 w 43200"/>
              <a:gd name="T5" fmla="*/ 3836510 h 22513"/>
              <a:gd name="T6" fmla="*/ 0 60000 65536"/>
              <a:gd name="T7" fmla="*/ 0 60000 65536"/>
              <a:gd name="T8" fmla="*/ 0 60000 65536"/>
            </a:gdLst>
            <a:ahLst/>
            <a:cxnLst>
              <a:cxn ang="T6">
                <a:pos x="T0" y="T1"/>
              </a:cxn>
              <a:cxn ang="T7">
                <a:pos x="T2" y="T3"/>
              </a:cxn>
              <a:cxn ang="T8">
                <a:pos x="T4" y="T5"/>
              </a:cxn>
            </a:cxnLst>
            <a:rect l="0" t="0" r="r" b="b"/>
            <a:pathLst>
              <a:path w="43200" h="22513" fill="none" extrusionOk="0">
                <a:moveTo>
                  <a:pt x="7" y="22161"/>
                </a:moveTo>
                <a:cubicBezTo>
                  <a:pt x="2" y="21974"/>
                  <a:pt x="0" y="21787"/>
                  <a:pt x="0" y="21600"/>
                </a:cubicBezTo>
                <a:cubicBezTo>
                  <a:pt x="0" y="9670"/>
                  <a:pt x="9670" y="0"/>
                  <a:pt x="21600" y="0"/>
                </a:cubicBezTo>
                <a:cubicBezTo>
                  <a:pt x="33529" y="0"/>
                  <a:pt x="43200" y="9670"/>
                  <a:pt x="43200" y="21600"/>
                </a:cubicBezTo>
                <a:cubicBezTo>
                  <a:pt x="43200" y="21904"/>
                  <a:pt x="43193" y="22208"/>
                  <a:pt x="43180" y="22512"/>
                </a:cubicBezTo>
              </a:path>
              <a:path w="43200" h="22513" stroke="0" extrusionOk="0">
                <a:moveTo>
                  <a:pt x="7" y="22161"/>
                </a:moveTo>
                <a:cubicBezTo>
                  <a:pt x="2" y="21974"/>
                  <a:pt x="0" y="21787"/>
                  <a:pt x="0" y="21600"/>
                </a:cubicBezTo>
                <a:cubicBezTo>
                  <a:pt x="0" y="9670"/>
                  <a:pt x="9670" y="0"/>
                  <a:pt x="21600" y="0"/>
                </a:cubicBezTo>
                <a:cubicBezTo>
                  <a:pt x="33529" y="0"/>
                  <a:pt x="43200" y="9670"/>
                  <a:pt x="43200" y="21600"/>
                </a:cubicBezTo>
                <a:cubicBezTo>
                  <a:pt x="43200" y="21904"/>
                  <a:pt x="43193" y="22208"/>
                  <a:pt x="43180" y="22512"/>
                </a:cubicBezTo>
                <a:lnTo>
                  <a:pt x="21600" y="21600"/>
                </a:lnTo>
                <a:lnTo>
                  <a:pt x="7" y="22161"/>
                </a:lnTo>
                <a:close/>
              </a:path>
            </a:pathLst>
          </a:custGeom>
          <a:solidFill>
            <a:srgbClr val="000000">
              <a:alpha val="39999"/>
            </a:srgbClr>
          </a:solidFill>
          <a:ln w="3175" cmpd="sng">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7171" name="Text Box 3"/>
          <p:cNvSpPr txBox="1">
            <a:spLocks noChangeArrowheads="1"/>
          </p:cNvSpPr>
          <p:nvPr/>
        </p:nvSpPr>
        <p:spPr bwMode="auto">
          <a:xfrm>
            <a:off x="323852" y="2133600"/>
            <a:ext cx="3744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dirty="0">
                <a:solidFill>
                  <a:srgbClr val="000000"/>
                </a:solidFill>
                <a:ea typeface="宋体"/>
                <a:cs typeface="Times New Roman" pitchFamily="18" charset="0"/>
              </a:rPr>
              <a:t>(1) </a:t>
            </a:r>
            <a:r>
              <a:rPr lang="zh-CN" altLang="en-US" dirty="0">
                <a:solidFill>
                  <a:srgbClr val="000000"/>
                </a:solidFill>
                <a:ea typeface="宋体"/>
                <a:cs typeface="Times New Roman" pitchFamily="18" charset="0"/>
              </a:rPr>
              <a:t>无限长直导线</a:t>
            </a:r>
          </a:p>
        </p:txBody>
      </p:sp>
      <p:graphicFrame>
        <p:nvGraphicFramePr>
          <p:cNvPr id="7172" name="Object 4"/>
          <p:cNvGraphicFramePr>
            <a:graphicFrameLocks/>
          </p:cNvGraphicFramePr>
          <p:nvPr>
            <p:extLst/>
          </p:nvPr>
        </p:nvGraphicFramePr>
        <p:xfrm>
          <a:off x="3923928" y="2222500"/>
          <a:ext cx="979488" cy="419100"/>
        </p:xfrm>
        <a:graphic>
          <a:graphicData uri="http://schemas.openxmlformats.org/presentationml/2006/ole">
            <mc:AlternateContent xmlns:mc="http://schemas.openxmlformats.org/markup-compatibility/2006">
              <mc:Choice xmlns:v="urn:schemas-microsoft-com:vml" Requires="v">
                <p:oleObj spid="_x0000_s64924" name="Equation" r:id="rId3" imgW="978750" imgH="419464" progId="Equation.DSMT4">
                  <p:embed/>
                </p:oleObj>
              </mc:Choice>
              <mc:Fallback>
                <p:oleObj name="Equation" r:id="rId3" imgW="978750" imgH="419464"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2222500"/>
                        <a:ext cx="979488"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5"/>
          <p:cNvGraphicFramePr>
            <a:graphicFrameLocks/>
          </p:cNvGraphicFramePr>
          <p:nvPr>
            <p:extLst/>
          </p:nvPr>
        </p:nvGraphicFramePr>
        <p:xfrm>
          <a:off x="5078041" y="2206625"/>
          <a:ext cx="1039812" cy="419100"/>
        </p:xfrm>
        <a:graphic>
          <a:graphicData uri="http://schemas.openxmlformats.org/presentationml/2006/ole">
            <mc:AlternateContent xmlns:mc="http://schemas.openxmlformats.org/markup-compatibility/2006">
              <mc:Choice xmlns:v="urn:schemas-microsoft-com:vml" Requires="v">
                <p:oleObj spid="_x0000_s64925" r:id="rId5" imgW="1041852" imgH="419282" progId="Equation.3">
                  <p:embed/>
                </p:oleObj>
              </mc:Choice>
              <mc:Fallback>
                <p:oleObj r:id="rId5" imgW="1041852" imgH="419282"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8041" y="2206625"/>
                        <a:ext cx="1039812"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6"/>
          <p:cNvGraphicFramePr>
            <a:graphicFrameLocks noChangeAspect="1"/>
          </p:cNvGraphicFramePr>
          <p:nvPr/>
        </p:nvGraphicFramePr>
        <p:xfrm>
          <a:off x="611190" y="2751140"/>
          <a:ext cx="1512887" cy="1042987"/>
        </p:xfrm>
        <a:graphic>
          <a:graphicData uri="http://schemas.openxmlformats.org/presentationml/2006/ole">
            <mc:AlternateContent xmlns:mc="http://schemas.openxmlformats.org/markup-compatibility/2006">
              <mc:Choice xmlns:v="urn:schemas-microsoft-com:vml" Requires="v">
                <p:oleObj spid="_x0000_s64926" r:id="rId7" imgW="571997" imgH="394042" progId="Equation.3">
                  <p:embed/>
                </p:oleObj>
              </mc:Choice>
              <mc:Fallback>
                <p:oleObj r:id="rId7" imgW="571997" imgH="39404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90" y="2751140"/>
                        <a:ext cx="151288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 name="Text Box 7"/>
          <p:cNvSpPr txBox="1">
            <a:spLocks noChangeArrowheads="1"/>
          </p:cNvSpPr>
          <p:nvPr/>
        </p:nvSpPr>
        <p:spPr bwMode="auto">
          <a:xfrm>
            <a:off x="2266950" y="2997200"/>
            <a:ext cx="3989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dirty="0">
                <a:solidFill>
                  <a:srgbClr val="000000"/>
                </a:solidFill>
                <a:ea typeface="宋体"/>
                <a:cs typeface="Times New Roman" pitchFamily="18" charset="0"/>
              </a:rPr>
              <a:t>方向：右螺旋法则</a:t>
            </a:r>
          </a:p>
        </p:txBody>
      </p:sp>
      <p:sp>
        <p:nvSpPr>
          <p:cNvPr id="7176" name="Text Box 8"/>
          <p:cNvSpPr txBox="1">
            <a:spLocks noChangeArrowheads="1"/>
          </p:cNvSpPr>
          <p:nvPr/>
        </p:nvSpPr>
        <p:spPr bwMode="auto">
          <a:xfrm>
            <a:off x="369890" y="3933825"/>
            <a:ext cx="47069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a:solidFill>
                  <a:srgbClr val="000000"/>
                </a:solidFill>
                <a:ea typeface="宋体"/>
                <a:cs typeface="Times New Roman" pitchFamily="18" charset="0"/>
              </a:rPr>
              <a:t>(2) </a:t>
            </a:r>
            <a:r>
              <a:rPr lang="zh-CN" altLang="en-US">
                <a:solidFill>
                  <a:srgbClr val="000000"/>
                </a:solidFill>
                <a:ea typeface="宋体"/>
                <a:cs typeface="Times New Roman" pitchFamily="18" charset="0"/>
              </a:rPr>
              <a:t>任意形状直导线</a:t>
            </a:r>
          </a:p>
        </p:txBody>
      </p:sp>
      <p:grpSp>
        <p:nvGrpSpPr>
          <p:cNvPr id="7177" name="Group 9"/>
          <p:cNvGrpSpPr>
            <a:grpSpLocks/>
          </p:cNvGrpSpPr>
          <p:nvPr/>
        </p:nvGrpSpPr>
        <p:grpSpPr bwMode="auto">
          <a:xfrm>
            <a:off x="6523038" y="3763963"/>
            <a:ext cx="2076450" cy="2133600"/>
            <a:chOff x="0" y="0"/>
            <a:chExt cx="1308" cy="1344"/>
          </a:xfrm>
        </p:grpSpPr>
        <p:sp>
          <p:nvSpPr>
            <p:cNvPr id="16435" name="Rectangle 10"/>
            <p:cNvSpPr>
              <a:spLocks noChangeArrowheads="1"/>
            </p:cNvSpPr>
            <p:nvPr/>
          </p:nvSpPr>
          <p:spPr bwMode="auto">
            <a:xfrm>
              <a:off x="0" y="240"/>
              <a:ext cx="48" cy="1056"/>
            </a:xfrm>
            <a:prstGeom prst="rect">
              <a:avLst/>
            </a:prstGeom>
            <a:solidFill>
              <a:srgbClr val="0000FF"/>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16436" name="Group 11"/>
            <p:cNvGrpSpPr>
              <a:grpSpLocks/>
            </p:cNvGrpSpPr>
            <p:nvPr/>
          </p:nvGrpSpPr>
          <p:grpSpPr bwMode="auto">
            <a:xfrm>
              <a:off x="1" y="1296"/>
              <a:ext cx="1307" cy="48"/>
              <a:chOff x="0" y="0"/>
              <a:chExt cx="1307" cy="48"/>
            </a:xfrm>
          </p:grpSpPr>
          <p:sp>
            <p:nvSpPr>
              <p:cNvPr id="16439" name="Rectangle 12"/>
              <p:cNvSpPr>
                <a:spLocks noChangeArrowheads="1"/>
              </p:cNvSpPr>
              <p:nvPr/>
            </p:nvSpPr>
            <p:spPr bwMode="auto">
              <a:xfrm flipV="1">
                <a:off x="0" y="0"/>
                <a:ext cx="960" cy="48"/>
              </a:xfrm>
              <a:prstGeom prst="rect">
                <a:avLst/>
              </a:prstGeom>
              <a:solidFill>
                <a:srgbClr val="0000FF"/>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40" name="Line 13"/>
              <p:cNvSpPr>
                <a:spLocks noChangeShapeType="1"/>
              </p:cNvSpPr>
              <p:nvPr/>
            </p:nvSpPr>
            <p:spPr bwMode="auto">
              <a:xfrm>
                <a:off x="971" y="48"/>
                <a:ext cx="336" cy="0"/>
              </a:xfrm>
              <a:prstGeom prst="line">
                <a:avLst/>
              </a:prstGeom>
              <a:noFill/>
              <a:ln w="381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41" name="Line 14"/>
              <p:cNvSpPr>
                <a:spLocks noChangeShapeType="1"/>
              </p:cNvSpPr>
              <p:nvPr/>
            </p:nvSpPr>
            <p:spPr bwMode="auto">
              <a:xfrm>
                <a:off x="971" y="0"/>
                <a:ext cx="336" cy="0"/>
              </a:xfrm>
              <a:prstGeom prst="line">
                <a:avLst/>
              </a:prstGeom>
              <a:noFill/>
              <a:ln w="381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16437" name="Line 15"/>
            <p:cNvSpPr>
              <a:spLocks noChangeShapeType="1"/>
            </p:cNvSpPr>
            <p:nvPr/>
          </p:nvSpPr>
          <p:spPr bwMode="auto">
            <a:xfrm flipV="1">
              <a:off x="0" y="4"/>
              <a:ext cx="0" cy="240"/>
            </a:xfrm>
            <a:prstGeom prst="line">
              <a:avLst/>
            </a:prstGeom>
            <a:noFill/>
            <a:ln w="381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38" name="Line 16"/>
            <p:cNvSpPr>
              <a:spLocks noChangeShapeType="1"/>
            </p:cNvSpPr>
            <p:nvPr/>
          </p:nvSpPr>
          <p:spPr bwMode="auto">
            <a:xfrm flipV="1">
              <a:off x="56" y="0"/>
              <a:ext cx="0" cy="240"/>
            </a:xfrm>
            <a:prstGeom prst="line">
              <a:avLst/>
            </a:prstGeom>
            <a:noFill/>
            <a:ln w="381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7185" name="Group 17"/>
          <p:cNvGrpSpPr>
            <a:grpSpLocks/>
          </p:cNvGrpSpPr>
          <p:nvPr/>
        </p:nvGrpSpPr>
        <p:grpSpPr bwMode="auto">
          <a:xfrm>
            <a:off x="5257802" y="5145088"/>
            <a:ext cx="1254125" cy="1236662"/>
            <a:chOff x="0" y="0"/>
            <a:chExt cx="790" cy="779"/>
          </a:xfrm>
        </p:grpSpPr>
        <p:sp>
          <p:nvSpPr>
            <p:cNvPr id="16431" name="Oval 18"/>
            <p:cNvSpPr>
              <a:spLocks noChangeArrowheads="1"/>
            </p:cNvSpPr>
            <p:nvPr/>
          </p:nvSpPr>
          <p:spPr bwMode="auto">
            <a:xfrm>
              <a:off x="58" y="447"/>
              <a:ext cx="56" cy="56"/>
            </a:xfrm>
            <a:prstGeom prst="ellipse">
              <a:avLst/>
            </a:prstGeom>
            <a:solidFill>
              <a:srgbClr val="CC0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32" name="Line 19"/>
            <p:cNvSpPr>
              <a:spLocks noChangeShapeType="1"/>
            </p:cNvSpPr>
            <p:nvPr/>
          </p:nvSpPr>
          <p:spPr bwMode="auto">
            <a:xfrm>
              <a:off x="130" y="469"/>
              <a:ext cx="66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33" name="Text Box 20"/>
            <p:cNvSpPr txBox="1">
              <a:spLocks noChangeArrowheads="1"/>
            </p:cNvSpPr>
            <p:nvPr/>
          </p:nvSpPr>
          <p:spPr bwMode="auto">
            <a:xfrm>
              <a:off x="0" y="0"/>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800" b="0" i="1">
                  <a:solidFill>
                    <a:srgbClr val="CC0000"/>
                  </a:solidFill>
                </a:rPr>
                <a:t>P</a:t>
              </a:r>
            </a:p>
          </p:txBody>
        </p:sp>
        <p:sp>
          <p:nvSpPr>
            <p:cNvPr id="16434" name="Text Box 21"/>
            <p:cNvSpPr txBox="1">
              <a:spLocks noChangeArrowheads="1"/>
            </p:cNvSpPr>
            <p:nvPr/>
          </p:nvSpPr>
          <p:spPr bwMode="auto">
            <a:xfrm>
              <a:off x="305" y="4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800" b="0" i="1">
                  <a:solidFill>
                    <a:srgbClr val="CC0000"/>
                  </a:solidFill>
                </a:rPr>
                <a:t>a</a:t>
              </a:r>
            </a:p>
          </p:txBody>
        </p:sp>
      </p:grpSp>
      <p:sp>
        <p:nvSpPr>
          <p:cNvPr id="7190" name="Line 22"/>
          <p:cNvSpPr>
            <a:spLocks noChangeShapeType="1"/>
          </p:cNvSpPr>
          <p:nvPr/>
        </p:nvSpPr>
        <p:spPr bwMode="auto">
          <a:xfrm flipH="1">
            <a:off x="6964363" y="5862638"/>
            <a:ext cx="628650"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7191" name="Text Box 23"/>
          <p:cNvSpPr txBox="1">
            <a:spLocks noChangeArrowheads="1"/>
          </p:cNvSpPr>
          <p:nvPr/>
        </p:nvSpPr>
        <p:spPr bwMode="auto">
          <a:xfrm>
            <a:off x="7288215" y="5281613"/>
            <a:ext cx="331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800" b="0" i="1">
                <a:solidFill>
                  <a:srgbClr val="CC0000"/>
                </a:solidFill>
              </a:rPr>
              <a:t>I</a:t>
            </a:r>
          </a:p>
        </p:txBody>
      </p:sp>
      <p:sp>
        <p:nvSpPr>
          <p:cNvPr id="7192" name="Line 24"/>
          <p:cNvSpPr>
            <a:spLocks noChangeShapeType="1"/>
          </p:cNvSpPr>
          <p:nvPr/>
        </p:nvSpPr>
        <p:spPr bwMode="auto">
          <a:xfrm flipV="1">
            <a:off x="6564313" y="4522790"/>
            <a:ext cx="0" cy="75882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7193" name="Text Box 25"/>
          <p:cNvSpPr txBox="1">
            <a:spLocks noChangeArrowheads="1"/>
          </p:cNvSpPr>
          <p:nvPr/>
        </p:nvSpPr>
        <p:spPr bwMode="auto">
          <a:xfrm>
            <a:off x="7440613" y="59134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400">
                <a:solidFill>
                  <a:srgbClr val="0000FF"/>
                </a:solidFill>
              </a:rPr>
              <a:t>1</a:t>
            </a:r>
          </a:p>
        </p:txBody>
      </p:sp>
      <p:sp>
        <p:nvSpPr>
          <p:cNvPr id="7194" name="Text Box 26"/>
          <p:cNvSpPr txBox="1">
            <a:spLocks noChangeArrowheads="1"/>
          </p:cNvSpPr>
          <p:nvPr/>
        </p:nvSpPr>
        <p:spPr bwMode="auto">
          <a:xfrm>
            <a:off x="6127750" y="45767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400">
                <a:solidFill>
                  <a:srgbClr val="0000FF"/>
                </a:solidFill>
              </a:rPr>
              <a:t>2</a:t>
            </a:r>
          </a:p>
        </p:txBody>
      </p:sp>
      <p:graphicFrame>
        <p:nvGraphicFramePr>
          <p:cNvPr id="7195" name="Object 27"/>
          <p:cNvGraphicFramePr>
            <a:graphicFrameLocks noChangeAspect="1"/>
          </p:cNvGraphicFramePr>
          <p:nvPr>
            <p:extLst/>
          </p:nvPr>
        </p:nvGraphicFramePr>
        <p:xfrm>
          <a:off x="1112361" y="4628357"/>
          <a:ext cx="1982788" cy="709612"/>
        </p:xfrm>
        <a:graphic>
          <a:graphicData uri="http://schemas.openxmlformats.org/presentationml/2006/ole">
            <mc:AlternateContent xmlns:mc="http://schemas.openxmlformats.org/markup-compatibility/2006">
              <mc:Choice xmlns:v="urn:schemas-microsoft-com:vml" Requires="v">
                <p:oleObj spid="_x0000_s64927" name="Equation" r:id="rId9" imgW="711000" imgH="253800" progId="Equation.DSMT4">
                  <p:embed/>
                </p:oleObj>
              </mc:Choice>
              <mc:Fallback>
                <p:oleObj name="Equation" r:id="rId9" imgW="711000" imgH="253800" progId="Equation.DSMT4">
                  <p:embed/>
                  <p:pic>
                    <p:nvPicPr>
                      <p:cNvPr id="0" name=""/>
                      <p:cNvPicPr>
                        <a:picLocks noChangeAspect="1" noChangeArrowheads="1"/>
                      </p:cNvPicPr>
                      <p:nvPr/>
                    </p:nvPicPr>
                    <p:blipFill>
                      <a:blip r:embed="rId10"/>
                      <a:srcRect/>
                      <a:stretch>
                        <a:fillRect/>
                      </a:stretch>
                    </p:blipFill>
                    <p:spPr bwMode="auto">
                      <a:xfrm>
                        <a:off x="1112361" y="4628357"/>
                        <a:ext cx="1982788" cy="709612"/>
                      </a:xfrm>
                      <a:prstGeom prst="rect">
                        <a:avLst/>
                      </a:prstGeom>
                      <a:noFill/>
                      <a:ln>
                        <a:noFill/>
                      </a:ln>
                      <a:effectLst/>
                      <a:extLst/>
                    </p:spPr>
                  </p:pic>
                </p:oleObj>
              </mc:Fallback>
            </mc:AlternateContent>
          </a:graphicData>
        </a:graphic>
      </p:graphicFrame>
      <p:grpSp>
        <p:nvGrpSpPr>
          <p:cNvPr id="7196" name="Group 28"/>
          <p:cNvGrpSpPr>
            <a:grpSpLocks/>
          </p:cNvGrpSpPr>
          <p:nvPr/>
        </p:nvGrpSpPr>
        <p:grpSpPr bwMode="auto">
          <a:xfrm>
            <a:off x="5219700" y="5712296"/>
            <a:ext cx="381000" cy="381000"/>
            <a:chOff x="0" y="0"/>
            <a:chExt cx="240" cy="240"/>
          </a:xfrm>
          <a:noFill/>
        </p:grpSpPr>
        <p:sp>
          <p:nvSpPr>
            <p:cNvPr id="16429" name="Oval 29"/>
            <p:cNvSpPr>
              <a:spLocks noChangeArrowheads="1"/>
            </p:cNvSpPr>
            <p:nvPr/>
          </p:nvSpPr>
          <p:spPr bwMode="auto">
            <a:xfrm>
              <a:off x="0" y="0"/>
              <a:ext cx="240" cy="240"/>
            </a:xfrm>
            <a:prstGeom prst="ellipse">
              <a:avLst/>
            </a:prstGeom>
            <a:grp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30" name="Oval 30"/>
            <p:cNvSpPr>
              <a:spLocks noChangeArrowheads="1"/>
            </p:cNvSpPr>
            <p:nvPr/>
          </p:nvSpPr>
          <p:spPr bwMode="auto">
            <a:xfrm>
              <a:off x="92" y="101"/>
              <a:ext cx="47" cy="47"/>
            </a:xfrm>
            <a:prstGeom prst="ellipse">
              <a:avLst/>
            </a:prstGeom>
            <a:grp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graphicFrame>
        <p:nvGraphicFramePr>
          <p:cNvPr id="7199" name="Object 31"/>
          <p:cNvGraphicFramePr>
            <a:graphicFrameLocks/>
          </p:cNvGraphicFramePr>
          <p:nvPr/>
        </p:nvGraphicFramePr>
        <p:xfrm>
          <a:off x="4859340" y="5705477"/>
          <a:ext cx="280987" cy="341313"/>
        </p:xfrm>
        <a:graphic>
          <a:graphicData uri="http://schemas.openxmlformats.org/presentationml/2006/ole">
            <mc:AlternateContent xmlns:mc="http://schemas.openxmlformats.org/markup-compatibility/2006">
              <mc:Choice xmlns:v="urn:schemas-microsoft-com:vml" Requires="v">
                <p:oleObj spid="_x0000_s64928" r:id="rId11" imgW="279764" imgH="343347" progId="Equation.3">
                  <p:embed/>
                </p:oleObj>
              </mc:Choice>
              <mc:Fallback>
                <p:oleObj r:id="rId11" imgW="279764" imgH="343347"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59340" y="5705477"/>
                        <a:ext cx="280987"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3" name="Line 32"/>
          <p:cNvSpPr>
            <a:spLocks noChangeShapeType="1"/>
          </p:cNvSpPr>
          <p:nvPr/>
        </p:nvSpPr>
        <p:spPr bwMode="auto">
          <a:xfrm flipV="1">
            <a:off x="7348538" y="765175"/>
            <a:ext cx="0" cy="36004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7201" name="Rectangle 33"/>
          <p:cNvSpPr>
            <a:spLocks noChangeArrowheads="1"/>
          </p:cNvSpPr>
          <p:nvPr/>
        </p:nvSpPr>
        <p:spPr bwMode="auto">
          <a:xfrm>
            <a:off x="7269163" y="1476375"/>
            <a:ext cx="152400" cy="2743200"/>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mpd="sng">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a:solidFill>
                <a:srgbClr val="000000"/>
              </a:solidFill>
              <a:latin typeface="Times New Roman" pitchFamily="18" charset="0"/>
            </a:endParaRPr>
          </a:p>
        </p:txBody>
      </p:sp>
      <p:sp>
        <p:nvSpPr>
          <p:cNvPr id="7202" name="Text Box 34"/>
          <p:cNvSpPr txBox="1">
            <a:spLocks noChangeArrowheads="1"/>
          </p:cNvSpPr>
          <p:nvPr/>
        </p:nvSpPr>
        <p:spPr bwMode="auto">
          <a:xfrm>
            <a:off x="6929438" y="178594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000" i="1">
                <a:solidFill>
                  <a:srgbClr val="FF5050"/>
                </a:solidFill>
              </a:rPr>
              <a:t>I</a:t>
            </a:r>
          </a:p>
        </p:txBody>
      </p:sp>
      <p:graphicFrame>
        <p:nvGraphicFramePr>
          <p:cNvPr id="16406" name="Object 35"/>
          <p:cNvGraphicFramePr>
            <a:graphicFrameLocks/>
          </p:cNvGraphicFramePr>
          <p:nvPr/>
        </p:nvGraphicFramePr>
        <p:xfrm>
          <a:off x="8753475" y="3067052"/>
          <a:ext cx="280988" cy="341313"/>
        </p:xfrm>
        <a:graphic>
          <a:graphicData uri="http://schemas.openxmlformats.org/presentationml/2006/ole">
            <mc:AlternateContent xmlns:mc="http://schemas.openxmlformats.org/markup-compatibility/2006">
              <mc:Choice xmlns:v="urn:schemas-microsoft-com:vml" Requires="v">
                <p:oleObj spid="_x0000_s64929" r:id="rId13" imgW="279764" imgH="343347" progId="Equation.3">
                  <p:embed/>
                </p:oleObj>
              </mc:Choice>
              <mc:Fallback>
                <p:oleObj r:id="rId13" imgW="279764" imgH="343347"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53475" y="3067052"/>
                        <a:ext cx="280988"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7" name="Object 36"/>
          <p:cNvGraphicFramePr>
            <a:graphicFrameLocks noChangeAspect="1"/>
          </p:cNvGraphicFramePr>
          <p:nvPr/>
        </p:nvGraphicFramePr>
        <p:xfrm>
          <a:off x="7391400" y="3643313"/>
          <a:ext cx="300038" cy="392112"/>
        </p:xfrm>
        <a:graphic>
          <a:graphicData uri="http://schemas.openxmlformats.org/presentationml/2006/ole">
            <mc:AlternateContent xmlns:mc="http://schemas.openxmlformats.org/markup-compatibility/2006">
              <mc:Choice xmlns:v="urn:schemas-microsoft-com:vml" Requires="v">
                <p:oleObj spid="_x0000_s64930" r:id="rId15" imgW="165387" imgH="216275" progId="Equation.3">
                  <p:embed/>
                </p:oleObj>
              </mc:Choice>
              <mc:Fallback>
                <p:oleObj r:id="rId15" imgW="165387" imgH="21627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91400" y="3643313"/>
                        <a:ext cx="300038"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8" name="Line 37"/>
          <p:cNvSpPr>
            <a:spLocks noChangeShapeType="1"/>
          </p:cNvSpPr>
          <p:nvPr/>
        </p:nvSpPr>
        <p:spPr bwMode="auto">
          <a:xfrm>
            <a:off x="7310438" y="1482725"/>
            <a:ext cx="1225550" cy="17287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09" name="Line 38"/>
          <p:cNvSpPr>
            <a:spLocks noChangeShapeType="1"/>
          </p:cNvSpPr>
          <p:nvPr/>
        </p:nvSpPr>
        <p:spPr bwMode="auto">
          <a:xfrm flipV="1">
            <a:off x="7310438" y="3211513"/>
            <a:ext cx="1225550" cy="100806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6410" name="Object 39"/>
          <p:cNvGraphicFramePr>
            <a:graphicFrameLocks noChangeAspect="1"/>
          </p:cNvGraphicFramePr>
          <p:nvPr/>
        </p:nvGraphicFramePr>
        <p:xfrm>
          <a:off x="7512052" y="1266825"/>
          <a:ext cx="301625" cy="395288"/>
        </p:xfrm>
        <a:graphic>
          <a:graphicData uri="http://schemas.openxmlformats.org/presentationml/2006/ole">
            <mc:AlternateContent xmlns:mc="http://schemas.openxmlformats.org/markup-compatibility/2006">
              <mc:Choice xmlns:v="urn:schemas-microsoft-com:vml" Requires="v">
                <p:oleObj spid="_x0000_s64931" r:id="rId17" imgW="165387" imgH="216275" progId="Equation.3">
                  <p:embed/>
                </p:oleObj>
              </mc:Choice>
              <mc:Fallback>
                <p:oleObj r:id="rId17" imgW="165387" imgH="21627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12052" y="1266825"/>
                        <a:ext cx="30162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1" name="Line 40"/>
          <p:cNvSpPr>
            <a:spLocks noChangeShapeType="1"/>
          </p:cNvSpPr>
          <p:nvPr/>
        </p:nvSpPr>
        <p:spPr bwMode="auto">
          <a:xfrm flipV="1">
            <a:off x="7345363" y="1633538"/>
            <a:ext cx="0" cy="762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12" name="Arc 41"/>
          <p:cNvSpPr>
            <a:spLocks/>
          </p:cNvSpPr>
          <p:nvPr/>
        </p:nvSpPr>
        <p:spPr bwMode="auto">
          <a:xfrm>
            <a:off x="7310438" y="1260190"/>
            <a:ext cx="215900" cy="584775"/>
          </a:xfrm>
          <a:custGeom>
            <a:avLst/>
            <a:gdLst>
              <a:gd name="T0" fmla="*/ 445584 w 21600"/>
              <a:gd name="T1" fmla="*/ 0 h 32767"/>
              <a:gd name="T2" fmla="*/ 1818318 w 21600"/>
              <a:gd name="T3" fmla="*/ 6830041 h 32767"/>
              <a:gd name="T4" fmla="*/ 0 w 21600"/>
              <a:gd name="T5" fmla="*/ 4405227 h 32767"/>
              <a:gd name="T6" fmla="*/ 0 60000 65536"/>
              <a:gd name="T7" fmla="*/ 0 60000 65536"/>
              <a:gd name="T8" fmla="*/ 0 60000 65536"/>
            </a:gdLst>
            <a:ahLst/>
            <a:cxnLst>
              <a:cxn ang="T6">
                <a:pos x="T0" y="T1"/>
              </a:cxn>
              <a:cxn ang="T7">
                <a:pos x="T2" y="T3"/>
              </a:cxn>
              <a:cxn ang="T8">
                <a:pos x="T4" y="T5"/>
              </a:cxn>
            </a:cxnLst>
            <a:rect l="0" t="0" r="r" b="b"/>
            <a:pathLst>
              <a:path w="21600" h="32767" fill="none" extrusionOk="0">
                <a:moveTo>
                  <a:pt x="4460" y="-1"/>
                </a:moveTo>
                <a:cubicBezTo>
                  <a:pt x="14450" y="2107"/>
                  <a:pt x="21600" y="10923"/>
                  <a:pt x="21600" y="21134"/>
                </a:cubicBezTo>
                <a:cubicBezTo>
                  <a:pt x="21600" y="25256"/>
                  <a:pt x="20420" y="29293"/>
                  <a:pt x="18199" y="32766"/>
                </a:cubicBezTo>
              </a:path>
              <a:path w="21600" h="32767" stroke="0" extrusionOk="0">
                <a:moveTo>
                  <a:pt x="4460" y="-1"/>
                </a:moveTo>
                <a:cubicBezTo>
                  <a:pt x="14450" y="2107"/>
                  <a:pt x="21600" y="10923"/>
                  <a:pt x="21600" y="21134"/>
                </a:cubicBezTo>
                <a:cubicBezTo>
                  <a:pt x="21600" y="25256"/>
                  <a:pt x="20420" y="29293"/>
                  <a:pt x="18199" y="32766"/>
                </a:cubicBezTo>
                <a:lnTo>
                  <a:pt x="0" y="21134"/>
                </a:lnTo>
                <a:lnTo>
                  <a:pt x="4460" y="-1"/>
                </a:lnTo>
                <a:close/>
              </a:path>
            </a:pathLst>
          </a:custGeom>
          <a:noFill/>
          <a:ln w="190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13" name="Arc 42"/>
          <p:cNvSpPr>
            <a:spLocks/>
          </p:cNvSpPr>
          <p:nvPr/>
        </p:nvSpPr>
        <p:spPr bwMode="auto">
          <a:xfrm>
            <a:off x="7310440" y="3870834"/>
            <a:ext cx="184731" cy="584775"/>
          </a:xfrm>
          <a:custGeom>
            <a:avLst/>
            <a:gdLst>
              <a:gd name="T0" fmla="*/ 1354128 w 14816"/>
              <a:gd name="T1" fmla="*/ 0 h 20192"/>
              <a:gd name="T2" fmla="*/ 2615411 w 14816"/>
              <a:gd name="T3" fmla="*/ 1798619 h 20192"/>
              <a:gd name="T4" fmla="*/ 0 w 14816"/>
              <a:gd name="T5" fmla="*/ 8115727 h 20192"/>
              <a:gd name="T6" fmla="*/ 0 60000 65536"/>
              <a:gd name="T7" fmla="*/ 0 60000 65536"/>
              <a:gd name="T8" fmla="*/ 0 60000 65536"/>
            </a:gdLst>
            <a:ahLst/>
            <a:cxnLst>
              <a:cxn ang="T6">
                <a:pos x="T0" y="T1"/>
              </a:cxn>
              <a:cxn ang="T7">
                <a:pos x="T2" y="T3"/>
              </a:cxn>
              <a:cxn ang="T8">
                <a:pos x="T4" y="T5"/>
              </a:cxn>
            </a:cxnLst>
            <a:rect l="0" t="0" r="r" b="b"/>
            <a:pathLst>
              <a:path w="14816" h="20192" fill="none" extrusionOk="0">
                <a:moveTo>
                  <a:pt x="7670" y="0"/>
                </a:moveTo>
                <a:cubicBezTo>
                  <a:pt x="10323" y="1007"/>
                  <a:pt x="12751" y="2528"/>
                  <a:pt x="14816" y="4474"/>
                </a:cubicBezTo>
              </a:path>
              <a:path w="14816" h="20192" stroke="0" extrusionOk="0">
                <a:moveTo>
                  <a:pt x="7670" y="0"/>
                </a:moveTo>
                <a:cubicBezTo>
                  <a:pt x="10323" y="1007"/>
                  <a:pt x="12751" y="2528"/>
                  <a:pt x="14816" y="4474"/>
                </a:cubicBezTo>
                <a:lnTo>
                  <a:pt x="0" y="20192"/>
                </a:lnTo>
                <a:lnTo>
                  <a:pt x="7670" y="0"/>
                </a:lnTo>
                <a:close/>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16414" name="Group 43"/>
          <p:cNvGrpSpPr>
            <a:grpSpLocks/>
          </p:cNvGrpSpPr>
          <p:nvPr/>
        </p:nvGrpSpPr>
        <p:grpSpPr bwMode="auto">
          <a:xfrm>
            <a:off x="8389938" y="3067052"/>
            <a:ext cx="290512" cy="290513"/>
            <a:chOff x="0" y="0"/>
            <a:chExt cx="240" cy="240"/>
          </a:xfrm>
        </p:grpSpPr>
        <p:sp>
          <p:nvSpPr>
            <p:cNvPr id="16425" name="Oval 44"/>
            <p:cNvSpPr>
              <a:spLocks noChangeArrowheads="1"/>
            </p:cNvSpPr>
            <p:nvPr/>
          </p:nvSpPr>
          <p:spPr bwMode="auto">
            <a:xfrm>
              <a:off x="0" y="0"/>
              <a:ext cx="240" cy="240"/>
            </a:xfrm>
            <a:prstGeom prst="ellipse">
              <a:avLst/>
            </a:prstGeom>
            <a:solidFill>
              <a:srgbClr val="CC0000"/>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16426" name="Group 45"/>
            <p:cNvGrpSpPr>
              <a:grpSpLocks/>
            </p:cNvGrpSpPr>
            <p:nvPr/>
          </p:nvGrpSpPr>
          <p:grpSpPr bwMode="auto">
            <a:xfrm>
              <a:off x="60" y="74"/>
              <a:ext cx="125" cy="120"/>
              <a:chOff x="0" y="0"/>
              <a:chExt cx="100" cy="96"/>
            </a:xfrm>
          </p:grpSpPr>
          <p:sp>
            <p:nvSpPr>
              <p:cNvPr id="16427" name="Line 46"/>
              <p:cNvSpPr>
                <a:spLocks noChangeShapeType="1"/>
              </p:cNvSpPr>
              <p:nvPr/>
            </p:nvSpPr>
            <p:spPr bwMode="auto">
              <a:xfrm flipH="1">
                <a:off x="0" y="0"/>
                <a:ext cx="96" cy="9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28" name="Line 47"/>
              <p:cNvSpPr>
                <a:spLocks noChangeShapeType="1"/>
              </p:cNvSpPr>
              <p:nvPr/>
            </p:nvSpPr>
            <p:spPr bwMode="auto">
              <a:xfrm>
                <a:off x="4" y="0"/>
                <a:ext cx="96" cy="9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pic>
        <p:nvPicPr>
          <p:cNvPr id="7216" name="Picture 4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664327" y="2159000"/>
            <a:ext cx="1376363" cy="17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17" name="Arc 49"/>
          <p:cNvSpPr>
            <a:spLocks/>
          </p:cNvSpPr>
          <p:nvPr/>
        </p:nvSpPr>
        <p:spPr bwMode="auto">
          <a:xfrm flipV="1">
            <a:off x="6232525" y="3056446"/>
            <a:ext cx="2293938" cy="584775"/>
          </a:xfrm>
          <a:custGeom>
            <a:avLst/>
            <a:gdLst>
              <a:gd name="T0" fmla="*/ 19753 w 43200"/>
              <a:gd name="T1" fmla="*/ 3936331 h 22513"/>
              <a:gd name="T2" fmla="*/ 121755485 w 43200"/>
              <a:gd name="T3" fmla="*/ 3998676 h 22513"/>
              <a:gd name="T4" fmla="*/ 60904532 w 43200"/>
              <a:gd name="T5" fmla="*/ 3836510 h 22513"/>
              <a:gd name="T6" fmla="*/ 0 60000 65536"/>
              <a:gd name="T7" fmla="*/ 0 60000 65536"/>
              <a:gd name="T8" fmla="*/ 0 60000 65536"/>
            </a:gdLst>
            <a:ahLst/>
            <a:cxnLst>
              <a:cxn ang="T6">
                <a:pos x="T0" y="T1"/>
              </a:cxn>
              <a:cxn ang="T7">
                <a:pos x="T2" y="T3"/>
              </a:cxn>
              <a:cxn ang="T8">
                <a:pos x="T4" y="T5"/>
              </a:cxn>
            </a:cxnLst>
            <a:rect l="0" t="0" r="r" b="b"/>
            <a:pathLst>
              <a:path w="43200" h="22513" fill="none" extrusionOk="0">
                <a:moveTo>
                  <a:pt x="7" y="22161"/>
                </a:moveTo>
                <a:cubicBezTo>
                  <a:pt x="2" y="21974"/>
                  <a:pt x="0" y="21787"/>
                  <a:pt x="0" y="21600"/>
                </a:cubicBezTo>
                <a:cubicBezTo>
                  <a:pt x="0" y="9670"/>
                  <a:pt x="9670" y="0"/>
                  <a:pt x="21600" y="0"/>
                </a:cubicBezTo>
                <a:cubicBezTo>
                  <a:pt x="33529" y="0"/>
                  <a:pt x="43200" y="9670"/>
                  <a:pt x="43200" y="21600"/>
                </a:cubicBezTo>
                <a:cubicBezTo>
                  <a:pt x="43200" y="21904"/>
                  <a:pt x="43193" y="22208"/>
                  <a:pt x="43180" y="22512"/>
                </a:cubicBezTo>
              </a:path>
              <a:path w="43200" h="22513" stroke="0" extrusionOk="0">
                <a:moveTo>
                  <a:pt x="7" y="22161"/>
                </a:moveTo>
                <a:cubicBezTo>
                  <a:pt x="2" y="21974"/>
                  <a:pt x="0" y="21787"/>
                  <a:pt x="0" y="21600"/>
                </a:cubicBezTo>
                <a:cubicBezTo>
                  <a:pt x="0" y="9670"/>
                  <a:pt x="9670" y="0"/>
                  <a:pt x="21600" y="0"/>
                </a:cubicBezTo>
                <a:cubicBezTo>
                  <a:pt x="33529" y="0"/>
                  <a:pt x="43200" y="9670"/>
                  <a:pt x="43200" y="21600"/>
                </a:cubicBezTo>
                <a:cubicBezTo>
                  <a:pt x="43200" y="21904"/>
                  <a:pt x="43193" y="22208"/>
                  <a:pt x="43180" y="22512"/>
                </a:cubicBezTo>
                <a:lnTo>
                  <a:pt x="21600" y="21600"/>
                </a:lnTo>
                <a:lnTo>
                  <a:pt x="7" y="22161"/>
                </a:lnTo>
                <a:close/>
              </a:path>
            </a:pathLst>
          </a:custGeom>
          <a:solidFill>
            <a:srgbClr val="000000">
              <a:alpha val="39999"/>
            </a:srgbClr>
          </a:solidFill>
          <a:ln w="3175" cmpd="sng">
            <a:solidFill>
              <a:srgbClr val="0000FF"/>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7218" name="Object 50"/>
          <p:cNvGraphicFramePr>
            <a:graphicFrameLocks noChangeAspect="1"/>
          </p:cNvGraphicFramePr>
          <p:nvPr>
            <p:extLst/>
          </p:nvPr>
        </p:nvGraphicFramePr>
        <p:xfrm>
          <a:off x="1115618" y="5373218"/>
          <a:ext cx="2179637" cy="1106487"/>
        </p:xfrm>
        <a:graphic>
          <a:graphicData uri="http://schemas.openxmlformats.org/presentationml/2006/ole">
            <mc:AlternateContent xmlns:mc="http://schemas.openxmlformats.org/markup-compatibility/2006">
              <mc:Choice xmlns:v="urn:schemas-microsoft-com:vml" Requires="v">
                <p:oleObj spid="_x0000_s64932" name="Equation" r:id="rId20" imgW="774360" imgH="393480" progId="Equation.DSMT4">
                  <p:embed/>
                </p:oleObj>
              </mc:Choice>
              <mc:Fallback>
                <p:oleObj name="Equation" r:id="rId20" imgW="774360" imgH="393480" progId="Equation.DSMT4">
                  <p:embed/>
                  <p:pic>
                    <p:nvPicPr>
                      <p:cNvPr id="0" name=""/>
                      <p:cNvPicPr>
                        <a:picLocks noChangeAspect="1" noChangeArrowheads="1"/>
                      </p:cNvPicPr>
                      <p:nvPr/>
                    </p:nvPicPr>
                    <p:blipFill>
                      <a:blip r:embed="rId21"/>
                      <a:srcRect/>
                      <a:stretch>
                        <a:fillRect/>
                      </a:stretch>
                    </p:blipFill>
                    <p:spPr bwMode="auto">
                      <a:xfrm>
                        <a:off x="1115618" y="5373218"/>
                        <a:ext cx="2179637" cy="1106487"/>
                      </a:xfrm>
                      <a:prstGeom prst="rect">
                        <a:avLst/>
                      </a:prstGeom>
                      <a:noFill/>
                      <a:ln>
                        <a:noFill/>
                      </a:ln>
                      <a:effectLst/>
                      <a:extLst/>
                    </p:spPr>
                  </p:pic>
                </p:oleObj>
              </mc:Fallback>
            </mc:AlternateContent>
          </a:graphicData>
        </a:graphic>
      </p:graphicFrame>
      <p:sp>
        <p:nvSpPr>
          <p:cNvPr id="7219" name="Line 51"/>
          <p:cNvSpPr>
            <a:spLocks noChangeShapeType="1"/>
          </p:cNvSpPr>
          <p:nvPr/>
        </p:nvSpPr>
        <p:spPr bwMode="auto">
          <a:xfrm flipH="1">
            <a:off x="5364165" y="6010275"/>
            <a:ext cx="1944687"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7220" name="Object 52"/>
          <p:cNvGraphicFramePr>
            <a:graphicFrameLocks noChangeAspect="1"/>
          </p:cNvGraphicFramePr>
          <p:nvPr/>
        </p:nvGraphicFramePr>
        <p:xfrm>
          <a:off x="6445252" y="6051552"/>
          <a:ext cx="244475" cy="301625"/>
        </p:xfrm>
        <a:graphic>
          <a:graphicData uri="http://schemas.openxmlformats.org/presentationml/2006/ole">
            <mc:AlternateContent xmlns:mc="http://schemas.openxmlformats.org/markup-compatibility/2006">
              <mc:Choice xmlns:v="urn:schemas-microsoft-com:vml" Requires="v">
                <p:oleObj spid="_x0000_s64933" r:id="rId22" imgW="216181" imgH="267048" progId="Equation.3">
                  <p:embed/>
                </p:oleObj>
              </mc:Choice>
              <mc:Fallback>
                <p:oleObj r:id="rId22" imgW="216181" imgH="267048"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445252" y="6051552"/>
                        <a:ext cx="244475"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21" name="Object 53"/>
          <p:cNvGraphicFramePr>
            <a:graphicFrameLocks noChangeAspect="1"/>
          </p:cNvGraphicFramePr>
          <p:nvPr>
            <p:extLst/>
          </p:nvPr>
        </p:nvGraphicFramePr>
        <p:xfrm>
          <a:off x="3394076" y="4513263"/>
          <a:ext cx="2347912" cy="977900"/>
        </p:xfrm>
        <a:graphic>
          <a:graphicData uri="http://schemas.openxmlformats.org/presentationml/2006/ole">
            <mc:AlternateContent xmlns:mc="http://schemas.openxmlformats.org/markup-compatibility/2006">
              <mc:Choice xmlns:v="urn:schemas-microsoft-com:vml" Requires="v">
                <p:oleObj spid="_x0000_s64934" r:id="rId24" imgW="1003736" imgH="393871" progId="Equation.3">
                  <p:embed/>
                </p:oleObj>
              </mc:Choice>
              <mc:Fallback>
                <p:oleObj r:id="rId24" imgW="1003736" imgH="393871"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94076" y="4513263"/>
                        <a:ext cx="2347912"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421" name="Group 54"/>
          <p:cNvGrpSpPr>
            <a:grpSpLocks/>
          </p:cNvGrpSpPr>
          <p:nvPr/>
        </p:nvGrpSpPr>
        <p:grpSpPr bwMode="auto">
          <a:xfrm>
            <a:off x="395288" y="908050"/>
            <a:ext cx="1439862" cy="865188"/>
            <a:chOff x="0" y="0"/>
            <a:chExt cx="907" cy="545"/>
          </a:xfrm>
        </p:grpSpPr>
        <p:sp>
          <p:nvSpPr>
            <p:cNvPr id="16423" name="AutoShape 55"/>
            <p:cNvSpPr>
              <a:spLocks noChangeArrowheads="1"/>
            </p:cNvSpPr>
            <p:nvPr/>
          </p:nvSpPr>
          <p:spPr bwMode="auto">
            <a:xfrm>
              <a:off x="0" y="0"/>
              <a:ext cx="907" cy="545"/>
            </a:xfrm>
            <a:prstGeom prst="horizontalScroll">
              <a:avLst>
                <a:gd name="adj" fmla="val 12500"/>
              </a:avLst>
            </a:prstGeom>
            <a:gradFill rotWithShape="1">
              <a:gsLst>
                <a:gs pos="0">
                  <a:srgbClr val="66FFFF"/>
                </a:gs>
                <a:gs pos="100000">
                  <a:srgbClr val="E7FFFF"/>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24" name="Text Box 56"/>
            <p:cNvSpPr txBox="1">
              <a:spLocks noChangeArrowheads="1"/>
            </p:cNvSpPr>
            <p:nvPr/>
          </p:nvSpPr>
          <p:spPr bwMode="auto">
            <a:xfrm>
              <a:off x="124" y="91"/>
              <a:ext cx="69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a:solidFill>
                    <a:srgbClr val="FF0000"/>
                  </a:solidFill>
                </a:rPr>
                <a:t>讨论 </a:t>
              </a:r>
            </a:p>
          </p:txBody>
        </p:sp>
      </p:grpSp>
      <p:graphicFrame>
        <p:nvGraphicFramePr>
          <p:cNvPr id="16422" name="Object 57"/>
          <p:cNvGraphicFramePr>
            <a:graphicFrameLocks/>
          </p:cNvGraphicFramePr>
          <p:nvPr>
            <p:extLst/>
          </p:nvPr>
        </p:nvGraphicFramePr>
        <p:xfrm>
          <a:off x="2238375" y="765177"/>
          <a:ext cx="4402138" cy="1152525"/>
        </p:xfrm>
        <a:graphic>
          <a:graphicData uri="http://schemas.openxmlformats.org/presentationml/2006/ole">
            <mc:AlternateContent xmlns:mc="http://schemas.openxmlformats.org/markup-compatibility/2006">
              <mc:Choice xmlns:v="urn:schemas-microsoft-com:vml" Requires="v">
                <p:oleObj spid="_x0000_s64935" name="Equation" r:id="rId26" imgW="1511280" imgH="393480" progId="Equation.DSMT4">
                  <p:embed/>
                </p:oleObj>
              </mc:Choice>
              <mc:Fallback>
                <p:oleObj name="Equation" r:id="rId26" imgW="1511280" imgH="393480" progId="Equation.DSMT4">
                  <p:embed/>
                  <p:pic>
                    <p:nvPicPr>
                      <p:cNvPr id="0" name=""/>
                      <p:cNvPicPr>
                        <a:picLocks noChangeArrowheads="1"/>
                      </p:cNvPicPr>
                      <p:nvPr/>
                    </p:nvPicPr>
                    <p:blipFill>
                      <a:blip r:embed="rId27"/>
                      <a:srcRect/>
                      <a:stretch>
                        <a:fillRect/>
                      </a:stretch>
                    </p:blipFill>
                    <p:spPr bwMode="auto">
                      <a:xfrm>
                        <a:off x="2238375" y="765177"/>
                        <a:ext cx="440213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 name="椭圆 57"/>
          <p:cNvSpPr/>
          <p:nvPr/>
        </p:nvSpPr>
        <p:spPr>
          <a:xfrm>
            <a:off x="1" y="2625725"/>
            <a:ext cx="2682873" cy="13081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五角星 59"/>
          <p:cNvSpPr/>
          <p:nvPr/>
        </p:nvSpPr>
        <p:spPr>
          <a:xfrm>
            <a:off x="7487907" y="4080459"/>
            <a:ext cx="1629490" cy="148107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0472975"/>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wipe(left)">
                                      <p:cBhvr>
                                        <p:cTn id="7" dur="500"/>
                                        <p:tgtEl>
                                          <p:spTgt spid="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wipe(left)">
                                      <p:cBhvr>
                                        <p:cTn id="12" dur="500"/>
                                        <p:tgtEl>
                                          <p:spTgt spid="71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wipe(left)">
                                      <p:cBhvr>
                                        <p:cTn id="17" dur="500"/>
                                        <p:tgtEl>
                                          <p:spTgt spid="71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174"/>
                                        </p:tgtEl>
                                        <p:attrNameLst>
                                          <p:attrName>style.visibility</p:attrName>
                                        </p:attrNameLst>
                                      </p:cBhvr>
                                      <p:to>
                                        <p:strVal val="visible"/>
                                      </p:to>
                                    </p:set>
                                    <p:animEffect transition="in" filter="wipe(left)">
                                      <p:cBhvr>
                                        <p:cTn id="22" dur="500"/>
                                        <p:tgtEl>
                                          <p:spTgt spid="71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wipe(left)">
                                      <p:cBhvr>
                                        <p:cTn id="27" dur="500"/>
                                        <p:tgtEl>
                                          <p:spTgt spid="71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down)">
                                      <p:cBhvr>
                                        <p:cTn id="32" dur="5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7216"/>
                                        </p:tgtEl>
                                        <p:attrNameLst>
                                          <p:attrName>style.visibility</p:attrName>
                                        </p:attrNameLst>
                                      </p:cBhvr>
                                      <p:to>
                                        <p:strVal val="visible"/>
                                      </p:to>
                                    </p:set>
                                    <p:animEffect transition="in" filter="dissolve">
                                      <p:cBhvr>
                                        <p:cTn id="37" dur="500"/>
                                        <p:tgtEl>
                                          <p:spTgt spid="7216"/>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7170"/>
                                        </p:tgtEl>
                                        <p:attrNameLst>
                                          <p:attrName>style.visibility</p:attrName>
                                        </p:attrNameLst>
                                      </p:cBhvr>
                                      <p:to>
                                        <p:strVal val="visible"/>
                                      </p:to>
                                    </p:set>
                                    <p:animEffect transition="in" filter="dissolve">
                                      <p:cBhvr>
                                        <p:cTn id="41" dur="500"/>
                                        <p:tgtEl>
                                          <p:spTgt spid="717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7217"/>
                                        </p:tgtEl>
                                        <p:attrNameLst>
                                          <p:attrName>style.visibility</p:attrName>
                                        </p:attrNameLst>
                                      </p:cBhvr>
                                      <p:to>
                                        <p:strVal val="visible"/>
                                      </p:to>
                                    </p:set>
                                    <p:animEffect transition="in" filter="dissolve">
                                      <p:cBhvr>
                                        <p:cTn id="44" dur="500"/>
                                        <p:tgtEl>
                                          <p:spTgt spid="721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176"/>
                                        </p:tgtEl>
                                        <p:attrNameLst>
                                          <p:attrName>style.visibility</p:attrName>
                                        </p:attrNameLst>
                                      </p:cBhvr>
                                      <p:to>
                                        <p:strVal val="visible"/>
                                      </p:to>
                                    </p:set>
                                    <p:animEffect transition="in" filter="wipe(left)">
                                      <p:cBhvr>
                                        <p:cTn id="49" dur="500"/>
                                        <p:tgtEl>
                                          <p:spTgt spid="7176"/>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717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grpId="0" nodeType="clickEffect">
                                  <p:stCondLst>
                                    <p:cond delay="0"/>
                                  </p:stCondLst>
                                  <p:childTnLst>
                                    <p:set>
                                      <p:cBhvr>
                                        <p:cTn id="57" dur="1" fill="hold">
                                          <p:stCondLst>
                                            <p:cond delay="0"/>
                                          </p:stCondLst>
                                        </p:cTn>
                                        <p:tgtEl>
                                          <p:spTgt spid="7190"/>
                                        </p:tgtEl>
                                        <p:attrNameLst>
                                          <p:attrName>style.visibility</p:attrName>
                                        </p:attrNameLst>
                                      </p:cBhvr>
                                      <p:to>
                                        <p:strVal val="visible"/>
                                      </p:to>
                                    </p:set>
                                    <p:animEffect transition="in" filter="wipe(right)">
                                      <p:cBhvr>
                                        <p:cTn id="58" dur="500"/>
                                        <p:tgtEl>
                                          <p:spTgt spid="7190"/>
                                        </p:tgtEl>
                                      </p:cBhvr>
                                    </p:animEffect>
                                  </p:childTnLst>
                                </p:cTn>
                              </p:par>
                            </p:childTnLst>
                          </p:cTn>
                        </p:par>
                        <p:par>
                          <p:cTn id="59" fill="hold">
                            <p:stCondLst>
                              <p:cond delay="500"/>
                            </p:stCondLst>
                            <p:childTnLst>
                              <p:par>
                                <p:cTn id="60" presetID="22" presetClass="entr" presetSubtype="4" fill="hold" grpId="0" nodeType="afterEffect">
                                  <p:stCondLst>
                                    <p:cond delay="0"/>
                                  </p:stCondLst>
                                  <p:childTnLst>
                                    <p:set>
                                      <p:cBhvr>
                                        <p:cTn id="61" dur="1" fill="hold">
                                          <p:stCondLst>
                                            <p:cond delay="0"/>
                                          </p:stCondLst>
                                        </p:cTn>
                                        <p:tgtEl>
                                          <p:spTgt spid="7192"/>
                                        </p:tgtEl>
                                        <p:attrNameLst>
                                          <p:attrName>style.visibility</p:attrName>
                                        </p:attrNameLst>
                                      </p:cBhvr>
                                      <p:to>
                                        <p:strVal val="visible"/>
                                      </p:to>
                                    </p:set>
                                    <p:animEffect transition="in" filter="wipe(down)">
                                      <p:cBhvr>
                                        <p:cTn id="62" dur="500"/>
                                        <p:tgtEl>
                                          <p:spTgt spid="7192"/>
                                        </p:tgtEl>
                                      </p:cBhvr>
                                    </p:animEffect>
                                  </p:childTnLst>
                                </p:cTn>
                              </p:par>
                            </p:childTnLst>
                          </p:cTn>
                        </p:par>
                        <p:par>
                          <p:cTn id="63" fill="hold">
                            <p:stCondLst>
                              <p:cond delay="1000"/>
                            </p:stCondLst>
                            <p:childTnLst>
                              <p:par>
                                <p:cTn id="64" presetID="1" presetClass="entr" presetSubtype="0" fill="hold" grpId="0" nodeType="afterEffect">
                                  <p:stCondLst>
                                    <p:cond delay="0"/>
                                  </p:stCondLst>
                                  <p:childTnLst>
                                    <p:set>
                                      <p:cBhvr>
                                        <p:cTn id="65" dur="1" fill="hold">
                                          <p:stCondLst>
                                            <p:cond delay="499"/>
                                          </p:stCondLst>
                                        </p:cTn>
                                        <p:tgtEl>
                                          <p:spTgt spid="719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499"/>
                                          </p:stCondLst>
                                        </p:cTn>
                                        <p:tgtEl>
                                          <p:spTgt spid="718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719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719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7195"/>
                                        </p:tgtEl>
                                        <p:attrNameLst>
                                          <p:attrName>style.visibility</p:attrName>
                                        </p:attrNameLst>
                                      </p:cBhvr>
                                      <p:to>
                                        <p:strVal val="visible"/>
                                      </p:to>
                                    </p:set>
                                    <p:animEffect transition="in" filter="wipe(left)">
                                      <p:cBhvr>
                                        <p:cTn id="82" dur="500"/>
                                        <p:tgtEl>
                                          <p:spTgt spid="719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grpId="0" nodeType="clickEffect">
                                  <p:stCondLst>
                                    <p:cond delay="0"/>
                                  </p:stCondLst>
                                  <p:childTnLst>
                                    <p:set>
                                      <p:cBhvr>
                                        <p:cTn id="86" dur="1" fill="hold">
                                          <p:stCondLst>
                                            <p:cond delay="0"/>
                                          </p:stCondLst>
                                        </p:cTn>
                                        <p:tgtEl>
                                          <p:spTgt spid="7219"/>
                                        </p:tgtEl>
                                        <p:attrNameLst>
                                          <p:attrName>style.visibility</p:attrName>
                                        </p:attrNameLst>
                                      </p:cBhvr>
                                      <p:to>
                                        <p:strVal val="visible"/>
                                      </p:to>
                                    </p:set>
                                    <p:animEffect transition="in" filter="wipe(right)">
                                      <p:cBhvr>
                                        <p:cTn id="87" dur="500"/>
                                        <p:tgtEl>
                                          <p:spTgt spid="7219"/>
                                        </p:tgtEl>
                                      </p:cBhvr>
                                    </p:animEffect>
                                  </p:childTnLst>
                                </p:cTn>
                              </p:par>
                              <p:par>
                                <p:cTn id="88" presetID="22" presetClass="entr" presetSubtype="2" fill="hold" nodeType="withEffect">
                                  <p:stCondLst>
                                    <p:cond delay="0"/>
                                  </p:stCondLst>
                                  <p:childTnLst>
                                    <p:set>
                                      <p:cBhvr>
                                        <p:cTn id="89" dur="1" fill="hold">
                                          <p:stCondLst>
                                            <p:cond delay="0"/>
                                          </p:stCondLst>
                                        </p:cTn>
                                        <p:tgtEl>
                                          <p:spTgt spid="7220"/>
                                        </p:tgtEl>
                                        <p:attrNameLst>
                                          <p:attrName>style.visibility</p:attrName>
                                        </p:attrNameLst>
                                      </p:cBhvr>
                                      <p:to>
                                        <p:strVal val="visible"/>
                                      </p:to>
                                    </p:set>
                                    <p:animEffect transition="in" filter="wipe(right)">
                                      <p:cBhvr>
                                        <p:cTn id="90" dur="500"/>
                                        <p:tgtEl>
                                          <p:spTgt spid="7220"/>
                                        </p:tgtEl>
                                      </p:cBhvr>
                                    </p:animEffect>
                                  </p:childTnLst>
                                </p:cTn>
                              </p:par>
                            </p:childTnLst>
                          </p:cTn>
                        </p:par>
                      </p:childTnLst>
                    </p:cTn>
                  </p:par>
                  <p:par>
                    <p:cTn id="91" fill="hold">
                      <p:stCondLst>
                        <p:cond delay="indefinite"/>
                      </p:stCondLst>
                      <p:childTnLst>
                        <p:par>
                          <p:cTn id="92" fill="hold">
                            <p:stCondLst>
                              <p:cond delay="0"/>
                            </p:stCondLst>
                            <p:childTnLst>
                              <p:par>
                                <p:cTn id="93" presetID="23" presetClass="entr" presetSubtype="16" fill="hold" nodeType="clickEffect">
                                  <p:stCondLst>
                                    <p:cond delay="0"/>
                                  </p:stCondLst>
                                  <p:childTnLst>
                                    <p:set>
                                      <p:cBhvr>
                                        <p:cTn id="94" dur="1" fill="hold">
                                          <p:stCondLst>
                                            <p:cond delay="0"/>
                                          </p:stCondLst>
                                        </p:cTn>
                                        <p:tgtEl>
                                          <p:spTgt spid="7196"/>
                                        </p:tgtEl>
                                        <p:attrNameLst>
                                          <p:attrName>style.visibility</p:attrName>
                                        </p:attrNameLst>
                                      </p:cBhvr>
                                      <p:to>
                                        <p:strVal val="visible"/>
                                      </p:to>
                                    </p:set>
                                    <p:anim calcmode="lin" valueType="num">
                                      <p:cBhvr>
                                        <p:cTn id="95" dur="500" fill="hold"/>
                                        <p:tgtEl>
                                          <p:spTgt spid="7196"/>
                                        </p:tgtEl>
                                        <p:attrNameLst>
                                          <p:attrName>ppt_w</p:attrName>
                                        </p:attrNameLst>
                                      </p:cBhvr>
                                      <p:tavLst>
                                        <p:tav tm="0">
                                          <p:val>
                                            <p:fltVal val="0"/>
                                          </p:val>
                                        </p:tav>
                                        <p:tav tm="100000">
                                          <p:val>
                                            <p:strVal val="#ppt_w"/>
                                          </p:val>
                                        </p:tav>
                                      </p:tavLst>
                                    </p:anim>
                                    <p:anim calcmode="lin" valueType="num">
                                      <p:cBhvr>
                                        <p:cTn id="96" dur="500" fill="hold"/>
                                        <p:tgtEl>
                                          <p:spTgt spid="7196"/>
                                        </p:tgtEl>
                                        <p:attrNameLst>
                                          <p:attrName>ppt_h</p:attrName>
                                        </p:attrNameLst>
                                      </p:cBhvr>
                                      <p:tavLst>
                                        <p:tav tm="0">
                                          <p:val>
                                            <p:fltVal val="0"/>
                                          </p:val>
                                        </p:tav>
                                        <p:tav tm="100000">
                                          <p:val>
                                            <p:strVal val="#ppt_h"/>
                                          </p:val>
                                        </p:tav>
                                      </p:tavLst>
                                    </p:anim>
                                  </p:childTnLst>
                                </p:cTn>
                              </p:par>
                            </p:childTnLst>
                          </p:cTn>
                        </p:par>
                        <p:par>
                          <p:cTn id="97" fill="hold">
                            <p:stCondLst>
                              <p:cond delay="500"/>
                            </p:stCondLst>
                            <p:childTnLst>
                              <p:par>
                                <p:cTn id="98" presetID="1" presetClass="entr" presetSubtype="0" fill="hold" nodeType="afterEffect">
                                  <p:stCondLst>
                                    <p:cond delay="0"/>
                                  </p:stCondLst>
                                  <p:childTnLst>
                                    <p:set>
                                      <p:cBhvr>
                                        <p:cTn id="99" dur="1" fill="hold">
                                          <p:stCondLst>
                                            <p:cond delay="499"/>
                                          </p:stCondLst>
                                        </p:cTn>
                                        <p:tgtEl>
                                          <p:spTgt spid="7199"/>
                                        </p:tgtEl>
                                        <p:attrNameLst>
                                          <p:attrName>style.visibility</p:attrName>
                                        </p:attrNameLst>
                                      </p:cBhvr>
                                      <p:to>
                                        <p:strVal val="visible"/>
                                      </p:to>
                                    </p:set>
                                  </p:childTnLst>
                                </p:cTn>
                              </p:par>
                            </p:childTnLst>
                          </p:cTn>
                        </p:par>
                        <p:par>
                          <p:cTn id="100" fill="hold">
                            <p:stCondLst>
                              <p:cond delay="1000"/>
                            </p:stCondLst>
                            <p:childTnLst>
                              <p:par>
                                <p:cTn id="101" presetID="1" presetClass="entr" presetSubtype="0" fill="hold" grpId="0" nodeType="afterEffect">
                                  <p:stCondLst>
                                    <p:cond delay="0"/>
                                  </p:stCondLst>
                                  <p:childTnLst>
                                    <p:set>
                                      <p:cBhvr>
                                        <p:cTn id="102" dur="1" fill="hold">
                                          <p:stCondLst>
                                            <p:cond delay="499"/>
                                          </p:stCondLst>
                                        </p:cTn>
                                        <p:tgtEl>
                                          <p:spTgt spid="720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7221"/>
                                        </p:tgtEl>
                                        <p:attrNameLst>
                                          <p:attrName>style.visibility</p:attrName>
                                        </p:attrNameLst>
                                      </p:cBhvr>
                                      <p:to>
                                        <p:strVal val="visible"/>
                                      </p:to>
                                    </p:set>
                                    <p:animEffect transition="in" filter="blinds(horizontal)">
                                      <p:cBhvr>
                                        <p:cTn id="107" dur="500"/>
                                        <p:tgtEl>
                                          <p:spTgt spid="7221"/>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7218"/>
                                        </p:tgtEl>
                                        <p:attrNameLst>
                                          <p:attrName>style.visibility</p:attrName>
                                        </p:attrNameLst>
                                      </p:cBhvr>
                                      <p:to>
                                        <p:strVal val="visible"/>
                                      </p:to>
                                    </p:set>
                                    <p:animEffect transition="in" filter="wipe(left)">
                                      <p:cBhvr>
                                        <p:cTn id="112" dur="500"/>
                                        <p:tgtEl>
                                          <p:spTgt spid="7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utoUpdateAnimBg="0"/>
      <p:bldP spid="7175" grpId="0" autoUpdateAnimBg="0"/>
      <p:bldP spid="7176" grpId="0" autoUpdateAnimBg="0"/>
      <p:bldP spid="7190" grpId="0" animBg="1"/>
      <p:bldP spid="7191" grpId="0" autoUpdateAnimBg="0"/>
      <p:bldP spid="7192" grpId="0" animBg="1"/>
      <p:bldP spid="7193" grpId="0" autoUpdateAnimBg="0"/>
      <p:bldP spid="7194" grpId="0" autoUpdateAnimBg="0"/>
      <p:bldP spid="7202" grpId="0" autoUpdateAnimBg="0"/>
      <p:bldP spid="7217" grpId="0" animBg="1"/>
      <p:bldP spid="7219" grpId="0" animBg="1"/>
      <p:bldP spid="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90573" y="132594"/>
            <a:ext cx="5919787" cy="519113"/>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dirty="0">
                <a:solidFill>
                  <a:srgbClr val="000000"/>
                </a:solidFill>
                <a:latin typeface="Times New Roman" pitchFamily="18" charset="0"/>
              </a:rPr>
              <a:t>连续分布电荷的电场强度</a:t>
            </a:r>
            <a:endParaRPr kumimoji="1" lang="zh-CN" altLang="en-US" sz="2400" dirty="0">
              <a:solidFill>
                <a:srgbClr val="000000"/>
              </a:solidFill>
              <a:latin typeface="Times New Roman" pitchFamily="18" charset="0"/>
            </a:endParaRPr>
          </a:p>
        </p:txBody>
      </p:sp>
      <p:graphicFrame>
        <p:nvGraphicFramePr>
          <p:cNvPr id="3" name="Object 3"/>
          <p:cNvGraphicFramePr>
            <a:graphicFrameLocks noChangeAspect="1"/>
          </p:cNvGraphicFramePr>
          <p:nvPr>
            <p:extLst/>
          </p:nvPr>
        </p:nvGraphicFramePr>
        <p:xfrm>
          <a:off x="190573" y="1580293"/>
          <a:ext cx="2200275" cy="1974850"/>
        </p:xfrm>
        <a:graphic>
          <a:graphicData uri="http://schemas.openxmlformats.org/presentationml/2006/ole">
            <mc:AlternateContent xmlns:mc="http://schemas.openxmlformats.org/markup-compatibility/2006">
              <mc:Choice xmlns:v="urn:schemas-microsoft-com:vml" Requires="v">
                <p:oleObj spid="_x0000_s4352" name="Equation" r:id="rId5" imgW="723586" imgH="710891" progId="Equation.DSMT4">
                  <p:embed/>
                </p:oleObj>
              </mc:Choice>
              <mc:Fallback>
                <p:oleObj name="Equation" r:id="rId5" imgW="723586" imgH="71089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73" y="1580293"/>
                        <a:ext cx="2200275" cy="197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spect="1" noChangeArrowheads="1"/>
          </p:cNvSpPr>
          <p:nvPr/>
        </p:nvSpPr>
        <p:spPr bwMode="auto">
          <a:xfrm>
            <a:off x="282647" y="651707"/>
            <a:ext cx="3394075" cy="584775"/>
          </a:xfrm>
          <a:prstGeom prst="rect">
            <a:avLst/>
          </a:prstGeom>
          <a:noFill/>
          <a:ln w="9525">
            <a:noFill/>
            <a:miter lim="800000"/>
            <a:headEnd/>
            <a:tailEnd/>
          </a:ln>
        </p:spPr>
        <p:txBody>
          <a:bodyPr wrap="square">
            <a:spAutoFit/>
          </a:bodyPr>
          <a:lstStyle/>
          <a:p>
            <a:pPr fontAlgn="base">
              <a:spcBef>
                <a:spcPct val="0"/>
              </a:spcBef>
              <a:spcAft>
                <a:spcPct val="0"/>
              </a:spcAft>
            </a:pPr>
            <a:r>
              <a:rPr kumimoji="1" lang="en-US" altLang="zh-CN" sz="3200" b="1" dirty="0">
                <a:solidFill>
                  <a:srgbClr val="FF0000"/>
                </a:solidFill>
                <a:latin typeface="Times New Roman" pitchFamily="18" charset="0"/>
                <a:cs typeface="Times New Roman" pitchFamily="18" charset="0"/>
              </a:rPr>
              <a:t>(1) </a:t>
            </a:r>
            <a:r>
              <a:rPr kumimoji="1" lang="zh-CN" altLang="en-US" sz="3200" b="1" dirty="0">
                <a:solidFill>
                  <a:srgbClr val="FF0000"/>
                </a:solidFill>
                <a:latin typeface="Times New Roman" pitchFamily="18" charset="0"/>
                <a:cs typeface="Times New Roman" pitchFamily="18" charset="0"/>
              </a:rPr>
              <a:t>取电荷元</a:t>
            </a:r>
            <a:r>
              <a:rPr kumimoji="1" lang="en-US" altLang="zh-CN" sz="3200" b="1" dirty="0" err="1">
                <a:solidFill>
                  <a:srgbClr val="FF0000"/>
                </a:solidFill>
                <a:latin typeface="Times New Roman" pitchFamily="18" charset="0"/>
                <a:cs typeface="Times New Roman" pitchFamily="18" charset="0"/>
              </a:rPr>
              <a:t>d</a:t>
            </a:r>
            <a:r>
              <a:rPr kumimoji="1" lang="en-US" altLang="zh-CN" sz="3200" b="1" i="1" dirty="0" err="1">
                <a:solidFill>
                  <a:srgbClr val="FF0000"/>
                </a:solidFill>
                <a:latin typeface="Times New Roman" pitchFamily="18" charset="0"/>
                <a:cs typeface="Times New Roman" pitchFamily="18" charset="0"/>
              </a:rPr>
              <a:t>q</a:t>
            </a:r>
            <a:r>
              <a:rPr kumimoji="1" lang="zh-CN" altLang="en-US" sz="3200" b="1" dirty="0">
                <a:solidFill>
                  <a:srgbClr val="FF0000"/>
                </a:solidFill>
                <a:latin typeface="Times New Roman" pitchFamily="18" charset="0"/>
                <a:cs typeface="Times New Roman" pitchFamily="18" charset="0"/>
              </a:rPr>
              <a:t>：</a:t>
            </a:r>
            <a:endParaRPr kumimoji="1" lang="en-US" altLang="zh-CN" sz="3200" b="1" dirty="0">
              <a:solidFill>
                <a:srgbClr val="FF0000"/>
              </a:solidFill>
              <a:latin typeface="Times New Roman" pitchFamily="18" charset="0"/>
              <a:cs typeface="Times New Roman" pitchFamily="18" charset="0"/>
            </a:endParaRPr>
          </a:p>
        </p:txBody>
      </p:sp>
      <p:sp>
        <p:nvSpPr>
          <p:cNvPr id="5" name="Rectangle 5"/>
          <p:cNvSpPr>
            <a:spLocks noChangeAspect="1" noChangeArrowheads="1"/>
          </p:cNvSpPr>
          <p:nvPr/>
        </p:nvSpPr>
        <p:spPr bwMode="auto">
          <a:xfrm>
            <a:off x="2409898" y="1604108"/>
            <a:ext cx="1266825"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dirty="0">
                <a:solidFill>
                  <a:srgbClr val="0348F5"/>
                </a:solidFill>
                <a:latin typeface="Times New Roman" pitchFamily="18" charset="0"/>
                <a:cs typeface="Times New Roman" pitchFamily="18" charset="0"/>
              </a:rPr>
              <a:t>体分布</a:t>
            </a:r>
          </a:p>
        </p:txBody>
      </p:sp>
      <p:sp>
        <p:nvSpPr>
          <p:cNvPr id="6" name="Rectangle 6"/>
          <p:cNvSpPr>
            <a:spLocks noChangeAspect="1" noChangeArrowheads="1"/>
          </p:cNvSpPr>
          <p:nvPr/>
        </p:nvSpPr>
        <p:spPr bwMode="auto">
          <a:xfrm>
            <a:off x="2409898" y="2310545"/>
            <a:ext cx="1266825"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a:solidFill>
                  <a:srgbClr val="0348F5"/>
                </a:solidFill>
                <a:latin typeface="Times New Roman" pitchFamily="18" charset="0"/>
                <a:cs typeface="Times New Roman" pitchFamily="18" charset="0"/>
              </a:rPr>
              <a:t>面分布</a:t>
            </a:r>
          </a:p>
        </p:txBody>
      </p:sp>
      <p:sp>
        <p:nvSpPr>
          <p:cNvPr id="7" name="Rectangle 7"/>
          <p:cNvSpPr>
            <a:spLocks noChangeAspect="1" noChangeArrowheads="1"/>
          </p:cNvSpPr>
          <p:nvPr/>
        </p:nvSpPr>
        <p:spPr bwMode="auto">
          <a:xfrm>
            <a:off x="2443236" y="2959833"/>
            <a:ext cx="1266825"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a:solidFill>
                  <a:srgbClr val="0348F5"/>
                </a:solidFill>
                <a:latin typeface="Times New Roman" pitchFamily="18" charset="0"/>
                <a:cs typeface="Times New Roman" pitchFamily="18" charset="0"/>
              </a:rPr>
              <a:t>线分布</a:t>
            </a:r>
          </a:p>
        </p:txBody>
      </p:sp>
      <p:sp>
        <p:nvSpPr>
          <p:cNvPr id="8" name="Rectangle 2"/>
          <p:cNvSpPr>
            <a:spLocks noChangeArrowheads="1"/>
          </p:cNvSpPr>
          <p:nvPr/>
        </p:nvSpPr>
        <p:spPr bwMode="auto">
          <a:xfrm>
            <a:off x="5710309" y="654271"/>
            <a:ext cx="2514600" cy="582211"/>
          </a:xfrm>
          <a:prstGeom prst="rect">
            <a:avLst/>
          </a:prstGeom>
          <a:noFill/>
          <a:ln w="9525">
            <a:noFill/>
            <a:miter lim="800000"/>
            <a:headEnd/>
            <a:tailEnd/>
          </a:ln>
        </p:spPr>
        <p:txBody>
          <a:bodyPr lIns="90488" tIns="44450" rIns="90488" bIns="44450">
            <a:spAutoFit/>
          </a:bodyPr>
          <a:lstStyle/>
          <a:p>
            <a:pPr eaLnBrk="0" fontAlgn="base" hangingPunct="0">
              <a:spcBef>
                <a:spcPct val="0"/>
              </a:spcBef>
              <a:spcAft>
                <a:spcPct val="0"/>
              </a:spcAft>
            </a:pPr>
            <a:r>
              <a:rPr kumimoji="1" lang="en-US" altLang="zh-CN" sz="3200" b="1" dirty="0">
                <a:solidFill>
                  <a:srgbClr val="FF0000"/>
                </a:solidFill>
                <a:latin typeface="Times New Roman" pitchFamily="18" charset="0"/>
                <a:cs typeface="Times New Roman" pitchFamily="18" charset="0"/>
              </a:rPr>
              <a:t>(2) </a:t>
            </a:r>
            <a:r>
              <a:rPr kumimoji="1" lang="zh-CN" altLang="en-US" sz="3200" b="1" dirty="0">
                <a:solidFill>
                  <a:srgbClr val="FF0000"/>
                </a:solidFill>
                <a:latin typeface="Times New Roman" pitchFamily="18" charset="0"/>
                <a:cs typeface="Times New Roman" pitchFamily="18" charset="0"/>
              </a:rPr>
              <a:t>求</a:t>
            </a:r>
            <a:r>
              <a:rPr kumimoji="1" lang="en-US" altLang="zh-CN" sz="3200" b="1" dirty="0" err="1">
                <a:solidFill>
                  <a:srgbClr val="FF0000"/>
                </a:solidFill>
                <a:latin typeface="Times New Roman" pitchFamily="18" charset="0"/>
                <a:cs typeface="Times New Roman" pitchFamily="18" charset="0"/>
              </a:rPr>
              <a:t>d</a:t>
            </a:r>
            <a:r>
              <a:rPr kumimoji="1" lang="en-US" altLang="zh-CN" sz="3200" b="1" i="1" dirty="0" err="1">
                <a:solidFill>
                  <a:srgbClr val="FF0000"/>
                </a:solidFill>
                <a:latin typeface="Times New Roman" pitchFamily="18" charset="0"/>
                <a:cs typeface="Times New Roman" pitchFamily="18" charset="0"/>
              </a:rPr>
              <a:t>E</a:t>
            </a:r>
            <a:r>
              <a:rPr kumimoji="1" lang="en-US" altLang="zh-CN" sz="3200" b="1" dirty="0">
                <a:solidFill>
                  <a:srgbClr val="FF0000"/>
                </a:solidFill>
                <a:latin typeface="Times New Roman" pitchFamily="18" charset="0"/>
                <a:cs typeface="Times New Roman" pitchFamily="18" charset="0"/>
              </a:rPr>
              <a:t>:</a:t>
            </a:r>
          </a:p>
        </p:txBody>
      </p:sp>
      <p:graphicFrame>
        <p:nvGraphicFramePr>
          <p:cNvPr id="9" name="Object 3"/>
          <p:cNvGraphicFramePr>
            <a:graphicFrameLocks noChangeAspect="1"/>
          </p:cNvGraphicFramePr>
          <p:nvPr>
            <p:extLst/>
          </p:nvPr>
        </p:nvGraphicFramePr>
        <p:xfrm>
          <a:off x="6135761" y="1303557"/>
          <a:ext cx="2808287" cy="1179512"/>
        </p:xfrm>
        <a:graphic>
          <a:graphicData uri="http://schemas.openxmlformats.org/presentationml/2006/ole">
            <mc:AlternateContent xmlns:mc="http://schemas.openxmlformats.org/markup-compatibility/2006">
              <mc:Choice xmlns:v="urn:schemas-microsoft-com:vml" Requires="v">
                <p:oleObj spid="_x0000_s4353" name="Equation" r:id="rId7" imgW="939392" imgH="431613" progId="Equation.DSMT4">
                  <p:embed/>
                </p:oleObj>
              </mc:Choice>
              <mc:Fallback>
                <p:oleObj name="Equation" r:id="rId7" imgW="939392" imgH="431613"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5761" y="1303557"/>
                        <a:ext cx="2808287" cy="1179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2"/>
          <p:cNvSpPr>
            <a:spLocks noChangeArrowheads="1"/>
          </p:cNvSpPr>
          <p:nvPr/>
        </p:nvSpPr>
        <p:spPr bwMode="auto">
          <a:xfrm>
            <a:off x="340947" y="3737707"/>
            <a:ext cx="2681039" cy="582211"/>
          </a:xfrm>
          <a:prstGeom prst="rect">
            <a:avLst/>
          </a:prstGeom>
          <a:noFill/>
          <a:ln w="9525">
            <a:noFill/>
            <a:miter lim="800000"/>
            <a:headEnd/>
            <a:tailEnd/>
          </a:ln>
        </p:spPr>
        <p:txBody>
          <a:bodyPr wrap="square" lIns="90488" tIns="44450" rIns="90488" bIns="44450">
            <a:spAutoFit/>
          </a:bodyPr>
          <a:lstStyle/>
          <a:p>
            <a:pPr eaLnBrk="0" fontAlgn="base" hangingPunct="0">
              <a:spcBef>
                <a:spcPct val="0"/>
              </a:spcBef>
              <a:spcAft>
                <a:spcPct val="0"/>
              </a:spcAft>
            </a:pPr>
            <a:r>
              <a:rPr kumimoji="1" lang="en-US" altLang="zh-CN" sz="3200" b="1" dirty="0">
                <a:solidFill>
                  <a:srgbClr val="FF0000"/>
                </a:solidFill>
                <a:latin typeface="Times New Roman" pitchFamily="18" charset="0"/>
                <a:cs typeface="Times New Roman" pitchFamily="18" charset="0"/>
              </a:rPr>
              <a:t>(3) </a:t>
            </a:r>
            <a:r>
              <a:rPr kumimoji="1" lang="zh-CN" altLang="en-US" sz="3200" b="1" dirty="0">
                <a:solidFill>
                  <a:srgbClr val="FF0000"/>
                </a:solidFill>
                <a:latin typeface="Times New Roman" pitchFamily="18" charset="0"/>
                <a:cs typeface="Times New Roman" pitchFamily="18" charset="0"/>
              </a:rPr>
              <a:t>求场强</a:t>
            </a:r>
            <a:r>
              <a:rPr kumimoji="1" lang="en-US" altLang="zh-CN" sz="3200" b="1" dirty="0">
                <a:solidFill>
                  <a:srgbClr val="FF0000"/>
                </a:solidFill>
                <a:latin typeface="Times New Roman" pitchFamily="18" charset="0"/>
                <a:cs typeface="Times New Roman" pitchFamily="18" charset="0"/>
              </a:rPr>
              <a:t> :</a:t>
            </a:r>
          </a:p>
        </p:txBody>
      </p:sp>
      <p:sp>
        <p:nvSpPr>
          <p:cNvPr id="11" name="Rectangle 10"/>
          <p:cNvSpPr>
            <a:spLocks noChangeArrowheads="1"/>
          </p:cNvSpPr>
          <p:nvPr/>
        </p:nvSpPr>
        <p:spPr bwMode="auto">
          <a:xfrm>
            <a:off x="95323" y="5228196"/>
            <a:ext cx="4695825"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dirty="0">
                <a:solidFill>
                  <a:srgbClr val="0348F5"/>
                </a:solidFill>
                <a:latin typeface="宋体"/>
                <a:cs typeface="楷体_GB2312"/>
              </a:rPr>
              <a:t>2.</a:t>
            </a:r>
            <a:r>
              <a:rPr kumimoji="1" lang="zh-CN" altLang="en-US" sz="2800" b="1" dirty="0">
                <a:solidFill>
                  <a:srgbClr val="000000"/>
                </a:solidFill>
                <a:latin typeface="宋体"/>
                <a:cs typeface="楷体_GB2312"/>
              </a:rPr>
              <a:t>对同一方向的分量求积分</a:t>
            </a:r>
            <a:r>
              <a:rPr kumimoji="1" lang="en-US" altLang="zh-CN" sz="2800" b="1" dirty="0">
                <a:solidFill>
                  <a:srgbClr val="000000"/>
                </a:solidFill>
                <a:latin typeface="宋体"/>
                <a:cs typeface="楷体_GB2312"/>
              </a:rPr>
              <a:t>:</a:t>
            </a:r>
            <a:endParaRPr kumimoji="1" lang="en-US" altLang="zh-CN" sz="2800" b="1" dirty="0">
              <a:solidFill>
                <a:srgbClr val="006400"/>
              </a:solidFill>
              <a:latin typeface="宋体"/>
            </a:endParaRPr>
          </a:p>
        </p:txBody>
      </p:sp>
      <p:sp>
        <p:nvSpPr>
          <p:cNvPr id="12" name="Rectangle 11"/>
          <p:cNvSpPr>
            <a:spLocks noChangeArrowheads="1"/>
          </p:cNvSpPr>
          <p:nvPr/>
        </p:nvSpPr>
        <p:spPr bwMode="auto">
          <a:xfrm>
            <a:off x="2565778" y="3774873"/>
            <a:ext cx="6378268" cy="523220"/>
          </a:xfrm>
          <a:prstGeom prst="rect">
            <a:avLst/>
          </a:prstGeom>
          <a:noFill/>
          <a:ln w="9525">
            <a:noFill/>
            <a:miter lim="800000"/>
            <a:headEnd/>
            <a:tailEnd/>
          </a:ln>
        </p:spPr>
        <p:txBody>
          <a:bodyPr wrap="square">
            <a:spAutoFit/>
          </a:bodyPr>
          <a:lstStyle/>
          <a:p>
            <a:pPr fontAlgn="base">
              <a:spcBef>
                <a:spcPct val="0"/>
              </a:spcBef>
              <a:spcAft>
                <a:spcPct val="0"/>
              </a:spcAft>
            </a:pPr>
            <a:r>
              <a:rPr kumimoji="1" lang="zh-CN" altLang="en-US" sz="2800" b="1" dirty="0">
                <a:solidFill>
                  <a:srgbClr val="000000"/>
                </a:solidFill>
                <a:latin typeface="Times New Roman" pitchFamily="18" charset="0"/>
                <a:cs typeface="Times New Roman" pitchFamily="18" charset="0"/>
              </a:rPr>
              <a:t>求整个带电体</a:t>
            </a:r>
            <a:r>
              <a:rPr kumimoji="1" lang="en-US" altLang="zh-CN" sz="2800" b="1" i="1" dirty="0">
                <a:solidFill>
                  <a:srgbClr val="000000"/>
                </a:solidFill>
                <a:latin typeface="Times New Roman" pitchFamily="18" charset="0"/>
                <a:cs typeface="Times New Roman" pitchFamily="18" charset="0"/>
              </a:rPr>
              <a:t>q</a:t>
            </a:r>
            <a:r>
              <a:rPr kumimoji="1" lang="zh-CN" altLang="en-US" sz="2800" b="1" dirty="0">
                <a:solidFill>
                  <a:srgbClr val="000000"/>
                </a:solidFill>
                <a:latin typeface="Times New Roman" pitchFamily="18" charset="0"/>
                <a:cs typeface="Times New Roman" pitchFamily="18" charset="0"/>
              </a:rPr>
              <a:t>在场点</a:t>
            </a:r>
            <a:r>
              <a:rPr kumimoji="1" lang="en-US" altLang="zh-CN" sz="2800" b="1" i="1" dirty="0">
                <a:solidFill>
                  <a:srgbClr val="000000"/>
                </a:solidFill>
                <a:latin typeface="Times New Roman" pitchFamily="18" charset="0"/>
                <a:cs typeface="Times New Roman" pitchFamily="18" charset="0"/>
              </a:rPr>
              <a:t>p</a:t>
            </a:r>
            <a:r>
              <a:rPr kumimoji="1" lang="zh-CN" altLang="en-US" sz="2800" b="1" dirty="0">
                <a:solidFill>
                  <a:srgbClr val="000000"/>
                </a:solidFill>
                <a:latin typeface="Times New Roman" pitchFamily="18" charset="0"/>
                <a:cs typeface="Times New Roman" pitchFamily="18" charset="0"/>
              </a:rPr>
              <a:t>产生的电场强度</a:t>
            </a:r>
            <a:endParaRPr kumimoji="1" lang="en-US" altLang="zh-CN" sz="2800" b="1" dirty="0">
              <a:solidFill>
                <a:srgbClr val="000000"/>
              </a:solidFill>
              <a:latin typeface="Times New Roman" pitchFamily="18" charset="0"/>
              <a:cs typeface="Times New Roman" pitchFamily="18" charset="0"/>
            </a:endParaRPr>
          </a:p>
        </p:txBody>
      </p:sp>
      <p:grpSp>
        <p:nvGrpSpPr>
          <p:cNvPr id="13" name="组合 1"/>
          <p:cNvGrpSpPr>
            <a:grpSpLocks/>
          </p:cNvGrpSpPr>
          <p:nvPr/>
        </p:nvGrpSpPr>
        <p:grpSpPr bwMode="auto">
          <a:xfrm>
            <a:off x="50871" y="4413807"/>
            <a:ext cx="4461478" cy="523220"/>
            <a:chOff x="539552" y="1692097"/>
            <a:chExt cx="4462812" cy="521663"/>
          </a:xfrm>
        </p:grpSpPr>
        <p:sp>
          <p:nvSpPr>
            <p:cNvPr id="14" name="Rectangle 14"/>
            <p:cNvSpPr>
              <a:spLocks noChangeArrowheads="1"/>
            </p:cNvSpPr>
            <p:nvPr/>
          </p:nvSpPr>
          <p:spPr bwMode="auto">
            <a:xfrm>
              <a:off x="539552" y="1692097"/>
              <a:ext cx="4462812" cy="521663"/>
            </a:xfrm>
            <a:prstGeom prst="rect">
              <a:avLst/>
            </a:prstGeom>
            <a:noFill/>
            <a:ln w="9525">
              <a:noFill/>
              <a:miter lim="800000"/>
              <a:headEnd/>
              <a:tailEnd/>
            </a:ln>
          </p:spPr>
          <p:txBody>
            <a:bodyPr wrap="none">
              <a:spAutoFit/>
            </a:bodyPr>
            <a:lstStyle/>
            <a:p>
              <a:pPr eaLnBrk="0" fontAlgn="base" hangingPunct="0">
                <a:spcBef>
                  <a:spcPct val="0"/>
                </a:spcBef>
                <a:spcAft>
                  <a:spcPct val="0"/>
                </a:spcAft>
                <a:defRPr/>
              </a:pPr>
              <a:r>
                <a:rPr kumimoji="1" lang="en-US" altLang="zh-CN" sz="2800" b="1" kern="0" dirty="0">
                  <a:solidFill>
                    <a:srgbClr val="0348F5"/>
                  </a:solidFill>
                  <a:latin typeface="宋体"/>
                  <a:cs typeface="楷体_GB2312"/>
                </a:rPr>
                <a:t>1.</a:t>
              </a:r>
              <a:r>
                <a:rPr kumimoji="1" lang="zh-CN" altLang="en-US" sz="2800" b="1" kern="0" dirty="0">
                  <a:solidFill>
                    <a:srgbClr val="000000"/>
                  </a:solidFill>
                  <a:latin typeface="宋体"/>
                  <a:cs typeface="楷体_GB2312"/>
                </a:rPr>
                <a:t>将   分解为</a:t>
              </a:r>
              <a:r>
                <a:rPr kumimoji="1" lang="en-US" altLang="zh-CN" sz="2800" b="1" kern="0" dirty="0">
                  <a:solidFill>
                    <a:srgbClr val="FF5050"/>
                  </a:solidFill>
                  <a:latin typeface="宋体"/>
                </a:rPr>
                <a:t>d</a:t>
              </a:r>
              <a:r>
                <a:rPr kumimoji="1" lang="en-US" altLang="zh-CN" sz="2800" b="1" i="1" kern="0" dirty="0">
                  <a:solidFill>
                    <a:srgbClr val="FF5050"/>
                  </a:solidFill>
                  <a:latin typeface="宋体"/>
                </a:rPr>
                <a:t>E</a:t>
              </a:r>
              <a:r>
                <a:rPr kumimoji="1" lang="en-US" altLang="zh-CN" sz="2800" b="1" i="1" kern="0" baseline="-25000" dirty="0">
                  <a:solidFill>
                    <a:srgbClr val="FF5050"/>
                  </a:solidFill>
                  <a:latin typeface="宋体"/>
                </a:rPr>
                <a:t>x</a:t>
              </a:r>
              <a:r>
                <a:rPr kumimoji="1" lang="zh-CN" altLang="en-US" sz="2800" b="1" i="1" kern="0" baseline="-25000" dirty="0">
                  <a:solidFill>
                    <a:srgbClr val="FF5050"/>
                  </a:solidFill>
                  <a:latin typeface="宋体"/>
                </a:rPr>
                <a:t>，</a:t>
              </a:r>
              <a:r>
                <a:rPr kumimoji="1" lang="en-US" altLang="zh-CN" sz="2800" b="1" kern="0" dirty="0">
                  <a:solidFill>
                    <a:srgbClr val="FF5050"/>
                  </a:solidFill>
                  <a:latin typeface="宋体"/>
                </a:rPr>
                <a:t>d</a:t>
              </a:r>
              <a:r>
                <a:rPr kumimoji="1" lang="en-US" altLang="zh-CN" sz="2800" b="1" i="1" kern="0" dirty="0">
                  <a:solidFill>
                    <a:srgbClr val="FF5050"/>
                  </a:solidFill>
                  <a:latin typeface="宋体"/>
                </a:rPr>
                <a:t>E</a:t>
              </a:r>
              <a:r>
                <a:rPr kumimoji="1" lang="en-US" altLang="zh-CN" sz="2800" b="1" i="1" kern="0" baseline="-25000" dirty="0">
                  <a:solidFill>
                    <a:srgbClr val="FF5050"/>
                  </a:solidFill>
                  <a:latin typeface="宋体"/>
                </a:rPr>
                <a:t>y</a:t>
              </a:r>
              <a:r>
                <a:rPr kumimoji="1" lang="zh-CN" altLang="en-US" sz="2800" b="1" i="1" kern="0" baseline="-25000" dirty="0">
                  <a:solidFill>
                    <a:srgbClr val="FF5050"/>
                  </a:solidFill>
                  <a:latin typeface="宋体"/>
                </a:rPr>
                <a:t>，</a:t>
              </a:r>
              <a:r>
                <a:rPr kumimoji="1" lang="en-US" altLang="zh-CN" sz="2800" b="1" kern="0" dirty="0">
                  <a:solidFill>
                    <a:srgbClr val="FF5050"/>
                  </a:solidFill>
                  <a:latin typeface="宋体"/>
                </a:rPr>
                <a:t>d</a:t>
              </a:r>
              <a:r>
                <a:rPr kumimoji="1" lang="en-US" altLang="zh-CN" sz="2800" b="1" i="1" kern="0" dirty="0">
                  <a:solidFill>
                    <a:srgbClr val="FF5050"/>
                  </a:solidFill>
                  <a:latin typeface="宋体"/>
                </a:rPr>
                <a:t>E</a:t>
              </a:r>
              <a:r>
                <a:rPr kumimoji="1" lang="en-US" altLang="zh-CN" sz="2800" b="1" i="1" kern="0" baseline="-25000" dirty="0">
                  <a:solidFill>
                    <a:srgbClr val="FF5050"/>
                  </a:solidFill>
                  <a:latin typeface="宋体"/>
                </a:rPr>
                <a:t>z</a:t>
              </a:r>
              <a:endParaRPr kumimoji="1" lang="en-US" altLang="zh-CN" sz="2800" b="1" kern="0" dirty="0">
                <a:solidFill>
                  <a:srgbClr val="FF5050"/>
                </a:solidFill>
                <a:latin typeface="宋体"/>
              </a:endParaRPr>
            </a:p>
          </p:txBody>
        </p:sp>
        <p:graphicFrame>
          <p:nvGraphicFramePr>
            <p:cNvPr id="15" name="Object 15"/>
            <p:cNvGraphicFramePr>
              <a:graphicFrameLocks noChangeAspect="1"/>
            </p:cNvGraphicFramePr>
            <p:nvPr/>
          </p:nvGraphicFramePr>
          <p:xfrm>
            <a:off x="1354828" y="1695465"/>
            <a:ext cx="575978" cy="508780"/>
          </p:xfrm>
          <a:graphic>
            <a:graphicData uri="http://schemas.openxmlformats.org/presentationml/2006/ole">
              <mc:AlternateContent xmlns:mc="http://schemas.openxmlformats.org/markup-compatibility/2006">
                <mc:Choice xmlns:v="urn:schemas-microsoft-com:vml" Requires="v">
                  <p:oleObj spid="_x0000_s4354" name="Equation" r:id="rId9" imgW="228501" imgH="203112" progId="Equation.DSMT4">
                    <p:embed/>
                  </p:oleObj>
                </mc:Choice>
                <mc:Fallback>
                  <p:oleObj name="Equation" r:id="rId9" imgW="228501" imgH="20311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4828" y="1695465"/>
                          <a:ext cx="575978" cy="508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 name="Object 3"/>
          <p:cNvGraphicFramePr>
            <a:graphicFrameLocks noChangeAspect="1"/>
          </p:cNvGraphicFramePr>
          <p:nvPr>
            <p:extLst/>
          </p:nvPr>
        </p:nvGraphicFramePr>
        <p:xfrm>
          <a:off x="4928330" y="4337101"/>
          <a:ext cx="1817688" cy="754062"/>
        </p:xfrm>
        <a:graphic>
          <a:graphicData uri="http://schemas.openxmlformats.org/presentationml/2006/ole">
            <mc:AlternateContent xmlns:mc="http://schemas.openxmlformats.org/markup-compatibility/2006">
              <mc:Choice xmlns:v="urn:schemas-microsoft-com:vml" Requires="v">
                <p:oleObj spid="_x0000_s4355" name="Equation" r:id="rId11" imgW="672808" imgH="279279" progId="Equation.DSMT4">
                  <p:embed/>
                </p:oleObj>
              </mc:Choice>
              <mc:Fallback>
                <p:oleObj name="Equation" r:id="rId11" imgW="672808" imgH="27927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8330" y="4337101"/>
                        <a:ext cx="1817688"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4"/>
          <p:cNvGraphicFramePr>
            <a:graphicFrameLocks noChangeAspect="1"/>
          </p:cNvGraphicFramePr>
          <p:nvPr>
            <p:extLst/>
          </p:nvPr>
        </p:nvGraphicFramePr>
        <p:xfrm>
          <a:off x="4928330" y="5021462"/>
          <a:ext cx="1852612" cy="754062"/>
        </p:xfrm>
        <a:graphic>
          <a:graphicData uri="http://schemas.openxmlformats.org/presentationml/2006/ole">
            <mc:AlternateContent xmlns:mc="http://schemas.openxmlformats.org/markup-compatibility/2006">
              <mc:Choice xmlns:v="urn:schemas-microsoft-com:vml" Requires="v">
                <p:oleObj spid="_x0000_s4356" name="Equation" r:id="rId13" imgW="685800" imgH="279400" progId="Equation.DSMT4">
                  <p:embed/>
                </p:oleObj>
              </mc:Choice>
              <mc:Fallback>
                <p:oleObj name="Equation" r:id="rId13" imgW="685800" imgH="2794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8330" y="5021462"/>
                        <a:ext cx="1852612"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5"/>
          <p:cNvGraphicFramePr>
            <a:graphicFrameLocks noChangeAspect="1"/>
          </p:cNvGraphicFramePr>
          <p:nvPr>
            <p:extLst/>
          </p:nvPr>
        </p:nvGraphicFramePr>
        <p:xfrm>
          <a:off x="4945792" y="5735677"/>
          <a:ext cx="1817688" cy="754062"/>
        </p:xfrm>
        <a:graphic>
          <a:graphicData uri="http://schemas.openxmlformats.org/presentationml/2006/ole">
            <mc:AlternateContent xmlns:mc="http://schemas.openxmlformats.org/markup-compatibility/2006">
              <mc:Choice xmlns:v="urn:schemas-microsoft-com:vml" Requires="v">
                <p:oleObj spid="_x0000_s4357" name="Equation" r:id="rId15" imgW="672808" imgH="279279" progId="Equation.DSMT4">
                  <p:embed/>
                </p:oleObj>
              </mc:Choice>
              <mc:Fallback>
                <p:oleObj name="Equation" r:id="rId15" imgW="672808" imgH="279279"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45792" y="5735677"/>
                        <a:ext cx="1817688"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9"/>
          <p:cNvGraphicFramePr>
            <a:graphicFrameLocks noChangeAspect="1"/>
          </p:cNvGraphicFramePr>
          <p:nvPr>
            <p:extLst/>
          </p:nvPr>
        </p:nvGraphicFramePr>
        <p:xfrm>
          <a:off x="497694" y="5920172"/>
          <a:ext cx="3359150" cy="719138"/>
        </p:xfrm>
        <a:graphic>
          <a:graphicData uri="http://schemas.openxmlformats.org/presentationml/2006/ole">
            <mc:AlternateContent xmlns:mc="http://schemas.openxmlformats.org/markup-compatibility/2006">
              <mc:Choice xmlns:v="urn:schemas-microsoft-com:vml" Requires="v">
                <p:oleObj spid="_x0000_s4358" name="Equation" r:id="rId17" imgW="1536840" imgH="228960" progId="Equation.DSMT4">
                  <p:embed/>
                </p:oleObj>
              </mc:Choice>
              <mc:Fallback>
                <p:oleObj name="Equation" r:id="rId17" imgW="1536840" imgH="2289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7694" y="5920172"/>
                        <a:ext cx="3359150"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412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3" fill="hold" grpId="0" nodeType="clickEffect">
                                  <p:stCondLst>
                                    <p:cond delay="0"/>
                                  </p:stCondLst>
                                  <p:iterate type="lt">
                                    <p:tmPct val="100000"/>
                                  </p:iterate>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additive="base">
                                        <p:cTn id="22" dur="75"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3" dur="75" fill="hold"/>
                                        <p:tgtEl>
                                          <p:spTgt spid="5">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3" fill="hold" grpId="0" nodeType="clickEffect">
                                  <p:stCondLst>
                                    <p:cond delay="0"/>
                                  </p:stCondLst>
                                  <p:iterate type="lt">
                                    <p:tmPct val="100000"/>
                                  </p:iterate>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75"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9" dur="75" fill="hold"/>
                                        <p:tgtEl>
                                          <p:spTgt spid="6">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childTnLst>
                    </p:cTn>
                  </p:par>
                  <p:par>
                    <p:cTn id="30" fill="hold">
                      <p:stCondLst>
                        <p:cond delay="indefinite"/>
                      </p:stCondLst>
                      <p:childTnLst>
                        <p:par>
                          <p:cTn id="31" fill="hold">
                            <p:stCondLst>
                              <p:cond delay="0"/>
                            </p:stCondLst>
                            <p:childTnLst>
                              <p:par>
                                <p:cTn id="32" presetID="2" presetClass="entr" presetSubtype="3" fill="hold" grpId="0" nodeType="clickEffect">
                                  <p:stCondLst>
                                    <p:cond delay="0"/>
                                  </p:stCondLst>
                                  <p:iterate type="lt">
                                    <p:tmPct val="100000"/>
                                  </p:iterate>
                                  <p:childTnLst>
                                    <p:set>
                                      <p:cBhvr>
                                        <p:cTn id="33" dur="1" fill="hold">
                                          <p:stCondLst>
                                            <p:cond delay="0"/>
                                          </p:stCondLst>
                                        </p:cTn>
                                        <p:tgtEl>
                                          <p:spTgt spid="7">
                                            <p:txEl>
                                              <p:pRg st="0" end="0"/>
                                            </p:txEl>
                                          </p:spTgt>
                                        </p:tgtEl>
                                        <p:attrNameLst>
                                          <p:attrName>style.visibility</p:attrName>
                                        </p:attrNameLst>
                                      </p:cBhvr>
                                      <p:to>
                                        <p:strVal val="visible"/>
                                      </p:to>
                                    </p:set>
                                    <p:anim calcmode="lin" valueType="num">
                                      <p:cBhvr additive="base">
                                        <p:cTn id="34" dur="75"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35" dur="75" fill="hold"/>
                                        <p:tgtEl>
                                          <p:spTgt spid="7">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4" name="chimes.wav"/>
                                        </p:tgtEl>
                                      </p:cMediaNode>
                                    </p:audio>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ox(out)">
                                      <p:cBhvr>
                                        <p:cTn id="44" dur="500"/>
                                        <p:tgtEl>
                                          <p:spTgt spid="9"/>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1">
                                            <p:txEl>
                                              <p:pRg st="0" end="0"/>
                                            </p:txEl>
                                          </p:spTgt>
                                        </p:tgtEl>
                                        <p:attrNameLst>
                                          <p:attrName>style.visibility</p:attrName>
                                        </p:attrNameLst>
                                      </p:cBhvr>
                                      <p:to>
                                        <p:strVal val="visible"/>
                                      </p:to>
                                    </p:set>
                                    <p:animEffect transition="in" filter="fade">
                                      <p:cBhvr>
                                        <p:cTn id="60" dur="500"/>
                                        <p:tgtEl>
                                          <p:spTgt spid="11">
                                            <p:txEl>
                                              <p:pRg st="0" end="0"/>
                                            </p:txEl>
                                          </p:spTgt>
                                        </p:tgtEl>
                                      </p:cBhvr>
                                    </p:animEffect>
                                  </p:childTnLst>
                                </p:cTn>
                              </p:par>
                              <p:par>
                                <p:cTn id="61" presetID="2" presetClass="entr" presetSubtype="2"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1+#ppt_w/2"/>
                                          </p:val>
                                        </p:tav>
                                        <p:tav tm="100000">
                                          <p:val>
                                            <p:strVal val="#ppt_x"/>
                                          </p:val>
                                        </p:tav>
                                      </p:tavLst>
                                    </p:anim>
                                    <p:anim calcmode="lin" valueType="num">
                                      <p:cBhvr additive="base">
                                        <p:cTn id="64" dur="500" fill="hold"/>
                                        <p:tgtEl>
                                          <p:spTgt spid="16"/>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1+#ppt_w/2"/>
                                          </p:val>
                                        </p:tav>
                                        <p:tav tm="100000">
                                          <p:val>
                                            <p:strVal val="#ppt_x"/>
                                          </p:val>
                                        </p:tav>
                                      </p:tavLst>
                                    </p:anim>
                                    <p:anim calcmode="lin" valueType="num">
                                      <p:cBhvr additive="base">
                                        <p:cTn id="68" dur="500" fill="hold"/>
                                        <p:tgtEl>
                                          <p:spTgt spid="17"/>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1+#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box(out)">
                                      <p:cBhvr>
                                        <p:cTn id="77" dur="500"/>
                                        <p:tgtEl>
                                          <p:spTgt spid="19"/>
                                        </p:tgtEl>
                                      </p:cBhvr>
                                    </p:animEffect>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build="p" autoUpdateAnimBg="0"/>
      <p:bldP spid="6" grpId="0" build="p" autoUpdateAnimBg="0"/>
      <p:bldP spid="7" grpId="0" build="p" autoUpdateAnimBg="0"/>
      <p:bldP spid="8" grpId="0"/>
      <p:bldP spid="10" grpId="0"/>
      <p:bldP spid="11" grpId="0" build="p" autoUpdateAnimBg="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410" name="Group 2"/>
          <p:cNvGrpSpPr>
            <a:grpSpLocks/>
          </p:cNvGrpSpPr>
          <p:nvPr/>
        </p:nvGrpSpPr>
        <p:grpSpPr bwMode="auto">
          <a:xfrm>
            <a:off x="6011863" y="589831"/>
            <a:ext cx="609600" cy="1974850"/>
            <a:chOff x="0" y="0"/>
            <a:chExt cx="500" cy="1244"/>
          </a:xfrm>
        </p:grpSpPr>
        <p:sp>
          <p:nvSpPr>
            <p:cNvPr id="17458" name="Oval 3"/>
            <p:cNvSpPr>
              <a:spLocks noChangeArrowheads="1"/>
            </p:cNvSpPr>
            <p:nvPr/>
          </p:nvSpPr>
          <p:spPr bwMode="auto">
            <a:xfrm>
              <a:off x="0" y="0"/>
              <a:ext cx="500" cy="1244"/>
            </a:xfrm>
            <a:prstGeom prst="ellipse">
              <a:avLst/>
            </a:prstGeom>
            <a:noFill/>
            <a:ln w="76200">
              <a:solidFill>
                <a:srgbClr val="0000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59" name="Line 4"/>
            <p:cNvSpPr>
              <a:spLocks noChangeShapeType="1"/>
            </p:cNvSpPr>
            <p:nvPr/>
          </p:nvSpPr>
          <p:spPr bwMode="auto">
            <a:xfrm flipV="1">
              <a:off x="261" y="0"/>
              <a:ext cx="0" cy="62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60" name="Text Box 5"/>
            <p:cNvSpPr txBox="1">
              <a:spLocks noChangeArrowheads="1"/>
            </p:cNvSpPr>
            <p:nvPr/>
          </p:nvSpPr>
          <p:spPr bwMode="auto">
            <a:xfrm>
              <a:off x="29" y="194"/>
              <a:ext cx="3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400" b="0" i="1">
                  <a:solidFill>
                    <a:srgbClr val="000000"/>
                  </a:solidFill>
                </a:rPr>
                <a:t>R</a:t>
              </a:r>
            </a:p>
          </p:txBody>
        </p:sp>
      </p:grpSp>
      <p:grpSp>
        <p:nvGrpSpPr>
          <p:cNvPr id="17411" name="Group 6"/>
          <p:cNvGrpSpPr>
            <a:grpSpLocks/>
          </p:cNvGrpSpPr>
          <p:nvPr/>
        </p:nvGrpSpPr>
        <p:grpSpPr bwMode="auto">
          <a:xfrm>
            <a:off x="6164263" y="1548681"/>
            <a:ext cx="2635250" cy="531812"/>
            <a:chOff x="0" y="0"/>
            <a:chExt cx="1660" cy="335"/>
          </a:xfrm>
        </p:grpSpPr>
        <p:sp>
          <p:nvSpPr>
            <p:cNvPr id="17455" name="Line 7"/>
            <p:cNvSpPr>
              <a:spLocks noChangeShapeType="1"/>
            </p:cNvSpPr>
            <p:nvPr/>
          </p:nvSpPr>
          <p:spPr bwMode="auto">
            <a:xfrm>
              <a:off x="95" y="0"/>
              <a:ext cx="151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56" name="Text Box 8"/>
            <p:cNvSpPr txBox="1">
              <a:spLocks noChangeArrowheads="1"/>
            </p:cNvSpPr>
            <p:nvPr/>
          </p:nvSpPr>
          <p:spPr bwMode="auto">
            <a:xfrm>
              <a:off x="1448" y="4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400" i="1">
                  <a:solidFill>
                    <a:srgbClr val="000000"/>
                  </a:solidFill>
                </a:rPr>
                <a:t>x</a:t>
              </a:r>
            </a:p>
          </p:txBody>
        </p:sp>
        <p:sp>
          <p:nvSpPr>
            <p:cNvPr id="17457" name="Text Box 9"/>
            <p:cNvSpPr txBox="1">
              <a:spLocks noChangeArrowheads="1"/>
            </p:cNvSpPr>
            <p:nvPr/>
          </p:nvSpPr>
          <p:spPr bwMode="auto">
            <a:xfrm>
              <a:off x="0" y="46"/>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1800" i="1">
                  <a:solidFill>
                    <a:srgbClr val="000000"/>
                  </a:solidFill>
                </a:rPr>
                <a:t>O</a:t>
              </a:r>
            </a:p>
          </p:txBody>
        </p:sp>
      </p:grpSp>
      <p:sp>
        <p:nvSpPr>
          <p:cNvPr id="17412" name="Text Box 10"/>
          <p:cNvSpPr txBox="1">
            <a:spLocks noChangeArrowheads="1"/>
          </p:cNvSpPr>
          <p:nvPr/>
        </p:nvSpPr>
        <p:spPr bwMode="auto">
          <a:xfrm>
            <a:off x="466725" y="347172"/>
            <a:ext cx="50419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dirty="0">
                <a:solidFill>
                  <a:srgbClr val="FF0000"/>
                </a:solidFill>
              </a:rPr>
              <a:t>例</a:t>
            </a:r>
            <a:r>
              <a:rPr lang="en-US" altLang="zh-CN" dirty="0">
                <a:solidFill>
                  <a:srgbClr val="FF0000"/>
                </a:solidFill>
              </a:rPr>
              <a:t>2 </a:t>
            </a:r>
            <a:r>
              <a:rPr lang="zh-CN" altLang="en-US" dirty="0">
                <a:solidFill>
                  <a:srgbClr val="000000"/>
                </a:solidFill>
              </a:rPr>
              <a:t>设有一半径为</a:t>
            </a:r>
            <a:r>
              <a:rPr lang="en-US" altLang="zh-CN" i="1" dirty="0">
                <a:solidFill>
                  <a:srgbClr val="000000"/>
                </a:solidFill>
              </a:rPr>
              <a:t>R</a:t>
            </a:r>
            <a:r>
              <a:rPr lang="zh-CN" altLang="en-US" dirty="0">
                <a:solidFill>
                  <a:srgbClr val="000000"/>
                </a:solidFill>
              </a:rPr>
              <a:t>的圆线圈，求轴线上与圆心相距为</a:t>
            </a:r>
            <a:r>
              <a:rPr lang="en-US" altLang="zh-CN" i="1" dirty="0">
                <a:solidFill>
                  <a:srgbClr val="000000"/>
                </a:solidFill>
              </a:rPr>
              <a:t>x</a:t>
            </a:r>
            <a:r>
              <a:rPr lang="zh-CN" altLang="en-US" dirty="0">
                <a:solidFill>
                  <a:srgbClr val="000000"/>
                </a:solidFill>
              </a:rPr>
              <a:t>的一点</a:t>
            </a:r>
            <a:r>
              <a:rPr lang="zh-CN" altLang="zh-CN" i="1" dirty="0">
                <a:solidFill>
                  <a:srgbClr val="000000"/>
                </a:solidFill>
              </a:rPr>
              <a:t>P</a:t>
            </a:r>
            <a:r>
              <a:rPr lang="zh-CN" altLang="en-US" dirty="0">
                <a:solidFill>
                  <a:srgbClr val="000000"/>
                </a:solidFill>
              </a:rPr>
              <a:t>的磁感应强度。</a:t>
            </a:r>
          </a:p>
        </p:txBody>
      </p:sp>
      <p:sp>
        <p:nvSpPr>
          <p:cNvPr id="8203" name="Line 11"/>
          <p:cNvSpPr>
            <a:spLocks noChangeShapeType="1"/>
          </p:cNvSpPr>
          <p:nvPr/>
        </p:nvSpPr>
        <p:spPr bwMode="auto">
          <a:xfrm flipH="1">
            <a:off x="6218240" y="567606"/>
            <a:ext cx="153987" cy="0"/>
          </a:xfrm>
          <a:prstGeom prst="line">
            <a:avLst/>
          </a:prstGeom>
          <a:noFill/>
          <a:ln w="57150">
            <a:solidFill>
              <a:srgbClr val="FF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8204" name="Object 12"/>
          <p:cNvGraphicFramePr>
            <a:graphicFrameLocks noChangeAspect="1"/>
          </p:cNvGraphicFramePr>
          <p:nvPr>
            <p:extLst/>
          </p:nvPr>
        </p:nvGraphicFramePr>
        <p:xfrm>
          <a:off x="5486402" y="332656"/>
          <a:ext cx="557213" cy="366712"/>
        </p:xfrm>
        <a:graphic>
          <a:graphicData uri="http://schemas.openxmlformats.org/presentationml/2006/ole">
            <mc:AlternateContent xmlns:mc="http://schemas.openxmlformats.org/markup-compatibility/2006">
              <mc:Choice xmlns:v="urn:schemas-microsoft-com:vml" Requires="v">
                <p:oleObj spid="_x0000_s68164" r:id="rId3" imgW="521152" imgH="368620" progId="Equation.3">
                  <p:embed/>
                </p:oleObj>
              </mc:Choice>
              <mc:Fallback>
                <p:oleObj r:id="rId3" imgW="521152" imgH="3686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2" y="332656"/>
                        <a:ext cx="55721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5" name="Line 13"/>
          <p:cNvSpPr>
            <a:spLocks noChangeShapeType="1"/>
          </p:cNvSpPr>
          <p:nvPr/>
        </p:nvSpPr>
        <p:spPr bwMode="auto">
          <a:xfrm flipV="1">
            <a:off x="7796215" y="1012108"/>
            <a:ext cx="415925" cy="53657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8206" name="Object 14"/>
          <p:cNvGraphicFramePr>
            <a:graphicFrameLocks noChangeAspect="1"/>
          </p:cNvGraphicFramePr>
          <p:nvPr>
            <p:extLst/>
          </p:nvPr>
        </p:nvGraphicFramePr>
        <p:xfrm>
          <a:off x="8153402" y="561256"/>
          <a:ext cx="428625" cy="354012"/>
        </p:xfrm>
        <a:graphic>
          <a:graphicData uri="http://schemas.openxmlformats.org/presentationml/2006/ole">
            <mc:AlternateContent xmlns:mc="http://schemas.openxmlformats.org/markup-compatibility/2006">
              <mc:Choice xmlns:v="urn:schemas-microsoft-com:vml" Requires="v">
                <p:oleObj spid="_x0000_s68165" r:id="rId5" imgW="432175" imgH="355909" progId="Equation.3">
                  <p:embed/>
                </p:oleObj>
              </mc:Choice>
              <mc:Fallback>
                <p:oleObj r:id="rId5" imgW="432175" imgH="35590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402" y="561256"/>
                        <a:ext cx="428625"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7" name="Object 15"/>
          <p:cNvGraphicFramePr>
            <a:graphicFrameLocks noChangeAspect="1"/>
          </p:cNvGraphicFramePr>
          <p:nvPr>
            <p:extLst/>
          </p:nvPr>
        </p:nvGraphicFramePr>
        <p:xfrm>
          <a:off x="684213" y="2064347"/>
          <a:ext cx="2952750" cy="974725"/>
        </p:xfrm>
        <a:graphic>
          <a:graphicData uri="http://schemas.openxmlformats.org/presentationml/2006/ole">
            <mc:AlternateContent xmlns:mc="http://schemas.openxmlformats.org/markup-compatibility/2006">
              <mc:Choice xmlns:v="urn:schemas-microsoft-com:vml" Requires="v">
                <p:oleObj spid="_x0000_s68166" r:id="rId7" imgW="1194318" imgH="393871" progId="Equation.DSMT4">
                  <p:embed/>
                </p:oleObj>
              </mc:Choice>
              <mc:Fallback>
                <p:oleObj r:id="rId7" imgW="1194318" imgH="39387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064347"/>
                        <a:ext cx="295275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8" name="Object 16"/>
          <p:cNvGraphicFramePr>
            <a:graphicFrameLocks noChangeAspect="1"/>
          </p:cNvGraphicFramePr>
          <p:nvPr>
            <p:extLst/>
          </p:nvPr>
        </p:nvGraphicFramePr>
        <p:xfrm>
          <a:off x="3598863" y="2057995"/>
          <a:ext cx="1439862" cy="971550"/>
        </p:xfrm>
        <a:graphic>
          <a:graphicData uri="http://schemas.openxmlformats.org/presentationml/2006/ole">
            <mc:AlternateContent xmlns:mc="http://schemas.openxmlformats.org/markup-compatibility/2006">
              <mc:Choice xmlns:v="urn:schemas-microsoft-com:vml" Requires="v">
                <p:oleObj spid="_x0000_s68167" r:id="rId9" imgW="584454" imgH="393871" progId="Equation.3">
                  <p:embed/>
                </p:oleObj>
              </mc:Choice>
              <mc:Fallback>
                <p:oleObj r:id="rId9" imgW="584454" imgH="39387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98863" y="2057995"/>
                        <a:ext cx="1439862"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9" name="Line 17"/>
          <p:cNvSpPr>
            <a:spLocks noChangeShapeType="1"/>
          </p:cNvSpPr>
          <p:nvPr/>
        </p:nvSpPr>
        <p:spPr bwMode="auto">
          <a:xfrm flipV="1">
            <a:off x="6259513" y="2512293"/>
            <a:ext cx="184150" cy="20638"/>
          </a:xfrm>
          <a:prstGeom prst="line">
            <a:avLst/>
          </a:prstGeom>
          <a:noFill/>
          <a:ln w="381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8210" name="Line 18"/>
          <p:cNvSpPr>
            <a:spLocks noChangeShapeType="1"/>
          </p:cNvSpPr>
          <p:nvPr/>
        </p:nvSpPr>
        <p:spPr bwMode="auto">
          <a:xfrm flipV="1">
            <a:off x="6332540" y="1548681"/>
            <a:ext cx="1463675" cy="9842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8211" name="Line 19"/>
          <p:cNvSpPr>
            <a:spLocks noChangeShapeType="1"/>
          </p:cNvSpPr>
          <p:nvPr/>
        </p:nvSpPr>
        <p:spPr bwMode="auto">
          <a:xfrm>
            <a:off x="7796215" y="1548681"/>
            <a:ext cx="415925" cy="4572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8212" name="Object 20"/>
          <p:cNvGraphicFramePr>
            <a:graphicFrameLocks noChangeAspect="1"/>
          </p:cNvGraphicFramePr>
          <p:nvPr>
            <p:extLst/>
          </p:nvPr>
        </p:nvGraphicFramePr>
        <p:xfrm>
          <a:off x="8077200" y="2009058"/>
          <a:ext cx="503238" cy="352425"/>
        </p:xfrm>
        <a:graphic>
          <a:graphicData uri="http://schemas.openxmlformats.org/presentationml/2006/ole">
            <mc:AlternateContent xmlns:mc="http://schemas.openxmlformats.org/markup-compatibility/2006">
              <mc:Choice xmlns:v="urn:schemas-microsoft-com:vml" Requires="v">
                <p:oleObj spid="_x0000_s68168" r:id="rId11" imgW="508221" imgH="355754" progId="Equation.3">
                  <p:embed/>
                </p:oleObj>
              </mc:Choice>
              <mc:Fallback>
                <p:oleObj r:id="rId11" imgW="508221" imgH="35575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77200" y="2009058"/>
                        <a:ext cx="503238"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3" name="Text Box 21"/>
          <p:cNvSpPr txBox="1">
            <a:spLocks noChangeArrowheads="1"/>
          </p:cNvSpPr>
          <p:nvPr/>
        </p:nvSpPr>
        <p:spPr bwMode="auto">
          <a:xfrm>
            <a:off x="468315" y="3066057"/>
            <a:ext cx="2867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a:solidFill>
                  <a:srgbClr val="000000"/>
                </a:solidFill>
              </a:rPr>
              <a:t>根据对称性</a:t>
            </a:r>
          </a:p>
        </p:txBody>
      </p:sp>
      <p:graphicFrame>
        <p:nvGraphicFramePr>
          <p:cNvPr id="8214" name="Object 22"/>
          <p:cNvGraphicFramePr>
            <a:graphicFrameLocks noChangeAspect="1"/>
          </p:cNvGraphicFramePr>
          <p:nvPr>
            <p:extLst/>
          </p:nvPr>
        </p:nvGraphicFramePr>
        <p:xfrm>
          <a:off x="2738440" y="3126384"/>
          <a:ext cx="1089025" cy="530225"/>
        </p:xfrm>
        <a:graphic>
          <a:graphicData uri="http://schemas.openxmlformats.org/presentationml/2006/ole">
            <mc:AlternateContent xmlns:mc="http://schemas.openxmlformats.org/markup-compatibility/2006">
              <mc:Choice xmlns:v="urn:schemas-microsoft-com:vml" Requires="v">
                <p:oleObj spid="_x0000_s68169" r:id="rId13" imgW="444693" imgH="215994" progId="Equation.3">
                  <p:embed/>
                </p:oleObj>
              </mc:Choice>
              <mc:Fallback>
                <p:oleObj r:id="rId13" imgW="444693" imgH="21599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38440" y="3126384"/>
                        <a:ext cx="10890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5" name="Object 23"/>
          <p:cNvGraphicFramePr>
            <a:graphicFrameLocks noChangeAspect="1"/>
          </p:cNvGraphicFramePr>
          <p:nvPr>
            <p:extLst/>
          </p:nvPr>
        </p:nvGraphicFramePr>
        <p:xfrm>
          <a:off x="2166940" y="3718522"/>
          <a:ext cx="1900237" cy="708025"/>
        </p:xfrm>
        <a:graphic>
          <a:graphicData uri="http://schemas.openxmlformats.org/presentationml/2006/ole">
            <mc:AlternateContent xmlns:mc="http://schemas.openxmlformats.org/markup-compatibility/2006">
              <mc:Choice xmlns:v="urn:schemas-microsoft-com:vml" Requires="v">
                <p:oleObj spid="_x0000_s68170" r:id="rId15" imgW="749951" imgH="279643" progId="Equation.3">
                  <p:embed/>
                </p:oleObj>
              </mc:Choice>
              <mc:Fallback>
                <p:oleObj r:id="rId15" imgW="749951" imgH="27964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66940" y="3718522"/>
                        <a:ext cx="19002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6" name="Object 24"/>
          <p:cNvGraphicFramePr>
            <a:graphicFrameLocks noChangeAspect="1"/>
          </p:cNvGraphicFramePr>
          <p:nvPr>
            <p:extLst/>
          </p:nvPr>
        </p:nvGraphicFramePr>
        <p:xfrm>
          <a:off x="611188" y="3683597"/>
          <a:ext cx="1655762" cy="744537"/>
        </p:xfrm>
        <a:graphic>
          <a:graphicData uri="http://schemas.openxmlformats.org/presentationml/2006/ole">
            <mc:AlternateContent xmlns:mc="http://schemas.openxmlformats.org/markup-compatibility/2006">
              <mc:Choice xmlns:v="urn:schemas-microsoft-com:vml" Requires="v">
                <p:oleObj spid="_x0000_s68171" r:id="rId17" imgW="622841" imgH="279643" progId="Equation.3">
                  <p:embed/>
                </p:oleObj>
              </mc:Choice>
              <mc:Fallback>
                <p:oleObj r:id="rId17" imgW="622841" imgH="27964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1188" y="3683597"/>
                        <a:ext cx="1655762"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17" name="Object 25"/>
          <p:cNvGraphicFramePr>
            <a:graphicFrameLocks noChangeAspect="1"/>
          </p:cNvGraphicFramePr>
          <p:nvPr>
            <p:extLst/>
          </p:nvPr>
        </p:nvGraphicFramePr>
        <p:xfrm>
          <a:off x="3708402" y="4483695"/>
          <a:ext cx="2447925" cy="1111250"/>
        </p:xfrm>
        <a:graphic>
          <a:graphicData uri="http://schemas.openxmlformats.org/presentationml/2006/ole">
            <mc:AlternateContent xmlns:mc="http://schemas.openxmlformats.org/markup-compatibility/2006">
              <mc:Choice xmlns:v="urn:schemas-microsoft-com:vml" Requires="v">
                <p:oleObj spid="_x0000_s68172" r:id="rId19" imgW="978325" imgH="444693" progId="Equation.3">
                  <p:embed/>
                </p:oleObj>
              </mc:Choice>
              <mc:Fallback>
                <p:oleObj r:id="rId19" imgW="978325" imgH="444693"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8402" y="4483695"/>
                        <a:ext cx="2447925"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8" name="Text Box 26"/>
          <p:cNvSpPr txBox="1">
            <a:spLocks noChangeArrowheads="1"/>
          </p:cNvSpPr>
          <p:nvPr/>
        </p:nvSpPr>
        <p:spPr bwMode="auto">
          <a:xfrm>
            <a:off x="684213" y="5729882"/>
            <a:ext cx="48244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a:solidFill>
                  <a:srgbClr val="000000"/>
                </a:solidFill>
              </a:rPr>
              <a:t>方向满足右手定则。</a:t>
            </a:r>
          </a:p>
        </p:txBody>
      </p:sp>
      <p:grpSp>
        <p:nvGrpSpPr>
          <p:cNvPr id="8219" name="Group 27"/>
          <p:cNvGrpSpPr>
            <a:grpSpLocks/>
          </p:cNvGrpSpPr>
          <p:nvPr/>
        </p:nvGrpSpPr>
        <p:grpSpPr bwMode="auto">
          <a:xfrm>
            <a:off x="7596188" y="1224831"/>
            <a:ext cx="360362" cy="207962"/>
            <a:chOff x="0" y="0"/>
            <a:chExt cx="227" cy="131"/>
          </a:xfrm>
        </p:grpSpPr>
        <p:sp>
          <p:nvSpPr>
            <p:cNvPr id="17453" name="Line 28"/>
            <p:cNvSpPr>
              <a:spLocks noChangeShapeType="1"/>
            </p:cNvSpPr>
            <p:nvPr/>
          </p:nvSpPr>
          <p:spPr bwMode="auto">
            <a:xfrm rot="10457365">
              <a:off x="97" y="0"/>
              <a:ext cx="130" cy="121"/>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54" name="Line 29"/>
            <p:cNvSpPr>
              <a:spLocks noChangeShapeType="1"/>
            </p:cNvSpPr>
            <p:nvPr/>
          </p:nvSpPr>
          <p:spPr bwMode="auto">
            <a:xfrm rot="10457365" flipV="1">
              <a:off x="0" y="10"/>
              <a:ext cx="106" cy="121"/>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8222" name="Line 30"/>
          <p:cNvSpPr>
            <a:spLocks noChangeShapeType="1"/>
          </p:cNvSpPr>
          <p:nvPr/>
        </p:nvSpPr>
        <p:spPr bwMode="auto">
          <a:xfrm>
            <a:off x="6300788" y="567606"/>
            <a:ext cx="1439862" cy="94456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8223" name="Object 31"/>
          <p:cNvGraphicFramePr>
            <a:graphicFrameLocks noChangeAspect="1"/>
          </p:cNvGraphicFramePr>
          <p:nvPr>
            <p:extLst/>
          </p:nvPr>
        </p:nvGraphicFramePr>
        <p:xfrm>
          <a:off x="7010402" y="640633"/>
          <a:ext cx="244475" cy="301625"/>
        </p:xfrm>
        <a:graphic>
          <a:graphicData uri="http://schemas.openxmlformats.org/presentationml/2006/ole">
            <mc:AlternateContent xmlns:mc="http://schemas.openxmlformats.org/markup-compatibility/2006">
              <mc:Choice xmlns:v="urn:schemas-microsoft-com:vml" Requires="v">
                <p:oleObj spid="_x0000_s68173" r:id="rId21" imgW="216181" imgH="267048" progId="Equation.3">
                  <p:embed/>
                </p:oleObj>
              </mc:Choice>
              <mc:Fallback>
                <p:oleObj r:id="rId21" imgW="216181" imgH="26704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10402" y="640633"/>
                        <a:ext cx="244475"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24" name="Group 32"/>
          <p:cNvGrpSpPr>
            <a:grpSpLocks/>
          </p:cNvGrpSpPr>
          <p:nvPr/>
        </p:nvGrpSpPr>
        <p:grpSpPr bwMode="auto">
          <a:xfrm>
            <a:off x="6877050" y="1467720"/>
            <a:ext cx="992188" cy="612775"/>
            <a:chOff x="0" y="0"/>
            <a:chExt cx="625" cy="386"/>
          </a:xfrm>
        </p:grpSpPr>
        <p:grpSp>
          <p:nvGrpSpPr>
            <p:cNvPr id="17449" name="Group 33"/>
            <p:cNvGrpSpPr>
              <a:grpSpLocks/>
            </p:cNvGrpSpPr>
            <p:nvPr/>
          </p:nvGrpSpPr>
          <p:grpSpPr bwMode="auto">
            <a:xfrm>
              <a:off x="380" y="0"/>
              <a:ext cx="245" cy="386"/>
              <a:chOff x="0" y="0"/>
              <a:chExt cx="245" cy="386"/>
            </a:xfrm>
          </p:grpSpPr>
          <p:sp>
            <p:nvSpPr>
              <p:cNvPr id="17451" name="Oval 34"/>
              <p:cNvSpPr>
                <a:spLocks noChangeArrowheads="1"/>
              </p:cNvSpPr>
              <p:nvPr/>
            </p:nvSpPr>
            <p:spPr bwMode="auto">
              <a:xfrm>
                <a:off x="163" y="0"/>
                <a:ext cx="82" cy="98"/>
              </a:xfrm>
              <a:prstGeom prst="ellipse">
                <a:avLst/>
              </a:prstGeom>
              <a:solidFill>
                <a:srgbClr val="CC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52" name="Text Box 35"/>
              <p:cNvSpPr txBox="1">
                <a:spLocks noChangeArrowheads="1"/>
              </p:cNvSpPr>
              <p:nvPr/>
            </p:nvSpPr>
            <p:spPr bwMode="auto">
              <a:xfrm>
                <a:off x="0" y="98"/>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400" i="1">
                    <a:solidFill>
                      <a:srgbClr val="0000FF"/>
                    </a:solidFill>
                  </a:rPr>
                  <a:t>P</a:t>
                </a:r>
              </a:p>
            </p:txBody>
          </p:sp>
        </p:grpSp>
        <p:sp>
          <p:nvSpPr>
            <p:cNvPr id="17450" name="Text Box 36"/>
            <p:cNvSpPr txBox="1">
              <a:spLocks noChangeArrowheads="1"/>
            </p:cNvSpPr>
            <p:nvPr/>
          </p:nvSpPr>
          <p:spPr bwMode="auto">
            <a:xfrm>
              <a:off x="0" y="5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400" i="1">
                  <a:solidFill>
                    <a:srgbClr val="0000FF"/>
                  </a:solidFill>
                </a:rPr>
                <a:t>x</a:t>
              </a:r>
            </a:p>
          </p:txBody>
        </p:sp>
      </p:grpSp>
      <p:graphicFrame>
        <p:nvGraphicFramePr>
          <p:cNvPr id="8229" name="Object 37"/>
          <p:cNvGraphicFramePr>
            <a:graphicFrameLocks noChangeAspect="1"/>
          </p:cNvGraphicFramePr>
          <p:nvPr>
            <p:extLst/>
          </p:nvPr>
        </p:nvGraphicFramePr>
        <p:xfrm>
          <a:off x="4067177" y="3569297"/>
          <a:ext cx="2447925" cy="962025"/>
        </p:xfrm>
        <a:graphic>
          <a:graphicData uri="http://schemas.openxmlformats.org/presentationml/2006/ole">
            <mc:AlternateContent xmlns:mc="http://schemas.openxmlformats.org/markup-compatibility/2006">
              <mc:Choice xmlns:v="urn:schemas-microsoft-com:vml" Requires="v">
                <p:oleObj spid="_x0000_s68174" r:id="rId23" imgW="1003736" imgH="393871" progId="Equation.3">
                  <p:embed/>
                </p:oleObj>
              </mc:Choice>
              <mc:Fallback>
                <p:oleObj r:id="rId23" imgW="1003736" imgH="393871"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67177" y="3569297"/>
                        <a:ext cx="24479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30" name="Object 38"/>
          <p:cNvGraphicFramePr>
            <a:graphicFrameLocks noChangeAspect="1"/>
          </p:cNvGraphicFramePr>
          <p:nvPr>
            <p:extLst/>
          </p:nvPr>
        </p:nvGraphicFramePr>
        <p:xfrm>
          <a:off x="971550" y="4505920"/>
          <a:ext cx="2736850" cy="1047750"/>
        </p:xfrm>
        <a:graphic>
          <a:graphicData uri="http://schemas.openxmlformats.org/presentationml/2006/ole">
            <mc:AlternateContent xmlns:mc="http://schemas.openxmlformats.org/markup-compatibility/2006">
              <mc:Choice xmlns:v="urn:schemas-microsoft-com:vml" Requires="v">
                <p:oleObj spid="_x0000_s68175" r:id="rId25" imgW="1029147" imgH="393871" progId="Equation.3">
                  <p:embed/>
                </p:oleObj>
              </mc:Choice>
              <mc:Fallback>
                <p:oleObj r:id="rId25" imgW="1029147" imgH="393871"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71550" y="4505920"/>
                        <a:ext cx="27368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231" name="Group 39"/>
          <p:cNvGrpSpPr>
            <a:grpSpLocks/>
          </p:cNvGrpSpPr>
          <p:nvPr/>
        </p:nvGrpSpPr>
        <p:grpSpPr bwMode="auto">
          <a:xfrm>
            <a:off x="7956550" y="1134346"/>
            <a:ext cx="287338" cy="584199"/>
            <a:chOff x="0" y="-55"/>
            <a:chExt cx="181" cy="368"/>
          </a:xfrm>
        </p:grpSpPr>
        <p:graphicFrame>
          <p:nvGraphicFramePr>
            <p:cNvPr id="17447" name="Object 40"/>
            <p:cNvGraphicFramePr>
              <a:graphicFrameLocks/>
            </p:cNvGraphicFramePr>
            <p:nvPr/>
          </p:nvGraphicFramePr>
          <p:xfrm>
            <a:off x="68" y="0"/>
            <a:ext cx="113" cy="178"/>
          </p:xfrm>
          <a:graphic>
            <a:graphicData uri="http://schemas.openxmlformats.org/presentationml/2006/ole">
              <mc:AlternateContent xmlns:mc="http://schemas.openxmlformats.org/markup-compatibility/2006">
                <mc:Choice xmlns:v="urn:schemas-microsoft-com:vml" Requires="v">
                  <p:oleObj spid="_x0000_s68176" r:id="rId27" imgW="228898" imgH="317914" progId="Equation.3">
                    <p:embed/>
                  </p:oleObj>
                </mc:Choice>
                <mc:Fallback>
                  <p:oleObj r:id="rId27" imgW="228898" imgH="317914" progId="Equation.3">
                    <p:embed/>
                    <p:pic>
                      <p:nvPicPr>
                        <p:cNvPr id="0" name=""/>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8" y="0"/>
                          <a:ext cx="113"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8" name="Arc 41"/>
            <p:cNvSpPr>
              <a:spLocks/>
            </p:cNvSpPr>
            <p:nvPr/>
          </p:nvSpPr>
          <p:spPr bwMode="auto">
            <a:xfrm>
              <a:off x="0" y="-55"/>
              <a:ext cx="45" cy="368"/>
            </a:xfrm>
            <a:custGeom>
              <a:avLst/>
              <a:gdLst>
                <a:gd name="T0" fmla="*/ 0 w 21600"/>
                <a:gd name="T1" fmla="*/ 0 h 32767"/>
                <a:gd name="T2" fmla="*/ 0 w 21600"/>
                <a:gd name="T3" fmla="*/ 1 h 32767"/>
                <a:gd name="T4" fmla="*/ 0 w 21600"/>
                <a:gd name="T5" fmla="*/ 0 h 32767"/>
                <a:gd name="T6" fmla="*/ 0 60000 65536"/>
                <a:gd name="T7" fmla="*/ 0 60000 65536"/>
                <a:gd name="T8" fmla="*/ 0 60000 65536"/>
              </a:gdLst>
              <a:ahLst/>
              <a:cxnLst>
                <a:cxn ang="T6">
                  <a:pos x="T0" y="T1"/>
                </a:cxn>
                <a:cxn ang="T7">
                  <a:pos x="T2" y="T3"/>
                </a:cxn>
                <a:cxn ang="T8">
                  <a:pos x="T4" y="T5"/>
                </a:cxn>
              </a:cxnLst>
              <a:rect l="0" t="0" r="r" b="b"/>
              <a:pathLst>
                <a:path w="21600" h="32767" fill="none" extrusionOk="0">
                  <a:moveTo>
                    <a:pt x="4460" y="-1"/>
                  </a:moveTo>
                  <a:cubicBezTo>
                    <a:pt x="14450" y="2107"/>
                    <a:pt x="21600" y="10923"/>
                    <a:pt x="21600" y="21134"/>
                  </a:cubicBezTo>
                  <a:cubicBezTo>
                    <a:pt x="21600" y="25256"/>
                    <a:pt x="20420" y="29293"/>
                    <a:pt x="18199" y="32766"/>
                  </a:cubicBezTo>
                </a:path>
                <a:path w="21600" h="32767" stroke="0" extrusionOk="0">
                  <a:moveTo>
                    <a:pt x="4460" y="-1"/>
                  </a:moveTo>
                  <a:cubicBezTo>
                    <a:pt x="14450" y="2107"/>
                    <a:pt x="21600" y="10923"/>
                    <a:pt x="21600" y="21134"/>
                  </a:cubicBezTo>
                  <a:cubicBezTo>
                    <a:pt x="21600" y="25256"/>
                    <a:pt x="20420" y="29293"/>
                    <a:pt x="18199" y="32766"/>
                  </a:cubicBezTo>
                  <a:lnTo>
                    <a:pt x="0" y="21134"/>
                  </a:lnTo>
                  <a:lnTo>
                    <a:pt x="4460" y="-1"/>
                  </a:lnTo>
                  <a:close/>
                </a:path>
              </a:pathLst>
            </a:custGeom>
            <a:noFill/>
            <a:ln w="190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8234" name="Group 42"/>
          <p:cNvGrpSpPr>
            <a:grpSpLocks/>
          </p:cNvGrpSpPr>
          <p:nvPr/>
        </p:nvGrpSpPr>
        <p:grpSpPr bwMode="auto">
          <a:xfrm>
            <a:off x="6319840" y="437433"/>
            <a:ext cx="231775" cy="650875"/>
            <a:chOff x="0" y="-154"/>
            <a:chExt cx="146" cy="410"/>
          </a:xfrm>
        </p:grpSpPr>
        <p:graphicFrame>
          <p:nvGraphicFramePr>
            <p:cNvPr id="17445" name="Object 43"/>
            <p:cNvGraphicFramePr>
              <a:graphicFrameLocks/>
            </p:cNvGraphicFramePr>
            <p:nvPr/>
          </p:nvGraphicFramePr>
          <p:xfrm>
            <a:off x="33" y="78"/>
            <a:ext cx="113" cy="178"/>
          </p:xfrm>
          <a:graphic>
            <a:graphicData uri="http://schemas.openxmlformats.org/presentationml/2006/ole">
              <mc:AlternateContent xmlns:mc="http://schemas.openxmlformats.org/markup-compatibility/2006">
                <mc:Choice xmlns:v="urn:schemas-microsoft-com:vml" Requires="v">
                  <p:oleObj spid="_x0000_s68177" r:id="rId29" imgW="228898" imgH="317914" progId="Equation.3">
                    <p:embed/>
                  </p:oleObj>
                </mc:Choice>
                <mc:Fallback>
                  <p:oleObj r:id="rId29" imgW="228898" imgH="317914" progId="Equation.3">
                    <p:embed/>
                    <p:pic>
                      <p:nvPicPr>
                        <p:cNvPr id="0" name=""/>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 y="78"/>
                          <a:ext cx="113"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6" name="Arc 44"/>
            <p:cNvSpPr>
              <a:spLocks/>
            </p:cNvSpPr>
            <p:nvPr/>
          </p:nvSpPr>
          <p:spPr bwMode="auto">
            <a:xfrm>
              <a:off x="0" y="-154"/>
              <a:ext cx="90" cy="368"/>
            </a:xfrm>
            <a:custGeom>
              <a:avLst/>
              <a:gdLst>
                <a:gd name="T0" fmla="*/ 0 w 41737"/>
                <a:gd name="T1" fmla="*/ 0 h 35001"/>
                <a:gd name="T2" fmla="*/ 0 w 41737"/>
                <a:gd name="T3" fmla="*/ 0 h 35001"/>
                <a:gd name="T4" fmla="*/ 0 w 41737"/>
                <a:gd name="T5" fmla="*/ 0 h 35001"/>
                <a:gd name="T6" fmla="*/ 0 60000 65536"/>
                <a:gd name="T7" fmla="*/ 0 60000 65536"/>
                <a:gd name="T8" fmla="*/ 0 60000 65536"/>
              </a:gdLst>
              <a:ahLst/>
              <a:cxnLst>
                <a:cxn ang="T6">
                  <a:pos x="T0" y="T1"/>
                </a:cxn>
                <a:cxn ang="T7">
                  <a:pos x="T2" y="T3"/>
                </a:cxn>
                <a:cxn ang="T8">
                  <a:pos x="T4" y="T5"/>
                </a:cxn>
              </a:cxnLst>
              <a:rect l="0" t="0" r="r" b="b"/>
              <a:pathLst>
                <a:path w="41737" h="35001" fill="none" extrusionOk="0">
                  <a:moveTo>
                    <a:pt x="37077" y="-1"/>
                  </a:moveTo>
                  <a:cubicBezTo>
                    <a:pt x="40095" y="3814"/>
                    <a:pt x="41737" y="8536"/>
                    <a:pt x="41737" y="13401"/>
                  </a:cubicBezTo>
                  <a:cubicBezTo>
                    <a:pt x="41737" y="25330"/>
                    <a:pt x="32066" y="35001"/>
                    <a:pt x="20137" y="35001"/>
                  </a:cubicBezTo>
                  <a:cubicBezTo>
                    <a:pt x="11222" y="35001"/>
                    <a:pt x="3224" y="29524"/>
                    <a:pt x="-1" y="21214"/>
                  </a:cubicBezTo>
                </a:path>
                <a:path w="41737" h="35001" stroke="0" extrusionOk="0">
                  <a:moveTo>
                    <a:pt x="37077" y="-1"/>
                  </a:moveTo>
                  <a:cubicBezTo>
                    <a:pt x="40095" y="3814"/>
                    <a:pt x="41737" y="8536"/>
                    <a:pt x="41737" y="13401"/>
                  </a:cubicBezTo>
                  <a:cubicBezTo>
                    <a:pt x="41737" y="25330"/>
                    <a:pt x="32066" y="35001"/>
                    <a:pt x="20137" y="35001"/>
                  </a:cubicBezTo>
                  <a:cubicBezTo>
                    <a:pt x="11222" y="35001"/>
                    <a:pt x="3224" y="29524"/>
                    <a:pt x="-1" y="21214"/>
                  </a:cubicBezTo>
                  <a:lnTo>
                    <a:pt x="20137" y="13401"/>
                  </a:lnTo>
                  <a:lnTo>
                    <a:pt x="37077" y="-1"/>
                  </a:lnTo>
                  <a:close/>
                </a:path>
              </a:pathLst>
            </a:custGeom>
            <a:noFill/>
            <a:ln w="1905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aphicFrame>
        <p:nvGraphicFramePr>
          <p:cNvPr id="17437" name="Object 45"/>
          <p:cNvGraphicFramePr>
            <a:graphicFrameLocks noChangeAspect="1"/>
          </p:cNvGraphicFramePr>
          <p:nvPr>
            <p:extLst/>
          </p:nvPr>
        </p:nvGraphicFramePr>
        <p:xfrm>
          <a:off x="5670552" y="1147045"/>
          <a:ext cx="341313" cy="409575"/>
        </p:xfrm>
        <a:graphic>
          <a:graphicData uri="http://schemas.openxmlformats.org/presentationml/2006/ole">
            <mc:AlternateContent xmlns:mc="http://schemas.openxmlformats.org/markup-compatibility/2006">
              <mc:Choice xmlns:v="urn:schemas-microsoft-com:vml" Requires="v">
                <p:oleObj spid="_x0000_s68178" r:id="rId30" imgW="127221" imgH="165387" progId="Equation.3">
                  <p:embed/>
                </p:oleObj>
              </mc:Choice>
              <mc:Fallback>
                <p:oleObj r:id="rId30" imgW="127221" imgH="165387"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670552" y="1147045"/>
                        <a:ext cx="341313"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8" name="未知"/>
          <p:cNvSpPr>
            <a:spLocks/>
          </p:cNvSpPr>
          <p:nvPr/>
        </p:nvSpPr>
        <p:spPr bwMode="auto">
          <a:xfrm>
            <a:off x="6008690" y="1132758"/>
            <a:ext cx="39687" cy="655637"/>
          </a:xfrm>
          <a:custGeom>
            <a:avLst/>
            <a:gdLst>
              <a:gd name="T0" fmla="*/ 63002319 w 25"/>
              <a:gd name="T1" fmla="*/ 0 h 413"/>
              <a:gd name="T2" fmla="*/ 5040249 w 25"/>
              <a:gd name="T3" fmla="*/ 473789014 h 413"/>
              <a:gd name="T4" fmla="*/ 27720576 w 25"/>
              <a:gd name="T5" fmla="*/ 1040822944 h 413"/>
              <a:gd name="T6" fmla="*/ 0 60000 65536"/>
              <a:gd name="T7" fmla="*/ 0 60000 65536"/>
              <a:gd name="T8" fmla="*/ 0 60000 65536"/>
            </a:gdLst>
            <a:ahLst/>
            <a:cxnLst>
              <a:cxn ang="T6">
                <a:pos x="T0" y="T1"/>
              </a:cxn>
              <a:cxn ang="T7">
                <a:pos x="T2" y="T3"/>
              </a:cxn>
              <a:cxn ang="T8">
                <a:pos x="T4" y="T5"/>
              </a:cxn>
            </a:cxnLst>
            <a:rect l="0" t="0" r="r" b="b"/>
            <a:pathLst>
              <a:path w="25" h="413">
                <a:moveTo>
                  <a:pt x="25" y="0"/>
                </a:moveTo>
                <a:cubicBezTo>
                  <a:pt x="20" y="31"/>
                  <a:pt x="4" y="119"/>
                  <a:pt x="2" y="188"/>
                </a:cubicBezTo>
                <a:cubicBezTo>
                  <a:pt x="0" y="257"/>
                  <a:pt x="9" y="366"/>
                  <a:pt x="11" y="413"/>
                </a:cubicBezTo>
              </a:path>
            </a:pathLst>
          </a:custGeom>
          <a:noFill/>
          <a:ln w="57150" cmpd="sng">
            <a:solidFill>
              <a:srgbClr val="FF0000"/>
            </a:solidFill>
            <a:round/>
            <a:headE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8239" name="Group 47"/>
          <p:cNvGrpSpPr>
            <a:grpSpLocks/>
          </p:cNvGrpSpPr>
          <p:nvPr/>
        </p:nvGrpSpPr>
        <p:grpSpPr bwMode="auto">
          <a:xfrm>
            <a:off x="6444208" y="5283624"/>
            <a:ext cx="1366838" cy="860425"/>
            <a:chOff x="0" y="125"/>
            <a:chExt cx="861" cy="542"/>
          </a:xfrm>
        </p:grpSpPr>
        <p:graphicFrame>
          <p:nvGraphicFramePr>
            <p:cNvPr id="17440" name="Object 48"/>
            <p:cNvGraphicFramePr>
              <a:graphicFrameLocks/>
            </p:cNvGraphicFramePr>
            <p:nvPr/>
          </p:nvGraphicFramePr>
          <p:xfrm>
            <a:off x="620" y="125"/>
            <a:ext cx="177" cy="215"/>
          </p:xfrm>
          <a:graphic>
            <a:graphicData uri="http://schemas.openxmlformats.org/presentationml/2006/ole">
              <mc:AlternateContent xmlns:mc="http://schemas.openxmlformats.org/markup-compatibility/2006">
                <mc:Choice xmlns:v="urn:schemas-microsoft-com:vml" Requires="v">
                  <p:oleObj spid="_x0000_s68179" r:id="rId32" imgW="279764" imgH="343347" progId="Equation.3">
                    <p:embed/>
                  </p:oleObj>
                </mc:Choice>
                <mc:Fallback>
                  <p:oleObj r:id="rId32" imgW="279764" imgH="343347" progId="Equation.3">
                    <p:embed/>
                    <p:pic>
                      <p:nvPicPr>
                        <p:cNvPr id="0" name=""/>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20" y="125"/>
                          <a:ext cx="177"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1" name="Oval 49"/>
            <p:cNvSpPr>
              <a:spLocks noChangeArrowheads="1"/>
            </p:cNvSpPr>
            <p:nvPr/>
          </p:nvSpPr>
          <p:spPr bwMode="auto">
            <a:xfrm>
              <a:off x="272" y="149"/>
              <a:ext cx="304" cy="518"/>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003366">
                      <a:alpha val="47058"/>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42" name="Line 50"/>
            <p:cNvSpPr>
              <a:spLocks noChangeShapeType="1"/>
            </p:cNvSpPr>
            <p:nvPr/>
          </p:nvSpPr>
          <p:spPr bwMode="auto">
            <a:xfrm>
              <a:off x="453" y="408"/>
              <a:ext cx="408" cy="5"/>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7443" name="Object 51"/>
            <p:cNvGraphicFramePr>
              <a:graphicFrameLocks noChangeAspect="1"/>
            </p:cNvGraphicFramePr>
            <p:nvPr/>
          </p:nvGraphicFramePr>
          <p:xfrm>
            <a:off x="0" y="227"/>
            <a:ext cx="215" cy="258"/>
          </p:xfrm>
          <a:graphic>
            <a:graphicData uri="http://schemas.openxmlformats.org/presentationml/2006/ole">
              <mc:AlternateContent xmlns:mc="http://schemas.openxmlformats.org/markup-compatibility/2006">
                <mc:Choice xmlns:v="urn:schemas-microsoft-com:vml" Requires="v">
                  <p:oleObj spid="_x0000_s68180" r:id="rId34" imgW="127221" imgH="165387" progId="Equation.3">
                    <p:embed/>
                  </p:oleObj>
                </mc:Choice>
                <mc:Fallback>
                  <p:oleObj r:id="rId34" imgW="127221" imgH="165387"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227"/>
                          <a:ext cx="215"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4" name="未知"/>
            <p:cNvSpPr>
              <a:spLocks/>
            </p:cNvSpPr>
            <p:nvPr/>
          </p:nvSpPr>
          <p:spPr bwMode="auto">
            <a:xfrm>
              <a:off x="272" y="181"/>
              <a:ext cx="25" cy="413"/>
            </a:xfrm>
            <a:custGeom>
              <a:avLst/>
              <a:gdLst>
                <a:gd name="T0" fmla="*/ 25 w 25"/>
                <a:gd name="T1" fmla="*/ 0 h 413"/>
                <a:gd name="T2" fmla="*/ 2 w 25"/>
                <a:gd name="T3" fmla="*/ 188 h 413"/>
                <a:gd name="T4" fmla="*/ 11 w 25"/>
                <a:gd name="T5" fmla="*/ 413 h 413"/>
                <a:gd name="T6" fmla="*/ 0 60000 65536"/>
                <a:gd name="T7" fmla="*/ 0 60000 65536"/>
                <a:gd name="T8" fmla="*/ 0 60000 65536"/>
              </a:gdLst>
              <a:ahLst/>
              <a:cxnLst>
                <a:cxn ang="T6">
                  <a:pos x="T0" y="T1"/>
                </a:cxn>
                <a:cxn ang="T7">
                  <a:pos x="T2" y="T3"/>
                </a:cxn>
                <a:cxn ang="T8">
                  <a:pos x="T4" y="T5"/>
                </a:cxn>
              </a:cxnLst>
              <a:rect l="0" t="0" r="r" b="b"/>
              <a:pathLst>
                <a:path w="25" h="413">
                  <a:moveTo>
                    <a:pt x="25" y="0"/>
                  </a:moveTo>
                  <a:cubicBezTo>
                    <a:pt x="20" y="31"/>
                    <a:pt x="4" y="119"/>
                    <a:pt x="2" y="188"/>
                  </a:cubicBezTo>
                  <a:cubicBezTo>
                    <a:pt x="0" y="257"/>
                    <a:pt x="9" y="366"/>
                    <a:pt x="11" y="413"/>
                  </a:cubicBezTo>
                </a:path>
              </a:pathLst>
            </a:custGeom>
            <a:noFill/>
            <a:ln w="28575" cmpd="sng">
              <a:solidFill>
                <a:srgbClr val="FF0000"/>
              </a:solidFill>
              <a:round/>
              <a:headE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53" name="Group 67"/>
          <p:cNvGrpSpPr>
            <a:grpSpLocks/>
          </p:cNvGrpSpPr>
          <p:nvPr/>
        </p:nvGrpSpPr>
        <p:grpSpPr bwMode="auto">
          <a:xfrm>
            <a:off x="6156176" y="2406030"/>
            <a:ext cx="2755900" cy="2438400"/>
            <a:chOff x="3748" y="2292"/>
            <a:chExt cx="1736" cy="1536"/>
          </a:xfrm>
        </p:grpSpPr>
        <p:sp>
          <p:nvSpPr>
            <p:cNvPr id="54" name="Text Box 3"/>
            <p:cNvSpPr txBox="1">
              <a:spLocks noChangeArrowheads="1"/>
            </p:cNvSpPr>
            <p:nvPr/>
          </p:nvSpPr>
          <p:spPr bwMode="auto">
            <a:xfrm>
              <a:off x="3851" y="2736"/>
              <a:ext cx="233" cy="2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en-US" altLang="zh-CN" dirty="0">
                  <a:solidFill>
                    <a:srgbClr val="000000"/>
                  </a:solidFill>
                </a:rPr>
                <a:t>P</a:t>
              </a:r>
            </a:p>
          </p:txBody>
        </p:sp>
        <p:sp>
          <p:nvSpPr>
            <p:cNvPr id="55" name="Text Box 4"/>
            <p:cNvSpPr txBox="1">
              <a:spLocks noChangeArrowheads="1"/>
            </p:cNvSpPr>
            <p:nvPr/>
          </p:nvSpPr>
          <p:spPr bwMode="auto">
            <a:xfrm>
              <a:off x="5272" y="3108"/>
              <a:ext cx="212" cy="2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en-US" altLang="zh-CN" i="1" dirty="0">
                  <a:solidFill>
                    <a:srgbClr val="000000"/>
                  </a:solidFill>
                </a:rPr>
                <a:t>x</a:t>
              </a:r>
            </a:p>
          </p:txBody>
        </p:sp>
        <p:sp>
          <p:nvSpPr>
            <p:cNvPr id="56" name="Line 5"/>
            <p:cNvSpPr>
              <a:spLocks noChangeShapeType="1"/>
            </p:cNvSpPr>
            <p:nvPr/>
          </p:nvSpPr>
          <p:spPr bwMode="auto">
            <a:xfrm>
              <a:off x="3748" y="3072"/>
              <a:ext cx="1680" cy="0"/>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57" name="Line 6"/>
            <p:cNvSpPr>
              <a:spLocks noChangeShapeType="1"/>
            </p:cNvSpPr>
            <p:nvPr/>
          </p:nvSpPr>
          <p:spPr bwMode="auto">
            <a:xfrm flipV="1">
              <a:off x="4084" y="2916"/>
              <a:ext cx="480" cy="144"/>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58" name="Line 7"/>
            <p:cNvSpPr>
              <a:spLocks noChangeShapeType="1"/>
            </p:cNvSpPr>
            <p:nvPr/>
          </p:nvSpPr>
          <p:spPr bwMode="auto">
            <a:xfrm>
              <a:off x="4096" y="3072"/>
              <a:ext cx="480" cy="144"/>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59" name="Line 8"/>
            <p:cNvSpPr>
              <a:spLocks noChangeShapeType="1"/>
            </p:cNvSpPr>
            <p:nvPr/>
          </p:nvSpPr>
          <p:spPr bwMode="auto">
            <a:xfrm flipV="1">
              <a:off x="4072" y="2784"/>
              <a:ext cx="960" cy="288"/>
            </a:xfrm>
            <a:prstGeom prst="line">
              <a:avLst/>
            </a:prstGeom>
            <a:noFill/>
            <a:ln w="28575">
              <a:solidFill>
                <a:srgbClr val="3333CC"/>
              </a:solidFill>
              <a:prstDash val="sysDash"/>
              <a:round/>
              <a:headEnd/>
              <a:tailEnd type="triangle" w="med" len="lg"/>
            </a:ln>
            <a:extLst>
              <a:ext uri="{909E8E84-426E-40DD-AFC4-6F175D3DCCD1}">
                <a14:hiddenFill xmlns:a14="http://schemas.microsoft.com/office/drawing/2010/main">
                  <a:noFill/>
                </a14:hiddenFill>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0" name="Line 9"/>
            <p:cNvSpPr>
              <a:spLocks noChangeShapeType="1"/>
            </p:cNvSpPr>
            <p:nvPr/>
          </p:nvSpPr>
          <p:spPr bwMode="auto">
            <a:xfrm>
              <a:off x="4072" y="3072"/>
              <a:ext cx="960" cy="288"/>
            </a:xfrm>
            <a:prstGeom prst="line">
              <a:avLst/>
            </a:prstGeom>
            <a:noFill/>
            <a:ln w="28575">
              <a:solidFill>
                <a:srgbClr val="3333CC"/>
              </a:solidFill>
              <a:prstDash val="sysDash"/>
              <a:round/>
              <a:headEnd/>
              <a:tailEnd type="triangle" w="med" len="lg"/>
            </a:ln>
            <a:extLst>
              <a:ext uri="{909E8E84-426E-40DD-AFC4-6F175D3DCCD1}">
                <a14:hiddenFill xmlns:a14="http://schemas.microsoft.com/office/drawing/2010/main">
                  <a:noFill/>
                </a14:hiddenFill>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1" name="Line 10"/>
            <p:cNvSpPr>
              <a:spLocks noChangeShapeType="1"/>
            </p:cNvSpPr>
            <p:nvPr/>
          </p:nvSpPr>
          <p:spPr bwMode="auto">
            <a:xfrm flipV="1">
              <a:off x="4084" y="2640"/>
              <a:ext cx="528" cy="432"/>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2" name="Line 11"/>
            <p:cNvSpPr>
              <a:spLocks noChangeShapeType="1"/>
            </p:cNvSpPr>
            <p:nvPr/>
          </p:nvSpPr>
          <p:spPr bwMode="auto">
            <a:xfrm flipV="1">
              <a:off x="4072" y="2292"/>
              <a:ext cx="672" cy="768"/>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3" name="Line 12"/>
            <p:cNvSpPr>
              <a:spLocks noChangeShapeType="1"/>
            </p:cNvSpPr>
            <p:nvPr/>
          </p:nvSpPr>
          <p:spPr bwMode="auto">
            <a:xfrm flipV="1">
              <a:off x="4084" y="2400"/>
              <a:ext cx="864" cy="672"/>
            </a:xfrm>
            <a:prstGeom prst="line">
              <a:avLst/>
            </a:prstGeom>
            <a:noFill/>
            <a:ln w="28575">
              <a:solidFill>
                <a:srgbClr val="3333CC"/>
              </a:solidFill>
              <a:prstDash val="sysDash"/>
              <a:round/>
              <a:headEnd/>
              <a:tailEnd type="triangle" w="med" len="lg"/>
            </a:ln>
            <a:extLst>
              <a:ext uri="{909E8E84-426E-40DD-AFC4-6F175D3DCCD1}">
                <a14:hiddenFill xmlns:a14="http://schemas.microsoft.com/office/drawing/2010/main">
                  <a:noFill/>
                </a14:hiddenFill>
              </a:ext>
            </a:extLst>
          </p:spPr>
          <p:txBody>
            <a:bodyP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4" name="Line 13"/>
            <p:cNvSpPr>
              <a:spLocks noChangeShapeType="1"/>
            </p:cNvSpPr>
            <p:nvPr/>
          </p:nvSpPr>
          <p:spPr bwMode="auto">
            <a:xfrm>
              <a:off x="4072" y="3060"/>
              <a:ext cx="528" cy="432"/>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5" name="Line 14"/>
            <p:cNvSpPr>
              <a:spLocks noChangeShapeType="1"/>
            </p:cNvSpPr>
            <p:nvPr/>
          </p:nvSpPr>
          <p:spPr bwMode="auto">
            <a:xfrm>
              <a:off x="4060" y="3060"/>
              <a:ext cx="864" cy="672"/>
            </a:xfrm>
            <a:prstGeom prst="line">
              <a:avLst/>
            </a:prstGeom>
            <a:noFill/>
            <a:ln w="28575">
              <a:solidFill>
                <a:srgbClr val="3333CC"/>
              </a:solidFill>
              <a:prstDash val="sysDash"/>
              <a:round/>
              <a:headEnd/>
              <a:tailEnd type="triangle" w="med" len="lg"/>
            </a:ln>
            <a:extLst>
              <a:ext uri="{909E8E84-426E-40DD-AFC4-6F175D3DCCD1}">
                <a14:hiddenFill xmlns:a14="http://schemas.microsoft.com/office/drawing/2010/main">
                  <a:noFill/>
                </a14:hiddenFill>
              </a:ext>
            </a:extLst>
          </p:spPr>
          <p:txBody>
            <a:bodyP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6" name="Line 15"/>
            <p:cNvSpPr>
              <a:spLocks noChangeShapeType="1"/>
            </p:cNvSpPr>
            <p:nvPr/>
          </p:nvSpPr>
          <p:spPr bwMode="auto">
            <a:xfrm>
              <a:off x="4060" y="3060"/>
              <a:ext cx="672" cy="768"/>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7" name="Oval 16"/>
            <p:cNvSpPr>
              <a:spLocks noChangeArrowheads="1"/>
            </p:cNvSpPr>
            <p:nvPr/>
          </p:nvSpPr>
          <p:spPr bwMode="auto">
            <a:xfrm>
              <a:off x="4564" y="2789"/>
              <a:ext cx="164" cy="518"/>
            </a:xfrm>
            <a:prstGeom prst="ellipse">
              <a:avLst/>
            </a:prstGeom>
            <a:noFill/>
            <a:ln w="28575">
              <a:solidFill>
                <a:srgbClr val="66FF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8" name="Line 55"/>
            <p:cNvSpPr>
              <a:spLocks noChangeShapeType="1"/>
            </p:cNvSpPr>
            <p:nvPr/>
          </p:nvSpPr>
          <p:spPr bwMode="auto">
            <a:xfrm>
              <a:off x="4074" y="3077"/>
              <a:ext cx="1105" cy="0"/>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69" name="Object 14"/>
            <p:cNvGraphicFramePr>
              <a:graphicFrameLocks/>
            </p:cNvGraphicFramePr>
            <p:nvPr>
              <p:extLst/>
            </p:nvPr>
          </p:nvGraphicFramePr>
          <p:xfrm>
            <a:off x="5112" y="2817"/>
            <a:ext cx="256" cy="243"/>
          </p:xfrm>
          <a:graphic>
            <a:graphicData uri="http://schemas.openxmlformats.org/presentationml/2006/ole">
              <mc:AlternateContent xmlns:mc="http://schemas.openxmlformats.org/markup-compatibility/2006">
                <mc:Choice xmlns:v="urn:schemas-microsoft-com:vml" Requires="v">
                  <p:oleObj spid="_x0000_s68181" name="Equation" r:id="rId35" imgW="152280" imgH="190440" progId="Equation.DSMT4">
                    <p:embed/>
                  </p:oleObj>
                </mc:Choice>
                <mc:Fallback>
                  <p:oleObj name="Equation" r:id="rId35" imgW="152280" imgH="190440" progId="Equation.DSMT4">
                    <p:embed/>
                    <p:pic>
                      <p:nvPicPr>
                        <p:cNvPr id="0" name=""/>
                        <p:cNvPicPr>
                          <a:picLocks noChangeArrowheads="1"/>
                        </p:cNvPicPr>
                        <p:nvPr/>
                      </p:nvPicPr>
                      <p:blipFill>
                        <a:blip r:embed="rId36"/>
                        <a:srcRect/>
                        <a:stretch>
                          <a:fillRect/>
                        </a:stretch>
                      </p:blipFill>
                      <p:spPr bwMode="auto">
                        <a:xfrm>
                          <a:off x="5112" y="2817"/>
                          <a:ext cx="256" cy="243"/>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1257283194"/>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2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36" fill="hold" grpId="0" nodeType="clickEffect">
                                  <p:stCondLst>
                                    <p:cond delay="0"/>
                                  </p:stCondLst>
                                  <p:childTnLst>
                                    <p:set>
                                      <p:cBhvr>
                                        <p:cTn id="10" dur="1" fill="hold">
                                          <p:stCondLst>
                                            <p:cond delay="0"/>
                                          </p:stCondLst>
                                        </p:cTn>
                                        <p:tgtEl>
                                          <p:spTgt spid="8203"/>
                                        </p:tgtEl>
                                        <p:attrNameLst>
                                          <p:attrName>style.visibility</p:attrName>
                                        </p:attrNameLst>
                                      </p:cBhvr>
                                      <p:to>
                                        <p:strVal val="visible"/>
                                      </p:to>
                                    </p:set>
                                    <p:anim calcmode="lin" valueType="num">
                                      <p:cBhvr>
                                        <p:cTn id="11" dur="1000" fill="hold"/>
                                        <p:tgtEl>
                                          <p:spTgt spid="8203"/>
                                        </p:tgtEl>
                                        <p:attrNameLst>
                                          <p:attrName>ppt_w</p:attrName>
                                        </p:attrNameLst>
                                      </p:cBhvr>
                                      <p:tavLst>
                                        <p:tav tm="0">
                                          <p:val>
                                            <p:strVal val="(6*min(max(#ppt_w*#ppt_h,.3),1)-7.4)/-.7*#ppt_w"/>
                                          </p:val>
                                        </p:tav>
                                        <p:tav tm="100000">
                                          <p:val>
                                            <p:strVal val="#ppt_w"/>
                                          </p:val>
                                        </p:tav>
                                      </p:tavLst>
                                    </p:anim>
                                    <p:anim calcmode="lin" valueType="num">
                                      <p:cBhvr>
                                        <p:cTn id="12" dur="1000" fill="hold"/>
                                        <p:tgtEl>
                                          <p:spTgt spid="8203"/>
                                        </p:tgtEl>
                                        <p:attrNameLst>
                                          <p:attrName>ppt_h</p:attrName>
                                        </p:attrNameLst>
                                      </p:cBhvr>
                                      <p:tavLst>
                                        <p:tav tm="0">
                                          <p:val>
                                            <p:strVal val="(6*min(max(#ppt_w*#ppt_h,.3),1)-7.4)/-.7*#ppt_h"/>
                                          </p:val>
                                        </p:tav>
                                        <p:tav tm="100000">
                                          <p:val>
                                            <p:strVal val="#ppt_h"/>
                                          </p:val>
                                        </p:tav>
                                      </p:tavLst>
                                    </p:anim>
                                    <p:anim calcmode="lin" valueType="num">
                                      <p:cBhvr>
                                        <p:cTn id="13" dur="1000" fill="hold"/>
                                        <p:tgtEl>
                                          <p:spTgt spid="8203"/>
                                        </p:tgtEl>
                                        <p:attrNameLst>
                                          <p:attrName>ppt_x</p:attrName>
                                        </p:attrNameLst>
                                      </p:cBhvr>
                                      <p:tavLst>
                                        <p:tav tm="0">
                                          <p:val>
                                            <p:fltVal val="0.5"/>
                                          </p:val>
                                        </p:tav>
                                        <p:tav tm="100000">
                                          <p:val>
                                            <p:strVal val="#ppt_x"/>
                                          </p:val>
                                        </p:tav>
                                      </p:tavLst>
                                    </p:anim>
                                    <p:anim calcmode="lin" valueType="num">
                                      <p:cBhvr>
                                        <p:cTn id="14" dur="1000" fill="hold"/>
                                        <p:tgtEl>
                                          <p:spTgt spid="8203"/>
                                        </p:tgtEl>
                                        <p:attrNameLst>
                                          <p:attrName>ppt_y</p:attrName>
                                        </p:attrNameLst>
                                      </p:cBhvr>
                                      <p:tavLst>
                                        <p:tav tm="0">
                                          <p:val>
                                            <p:strVal val="1+(6*min(max(#ppt_w*#ppt_h,.3),1)-7.4)/-.7*#ppt_h/2"/>
                                          </p:val>
                                        </p:tav>
                                        <p:tav tm="100000">
                                          <p:val>
                                            <p:strVal val="#ppt_y"/>
                                          </p:val>
                                        </p:tav>
                                      </p:tavLst>
                                    </p:anim>
                                  </p:childTnLst>
                                </p:cTn>
                              </p:par>
                            </p:childTnLst>
                          </p:cTn>
                        </p:par>
                        <p:par>
                          <p:cTn id="15" fill="hold" nodeType="afterGroup">
                            <p:stCondLst>
                              <p:cond delay="1000"/>
                            </p:stCondLst>
                            <p:childTnLst>
                              <p:par>
                                <p:cTn id="16" presetID="1" presetClass="entr" presetSubtype="0" fill="hold" nodeType="afterEffect">
                                  <p:stCondLst>
                                    <p:cond delay="0"/>
                                  </p:stCondLst>
                                  <p:childTnLst>
                                    <p:set>
                                      <p:cBhvr>
                                        <p:cTn id="17" dur="1" fill="hold">
                                          <p:stCondLst>
                                            <p:cond delay="499"/>
                                          </p:stCondLst>
                                        </p:cTn>
                                        <p:tgtEl>
                                          <p:spTgt spid="820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22"/>
                                        </p:tgtEl>
                                        <p:attrNameLst>
                                          <p:attrName>style.visibility</p:attrName>
                                        </p:attrNameLst>
                                      </p:cBhvr>
                                      <p:to>
                                        <p:strVal val="visible"/>
                                      </p:to>
                                    </p:set>
                                    <p:animEffect transition="in" filter="wipe(left)">
                                      <p:cBhvr>
                                        <p:cTn id="22" dur="500"/>
                                        <p:tgtEl>
                                          <p:spTgt spid="8222"/>
                                        </p:tgtEl>
                                      </p:cBhvr>
                                    </p:animEffect>
                                  </p:childTnLst>
                                </p:cTn>
                              </p:par>
                              <p:par>
                                <p:cTn id="23" presetID="9" presetClass="entr" presetSubtype="0" fill="hold" nodeType="withEffect">
                                  <p:stCondLst>
                                    <p:cond delay="0"/>
                                  </p:stCondLst>
                                  <p:childTnLst>
                                    <p:set>
                                      <p:cBhvr>
                                        <p:cTn id="24" dur="1" fill="hold">
                                          <p:stCondLst>
                                            <p:cond delay="0"/>
                                          </p:stCondLst>
                                        </p:cTn>
                                        <p:tgtEl>
                                          <p:spTgt spid="8223"/>
                                        </p:tgtEl>
                                        <p:attrNameLst>
                                          <p:attrName>style.visibility</p:attrName>
                                        </p:attrNameLst>
                                      </p:cBhvr>
                                      <p:to>
                                        <p:strVal val="visible"/>
                                      </p:to>
                                    </p:set>
                                    <p:animEffect transition="in" filter="dissolve">
                                      <p:cBhvr>
                                        <p:cTn id="25" dur="500"/>
                                        <p:tgtEl>
                                          <p:spTgt spid="8223"/>
                                        </p:tgtEl>
                                      </p:cBhvr>
                                    </p:animEffect>
                                  </p:childTnLst>
                                </p:cTn>
                              </p:par>
                            </p:childTnLst>
                          </p:cTn>
                        </p:par>
                        <p:par>
                          <p:cTn id="26" fill="hold" nodeType="afterGroup">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8205"/>
                                        </p:tgtEl>
                                        <p:attrNameLst>
                                          <p:attrName>style.visibility</p:attrName>
                                        </p:attrNameLst>
                                      </p:cBhvr>
                                      <p:to>
                                        <p:strVal val="visible"/>
                                      </p:to>
                                    </p:set>
                                    <p:animEffect transition="in" filter="wipe(down)">
                                      <p:cBhvr>
                                        <p:cTn id="29" dur="500"/>
                                        <p:tgtEl>
                                          <p:spTgt spid="8205"/>
                                        </p:tgtEl>
                                      </p:cBhvr>
                                    </p:animEffect>
                                  </p:childTnLst>
                                </p:cTn>
                              </p:par>
                            </p:childTnLst>
                          </p:cTn>
                        </p:par>
                        <p:par>
                          <p:cTn id="30" fill="hold" nodeType="afterGroup">
                            <p:stCondLst>
                              <p:cond delay="1000"/>
                            </p:stCondLst>
                            <p:childTnLst>
                              <p:par>
                                <p:cTn id="31" presetID="1" presetClass="entr" presetSubtype="0" fill="hold" nodeType="afterEffect">
                                  <p:stCondLst>
                                    <p:cond delay="0"/>
                                  </p:stCondLst>
                                  <p:childTnLst>
                                    <p:set>
                                      <p:cBhvr>
                                        <p:cTn id="32" dur="1" fill="hold">
                                          <p:stCondLst>
                                            <p:cond delay="499"/>
                                          </p:stCondLst>
                                        </p:cTn>
                                        <p:tgtEl>
                                          <p:spTgt spid="8206"/>
                                        </p:tgtEl>
                                        <p:attrNameLst>
                                          <p:attrName>style.visibility</p:attrName>
                                        </p:attrNameLst>
                                      </p:cBhvr>
                                      <p:to>
                                        <p:strVal val="visible"/>
                                      </p:to>
                                    </p:set>
                                  </p:childTnLst>
                                </p:cTn>
                              </p:par>
                            </p:childTnLst>
                          </p:cTn>
                        </p:par>
                        <p:par>
                          <p:cTn id="33" fill="hold" nodeType="afterGroup">
                            <p:stCondLst>
                              <p:cond delay="1500"/>
                            </p:stCondLst>
                            <p:childTnLst>
                              <p:par>
                                <p:cTn id="34" presetID="22" presetClass="entr" presetSubtype="8" fill="hold" nodeType="afterEffect">
                                  <p:stCondLst>
                                    <p:cond delay="0"/>
                                  </p:stCondLst>
                                  <p:childTnLst>
                                    <p:set>
                                      <p:cBhvr>
                                        <p:cTn id="35" dur="1" fill="hold">
                                          <p:stCondLst>
                                            <p:cond delay="0"/>
                                          </p:stCondLst>
                                        </p:cTn>
                                        <p:tgtEl>
                                          <p:spTgt spid="8219"/>
                                        </p:tgtEl>
                                        <p:attrNameLst>
                                          <p:attrName>style.visibility</p:attrName>
                                        </p:attrNameLst>
                                      </p:cBhvr>
                                      <p:to>
                                        <p:strVal val="visible"/>
                                      </p:to>
                                    </p:set>
                                    <p:animEffect transition="in" filter="wipe(left)">
                                      <p:cBhvr>
                                        <p:cTn id="36" dur="500"/>
                                        <p:tgtEl>
                                          <p:spTgt spid="821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8231"/>
                                        </p:tgtEl>
                                        <p:attrNameLst>
                                          <p:attrName>style.visibility</p:attrName>
                                        </p:attrNameLst>
                                      </p:cBhvr>
                                      <p:to>
                                        <p:strVal val="visible"/>
                                      </p:to>
                                    </p:set>
                                    <p:animEffect transition="in" filter="dissolve">
                                      <p:cBhvr>
                                        <p:cTn id="41" dur="500"/>
                                        <p:tgtEl>
                                          <p:spTgt spid="823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8207"/>
                                        </p:tgtEl>
                                        <p:attrNameLst>
                                          <p:attrName>style.visibility</p:attrName>
                                        </p:attrNameLst>
                                      </p:cBhvr>
                                      <p:to>
                                        <p:strVal val="visible"/>
                                      </p:to>
                                    </p:set>
                                    <p:animEffect transition="in" filter="wipe(left)">
                                      <p:cBhvr>
                                        <p:cTn id="46" dur="500"/>
                                        <p:tgtEl>
                                          <p:spTgt spid="820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8208"/>
                                        </p:tgtEl>
                                        <p:attrNameLst>
                                          <p:attrName>style.visibility</p:attrName>
                                        </p:attrNameLst>
                                      </p:cBhvr>
                                      <p:to>
                                        <p:strVal val="visible"/>
                                      </p:to>
                                    </p:set>
                                    <p:animEffect transition="in" filter="wipe(left)">
                                      <p:cBhvr>
                                        <p:cTn id="51" dur="500"/>
                                        <p:tgtEl>
                                          <p:spTgt spid="820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36" fill="hold" grpId="0" nodeType="clickEffect">
                                  <p:stCondLst>
                                    <p:cond delay="0"/>
                                  </p:stCondLst>
                                  <p:childTnLst>
                                    <p:set>
                                      <p:cBhvr>
                                        <p:cTn id="55" dur="1" fill="hold">
                                          <p:stCondLst>
                                            <p:cond delay="0"/>
                                          </p:stCondLst>
                                        </p:cTn>
                                        <p:tgtEl>
                                          <p:spTgt spid="8209"/>
                                        </p:tgtEl>
                                        <p:attrNameLst>
                                          <p:attrName>style.visibility</p:attrName>
                                        </p:attrNameLst>
                                      </p:cBhvr>
                                      <p:to>
                                        <p:strVal val="visible"/>
                                      </p:to>
                                    </p:set>
                                    <p:anim calcmode="lin" valueType="num">
                                      <p:cBhvr>
                                        <p:cTn id="56" dur="1000" fill="hold"/>
                                        <p:tgtEl>
                                          <p:spTgt spid="8209"/>
                                        </p:tgtEl>
                                        <p:attrNameLst>
                                          <p:attrName>ppt_w</p:attrName>
                                        </p:attrNameLst>
                                      </p:cBhvr>
                                      <p:tavLst>
                                        <p:tav tm="0">
                                          <p:val>
                                            <p:strVal val="(6*min(max(#ppt_w*#ppt_h,.3),1)-7.4)/-.7*#ppt_w"/>
                                          </p:val>
                                        </p:tav>
                                        <p:tav tm="100000">
                                          <p:val>
                                            <p:strVal val="#ppt_w"/>
                                          </p:val>
                                        </p:tav>
                                      </p:tavLst>
                                    </p:anim>
                                    <p:anim calcmode="lin" valueType="num">
                                      <p:cBhvr>
                                        <p:cTn id="57" dur="1000" fill="hold"/>
                                        <p:tgtEl>
                                          <p:spTgt spid="8209"/>
                                        </p:tgtEl>
                                        <p:attrNameLst>
                                          <p:attrName>ppt_h</p:attrName>
                                        </p:attrNameLst>
                                      </p:cBhvr>
                                      <p:tavLst>
                                        <p:tav tm="0">
                                          <p:val>
                                            <p:strVal val="(6*min(max(#ppt_w*#ppt_h,.3),1)-7.4)/-.7*#ppt_h"/>
                                          </p:val>
                                        </p:tav>
                                        <p:tav tm="100000">
                                          <p:val>
                                            <p:strVal val="#ppt_h"/>
                                          </p:val>
                                        </p:tav>
                                      </p:tavLst>
                                    </p:anim>
                                    <p:anim calcmode="lin" valueType="num">
                                      <p:cBhvr>
                                        <p:cTn id="58" dur="1000" fill="hold"/>
                                        <p:tgtEl>
                                          <p:spTgt spid="8209"/>
                                        </p:tgtEl>
                                        <p:attrNameLst>
                                          <p:attrName>ppt_x</p:attrName>
                                        </p:attrNameLst>
                                      </p:cBhvr>
                                      <p:tavLst>
                                        <p:tav tm="0">
                                          <p:val>
                                            <p:fltVal val="0.5"/>
                                          </p:val>
                                        </p:tav>
                                        <p:tav tm="100000">
                                          <p:val>
                                            <p:strVal val="#ppt_x"/>
                                          </p:val>
                                        </p:tav>
                                      </p:tavLst>
                                    </p:anim>
                                    <p:anim calcmode="lin" valueType="num">
                                      <p:cBhvr>
                                        <p:cTn id="59" dur="1000" fill="hold"/>
                                        <p:tgtEl>
                                          <p:spTgt spid="8209"/>
                                        </p:tgtEl>
                                        <p:attrNameLst>
                                          <p:attrName>ppt_y</p:attrName>
                                        </p:attrNameLst>
                                      </p:cBhvr>
                                      <p:tavLst>
                                        <p:tav tm="0">
                                          <p:val>
                                            <p:strVal val="1+(6*min(max(#ppt_w*#ppt_h,.3),1)-7.4)/-.7*#ppt_h/2"/>
                                          </p:val>
                                        </p:tav>
                                        <p:tav tm="100000">
                                          <p:val>
                                            <p:strVal val="#ppt_y"/>
                                          </p:val>
                                        </p:tav>
                                      </p:tavLst>
                                    </p:anim>
                                  </p:childTnLst>
                                </p:cTn>
                              </p:par>
                            </p:childTnLst>
                          </p:cTn>
                        </p:par>
                        <p:par>
                          <p:cTn id="60" fill="hold" nodeType="afterGroup">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8210"/>
                                        </p:tgtEl>
                                        <p:attrNameLst>
                                          <p:attrName>style.visibility</p:attrName>
                                        </p:attrNameLst>
                                      </p:cBhvr>
                                      <p:to>
                                        <p:strVal val="visible"/>
                                      </p:to>
                                    </p:set>
                                    <p:animEffect transition="in" filter="wipe(left)">
                                      <p:cBhvr>
                                        <p:cTn id="63" dur="500"/>
                                        <p:tgtEl>
                                          <p:spTgt spid="8210"/>
                                        </p:tgtEl>
                                      </p:cBhvr>
                                    </p:animEffect>
                                  </p:childTnLst>
                                </p:cTn>
                              </p:par>
                            </p:childTnLst>
                          </p:cTn>
                        </p:par>
                        <p:par>
                          <p:cTn id="64" fill="hold" nodeType="afterGroup">
                            <p:stCondLst>
                              <p:cond delay="1500"/>
                            </p:stCondLst>
                            <p:childTnLst>
                              <p:par>
                                <p:cTn id="65" presetID="22" presetClass="entr" presetSubtype="1" fill="hold" grpId="0" nodeType="afterEffect">
                                  <p:stCondLst>
                                    <p:cond delay="0"/>
                                  </p:stCondLst>
                                  <p:childTnLst>
                                    <p:set>
                                      <p:cBhvr>
                                        <p:cTn id="66" dur="1" fill="hold">
                                          <p:stCondLst>
                                            <p:cond delay="0"/>
                                          </p:stCondLst>
                                        </p:cTn>
                                        <p:tgtEl>
                                          <p:spTgt spid="8211"/>
                                        </p:tgtEl>
                                        <p:attrNameLst>
                                          <p:attrName>style.visibility</p:attrName>
                                        </p:attrNameLst>
                                      </p:cBhvr>
                                      <p:to>
                                        <p:strVal val="visible"/>
                                      </p:to>
                                    </p:set>
                                    <p:animEffect transition="in" filter="wipe(up)">
                                      <p:cBhvr>
                                        <p:cTn id="67" dur="500"/>
                                        <p:tgtEl>
                                          <p:spTgt spid="8211"/>
                                        </p:tgtEl>
                                      </p:cBhvr>
                                    </p:animEffect>
                                  </p:childTnLst>
                                </p:cTn>
                              </p:par>
                            </p:childTnLst>
                          </p:cTn>
                        </p:par>
                        <p:par>
                          <p:cTn id="68" fill="hold" nodeType="afterGroup">
                            <p:stCondLst>
                              <p:cond delay="2000"/>
                            </p:stCondLst>
                            <p:childTnLst>
                              <p:par>
                                <p:cTn id="69" presetID="1" presetClass="entr" presetSubtype="0" fill="hold" nodeType="afterEffect">
                                  <p:stCondLst>
                                    <p:cond delay="0"/>
                                  </p:stCondLst>
                                  <p:childTnLst>
                                    <p:set>
                                      <p:cBhvr>
                                        <p:cTn id="70" dur="1" fill="hold">
                                          <p:stCondLst>
                                            <p:cond delay="499"/>
                                          </p:stCondLst>
                                        </p:cTn>
                                        <p:tgtEl>
                                          <p:spTgt spid="821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8213"/>
                                        </p:tgtEl>
                                        <p:attrNameLst>
                                          <p:attrName>style.visibility</p:attrName>
                                        </p:attrNameLst>
                                      </p:cBhvr>
                                      <p:to>
                                        <p:strVal val="visible"/>
                                      </p:to>
                                    </p:set>
                                    <p:animEffect transition="in" filter="wipe(left)">
                                      <p:cBhvr>
                                        <p:cTn id="75" dur="500"/>
                                        <p:tgtEl>
                                          <p:spTgt spid="821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16" fill="hold" nodeType="clickEffect">
                                  <p:stCondLst>
                                    <p:cond delay="0"/>
                                  </p:stCondLst>
                                  <p:childTnLst>
                                    <p:set>
                                      <p:cBhvr>
                                        <p:cTn id="79" dur="1" fill="hold">
                                          <p:stCondLst>
                                            <p:cond delay="0"/>
                                          </p:stCondLst>
                                        </p:cTn>
                                        <p:tgtEl>
                                          <p:spTgt spid="53"/>
                                        </p:tgtEl>
                                        <p:attrNameLst>
                                          <p:attrName>style.visibility</p:attrName>
                                        </p:attrNameLst>
                                      </p:cBhvr>
                                      <p:to>
                                        <p:strVal val="visible"/>
                                      </p:to>
                                    </p:set>
                                    <p:anim calcmode="lin" valueType="num">
                                      <p:cBhvr>
                                        <p:cTn id="80" dur="1000" fill="hold"/>
                                        <p:tgtEl>
                                          <p:spTgt spid="53"/>
                                        </p:tgtEl>
                                        <p:attrNameLst>
                                          <p:attrName>ppt_w</p:attrName>
                                        </p:attrNameLst>
                                      </p:cBhvr>
                                      <p:tavLst>
                                        <p:tav tm="0">
                                          <p:val>
                                            <p:fltVal val="0"/>
                                          </p:val>
                                        </p:tav>
                                        <p:tav tm="100000">
                                          <p:val>
                                            <p:strVal val="#ppt_w"/>
                                          </p:val>
                                        </p:tav>
                                      </p:tavLst>
                                    </p:anim>
                                    <p:anim calcmode="lin" valueType="num">
                                      <p:cBhvr>
                                        <p:cTn id="81" dur="1000" fill="hold"/>
                                        <p:tgtEl>
                                          <p:spTgt spid="53"/>
                                        </p:tgtEl>
                                        <p:attrNameLst>
                                          <p:attrName>ppt_h</p:attrName>
                                        </p:attrNameLst>
                                      </p:cBhvr>
                                      <p:tavLst>
                                        <p:tav tm="0">
                                          <p:val>
                                            <p:fltVal val="0"/>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8214"/>
                                        </p:tgtEl>
                                        <p:attrNameLst>
                                          <p:attrName>style.visibility</p:attrName>
                                        </p:attrNameLst>
                                      </p:cBhvr>
                                      <p:to>
                                        <p:strVal val="visible"/>
                                      </p:to>
                                    </p:set>
                                    <p:animEffect transition="in" filter="wipe(left)">
                                      <p:cBhvr>
                                        <p:cTn id="86" dur="500"/>
                                        <p:tgtEl>
                                          <p:spTgt spid="821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8216"/>
                                        </p:tgtEl>
                                        <p:attrNameLst>
                                          <p:attrName>style.visibility</p:attrName>
                                        </p:attrNameLst>
                                      </p:cBhvr>
                                      <p:to>
                                        <p:strVal val="visible"/>
                                      </p:to>
                                    </p:set>
                                    <p:animEffect transition="in" filter="wipe(left)">
                                      <p:cBhvr>
                                        <p:cTn id="91" dur="500"/>
                                        <p:tgtEl>
                                          <p:spTgt spid="821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8215"/>
                                        </p:tgtEl>
                                        <p:attrNameLst>
                                          <p:attrName>style.visibility</p:attrName>
                                        </p:attrNameLst>
                                      </p:cBhvr>
                                      <p:to>
                                        <p:strVal val="visible"/>
                                      </p:to>
                                    </p:set>
                                    <p:animEffect transition="in" filter="wipe(left)">
                                      <p:cBhvr>
                                        <p:cTn id="96" dur="500"/>
                                        <p:tgtEl>
                                          <p:spTgt spid="821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8229"/>
                                        </p:tgtEl>
                                        <p:attrNameLst>
                                          <p:attrName>style.visibility</p:attrName>
                                        </p:attrNameLst>
                                      </p:cBhvr>
                                      <p:to>
                                        <p:strVal val="visible"/>
                                      </p:to>
                                    </p:set>
                                    <p:animEffect transition="in" filter="wipe(left)">
                                      <p:cBhvr>
                                        <p:cTn id="101" dur="500"/>
                                        <p:tgtEl>
                                          <p:spTgt spid="8229"/>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8230"/>
                                        </p:tgtEl>
                                        <p:attrNameLst>
                                          <p:attrName>style.visibility</p:attrName>
                                        </p:attrNameLst>
                                      </p:cBhvr>
                                      <p:to>
                                        <p:strVal val="visible"/>
                                      </p:to>
                                    </p:set>
                                    <p:animEffect transition="in" filter="wipe(left)">
                                      <p:cBhvr>
                                        <p:cTn id="106" dur="500"/>
                                        <p:tgtEl>
                                          <p:spTgt spid="8230"/>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8234"/>
                                        </p:tgtEl>
                                        <p:attrNameLst>
                                          <p:attrName>style.visibility</p:attrName>
                                        </p:attrNameLst>
                                      </p:cBhvr>
                                      <p:to>
                                        <p:strVal val="visible"/>
                                      </p:to>
                                    </p:set>
                                    <p:animEffect transition="in" filter="dissolve">
                                      <p:cBhvr>
                                        <p:cTn id="111" dur="500"/>
                                        <p:tgtEl>
                                          <p:spTgt spid="8234"/>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nodeType="clickEffect">
                                  <p:stCondLst>
                                    <p:cond delay="0"/>
                                  </p:stCondLst>
                                  <p:childTnLst>
                                    <p:set>
                                      <p:cBhvr>
                                        <p:cTn id="115" dur="1" fill="hold">
                                          <p:stCondLst>
                                            <p:cond delay="0"/>
                                          </p:stCondLst>
                                        </p:cTn>
                                        <p:tgtEl>
                                          <p:spTgt spid="8217"/>
                                        </p:tgtEl>
                                        <p:attrNameLst>
                                          <p:attrName>style.visibility</p:attrName>
                                        </p:attrNameLst>
                                      </p:cBhvr>
                                      <p:to>
                                        <p:strVal val="visible"/>
                                      </p:to>
                                    </p:set>
                                    <p:animEffect transition="in" filter="wipe(left)">
                                      <p:cBhvr>
                                        <p:cTn id="116" dur="500"/>
                                        <p:tgtEl>
                                          <p:spTgt spid="8217"/>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8218"/>
                                        </p:tgtEl>
                                        <p:attrNameLst>
                                          <p:attrName>style.visibility</p:attrName>
                                        </p:attrNameLst>
                                      </p:cBhvr>
                                      <p:to>
                                        <p:strVal val="visible"/>
                                      </p:to>
                                    </p:set>
                                    <p:animEffect transition="in" filter="wipe(left)">
                                      <p:cBhvr>
                                        <p:cTn id="121" dur="500"/>
                                        <p:tgtEl>
                                          <p:spTgt spid="8218"/>
                                        </p:tgtEl>
                                      </p:cBhvr>
                                    </p:animEffect>
                                  </p:childTnLst>
                                </p:cTn>
                              </p:par>
                            </p:childTnLst>
                          </p:cTn>
                        </p:par>
                        <p:par>
                          <p:cTn id="122" fill="hold" nodeType="afterGroup">
                            <p:stCondLst>
                              <p:cond delay="500"/>
                            </p:stCondLst>
                            <p:childTnLst>
                              <p:par>
                                <p:cTn id="123" presetID="21" presetClass="entr" presetSubtype="4" fill="hold" nodeType="afterEffect">
                                  <p:stCondLst>
                                    <p:cond delay="0"/>
                                  </p:stCondLst>
                                  <p:childTnLst>
                                    <p:set>
                                      <p:cBhvr>
                                        <p:cTn id="124" dur="1" fill="hold">
                                          <p:stCondLst>
                                            <p:cond delay="0"/>
                                          </p:stCondLst>
                                        </p:cTn>
                                        <p:tgtEl>
                                          <p:spTgt spid="8239"/>
                                        </p:tgtEl>
                                        <p:attrNameLst>
                                          <p:attrName>style.visibility</p:attrName>
                                        </p:attrNameLst>
                                      </p:cBhvr>
                                      <p:to>
                                        <p:strVal val="visible"/>
                                      </p:to>
                                    </p:set>
                                    <p:animEffect transition="in" filter="wheel(4)">
                                      <p:cBhvr>
                                        <p:cTn id="125" dur="1000"/>
                                        <p:tgtEl>
                                          <p:spTgt spid="8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3" grpId="0" animBg="1"/>
      <p:bldP spid="8205" grpId="0" animBg="1"/>
      <p:bldP spid="8209" grpId="0" animBg="1"/>
      <p:bldP spid="8210" grpId="0" animBg="1"/>
      <p:bldP spid="8211" grpId="0" animBg="1"/>
      <p:bldP spid="8213" grpId="0" autoUpdateAnimBg="0"/>
      <p:bldP spid="8218" grpId="0" autoUpdateAnimBg="0"/>
      <p:bldP spid="8222"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95290" y="2318521"/>
            <a:ext cx="17940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b="0" dirty="0">
                <a:solidFill>
                  <a:srgbClr val="000000"/>
                </a:solidFill>
                <a:ea typeface="宋体"/>
                <a:cs typeface="Times New Roman" pitchFamily="18" charset="0"/>
              </a:rPr>
              <a:t>(</a:t>
            </a:r>
            <a:r>
              <a:rPr lang="en-US" altLang="zh-CN" b="0" dirty="0">
                <a:solidFill>
                  <a:srgbClr val="000000"/>
                </a:solidFill>
                <a:ea typeface="宋体"/>
                <a:cs typeface="Times New Roman" pitchFamily="18" charset="0"/>
              </a:rPr>
              <a:t>1</a:t>
            </a:r>
            <a:r>
              <a:rPr lang="zh-CN" altLang="zh-CN" b="0" dirty="0">
                <a:solidFill>
                  <a:srgbClr val="000000"/>
                </a:solidFill>
                <a:ea typeface="宋体"/>
                <a:cs typeface="Times New Roman" pitchFamily="18" charset="0"/>
              </a:rPr>
              <a:t>) </a:t>
            </a:r>
            <a:r>
              <a:rPr lang="zh-CN" altLang="zh-CN" b="0" i="1" dirty="0">
                <a:solidFill>
                  <a:srgbClr val="000000"/>
                </a:solidFill>
                <a:ea typeface="宋体"/>
                <a:cs typeface="Times New Roman" pitchFamily="18" charset="0"/>
              </a:rPr>
              <a:t>x</a:t>
            </a:r>
            <a:r>
              <a:rPr lang="zh-CN" altLang="zh-CN" b="0" dirty="0">
                <a:solidFill>
                  <a:srgbClr val="000000"/>
                </a:solidFill>
                <a:ea typeface="宋体"/>
                <a:cs typeface="Times New Roman" pitchFamily="18" charset="0"/>
              </a:rPr>
              <a:t> = 0  </a:t>
            </a:r>
          </a:p>
        </p:txBody>
      </p:sp>
      <p:sp>
        <p:nvSpPr>
          <p:cNvPr id="19459" name="Text Box 3"/>
          <p:cNvSpPr txBox="1">
            <a:spLocks noChangeArrowheads="1"/>
          </p:cNvSpPr>
          <p:nvPr/>
        </p:nvSpPr>
        <p:spPr bwMode="auto">
          <a:xfrm>
            <a:off x="2073275" y="2345506"/>
            <a:ext cx="4097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dirty="0">
                <a:solidFill>
                  <a:srgbClr val="000000"/>
                </a:solidFill>
                <a:ea typeface="宋体"/>
                <a:cs typeface="Times New Roman" pitchFamily="18" charset="0"/>
              </a:rPr>
              <a:t>载流圆线圈的圆心处 </a:t>
            </a:r>
          </a:p>
        </p:txBody>
      </p:sp>
      <p:graphicFrame>
        <p:nvGraphicFramePr>
          <p:cNvPr id="10244" name="Object 4"/>
          <p:cNvGraphicFramePr>
            <a:graphicFrameLocks/>
          </p:cNvGraphicFramePr>
          <p:nvPr>
            <p:extLst/>
          </p:nvPr>
        </p:nvGraphicFramePr>
        <p:xfrm>
          <a:off x="6229052" y="2131891"/>
          <a:ext cx="1511300" cy="1081087"/>
        </p:xfrm>
        <a:graphic>
          <a:graphicData uri="http://schemas.openxmlformats.org/presentationml/2006/ole">
            <mc:AlternateContent xmlns:mc="http://schemas.openxmlformats.org/markup-compatibility/2006">
              <mc:Choice xmlns:v="urn:schemas-microsoft-com:vml" Requires="v">
                <p:oleObj spid="_x0000_s68850" r:id="rId3" imgW="1169415" imgH="826217" progId="Equation.3">
                  <p:embed/>
                </p:oleObj>
              </mc:Choice>
              <mc:Fallback>
                <p:oleObj r:id="rId3" imgW="1169415" imgH="826217"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052" y="2131891"/>
                        <a:ext cx="15113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5" name="Text Box 5"/>
          <p:cNvSpPr txBox="1">
            <a:spLocks noChangeArrowheads="1"/>
          </p:cNvSpPr>
          <p:nvPr/>
        </p:nvSpPr>
        <p:spPr bwMode="auto">
          <a:xfrm>
            <a:off x="468313" y="4509221"/>
            <a:ext cx="69834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b="0" dirty="0">
                <a:solidFill>
                  <a:srgbClr val="000000"/>
                </a:solidFill>
                <a:ea typeface="宋体"/>
                <a:cs typeface="Times New Roman" pitchFamily="18" charset="0"/>
              </a:rPr>
              <a:t>(</a:t>
            </a:r>
            <a:r>
              <a:rPr lang="en-US" altLang="zh-CN" b="0" dirty="0">
                <a:solidFill>
                  <a:srgbClr val="000000"/>
                </a:solidFill>
                <a:ea typeface="宋体"/>
                <a:cs typeface="Times New Roman" pitchFamily="18" charset="0"/>
              </a:rPr>
              <a:t>2</a:t>
            </a:r>
            <a:r>
              <a:rPr lang="zh-CN" altLang="zh-CN" b="0" dirty="0">
                <a:solidFill>
                  <a:srgbClr val="000000"/>
                </a:solidFill>
                <a:ea typeface="宋体"/>
                <a:cs typeface="Times New Roman" pitchFamily="18" charset="0"/>
              </a:rPr>
              <a:t>)</a:t>
            </a:r>
            <a:r>
              <a:rPr lang="zh-CN" altLang="zh-CN" dirty="0">
                <a:solidFill>
                  <a:srgbClr val="000000"/>
                </a:solidFill>
                <a:ea typeface="宋体"/>
                <a:cs typeface="Times New Roman" pitchFamily="18" charset="0"/>
              </a:rPr>
              <a:t> </a:t>
            </a:r>
            <a:r>
              <a:rPr lang="zh-CN" altLang="en-US" dirty="0">
                <a:solidFill>
                  <a:srgbClr val="000000"/>
                </a:solidFill>
                <a:ea typeface="宋体"/>
                <a:cs typeface="Times New Roman" pitchFamily="18" charset="0"/>
              </a:rPr>
              <a:t>一段圆弧在圆心处产生的磁场  </a:t>
            </a:r>
          </a:p>
        </p:txBody>
      </p:sp>
      <p:graphicFrame>
        <p:nvGraphicFramePr>
          <p:cNvPr id="10246" name="Object 6"/>
          <p:cNvGraphicFramePr>
            <a:graphicFrameLocks/>
          </p:cNvGraphicFramePr>
          <p:nvPr>
            <p:extLst/>
          </p:nvPr>
        </p:nvGraphicFramePr>
        <p:xfrm>
          <a:off x="1476375" y="5261694"/>
          <a:ext cx="1943100" cy="1079500"/>
        </p:xfrm>
        <a:graphic>
          <a:graphicData uri="http://schemas.openxmlformats.org/presentationml/2006/ole">
            <mc:AlternateContent xmlns:mc="http://schemas.openxmlformats.org/markup-compatibility/2006">
              <mc:Choice xmlns:v="urn:schemas-microsoft-com:vml" Requires="v">
                <p:oleObj spid="_x0000_s68851" r:id="rId5" imgW="813153" imgH="393871" progId="Equation.3">
                  <p:embed/>
                </p:oleObj>
              </mc:Choice>
              <mc:Fallback>
                <p:oleObj r:id="rId5" imgW="813153" imgH="393871"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5261694"/>
                        <a:ext cx="19431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7"/>
          <p:cNvGraphicFramePr>
            <a:graphicFrameLocks/>
          </p:cNvGraphicFramePr>
          <p:nvPr>
            <p:extLst/>
          </p:nvPr>
        </p:nvGraphicFramePr>
        <p:xfrm>
          <a:off x="3492500" y="5228356"/>
          <a:ext cx="1511300" cy="1150938"/>
        </p:xfrm>
        <a:graphic>
          <a:graphicData uri="http://schemas.openxmlformats.org/presentationml/2006/ole">
            <mc:AlternateContent xmlns:mc="http://schemas.openxmlformats.org/markup-compatibility/2006">
              <mc:Choice xmlns:v="urn:schemas-microsoft-com:vml" Requires="v">
                <p:oleObj spid="_x0000_s68852" r:id="rId7" imgW="495730" imgH="394042" progId="Equation.3">
                  <p:embed/>
                </p:oleObj>
              </mc:Choice>
              <mc:Fallback>
                <p:oleObj r:id="rId7" imgW="495730" imgH="394042"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5228356"/>
                        <a:ext cx="15113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Text Box 8"/>
          <p:cNvSpPr txBox="1">
            <a:spLocks noChangeArrowheads="1"/>
          </p:cNvSpPr>
          <p:nvPr/>
        </p:nvSpPr>
        <p:spPr bwMode="auto">
          <a:xfrm>
            <a:off x="899592" y="3426546"/>
            <a:ext cx="2376066"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b="0" i="1" dirty="0">
                <a:solidFill>
                  <a:srgbClr val="000000"/>
                </a:solidFill>
                <a:ea typeface="宋体"/>
                <a:cs typeface="Times New Roman" pitchFamily="18" charset="0"/>
              </a:rPr>
              <a:t>N</a:t>
            </a:r>
            <a:r>
              <a:rPr lang="zh-CN" altLang="zh-CN" i="1" dirty="0">
                <a:solidFill>
                  <a:srgbClr val="000000"/>
                </a:solidFill>
                <a:ea typeface="宋体"/>
                <a:cs typeface="Times New Roman" pitchFamily="18" charset="0"/>
              </a:rPr>
              <a:t> </a:t>
            </a:r>
            <a:r>
              <a:rPr lang="zh-CN" altLang="en-US" dirty="0">
                <a:solidFill>
                  <a:srgbClr val="000000"/>
                </a:solidFill>
                <a:ea typeface="宋体"/>
                <a:cs typeface="Times New Roman" pitchFamily="18" charset="0"/>
              </a:rPr>
              <a:t>匝圆线圈</a:t>
            </a:r>
          </a:p>
        </p:txBody>
      </p:sp>
      <p:graphicFrame>
        <p:nvGraphicFramePr>
          <p:cNvPr id="10249" name="Object 9"/>
          <p:cNvGraphicFramePr>
            <a:graphicFrameLocks/>
          </p:cNvGraphicFramePr>
          <p:nvPr>
            <p:extLst/>
          </p:nvPr>
        </p:nvGraphicFramePr>
        <p:xfrm>
          <a:off x="3491411" y="3212011"/>
          <a:ext cx="1944687" cy="1081087"/>
        </p:xfrm>
        <a:graphic>
          <a:graphicData uri="http://schemas.openxmlformats.org/presentationml/2006/ole">
            <mc:AlternateContent xmlns:mc="http://schemas.openxmlformats.org/markup-compatibility/2006">
              <mc:Choice xmlns:v="urn:schemas-microsoft-com:vml" Requires="v">
                <p:oleObj spid="_x0000_s68853" r:id="rId9" imgW="1689833" imgH="825858" progId="Equation.3">
                  <p:embed/>
                </p:oleObj>
              </mc:Choice>
              <mc:Fallback>
                <p:oleObj r:id="rId9" imgW="1689833" imgH="825858"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1411" y="3212011"/>
                        <a:ext cx="1944687"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250" name="Group 10"/>
          <p:cNvGrpSpPr>
            <a:grpSpLocks/>
          </p:cNvGrpSpPr>
          <p:nvPr/>
        </p:nvGrpSpPr>
        <p:grpSpPr bwMode="auto">
          <a:xfrm>
            <a:off x="6516690" y="4725121"/>
            <a:ext cx="1920875" cy="1800225"/>
            <a:chOff x="0" y="0"/>
            <a:chExt cx="1210" cy="1134"/>
          </a:xfrm>
        </p:grpSpPr>
        <p:graphicFrame>
          <p:nvGraphicFramePr>
            <p:cNvPr id="19467" name="Object 11"/>
            <p:cNvGraphicFramePr>
              <a:graphicFrameLocks/>
            </p:cNvGraphicFramePr>
            <p:nvPr/>
          </p:nvGraphicFramePr>
          <p:xfrm>
            <a:off x="499" y="726"/>
            <a:ext cx="227" cy="227"/>
          </p:xfrm>
          <a:graphic>
            <a:graphicData uri="http://schemas.openxmlformats.org/presentationml/2006/ole">
              <mc:AlternateContent xmlns:mc="http://schemas.openxmlformats.org/markup-compatibility/2006">
                <mc:Choice xmlns:v="urn:schemas-microsoft-com:vml" Requires="v">
                  <p:oleObj spid="_x0000_s68854" r:id="rId11" imgW="140065" imgH="165531" progId="Equation.3">
                    <p:embed/>
                  </p:oleObj>
                </mc:Choice>
                <mc:Fallback>
                  <p:oleObj r:id="rId11" imgW="140065" imgH="165531"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9" y="726"/>
                          <a:ext cx="22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8" name="Arc 12"/>
            <p:cNvSpPr>
              <a:spLocks/>
            </p:cNvSpPr>
            <p:nvPr/>
          </p:nvSpPr>
          <p:spPr bwMode="auto">
            <a:xfrm flipV="1">
              <a:off x="8" y="451"/>
              <a:ext cx="1202" cy="368"/>
            </a:xfrm>
            <a:custGeom>
              <a:avLst/>
              <a:gdLst>
                <a:gd name="T0" fmla="*/ 44 w 32811"/>
                <a:gd name="T1" fmla="*/ 16 h 21600"/>
                <a:gd name="T2" fmla="*/ 0 w 32811"/>
                <a:gd name="T3" fmla="*/ 16 h 21600"/>
                <a:gd name="T4" fmla="*/ 22 w 32811"/>
                <a:gd name="T5" fmla="*/ 0 h 21600"/>
                <a:gd name="T6" fmla="*/ 0 60000 65536"/>
                <a:gd name="T7" fmla="*/ 0 60000 65536"/>
                <a:gd name="T8" fmla="*/ 0 60000 65536"/>
              </a:gdLst>
              <a:ahLst/>
              <a:cxnLst>
                <a:cxn ang="T6">
                  <a:pos x="T0" y="T1"/>
                </a:cxn>
                <a:cxn ang="T7">
                  <a:pos x="T2" y="T3"/>
                </a:cxn>
                <a:cxn ang="T8">
                  <a:pos x="T4" y="T5"/>
                </a:cxn>
              </a:cxnLst>
              <a:rect l="0" t="0" r="r" b="b"/>
              <a:pathLst>
                <a:path w="32811" h="21600" fill="none" extrusionOk="0">
                  <a:moveTo>
                    <a:pt x="32810" y="14157"/>
                  </a:moveTo>
                  <a:cubicBezTo>
                    <a:pt x="28708" y="18884"/>
                    <a:pt x="22757" y="21599"/>
                    <a:pt x="16498" y="21600"/>
                  </a:cubicBezTo>
                  <a:cubicBezTo>
                    <a:pt x="10139" y="21600"/>
                    <a:pt x="4104" y="18798"/>
                    <a:pt x="0" y="13941"/>
                  </a:cubicBezTo>
                </a:path>
                <a:path w="32811" h="21600" stroke="0" extrusionOk="0">
                  <a:moveTo>
                    <a:pt x="32810" y="14157"/>
                  </a:moveTo>
                  <a:cubicBezTo>
                    <a:pt x="28708" y="18884"/>
                    <a:pt x="22757" y="21599"/>
                    <a:pt x="16498" y="21600"/>
                  </a:cubicBezTo>
                  <a:cubicBezTo>
                    <a:pt x="10139" y="21600"/>
                    <a:pt x="4104" y="18798"/>
                    <a:pt x="0" y="13941"/>
                  </a:cubicBezTo>
                  <a:lnTo>
                    <a:pt x="16498" y="0"/>
                  </a:lnTo>
                  <a:lnTo>
                    <a:pt x="32810" y="14157"/>
                  </a:lnTo>
                  <a:close/>
                </a:path>
              </a:pathLst>
            </a:custGeom>
            <a:noFill/>
            <a:ln w="762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9469" name="Line 13"/>
            <p:cNvSpPr>
              <a:spLocks noChangeShapeType="1"/>
            </p:cNvSpPr>
            <p:nvPr/>
          </p:nvSpPr>
          <p:spPr bwMode="auto">
            <a:xfrm flipH="1">
              <a:off x="590" y="545"/>
              <a:ext cx="589" cy="589"/>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9470" name="Line 14"/>
            <p:cNvSpPr>
              <a:spLocks noChangeShapeType="1"/>
            </p:cNvSpPr>
            <p:nvPr/>
          </p:nvSpPr>
          <p:spPr bwMode="auto">
            <a:xfrm>
              <a:off x="0" y="499"/>
              <a:ext cx="590" cy="63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19471" name="Group 15"/>
            <p:cNvGrpSpPr>
              <a:grpSpLocks/>
            </p:cNvGrpSpPr>
            <p:nvPr/>
          </p:nvGrpSpPr>
          <p:grpSpPr bwMode="auto">
            <a:xfrm>
              <a:off x="551" y="0"/>
              <a:ext cx="128" cy="521"/>
              <a:chOff x="157" y="0"/>
              <a:chExt cx="128" cy="521"/>
            </a:xfrm>
          </p:grpSpPr>
          <p:sp>
            <p:nvSpPr>
              <p:cNvPr id="19472" name="Arc 16"/>
              <p:cNvSpPr>
                <a:spLocks/>
              </p:cNvSpPr>
              <p:nvPr/>
            </p:nvSpPr>
            <p:spPr bwMode="auto">
              <a:xfrm rot="10800000" flipH="1" flipV="1">
                <a:off x="157" y="153"/>
                <a:ext cx="116" cy="368"/>
              </a:xfrm>
              <a:custGeom>
                <a:avLst/>
                <a:gdLst>
                  <a:gd name="T0" fmla="*/ 0 w 29267"/>
                  <a:gd name="T1" fmla="*/ 0 h 21600"/>
                  <a:gd name="T2" fmla="*/ 6 w 29267"/>
                  <a:gd name="T3" fmla="*/ 0 h 21600"/>
                  <a:gd name="T4" fmla="*/ 3 w 29267"/>
                  <a:gd name="T5" fmla="*/ 1 h 21600"/>
                  <a:gd name="T6" fmla="*/ 0 60000 65536"/>
                  <a:gd name="T7" fmla="*/ 0 60000 65536"/>
                  <a:gd name="T8" fmla="*/ 0 60000 65536"/>
                </a:gdLst>
                <a:ahLst/>
                <a:cxnLst>
                  <a:cxn ang="T6">
                    <a:pos x="T0" y="T1"/>
                  </a:cxn>
                  <a:cxn ang="T7">
                    <a:pos x="T2" y="T3"/>
                  </a:cxn>
                  <a:cxn ang="T8">
                    <a:pos x="T4" y="T5"/>
                  </a:cxn>
                </a:cxnLst>
                <a:rect l="0" t="0" r="r" b="b"/>
                <a:pathLst>
                  <a:path w="29267" h="21600" fill="none" extrusionOk="0">
                    <a:moveTo>
                      <a:pt x="-1" y="5960"/>
                    </a:moveTo>
                    <a:cubicBezTo>
                      <a:pt x="4016" y="2134"/>
                      <a:pt x="9351" y="-1"/>
                      <a:pt x="14899" y="0"/>
                    </a:cubicBezTo>
                    <a:cubicBezTo>
                      <a:pt x="20197" y="0"/>
                      <a:pt x="25310" y="1947"/>
                      <a:pt x="29267" y="5471"/>
                    </a:cubicBezTo>
                  </a:path>
                  <a:path w="29267" h="21600" stroke="0" extrusionOk="0">
                    <a:moveTo>
                      <a:pt x="-1" y="5960"/>
                    </a:moveTo>
                    <a:cubicBezTo>
                      <a:pt x="4016" y="2134"/>
                      <a:pt x="9351" y="-1"/>
                      <a:pt x="14899" y="0"/>
                    </a:cubicBezTo>
                    <a:cubicBezTo>
                      <a:pt x="20197" y="0"/>
                      <a:pt x="25310" y="1947"/>
                      <a:pt x="29267" y="5471"/>
                    </a:cubicBezTo>
                    <a:lnTo>
                      <a:pt x="14899" y="21600"/>
                    </a:lnTo>
                    <a:lnTo>
                      <a:pt x="-1" y="5960"/>
                    </a:lnTo>
                    <a:close/>
                  </a:path>
                </a:pathLst>
              </a:custGeom>
              <a:noFill/>
              <a:ln w="57150" cmpd="sng">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9473" name="Object 17"/>
              <p:cNvGraphicFramePr>
                <a:graphicFrameLocks noChangeAspect="1"/>
              </p:cNvGraphicFramePr>
              <p:nvPr/>
            </p:nvGraphicFramePr>
            <p:xfrm>
              <a:off x="157" y="0"/>
              <a:ext cx="128" cy="186"/>
            </p:xfrm>
            <a:graphic>
              <a:graphicData uri="http://schemas.openxmlformats.org/presentationml/2006/ole">
                <mc:AlternateContent xmlns:mc="http://schemas.openxmlformats.org/markup-compatibility/2006">
                  <mc:Choice xmlns:v="urn:schemas-microsoft-com:vml" Requires="v">
                    <p:oleObj spid="_x0000_s68855" r:id="rId13" imgW="203553" imgH="292608" progId="Equation.3">
                      <p:embed/>
                    </p:oleObj>
                  </mc:Choice>
                  <mc:Fallback>
                    <p:oleObj r:id="rId13" imgW="203553" imgH="29260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7" y="0"/>
                            <a:ext cx="12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aphicFrame>
        <p:nvGraphicFramePr>
          <p:cNvPr id="2" name="对象 1"/>
          <p:cNvGraphicFramePr>
            <a:graphicFrameLocks/>
          </p:cNvGraphicFramePr>
          <p:nvPr>
            <p:extLst/>
          </p:nvPr>
        </p:nvGraphicFramePr>
        <p:xfrm>
          <a:off x="3059832" y="692698"/>
          <a:ext cx="2881312" cy="1152525"/>
        </p:xfrm>
        <a:graphic>
          <a:graphicData uri="http://schemas.openxmlformats.org/presentationml/2006/ole">
            <mc:AlternateContent xmlns:mc="http://schemas.openxmlformats.org/markup-compatibility/2006">
              <mc:Choice xmlns:v="urn:schemas-microsoft-com:vml" Requires="v">
                <p:oleObj spid="_x0000_s68856" r:id="rId15" imgW="2500815" imgH="952087" progId="Equation.3">
                  <p:embed/>
                </p:oleObj>
              </mc:Choice>
              <mc:Fallback>
                <p:oleObj r:id="rId15" imgW="2500815" imgH="952087"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59832" y="692698"/>
                        <a:ext cx="288131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椭圆 19"/>
          <p:cNvSpPr/>
          <p:nvPr/>
        </p:nvSpPr>
        <p:spPr>
          <a:xfrm>
            <a:off x="5941144" y="2018384"/>
            <a:ext cx="2682873" cy="13081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03050257"/>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wipe(left)">
                                      <p:cBhvr>
                                        <p:cTn id="7" dur="500"/>
                                        <p:tgtEl>
                                          <p:spTgt spid="10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8"/>
                                        </p:tgtEl>
                                        <p:attrNameLst>
                                          <p:attrName>style.visibility</p:attrName>
                                        </p:attrNameLst>
                                      </p:cBhvr>
                                      <p:to>
                                        <p:strVal val="visible"/>
                                      </p:to>
                                    </p:set>
                                    <p:animEffect transition="in" filter="wipe(left)">
                                      <p:cBhvr>
                                        <p:cTn id="12" dur="500"/>
                                        <p:tgtEl>
                                          <p:spTgt spid="102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249"/>
                                        </p:tgtEl>
                                        <p:attrNameLst>
                                          <p:attrName>style.visibility</p:attrName>
                                        </p:attrNameLst>
                                      </p:cBhvr>
                                      <p:to>
                                        <p:strVal val="visible"/>
                                      </p:to>
                                    </p:set>
                                    <p:animEffect transition="in" filter="wipe(left)">
                                      <p:cBhvr>
                                        <p:cTn id="17" dur="500"/>
                                        <p:tgtEl>
                                          <p:spTgt spid="102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left)">
                                      <p:cBhvr>
                                        <p:cTn id="22" dur="500"/>
                                        <p:tgtEl>
                                          <p:spTgt spid="10245"/>
                                        </p:tgtEl>
                                      </p:cBhvr>
                                    </p:animEffect>
                                  </p:childTnLst>
                                </p:cTn>
                              </p:par>
                            </p:childTnLst>
                          </p:cTn>
                        </p:par>
                        <p:par>
                          <p:cTn id="23" fill="hold" nodeType="afterGroup">
                            <p:stCondLst>
                              <p:cond delay="500"/>
                            </p:stCondLst>
                            <p:childTnLst>
                              <p:par>
                                <p:cTn id="24" presetID="22" presetClass="entr" presetSubtype="1" fill="hold" nodeType="afterEffect">
                                  <p:stCondLst>
                                    <p:cond delay="0"/>
                                  </p:stCondLst>
                                  <p:childTnLst>
                                    <p:set>
                                      <p:cBhvr>
                                        <p:cTn id="25" dur="1" fill="hold">
                                          <p:stCondLst>
                                            <p:cond delay="0"/>
                                          </p:stCondLst>
                                        </p:cTn>
                                        <p:tgtEl>
                                          <p:spTgt spid="10250"/>
                                        </p:tgtEl>
                                        <p:attrNameLst>
                                          <p:attrName>style.visibility</p:attrName>
                                        </p:attrNameLst>
                                      </p:cBhvr>
                                      <p:to>
                                        <p:strVal val="visible"/>
                                      </p:to>
                                    </p:set>
                                    <p:animEffect transition="in" filter="wipe(up)">
                                      <p:cBhvr>
                                        <p:cTn id="26" dur="2000"/>
                                        <p:tgtEl>
                                          <p:spTgt spid="1025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0246"/>
                                        </p:tgtEl>
                                        <p:attrNameLst>
                                          <p:attrName>style.visibility</p:attrName>
                                        </p:attrNameLst>
                                      </p:cBhvr>
                                      <p:to>
                                        <p:strVal val="visible"/>
                                      </p:to>
                                    </p:set>
                                    <p:animEffect transition="in" filter="wipe(left)">
                                      <p:cBhvr>
                                        <p:cTn id="31" dur="500"/>
                                        <p:tgtEl>
                                          <p:spTgt spid="1024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0247"/>
                                        </p:tgtEl>
                                        <p:attrNameLst>
                                          <p:attrName>style.visibility</p:attrName>
                                        </p:attrNameLst>
                                      </p:cBhvr>
                                      <p:to>
                                        <p:strVal val="visible"/>
                                      </p:to>
                                    </p:set>
                                    <p:animEffect transition="in" filter="wipe(left)">
                                      <p:cBhvr>
                                        <p:cTn id="36" dur="500"/>
                                        <p:tgtEl>
                                          <p:spTgt spid="1024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utoUpdateAnimBg="0"/>
      <p:bldP spid="10248" grpId="0" autoUpdateAnimBg="0"/>
      <p:bldP spid="20"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extLst/>
          </p:nvPr>
        </p:nvGraphicFramePr>
        <p:xfrm>
          <a:off x="2755702" y="2761158"/>
          <a:ext cx="2413000" cy="666750"/>
        </p:xfrm>
        <a:graphic>
          <a:graphicData uri="http://schemas.openxmlformats.org/presentationml/2006/ole">
            <mc:AlternateContent xmlns:mc="http://schemas.openxmlformats.org/markup-compatibility/2006">
              <mc:Choice xmlns:v="urn:schemas-microsoft-com:vml" Requires="v">
                <p:oleObj spid="_x0000_s69892" r:id="rId3" imgW="736920" imgH="241405" progId="Equation.3">
                  <p:embed/>
                </p:oleObj>
              </mc:Choice>
              <mc:Fallback>
                <p:oleObj r:id="rId3" imgW="736920" imgH="24140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5702" y="2761158"/>
                        <a:ext cx="2413000" cy="6667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7" name="Text Box 3"/>
          <p:cNvSpPr txBox="1">
            <a:spLocks noChangeArrowheads="1"/>
          </p:cNvSpPr>
          <p:nvPr/>
        </p:nvSpPr>
        <p:spPr bwMode="auto">
          <a:xfrm>
            <a:off x="539554" y="2764333"/>
            <a:ext cx="2663825" cy="579438"/>
          </a:xfrm>
          <a:prstGeom prst="rect">
            <a:avLst/>
          </a:prstGeom>
          <a:noFill/>
          <a:ln>
            <a:noFill/>
          </a:ln>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a:solidFill>
                  <a:srgbClr val="000404"/>
                </a:solidFill>
              </a:rPr>
              <a:t>定义磁矩：</a:t>
            </a:r>
          </a:p>
        </p:txBody>
      </p:sp>
      <p:graphicFrame>
        <p:nvGraphicFramePr>
          <p:cNvPr id="11268" name="Object 4"/>
          <p:cNvGraphicFramePr>
            <a:graphicFrameLocks noChangeAspect="1"/>
          </p:cNvGraphicFramePr>
          <p:nvPr>
            <p:extLst/>
          </p:nvPr>
        </p:nvGraphicFramePr>
        <p:xfrm>
          <a:off x="2795389" y="3554908"/>
          <a:ext cx="2382838" cy="738188"/>
        </p:xfrm>
        <a:graphic>
          <a:graphicData uri="http://schemas.openxmlformats.org/presentationml/2006/ole">
            <mc:AlternateContent xmlns:mc="http://schemas.openxmlformats.org/markup-compatibility/2006">
              <mc:Choice xmlns:v="urn:schemas-microsoft-com:vml" Requires="v">
                <p:oleObj spid="_x0000_s69893" r:id="rId5" imgW="736920" imgH="241405" progId="Equation.3">
                  <p:embed/>
                </p:oleObj>
              </mc:Choice>
              <mc:Fallback>
                <p:oleObj r:id="rId5" imgW="736920" imgH="24140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5389" y="3554908"/>
                        <a:ext cx="2382838"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9" name="Text Box 5"/>
          <p:cNvSpPr txBox="1">
            <a:spLocks noChangeArrowheads="1"/>
          </p:cNvSpPr>
          <p:nvPr/>
        </p:nvSpPr>
        <p:spPr bwMode="auto">
          <a:xfrm>
            <a:off x="539552" y="3577133"/>
            <a:ext cx="241935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a:solidFill>
                  <a:srgbClr val="000404"/>
                </a:solidFill>
              </a:rPr>
              <a:t>也可写成：</a:t>
            </a:r>
          </a:p>
        </p:txBody>
      </p:sp>
      <p:sp>
        <p:nvSpPr>
          <p:cNvPr id="11270" name="Text Box 6"/>
          <p:cNvSpPr txBox="1">
            <a:spLocks noChangeArrowheads="1"/>
          </p:cNvSpPr>
          <p:nvPr/>
        </p:nvSpPr>
        <p:spPr bwMode="auto">
          <a:xfrm>
            <a:off x="539552" y="4437112"/>
            <a:ext cx="4896544" cy="107721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dirty="0">
                <a:solidFill>
                  <a:srgbClr val="000404"/>
                </a:solidFill>
              </a:rPr>
              <a:t>磁矩的大小为 </a:t>
            </a:r>
            <a:r>
              <a:rPr lang="zh-CN" altLang="zh-CN" b="0" i="1" dirty="0">
                <a:solidFill>
                  <a:srgbClr val="000404"/>
                </a:solidFill>
              </a:rPr>
              <a:t>P</a:t>
            </a:r>
            <a:r>
              <a:rPr lang="zh-CN" altLang="zh-CN" b="0" baseline="-25000" dirty="0">
                <a:solidFill>
                  <a:srgbClr val="000404"/>
                </a:solidFill>
              </a:rPr>
              <a:t>m</a:t>
            </a:r>
            <a:r>
              <a:rPr lang="zh-CN" altLang="zh-CN" b="0" i="1" baseline="-25000" dirty="0">
                <a:solidFill>
                  <a:srgbClr val="000404"/>
                </a:solidFill>
              </a:rPr>
              <a:t> </a:t>
            </a:r>
            <a:r>
              <a:rPr lang="zh-CN" altLang="zh-CN" b="0" i="1" dirty="0">
                <a:solidFill>
                  <a:srgbClr val="000404"/>
                </a:solidFill>
              </a:rPr>
              <a:t>= IS</a:t>
            </a:r>
            <a:r>
              <a:rPr lang="zh-CN" altLang="zh-CN" dirty="0">
                <a:solidFill>
                  <a:srgbClr val="000404"/>
                </a:solidFill>
              </a:rPr>
              <a:t> , </a:t>
            </a:r>
            <a:r>
              <a:rPr lang="zh-CN" altLang="en-US" dirty="0">
                <a:solidFill>
                  <a:srgbClr val="000404"/>
                </a:solidFill>
              </a:rPr>
              <a:t>方向由右手螺旋定则给出。</a:t>
            </a:r>
          </a:p>
        </p:txBody>
      </p:sp>
      <p:grpSp>
        <p:nvGrpSpPr>
          <p:cNvPr id="11274" name="Group 10"/>
          <p:cNvGrpSpPr>
            <a:grpSpLocks/>
          </p:cNvGrpSpPr>
          <p:nvPr/>
        </p:nvGrpSpPr>
        <p:grpSpPr bwMode="auto">
          <a:xfrm>
            <a:off x="5343872" y="2780928"/>
            <a:ext cx="1676400" cy="1600200"/>
            <a:chOff x="0" y="0"/>
            <a:chExt cx="1056" cy="1008"/>
          </a:xfrm>
        </p:grpSpPr>
        <p:grpSp>
          <p:nvGrpSpPr>
            <p:cNvPr id="20493" name="Group 11"/>
            <p:cNvGrpSpPr>
              <a:grpSpLocks/>
            </p:cNvGrpSpPr>
            <p:nvPr/>
          </p:nvGrpSpPr>
          <p:grpSpPr bwMode="auto">
            <a:xfrm>
              <a:off x="0" y="0"/>
              <a:ext cx="1056" cy="1008"/>
              <a:chOff x="0" y="0"/>
              <a:chExt cx="1056" cy="1008"/>
            </a:xfrm>
          </p:grpSpPr>
          <p:sp>
            <p:nvSpPr>
              <p:cNvPr id="20495" name="Oval 12"/>
              <p:cNvSpPr>
                <a:spLocks noChangeArrowheads="1"/>
              </p:cNvSpPr>
              <p:nvPr/>
            </p:nvSpPr>
            <p:spPr bwMode="auto">
              <a:xfrm>
                <a:off x="144" y="0"/>
                <a:ext cx="528" cy="1008"/>
              </a:xfrm>
              <a:prstGeom prst="ellipse">
                <a:avLst/>
              </a:prstGeom>
              <a:noFill/>
              <a:ln w="57150">
                <a:solidFill>
                  <a:srgbClr val="0066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0496" name="Line 13"/>
              <p:cNvSpPr>
                <a:spLocks noChangeShapeType="1"/>
              </p:cNvSpPr>
              <p:nvPr/>
            </p:nvSpPr>
            <p:spPr bwMode="auto">
              <a:xfrm flipH="1">
                <a:off x="144" y="96"/>
                <a:ext cx="96" cy="33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0497" name="Line 14"/>
              <p:cNvSpPr>
                <a:spLocks noChangeShapeType="1"/>
              </p:cNvSpPr>
              <p:nvPr/>
            </p:nvSpPr>
            <p:spPr bwMode="auto">
              <a:xfrm>
                <a:off x="432" y="480"/>
                <a:ext cx="528" cy="0"/>
              </a:xfrm>
              <a:prstGeom prst="line">
                <a:avLst/>
              </a:prstGeom>
              <a:noFill/>
              <a:ln w="28575">
                <a:solidFill>
                  <a:srgbClr val="00040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0498" name="Text Box 15"/>
              <p:cNvSpPr txBox="1">
                <a:spLocks noChangeArrowheads="1"/>
              </p:cNvSpPr>
              <p:nvPr/>
            </p:nvSpPr>
            <p:spPr bwMode="auto">
              <a:xfrm>
                <a:off x="720" y="192"/>
                <a:ext cx="336"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pPr>
                <a:endParaRPr lang="zh-CN" altLang="zh-CN" sz="2400" b="0">
                  <a:solidFill>
                    <a:srgbClr val="000000"/>
                  </a:solidFill>
                </a:endParaRPr>
              </a:p>
            </p:txBody>
          </p:sp>
          <p:sp>
            <p:nvSpPr>
              <p:cNvPr id="20499" name="Text Box 16"/>
              <p:cNvSpPr txBox="1">
                <a:spLocks noChangeArrowheads="1"/>
              </p:cNvSpPr>
              <p:nvPr/>
            </p:nvSpPr>
            <p:spPr bwMode="auto">
              <a:xfrm>
                <a:off x="240" y="576"/>
                <a:ext cx="336"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zh-CN" sz="2400">
                    <a:solidFill>
                      <a:srgbClr val="000404"/>
                    </a:solidFill>
                  </a:rPr>
                  <a:t>S</a:t>
                </a:r>
              </a:p>
            </p:txBody>
          </p:sp>
          <p:sp>
            <p:nvSpPr>
              <p:cNvPr id="20500" name="Line 17"/>
              <p:cNvSpPr>
                <a:spLocks noChangeShapeType="1"/>
              </p:cNvSpPr>
              <p:nvPr/>
            </p:nvSpPr>
            <p:spPr bwMode="auto">
              <a:xfrm flipH="1" flipV="1">
                <a:off x="240" y="144"/>
                <a:ext cx="192" cy="336"/>
              </a:xfrm>
              <a:prstGeom prst="line">
                <a:avLst/>
              </a:prstGeom>
              <a:noFill/>
              <a:ln w="28575">
                <a:solidFill>
                  <a:srgbClr val="00040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0501" name="Text Box 18"/>
              <p:cNvSpPr txBox="1">
                <a:spLocks noChangeArrowheads="1"/>
              </p:cNvSpPr>
              <p:nvPr/>
            </p:nvSpPr>
            <p:spPr bwMode="auto">
              <a:xfrm>
                <a:off x="288" y="96"/>
                <a:ext cx="384"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zh-CN" sz="2400" b="0">
                    <a:solidFill>
                      <a:srgbClr val="000404"/>
                    </a:solidFill>
                  </a:rPr>
                  <a:t>R</a:t>
                </a:r>
              </a:p>
            </p:txBody>
          </p:sp>
          <p:sp>
            <p:nvSpPr>
              <p:cNvPr id="20502" name="Text Box 19"/>
              <p:cNvSpPr txBox="1">
                <a:spLocks noChangeArrowheads="1"/>
              </p:cNvSpPr>
              <p:nvPr/>
            </p:nvSpPr>
            <p:spPr bwMode="auto">
              <a:xfrm>
                <a:off x="0" y="48"/>
                <a:ext cx="288"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zh-CN" sz="2400">
                    <a:solidFill>
                      <a:srgbClr val="FF3300"/>
                    </a:solidFill>
                  </a:rPr>
                  <a:t>I</a:t>
                </a:r>
              </a:p>
            </p:txBody>
          </p:sp>
        </p:grpSp>
        <p:graphicFrame>
          <p:nvGraphicFramePr>
            <p:cNvPr id="20494" name="Object 20"/>
            <p:cNvGraphicFramePr>
              <a:graphicFrameLocks noChangeAspect="1"/>
            </p:cNvGraphicFramePr>
            <p:nvPr>
              <p:extLst/>
            </p:nvPr>
          </p:nvGraphicFramePr>
          <p:xfrm>
            <a:off x="689" y="45"/>
            <a:ext cx="339" cy="402"/>
          </p:xfrm>
          <a:graphic>
            <a:graphicData uri="http://schemas.openxmlformats.org/presentationml/2006/ole">
              <mc:AlternateContent xmlns:mc="http://schemas.openxmlformats.org/markup-compatibility/2006">
                <mc:Choice xmlns:v="urn:schemas-microsoft-com:vml" Requires="v">
                  <p:oleObj spid="_x0000_s69894" r:id="rId7" imgW="203553" imgH="241720" progId="Equation.3">
                    <p:embed/>
                  </p:oleObj>
                </mc:Choice>
                <mc:Fallback>
                  <p:oleObj r:id="rId7" imgW="203553" imgH="241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9" y="45"/>
                          <a:ext cx="339"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85" name="Group 21"/>
          <p:cNvGrpSpPr>
            <a:grpSpLocks/>
          </p:cNvGrpSpPr>
          <p:nvPr/>
        </p:nvGrpSpPr>
        <p:grpSpPr bwMode="auto">
          <a:xfrm>
            <a:off x="507010" y="1628800"/>
            <a:ext cx="8275465" cy="1177924"/>
            <a:chOff x="0" y="-1"/>
            <a:chExt cx="5009" cy="742"/>
          </a:xfrm>
        </p:grpSpPr>
        <p:sp>
          <p:nvSpPr>
            <p:cNvPr id="20490" name="Text Box 22"/>
            <p:cNvSpPr txBox="1">
              <a:spLocks noChangeArrowheads="1"/>
            </p:cNvSpPr>
            <p:nvPr/>
          </p:nvSpPr>
          <p:spPr bwMode="auto">
            <a:xfrm>
              <a:off x="0" y="-1"/>
              <a:ext cx="5009" cy="741"/>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lnSpc>
                  <a:spcPct val="110000"/>
                </a:lnSpc>
                <a:spcBef>
                  <a:spcPct val="50000"/>
                </a:spcBef>
                <a:spcAft>
                  <a:spcPct val="0"/>
                </a:spcAft>
              </a:pPr>
              <a:r>
                <a:rPr lang="zh-CN" altLang="en-US" dirty="0">
                  <a:solidFill>
                    <a:srgbClr val="000404"/>
                  </a:solidFill>
                </a:rPr>
                <a:t>在静电场中讨论过电偶极子，并引入电矩 </a:t>
              </a:r>
              <a:r>
                <a:rPr lang="zh-CN" altLang="en-US" i="1" dirty="0">
                  <a:solidFill>
                    <a:srgbClr val="000404"/>
                  </a:solidFill>
                </a:rPr>
                <a:t>    </a:t>
              </a:r>
              <a:r>
                <a:rPr lang="zh-CN" altLang="en-US" dirty="0">
                  <a:solidFill>
                    <a:srgbClr val="000404"/>
                  </a:solidFill>
                </a:rPr>
                <a:t>，在磁场中可以类似的引入</a:t>
              </a:r>
              <a:r>
                <a:rPr lang="zh-CN" altLang="en-US" dirty="0">
                  <a:solidFill>
                    <a:srgbClr val="FF0000"/>
                  </a:solidFill>
                </a:rPr>
                <a:t>磁偶极子</a:t>
              </a:r>
              <a:r>
                <a:rPr lang="zh-CN" altLang="en-US" dirty="0">
                  <a:solidFill>
                    <a:srgbClr val="000404"/>
                  </a:solidFill>
                </a:rPr>
                <a:t>和</a:t>
              </a:r>
              <a:r>
                <a:rPr lang="zh-CN" altLang="en-US" dirty="0">
                  <a:solidFill>
                    <a:srgbClr val="FF0000"/>
                  </a:solidFill>
                </a:rPr>
                <a:t>磁矩</a:t>
              </a:r>
              <a:r>
                <a:rPr lang="zh-CN" altLang="en-US" dirty="0">
                  <a:solidFill>
                    <a:srgbClr val="000404"/>
                  </a:solidFill>
                </a:rPr>
                <a:t>     。</a:t>
              </a:r>
              <a:r>
                <a:rPr lang="zh-CN" altLang="en-US" i="1" dirty="0">
                  <a:solidFill>
                    <a:srgbClr val="000404"/>
                  </a:solidFill>
                </a:rPr>
                <a:t>     </a:t>
              </a:r>
              <a:endParaRPr lang="zh-CN" altLang="en-US" dirty="0">
                <a:solidFill>
                  <a:srgbClr val="000404"/>
                </a:solidFill>
              </a:endParaRPr>
            </a:p>
          </p:txBody>
        </p:sp>
        <p:graphicFrame>
          <p:nvGraphicFramePr>
            <p:cNvPr id="20491" name="Object 23"/>
            <p:cNvGraphicFramePr>
              <a:graphicFrameLocks noChangeAspect="1"/>
            </p:cNvGraphicFramePr>
            <p:nvPr>
              <p:extLst/>
            </p:nvPr>
          </p:nvGraphicFramePr>
          <p:xfrm>
            <a:off x="4507" y="0"/>
            <a:ext cx="283" cy="435"/>
          </p:xfrm>
          <a:graphic>
            <a:graphicData uri="http://schemas.openxmlformats.org/presentationml/2006/ole">
              <mc:AlternateContent xmlns:mc="http://schemas.openxmlformats.org/markup-compatibility/2006">
                <mc:Choice xmlns:v="urn:schemas-microsoft-com:vml" Requires="v">
                  <p:oleObj spid="_x0000_s69895" r:id="rId9" imgW="165315" imgH="254331" progId="Equation.3">
                    <p:embed/>
                  </p:oleObj>
                </mc:Choice>
                <mc:Fallback>
                  <p:oleObj r:id="rId9" imgW="165315" imgH="25433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7" y="0"/>
                          <a:ext cx="283"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2" name="Object 24"/>
            <p:cNvGraphicFramePr>
              <a:graphicFrameLocks noChangeAspect="1"/>
            </p:cNvGraphicFramePr>
            <p:nvPr>
              <p:extLst/>
            </p:nvPr>
          </p:nvGraphicFramePr>
          <p:xfrm>
            <a:off x="4480" y="341"/>
            <a:ext cx="337" cy="400"/>
          </p:xfrm>
          <a:graphic>
            <a:graphicData uri="http://schemas.openxmlformats.org/presentationml/2006/ole">
              <mc:AlternateContent xmlns:mc="http://schemas.openxmlformats.org/markup-compatibility/2006">
                <mc:Choice xmlns:v="urn:schemas-microsoft-com:vml" Requires="v">
                  <p:oleObj spid="_x0000_s69896" r:id="rId11" imgW="203553" imgH="241720" progId="Equation.3">
                    <p:embed/>
                  </p:oleObj>
                </mc:Choice>
                <mc:Fallback>
                  <p:oleObj r:id="rId11" imgW="203553" imgH="2417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80" y="341"/>
                          <a:ext cx="337"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 name="Text Box 3"/>
          <p:cNvSpPr txBox="1">
            <a:spLocks noChangeArrowheads="1"/>
          </p:cNvSpPr>
          <p:nvPr/>
        </p:nvSpPr>
        <p:spPr bwMode="auto">
          <a:xfrm>
            <a:off x="485552" y="696987"/>
            <a:ext cx="2254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b="0" dirty="0">
                <a:solidFill>
                  <a:srgbClr val="000000"/>
                </a:solidFill>
              </a:rPr>
              <a:t>(</a:t>
            </a:r>
            <a:r>
              <a:rPr lang="en-US" altLang="zh-CN" b="0" dirty="0">
                <a:solidFill>
                  <a:srgbClr val="000000"/>
                </a:solidFill>
              </a:rPr>
              <a:t>3</a:t>
            </a:r>
            <a:r>
              <a:rPr lang="zh-CN" altLang="zh-CN" b="0" dirty="0">
                <a:solidFill>
                  <a:srgbClr val="000000"/>
                </a:solidFill>
              </a:rPr>
              <a:t>)  </a:t>
            </a:r>
            <a:r>
              <a:rPr lang="zh-CN" altLang="zh-CN" b="0" i="1" dirty="0">
                <a:solidFill>
                  <a:srgbClr val="000000"/>
                </a:solidFill>
              </a:rPr>
              <a:t>x </a:t>
            </a:r>
            <a:r>
              <a:rPr lang="zh-CN" altLang="zh-CN" b="0" dirty="0">
                <a:solidFill>
                  <a:srgbClr val="000000"/>
                </a:solidFill>
              </a:rPr>
              <a:t>&gt;&gt; </a:t>
            </a:r>
            <a:r>
              <a:rPr lang="zh-CN" altLang="zh-CN" b="0" i="1" dirty="0">
                <a:solidFill>
                  <a:srgbClr val="000000"/>
                </a:solidFill>
              </a:rPr>
              <a:t>R   </a:t>
            </a:r>
          </a:p>
        </p:txBody>
      </p:sp>
      <p:graphicFrame>
        <p:nvGraphicFramePr>
          <p:cNvPr id="26" name="Object 4"/>
          <p:cNvGraphicFramePr>
            <a:graphicFrameLocks/>
          </p:cNvGraphicFramePr>
          <p:nvPr>
            <p:extLst/>
          </p:nvPr>
        </p:nvGraphicFramePr>
        <p:xfrm>
          <a:off x="2595141" y="332658"/>
          <a:ext cx="2520950" cy="1247775"/>
        </p:xfrm>
        <a:graphic>
          <a:graphicData uri="http://schemas.openxmlformats.org/presentationml/2006/ole">
            <mc:AlternateContent xmlns:mc="http://schemas.openxmlformats.org/markup-compatibility/2006">
              <mc:Choice xmlns:v="urn:schemas-microsoft-com:vml" Requires="v">
                <p:oleObj spid="_x0000_s69897" r:id="rId13" imgW="877061" imgH="419464" progId="Equation.3">
                  <p:embed/>
                </p:oleObj>
              </mc:Choice>
              <mc:Fallback>
                <p:oleObj r:id="rId13" imgW="877061" imgH="419464"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95141" y="332658"/>
                        <a:ext cx="25209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5"/>
          <p:cNvGraphicFramePr>
            <a:graphicFrameLocks/>
          </p:cNvGraphicFramePr>
          <p:nvPr>
            <p:extLst/>
          </p:nvPr>
        </p:nvGraphicFramePr>
        <p:xfrm>
          <a:off x="5116093" y="439020"/>
          <a:ext cx="1544637" cy="1095375"/>
        </p:xfrm>
        <a:graphic>
          <a:graphicData uri="http://schemas.openxmlformats.org/presentationml/2006/ole">
            <mc:AlternateContent xmlns:mc="http://schemas.openxmlformats.org/markup-compatibility/2006">
              <mc:Choice xmlns:v="urn:schemas-microsoft-com:vml" Requires="v">
                <p:oleObj spid="_x0000_s69898" name="Equation" r:id="rId15" imgW="1016883" imgH="826217" progId="Equation.DSMT4">
                  <p:embed/>
                </p:oleObj>
              </mc:Choice>
              <mc:Fallback>
                <p:oleObj name="Equation" r:id="rId15" imgW="1016883" imgH="826217" progId="Equation.DSMT4">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16093" y="439020"/>
                        <a:ext cx="1544637"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8" name="Picture 5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88224" y="2852938"/>
            <a:ext cx="189865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nvPr>
        </p:nvGraphicFramePr>
        <p:xfrm>
          <a:off x="5436098" y="4463868"/>
          <a:ext cx="1671007" cy="1125372"/>
        </p:xfrm>
        <a:graphic>
          <a:graphicData uri="http://schemas.openxmlformats.org/presentationml/2006/ole">
            <mc:AlternateContent xmlns:mc="http://schemas.openxmlformats.org/markup-compatibility/2006">
              <mc:Choice xmlns:v="urn:schemas-microsoft-com:vml" Requires="v">
                <p:oleObj spid="_x0000_s69899" name="Equation" r:id="rId18" imgW="622080" imgH="419040" progId="Equation.DSMT4">
                  <p:embed/>
                </p:oleObj>
              </mc:Choice>
              <mc:Fallback>
                <p:oleObj name="Equation" r:id="rId18" imgW="622080" imgH="419040" progId="Equation.DSMT4">
                  <p:embed/>
                  <p:pic>
                    <p:nvPicPr>
                      <p:cNvPr id="0" name=""/>
                      <p:cNvPicPr/>
                      <p:nvPr/>
                    </p:nvPicPr>
                    <p:blipFill>
                      <a:blip r:embed="rId19"/>
                      <a:stretch>
                        <a:fillRect/>
                      </a:stretch>
                    </p:blipFill>
                    <p:spPr>
                      <a:xfrm>
                        <a:off x="5436098" y="4463868"/>
                        <a:ext cx="1671007" cy="1125372"/>
                      </a:xfrm>
                      <a:prstGeom prst="rect">
                        <a:avLst/>
                      </a:prstGeom>
                      <a:ln>
                        <a:solidFill>
                          <a:srgbClr val="0000FF"/>
                        </a:solidFill>
                      </a:ln>
                    </p:spPr>
                  </p:pic>
                </p:oleObj>
              </mc:Fallback>
            </mc:AlternateContent>
          </a:graphicData>
        </a:graphic>
      </p:graphicFrame>
      <p:sp>
        <p:nvSpPr>
          <p:cNvPr id="3" name="矩形 2"/>
          <p:cNvSpPr/>
          <p:nvPr/>
        </p:nvSpPr>
        <p:spPr>
          <a:xfrm>
            <a:off x="539552" y="5589240"/>
            <a:ext cx="8276930" cy="1077218"/>
          </a:xfrm>
          <a:prstGeom prst="rect">
            <a:avLst/>
          </a:prstGeom>
        </p:spPr>
        <p:txBody>
          <a:bodyPr wrap="square">
            <a:spAutoFit/>
          </a:bodyPr>
          <a:lstStyle/>
          <a:p>
            <a:pPr fontAlgn="base">
              <a:spcBef>
                <a:spcPct val="0"/>
              </a:spcBef>
              <a:spcAft>
                <a:spcPct val="0"/>
              </a:spcAft>
            </a:pPr>
            <a:r>
              <a:rPr lang="en-US" altLang="zh-CN" sz="3200" b="1" dirty="0">
                <a:solidFill>
                  <a:srgbClr val="000000"/>
                </a:solidFill>
                <a:latin typeface="Times New Roman" pitchFamily="18" charset="0"/>
              </a:rPr>
              <a:t>        </a:t>
            </a:r>
            <a:r>
              <a:rPr lang="zh-CN" altLang="zh-CN" sz="3200" b="1" dirty="0">
                <a:solidFill>
                  <a:srgbClr val="000000"/>
                </a:solidFill>
                <a:latin typeface="Times New Roman" pitchFamily="18" charset="0"/>
              </a:rPr>
              <a:t>只有当</a:t>
            </a:r>
            <a:r>
              <a:rPr lang="zh-CN" altLang="en-US" sz="3200" b="1" dirty="0">
                <a:solidFill>
                  <a:srgbClr val="000000"/>
                </a:solidFill>
                <a:latin typeface="Times New Roman" pitchFamily="18" charset="0"/>
              </a:rPr>
              <a:t>线圈</a:t>
            </a:r>
            <a:r>
              <a:rPr lang="zh-CN" altLang="zh-CN" sz="3200" b="1" dirty="0">
                <a:solidFill>
                  <a:srgbClr val="000000"/>
                </a:solidFill>
                <a:latin typeface="Times New Roman" pitchFamily="18" charset="0"/>
              </a:rPr>
              <a:t>的面积</a:t>
            </a:r>
            <a:r>
              <a:rPr lang="zh-CN" altLang="zh-CN" sz="3200" b="1" i="1" dirty="0">
                <a:solidFill>
                  <a:srgbClr val="000000"/>
                </a:solidFill>
                <a:latin typeface="Times New Roman" pitchFamily="18" charset="0"/>
              </a:rPr>
              <a:t>S </a:t>
            </a:r>
            <a:r>
              <a:rPr lang="zh-CN" altLang="zh-CN" sz="3200" b="1" dirty="0">
                <a:solidFill>
                  <a:srgbClr val="000000"/>
                </a:solidFill>
                <a:latin typeface="Times New Roman" pitchFamily="18" charset="0"/>
              </a:rPr>
              <a:t>很小,    或</a:t>
            </a:r>
            <a:r>
              <a:rPr lang="zh-CN" altLang="en-US" sz="3200" b="1" dirty="0">
                <a:solidFill>
                  <a:srgbClr val="000000"/>
                </a:solidFill>
                <a:latin typeface="Times New Roman" pitchFamily="18" charset="0"/>
              </a:rPr>
              <a:t>场点</a:t>
            </a:r>
            <a:r>
              <a:rPr lang="zh-CN" altLang="zh-CN" sz="3200" b="1" dirty="0">
                <a:solidFill>
                  <a:srgbClr val="000000"/>
                </a:solidFill>
              </a:rPr>
              <a:t>距</a:t>
            </a:r>
            <a:r>
              <a:rPr lang="zh-CN" altLang="en-US" sz="3200" b="1" dirty="0">
                <a:solidFill>
                  <a:srgbClr val="000000"/>
                </a:solidFill>
                <a:latin typeface="Times New Roman" pitchFamily="18" charset="0"/>
              </a:rPr>
              <a:t>线圈</a:t>
            </a:r>
            <a:r>
              <a:rPr lang="zh-CN" altLang="zh-CN" sz="3200" b="1" dirty="0">
                <a:solidFill>
                  <a:srgbClr val="000000"/>
                </a:solidFill>
                <a:latin typeface="Times New Roman" pitchFamily="18" charset="0"/>
              </a:rPr>
              <a:t>很远时,   才能把</a:t>
            </a:r>
            <a:r>
              <a:rPr lang="zh-CN" altLang="en-US" sz="3200" b="1" dirty="0">
                <a:solidFill>
                  <a:srgbClr val="000000"/>
                </a:solidFill>
                <a:latin typeface="Times New Roman" pitchFamily="18" charset="0"/>
              </a:rPr>
              <a:t>线圈</a:t>
            </a:r>
            <a:r>
              <a:rPr lang="zh-CN" altLang="zh-CN" sz="3200" b="1" dirty="0">
                <a:solidFill>
                  <a:srgbClr val="000000"/>
                </a:solidFill>
                <a:latin typeface="Times New Roman" pitchFamily="18" charset="0"/>
              </a:rPr>
              <a:t>叫做</a:t>
            </a:r>
            <a:r>
              <a:rPr lang="zh-CN" altLang="zh-CN" sz="3200" b="1" dirty="0">
                <a:solidFill>
                  <a:srgbClr val="CC0000"/>
                </a:solidFill>
                <a:latin typeface="Times New Roman" pitchFamily="18" charset="0"/>
              </a:rPr>
              <a:t>磁偶极子</a:t>
            </a:r>
            <a:r>
              <a:rPr lang="zh-CN" altLang="en-US" sz="3200" b="1" dirty="0">
                <a:solidFill>
                  <a:srgbClr val="CC0000"/>
                </a:solidFill>
                <a:latin typeface="Times New Roman" pitchFamily="18" charset="0"/>
              </a:rPr>
              <a:t>。</a:t>
            </a:r>
            <a:endParaRPr lang="zh-CN" altLang="en-US" sz="3200" b="1" dirty="0">
              <a:solidFill>
                <a:srgbClr val="000000"/>
              </a:solidFill>
              <a:latin typeface="Times New Roman" pitchFamily="18" charset="0"/>
            </a:endParaRPr>
          </a:p>
        </p:txBody>
      </p:sp>
    </p:spTree>
    <p:extLst>
      <p:ext uri="{BB962C8B-B14F-4D97-AF65-F5344CB8AC3E}">
        <p14:creationId xmlns:p14="http://schemas.microsoft.com/office/powerpoint/2010/main" val="1509902034"/>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1285"/>
                                        </p:tgtEl>
                                        <p:attrNameLst>
                                          <p:attrName>style.visibility</p:attrName>
                                        </p:attrNameLst>
                                      </p:cBhvr>
                                      <p:to>
                                        <p:strVal val="visible"/>
                                      </p:to>
                                    </p:set>
                                    <p:animEffect transition="in" filter="wipe(up)">
                                      <p:cBhvr>
                                        <p:cTn id="21" dur="2000"/>
                                        <p:tgtEl>
                                          <p:spTgt spid="1128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nodeType="clickEffect">
                                  <p:stCondLst>
                                    <p:cond delay="0"/>
                                  </p:stCondLst>
                                  <p:childTnLst>
                                    <p:set>
                                      <p:cBhvr>
                                        <p:cTn id="25" dur="1" fill="hold">
                                          <p:stCondLst>
                                            <p:cond delay="0"/>
                                          </p:stCondLst>
                                        </p:cTn>
                                        <p:tgtEl>
                                          <p:spTgt spid="11274"/>
                                        </p:tgtEl>
                                        <p:attrNameLst>
                                          <p:attrName>style.visibility</p:attrName>
                                        </p:attrNameLst>
                                      </p:cBhvr>
                                      <p:to>
                                        <p:strVal val="visible"/>
                                      </p:to>
                                    </p:set>
                                    <p:animEffect transition="in" filter="box(out)">
                                      <p:cBhvr>
                                        <p:cTn id="26" dur="500"/>
                                        <p:tgtEl>
                                          <p:spTgt spid="1127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267"/>
                                        </p:tgtEl>
                                        <p:attrNameLst>
                                          <p:attrName>style.visibility</p:attrName>
                                        </p:attrNameLst>
                                      </p:cBhvr>
                                      <p:to>
                                        <p:strVal val="visible"/>
                                      </p:to>
                                    </p:set>
                                    <p:animEffect transition="in" filter="wipe(left)">
                                      <p:cBhvr>
                                        <p:cTn id="31" dur="1000"/>
                                        <p:tgtEl>
                                          <p:spTgt spid="1126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1266"/>
                                        </p:tgtEl>
                                        <p:attrNameLst>
                                          <p:attrName>style.visibility</p:attrName>
                                        </p:attrNameLst>
                                      </p:cBhvr>
                                      <p:to>
                                        <p:strVal val="visible"/>
                                      </p:to>
                                    </p:set>
                                    <p:animEffect transition="in" filter="wipe(left)">
                                      <p:cBhvr>
                                        <p:cTn id="36" dur="1000"/>
                                        <p:tgtEl>
                                          <p:spTgt spid="1126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269"/>
                                        </p:tgtEl>
                                        <p:attrNameLst>
                                          <p:attrName>style.visibility</p:attrName>
                                        </p:attrNameLst>
                                      </p:cBhvr>
                                      <p:to>
                                        <p:strVal val="visible"/>
                                      </p:to>
                                    </p:set>
                                    <p:animEffect transition="in" filter="wipe(left)">
                                      <p:cBhvr>
                                        <p:cTn id="41" dur="1000"/>
                                        <p:tgtEl>
                                          <p:spTgt spid="11269"/>
                                        </p:tgtEl>
                                      </p:cBhvr>
                                    </p:animEffect>
                                  </p:childTnLst>
                                </p:cTn>
                              </p:par>
                            </p:childTnLst>
                          </p:cTn>
                        </p:par>
                        <p:par>
                          <p:cTn id="42" fill="hold" nodeType="afterGroup">
                            <p:stCondLst>
                              <p:cond delay="1000"/>
                            </p:stCondLst>
                            <p:childTnLst>
                              <p:par>
                                <p:cTn id="43" presetID="22" presetClass="entr" presetSubtype="8" fill="hold" nodeType="afterEffect">
                                  <p:stCondLst>
                                    <p:cond delay="0"/>
                                  </p:stCondLst>
                                  <p:childTnLst>
                                    <p:set>
                                      <p:cBhvr>
                                        <p:cTn id="44" dur="1" fill="hold">
                                          <p:stCondLst>
                                            <p:cond delay="0"/>
                                          </p:stCondLst>
                                        </p:cTn>
                                        <p:tgtEl>
                                          <p:spTgt spid="11268"/>
                                        </p:tgtEl>
                                        <p:attrNameLst>
                                          <p:attrName>style.visibility</p:attrName>
                                        </p:attrNameLst>
                                      </p:cBhvr>
                                      <p:to>
                                        <p:strVal val="visible"/>
                                      </p:to>
                                    </p:set>
                                    <p:animEffect transition="in" filter="wipe(left)">
                                      <p:cBhvr>
                                        <p:cTn id="45" dur="1000"/>
                                        <p:tgtEl>
                                          <p:spTgt spid="1126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1270"/>
                                        </p:tgtEl>
                                        <p:attrNameLst>
                                          <p:attrName>style.visibility</p:attrName>
                                        </p:attrNameLst>
                                      </p:cBhvr>
                                      <p:to>
                                        <p:strVal val="visible"/>
                                      </p:to>
                                    </p:set>
                                    <p:animEffect transition="in" filter="wipe(up)">
                                      <p:cBhvr>
                                        <p:cTn id="50" dur="2000"/>
                                        <p:tgtEl>
                                          <p:spTgt spid="11270"/>
                                        </p:tgtEl>
                                      </p:cBhvr>
                                    </p:animEffect>
                                  </p:childTnLst>
                                </p:cTn>
                              </p:par>
                            </p:childTnLst>
                          </p:cTn>
                        </p:par>
                        <p:par>
                          <p:cTn id="51" fill="hold">
                            <p:stCondLst>
                              <p:cond delay="2000"/>
                            </p:stCondLst>
                            <p:childTnLst>
                              <p:par>
                                <p:cTn id="52" presetID="22" presetClass="entr" presetSubtype="1" fill="hold" nodeType="after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up)">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heel(1)">
                                      <p:cBhvr>
                                        <p:cTn id="59" dur="2000"/>
                                        <p:tgtEl>
                                          <p:spTgt spid="2"/>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3"/>
                                        </p:tgtEl>
                                        <p:attrNameLst>
                                          <p:attrName>style.visibility</p:attrName>
                                        </p:attrNameLst>
                                      </p:cBhvr>
                                      <p:to>
                                        <p:strVal val="visible"/>
                                      </p:to>
                                    </p:set>
                                    <p:anim calcmode="lin" valueType="num">
                                      <p:cBhvr>
                                        <p:cTn id="64" dur="500" fill="hold"/>
                                        <p:tgtEl>
                                          <p:spTgt spid="3"/>
                                        </p:tgtEl>
                                        <p:attrNameLst>
                                          <p:attrName>ppt_w</p:attrName>
                                        </p:attrNameLst>
                                      </p:cBhvr>
                                      <p:tavLst>
                                        <p:tav tm="0">
                                          <p:val>
                                            <p:fltVal val="0"/>
                                          </p:val>
                                        </p:tav>
                                        <p:tav tm="100000">
                                          <p:val>
                                            <p:strVal val="#ppt_w"/>
                                          </p:val>
                                        </p:tav>
                                      </p:tavLst>
                                    </p:anim>
                                    <p:anim calcmode="lin" valueType="num">
                                      <p:cBhvr>
                                        <p:cTn id="65" dur="500" fill="hold"/>
                                        <p:tgtEl>
                                          <p:spTgt spid="3"/>
                                        </p:tgtEl>
                                        <p:attrNameLst>
                                          <p:attrName>ppt_h</p:attrName>
                                        </p:attrNameLst>
                                      </p:cBhvr>
                                      <p:tavLst>
                                        <p:tav tm="0">
                                          <p:val>
                                            <p:fltVal val="0"/>
                                          </p:val>
                                        </p:tav>
                                        <p:tav tm="100000">
                                          <p:val>
                                            <p:strVal val="#ppt_h"/>
                                          </p:val>
                                        </p:tav>
                                      </p:tavLst>
                                    </p:anim>
                                    <p:animEffect transition="in" filter="fade">
                                      <p:cBhvr>
                                        <p:cTn id="6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P spid="11269" grpId="0" autoUpdateAnimBg="0"/>
      <p:bldP spid="11270" grpId="0" autoUpdateAnimBg="0"/>
      <p:bldP spid="25" grpId="0" autoUpdateAnimBg="0"/>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Oval 2"/>
          <p:cNvSpPr>
            <a:spLocks noChangeArrowheads="1"/>
          </p:cNvSpPr>
          <p:nvPr/>
        </p:nvSpPr>
        <p:spPr bwMode="auto">
          <a:xfrm>
            <a:off x="5292727" y="2217738"/>
            <a:ext cx="1368425" cy="1439862"/>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3315" name="Object 3"/>
          <p:cNvGraphicFramePr>
            <a:graphicFrameLocks noChangeAspect="1"/>
          </p:cNvGraphicFramePr>
          <p:nvPr/>
        </p:nvGraphicFramePr>
        <p:xfrm>
          <a:off x="1187450" y="3170238"/>
          <a:ext cx="3816350" cy="946150"/>
        </p:xfrm>
        <a:graphic>
          <a:graphicData uri="http://schemas.openxmlformats.org/presentationml/2006/ole">
            <mc:AlternateContent xmlns:mc="http://schemas.openxmlformats.org/markup-compatibility/2006">
              <mc:Choice xmlns:v="urn:schemas-microsoft-com:vml" Requires="v">
                <p:oleObj spid="_x0000_s70924" r:id="rId3" imgW="1587500" imgH="393700" progId="Equation.3">
                  <p:embed/>
                </p:oleObj>
              </mc:Choice>
              <mc:Fallback>
                <p:oleObj r:id="rId3" imgW="15875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170238"/>
                        <a:ext cx="381635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2" name="Text Box 4"/>
          <p:cNvSpPr txBox="1">
            <a:spLocks noChangeArrowheads="1"/>
          </p:cNvSpPr>
          <p:nvPr/>
        </p:nvSpPr>
        <p:spPr bwMode="auto">
          <a:xfrm>
            <a:off x="7251702" y="2359025"/>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400" i="1">
                <a:solidFill>
                  <a:srgbClr val="000066"/>
                </a:solidFill>
              </a:rPr>
              <a:t>I</a:t>
            </a:r>
          </a:p>
        </p:txBody>
      </p:sp>
      <p:sp>
        <p:nvSpPr>
          <p:cNvPr id="22533" name="Text Box 5"/>
          <p:cNvSpPr txBox="1">
            <a:spLocks noChangeArrowheads="1"/>
          </p:cNvSpPr>
          <p:nvPr/>
        </p:nvSpPr>
        <p:spPr bwMode="auto">
          <a:xfrm>
            <a:off x="5564188" y="310356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400" i="1">
                <a:solidFill>
                  <a:srgbClr val="000066"/>
                </a:solidFill>
              </a:rPr>
              <a:t>R</a:t>
            </a:r>
          </a:p>
        </p:txBody>
      </p:sp>
      <p:sp>
        <p:nvSpPr>
          <p:cNvPr id="22534" name="Text Box 6"/>
          <p:cNvSpPr txBox="1">
            <a:spLocks noChangeArrowheads="1"/>
          </p:cNvSpPr>
          <p:nvPr/>
        </p:nvSpPr>
        <p:spPr bwMode="auto">
          <a:xfrm>
            <a:off x="5581652" y="262572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400" i="1">
                <a:solidFill>
                  <a:srgbClr val="000066"/>
                </a:solidFill>
              </a:rPr>
              <a:t>O</a:t>
            </a:r>
          </a:p>
        </p:txBody>
      </p:sp>
      <p:sp>
        <p:nvSpPr>
          <p:cNvPr id="22535" name="Text Box 7"/>
          <p:cNvSpPr txBox="1">
            <a:spLocks noChangeArrowheads="1"/>
          </p:cNvSpPr>
          <p:nvPr/>
        </p:nvSpPr>
        <p:spPr bwMode="auto">
          <a:xfrm>
            <a:off x="7813675" y="24050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800">
                <a:solidFill>
                  <a:srgbClr val="000066"/>
                </a:solidFill>
              </a:rPr>
              <a:t>1</a:t>
            </a:r>
          </a:p>
        </p:txBody>
      </p:sp>
      <p:sp>
        <p:nvSpPr>
          <p:cNvPr id="22536" name="Text Box 8"/>
          <p:cNvSpPr txBox="1">
            <a:spLocks noChangeArrowheads="1"/>
          </p:cNvSpPr>
          <p:nvPr/>
        </p:nvSpPr>
        <p:spPr bwMode="auto">
          <a:xfrm>
            <a:off x="5476875" y="1828802"/>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800">
                <a:solidFill>
                  <a:srgbClr val="000066"/>
                </a:solidFill>
              </a:rPr>
              <a:t>2</a:t>
            </a:r>
          </a:p>
        </p:txBody>
      </p:sp>
      <p:sp>
        <p:nvSpPr>
          <p:cNvPr id="22537" name="Text Box 9"/>
          <p:cNvSpPr txBox="1">
            <a:spLocks noChangeArrowheads="1"/>
          </p:cNvSpPr>
          <p:nvPr/>
        </p:nvSpPr>
        <p:spPr bwMode="auto">
          <a:xfrm>
            <a:off x="7813675" y="3197227"/>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800">
                <a:solidFill>
                  <a:srgbClr val="000066"/>
                </a:solidFill>
              </a:rPr>
              <a:t>3</a:t>
            </a:r>
          </a:p>
        </p:txBody>
      </p:sp>
      <p:graphicFrame>
        <p:nvGraphicFramePr>
          <p:cNvPr id="13322" name="Object 10"/>
          <p:cNvGraphicFramePr>
            <a:graphicFrameLocks noChangeAspect="1"/>
          </p:cNvGraphicFramePr>
          <p:nvPr/>
        </p:nvGraphicFramePr>
        <p:xfrm>
          <a:off x="1619252" y="4178300"/>
          <a:ext cx="1103313" cy="979488"/>
        </p:xfrm>
        <a:graphic>
          <a:graphicData uri="http://schemas.openxmlformats.org/presentationml/2006/ole">
            <mc:AlternateContent xmlns:mc="http://schemas.openxmlformats.org/markup-compatibility/2006">
              <mc:Choice xmlns:v="urn:schemas-microsoft-com:vml" Requires="v">
                <p:oleObj spid="_x0000_s70925" r:id="rId5" imgW="445080" imgH="394213" progId="Equation.3">
                  <p:embed/>
                </p:oleObj>
              </mc:Choice>
              <mc:Fallback>
                <p:oleObj r:id="rId5" imgW="445080" imgH="3942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2" y="4178300"/>
                        <a:ext cx="1103313"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3" name="Object 11"/>
          <p:cNvGraphicFramePr>
            <a:graphicFrameLocks noChangeAspect="1"/>
          </p:cNvGraphicFramePr>
          <p:nvPr/>
        </p:nvGraphicFramePr>
        <p:xfrm>
          <a:off x="1258888" y="5299077"/>
          <a:ext cx="3168650" cy="722313"/>
        </p:xfrm>
        <a:graphic>
          <a:graphicData uri="http://schemas.openxmlformats.org/presentationml/2006/ole">
            <mc:AlternateContent xmlns:mc="http://schemas.openxmlformats.org/markup-compatibility/2006">
              <mc:Choice xmlns:v="urn:schemas-microsoft-com:vml" Requires="v">
                <p:oleObj spid="_x0000_s70926" r:id="rId7" imgW="1003736" imgH="228699" progId="Equation.3">
                  <p:embed/>
                </p:oleObj>
              </mc:Choice>
              <mc:Fallback>
                <p:oleObj r:id="rId7" imgW="1003736" imgH="22869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5299077"/>
                        <a:ext cx="3168650"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24" name="Group 12"/>
          <p:cNvGrpSpPr>
            <a:grpSpLocks/>
          </p:cNvGrpSpPr>
          <p:nvPr/>
        </p:nvGrpSpPr>
        <p:grpSpPr bwMode="auto">
          <a:xfrm>
            <a:off x="2771775" y="3889375"/>
            <a:ext cx="2305050" cy="884238"/>
            <a:chOff x="0" y="0"/>
            <a:chExt cx="1680" cy="466"/>
          </a:xfrm>
        </p:grpSpPr>
        <p:sp>
          <p:nvSpPr>
            <p:cNvPr id="22557" name="AutoShape 13"/>
            <p:cNvSpPr>
              <a:spLocks noChangeArrowheads="1"/>
            </p:cNvSpPr>
            <p:nvPr/>
          </p:nvSpPr>
          <p:spPr bwMode="auto">
            <a:xfrm>
              <a:off x="0" y="0"/>
              <a:ext cx="1680" cy="466"/>
            </a:xfrm>
            <a:prstGeom prst="upArrowCallout">
              <a:avLst>
                <a:gd name="adj1" fmla="val 82818"/>
                <a:gd name="adj2" fmla="val 90129"/>
                <a:gd name="adj3" fmla="val 14949"/>
                <a:gd name="adj4" fmla="val 66667"/>
              </a:avLst>
            </a:prstGeom>
            <a:noFill/>
            <a:ln w="9525">
              <a:solidFill>
                <a:srgbClr val="0000FF"/>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2558" name="Object 14"/>
            <p:cNvGraphicFramePr>
              <a:graphicFrameLocks noChangeAspect="1"/>
            </p:cNvGraphicFramePr>
            <p:nvPr/>
          </p:nvGraphicFramePr>
          <p:xfrm>
            <a:off x="97" y="200"/>
            <a:ext cx="718" cy="237"/>
          </p:xfrm>
          <a:graphic>
            <a:graphicData uri="http://schemas.openxmlformats.org/presentationml/2006/ole">
              <mc:AlternateContent xmlns:mc="http://schemas.openxmlformats.org/markup-compatibility/2006">
                <mc:Choice xmlns:v="urn:schemas-microsoft-com:vml" Requires="v">
                  <p:oleObj spid="_x0000_s70927" r:id="rId9" imgW="1169415" imgH="419464" progId="Equation.3">
                    <p:embed/>
                  </p:oleObj>
                </mc:Choice>
                <mc:Fallback>
                  <p:oleObj r:id="rId9" imgW="1169415" imgH="41946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 y="200"/>
                          <a:ext cx="718"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9" name="Object 15"/>
            <p:cNvGraphicFramePr>
              <a:graphicFrameLocks noChangeAspect="1"/>
            </p:cNvGraphicFramePr>
            <p:nvPr/>
          </p:nvGraphicFramePr>
          <p:xfrm>
            <a:off x="1037" y="208"/>
            <a:ext cx="553" cy="240"/>
          </p:xfrm>
          <a:graphic>
            <a:graphicData uri="http://schemas.openxmlformats.org/presentationml/2006/ole">
              <mc:AlternateContent xmlns:mc="http://schemas.openxmlformats.org/markup-compatibility/2006">
                <mc:Choice xmlns:v="urn:schemas-microsoft-com:vml" Requires="v">
                  <p:oleObj spid="_x0000_s70928" r:id="rId11" imgW="902092" imgH="419282" progId="Equation.3">
                    <p:embed/>
                  </p:oleObj>
                </mc:Choice>
                <mc:Fallback>
                  <p:oleObj r:id="rId11" imgW="902092" imgH="41928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7" y="208"/>
                          <a:ext cx="553"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541" name="Text Box 16"/>
          <p:cNvSpPr txBox="1">
            <a:spLocks noChangeArrowheads="1"/>
          </p:cNvSpPr>
          <p:nvPr/>
        </p:nvSpPr>
        <p:spPr bwMode="auto">
          <a:xfrm>
            <a:off x="428625" y="404666"/>
            <a:ext cx="70564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dirty="0" smtClean="0">
                <a:solidFill>
                  <a:srgbClr val="FF0000"/>
                </a:solidFill>
              </a:rPr>
              <a:t>例</a:t>
            </a:r>
            <a:r>
              <a:rPr lang="en-US" altLang="zh-CN" dirty="0" smtClean="0">
                <a:solidFill>
                  <a:srgbClr val="FF0000"/>
                </a:solidFill>
              </a:rPr>
              <a:t>  </a:t>
            </a:r>
            <a:r>
              <a:rPr lang="zh-CN" altLang="en-US" dirty="0">
                <a:solidFill>
                  <a:srgbClr val="000000"/>
                </a:solidFill>
              </a:rPr>
              <a:t>如图，求</a:t>
            </a:r>
            <a:r>
              <a:rPr lang="zh-CN" altLang="zh-CN" b="0" i="1" dirty="0">
                <a:solidFill>
                  <a:srgbClr val="000000"/>
                </a:solidFill>
              </a:rPr>
              <a:t>O</a:t>
            </a:r>
            <a:r>
              <a:rPr lang="zh-CN" altLang="zh-CN" i="1" dirty="0">
                <a:solidFill>
                  <a:srgbClr val="000000"/>
                </a:solidFill>
              </a:rPr>
              <a:t> </a:t>
            </a:r>
            <a:r>
              <a:rPr lang="zh-CN" altLang="en-US" dirty="0">
                <a:solidFill>
                  <a:srgbClr val="000000"/>
                </a:solidFill>
              </a:rPr>
              <a:t>点的磁感应强度。</a:t>
            </a:r>
          </a:p>
        </p:txBody>
      </p:sp>
      <p:sp>
        <p:nvSpPr>
          <p:cNvPr id="13329" name="Text Box 17"/>
          <p:cNvSpPr txBox="1">
            <a:spLocks noChangeArrowheads="1"/>
          </p:cNvSpPr>
          <p:nvPr/>
        </p:nvSpPr>
        <p:spPr bwMode="auto">
          <a:xfrm>
            <a:off x="468315" y="1427165"/>
            <a:ext cx="5921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a:solidFill>
                  <a:srgbClr val="FF0000"/>
                </a:solidFill>
              </a:rPr>
              <a:t>解</a:t>
            </a:r>
          </a:p>
        </p:txBody>
      </p:sp>
      <p:graphicFrame>
        <p:nvGraphicFramePr>
          <p:cNvPr id="13330" name="Object 18"/>
          <p:cNvGraphicFramePr>
            <a:graphicFrameLocks noChangeAspect="1"/>
          </p:cNvGraphicFramePr>
          <p:nvPr/>
        </p:nvGraphicFramePr>
        <p:xfrm>
          <a:off x="1116015" y="1479552"/>
          <a:ext cx="1127125" cy="581025"/>
        </p:xfrm>
        <a:graphic>
          <a:graphicData uri="http://schemas.openxmlformats.org/presentationml/2006/ole">
            <mc:AlternateContent xmlns:mc="http://schemas.openxmlformats.org/markup-compatibility/2006">
              <mc:Choice xmlns:v="urn:schemas-microsoft-com:vml" Requires="v">
                <p:oleObj spid="_x0000_s70929" r:id="rId13" imgW="419282" imgH="215994" progId="Equation.3">
                  <p:embed/>
                </p:oleObj>
              </mc:Choice>
              <mc:Fallback>
                <p:oleObj r:id="rId13" imgW="419282" imgH="21599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6015" y="1479552"/>
                        <a:ext cx="112712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1" name="Object 19"/>
          <p:cNvGraphicFramePr>
            <a:graphicFrameLocks noChangeAspect="1"/>
          </p:cNvGraphicFramePr>
          <p:nvPr/>
        </p:nvGraphicFramePr>
        <p:xfrm>
          <a:off x="1116013" y="2128838"/>
          <a:ext cx="2087562" cy="925512"/>
        </p:xfrm>
        <a:graphic>
          <a:graphicData uri="http://schemas.openxmlformats.org/presentationml/2006/ole">
            <mc:AlternateContent xmlns:mc="http://schemas.openxmlformats.org/markup-compatibility/2006">
              <mc:Choice xmlns:v="urn:schemas-microsoft-com:vml" Requires="v">
                <p:oleObj spid="_x0000_s70930" r:id="rId15" imgW="889386" imgH="393871" progId="Equation.3">
                  <p:embed/>
                </p:oleObj>
              </mc:Choice>
              <mc:Fallback>
                <p:oleObj r:id="rId15" imgW="889386" imgH="39387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6013" y="2128838"/>
                        <a:ext cx="2087562" cy="92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2" name="Object 20"/>
          <p:cNvGraphicFramePr>
            <a:graphicFrameLocks noChangeAspect="1"/>
          </p:cNvGraphicFramePr>
          <p:nvPr/>
        </p:nvGraphicFramePr>
        <p:xfrm>
          <a:off x="3276602" y="2128838"/>
          <a:ext cx="1152525" cy="939800"/>
        </p:xfrm>
        <a:graphic>
          <a:graphicData uri="http://schemas.openxmlformats.org/presentationml/2006/ole">
            <mc:AlternateContent xmlns:mc="http://schemas.openxmlformats.org/markup-compatibility/2006">
              <mc:Choice xmlns:v="urn:schemas-microsoft-com:vml" Requires="v">
                <p:oleObj spid="_x0000_s70931" r:id="rId17" imgW="483229" imgH="394213" progId="Equation.3">
                  <p:embed/>
                </p:oleObj>
              </mc:Choice>
              <mc:Fallback>
                <p:oleObj r:id="rId17" imgW="483229" imgH="39421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76602" y="2128838"/>
                        <a:ext cx="1152525"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6" name="Line 21"/>
          <p:cNvSpPr>
            <a:spLocks noChangeShapeType="1"/>
          </p:cNvSpPr>
          <p:nvPr/>
        </p:nvSpPr>
        <p:spPr bwMode="auto">
          <a:xfrm>
            <a:off x="5942015" y="2976563"/>
            <a:ext cx="719137" cy="0"/>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547" name="Line 22"/>
          <p:cNvSpPr>
            <a:spLocks noChangeShapeType="1"/>
          </p:cNvSpPr>
          <p:nvPr/>
        </p:nvSpPr>
        <p:spPr bwMode="auto">
          <a:xfrm>
            <a:off x="5942015" y="3663950"/>
            <a:ext cx="2663825"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548" name="Line 23"/>
          <p:cNvSpPr>
            <a:spLocks noChangeShapeType="1"/>
          </p:cNvSpPr>
          <p:nvPr/>
        </p:nvSpPr>
        <p:spPr bwMode="auto">
          <a:xfrm>
            <a:off x="6661152" y="2962275"/>
            <a:ext cx="187166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549" name="Rectangle 24"/>
          <p:cNvSpPr>
            <a:spLocks noChangeArrowheads="1"/>
          </p:cNvSpPr>
          <p:nvPr/>
        </p:nvSpPr>
        <p:spPr bwMode="auto">
          <a:xfrm>
            <a:off x="5942013" y="2981325"/>
            <a:ext cx="792162" cy="6731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550" name="Line 25"/>
          <p:cNvSpPr>
            <a:spLocks noChangeShapeType="1"/>
          </p:cNvSpPr>
          <p:nvPr/>
        </p:nvSpPr>
        <p:spPr bwMode="auto">
          <a:xfrm>
            <a:off x="5951538" y="2981325"/>
            <a:ext cx="0" cy="647700"/>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13338" name="Group 26"/>
          <p:cNvGrpSpPr>
            <a:grpSpLocks/>
          </p:cNvGrpSpPr>
          <p:nvPr/>
        </p:nvGrpSpPr>
        <p:grpSpPr bwMode="auto">
          <a:xfrm>
            <a:off x="5838825" y="2838450"/>
            <a:ext cx="247650" cy="247650"/>
            <a:chOff x="0" y="0"/>
            <a:chExt cx="240" cy="240"/>
          </a:xfrm>
        </p:grpSpPr>
        <p:sp>
          <p:nvSpPr>
            <p:cNvPr id="22555" name="Oval 27"/>
            <p:cNvSpPr>
              <a:spLocks noChangeArrowheads="1"/>
            </p:cNvSpPr>
            <p:nvPr/>
          </p:nvSpPr>
          <p:spPr bwMode="auto">
            <a:xfrm>
              <a:off x="0" y="0"/>
              <a:ext cx="240" cy="24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556" name="Oval 28"/>
            <p:cNvSpPr>
              <a:spLocks noChangeArrowheads="1"/>
            </p:cNvSpPr>
            <p:nvPr/>
          </p:nvSpPr>
          <p:spPr bwMode="auto">
            <a:xfrm>
              <a:off x="92" y="101"/>
              <a:ext cx="47" cy="47"/>
            </a:xfrm>
            <a:prstGeom prst="ellipse">
              <a:avLst/>
            </a:prstGeom>
            <a:solidFill>
              <a:srgbClr val="FF3300"/>
            </a:solidFill>
            <a:ln w="9525">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22552" name="Line 29"/>
          <p:cNvSpPr>
            <a:spLocks noChangeShapeType="1"/>
          </p:cNvSpPr>
          <p:nvPr/>
        </p:nvSpPr>
        <p:spPr bwMode="auto">
          <a:xfrm flipH="1">
            <a:off x="7381877" y="2962275"/>
            <a:ext cx="360363" cy="0"/>
          </a:xfrm>
          <a:prstGeom prst="line">
            <a:avLst/>
          </a:prstGeom>
          <a:noFill/>
          <a:ln w="28575">
            <a:solidFill>
              <a:srgbClr val="CC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553" name="Line 30"/>
          <p:cNvSpPr>
            <a:spLocks noChangeShapeType="1"/>
          </p:cNvSpPr>
          <p:nvPr/>
        </p:nvSpPr>
        <p:spPr bwMode="auto">
          <a:xfrm>
            <a:off x="7165975" y="3667125"/>
            <a:ext cx="431800"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554" name="Line 31"/>
          <p:cNvSpPr>
            <a:spLocks noChangeShapeType="1"/>
          </p:cNvSpPr>
          <p:nvPr/>
        </p:nvSpPr>
        <p:spPr bwMode="auto">
          <a:xfrm flipH="1">
            <a:off x="5821363" y="2208213"/>
            <a:ext cx="215900" cy="1905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Tree>
    <p:extLst>
      <p:ext uri="{BB962C8B-B14F-4D97-AF65-F5344CB8AC3E}">
        <p14:creationId xmlns:p14="http://schemas.microsoft.com/office/powerpoint/2010/main" val="2132514414"/>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29"/>
                                        </p:tgtEl>
                                        <p:attrNameLst>
                                          <p:attrName>style.visibility</p:attrName>
                                        </p:attrNameLst>
                                      </p:cBhvr>
                                      <p:to>
                                        <p:strVal val="visible"/>
                                      </p:to>
                                    </p:set>
                                    <p:animEffect transition="in" filter="wipe(left)">
                                      <p:cBhvr>
                                        <p:cTn id="7" dur="500"/>
                                        <p:tgtEl>
                                          <p:spTgt spid="133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30"/>
                                        </p:tgtEl>
                                        <p:attrNameLst>
                                          <p:attrName>style.visibility</p:attrName>
                                        </p:attrNameLst>
                                      </p:cBhvr>
                                      <p:to>
                                        <p:strVal val="visible"/>
                                      </p:to>
                                    </p:set>
                                    <p:animEffect transition="in" filter="wipe(left)">
                                      <p:cBhvr>
                                        <p:cTn id="12" dur="500"/>
                                        <p:tgtEl>
                                          <p:spTgt spid="133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331"/>
                                        </p:tgtEl>
                                        <p:attrNameLst>
                                          <p:attrName>style.visibility</p:attrName>
                                        </p:attrNameLst>
                                      </p:cBhvr>
                                      <p:to>
                                        <p:strVal val="visible"/>
                                      </p:to>
                                    </p:set>
                                    <p:animEffect transition="in" filter="wipe(left)">
                                      <p:cBhvr>
                                        <p:cTn id="17" dur="500"/>
                                        <p:tgtEl>
                                          <p:spTgt spid="133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13338"/>
                                        </p:tgtEl>
                                        <p:attrNameLst>
                                          <p:attrName>style.visibility</p:attrName>
                                        </p:attrNameLst>
                                      </p:cBhvr>
                                      <p:to>
                                        <p:strVal val="visible"/>
                                      </p:to>
                                    </p:set>
                                    <p:anim calcmode="lin" valueType="num">
                                      <p:cBhvr>
                                        <p:cTn id="22" dur="500" fill="hold"/>
                                        <p:tgtEl>
                                          <p:spTgt spid="13338"/>
                                        </p:tgtEl>
                                        <p:attrNameLst>
                                          <p:attrName>ppt_w</p:attrName>
                                        </p:attrNameLst>
                                      </p:cBhvr>
                                      <p:tavLst>
                                        <p:tav tm="0">
                                          <p:val>
                                            <p:fltVal val="0"/>
                                          </p:val>
                                        </p:tav>
                                        <p:tav tm="100000">
                                          <p:val>
                                            <p:strVal val="#ppt_w"/>
                                          </p:val>
                                        </p:tav>
                                      </p:tavLst>
                                    </p:anim>
                                    <p:anim calcmode="lin" valueType="num">
                                      <p:cBhvr>
                                        <p:cTn id="23" dur="500" fill="hold"/>
                                        <p:tgtEl>
                                          <p:spTgt spid="13338"/>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3332"/>
                                        </p:tgtEl>
                                        <p:attrNameLst>
                                          <p:attrName>style.visibility</p:attrName>
                                        </p:attrNameLst>
                                      </p:cBhvr>
                                      <p:to>
                                        <p:strVal val="visible"/>
                                      </p:to>
                                    </p:set>
                                    <p:animEffect transition="in" filter="wipe(left)">
                                      <p:cBhvr>
                                        <p:cTn id="28" dur="500"/>
                                        <p:tgtEl>
                                          <p:spTgt spid="1333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3315"/>
                                        </p:tgtEl>
                                        <p:attrNameLst>
                                          <p:attrName>style.visibility</p:attrName>
                                        </p:attrNameLst>
                                      </p:cBhvr>
                                      <p:to>
                                        <p:strVal val="visible"/>
                                      </p:to>
                                    </p:set>
                                    <p:animEffect transition="in" filter="wipe(left)">
                                      <p:cBhvr>
                                        <p:cTn id="33" dur="500"/>
                                        <p:tgtEl>
                                          <p:spTgt spid="1331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13324"/>
                                        </p:tgtEl>
                                        <p:attrNameLst>
                                          <p:attrName>style.visibility</p:attrName>
                                        </p:attrNameLst>
                                      </p:cBhvr>
                                      <p:to>
                                        <p:strVal val="visible"/>
                                      </p:to>
                                    </p:set>
                                    <p:animEffect transition="in" filter="box(out)">
                                      <p:cBhvr>
                                        <p:cTn id="38" dur="500"/>
                                        <p:tgtEl>
                                          <p:spTgt spid="1332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3322"/>
                                        </p:tgtEl>
                                        <p:attrNameLst>
                                          <p:attrName>style.visibility</p:attrName>
                                        </p:attrNameLst>
                                      </p:cBhvr>
                                      <p:to>
                                        <p:strVal val="visible"/>
                                      </p:to>
                                    </p:set>
                                    <p:animEffect transition="in" filter="wipe(left)">
                                      <p:cBhvr>
                                        <p:cTn id="43" dur="500"/>
                                        <p:tgtEl>
                                          <p:spTgt spid="1332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13323"/>
                                        </p:tgtEl>
                                        <p:attrNameLst>
                                          <p:attrName>style.visibility</p:attrName>
                                        </p:attrNameLst>
                                      </p:cBhvr>
                                      <p:to>
                                        <p:strVal val="visible"/>
                                      </p:to>
                                    </p:set>
                                    <p:animEffect transition="in" filter="dissolve">
                                      <p:cBhvr>
                                        <p:cTn id="48" dur="500"/>
                                        <p:tgtEl>
                                          <p:spTgt spid="13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9"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390190" y="1418464"/>
            <a:ext cx="636362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zh-CN" altLang="en-US" sz="2800" dirty="0">
                <a:solidFill>
                  <a:srgbClr val="000404"/>
                </a:solidFill>
              </a:rPr>
              <a:t>上式也称为</a:t>
            </a:r>
            <a:r>
              <a:rPr lang="zh-CN" altLang="en-US" sz="2800" dirty="0">
                <a:solidFill>
                  <a:srgbClr val="CC0000"/>
                </a:solidFill>
              </a:rPr>
              <a:t>磁感应强度叠加原理。</a:t>
            </a:r>
          </a:p>
        </p:txBody>
      </p:sp>
      <p:graphicFrame>
        <p:nvGraphicFramePr>
          <p:cNvPr id="4" name="Object 31"/>
          <p:cNvGraphicFramePr>
            <a:graphicFrameLocks noChangeAspect="1"/>
          </p:cNvGraphicFramePr>
          <p:nvPr>
            <p:extLst/>
          </p:nvPr>
        </p:nvGraphicFramePr>
        <p:xfrm>
          <a:off x="2164556" y="553552"/>
          <a:ext cx="3504228" cy="900000"/>
        </p:xfrm>
        <a:graphic>
          <a:graphicData uri="http://schemas.openxmlformats.org/presentationml/2006/ole">
            <mc:AlternateContent xmlns:mc="http://schemas.openxmlformats.org/markup-compatibility/2006">
              <mc:Choice xmlns:v="urn:schemas-microsoft-com:vml" Requires="v">
                <p:oleObj spid="_x0000_s75020" r:id="rId3" imgW="1526304" imgH="419963" progId="Equation.DSMT4">
                  <p:embed/>
                </p:oleObj>
              </mc:Choice>
              <mc:Fallback>
                <p:oleObj r:id="rId3" imgW="1526304" imgH="41996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4556" y="553552"/>
                        <a:ext cx="3504228" cy="9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16"/>
          <p:cNvSpPr>
            <a:spLocks noChangeArrowheads="1"/>
          </p:cNvSpPr>
          <p:nvPr/>
        </p:nvSpPr>
        <p:spPr bwMode="auto">
          <a:xfrm>
            <a:off x="2" y="2011476"/>
            <a:ext cx="432911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en-US" sz="2400" b="1" dirty="0">
                <a:solidFill>
                  <a:prstClr val="black"/>
                </a:solidFill>
              </a:rPr>
              <a:t>距离载流直导线为</a:t>
            </a:r>
            <a:r>
              <a:rPr lang="zh-CN" altLang="zh-CN" sz="2400" b="1" i="1" dirty="0">
                <a:solidFill>
                  <a:prstClr val="black"/>
                </a:solidFill>
              </a:rPr>
              <a:t>a </a:t>
            </a:r>
            <a:r>
              <a:rPr lang="zh-CN" altLang="en-US" sz="2400" b="1" dirty="0">
                <a:solidFill>
                  <a:prstClr val="black"/>
                </a:solidFill>
              </a:rPr>
              <a:t>处一点</a:t>
            </a:r>
            <a:r>
              <a:rPr lang="zh-CN" altLang="zh-CN" sz="2400" b="1" i="1" dirty="0">
                <a:solidFill>
                  <a:prstClr val="black"/>
                </a:solidFill>
              </a:rPr>
              <a:t>P </a:t>
            </a:r>
            <a:r>
              <a:rPr lang="zh-CN" altLang="en-US" sz="2400" b="1" dirty="0">
                <a:solidFill>
                  <a:prstClr val="black"/>
                </a:solidFill>
              </a:rPr>
              <a:t>的磁感应强度</a:t>
            </a:r>
          </a:p>
        </p:txBody>
      </p:sp>
      <p:graphicFrame>
        <p:nvGraphicFramePr>
          <p:cNvPr id="6" name="Object 43"/>
          <p:cNvGraphicFramePr>
            <a:graphicFrameLocks noChangeAspect="1"/>
          </p:cNvGraphicFramePr>
          <p:nvPr>
            <p:extLst/>
          </p:nvPr>
        </p:nvGraphicFramePr>
        <p:xfrm>
          <a:off x="5586115" y="1874740"/>
          <a:ext cx="3232150" cy="844424"/>
        </p:xfrm>
        <a:graphic>
          <a:graphicData uri="http://schemas.openxmlformats.org/presentationml/2006/ole">
            <mc:AlternateContent xmlns:mc="http://schemas.openxmlformats.org/markup-compatibility/2006">
              <mc:Choice xmlns:v="urn:schemas-microsoft-com:vml" Requires="v">
                <p:oleObj spid="_x0000_s75021" name="Equation" r:id="rId5" imgW="1511280" imgH="393480" progId="Equation.DSMT4">
                  <p:embed/>
                </p:oleObj>
              </mc:Choice>
              <mc:Fallback>
                <p:oleObj name="Equation" r:id="rId5" imgW="1511280" imgH="393480" progId="Equation.DSMT4">
                  <p:embed/>
                  <p:pic>
                    <p:nvPicPr>
                      <p:cNvPr id="0" name=""/>
                      <p:cNvPicPr>
                        <a:picLocks noChangeAspect="1" noChangeArrowheads="1"/>
                      </p:cNvPicPr>
                      <p:nvPr/>
                    </p:nvPicPr>
                    <p:blipFill>
                      <a:blip r:embed="rId6"/>
                      <a:srcRect/>
                      <a:stretch>
                        <a:fillRect/>
                      </a:stretch>
                    </p:blipFill>
                    <p:spPr bwMode="auto">
                      <a:xfrm>
                        <a:off x="5586115" y="1874740"/>
                        <a:ext cx="3232150" cy="844424"/>
                      </a:xfrm>
                      <a:prstGeom prst="rect">
                        <a:avLst/>
                      </a:prstGeom>
                      <a:noFill/>
                      <a:ln>
                        <a:noFill/>
                      </a:ln>
                      <a:extLst/>
                    </p:spPr>
                  </p:pic>
                </p:oleObj>
              </mc:Fallback>
            </mc:AlternateContent>
          </a:graphicData>
        </a:graphic>
      </p:graphicFrame>
      <p:sp>
        <p:nvSpPr>
          <p:cNvPr id="7" name="Text Box 3"/>
          <p:cNvSpPr txBox="1">
            <a:spLocks noChangeArrowheads="1"/>
          </p:cNvSpPr>
          <p:nvPr/>
        </p:nvSpPr>
        <p:spPr bwMode="auto">
          <a:xfrm>
            <a:off x="2" y="3031395"/>
            <a:ext cx="37449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zh-CN" altLang="en-US" sz="2400" dirty="0">
                <a:solidFill>
                  <a:prstClr val="black"/>
                </a:solidFill>
                <a:cs typeface="Times New Roman" pitchFamily="18" charset="0"/>
              </a:rPr>
              <a:t>无限长直导线</a:t>
            </a:r>
          </a:p>
        </p:txBody>
      </p:sp>
      <p:graphicFrame>
        <p:nvGraphicFramePr>
          <p:cNvPr id="8" name="Object 6"/>
          <p:cNvGraphicFramePr>
            <a:graphicFrameLocks noChangeAspect="1"/>
          </p:cNvGraphicFramePr>
          <p:nvPr>
            <p:extLst/>
          </p:nvPr>
        </p:nvGraphicFramePr>
        <p:xfrm>
          <a:off x="5566142" y="2683230"/>
          <a:ext cx="1227150" cy="846000"/>
        </p:xfrm>
        <a:graphic>
          <a:graphicData uri="http://schemas.openxmlformats.org/presentationml/2006/ole">
            <mc:AlternateContent xmlns:mc="http://schemas.openxmlformats.org/markup-compatibility/2006">
              <mc:Choice xmlns:v="urn:schemas-microsoft-com:vml" Requires="v">
                <p:oleObj spid="_x0000_s75022" r:id="rId7" imgW="571997" imgH="394042" progId="Equation.3">
                  <p:embed/>
                </p:oleObj>
              </mc:Choice>
              <mc:Fallback>
                <p:oleObj r:id="rId7" imgW="571997" imgH="39404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6142" y="2683230"/>
                        <a:ext cx="1227150" cy="846000"/>
                      </a:xfrm>
                      <a:prstGeom prst="rect">
                        <a:avLst/>
                      </a:prstGeom>
                      <a:noFill/>
                      <a:ln>
                        <a:noFill/>
                      </a:ln>
                      <a:extLst/>
                    </p:spPr>
                  </p:pic>
                </p:oleObj>
              </mc:Fallback>
            </mc:AlternateContent>
          </a:graphicData>
        </a:graphic>
      </p:graphicFrame>
      <p:sp>
        <p:nvSpPr>
          <p:cNvPr id="10" name="Rectangle 2"/>
          <p:cNvSpPr>
            <a:spLocks noChangeArrowheads="1"/>
          </p:cNvSpPr>
          <p:nvPr/>
        </p:nvSpPr>
        <p:spPr bwMode="auto">
          <a:xfrm>
            <a:off x="2" y="3590254"/>
            <a:ext cx="43291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b="1" dirty="0">
                <a:solidFill>
                  <a:prstClr val="black"/>
                </a:solidFill>
                <a:latin typeface="宋体" panose="02010600030101010101" pitchFamily="2" charset="-122"/>
                <a:cs typeface="Times New Roman" panose="02020603050405020304" pitchFamily="18" charset="0"/>
              </a:rPr>
              <a:t>流圆线圈在轴线上一点（距离圆心为</a:t>
            </a:r>
            <a:r>
              <a:rPr lang="en-US" altLang="zh-CN" sz="2400" b="1" i="1" dirty="0">
                <a:solidFill>
                  <a:prstClr val="black"/>
                </a:solidFill>
                <a:latin typeface="Times New Roman" panose="02020603050405020304" pitchFamily="18" charset="0"/>
                <a:cs typeface="Times New Roman" panose="02020603050405020304" pitchFamily="18" charset="0"/>
              </a:rPr>
              <a:t>x</a:t>
            </a:r>
            <a:r>
              <a:rPr lang="zh-CN" altLang="en-US" sz="2400" b="1" dirty="0">
                <a:solidFill>
                  <a:prstClr val="black"/>
                </a:solidFill>
                <a:latin typeface="宋体" panose="02010600030101010101" pitchFamily="2" charset="-122"/>
                <a:cs typeface="Times New Roman" panose="02020603050405020304" pitchFamily="18" charset="0"/>
              </a:rPr>
              <a:t>）：</a:t>
            </a:r>
            <a:endParaRPr lang="zh-CN" altLang="en-US" sz="2400" b="1" dirty="0">
              <a:solidFill>
                <a:prstClr val="black"/>
              </a:solidFill>
              <a:latin typeface="Arial" panose="020B0604020202020204" pitchFamily="34" charset="0"/>
            </a:endParaRPr>
          </a:p>
        </p:txBody>
      </p:sp>
      <p:graphicFrame>
        <p:nvGraphicFramePr>
          <p:cNvPr id="11" name="对象 10"/>
          <p:cNvGraphicFramePr>
            <a:graphicFrameLocks noChangeAspect="1"/>
          </p:cNvGraphicFramePr>
          <p:nvPr>
            <p:extLst/>
          </p:nvPr>
        </p:nvGraphicFramePr>
        <p:xfrm>
          <a:off x="5567138" y="3428571"/>
          <a:ext cx="2218499" cy="1044000"/>
        </p:xfrm>
        <a:graphic>
          <a:graphicData uri="http://schemas.openxmlformats.org/presentationml/2006/ole">
            <mc:AlternateContent xmlns:mc="http://schemas.openxmlformats.org/markup-compatibility/2006">
              <mc:Choice xmlns:v="urn:schemas-microsoft-com:vml" Requires="v">
                <p:oleObj spid="_x0000_s75023" name="Equation" r:id="rId9" imgW="1129810" imgH="533169" progId="Equation.DSMT4">
                  <p:embed/>
                </p:oleObj>
              </mc:Choice>
              <mc:Fallback>
                <p:oleObj name="Equation" r:id="rId9" imgW="1129810" imgH="53316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7138" y="3428571"/>
                        <a:ext cx="2218499" cy="1044000"/>
                      </a:xfrm>
                      <a:prstGeom prst="rect">
                        <a:avLst/>
                      </a:prstGeom>
                      <a:noFill/>
                    </p:spPr>
                  </p:pic>
                </p:oleObj>
              </mc:Fallback>
            </mc:AlternateContent>
          </a:graphicData>
        </a:graphic>
      </p:graphicFrame>
      <p:sp>
        <p:nvSpPr>
          <p:cNvPr id="12" name="Rectangle 3"/>
          <p:cNvSpPr>
            <a:spLocks noChangeArrowheads="1"/>
          </p:cNvSpPr>
          <p:nvPr/>
        </p:nvSpPr>
        <p:spPr bwMode="auto">
          <a:xfrm>
            <a:off x="0" y="4256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800">
                <a:solidFill>
                  <a:prstClr val="black"/>
                </a:solidFill>
              </a:rPr>
              <a:t> </a:t>
            </a:r>
            <a:endParaRPr lang="zh-CN" altLang="zh-CN">
              <a:solidFill>
                <a:prstClr val="black"/>
              </a:solidFill>
              <a:latin typeface="Arial" panose="020B0604020202020204" pitchFamily="34" charset="0"/>
            </a:endParaRPr>
          </a:p>
        </p:txBody>
      </p:sp>
      <p:sp>
        <p:nvSpPr>
          <p:cNvPr id="14" name="Text Box 3"/>
          <p:cNvSpPr txBox="1">
            <a:spLocks noChangeArrowheads="1"/>
          </p:cNvSpPr>
          <p:nvPr/>
        </p:nvSpPr>
        <p:spPr bwMode="auto">
          <a:xfrm>
            <a:off x="0" y="4622998"/>
            <a:ext cx="4097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zh-CN" altLang="en-US" sz="2400" dirty="0">
                <a:solidFill>
                  <a:prstClr val="black"/>
                </a:solidFill>
                <a:cs typeface="Times New Roman" pitchFamily="18" charset="0"/>
              </a:rPr>
              <a:t>载流圆线圈的圆心处 </a:t>
            </a:r>
          </a:p>
        </p:txBody>
      </p:sp>
      <p:graphicFrame>
        <p:nvGraphicFramePr>
          <p:cNvPr id="15" name="Object 4"/>
          <p:cNvGraphicFramePr>
            <a:graphicFrameLocks/>
          </p:cNvGraphicFramePr>
          <p:nvPr>
            <p:extLst/>
          </p:nvPr>
        </p:nvGraphicFramePr>
        <p:xfrm>
          <a:off x="5607703" y="4428169"/>
          <a:ext cx="1068685" cy="684000"/>
        </p:xfrm>
        <a:graphic>
          <a:graphicData uri="http://schemas.openxmlformats.org/presentationml/2006/ole">
            <mc:AlternateContent xmlns:mc="http://schemas.openxmlformats.org/markup-compatibility/2006">
              <mc:Choice xmlns:v="urn:schemas-microsoft-com:vml" Requires="v">
                <p:oleObj spid="_x0000_s75024" r:id="rId11" imgW="1169415" imgH="826217" progId="Equation.3">
                  <p:embed/>
                </p:oleObj>
              </mc:Choice>
              <mc:Fallback>
                <p:oleObj r:id="rId11" imgW="1169415" imgH="826217"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07703" y="4428169"/>
                        <a:ext cx="1068685" cy="684000"/>
                      </a:xfrm>
                      <a:prstGeom prst="rect">
                        <a:avLst/>
                      </a:prstGeom>
                      <a:noFill/>
                      <a:ln>
                        <a:noFill/>
                      </a:ln>
                      <a:extLst/>
                    </p:spPr>
                  </p:pic>
                </p:oleObj>
              </mc:Fallback>
            </mc:AlternateContent>
          </a:graphicData>
        </a:graphic>
      </p:graphicFrame>
      <p:sp>
        <p:nvSpPr>
          <p:cNvPr id="16" name="Rectangle 10"/>
          <p:cNvSpPr>
            <a:spLocks noChangeArrowheads="1"/>
          </p:cNvSpPr>
          <p:nvPr/>
        </p:nvSpPr>
        <p:spPr bwMode="auto">
          <a:xfrm>
            <a:off x="0" y="5925980"/>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b="1" dirty="0">
                <a:solidFill>
                  <a:prstClr val="black"/>
                </a:solidFill>
                <a:latin typeface="Times New Roman" panose="02020603050405020304" pitchFamily="18" charset="0"/>
                <a:cs typeface="Times New Roman" panose="02020603050405020304" pitchFamily="18" charset="0"/>
              </a:rPr>
              <a:t>无限长螺线管：</a:t>
            </a:r>
            <a:endParaRPr lang="zh-CN" altLang="en-US" sz="3600" b="1" dirty="0">
              <a:solidFill>
                <a:prstClr val="black"/>
              </a:solidFill>
              <a:latin typeface="Arial" panose="020B0604020202020204" pitchFamily="34" charset="0"/>
            </a:endParaRPr>
          </a:p>
        </p:txBody>
      </p:sp>
      <p:graphicFrame>
        <p:nvGraphicFramePr>
          <p:cNvPr id="17" name="对象 16"/>
          <p:cNvGraphicFramePr>
            <a:graphicFrameLocks noChangeAspect="1"/>
          </p:cNvGraphicFramePr>
          <p:nvPr>
            <p:extLst/>
          </p:nvPr>
        </p:nvGraphicFramePr>
        <p:xfrm>
          <a:off x="5586116" y="5949120"/>
          <a:ext cx="1294724" cy="493228"/>
        </p:xfrm>
        <a:graphic>
          <a:graphicData uri="http://schemas.openxmlformats.org/presentationml/2006/ole">
            <mc:AlternateContent xmlns:mc="http://schemas.openxmlformats.org/markup-compatibility/2006">
              <mc:Choice xmlns:v="urn:schemas-microsoft-com:vml" Requires="v">
                <p:oleObj spid="_x0000_s75025" name="Equation" r:id="rId13" imgW="596900" imgH="228600" progId="Equation.DSMT4">
                  <p:embed/>
                </p:oleObj>
              </mc:Choice>
              <mc:Fallback>
                <p:oleObj name="Equation" r:id="rId13" imgW="59690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86116" y="5949120"/>
                        <a:ext cx="1294724" cy="493228"/>
                      </a:xfrm>
                      <a:prstGeom prst="rect">
                        <a:avLst/>
                      </a:prstGeom>
                      <a:noFill/>
                    </p:spPr>
                  </p:pic>
                </p:oleObj>
              </mc:Fallback>
            </mc:AlternateContent>
          </a:graphicData>
        </a:graphic>
      </p:graphicFrame>
      <p:sp>
        <p:nvSpPr>
          <p:cNvPr id="18" name="Rectangle 11"/>
          <p:cNvSpPr>
            <a:spLocks noChangeArrowheads="1"/>
          </p:cNvSpPr>
          <p:nvPr/>
        </p:nvSpPr>
        <p:spPr bwMode="auto">
          <a:xfrm>
            <a:off x="4104989" y="6370463"/>
            <a:ext cx="40687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b="1" dirty="0">
                <a:solidFill>
                  <a:prstClr val="black"/>
                </a:solidFill>
                <a:latin typeface="Times New Roman" panose="02020603050405020304" pitchFamily="18" charset="0"/>
                <a:cs typeface="Times New Roman" panose="02020603050405020304" pitchFamily="18" charset="0"/>
              </a:rPr>
              <a:t>（其中</a:t>
            </a:r>
            <a:r>
              <a:rPr lang="en-US" altLang="zh-CN" sz="2400" b="1" i="1" dirty="0">
                <a:solidFill>
                  <a:prstClr val="black"/>
                </a:solidFill>
                <a:latin typeface="Times New Roman" panose="02020603050405020304" pitchFamily="18" charset="0"/>
                <a:cs typeface="Times New Roman" panose="02020603050405020304" pitchFamily="18" charset="0"/>
              </a:rPr>
              <a:t>n</a:t>
            </a:r>
            <a:r>
              <a:rPr lang="zh-CN" altLang="en-US" sz="2400" b="1" dirty="0">
                <a:solidFill>
                  <a:prstClr val="black"/>
                </a:solidFill>
                <a:latin typeface="Times New Roman" panose="02020603050405020304" pitchFamily="18" charset="0"/>
                <a:cs typeface="Times New Roman" panose="02020603050405020304" pitchFamily="18" charset="0"/>
              </a:rPr>
              <a:t>为单位长度线圈数）</a:t>
            </a:r>
            <a:endParaRPr lang="zh-CN" altLang="en-US" sz="3600" b="1" dirty="0">
              <a:solidFill>
                <a:prstClr val="black"/>
              </a:solidFill>
              <a:latin typeface="Arial" panose="020B0604020202020204" pitchFamily="34" charset="0"/>
            </a:endParaRPr>
          </a:p>
        </p:txBody>
      </p:sp>
      <p:sp>
        <p:nvSpPr>
          <p:cNvPr id="19" name="Text Box 2"/>
          <p:cNvSpPr txBox="1">
            <a:spLocks noChangeArrowheads="1"/>
          </p:cNvSpPr>
          <p:nvPr/>
        </p:nvSpPr>
        <p:spPr bwMode="auto">
          <a:xfrm>
            <a:off x="1246982" y="30332"/>
            <a:ext cx="7704138"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dirty="0">
                <a:solidFill>
                  <a:srgbClr val="000404"/>
                </a:solidFill>
              </a:rPr>
              <a:t>任意载流导线在</a:t>
            </a:r>
            <a:r>
              <a:rPr lang="zh-CN" altLang="en-US" sz="2800" dirty="0">
                <a:solidFill>
                  <a:srgbClr val="0000FF"/>
                </a:solidFill>
              </a:rPr>
              <a:t> </a:t>
            </a:r>
            <a:r>
              <a:rPr lang="zh-CN" altLang="zh-CN" sz="2800" i="1" dirty="0">
                <a:solidFill>
                  <a:srgbClr val="0000FF"/>
                </a:solidFill>
              </a:rPr>
              <a:t>p</a:t>
            </a:r>
            <a:r>
              <a:rPr lang="zh-CN" altLang="en-US" sz="2800" dirty="0">
                <a:solidFill>
                  <a:srgbClr val="000404"/>
                </a:solidFill>
              </a:rPr>
              <a:t>点处的磁感应强度：</a:t>
            </a:r>
          </a:p>
        </p:txBody>
      </p:sp>
      <p:sp>
        <p:nvSpPr>
          <p:cNvPr id="20" name="Text Box 5"/>
          <p:cNvSpPr txBox="1">
            <a:spLocks noChangeArrowheads="1"/>
          </p:cNvSpPr>
          <p:nvPr/>
        </p:nvSpPr>
        <p:spPr bwMode="auto">
          <a:xfrm>
            <a:off x="0" y="5337947"/>
            <a:ext cx="4477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zh-CN" altLang="en-US" sz="2400" dirty="0">
                <a:solidFill>
                  <a:prstClr val="black"/>
                </a:solidFill>
                <a:cs typeface="Times New Roman" pitchFamily="18" charset="0"/>
              </a:rPr>
              <a:t>一段圆弧在圆心处产生的磁场  </a:t>
            </a:r>
          </a:p>
        </p:txBody>
      </p:sp>
      <p:graphicFrame>
        <p:nvGraphicFramePr>
          <p:cNvPr id="21" name="Object 6"/>
          <p:cNvGraphicFramePr>
            <a:graphicFrameLocks/>
          </p:cNvGraphicFramePr>
          <p:nvPr>
            <p:extLst/>
          </p:nvPr>
        </p:nvGraphicFramePr>
        <p:xfrm>
          <a:off x="5586115" y="5073946"/>
          <a:ext cx="1943100" cy="828000"/>
        </p:xfrm>
        <a:graphic>
          <a:graphicData uri="http://schemas.openxmlformats.org/presentationml/2006/ole">
            <mc:AlternateContent xmlns:mc="http://schemas.openxmlformats.org/markup-compatibility/2006">
              <mc:Choice xmlns:v="urn:schemas-microsoft-com:vml" Requires="v">
                <p:oleObj spid="_x0000_s75026" r:id="rId15" imgW="813153" imgH="393871" progId="Equation.3">
                  <p:embed/>
                </p:oleObj>
              </mc:Choice>
              <mc:Fallback>
                <p:oleObj r:id="rId15" imgW="813153" imgH="393871"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86115" y="5073946"/>
                        <a:ext cx="1943100" cy="82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7"/>
          <p:cNvGraphicFramePr>
            <a:graphicFrameLocks/>
          </p:cNvGraphicFramePr>
          <p:nvPr>
            <p:extLst/>
          </p:nvPr>
        </p:nvGraphicFramePr>
        <p:xfrm>
          <a:off x="7602240" y="5040608"/>
          <a:ext cx="1511300" cy="864000"/>
        </p:xfrm>
        <a:graphic>
          <a:graphicData uri="http://schemas.openxmlformats.org/presentationml/2006/ole">
            <mc:AlternateContent xmlns:mc="http://schemas.openxmlformats.org/markup-compatibility/2006">
              <mc:Choice xmlns:v="urn:schemas-microsoft-com:vml" Requires="v">
                <p:oleObj spid="_x0000_s75027" r:id="rId17" imgW="495730" imgH="394042" progId="Equation.3">
                  <p:embed/>
                </p:oleObj>
              </mc:Choice>
              <mc:Fallback>
                <p:oleObj r:id="rId17" imgW="495730" imgH="394042"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02240" y="5040608"/>
                        <a:ext cx="1511300" cy="8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五角星 22"/>
          <p:cNvSpPr/>
          <p:nvPr/>
        </p:nvSpPr>
        <p:spPr>
          <a:xfrm>
            <a:off x="7045911" y="113705"/>
            <a:ext cx="1629490" cy="148107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507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p:bldP spid="7" grpId="0"/>
      <p:bldP spid="10" grpId="0"/>
      <p:bldP spid="14" grpId="0"/>
      <p:bldP spid="16" grpId="0"/>
      <p:bldP spid="18" grpId="0"/>
      <p:bldP spid="2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nvPr>
        </p:nvGraphicFramePr>
        <p:xfrm>
          <a:off x="2616547" y="92986"/>
          <a:ext cx="2413000" cy="666750"/>
        </p:xfrm>
        <a:graphic>
          <a:graphicData uri="http://schemas.openxmlformats.org/presentationml/2006/ole">
            <mc:AlternateContent xmlns:mc="http://schemas.openxmlformats.org/markup-compatibility/2006">
              <mc:Choice xmlns:v="urn:schemas-microsoft-com:vml" Requires="v">
                <p:oleObj spid="_x0000_s76260" r:id="rId4" imgW="736920" imgH="241405" progId="Equation.3">
                  <p:embed/>
                </p:oleObj>
              </mc:Choice>
              <mc:Fallback>
                <p:oleObj r:id="rId4" imgW="736920" imgH="24140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547" y="92986"/>
                        <a:ext cx="2413000" cy="6667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3"/>
          <p:cNvSpPr txBox="1">
            <a:spLocks noChangeArrowheads="1"/>
          </p:cNvSpPr>
          <p:nvPr/>
        </p:nvSpPr>
        <p:spPr bwMode="auto">
          <a:xfrm>
            <a:off x="453829" y="149721"/>
            <a:ext cx="2663825" cy="523220"/>
          </a:xfrm>
          <a:prstGeom prst="rect">
            <a:avLst/>
          </a:prstGeom>
          <a:noFill/>
          <a:ln>
            <a:noFill/>
          </a:ln>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800" kern="0" dirty="0">
                <a:solidFill>
                  <a:srgbClr val="000404"/>
                </a:solidFill>
              </a:rPr>
              <a:t>定义</a:t>
            </a:r>
            <a:r>
              <a:rPr lang="zh-CN" altLang="en-US" sz="2800" kern="0" dirty="0">
                <a:solidFill>
                  <a:srgbClr val="FF0000"/>
                </a:solidFill>
              </a:rPr>
              <a:t>磁矩</a:t>
            </a:r>
            <a:r>
              <a:rPr lang="zh-CN" altLang="en-US" sz="2800" kern="0" dirty="0">
                <a:solidFill>
                  <a:srgbClr val="000404"/>
                </a:solidFill>
              </a:rPr>
              <a:t>：</a:t>
            </a:r>
          </a:p>
        </p:txBody>
      </p:sp>
      <p:graphicFrame>
        <p:nvGraphicFramePr>
          <p:cNvPr id="4" name="Object 4"/>
          <p:cNvGraphicFramePr>
            <a:graphicFrameLocks noChangeAspect="1"/>
          </p:cNvGraphicFramePr>
          <p:nvPr>
            <p:extLst/>
          </p:nvPr>
        </p:nvGraphicFramePr>
        <p:xfrm>
          <a:off x="2702520" y="799728"/>
          <a:ext cx="2382838" cy="738188"/>
        </p:xfrm>
        <a:graphic>
          <a:graphicData uri="http://schemas.openxmlformats.org/presentationml/2006/ole">
            <mc:AlternateContent xmlns:mc="http://schemas.openxmlformats.org/markup-compatibility/2006">
              <mc:Choice xmlns:v="urn:schemas-microsoft-com:vml" Requires="v">
                <p:oleObj spid="_x0000_s76261" r:id="rId6" imgW="736920" imgH="241405" progId="Equation.3">
                  <p:embed/>
                </p:oleObj>
              </mc:Choice>
              <mc:Fallback>
                <p:oleObj r:id="rId6" imgW="736920" imgH="24140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2520" y="799728"/>
                        <a:ext cx="2382838"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5"/>
          <p:cNvSpPr txBox="1">
            <a:spLocks noChangeArrowheads="1"/>
          </p:cNvSpPr>
          <p:nvPr/>
        </p:nvSpPr>
        <p:spPr bwMode="auto">
          <a:xfrm>
            <a:off x="453827" y="962521"/>
            <a:ext cx="241935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en-US" sz="2800" kern="0">
                <a:solidFill>
                  <a:srgbClr val="000404"/>
                </a:solidFill>
              </a:rPr>
              <a:t>也可写成：</a:t>
            </a:r>
          </a:p>
        </p:txBody>
      </p:sp>
      <p:grpSp>
        <p:nvGrpSpPr>
          <p:cNvPr id="6" name="Group 10"/>
          <p:cNvGrpSpPr>
            <a:grpSpLocks/>
          </p:cNvGrpSpPr>
          <p:nvPr/>
        </p:nvGrpSpPr>
        <p:grpSpPr bwMode="auto">
          <a:xfrm>
            <a:off x="5258147" y="166316"/>
            <a:ext cx="1676400" cy="1600200"/>
            <a:chOff x="0" y="0"/>
            <a:chExt cx="1056" cy="1008"/>
          </a:xfrm>
        </p:grpSpPr>
        <p:grpSp>
          <p:nvGrpSpPr>
            <p:cNvPr id="7" name="Group 11"/>
            <p:cNvGrpSpPr>
              <a:grpSpLocks/>
            </p:cNvGrpSpPr>
            <p:nvPr/>
          </p:nvGrpSpPr>
          <p:grpSpPr bwMode="auto">
            <a:xfrm>
              <a:off x="0" y="0"/>
              <a:ext cx="1056" cy="1008"/>
              <a:chOff x="0" y="0"/>
              <a:chExt cx="1056" cy="1008"/>
            </a:xfrm>
          </p:grpSpPr>
          <p:sp>
            <p:nvSpPr>
              <p:cNvPr id="9" name="Oval 12"/>
              <p:cNvSpPr>
                <a:spLocks noChangeArrowheads="1"/>
              </p:cNvSpPr>
              <p:nvPr/>
            </p:nvSpPr>
            <p:spPr bwMode="auto">
              <a:xfrm>
                <a:off x="144" y="0"/>
                <a:ext cx="528" cy="1008"/>
              </a:xfrm>
              <a:prstGeom prst="ellipse">
                <a:avLst/>
              </a:prstGeom>
              <a:noFill/>
              <a:ln w="57150">
                <a:solidFill>
                  <a:srgbClr val="0066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10" name="Line 13"/>
              <p:cNvSpPr>
                <a:spLocks noChangeShapeType="1"/>
              </p:cNvSpPr>
              <p:nvPr/>
            </p:nvSpPr>
            <p:spPr bwMode="auto">
              <a:xfrm flipH="1">
                <a:off x="144" y="96"/>
                <a:ext cx="96" cy="33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11" name="Line 14"/>
              <p:cNvSpPr>
                <a:spLocks noChangeShapeType="1"/>
              </p:cNvSpPr>
              <p:nvPr/>
            </p:nvSpPr>
            <p:spPr bwMode="auto">
              <a:xfrm>
                <a:off x="432" y="480"/>
                <a:ext cx="528" cy="0"/>
              </a:xfrm>
              <a:prstGeom prst="line">
                <a:avLst/>
              </a:prstGeom>
              <a:noFill/>
              <a:ln w="28575">
                <a:solidFill>
                  <a:srgbClr val="00040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12" name="Text Box 15"/>
              <p:cNvSpPr txBox="1">
                <a:spLocks noChangeArrowheads="1"/>
              </p:cNvSpPr>
              <p:nvPr/>
            </p:nvSpPr>
            <p:spPr bwMode="auto">
              <a:xfrm>
                <a:off x="720" y="192"/>
                <a:ext cx="336"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endParaRPr lang="zh-CN" altLang="zh-CN" sz="2400" b="0" kern="0">
                  <a:solidFill>
                    <a:srgbClr val="000000"/>
                  </a:solidFill>
                </a:endParaRPr>
              </a:p>
            </p:txBody>
          </p:sp>
          <p:sp>
            <p:nvSpPr>
              <p:cNvPr id="13" name="Text Box 16"/>
              <p:cNvSpPr txBox="1">
                <a:spLocks noChangeArrowheads="1"/>
              </p:cNvSpPr>
              <p:nvPr/>
            </p:nvSpPr>
            <p:spPr bwMode="auto">
              <a:xfrm>
                <a:off x="240" y="576"/>
                <a:ext cx="336"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zh-CN" sz="2400" kern="0">
                    <a:solidFill>
                      <a:srgbClr val="000404"/>
                    </a:solidFill>
                  </a:rPr>
                  <a:t>S</a:t>
                </a:r>
              </a:p>
            </p:txBody>
          </p:sp>
          <p:sp>
            <p:nvSpPr>
              <p:cNvPr id="14" name="Line 17"/>
              <p:cNvSpPr>
                <a:spLocks noChangeShapeType="1"/>
              </p:cNvSpPr>
              <p:nvPr/>
            </p:nvSpPr>
            <p:spPr bwMode="auto">
              <a:xfrm flipH="1" flipV="1">
                <a:off x="240" y="144"/>
                <a:ext cx="192" cy="336"/>
              </a:xfrm>
              <a:prstGeom prst="line">
                <a:avLst/>
              </a:prstGeom>
              <a:noFill/>
              <a:ln w="28575">
                <a:solidFill>
                  <a:srgbClr val="00040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15" name="Text Box 18"/>
              <p:cNvSpPr txBox="1">
                <a:spLocks noChangeArrowheads="1"/>
              </p:cNvSpPr>
              <p:nvPr/>
            </p:nvSpPr>
            <p:spPr bwMode="auto">
              <a:xfrm>
                <a:off x="288" y="96"/>
                <a:ext cx="384"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zh-CN" sz="2400" b="0" kern="0">
                    <a:solidFill>
                      <a:srgbClr val="000404"/>
                    </a:solidFill>
                  </a:rPr>
                  <a:t>R</a:t>
                </a:r>
              </a:p>
            </p:txBody>
          </p:sp>
          <p:sp>
            <p:nvSpPr>
              <p:cNvPr id="16" name="Text Box 19"/>
              <p:cNvSpPr txBox="1">
                <a:spLocks noChangeArrowheads="1"/>
              </p:cNvSpPr>
              <p:nvPr/>
            </p:nvSpPr>
            <p:spPr bwMode="auto">
              <a:xfrm>
                <a:off x="0" y="48"/>
                <a:ext cx="288"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zh-CN" sz="2400" kern="0">
                    <a:solidFill>
                      <a:srgbClr val="FF3300"/>
                    </a:solidFill>
                  </a:rPr>
                  <a:t>I</a:t>
                </a:r>
              </a:p>
            </p:txBody>
          </p:sp>
        </p:grpSp>
        <p:graphicFrame>
          <p:nvGraphicFramePr>
            <p:cNvPr id="8" name="Object 20"/>
            <p:cNvGraphicFramePr>
              <a:graphicFrameLocks noChangeAspect="1"/>
            </p:cNvGraphicFramePr>
            <p:nvPr>
              <p:extLst/>
            </p:nvPr>
          </p:nvGraphicFramePr>
          <p:xfrm>
            <a:off x="689" y="45"/>
            <a:ext cx="339" cy="402"/>
          </p:xfrm>
          <a:graphic>
            <a:graphicData uri="http://schemas.openxmlformats.org/presentationml/2006/ole">
              <mc:AlternateContent xmlns:mc="http://schemas.openxmlformats.org/markup-compatibility/2006">
                <mc:Choice xmlns:v="urn:schemas-microsoft-com:vml" Requires="v">
                  <p:oleObj spid="_x0000_s76262" r:id="rId8" imgW="203553" imgH="241720" progId="Equation.3">
                    <p:embed/>
                  </p:oleObj>
                </mc:Choice>
                <mc:Fallback>
                  <p:oleObj r:id="rId8" imgW="203553" imgH="2417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 y="45"/>
                          <a:ext cx="339"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7" name="对象 16"/>
          <p:cNvGraphicFramePr>
            <a:graphicFrameLocks noChangeAspect="1"/>
          </p:cNvGraphicFramePr>
          <p:nvPr>
            <p:extLst/>
          </p:nvPr>
        </p:nvGraphicFramePr>
        <p:xfrm>
          <a:off x="7239349" y="355755"/>
          <a:ext cx="1671007" cy="1125372"/>
        </p:xfrm>
        <a:graphic>
          <a:graphicData uri="http://schemas.openxmlformats.org/presentationml/2006/ole">
            <mc:AlternateContent xmlns:mc="http://schemas.openxmlformats.org/markup-compatibility/2006">
              <mc:Choice xmlns:v="urn:schemas-microsoft-com:vml" Requires="v">
                <p:oleObj spid="_x0000_s76263" name="Equation" r:id="rId10" imgW="622080" imgH="419040" progId="Equation.DSMT4">
                  <p:embed/>
                </p:oleObj>
              </mc:Choice>
              <mc:Fallback>
                <p:oleObj name="Equation" r:id="rId10" imgW="622080" imgH="419040" progId="Equation.DSMT4">
                  <p:embed/>
                  <p:pic>
                    <p:nvPicPr>
                      <p:cNvPr id="0" name=""/>
                      <p:cNvPicPr/>
                      <p:nvPr/>
                    </p:nvPicPr>
                    <p:blipFill>
                      <a:blip r:embed="rId11"/>
                      <a:stretch>
                        <a:fillRect/>
                      </a:stretch>
                    </p:blipFill>
                    <p:spPr>
                      <a:xfrm>
                        <a:off x="7239349" y="355755"/>
                        <a:ext cx="1671007" cy="1125372"/>
                      </a:xfrm>
                      <a:prstGeom prst="rect">
                        <a:avLst/>
                      </a:prstGeom>
                      <a:ln>
                        <a:solidFill>
                          <a:srgbClr val="0000FF"/>
                        </a:solidFill>
                      </a:ln>
                    </p:spPr>
                  </p:pic>
                </p:oleObj>
              </mc:Fallback>
            </mc:AlternateContent>
          </a:graphicData>
        </a:graphic>
      </p:graphicFrame>
      <p:sp>
        <p:nvSpPr>
          <p:cNvPr id="18" name="矩形 17"/>
          <p:cNvSpPr/>
          <p:nvPr/>
        </p:nvSpPr>
        <p:spPr>
          <a:xfrm>
            <a:off x="453827" y="1722626"/>
            <a:ext cx="8276930" cy="954107"/>
          </a:xfrm>
          <a:prstGeom prst="rect">
            <a:avLst/>
          </a:prstGeom>
        </p:spPr>
        <p:txBody>
          <a:bodyPr wrap="square">
            <a:spAutoFit/>
          </a:bodyPr>
          <a:lstStyle/>
          <a:p>
            <a:pPr fontAlgn="base">
              <a:spcBef>
                <a:spcPct val="0"/>
              </a:spcBef>
              <a:spcAft>
                <a:spcPct val="0"/>
              </a:spcAft>
            </a:pPr>
            <a:r>
              <a:rPr lang="zh-CN" altLang="zh-CN" sz="2800" b="1" dirty="0">
                <a:solidFill>
                  <a:srgbClr val="000000"/>
                </a:solidFill>
                <a:latin typeface="Times New Roman" pitchFamily="18" charset="0"/>
              </a:rPr>
              <a:t>只有当</a:t>
            </a:r>
            <a:r>
              <a:rPr lang="zh-CN" altLang="en-US" sz="2800" b="1" dirty="0">
                <a:solidFill>
                  <a:srgbClr val="000000"/>
                </a:solidFill>
                <a:latin typeface="Times New Roman" pitchFamily="18" charset="0"/>
              </a:rPr>
              <a:t>线圈</a:t>
            </a:r>
            <a:r>
              <a:rPr lang="zh-CN" altLang="zh-CN" sz="2800" b="1" dirty="0">
                <a:solidFill>
                  <a:srgbClr val="000000"/>
                </a:solidFill>
                <a:latin typeface="Times New Roman" pitchFamily="18" charset="0"/>
              </a:rPr>
              <a:t>的面积</a:t>
            </a:r>
            <a:r>
              <a:rPr lang="zh-CN" altLang="zh-CN" sz="2800" b="1" i="1" dirty="0">
                <a:solidFill>
                  <a:srgbClr val="000000"/>
                </a:solidFill>
                <a:latin typeface="Times New Roman" pitchFamily="18" charset="0"/>
              </a:rPr>
              <a:t>S </a:t>
            </a:r>
            <a:r>
              <a:rPr lang="zh-CN" altLang="zh-CN" sz="2800" b="1" dirty="0">
                <a:solidFill>
                  <a:srgbClr val="000000"/>
                </a:solidFill>
                <a:latin typeface="Times New Roman" pitchFamily="18" charset="0"/>
              </a:rPr>
              <a:t>很小,    或</a:t>
            </a:r>
            <a:r>
              <a:rPr lang="zh-CN" altLang="en-US" sz="2800" b="1" dirty="0">
                <a:solidFill>
                  <a:srgbClr val="000000"/>
                </a:solidFill>
                <a:latin typeface="Times New Roman" pitchFamily="18" charset="0"/>
              </a:rPr>
              <a:t>场点</a:t>
            </a:r>
            <a:r>
              <a:rPr lang="zh-CN" altLang="zh-CN" sz="2800" b="1" dirty="0">
                <a:solidFill>
                  <a:srgbClr val="000000"/>
                </a:solidFill>
                <a:latin typeface="Arial" charset="0"/>
              </a:rPr>
              <a:t>距</a:t>
            </a:r>
            <a:r>
              <a:rPr lang="zh-CN" altLang="en-US" sz="2800" b="1" dirty="0">
                <a:solidFill>
                  <a:srgbClr val="000000"/>
                </a:solidFill>
                <a:latin typeface="Times New Roman" pitchFamily="18" charset="0"/>
              </a:rPr>
              <a:t>线圈</a:t>
            </a:r>
            <a:r>
              <a:rPr lang="zh-CN" altLang="zh-CN" sz="2800" b="1" dirty="0">
                <a:solidFill>
                  <a:srgbClr val="000000"/>
                </a:solidFill>
                <a:latin typeface="Times New Roman" pitchFamily="18" charset="0"/>
              </a:rPr>
              <a:t>很远时,   才能把</a:t>
            </a:r>
            <a:r>
              <a:rPr lang="zh-CN" altLang="en-US" sz="2800" b="1" dirty="0">
                <a:solidFill>
                  <a:srgbClr val="000000"/>
                </a:solidFill>
                <a:latin typeface="Times New Roman" pitchFamily="18" charset="0"/>
              </a:rPr>
              <a:t>线圈</a:t>
            </a:r>
            <a:r>
              <a:rPr lang="zh-CN" altLang="zh-CN" sz="2800" b="1" dirty="0">
                <a:solidFill>
                  <a:srgbClr val="000000"/>
                </a:solidFill>
                <a:latin typeface="Times New Roman" pitchFamily="18" charset="0"/>
              </a:rPr>
              <a:t>叫做</a:t>
            </a:r>
            <a:r>
              <a:rPr lang="zh-CN" altLang="zh-CN" sz="2800" b="1" dirty="0">
                <a:solidFill>
                  <a:srgbClr val="CC0000"/>
                </a:solidFill>
                <a:latin typeface="Times New Roman" pitchFamily="18" charset="0"/>
              </a:rPr>
              <a:t>磁偶极子</a:t>
            </a:r>
            <a:r>
              <a:rPr lang="zh-CN" altLang="en-US" sz="2800" b="1" dirty="0">
                <a:solidFill>
                  <a:srgbClr val="CC0000"/>
                </a:solidFill>
                <a:latin typeface="Times New Roman" pitchFamily="18" charset="0"/>
              </a:rPr>
              <a:t>。</a:t>
            </a:r>
            <a:endParaRPr lang="zh-CN" altLang="en-US" sz="2800" b="1" dirty="0">
              <a:solidFill>
                <a:srgbClr val="000000"/>
              </a:solidFill>
              <a:latin typeface="Times New Roman" pitchFamily="18" charset="0"/>
            </a:endParaRPr>
          </a:p>
        </p:txBody>
      </p:sp>
      <p:sp>
        <p:nvSpPr>
          <p:cNvPr id="19" name="Text Box 2"/>
          <p:cNvSpPr txBox="1">
            <a:spLocks noChangeArrowheads="1"/>
          </p:cNvSpPr>
          <p:nvPr/>
        </p:nvSpPr>
        <p:spPr bwMode="auto">
          <a:xfrm>
            <a:off x="0" y="2861441"/>
            <a:ext cx="4629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zh-CN" altLang="en-US" dirty="0">
                <a:solidFill>
                  <a:srgbClr val="FF0000"/>
                </a:solidFill>
              </a:rPr>
              <a:t>二、运动电荷的磁场  </a:t>
            </a:r>
          </a:p>
        </p:txBody>
      </p:sp>
      <p:graphicFrame>
        <p:nvGraphicFramePr>
          <p:cNvPr id="21" name="Object 6"/>
          <p:cNvGraphicFramePr>
            <a:graphicFrameLocks noChangeAspect="1"/>
          </p:cNvGraphicFramePr>
          <p:nvPr>
            <p:extLst/>
          </p:nvPr>
        </p:nvGraphicFramePr>
        <p:xfrm>
          <a:off x="2774504" y="3517282"/>
          <a:ext cx="2406650" cy="1077912"/>
        </p:xfrm>
        <a:graphic>
          <a:graphicData uri="http://schemas.openxmlformats.org/presentationml/2006/ole">
            <mc:AlternateContent xmlns:mc="http://schemas.openxmlformats.org/markup-compatibility/2006">
              <mc:Choice xmlns:v="urn:schemas-microsoft-com:vml" Requires="v">
                <p:oleObj spid="_x0000_s76264" name="Equation" r:id="rId12" imgW="914400" imgH="393480" progId="Equation.DSMT4">
                  <p:embed/>
                </p:oleObj>
              </mc:Choice>
              <mc:Fallback>
                <p:oleObj name="Equation" r:id="rId12" imgW="914400" imgH="393480" progId="Equation.DSMT4">
                  <p:embed/>
                  <p:pic>
                    <p:nvPicPr>
                      <p:cNvPr id="0" name=""/>
                      <p:cNvPicPr>
                        <a:picLocks noChangeAspect="1" noChangeArrowheads="1"/>
                      </p:cNvPicPr>
                      <p:nvPr/>
                    </p:nvPicPr>
                    <p:blipFill>
                      <a:blip r:embed="rId13"/>
                      <a:srcRect/>
                      <a:stretch>
                        <a:fillRect/>
                      </a:stretch>
                    </p:blipFill>
                    <p:spPr bwMode="auto">
                      <a:xfrm>
                        <a:off x="2774504" y="3517282"/>
                        <a:ext cx="2406650" cy="1077912"/>
                      </a:xfrm>
                      <a:prstGeom prst="rect">
                        <a:avLst/>
                      </a:prstGeom>
                      <a:noFill/>
                      <a:ln>
                        <a:solidFill>
                          <a:srgbClr val="0000FF"/>
                        </a:solidFill>
                      </a:ln>
                      <a:effectLst/>
                      <a:extLst/>
                    </p:spPr>
                  </p:pic>
                </p:oleObj>
              </mc:Fallback>
            </mc:AlternateContent>
          </a:graphicData>
        </a:graphic>
      </p:graphicFrame>
      <p:sp>
        <p:nvSpPr>
          <p:cNvPr id="23" name="Text Box 8"/>
          <p:cNvSpPr txBox="1">
            <a:spLocks noChangeArrowheads="1"/>
          </p:cNvSpPr>
          <p:nvPr/>
        </p:nvSpPr>
        <p:spPr bwMode="auto">
          <a:xfrm>
            <a:off x="710207" y="6165306"/>
            <a:ext cx="3706004" cy="5847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en-US" kern="0" dirty="0">
                <a:solidFill>
                  <a:srgbClr val="000404"/>
                </a:solidFill>
              </a:rPr>
              <a:t>正运动电荷的磁场</a:t>
            </a:r>
          </a:p>
        </p:txBody>
      </p:sp>
      <p:sp>
        <p:nvSpPr>
          <p:cNvPr id="24" name="Text Box 9"/>
          <p:cNvSpPr txBox="1">
            <a:spLocks noChangeArrowheads="1"/>
          </p:cNvSpPr>
          <p:nvPr/>
        </p:nvSpPr>
        <p:spPr bwMode="auto">
          <a:xfrm>
            <a:off x="4326532" y="6165306"/>
            <a:ext cx="3557836" cy="5847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en-US" kern="0" dirty="0">
                <a:solidFill>
                  <a:srgbClr val="000404"/>
                </a:solidFill>
              </a:rPr>
              <a:t>负运动电荷的磁场</a:t>
            </a:r>
            <a:endParaRPr lang="zh-CN" altLang="en-US" b="0" kern="0" dirty="0">
              <a:solidFill>
                <a:srgbClr val="000404"/>
              </a:solidFill>
            </a:endParaRPr>
          </a:p>
        </p:txBody>
      </p:sp>
      <p:grpSp>
        <p:nvGrpSpPr>
          <p:cNvPr id="25" name="Group 10"/>
          <p:cNvGrpSpPr>
            <a:grpSpLocks/>
          </p:cNvGrpSpPr>
          <p:nvPr/>
        </p:nvGrpSpPr>
        <p:grpSpPr bwMode="auto">
          <a:xfrm>
            <a:off x="107504" y="4653136"/>
            <a:ext cx="7239000" cy="1447800"/>
            <a:chOff x="0" y="0"/>
            <a:chExt cx="4560" cy="912"/>
          </a:xfrm>
        </p:grpSpPr>
        <p:grpSp>
          <p:nvGrpSpPr>
            <p:cNvPr id="26" name="Group 11"/>
            <p:cNvGrpSpPr>
              <a:grpSpLocks/>
            </p:cNvGrpSpPr>
            <p:nvPr/>
          </p:nvGrpSpPr>
          <p:grpSpPr bwMode="auto">
            <a:xfrm>
              <a:off x="0" y="0"/>
              <a:ext cx="4560" cy="912"/>
              <a:chOff x="0" y="0"/>
              <a:chExt cx="4560" cy="912"/>
            </a:xfrm>
          </p:grpSpPr>
          <p:sp>
            <p:nvSpPr>
              <p:cNvPr id="61" name="Rectangle 12"/>
              <p:cNvSpPr>
                <a:spLocks noChangeArrowheads="1"/>
              </p:cNvSpPr>
              <p:nvPr/>
            </p:nvSpPr>
            <p:spPr bwMode="auto">
              <a:xfrm>
                <a:off x="0" y="0"/>
                <a:ext cx="4560" cy="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pSp>
            <p:nvGrpSpPr>
              <p:cNvPr id="62" name="Group 13"/>
              <p:cNvGrpSpPr>
                <a:grpSpLocks/>
              </p:cNvGrpSpPr>
              <p:nvPr/>
            </p:nvGrpSpPr>
            <p:grpSpPr bwMode="auto">
              <a:xfrm>
                <a:off x="487" y="96"/>
                <a:ext cx="482" cy="339"/>
                <a:chOff x="0" y="0"/>
                <a:chExt cx="487" cy="339"/>
              </a:xfrm>
            </p:grpSpPr>
            <p:sp>
              <p:nvSpPr>
                <p:cNvPr id="63" name="Oval 14"/>
                <p:cNvSpPr>
                  <a:spLocks noChangeArrowheads="1"/>
                </p:cNvSpPr>
                <p:nvPr/>
              </p:nvSpPr>
              <p:spPr bwMode="auto">
                <a:xfrm>
                  <a:off x="240" y="48"/>
                  <a:ext cx="240" cy="240"/>
                </a:xfrm>
                <a:prstGeom prst="ellipse">
                  <a:avLst/>
                </a:prstGeom>
                <a:gradFill rotWithShape="0">
                  <a:gsLst>
                    <a:gs pos="0">
                      <a:srgbClr val="FFDDFF"/>
                    </a:gs>
                    <a:gs pos="100000">
                      <a:srgbClr val="C2A8C2"/>
                    </a:gs>
                  </a:gsLst>
                  <a:path path="shape">
                    <a:fillToRect l="50000" t="50000" r="50000" b="50000"/>
                  </a:path>
                </a:gradFill>
                <a:ln w="9525">
                  <a:solidFill>
                    <a:srgbClr val="00040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64" name="Text Box 15"/>
                <p:cNvSpPr txBox="1">
                  <a:spLocks noChangeArrowheads="1"/>
                </p:cNvSpPr>
                <p:nvPr/>
              </p:nvSpPr>
              <p:spPr bwMode="auto">
                <a:xfrm>
                  <a:off x="241" y="0"/>
                  <a:ext cx="24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zh-CN" sz="2800" kern="0">
                      <a:solidFill>
                        <a:srgbClr val="000000"/>
                      </a:solidFill>
                    </a:rPr>
                    <a:t>+</a:t>
                  </a:r>
                </a:p>
              </p:txBody>
            </p:sp>
            <p:graphicFrame>
              <p:nvGraphicFramePr>
                <p:cNvPr id="65" name="Object 16"/>
                <p:cNvGraphicFramePr>
                  <a:graphicFrameLocks noChangeAspect="1"/>
                </p:cNvGraphicFramePr>
                <p:nvPr/>
              </p:nvGraphicFramePr>
              <p:xfrm>
                <a:off x="0" y="0"/>
                <a:ext cx="260" cy="339"/>
              </p:xfrm>
              <a:graphic>
                <a:graphicData uri="http://schemas.openxmlformats.org/presentationml/2006/ole">
                  <mc:AlternateContent xmlns:mc="http://schemas.openxmlformats.org/markup-compatibility/2006">
                    <mc:Choice xmlns:v="urn:schemas-microsoft-com:vml" Requires="v">
                      <p:oleObj spid="_x0000_s76265" r:id="rId14" imgW="127221" imgH="165387" progId="Equation.3">
                        <p:embed/>
                      </p:oleObj>
                    </mc:Choice>
                    <mc:Fallback>
                      <p:oleObj r:id="rId14" imgW="127221" imgH="165387"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60"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7" name="Group 17"/>
            <p:cNvGrpSpPr>
              <a:grpSpLocks/>
            </p:cNvGrpSpPr>
            <p:nvPr/>
          </p:nvGrpSpPr>
          <p:grpSpPr bwMode="auto">
            <a:xfrm>
              <a:off x="912" y="336"/>
              <a:ext cx="768" cy="528"/>
              <a:chOff x="0" y="0"/>
              <a:chExt cx="768" cy="576"/>
            </a:xfrm>
          </p:grpSpPr>
          <p:sp>
            <p:nvSpPr>
              <p:cNvPr id="57" name="Oval 18"/>
              <p:cNvSpPr>
                <a:spLocks noChangeArrowheads="1"/>
              </p:cNvSpPr>
              <p:nvPr/>
            </p:nvSpPr>
            <p:spPr bwMode="auto">
              <a:xfrm>
                <a:off x="528" y="336"/>
                <a:ext cx="240" cy="240"/>
              </a:xfrm>
              <a:prstGeom prst="ellipse">
                <a:avLst/>
              </a:prstGeom>
              <a:gradFill rotWithShape="0">
                <a:gsLst>
                  <a:gs pos="0">
                    <a:srgbClr val="EBF7FF"/>
                  </a:gs>
                  <a:gs pos="100000">
                    <a:srgbClr val="B3BCC2"/>
                  </a:gs>
                </a:gsLst>
                <a:lin ang="5400000" scaled="1"/>
              </a:gradFill>
              <a:ln w="9525">
                <a:solidFill>
                  <a:srgbClr val="00040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pSp>
            <p:nvGrpSpPr>
              <p:cNvPr id="58" name="Group 19"/>
              <p:cNvGrpSpPr>
                <a:grpSpLocks/>
              </p:cNvGrpSpPr>
              <p:nvPr/>
            </p:nvGrpSpPr>
            <p:grpSpPr bwMode="auto">
              <a:xfrm>
                <a:off x="0" y="0"/>
                <a:ext cx="576" cy="528"/>
                <a:chOff x="0" y="0"/>
                <a:chExt cx="624" cy="479"/>
              </a:xfrm>
            </p:grpSpPr>
            <p:sp>
              <p:nvSpPr>
                <p:cNvPr id="59" name="Line 20"/>
                <p:cNvSpPr>
                  <a:spLocks noChangeShapeType="1"/>
                </p:cNvSpPr>
                <p:nvPr/>
              </p:nvSpPr>
              <p:spPr bwMode="auto">
                <a:xfrm>
                  <a:off x="0" y="0"/>
                  <a:ext cx="624" cy="384"/>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60" name="Object 21"/>
                <p:cNvGraphicFramePr>
                  <a:graphicFrameLocks noChangeAspect="1"/>
                </p:cNvGraphicFramePr>
                <p:nvPr/>
              </p:nvGraphicFramePr>
              <p:xfrm>
                <a:off x="48" y="144"/>
                <a:ext cx="279" cy="335"/>
              </p:xfrm>
              <a:graphic>
                <a:graphicData uri="http://schemas.openxmlformats.org/presentationml/2006/ole">
                  <mc:AlternateContent xmlns:mc="http://schemas.openxmlformats.org/markup-compatibility/2006">
                    <mc:Choice xmlns:v="urn:schemas-microsoft-com:vml" Requires="v">
                      <p:oleObj spid="_x0000_s76266" r:id="rId16" imgW="127276" imgH="152731" progId="Equation.3">
                        <p:embed/>
                      </p:oleObj>
                    </mc:Choice>
                    <mc:Fallback>
                      <p:oleObj r:id="rId16" imgW="127276" imgH="152731"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 y="144"/>
                              <a:ext cx="279"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8" name="Group 22"/>
            <p:cNvGrpSpPr>
              <a:grpSpLocks/>
            </p:cNvGrpSpPr>
            <p:nvPr/>
          </p:nvGrpSpPr>
          <p:grpSpPr bwMode="auto">
            <a:xfrm>
              <a:off x="1406" y="560"/>
              <a:ext cx="471" cy="348"/>
              <a:chOff x="0" y="0"/>
              <a:chExt cx="471" cy="348"/>
            </a:xfrm>
          </p:grpSpPr>
          <p:sp>
            <p:nvSpPr>
              <p:cNvPr id="55" name="Text Box 23"/>
              <p:cNvSpPr txBox="1">
                <a:spLocks noChangeArrowheads="1"/>
              </p:cNvSpPr>
              <p:nvPr/>
            </p:nvSpPr>
            <p:spPr bwMode="auto">
              <a:xfrm>
                <a:off x="0" y="30"/>
                <a:ext cx="31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zh-CN" sz="2400" kern="0">
                    <a:solidFill>
                      <a:srgbClr val="000000"/>
                    </a:solidFill>
                  </a:rPr>
                  <a:t>×</a:t>
                </a:r>
              </a:p>
            </p:txBody>
          </p:sp>
          <p:graphicFrame>
            <p:nvGraphicFramePr>
              <p:cNvPr id="56" name="Object 24"/>
              <p:cNvGraphicFramePr>
                <a:graphicFrameLocks noChangeAspect="1"/>
              </p:cNvGraphicFramePr>
              <p:nvPr/>
            </p:nvGraphicFramePr>
            <p:xfrm>
              <a:off x="214" y="0"/>
              <a:ext cx="257" cy="348"/>
            </p:xfrm>
            <a:graphic>
              <a:graphicData uri="http://schemas.openxmlformats.org/presentationml/2006/ole">
                <mc:AlternateContent xmlns:mc="http://schemas.openxmlformats.org/markup-compatibility/2006">
                  <mc:Choice xmlns:v="urn:schemas-microsoft-com:vml" Requires="v">
                    <p:oleObj spid="_x0000_s76267" r:id="rId18" imgW="152798" imgH="190997" progId="Equation.3">
                      <p:embed/>
                    </p:oleObj>
                  </mc:Choice>
                  <mc:Fallback>
                    <p:oleObj r:id="rId18" imgW="152798" imgH="190997"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 y="0"/>
                            <a:ext cx="257"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 name="Group 25"/>
            <p:cNvGrpSpPr>
              <a:grpSpLocks/>
            </p:cNvGrpSpPr>
            <p:nvPr/>
          </p:nvGrpSpPr>
          <p:grpSpPr bwMode="auto">
            <a:xfrm>
              <a:off x="3180" y="96"/>
              <a:ext cx="935" cy="336"/>
              <a:chOff x="0" y="0"/>
              <a:chExt cx="935" cy="336"/>
            </a:xfrm>
          </p:grpSpPr>
          <p:sp>
            <p:nvSpPr>
              <p:cNvPr id="53" name="Line 26"/>
              <p:cNvSpPr>
                <a:spLocks noChangeShapeType="1"/>
              </p:cNvSpPr>
              <p:nvPr/>
            </p:nvSpPr>
            <p:spPr bwMode="auto">
              <a:xfrm>
                <a:off x="0" y="192"/>
                <a:ext cx="633" cy="0"/>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54" name="Object 27"/>
              <p:cNvGraphicFramePr>
                <a:graphicFrameLocks noChangeAspect="1"/>
              </p:cNvGraphicFramePr>
              <p:nvPr/>
            </p:nvGraphicFramePr>
            <p:xfrm>
              <a:off x="672" y="0"/>
              <a:ext cx="263" cy="336"/>
            </p:xfrm>
            <a:graphic>
              <a:graphicData uri="http://schemas.openxmlformats.org/presentationml/2006/ole">
                <mc:AlternateContent xmlns:mc="http://schemas.openxmlformats.org/markup-compatibility/2006">
                  <mc:Choice xmlns:v="urn:schemas-microsoft-com:vml" Requires="v">
                    <p:oleObj spid="_x0000_s76268" r:id="rId20" imgW="127221" imgH="178109" progId="Equation.3">
                      <p:embed/>
                    </p:oleObj>
                  </mc:Choice>
                  <mc:Fallback>
                    <p:oleObj r:id="rId20" imgW="127221" imgH="178109"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2" y="0"/>
                            <a:ext cx="26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 name="Group 28"/>
            <p:cNvGrpSpPr>
              <a:grpSpLocks/>
            </p:cNvGrpSpPr>
            <p:nvPr/>
          </p:nvGrpSpPr>
          <p:grpSpPr bwMode="auto">
            <a:xfrm>
              <a:off x="961" y="240"/>
              <a:ext cx="402" cy="384"/>
              <a:chOff x="0" y="0"/>
              <a:chExt cx="402" cy="384"/>
            </a:xfrm>
          </p:grpSpPr>
          <p:sp>
            <p:nvSpPr>
              <p:cNvPr id="51" name="Arc 29"/>
              <p:cNvSpPr>
                <a:spLocks/>
              </p:cNvSpPr>
              <p:nvPr/>
            </p:nvSpPr>
            <p:spPr bwMode="auto">
              <a:xfrm rot="3043447">
                <a:off x="15" y="15"/>
                <a:ext cx="157" cy="192"/>
              </a:xfrm>
              <a:custGeom>
                <a:avLst/>
                <a:gdLst>
                  <a:gd name="T0" fmla="*/ 0 w 20956"/>
                  <a:gd name="T1" fmla="*/ 0 h 21563"/>
                  <a:gd name="T2" fmla="*/ 1 w 20956"/>
                  <a:gd name="T3" fmla="*/ 1 h 21563"/>
                  <a:gd name="T4" fmla="*/ 0 w 20956"/>
                  <a:gd name="T5" fmla="*/ 2 h 21563"/>
                  <a:gd name="T6" fmla="*/ 0 60000 65536"/>
                  <a:gd name="T7" fmla="*/ 0 60000 65536"/>
                  <a:gd name="T8" fmla="*/ 0 60000 65536"/>
                </a:gdLst>
                <a:ahLst/>
                <a:cxnLst>
                  <a:cxn ang="T6">
                    <a:pos x="T0" y="T1"/>
                  </a:cxn>
                  <a:cxn ang="T7">
                    <a:pos x="T2" y="T3"/>
                  </a:cxn>
                  <a:cxn ang="T8">
                    <a:pos x="T4" y="T5"/>
                  </a:cxn>
                </a:cxnLst>
                <a:rect l="0" t="0" r="r" b="b"/>
                <a:pathLst>
                  <a:path w="20956" h="21563" fill="none" extrusionOk="0">
                    <a:moveTo>
                      <a:pt x="1261" y="-1"/>
                    </a:moveTo>
                    <a:cubicBezTo>
                      <a:pt x="10689" y="551"/>
                      <a:pt x="18665" y="7163"/>
                      <a:pt x="20955" y="16326"/>
                    </a:cubicBezTo>
                  </a:path>
                  <a:path w="20956" h="21563" stroke="0" extrusionOk="0">
                    <a:moveTo>
                      <a:pt x="1261" y="-1"/>
                    </a:moveTo>
                    <a:cubicBezTo>
                      <a:pt x="10689" y="551"/>
                      <a:pt x="18665" y="7163"/>
                      <a:pt x="20955" y="16326"/>
                    </a:cubicBezTo>
                    <a:lnTo>
                      <a:pt x="0" y="21563"/>
                    </a:lnTo>
                    <a:lnTo>
                      <a:pt x="1261" y="-1"/>
                    </a:lnTo>
                    <a:close/>
                  </a:path>
                </a:pathLst>
              </a:custGeom>
              <a:noFill/>
              <a:ln w="25400" cmpd="sng">
                <a:solidFill>
                  <a:srgbClr val="CC00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52" name="Object 30"/>
              <p:cNvGraphicFramePr>
                <a:graphicFrameLocks noChangeAspect="1"/>
              </p:cNvGraphicFramePr>
              <p:nvPr/>
            </p:nvGraphicFramePr>
            <p:xfrm>
              <a:off x="168" y="0"/>
              <a:ext cx="234" cy="384"/>
            </p:xfrm>
            <a:graphic>
              <a:graphicData uri="http://schemas.openxmlformats.org/presentationml/2006/ole">
                <mc:AlternateContent xmlns:mc="http://schemas.openxmlformats.org/markup-compatibility/2006">
                  <mc:Choice xmlns:v="urn:schemas-microsoft-com:vml" Requires="v">
                    <p:oleObj spid="_x0000_s76269" r:id="rId22" imgW="165387" imgH="241720" progId="Equation.3">
                      <p:embed/>
                    </p:oleObj>
                  </mc:Choice>
                  <mc:Fallback>
                    <p:oleObj r:id="rId22" imgW="165387" imgH="24172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8" y="0"/>
                            <a:ext cx="23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 name="Group 31"/>
            <p:cNvGrpSpPr>
              <a:grpSpLocks/>
            </p:cNvGrpSpPr>
            <p:nvPr/>
          </p:nvGrpSpPr>
          <p:grpSpPr bwMode="auto">
            <a:xfrm>
              <a:off x="3329" y="288"/>
              <a:ext cx="446" cy="384"/>
              <a:chOff x="0" y="0"/>
              <a:chExt cx="446" cy="384"/>
            </a:xfrm>
          </p:grpSpPr>
          <p:sp>
            <p:nvSpPr>
              <p:cNvPr id="49" name="Arc 32"/>
              <p:cNvSpPr>
                <a:spLocks/>
              </p:cNvSpPr>
              <p:nvPr/>
            </p:nvSpPr>
            <p:spPr bwMode="auto">
              <a:xfrm rot="3043447">
                <a:off x="41" y="9"/>
                <a:ext cx="162" cy="244"/>
              </a:xfrm>
              <a:custGeom>
                <a:avLst/>
                <a:gdLst>
                  <a:gd name="T0" fmla="*/ 0 w 21600"/>
                  <a:gd name="T1" fmla="*/ 0 h 27496"/>
                  <a:gd name="T2" fmla="*/ 1 w 21600"/>
                  <a:gd name="T3" fmla="*/ 2 h 27496"/>
                  <a:gd name="T4" fmla="*/ 0 w 21600"/>
                  <a:gd name="T5" fmla="*/ 2 h 27496"/>
                  <a:gd name="T6" fmla="*/ 0 60000 65536"/>
                  <a:gd name="T7" fmla="*/ 0 60000 65536"/>
                  <a:gd name="T8" fmla="*/ 0 60000 65536"/>
                </a:gdLst>
                <a:ahLst/>
                <a:cxnLst>
                  <a:cxn ang="T6">
                    <a:pos x="T0" y="T1"/>
                  </a:cxn>
                  <a:cxn ang="T7">
                    <a:pos x="T2" y="T3"/>
                  </a:cxn>
                  <a:cxn ang="T8">
                    <a:pos x="T4" y="T5"/>
                  </a:cxn>
                </a:cxnLst>
                <a:rect l="0" t="0" r="r" b="b"/>
                <a:pathLst>
                  <a:path w="21600" h="27496" fill="none" extrusionOk="0">
                    <a:moveTo>
                      <a:pt x="-1" y="0"/>
                    </a:moveTo>
                    <a:cubicBezTo>
                      <a:pt x="11929" y="0"/>
                      <a:pt x="21600" y="9670"/>
                      <a:pt x="21600" y="21600"/>
                    </a:cubicBezTo>
                    <a:cubicBezTo>
                      <a:pt x="21600" y="23593"/>
                      <a:pt x="21323" y="25577"/>
                      <a:pt x="20779" y="27495"/>
                    </a:cubicBezTo>
                  </a:path>
                  <a:path w="21600" h="27496" stroke="0" extrusionOk="0">
                    <a:moveTo>
                      <a:pt x="-1" y="0"/>
                    </a:moveTo>
                    <a:cubicBezTo>
                      <a:pt x="11929" y="0"/>
                      <a:pt x="21600" y="9670"/>
                      <a:pt x="21600" y="21600"/>
                    </a:cubicBezTo>
                    <a:cubicBezTo>
                      <a:pt x="21600" y="23593"/>
                      <a:pt x="21323" y="25577"/>
                      <a:pt x="20779" y="27495"/>
                    </a:cubicBezTo>
                    <a:lnTo>
                      <a:pt x="0" y="21600"/>
                    </a:lnTo>
                    <a:lnTo>
                      <a:pt x="-1" y="0"/>
                    </a:lnTo>
                    <a:close/>
                  </a:path>
                </a:pathLst>
              </a:custGeom>
              <a:noFill/>
              <a:ln w="28575" cmpd="sng">
                <a:solidFill>
                  <a:srgbClr val="CC00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50" name="Object 33"/>
              <p:cNvGraphicFramePr>
                <a:graphicFrameLocks noChangeAspect="1"/>
              </p:cNvGraphicFramePr>
              <p:nvPr/>
            </p:nvGraphicFramePr>
            <p:xfrm>
              <a:off x="212" y="0"/>
              <a:ext cx="234" cy="384"/>
            </p:xfrm>
            <a:graphic>
              <a:graphicData uri="http://schemas.openxmlformats.org/presentationml/2006/ole">
                <mc:AlternateContent xmlns:mc="http://schemas.openxmlformats.org/markup-compatibility/2006">
                  <mc:Choice xmlns:v="urn:schemas-microsoft-com:vml" Requires="v">
                    <p:oleObj spid="_x0000_s76270" r:id="rId24" imgW="165387" imgH="241720" progId="Equation.3">
                      <p:embed/>
                    </p:oleObj>
                  </mc:Choice>
                  <mc:Fallback>
                    <p:oleObj r:id="rId24" imgW="165387" imgH="24172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2" y="0"/>
                            <a:ext cx="23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 name="Group 34"/>
            <p:cNvGrpSpPr>
              <a:grpSpLocks/>
            </p:cNvGrpSpPr>
            <p:nvPr/>
          </p:nvGrpSpPr>
          <p:grpSpPr bwMode="auto">
            <a:xfrm>
              <a:off x="960" y="96"/>
              <a:ext cx="960" cy="336"/>
              <a:chOff x="0" y="0"/>
              <a:chExt cx="960" cy="336"/>
            </a:xfrm>
          </p:grpSpPr>
          <p:sp>
            <p:nvSpPr>
              <p:cNvPr id="47" name="Line 35"/>
              <p:cNvSpPr>
                <a:spLocks noChangeShapeType="1"/>
              </p:cNvSpPr>
              <p:nvPr/>
            </p:nvSpPr>
            <p:spPr bwMode="auto">
              <a:xfrm>
                <a:off x="0" y="144"/>
                <a:ext cx="576" cy="0"/>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48" name="Object 36"/>
              <p:cNvGraphicFramePr>
                <a:graphicFrameLocks noChangeAspect="1"/>
              </p:cNvGraphicFramePr>
              <p:nvPr/>
            </p:nvGraphicFramePr>
            <p:xfrm>
              <a:off x="697" y="0"/>
              <a:ext cx="263" cy="336"/>
            </p:xfrm>
            <a:graphic>
              <a:graphicData uri="http://schemas.openxmlformats.org/presentationml/2006/ole">
                <mc:AlternateContent xmlns:mc="http://schemas.openxmlformats.org/markup-compatibility/2006">
                  <mc:Choice xmlns:v="urn:schemas-microsoft-com:vml" Requires="v">
                    <p:oleObj spid="_x0000_s76271" r:id="rId25" imgW="127221" imgH="178109" progId="Equation.3">
                      <p:embed/>
                    </p:oleObj>
                  </mc:Choice>
                  <mc:Fallback>
                    <p:oleObj r:id="rId25" imgW="127221" imgH="178109"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97" y="0"/>
                            <a:ext cx="26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 name="Group 37"/>
            <p:cNvGrpSpPr>
              <a:grpSpLocks/>
            </p:cNvGrpSpPr>
            <p:nvPr/>
          </p:nvGrpSpPr>
          <p:grpSpPr bwMode="auto">
            <a:xfrm>
              <a:off x="3132" y="336"/>
              <a:ext cx="804" cy="576"/>
              <a:chOff x="0" y="0"/>
              <a:chExt cx="804" cy="576"/>
            </a:xfrm>
          </p:grpSpPr>
          <p:grpSp>
            <p:nvGrpSpPr>
              <p:cNvPr id="41" name="Group 38"/>
              <p:cNvGrpSpPr>
                <a:grpSpLocks/>
              </p:cNvGrpSpPr>
              <p:nvPr/>
            </p:nvGrpSpPr>
            <p:grpSpPr bwMode="auto">
              <a:xfrm>
                <a:off x="564" y="249"/>
                <a:ext cx="240" cy="327"/>
                <a:chOff x="0" y="0"/>
                <a:chExt cx="240" cy="327"/>
              </a:xfrm>
            </p:grpSpPr>
            <p:sp>
              <p:nvSpPr>
                <p:cNvPr id="45" name="Oval 39"/>
                <p:cNvSpPr>
                  <a:spLocks noChangeArrowheads="1"/>
                </p:cNvSpPr>
                <p:nvPr/>
              </p:nvSpPr>
              <p:spPr bwMode="auto">
                <a:xfrm>
                  <a:off x="0" y="48"/>
                  <a:ext cx="240" cy="240"/>
                </a:xfrm>
                <a:prstGeom prst="ellipse">
                  <a:avLst/>
                </a:prstGeom>
                <a:solidFill>
                  <a:srgbClr val="B0CAE6"/>
                </a:solidFill>
                <a:ln w="9525">
                  <a:solidFill>
                    <a:srgbClr val="00040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46" name="Text Box 40"/>
                <p:cNvSpPr txBox="1">
                  <a:spLocks noChangeArrowheads="1"/>
                </p:cNvSpPr>
                <p:nvPr/>
              </p:nvSpPr>
              <p:spPr bwMode="auto">
                <a:xfrm>
                  <a:off x="0" y="0"/>
                  <a:ext cx="11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endParaRPr lang="zh-CN" altLang="zh-CN" sz="2800" kern="0">
                    <a:solidFill>
                      <a:srgbClr val="000000"/>
                    </a:solidFill>
                  </a:endParaRPr>
                </a:p>
              </p:txBody>
            </p:sp>
          </p:grpSp>
          <p:grpSp>
            <p:nvGrpSpPr>
              <p:cNvPr id="42" name="Group 41"/>
              <p:cNvGrpSpPr>
                <a:grpSpLocks/>
              </p:cNvGrpSpPr>
              <p:nvPr/>
            </p:nvGrpSpPr>
            <p:grpSpPr bwMode="auto">
              <a:xfrm>
                <a:off x="0" y="0"/>
                <a:ext cx="576" cy="480"/>
                <a:chOff x="0" y="0"/>
                <a:chExt cx="768" cy="479"/>
              </a:xfrm>
            </p:grpSpPr>
            <p:sp>
              <p:nvSpPr>
                <p:cNvPr id="43" name="Line 42"/>
                <p:cNvSpPr>
                  <a:spLocks noChangeShapeType="1"/>
                </p:cNvSpPr>
                <p:nvPr/>
              </p:nvSpPr>
              <p:spPr bwMode="auto">
                <a:xfrm>
                  <a:off x="0" y="0"/>
                  <a:ext cx="768" cy="432"/>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44" name="Object 43"/>
                <p:cNvGraphicFramePr>
                  <a:graphicFrameLocks noChangeAspect="1"/>
                </p:cNvGraphicFramePr>
                <p:nvPr/>
              </p:nvGraphicFramePr>
              <p:xfrm>
                <a:off x="96" y="144"/>
                <a:ext cx="279" cy="335"/>
              </p:xfrm>
              <a:graphic>
                <a:graphicData uri="http://schemas.openxmlformats.org/presentationml/2006/ole">
                  <mc:AlternateContent xmlns:mc="http://schemas.openxmlformats.org/markup-compatibility/2006">
                    <mc:Choice xmlns:v="urn:schemas-microsoft-com:vml" Requires="v">
                      <p:oleObj spid="_x0000_s76272" r:id="rId27" imgW="127276" imgH="152731" progId="Equation.3">
                        <p:embed/>
                      </p:oleObj>
                    </mc:Choice>
                    <mc:Fallback>
                      <p:oleObj r:id="rId27" imgW="127276" imgH="152731"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 y="144"/>
                              <a:ext cx="279"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34" name="Group 44"/>
            <p:cNvGrpSpPr>
              <a:grpSpLocks/>
            </p:cNvGrpSpPr>
            <p:nvPr/>
          </p:nvGrpSpPr>
          <p:grpSpPr bwMode="auto">
            <a:xfrm>
              <a:off x="3792" y="572"/>
              <a:ext cx="349" cy="336"/>
              <a:chOff x="0" y="0"/>
              <a:chExt cx="349" cy="336"/>
            </a:xfrm>
          </p:grpSpPr>
          <p:graphicFrame>
            <p:nvGraphicFramePr>
              <p:cNvPr id="39" name="Object 45"/>
              <p:cNvGraphicFramePr>
                <a:graphicFrameLocks noChangeAspect="1"/>
              </p:cNvGraphicFramePr>
              <p:nvPr/>
            </p:nvGraphicFramePr>
            <p:xfrm>
              <a:off x="100" y="0"/>
              <a:ext cx="249" cy="336"/>
            </p:xfrm>
            <a:graphic>
              <a:graphicData uri="http://schemas.openxmlformats.org/presentationml/2006/ole">
                <mc:AlternateContent xmlns:mc="http://schemas.openxmlformats.org/markup-compatibility/2006">
                  <mc:Choice xmlns:v="urn:schemas-microsoft-com:vml" Requires="v">
                    <p:oleObj spid="_x0000_s76273" r:id="rId28" imgW="152798" imgH="190997" progId="Equation.3">
                      <p:embed/>
                    </p:oleObj>
                  </mc:Choice>
                  <mc:Fallback>
                    <p:oleObj r:id="rId28" imgW="152798" imgH="190997"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0" y="0"/>
                            <a:ext cx="249"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Oval 46"/>
              <p:cNvSpPr>
                <a:spLocks noChangeArrowheads="1"/>
              </p:cNvSpPr>
              <p:nvPr/>
            </p:nvSpPr>
            <p:spPr bwMode="auto">
              <a:xfrm>
                <a:off x="0" y="161"/>
                <a:ext cx="43" cy="46"/>
              </a:xfrm>
              <a:prstGeom prst="ellipse">
                <a:avLst/>
              </a:prstGeom>
              <a:solidFill>
                <a:srgbClr val="FF3300"/>
              </a:solidFill>
              <a:ln w="9525">
                <a:solidFill>
                  <a:srgbClr val="00040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50000"/>
                  </a:spcBef>
                  <a:spcAft>
                    <a:spcPct val="0"/>
                  </a:spcAft>
                  <a:defRPr/>
                </a:pPr>
                <a:endParaRPr lang="zh-CN" altLang="zh-CN" sz="2800" b="1" kern="0">
                  <a:solidFill>
                    <a:srgbClr val="000000"/>
                  </a:solidFill>
                  <a:latin typeface="Times New Roman" pitchFamily="18" charset="0"/>
                </a:endParaRPr>
              </a:p>
            </p:txBody>
          </p:sp>
        </p:grpSp>
        <p:grpSp>
          <p:nvGrpSpPr>
            <p:cNvPr id="35" name="Group 47"/>
            <p:cNvGrpSpPr>
              <a:grpSpLocks/>
            </p:cNvGrpSpPr>
            <p:nvPr/>
          </p:nvGrpSpPr>
          <p:grpSpPr bwMode="auto">
            <a:xfrm>
              <a:off x="2460" y="96"/>
              <a:ext cx="720" cy="367"/>
              <a:chOff x="0" y="0"/>
              <a:chExt cx="768" cy="379"/>
            </a:xfrm>
          </p:grpSpPr>
          <p:sp>
            <p:nvSpPr>
              <p:cNvPr id="36" name="Oval 48"/>
              <p:cNvSpPr>
                <a:spLocks noChangeArrowheads="1"/>
              </p:cNvSpPr>
              <p:nvPr/>
            </p:nvSpPr>
            <p:spPr bwMode="auto">
              <a:xfrm>
                <a:off x="528" y="48"/>
                <a:ext cx="240" cy="240"/>
              </a:xfrm>
              <a:prstGeom prst="ellipse">
                <a:avLst/>
              </a:prstGeom>
              <a:gradFill rotWithShape="0">
                <a:gsLst>
                  <a:gs pos="0">
                    <a:srgbClr val="C1F7D0"/>
                  </a:gs>
                  <a:gs pos="100000">
                    <a:srgbClr val="A7D5B3"/>
                  </a:gs>
                </a:gsLst>
                <a:path path="shape">
                  <a:fillToRect l="50000" t="50000" r="50000" b="50000"/>
                </a:path>
              </a:gradFill>
              <a:ln w="9525">
                <a:solidFill>
                  <a:srgbClr val="00040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37" name="Line 49"/>
              <p:cNvSpPr>
                <a:spLocks noChangeShapeType="1"/>
              </p:cNvSpPr>
              <p:nvPr/>
            </p:nvSpPr>
            <p:spPr bwMode="auto">
              <a:xfrm>
                <a:off x="576" y="192"/>
                <a:ext cx="144" cy="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38" name="Object 50"/>
              <p:cNvGraphicFramePr>
                <a:graphicFrameLocks noChangeAspect="1"/>
              </p:cNvGraphicFramePr>
              <p:nvPr/>
            </p:nvGraphicFramePr>
            <p:xfrm>
              <a:off x="0" y="0"/>
              <a:ext cx="556" cy="379"/>
            </p:xfrm>
            <a:graphic>
              <a:graphicData uri="http://schemas.openxmlformats.org/presentationml/2006/ole">
                <mc:AlternateContent xmlns:mc="http://schemas.openxmlformats.org/markup-compatibility/2006">
                  <mc:Choice xmlns:v="urn:schemas-microsoft-com:vml" Requires="v">
                    <p:oleObj spid="_x0000_s76274" r:id="rId29" imgW="241720" imgH="165387" progId="Equation.3">
                      <p:embed/>
                    </p:oleObj>
                  </mc:Choice>
                  <mc:Fallback>
                    <p:oleObj r:id="rId29" imgW="241720" imgH="165387"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0" y="0"/>
                            <a:ext cx="556"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32814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1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heel(1)">
                                      <p:cBhvr>
                                        <p:cTn id="31" dur="20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20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checkerboard(across)">
                                      <p:cBhvr>
                                        <p:cTn id="52" dur="2000"/>
                                        <p:tgtEl>
                                          <p:spTgt spid="25"/>
                                        </p:tgtEl>
                                      </p:cBhvr>
                                    </p:animEffect>
                                  </p:childTnLst>
                                </p:cTn>
                              </p:par>
                            </p:childTnLst>
                          </p:cTn>
                        </p:par>
                        <p:par>
                          <p:cTn id="53" fill="hold">
                            <p:stCondLst>
                              <p:cond delay="2000"/>
                            </p:stCondLst>
                            <p:childTnLst>
                              <p:par>
                                <p:cTn id="54" presetID="22" presetClass="entr" presetSubtype="8"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1000"/>
                                        <p:tgtEl>
                                          <p:spTgt spid="23"/>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18" grpId="0"/>
      <p:bldP spid="19" grpId="0"/>
      <p:bldP spid="23" grpId="0" autoUpdateAnimBg="0"/>
      <p:bldP spid="24"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5572187" y="4526354"/>
            <a:ext cx="3241082" cy="2500265"/>
          </a:xfrm>
          <a:prstGeom prst="rect">
            <a:avLst/>
          </a:prstGeom>
        </p:spPr>
      </p:pic>
      <p:sp>
        <p:nvSpPr>
          <p:cNvPr id="11" name="Text Box 3"/>
          <p:cNvSpPr txBox="1">
            <a:spLocks noChangeArrowheads="1"/>
          </p:cNvSpPr>
          <p:nvPr/>
        </p:nvSpPr>
        <p:spPr bwMode="auto">
          <a:xfrm>
            <a:off x="342902" y="4671883"/>
            <a:ext cx="37449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zh-CN" altLang="en-US" sz="2400" dirty="0">
                <a:solidFill>
                  <a:prstClr val="black"/>
                </a:solidFill>
                <a:cs typeface="Times New Roman" pitchFamily="18" charset="0"/>
              </a:rPr>
              <a:t>无限长直导线</a:t>
            </a:r>
          </a:p>
        </p:txBody>
      </p:sp>
      <p:graphicFrame>
        <p:nvGraphicFramePr>
          <p:cNvPr id="12" name="Object 6"/>
          <p:cNvGraphicFramePr>
            <a:graphicFrameLocks noChangeAspect="1"/>
          </p:cNvGraphicFramePr>
          <p:nvPr>
            <p:extLst/>
          </p:nvPr>
        </p:nvGraphicFramePr>
        <p:xfrm>
          <a:off x="3735311" y="4503962"/>
          <a:ext cx="1227150" cy="846000"/>
        </p:xfrm>
        <a:graphic>
          <a:graphicData uri="http://schemas.openxmlformats.org/presentationml/2006/ole">
            <mc:AlternateContent xmlns:mc="http://schemas.openxmlformats.org/markup-compatibility/2006">
              <mc:Choice xmlns:v="urn:schemas-microsoft-com:vml" Requires="v">
                <p:oleObj spid="_x0000_s76868" r:id="rId4" imgW="571997" imgH="394042" progId="Equation.3">
                  <p:embed/>
                </p:oleObj>
              </mc:Choice>
              <mc:Fallback>
                <p:oleObj r:id="rId4" imgW="571997" imgH="39404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5311" y="4503962"/>
                        <a:ext cx="1227150" cy="846000"/>
                      </a:xfrm>
                      <a:prstGeom prst="rect">
                        <a:avLst/>
                      </a:prstGeom>
                      <a:noFill/>
                      <a:ln>
                        <a:noFill/>
                      </a:ln>
                      <a:extLst/>
                    </p:spPr>
                  </p:pic>
                </p:oleObj>
              </mc:Fallback>
            </mc:AlternateContent>
          </a:graphicData>
        </a:graphic>
      </p:graphicFrame>
      <p:sp>
        <p:nvSpPr>
          <p:cNvPr id="13" name="Text Box 3"/>
          <p:cNvSpPr txBox="1">
            <a:spLocks noChangeArrowheads="1"/>
          </p:cNvSpPr>
          <p:nvPr/>
        </p:nvSpPr>
        <p:spPr bwMode="auto">
          <a:xfrm>
            <a:off x="367092" y="5434747"/>
            <a:ext cx="4097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zh-CN" altLang="en-US" sz="2400" dirty="0">
                <a:solidFill>
                  <a:prstClr val="black"/>
                </a:solidFill>
                <a:cs typeface="Times New Roman" pitchFamily="18" charset="0"/>
              </a:rPr>
              <a:t>载流圆线圈的圆心处 </a:t>
            </a:r>
          </a:p>
        </p:txBody>
      </p:sp>
      <p:graphicFrame>
        <p:nvGraphicFramePr>
          <p:cNvPr id="14" name="Object 4"/>
          <p:cNvGraphicFramePr>
            <a:graphicFrameLocks/>
          </p:cNvGraphicFramePr>
          <p:nvPr>
            <p:extLst/>
          </p:nvPr>
        </p:nvGraphicFramePr>
        <p:xfrm>
          <a:off x="3735313" y="5349962"/>
          <a:ext cx="1068685" cy="684000"/>
        </p:xfrm>
        <a:graphic>
          <a:graphicData uri="http://schemas.openxmlformats.org/presentationml/2006/ole">
            <mc:AlternateContent xmlns:mc="http://schemas.openxmlformats.org/markup-compatibility/2006">
              <mc:Choice xmlns:v="urn:schemas-microsoft-com:vml" Requires="v">
                <p:oleObj spid="_x0000_s76869" r:id="rId6" imgW="1169415" imgH="826217" progId="Equation.3">
                  <p:embed/>
                </p:oleObj>
              </mc:Choice>
              <mc:Fallback>
                <p:oleObj r:id="rId6" imgW="1169415" imgH="826217"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5313" y="5349962"/>
                        <a:ext cx="1068685" cy="684000"/>
                      </a:xfrm>
                      <a:prstGeom prst="rect">
                        <a:avLst/>
                      </a:prstGeom>
                      <a:noFill/>
                      <a:ln>
                        <a:noFill/>
                      </a:ln>
                      <a:extLst/>
                    </p:spPr>
                  </p:pic>
                </p:oleObj>
              </mc:Fallback>
            </mc:AlternateContent>
          </a:graphicData>
        </a:graphic>
      </p:graphicFrame>
      <p:pic>
        <p:nvPicPr>
          <p:cNvPr id="8" name="图片 7"/>
          <p:cNvPicPr>
            <a:picLocks noChangeAspect="1"/>
          </p:cNvPicPr>
          <p:nvPr/>
        </p:nvPicPr>
        <p:blipFill>
          <a:blip r:embed="rId8"/>
          <a:stretch>
            <a:fillRect/>
          </a:stretch>
        </p:blipFill>
        <p:spPr>
          <a:xfrm>
            <a:off x="663985" y="600787"/>
            <a:ext cx="8185478" cy="3840782"/>
          </a:xfrm>
          <a:prstGeom prst="rect">
            <a:avLst/>
          </a:prstGeom>
        </p:spPr>
      </p:pic>
      <p:sp>
        <p:nvSpPr>
          <p:cNvPr id="9" name="文本框 8"/>
          <p:cNvSpPr txBox="1"/>
          <p:nvPr/>
        </p:nvSpPr>
        <p:spPr>
          <a:xfrm>
            <a:off x="1343025" y="3899187"/>
            <a:ext cx="442750" cy="584775"/>
          </a:xfrm>
          <a:prstGeom prst="rect">
            <a:avLst/>
          </a:prstGeom>
          <a:noFill/>
        </p:spPr>
        <p:txBody>
          <a:bodyPr wrap="none" rtlCol="0">
            <a:spAutoFit/>
          </a:bodyPr>
          <a:lstStyle/>
          <a:p>
            <a:r>
              <a:rPr lang="en-US" altLang="zh-CN" sz="3200" b="1" dirty="0">
                <a:solidFill>
                  <a:srgbClr val="FF0000"/>
                </a:solidFill>
              </a:rPr>
              <a:t>D</a:t>
            </a:r>
            <a:endParaRPr lang="zh-CN" altLang="en-US" sz="3200" b="1" dirty="0">
              <a:solidFill>
                <a:srgbClr val="FF0000"/>
              </a:solidFill>
            </a:endParaRPr>
          </a:p>
        </p:txBody>
      </p:sp>
    </p:spTree>
    <p:extLst>
      <p:ext uri="{BB962C8B-B14F-4D97-AF65-F5344CB8AC3E}">
        <p14:creationId xmlns:p14="http://schemas.microsoft.com/office/powerpoint/2010/main" val="141496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r="24103" b="-6701"/>
          <a:stretch/>
        </p:blipFill>
        <p:spPr>
          <a:xfrm>
            <a:off x="166687" y="342902"/>
            <a:ext cx="8720138" cy="3999413"/>
          </a:xfrm>
          <a:prstGeom prst="rect">
            <a:avLst/>
          </a:prstGeom>
        </p:spPr>
      </p:pic>
      <p:pic>
        <p:nvPicPr>
          <p:cNvPr id="3" name="图片 2"/>
          <p:cNvPicPr>
            <a:picLocks noChangeAspect="1"/>
          </p:cNvPicPr>
          <p:nvPr/>
        </p:nvPicPr>
        <p:blipFill rotWithShape="1">
          <a:blip r:embed="rId2"/>
          <a:srcRect l="78419" t="3609" r="1402" b="37113"/>
          <a:stretch/>
        </p:blipFill>
        <p:spPr>
          <a:xfrm>
            <a:off x="1585914" y="4085140"/>
            <a:ext cx="2686049" cy="2574131"/>
          </a:xfrm>
          <a:prstGeom prst="rect">
            <a:avLst/>
          </a:prstGeom>
        </p:spPr>
      </p:pic>
      <p:sp>
        <p:nvSpPr>
          <p:cNvPr id="4" name="文本框 3"/>
          <p:cNvSpPr txBox="1"/>
          <p:nvPr/>
        </p:nvSpPr>
        <p:spPr>
          <a:xfrm>
            <a:off x="3969299" y="2050220"/>
            <a:ext cx="402674" cy="584775"/>
          </a:xfrm>
          <a:prstGeom prst="rect">
            <a:avLst/>
          </a:prstGeom>
          <a:noFill/>
        </p:spPr>
        <p:txBody>
          <a:bodyPr wrap="none" rtlCol="0">
            <a:spAutoFit/>
          </a:bodyPr>
          <a:lstStyle/>
          <a:p>
            <a:r>
              <a:rPr lang="en-US" altLang="zh-CN" sz="3200" b="1" dirty="0">
                <a:solidFill>
                  <a:srgbClr val="FF0000"/>
                </a:solidFill>
              </a:rPr>
              <a:t>C</a:t>
            </a:r>
            <a:endParaRPr lang="zh-CN" altLang="en-US" sz="3200" b="1" dirty="0">
              <a:solidFill>
                <a:srgbClr val="FF0000"/>
              </a:solidFill>
            </a:endParaRPr>
          </a:p>
        </p:txBody>
      </p:sp>
    </p:spTree>
    <p:extLst>
      <p:ext uri="{BB962C8B-B14F-4D97-AF65-F5344CB8AC3E}">
        <p14:creationId xmlns:p14="http://schemas.microsoft.com/office/powerpoint/2010/main" val="14927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5243577" y="2943266"/>
            <a:ext cx="2514536" cy="1606510"/>
          </a:xfrm>
          <a:prstGeom prst="rect">
            <a:avLst/>
          </a:prstGeom>
        </p:spPr>
      </p:pic>
      <p:sp>
        <p:nvSpPr>
          <p:cNvPr id="6" name="Rectangle 16"/>
          <p:cNvSpPr>
            <a:spLocks noChangeArrowheads="1"/>
          </p:cNvSpPr>
          <p:nvPr/>
        </p:nvSpPr>
        <p:spPr bwMode="auto">
          <a:xfrm>
            <a:off x="528639" y="4253623"/>
            <a:ext cx="432911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en-US" sz="2400" b="1" dirty="0">
                <a:solidFill>
                  <a:prstClr val="black"/>
                </a:solidFill>
              </a:rPr>
              <a:t>距离载流直导线为</a:t>
            </a:r>
            <a:r>
              <a:rPr lang="zh-CN" altLang="zh-CN" sz="2400" b="1" i="1" dirty="0">
                <a:solidFill>
                  <a:prstClr val="black"/>
                </a:solidFill>
              </a:rPr>
              <a:t>a </a:t>
            </a:r>
            <a:r>
              <a:rPr lang="zh-CN" altLang="en-US" sz="2400" b="1" dirty="0">
                <a:solidFill>
                  <a:prstClr val="black"/>
                </a:solidFill>
              </a:rPr>
              <a:t>处一点</a:t>
            </a:r>
            <a:r>
              <a:rPr lang="zh-CN" altLang="zh-CN" sz="2400" b="1" i="1" dirty="0">
                <a:solidFill>
                  <a:prstClr val="black"/>
                </a:solidFill>
              </a:rPr>
              <a:t>P </a:t>
            </a:r>
            <a:r>
              <a:rPr lang="zh-CN" altLang="en-US" sz="2400" b="1" dirty="0">
                <a:solidFill>
                  <a:prstClr val="black"/>
                </a:solidFill>
              </a:rPr>
              <a:t>的磁感应强度</a:t>
            </a:r>
          </a:p>
        </p:txBody>
      </p:sp>
      <p:graphicFrame>
        <p:nvGraphicFramePr>
          <p:cNvPr id="7" name="Object 43"/>
          <p:cNvGraphicFramePr>
            <a:graphicFrameLocks noChangeAspect="1"/>
          </p:cNvGraphicFramePr>
          <p:nvPr>
            <p:extLst/>
          </p:nvPr>
        </p:nvGraphicFramePr>
        <p:xfrm>
          <a:off x="671215" y="5323834"/>
          <a:ext cx="3232150" cy="844424"/>
        </p:xfrm>
        <a:graphic>
          <a:graphicData uri="http://schemas.openxmlformats.org/presentationml/2006/ole">
            <mc:AlternateContent xmlns:mc="http://schemas.openxmlformats.org/markup-compatibility/2006">
              <mc:Choice xmlns:v="urn:schemas-microsoft-com:vml" Requires="v">
                <p:oleObj spid="_x0000_s77861" name="Equation" r:id="rId4" imgW="1511280" imgH="393480" progId="Equation.DSMT4">
                  <p:embed/>
                </p:oleObj>
              </mc:Choice>
              <mc:Fallback>
                <p:oleObj name="Equation" r:id="rId4" imgW="1511280" imgH="393480" progId="Equation.DSMT4">
                  <p:embed/>
                  <p:pic>
                    <p:nvPicPr>
                      <p:cNvPr id="0" name=""/>
                      <p:cNvPicPr>
                        <a:picLocks noChangeAspect="1" noChangeArrowheads="1"/>
                      </p:cNvPicPr>
                      <p:nvPr/>
                    </p:nvPicPr>
                    <p:blipFill>
                      <a:blip r:embed="rId5"/>
                      <a:srcRect/>
                      <a:stretch>
                        <a:fillRect/>
                      </a:stretch>
                    </p:blipFill>
                    <p:spPr bwMode="auto">
                      <a:xfrm>
                        <a:off x="671215" y="5323834"/>
                        <a:ext cx="3232150" cy="844424"/>
                      </a:xfrm>
                      <a:prstGeom prst="rect">
                        <a:avLst/>
                      </a:prstGeom>
                      <a:noFill/>
                      <a:ln>
                        <a:noFill/>
                      </a:ln>
                      <a:extLst/>
                    </p:spPr>
                  </p:pic>
                </p:oleObj>
              </mc:Fallback>
            </mc:AlternateContent>
          </a:graphicData>
        </a:graphic>
      </p:graphicFrame>
      <p:sp>
        <p:nvSpPr>
          <p:cNvPr id="8" name="文本框 7"/>
          <p:cNvSpPr txBox="1"/>
          <p:nvPr/>
        </p:nvSpPr>
        <p:spPr>
          <a:xfrm>
            <a:off x="1143000" y="3133172"/>
            <a:ext cx="442750" cy="584775"/>
          </a:xfrm>
          <a:prstGeom prst="rect">
            <a:avLst/>
          </a:prstGeom>
          <a:noFill/>
        </p:spPr>
        <p:txBody>
          <a:bodyPr wrap="none" rtlCol="0">
            <a:spAutoFit/>
          </a:bodyPr>
          <a:lstStyle/>
          <a:p>
            <a:r>
              <a:rPr lang="en-US" altLang="zh-CN" sz="3200" b="1" dirty="0">
                <a:solidFill>
                  <a:srgbClr val="FF0000"/>
                </a:solidFill>
              </a:rPr>
              <a:t>A</a:t>
            </a:r>
            <a:endParaRPr lang="zh-CN" altLang="en-US" sz="3200" b="1" dirty="0">
              <a:solidFill>
                <a:srgbClr val="FF0000"/>
              </a:solidFill>
            </a:endParaRPr>
          </a:p>
        </p:txBody>
      </p:sp>
      <p:pic>
        <p:nvPicPr>
          <p:cNvPr id="2" name="图片 1"/>
          <p:cNvPicPr>
            <a:picLocks noChangeAspect="1"/>
          </p:cNvPicPr>
          <p:nvPr/>
        </p:nvPicPr>
        <p:blipFill>
          <a:blip r:embed="rId6"/>
          <a:stretch>
            <a:fillRect/>
          </a:stretch>
        </p:blipFill>
        <p:spPr>
          <a:xfrm>
            <a:off x="399436" y="880836"/>
            <a:ext cx="8501678" cy="2837111"/>
          </a:xfrm>
          <a:prstGeom prst="rect">
            <a:avLst/>
          </a:prstGeom>
        </p:spPr>
      </p:pic>
    </p:spTree>
    <p:extLst>
      <p:ext uri="{BB962C8B-B14F-4D97-AF65-F5344CB8AC3E}">
        <p14:creationId xmlns:p14="http://schemas.microsoft.com/office/powerpoint/2010/main" val="17366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11302" y="188642"/>
            <a:ext cx="67379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§11</a:t>
            </a:r>
            <a:r>
              <a:rPr lang="zh-CN" alt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.3   磁通量   磁场中高斯定理</a:t>
            </a:r>
          </a:p>
        </p:txBody>
      </p:sp>
      <p:sp>
        <p:nvSpPr>
          <p:cNvPr id="3" name="Text Box 3"/>
          <p:cNvSpPr txBox="1">
            <a:spLocks noChangeArrowheads="1"/>
          </p:cNvSpPr>
          <p:nvPr/>
        </p:nvSpPr>
        <p:spPr bwMode="auto">
          <a:xfrm>
            <a:off x="584200" y="951175"/>
            <a:ext cx="47798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zh-CN" altLang="en-US" sz="2800" b="1" dirty="0">
                <a:solidFill>
                  <a:srgbClr val="FF0000"/>
                </a:solidFill>
                <a:latin typeface="Times New Roman" pitchFamily="18" charset="0"/>
                <a:sym typeface="Symbol" pitchFamily="18" charset="2"/>
              </a:rPr>
              <a:t>一、磁感应线（磁</a:t>
            </a:r>
            <a:r>
              <a:rPr lang="zh-CN" altLang="zh-CN" sz="2800" b="1" dirty="0">
                <a:solidFill>
                  <a:srgbClr val="FF0000"/>
                </a:solidFill>
                <a:latin typeface="Times New Roman" pitchFamily="18" charset="0"/>
                <a:sym typeface="Symbol" pitchFamily="18" charset="2"/>
              </a:rPr>
              <a:t>力线</a:t>
            </a:r>
            <a:r>
              <a:rPr lang="zh-CN" altLang="en-US" sz="2800" b="1" dirty="0">
                <a:solidFill>
                  <a:srgbClr val="FF0000"/>
                </a:solidFill>
                <a:latin typeface="Times New Roman" pitchFamily="18" charset="0"/>
                <a:sym typeface="Symbol" pitchFamily="18" charset="2"/>
              </a:rPr>
              <a:t>）</a:t>
            </a:r>
          </a:p>
        </p:txBody>
      </p:sp>
      <p:sp>
        <p:nvSpPr>
          <p:cNvPr id="4" name="Text Box 7"/>
          <p:cNvSpPr txBox="1">
            <a:spLocks noChangeArrowheads="1"/>
          </p:cNvSpPr>
          <p:nvPr/>
        </p:nvSpPr>
        <p:spPr bwMode="auto">
          <a:xfrm>
            <a:off x="584200" y="1488036"/>
            <a:ext cx="8210550" cy="95410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zh-CN" sz="2800" b="1" dirty="0">
                <a:solidFill>
                  <a:srgbClr val="000404"/>
                </a:solidFill>
                <a:latin typeface="Times New Roman" pitchFamily="18" charset="0"/>
              </a:rPr>
              <a:t>        </a:t>
            </a:r>
            <a:r>
              <a:rPr lang="zh-CN" altLang="en-US" sz="2800" b="1" dirty="0">
                <a:solidFill>
                  <a:srgbClr val="000404"/>
                </a:solidFill>
                <a:latin typeface="Times New Roman" pitchFamily="18" charset="0"/>
              </a:rPr>
              <a:t>与电场线描绘静电场类似，也可也用磁感应线（磁力线）描绘恒定磁场。</a:t>
            </a:r>
          </a:p>
        </p:txBody>
      </p:sp>
      <p:sp>
        <p:nvSpPr>
          <p:cNvPr id="5" name="Rectangle 9"/>
          <p:cNvSpPr>
            <a:spLocks noChangeArrowheads="1"/>
          </p:cNvSpPr>
          <p:nvPr/>
        </p:nvSpPr>
        <p:spPr bwMode="auto">
          <a:xfrm>
            <a:off x="0" y="2414446"/>
            <a:ext cx="12597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2800" b="1" dirty="0">
                <a:solidFill>
                  <a:srgbClr val="0000FF"/>
                </a:solidFill>
                <a:latin typeface="Times New Roman" pitchFamily="18" charset="0"/>
              </a:rPr>
              <a:t>规定：</a:t>
            </a:r>
          </a:p>
        </p:txBody>
      </p:sp>
      <p:sp>
        <p:nvSpPr>
          <p:cNvPr id="6" name="Text Box 10"/>
          <p:cNvSpPr txBox="1">
            <a:spLocks noChangeArrowheads="1"/>
          </p:cNvSpPr>
          <p:nvPr/>
        </p:nvSpPr>
        <p:spPr bwMode="auto">
          <a:xfrm>
            <a:off x="1169117" y="2402708"/>
            <a:ext cx="826002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sz="2800" kern="0" dirty="0">
                <a:solidFill>
                  <a:srgbClr val="000000"/>
                </a:solidFill>
              </a:rPr>
              <a:t>方向：磁感应线的切线方向为磁感应强度的方向</a:t>
            </a:r>
          </a:p>
          <a:p>
            <a:pPr eaLnBrk="1" fontAlgn="base" hangingPunct="1">
              <a:spcBef>
                <a:spcPct val="0"/>
              </a:spcBef>
              <a:spcAft>
                <a:spcPct val="0"/>
              </a:spcAft>
            </a:pPr>
            <a:endParaRPr lang="zh-CN" altLang="en-US" sz="2800" kern="0" dirty="0">
              <a:solidFill>
                <a:srgbClr val="000000"/>
              </a:solidFill>
            </a:endParaRPr>
          </a:p>
          <a:p>
            <a:pPr eaLnBrk="1" fontAlgn="base" hangingPunct="1">
              <a:spcBef>
                <a:spcPct val="0"/>
              </a:spcBef>
              <a:spcAft>
                <a:spcPct val="0"/>
              </a:spcAft>
              <a:defRPr/>
            </a:pPr>
            <a:endParaRPr lang="zh-CN" altLang="en-US" sz="2800" kern="0" dirty="0">
              <a:solidFill>
                <a:srgbClr val="000000"/>
              </a:solidFill>
            </a:endParaRPr>
          </a:p>
        </p:txBody>
      </p:sp>
      <p:sp>
        <p:nvSpPr>
          <p:cNvPr id="9" name="Text Box 13"/>
          <p:cNvSpPr txBox="1">
            <a:spLocks noChangeArrowheads="1"/>
          </p:cNvSpPr>
          <p:nvPr/>
        </p:nvSpPr>
        <p:spPr bwMode="auto">
          <a:xfrm>
            <a:off x="3314831" y="2875364"/>
            <a:ext cx="582917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endParaRPr lang="zh-CN" altLang="en-US" sz="2800" kern="0" dirty="0">
              <a:solidFill>
                <a:srgbClr val="000000"/>
              </a:solidFill>
            </a:endParaRPr>
          </a:p>
          <a:p>
            <a:pPr eaLnBrk="1" fontAlgn="base" hangingPunct="1">
              <a:spcBef>
                <a:spcPct val="0"/>
              </a:spcBef>
              <a:spcAft>
                <a:spcPct val="0"/>
              </a:spcAft>
              <a:defRPr/>
            </a:pPr>
            <a:endParaRPr lang="zh-CN" altLang="en-US" sz="2800" kern="0" dirty="0">
              <a:solidFill>
                <a:srgbClr val="000000"/>
              </a:solidFill>
            </a:endParaRPr>
          </a:p>
        </p:txBody>
      </p:sp>
      <p:graphicFrame>
        <p:nvGraphicFramePr>
          <p:cNvPr id="11" name="Object 7"/>
          <p:cNvGraphicFramePr>
            <a:graphicFrameLocks noChangeAspect="1"/>
          </p:cNvGraphicFramePr>
          <p:nvPr>
            <p:extLst/>
          </p:nvPr>
        </p:nvGraphicFramePr>
        <p:xfrm>
          <a:off x="4689475" y="3163941"/>
          <a:ext cx="1576584" cy="1096416"/>
        </p:xfrm>
        <a:graphic>
          <a:graphicData uri="http://schemas.openxmlformats.org/presentationml/2006/ole">
            <mc:AlternateContent xmlns:mc="http://schemas.openxmlformats.org/markup-compatibility/2006">
              <mc:Choice xmlns:v="urn:schemas-microsoft-com:vml" Requires="v">
                <p:oleObj spid="_x0000_s78948" name="Equation" r:id="rId3" imgW="583920" imgH="406080" progId="Equation.DSMT4">
                  <p:embed/>
                </p:oleObj>
              </mc:Choice>
              <mc:Fallback>
                <p:oleObj name="Equation" r:id="rId3" imgW="583920" imgH="406080" progId="Equation.DSMT4">
                  <p:embed/>
                  <p:pic>
                    <p:nvPicPr>
                      <p:cNvPr id="0" name=""/>
                      <p:cNvPicPr>
                        <a:picLocks noChangeArrowheads="1"/>
                      </p:cNvPicPr>
                      <p:nvPr/>
                    </p:nvPicPr>
                    <p:blipFill>
                      <a:blip r:embed="rId4"/>
                      <a:srcRect/>
                      <a:stretch>
                        <a:fillRect/>
                      </a:stretch>
                    </p:blipFill>
                    <p:spPr bwMode="auto">
                      <a:xfrm>
                        <a:off x="4689475" y="3163941"/>
                        <a:ext cx="1576584" cy="1096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17"/>
          <p:cNvSpPr>
            <a:spLocks noChangeArrowheads="1"/>
          </p:cNvSpPr>
          <p:nvPr/>
        </p:nvSpPr>
        <p:spPr bwMode="auto">
          <a:xfrm>
            <a:off x="1169119" y="2875364"/>
            <a:ext cx="797488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2800" b="1" dirty="0">
                <a:solidFill>
                  <a:srgbClr val="000000"/>
                </a:solidFill>
                <a:latin typeface="Times New Roman" pitchFamily="18" charset="0"/>
              </a:rPr>
              <a:t>大小：垂直</a:t>
            </a:r>
            <a:r>
              <a:rPr lang="en-US" altLang="zh-CN" sz="2800" b="1" dirty="0">
                <a:solidFill>
                  <a:srgbClr val="000000"/>
                </a:solidFill>
                <a:latin typeface="Times New Roman" pitchFamily="18" charset="0"/>
              </a:rPr>
              <a:t>B</a:t>
            </a:r>
            <a:r>
              <a:rPr kumimoji="1" lang="zh-CN" altLang="en-US" sz="2800" b="1" kern="0" dirty="0">
                <a:solidFill>
                  <a:srgbClr val="000000"/>
                </a:solidFill>
                <a:latin typeface="Times New Roman" pitchFamily="18" charset="0"/>
              </a:rPr>
              <a:t>的单位面积上穿过</a:t>
            </a:r>
            <a:r>
              <a:rPr lang="zh-CN" altLang="en-US" sz="2800" b="1" kern="0" dirty="0">
                <a:solidFill>
                  <a:srgbClr val="000000"/>
                </a:solidFill>
              </a:rPr>
              <a:t>的磁感应线条数为磁感应强度的大小</a:t>
            </a:r>
          </a:p>
          <a:p>
            <a:pPr fontAlgn="base">
              <a:spcBef>
                <a:spcPct val="0"/>
              </a:spcBef>
              <a:spcAft>
                <a:spcPct val="0"/>
              </a:spcAft>
            </a:pPr>
            <a:endParaRPr lang="zh-CN" altLang="en-US" sz="2800" b="1" dirty="0">
              <a:solidFill>
                <a:srgbClr val="000000"/>
              </a:solidFill>
              <a:latin typeface="Times New Roman" pitchFamily="18" charset="0"/>
            </a:endParaRPr>
          </a:p>
        </p:txBody>
      </p:sp>
      <p:sp>
        <p:nvSpPr>
          <p:cNvPr id="17" name="Text Box 2"/>
          <p:cNvSpPr txBox="1">
            <a:spLocks noChangeArrowheads="1"/>
          </p:cNvSpPr>
          <p:nvPr/>
        </p:nvSpPr>
        <p:spPr bwMode="auto">
          <a:xfrm>
            <a:off x="507492" y="4166760"/>
            <a:ext cx="22573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r>
              <a:rPr lang="zh-CN" altLang="en-US" sz="2800" b="1" dirty="0">
                <a:solidFill>
                  <a:srgbClr val="FF0000"/>
                </a:solidFill>
                <a:latin typeface="Times New Roman" pitchFamily="18" charset="0"/>
              </a:rPr>
              <a:t>二、磁通量   </a:t>
            </a:r>
          </a:p>
        </p:txBody>
      </p:sp>
      <p:sp>
        <p:nvSpPr>
          <p:cNvPr id="18" name="Rectangle 8"/>
          <p:cNvSpPr>
            <a:spLocks noChangeArrowheads="1"/>
          </p:cNvSpPr>
          <p:nvPr/>
        </p:nvSpPr>
        <p:spPr bwMode="auto">
          <a:xfrm>
            <a:off x="3049984" y="4152219"/>
            <a:ext cx="44982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2800" b="1" kern="0" dirty="0">
                <a:solidFill>
                  <a:srgbClr val="0000FF"/>
                </a:solidFill>
                <a:latin typeface="Times New Roman" pitchFamily="18" charset="0"/>
              </a:rPr>
              <a:t>通过面元的磁力线条数</a:t>
            </a:r>
          </a:p>
        </p:txBody>
      </p:sp>
      <p:sp>
        <p:nvSpPr>
          <p:cNvPr id="19" name="Text Box 29"/>
          <p:cNvSpPr txBox="1">
            <a:spLocks noChangeArrowheads="1"/>
          </p:cNvSpPr>
          <p:nvPr/>
        </p:nvSpPr>
        <p:spPr bwMode="auto">
          <a:xfrm>
            <a:off x="293054" y="4946223"/>
            <a:ext cx="32010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defRPr/>
            </a:pPr>
            <a:r>
              <a:rPr lang="zh-CN" altLang="en-US" sz="2800" kern="0" dirty="0">
                <a:solidFill>
                  <a:srgbClr val="0000FF"/>
                </a:solidFill>
              </a:rPr>
              <a:t>对于有限曲面</a:t>
            </a:r>
          </a:p>
        </p:txBody>
      </p:sp>
      <p:graphicFrame>
        <p:nvGraphicFramePr>
          <p:cNvPr id="20" name="Object 6"/>
          <p:cNvGraphicFramePr>
            <a:graphicFrameLocks noChangeAspect="1"/>
          </p:cNvGraphicFramePr>
          <p:nvPr>
            <p:extLst/>
          </p:nvPr>
        </p:nvGraphicFramePr>
        <p:xfrm>
          <a:off x="3329068" y="4920332"/>
          <a:ext cx="2159000" cy="754062"/>
        </p:xfrm>
        <a:graphic>
          <a:graphicData uri="http://schemas.openxmlformats.org/presentationml/2006/ole">
            <mc:AlternateContent xmlns:mc="http://schemas.openxmlformats.org/markup-compatibility/2006">
              <mc:Choice xmlns:v="urn:schemas-microsoft-com:vml" Requires="v">
                <p:oleObj spid="_x0000_s78949" name="Equation" r:id="rId5" imgW="799920" imgH="279360" progId="Equation.DSMT4">
                  <p:embed/>
                </p:oleObj>
              </mc:Choice>
              <mc:Fallback>
                <p:oleObj name="Equation" r:id="rId5" imgW="799920" imgH="279360" progId="Equation.DSMT4">
                  <p:embed/>
                  <p:pic>
                    <p:nvPicPr>
                      <p:cNvPr id="0" name=""/>
                      <p:cNvPicPr>
                        <a:picLocks noChangeArrowheads="1"/>
                      </p:cNvPicPr>
                      <p:nvPr/>
                    </p:nvPicPr>
                    <p:blipFill>
                      <a:blip r:embed="rId6"/>
                      <a:srcRect/>
                      <a:stretch>
                        <a:fillRect/>
                      </a:stretch>
                    </p:blipFill>
                    <p:spPr bwMode="auto">
                      <a:xfrm>
                        <a:off x="3329068" y="4920332"/>
                        <a:ext cx="2159000" cy="754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32"/>
          <p:cNvSpPr txBox="1">
            <a:spLocks noChangeArrowheads="1"/>
          </p:cNvSpPr>
          <p:nvPr/>
        </p:nvSpPr>
        <p:spPr bwMode="auto">
          <a:xfrm>
            <a:off x="293054" y="5819030"/>
            <a:ext cx="2755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defRPr/>
            </a:pPr>
            <a:r>
              <a:rPr lang="zh-CN" altLang="en-US" sz="2800" kern="0" dirty="0">
                <a:solidFill>
                  <a:srgbClr val="0000FF"/>
                </a:solidFill>
              </a:rPr>
              <a:t>对于闭合曲面</a:t>
            </a:r>
          </a:p>
        </p:txBody>
      </p:sp>
      <p:graphicFrame>
        <p:nvGraphicFramePr>
          <p:cNvPr id="22" name="Object 7"/>
          <p:cNvGraphicFramePr>
            <a:graphicFrameLocks noChangeAspect="1"/>
          </p:cNvGraphicFramePr>
          <p:nvPr>
            <p:extLst/>
          </p:nvPr>
        </p:nvGraphicFramePr>
        <p:xfrm>
          <a:off x="3308432" y="5818857"/>
          <a:ext cx="2365375" cy="787400"/>
        </p:xfrm>
        <a:graphic>
          <a:graphicData uri="http://schemas.openxmlformats.org/presentationml/2006/ole">
            <mc:AlternateContent xmlns:mc="http://schemas.openxmlformats.org/markup-compatibility/2006">
              <mc:Choice xmlns:v="urn:schemas-microsoft-com:vml" Requires="v">
                <p:oleObj spid="_x0000_s78950" name="Equation" r:id="rId7" imgW="876240" imgH="291960" progId="Equation.DSMT4">
                  <p:embed/>
                </p:oleObj>
              </mc:Choice>
              <mc:Fallback>
                <p:oleObj name="Equation" r:id="rId7" imgW="876240" imgH="291960" progId="Equation.DSMT4">
                  <p:embed/>
                  <p:pic>
                    <p:nvPicPr>
                      <p:cNvPr id="0" name=""/>
                      <p:cNvPicPr>
                        <a:picLocks noChangeArrowheads="1"/>
                      </p:cNvPicPr>
                      <p:nvPr/>
                    </p:nvPicPr>
                    <p:blipFill>
                      <a:blip r:embed="rId8"/>
                      <a:srcRect/>
                      <a:stretch>
                        <a:fillRect/>
                      </a:stretch>
                    </p:blipFill>
                    <p:spPr bwMode="auto">
                      <a:xfrm>
                        <a:off x="3308432" y="5818857"/>
                        <a:ext cx="2365375"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34"/>
          <p:cNvSpPr txBox="1">
            <a:spLocks noChangeArrowheads="1"/>
          </p:cNvSpPr>
          <p:nvPr/>
        </p:nvSpPr>
        <p:spPr bwMode="auto">
          <a:xfrm>
            <a:off x="5879469" y="5207835"/>
            <a:ext cx="326453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800" kern="0" dirty="0">
                <a:solidFill>
                  <a:srgbClr val="FF0000"/>
                </a:solidFill>
                <a:latin typeface="宋体" pitchFamily="2" charset="-122"/>
              </a:rPr>
              <a:t>规定：</a:t>
            </a:r>
            <a:r>
              <a:rPr lang="zh-CN" altLang="en-US" sz="2800" kern="0" dirty="0">
                <a:solidFill>
                  <a:srgbClr val="000000"/>
                </a:solidFill>
                <a:latin typeface="宋体" pitchFamily="2" charset="-122"/>
              </a:rPr>
              <a:t>闭合曲面的</a:t>
            </a:r>
            <a:r>
              <a:rPr lang="zh-CN" altLang="en-US" sz="2800" kern="0" dirty="0">
                <a:solidFill>
                  <a:srgbClr val="FF0000"/>
                </a:solidFill>
              </a:rPr>
              <a:t>外法线矢量</a:t>
            </a:r>
            <a:r>
              <a:rPr lang="zh-CN" altLang="en-US" sz="2800" kern="0" dirty="0">
                <a:solidFill>
                  <a:srgbClr val="000000"/>
                </a:solidFill>
              </a:rPr>
              <a:t>为</a:t>
            </a:r>
            <a:r>
              <a:rPr lang="zh-CN" altLang="en-US" sz="2800" kern="0" dirty="0">
                <a:solidFill>
                  <a:srgbClr val="FF0000"/>
                </a:solidFill>
              </a:rPr>
              <a:t>正</a:t>
            </a:r>
            <a:endParaRPr lang="zh-CN" altLang="en-US" sz="2800" kern="0" dirty="0">
              <a:solidFill>
                <a:srgbClr val="FF0000"/>
              </a:solidFill>
              <a:latin typeface="宋体" pitchFamily="2" charset="-122"/>
            </a:endParaRPr>
          </a:p>
        </p:txBody>
      </p:sp>
    </p:spTree>
    <p:extLst>
      <p:ext uri="{BB962C8B-B14F-4D97-AF65-F5344CB8AC3E}">
        <p14:creationId xmlns:p14="http://schemas.microsoft.com/office/powerpoint/2010/main" val="97312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500"/>
                            </p:stCondLst>
                            <p:childTnLst>
                              <p:par>
                                <p:cTn id="24" presetID="22" presetClass="entr" presetSubtype="8" fill="hold" grpId="0" nodeType="afterEffect" nodePh="1">
                                  <p:stCondLst>
                                    <p:cond delay="0"/>
                                  </p:stCondLst>
                                  <p:endCondLst>
                                    <p:cond evt="begin" delay="0">
                                      <p:tn val="24"/>
                                    </p:cond>
                                  </p:end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2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20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20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20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20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20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left)">
                                      <p:cBhvr>
                                        <p:cTn id="6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9" grpId="0" autoUpdateAnimBg="0"/>
      <p:bldP spid="13" grpId="0" autoUpdateAnimBg="0"/>
      <p:bldP spid="17" grpId="0"/>
      <p:bldP spid="18" grpId="0" autoUpdateAnimBg="0"/>
      <p:bldP spid="19" grpId="0" autoUpdateAnimBg="0"/>
      <p:bldP spid="21" grpId="0" autoUpdateAnimBg="0"/>
      <p:bldP spid="2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 y="235110"/>
            <a:ext cx="2039341" cy="461665"/>
          </a:xfrm>
          <a:prstGeom prst="rect">
            <a:avLst/>
          </a:prstGeom>
        </p:spPr>
        <p:txBody>
          <a:bodyPr wrap="none">
            <a:spAutoFit/>
          </a:bodyPr>
          <a:lstStyle/>
          <a:p>
            <a:r>
              <a:rPr kumimoji="1" lang="en-US" altLang="zh-CN" sz="2400" b="1" dirty="0">
                <a:solidFill>
                  <a:srgbClr val="000000"/>
                </a:solidFill>
                <a:latin typeface="Times New Roman" pitchFamily="18" charset="0"/>
              </a:rPr>
              <a:t>4. </a:t>
            </a:r>
            <a:r>
              <a:rPr kumimoji="1" lang="zh-CN" altLang="en-US" sz="2400" b="1" dirty="0">
                <a:solidFill>
                  <a:srgbClr val="000000"/>
                </a:solidFill>
                <a:latin typeface="Times New Roman" pitchFamily="18" charset="0"/>
              </a:rPr>
              <a:t>电偶极子：</a:t>
            </a:r>
          </a:p>
        </p:txBody>
      </p:sp>
      <p:sp>
        <p:nvSpPr>
          <p:cNvPr id="3" name="矩形 2"/>
          <p:cNvSpPr/>
          <p:nvPr/>
        </p:nvSpPr>
        <p:spPr>
          <a:xfrm>
            <a:off x="214453" y="818382"/>
            <a:ext cx="8908577" cy="830997"/>
          </a:xfrm>
          <a:prstGeom prst="rect">
            <a:avLst/>
          </a:prstGeom>
        </p:spPr>
        <p:txBody>
          <a:bodyPr wrap="square">
            <a:spAutoFit/>
          </a:bodyPr>
          <a:lstStyle/>
          <a:p>
            <a:r>
              <a:rPr kumimoji="1" lang="zh-CN" altLang="en-US" sz="2400" b="1" dirty="0">
                <a:solidFill>
                  <a:srgbClr val="000000"/>
                </a:solidFill>
                <a:latin typeface="Times New Roman" pitchFamily="18" charset="0"/>
              </a:rPr>
              <a:t>两个大小相等的正负电荷</a:t>
            </a:r>
            <a:r>
              <a:rPr kumimoji="1" lang="en-US" altLang="zh-CN" sz="2400" b="1" dirty="0">
                <a:solidFill>
                  <a:srgbClr val="000000"/>
                </a:solidFill>
                <a:latin typeface="Times New Roman" pitchFamily="18" charset="0"/>
              </a:rPr>
              <a:t>+q</a:t>
            </a:r>
            <a:r>
              <a:rPr kumimoji="1" lang="zh-CN" altLang="en-US" sz="2400" b="1" dirty="0">
                <a:solidFill>
                  <a:srgbClr val="000000"/>
                </a:solidFill>
                <a:latin typeface="Times New Roman" pitchFamily="18" charset="0"/>
              </a:rPr>
              <a:t>和</a:t>
            </a:r>
            <a:r>
              <a:rPr kumimoji="1" lang="en-US" altLang="zh-CN" sz="2400" b="1" dirty="0">
                <a:solidFill>
                  <a:srgbClr val="000000"/>
                </a:solidFill>
                <a:latin typeface="Times New Roman" pitchFamily="18" charset="0"/>
              </a:rPr>
              <a:t>-q</a:t>
            </a:r>
            <a:r>
              <a:rPr kumimoji="1" lang="zh-CN" altLang="en-US" sz="2400" b="1" dirty="0">
                <a:solidFill>
                  <a:srgbClr val="000000"/>
                </a:solidFill>
                <a:latin typeface="Times New Roman" pitchFamily="18" charset="0"/>
              </a:rPr>
              <a:t>，当两者之间的距离较所考察的场点到它们的距离小得多时，这个电荷系统就称为电偶极子。</a:t>
            </a:r>
          </a:p>
        </p:txBody>
      </p:sp>
      <p:graphicFrame>
        <p:nvGraphicFramePr>
          <p:cNvPr id="5" name="对象 4"/>
          <p:cNvGraphicFramePr>
            <a:graphicFrameLocks noChangeAspect="1"/>
          </p:cNvGraphicFramePr>
          <p:nvPr>
            <p:extLst/>
          </p:nvPr>
        </p:nvGraphicFramePr>
        <p:xfrm>
          <a:off x="214452" y="1900748"/>
          <a:ext cx="1610436" cy="805218"/>
        </p:xfrm>
        <a:graphic>
          <a:graphicData uri="http://schemas.openxmlformats.org/presentationml/2006/ole">
            <mc:AlternateContent xmlns:mc="http://schemas.openxmlformats.org/markup-compatibility/2006">
              <mc:Choice xmlns:v="urn:schemas-microsoft-com:vml" Requires="v">
                <p:oleObj spid="_x0000_s5232" name="Equation" r:id="rId3" imgW="457200" imgH="228600" progId="Equation.DSMT4">
                  <p:embed/>
                </p:oleObj>
              </mc:Choice>
              <mc:Fallback>
                <p:oleObj name="Equation" r:id="rId3" imgW="4572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452" y="1900748"/>
                        <a:ext cx="1610436" cy="805218"/>
                      </a:xfrm>
                      <a:prstGeom prst="rect">
                        <a:avLst/>
                      </a:prstGeom>
                      <a:noFill/>
                    </p:spPr>
                  </p:pic>
                </p:oleObj>
              </mc:Fallback>
            </mc:AlternateContent>
          </a:graphicData>
        </a:graphic>
      </p:graphicFrame>
      <p:sp>
        <p:nvSpPr>
          <p:cNvPr id="6" name="矩形 5"/>
          <p:cNvSpPr/>
          <p:nvPr/>
        </p:nvSpPr>
        <p:spPr>
          <a:xfrm>
            <a:off x="214453" y="2853354"/>
            <a:ext cx="7441943" cy="461665"/>
          </a:xfrm>
          <a:prstGeom prst="rect">
            <a:avLst/>
          </a:prstGeom>
        </p:spPr>
        <p:txBody>
          <a:bodyPr wrap="square">
            <a:spAutoFit/>
          </a:bodyPr>
          <a:lstStyle/>
          <a:p>
            <a:r>
              <a:rPr kumimoji="1" lang="zh-CN" altLang="en-US" sz="2400" b="1" dirty="0">
                <a:solidFill>
                  <a:srgbClr val="000000"/>
                </a:solidFill>
                <a:latin typeface="Times New Roman" pitchFamily="18" charset="0"/>
              </a:rPr>
              <a:t>为</a:t>
            </a:r>
            <a:r>
              <a:rPr kumimoji="1" lang="zh-CN" altLang="en-US" sz="2400" b="1" dirty="0">
                <a:solidFill>
                  <a:srgbClr val="FF0000"/>
                </a:solidFill>
                <a:latin typeface="Times New Roman" pitchFamily="18" charset="0"/>
              </a:rPr>
              <a:t>电偶极矩</a:t>
            </a:r>
            <a:r>
              <a:rPr kumimoji="1" lang="zh-CN" altLang="en-US" sz="2400" b="1" dirty="0">
                <a:solidFill>
                  <a:srgbClr val="000000"/>
                </a:solidFill>
                <a:latin typeface="Times New Roman" pitchFamily="18" charset="0"/>
              </a:rPr>
              <a:t>（其中 表示从负电荷指向正电荷的矢量）。</a:t>
            </a:r>
          </a:p>
        </p:txBody>
      </p:sp>
      <p:pic>
        <p:nvPicPr>
          <p:cNvPr id="6147" name="图片 41" descr="C:\Users\mj\Pictures\图片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8599" y="1608184"/>
            <a:ext cx="1993081" cy="29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8"/>
          <p:cNvGraphicFramePr>
            <a:graphicFrameLocks noChangeAspect="1"/>
          </p:cNvGraphicFramePr>
          <p:nvPr>
            <p:extLst/>
          </p:nvPr>
        </p:nvGraphicFramePr>
        <p:xfrm>
          <a:off x="3421760" y="3477636"/>
          <a:ext cx="1809655" cy="1169739"/>
        </p:xfrm>
        <a:graphic>
          <a:graphicData uri="http://schemas.openxmlformats.org/presentationml/2006/ole">
            <mc:AlternateContent xmlns:mc="http://schemas.openxmlformats.org/markup-compatibility/2006">
              <mc:Choice xmlns:v="urn:schemas-microsoft-com:vml" Requires="v">
                <p:oleObj spid="_x0000_s5233" name="Equation" r:id="rId6" imgW="812520" imgH="431640" progId="Equation.DSMT4">
                  <p:embed/>
                </p:oleObj>
              </mc:Choice>
              <mc:Fallback>
                <p:oleObj name="Equation" r:id="rId6" imgW="812520" imgH="431640" progId="Equation.DSMT4">
                  <p:embed/>
                  <p:pic>
                    <p:nvPicPr>
                      <p:cNvPr id="0" name=""/>
                      <p:cNvPicPr>
                        <a:picLocks noChangeAspect="1" noChangeArrowheads="1"/>
                      </p:cNvPicPr>
                      <p:nvPr/>
                    </p:nvPicPr>
                    <p:blipFill>
                      <a:blip r:embed="rId7"/>
                      <a:srcRect/>
                      <a:stretch>
                        <a:fillRect/>
                      </a:stretch>
                    </p:blipFill>
                    <p:spPr bwMode="auto">
                      <a:xfrm>
                        <a:off x="3421760" y="3477636"/>
                        <a:ext cx="1809655" cy="1169739"/>
                      </a:xfrm>
                      <a:prstGeom prst="rect">
                        <a:avLst/>
                      </a:prstGeom>
                      <a:noFill/>
                      <a:extLst/>
                    </p:spPr>
                  </p:pic>
                </p:oleObj>
              </mc:Fallback>
            </mc:AlternateContent>
          </a:graphicData>
        </a:graphic>
      </p:graphicFrame>
      <p:sp>
        <p:nvSpPr>
          <p:cNvPr id="9" name="Rectangle 10"/>
          <p:cNvSpPr>
            <a:spLocks noChangeArrowheads="1"/>
          </p:cNvSpPr>
          <p:nvPr/>
        </p:nvSpPr>
        <p:spPr bwMode="auto">
          <a:xfrm>
            <a:off x="214451" y="3778764"/>
            <a:ext cx="3529012" cy="466725"/>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dirty="0">
                <a:solidFill>
                  <a:srgbClr val="000000"/>
                </a:solidFill>
                <a:latin typeface="Times New Roman" pitchFamily="18" charset="0"/>
              </a:rPr>
              <a:t>延长线上任一点</a:t>
            </a:r>
            <a:r>
              <a:rPr kumimoji="1" lang="en-US" altLang="zh-CN" sz="2400" b="1" i="1" dirty="0">
                <a:solidFill>
                  <a:srgbClr val="000000"/>
                </a:solidFill>
                <a:latin typeface="Times New Roman" pitchFamily="18" charset="0"/>
              </a:rPr>
              <a:t>A</a:t>
            </a:r>
            <a:endParaRPr kumimoji="1" lang="zh-CN" altLang="en-US" sz="2400" b="1" i="1" dirty="0">
              <a:solidFill>
                <a:srgbClr val="000000"/>
              </a:solidFill>
              <a:latin typeface="Times New Roman" pitchFamily="18" charset="0"/>
            </a:endParaRPr>
          </a:p>
        </p:txBody>
      </p:sp>
      <p:graphicFrame>
        <p:nvGraphicFramePr>
          <p:cNvPr id="14" name="Object 8"/>
          <p:cNvGraphicFramePr>
            <a:graphicFrameLocks noChangeAspect="1"/>
          </p:cNvGraphicFramePr>
          <p:nvPr>
            <p:extLst/>
          </p:nvPr>
        </p:nvGraphicFramePr>
        <p:xfrm>
          <a:off x="3421758" y="4953545"/>
          <a:ext cx="2493962" cy="1104900"/>
        </p:xfrm>
        <a:graphic>
          <a:graphicData uri="http://schemas.openxmlformats.org/presentationml/2006/ole">
            <mc:AlternateContent xmlns:mc="http://schemas.openxmlformats.org/markup-compatibility/2006">
              <mc:Choice xmlns:v="urn:schemas-microsoft-com:vml" Requires="v">
                <p:oleObj spid="_x0000_s5234" name="Equation" r:id="rId8" imgW="1104840" imgH="419760" progId="Equation.3">
                  <p:embed/>
                </p:oleObj>
              </mc:Choice>
              <mc:Fallback>
                <p:oleObj name="Equation" r:id="rId8" imgW="1104840" imgH="4197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1758" y="4953545"/>
                        <a:ext cx="2493962" cy="1104900"/>
                      </a:xfrm>
                      <a:prstGeom prst="rect">
                        <a:avLst/>
                      </a:prstGeom>
                      <a:noFill/>
                      <a:extLst>
                        <a:ext uri="{909E8E84-426E-40DD-AFC4-6F175D3DCCD1}">
                          <a14:hiddenFill xmlns:a14="http://schemas.microsoft.com/office/drawing/2010/main">
                            <a:solidFill>
                              <a:srgbClr val="FFCCCC"/>
                            </a:solidFill>
                          </a14:hiddenFill>
                        </a:ext>
                      </a:extLst>
                    </p:spPr>
                  </p:pic>
                </p:oleObj>
              </mc:Fallback>
            </mc:AlternateContent>
          </a:graphicData>
        </a:graphic>
      </p:graphicFrame>
      <p:sp>
        <p:nvSpPr>
          <p:cNvPr id="15" name="Rectangle 9"/>
          <p:cNvSpPr>
            <a:spLocks noChangeArrowheads="1"/>
          </p:cNvSpPr>
          <p:nvPr/>
        </p:nvSpPr>
        <p:spPr bwMode="auto">
          <a:xfrm>
            <a:off x="275630" y="5186365"/>
            <a:ext cx="3527425" cy="461665"/>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dirty="0">
                <a:solidFill>
                  <a:srgbClr val="000000"/>
                </a:solidFill>
                <a:latin typeface="Times New Roman" pitchFamily="18" charset="0"/>
              </a:rPr>
              <a:t>中垂线上任一点</a:t>
            </a:r>
            <a:r>
              <a:rPr kumimoji="1" lang="en-US" altLang="zh-CN" sz="2400" b="1" dirty="0">
                <a:solidFill>
                  <a:srgbClr val="000000"/>
                </a:solidFill>
                <a:latin typeface="Times New Roman" pitchFamily="18" charset="0"/>
              </a:rPr>
              <a:t>B</a:t>
            </a:r>
            <a:endParaRPr kumimoji="1" lang="zh-CN" altLang="en-US" sz="2400" b="1" dirty="0">
              <a:solidFill>
                <a:srgbClr val="000000"/>
              </a:solidFill>
              <a:latin typeface="Times New Roman" pitchFamily="18" charset="0"/>
            </a:endParaRPr>
          </a:p>
        </p:txBody>
      </p:sp>
    </p:spTree>
    <p:extLst>
      <p:ext uri="{BB962C8B-B14F-4D97-AF65-F5344CB8AC3E}">
        <p14:creationId xmlns:p14="http://schemas.microsoft.com/office/powerpoint/2010/main" val="781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28602" y="404664"/>
            <a:ext cx="5064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800" kern="0" dirty="0">
                <a:solidFill>
                  <a:srgbClr val="FF0000"/>
                </a:solidFill>
                <a:latin typeface="宋体" pitchFamily="2" charset="-122"/>
              </a:rPr>
              <a:t>三、磁场的高斯定理</a:t>
            </a:r>
            <a:endParaRPr lang="zh-CN" altLang="en-US" sz="2800" b="0" kern="0" dirty="0">
              <a:solidFill>
                <a:srgbClr val="FF0000"/>
              </a:solidFill>
            </a:endParaRPr>
          </a:p>
        </p:txBody>
      </p:sp>
      <p:sp>
        <p:nvSpPr>
          <p:cNvPr id="3" name="Text Box 3"/>
          <p:cNvSpPr txBox="1">
            <a:spLocks noChangeArrowheads="1"/>
          </p:cNvSpPr>
          <p:nvPr/>
        </p:nvSpPr>
        <p:spPr bwMode="auto">
          <a:xfrm>
            <a:off x="133773" y="981771"/>
            <a:ext cx="901022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sz="2800" kern="0" dirty="0">
                <a:solidFill>
                  <a:srgbClr val="000000"/>
                </a:solidFill>
              </a:rPr>
              <a:t>磁力线都是闭合曲线，通过任意闭合曲面的磁通量必等于零。</a:t>
            </a:r>
            <a:r>
              <a:rPr lang="zh-CN" altLang="en-US" sz="2800" b="0" kern="0" dirty="0">
                <a:solidFill>
                  <a:srgbClr val="000000"/>
                </a:solidFill>
              </a:rPr>
              <a:t> </a:t>
            </a:r>
          </a:p>
        </p:txBody>
      </p:sp>
      <p:graphicFrame>
        <p:nvGraphicFramePr>
          <p:cNvPr id="4" name="Object 2"/>
          <p:cNvGraphicFramePr>
            <a:graphicFrameLocks/>
          </p:cNvGraphicFramePr>
          <p:nvPr>
            <p:extLst/>
          </p:nvPr>
        </p:nvGraphicFramePr>
        <p:xfrm>
          <a:off x="277806" y="2036644"/>
          <a:ext cx="2526741" cy="757997"/>
        </p:xfrm>
        <a:graphic>
          <a:graphicData uri="http://schemas.openxmlformats.org/presentationml/2006/ole">
            <mc:AlternateContent xmlns:mc="http://schemas.openxmlformats.org/markup-compatibility/2006">
              <mc:Choice xmlns:v="urn:schemas-microsoft-com:vml" Requires="v">
                <p:oleObj spid="_x0000_s79909" name="Equation" r:id="rId3" imgW="1143000" imgH="291960" progId="Equation.DSMT4">
                  <p:embed/>
                </p:oleObj>
              </mc:Choice>
              <mc:Fallback>
                <p:oleObj name="Equation" r:id="rId3" imgW="1143000" imgH="291960" progId="Equation.DSMT4">
                  <p:embed/>
                  <p:pic>
                    <p:nvPicPr>
                      <p:cNvPr id="0" name=""/>
                      <p:cNvPicPr>
                        <a:picLocks noChangeArrowheads="1"/>
                      </p:cNvPicPr>
                      <p:nvPr/>
                    </p:nvPicPr>
                    <p:blipFill>
                      <a:blip r:embed="rId4"/>
                      <a:srcRect/>
                      <a:stretch>
                        <a:fillRect/>
                      </a:stretch>
                    </p:blipFill>
                    <p:spPr bwMode="auto">
                      <a:xfrm>
                        <a:off x="277806" y="2036644"/>
                        <a:ext cx="2526741" cy="757997"/>
                      </a:xfrm>
                      <a:prstGeom prst="rect">
                        <a:avLst/>
                      </a:prstGeom>
                      <a:noFill/>
                      <a:ln w="19050">
                        <a:solidFill>
                          <a:srgbClr val="66FFFF"/>
                        </a:solidFill>
                        <a:miter lim="800000"/>
                        <a:headEnd/>
                        <a:tailEnd/>
                      </a:ln>
                      <a:effectLst/>
                    </p:spPr>
                  </p:pic>
                </p:oleObj>
              </mc:Fallback>
            </mc:AlternateContent>
          </a:graphicData>
        </a:graphic>
      </p:graphicFrame>
      <p:sp>
        <p:nvSpPr>
          <p:cNvPr id="5" name="Rectangle 5"/>
          <p:cNvSpPr>
            <a:spLocks noChangeArrowheads="1"/>
          </p:cNvSpPr>
          <p:nvPr/>
        </p:nvSpPr>
        <p:spPr bwMode="auto">
          <a:xfrm>
            <a:off x="3020015" y="2079601"/>
            <a:ext cx="25352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2800" b="1" dirty="0">
                <a:solidFill>
                  <a:srgbClr val="FF0000"/>
                </a:solidFill>
                <a:latin typeface="Times New Roman" pitchFamily="18" charset="0"/>
              </a:rPr>
              <a:t>磁高斯定理</a:t>
            </a:r>
          </a:p>
        </p:txBody>
      </p:sp>
      <p:sp>
        <p:nvSpPr>
          <p:cNvPr id="6" name="Text Box 7"/>
          <p:cNvSpPr txBox="1">
            <a:spLocks noChangeArrowheads="1"/>
          </p:cNvSpPr>
          <p:nvPr/>
        </p:nvSpPr>
        <p:spPr bwMode="auto">
          <a:xfrm>
            <a:off x="4186859" y="2568535"/>
            <a:ext cx="59286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en-US" altLang="zh-CN" sz="2800" kern="0" dirty="0">
                <a:solidFill>
                  <a:srgbClr val="FF0000"/>
                </a:solidFill>
              </a:rPr>
              <a:t>—— </a:t>
            </a:r>
            <a:r>
              <a:rPr lang="zh-CN" altLang="en-US" sz="2800" kern="0" dirty="0">
                <a:solidFill>
                  <a:srgbClr val="FF0000"/>
                </a:solidFill>
              </a:rPr>
              <a:t>磁场是无源场</a:t>
            </a:r>
            <a:r>
              <a:rPr lang="en-GB" altLang="zh-CN" sz="2800" kern="0" dirty="0">
                <a:solidFill>
                  <a:srgbClr val="FF0000"/>
                </a:solidFill>
              </a:rPr>
              <a:t>(</a:t>
            </a:r>
            <a:r>
              <a:rPr lang="zh-CN" altLang="en-US" sz="2800" kern="0" dirty="0">
                <a:solidFill>
                  <a:srgbClr val="FF0000"/>
                </a:solidFill>
              </a:rPr>
              <a:t>涡旋场</a:t>
            </a:r>
            <a:r>
              <a:rPr lang="en-US" altLang="zh-CN" sz="2800" kern="0" dirty="0">
                <a:solidFill>
                  <a:srgbClr val="FF0000"/>
                </a:solidFill>
              </a:rPr>
              <a:t>)</a:t>
            </a:r>
          </a:p>
        </p:txBody>
      </p:sp>
      <p:pic>
        <p:nvPicPr>
          <p:cNvPr id="7" name="图片 6"/>
          <p:cNvPicPr>
            <a:picLocks noChangeAspect="1"/>
          </p:cNvPicPr>
          <p:nvPr/>
        </p:nvPicPr>
        <p:blipFill>
          <a:blip r:embed="rId5"/>
          <a:stretch>
            <a:fillRect/>
          </a:stretch>
        </p:blipFill>
        <p:spPr>
          <a:xfrm>
            <a:off x="228600" y="3104342"/>
            <a:ext cx="8401050" cy="3733185"/>
          </a:xfrm>
          <a:prstGeom prst="rect">
            <a:avLst/>
          </a:prstGeom>
        </p:spPr>
      </p:pic>
      <p:pic>
        <p:nvPicPr>
          <p:cNvPr id="8" name="图片 7"/>
          <p:cNvPicPr>
            <a:picLocks noChangeAspect="1"/>
          </p:cNvPicPr>
          <p:nvPr/>
        </p:nvPicPr>
        <p:blipFill>
          <a:blip r:embed="rId6"/>
          <a:stretch>
            <a:fillRect/>
          </a:stretch>
        </p:blipFill>
        <p:spPr>
          <a:xfrm>
            <a:off x="6334179" y="4405376"/>
            <a:ext cx="2181173" cy="2622310"/>
          </a:xfrm>
          <a:prstGeom prst="rect">
            <a:avLst/>
          </a:prstGeom>
        </p:spPr>
      </p:pic>
      <p:sp>
        <p:nvSpPr>
          <p:cNvPr id="9" name="文本框 8"/>
          <p:cNvSpPr txBox="1"/>
          <p:nvPr/>
        </p:nvSpPr>
        <p:spPr>
          <a:xfrm>
            <a:off x="1026826" y="6265337"/>
            <a:ext cx="514348" cy="584775"/>
          </a:xfrm>
          <a:prstGeom prst="rect">
            <a:avLst/>
          </a:prstGeom>
          <a:noFill/>
        </p:spPr>
        <p:txBody>
          <a:bodyPr wrap="square" rtlCol="0">
            <a:spAutoFit/>
          </a:bodyPr>
          <a:lstStyle/>
          <a:p>
            <a:r>
              <a:rPr lang="en-US" altLang="zh-CN" sz="3200" b="1" dirty="0">
                <a:solidFill>
                  <a:srgbClr val="FF0000"/>
                </a:solidFill>
              </a:rPr>
              <a:t>D</a:t>
            </a:r>
            <a:endParaRPr lang="zh-CN" altLang="en-US" sz="3200" b="1" dirty="0">
              <a:solidFill>
                <a:srgbClr val="FF0000"/>
              </a:solidFill>
            </a:endParaRPr>
          </a:p>
        </p:txBody>
      </p:sp>
    </p:spTree>
    <p:extLst>
      <p:ext uri="{BB962C8B-B14F-4D97-AF65-F5344CB8AC3E}">
        <p14:creationId xmlns:p14="http://schemas.microsoft.com/office/powerpoint/2010/main" val="7588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2000"/>
                                        <p:tgtEl>
                                          <p:spTgt spid="4"/>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2000"/>
                                        <p:tgtEl>
                                          <p:spTgt spid="5"/>
                                        </p:tgtEl>
                                      </p:cBhvr>
                                    </p:animEffect>
                                  </p:childTnLst>
                                </p:cTn>
                              </p:par>
                            </p:childTnLst>
                          </p:cTn>
                        </p:par>
                        <p:par>
                          <p:cTn id="22" fill="hold">
                            <p:stCondLst>
                              <p:cond delay="4000"/>
                            </p:stCondLst>
                            <p:childTnLst>
                              <p:par>
                                <p:cTn id="23" presetID="2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5" grpId="0" autoUpdateAnimBg="0"/>
      <p:bldP spid="6" grpId="0" autoUpdateAnimBg="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123728" y="116634"/>
            <a:ext cx="50593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600" dirty="0">
                <a:solidFill>
                  <a:srgbClr val="FF0000"/>
                </a:solidFill>
                <a:effectLst>
                  <a:outerShdw blurRad="38100" dist="38100" dir="2700000" algn="tl">
                    <a:srgbClr val="C0C0C0"/>
                  </a:outerShdw>
                </a:effectLst>
                <a:ea typeface="华文中宋" pitchFamily="2" charset="-122"/>
              </a:rPr>
              <a:t>§11</a:t>
            </a:r>
            <a:r>
              <a:rPr lang="zh-CN" altLang="en-US" sz="3600" dirty="0">
                <a:solidFill>
                  <a:srgbClr val="FF0000"/>
                </a:solidFill>
                <a:effectLst>
                  <a:outerShdw blurRad="38100" dist="38100" dir="2700000" algn="tl">
                    <a:srgbClr val="C0C0C0"/>
                  </a:outerShdw>
                </a:effectLst>
                <a:ea typeface="华文中宋" pitchFamily="2" charset="-122"/>
              </a:rPr>
              <a:t>.4   安培环路定理</a:t>
            </a:r>
          </a:p>
        </p:txBody>
      </p:sp>
      <p:sp>
        <p:nvSpPr>
          <p:cNvPr id="3" name="Text Box 2"/>
          <p:cNvSpPr txBox="1">
            <a:spLocks noChangeArrowheads="1"/>
          </p:cNvSpPr>
          <p:nvPr/>
        </p:nvSpPr>
        <p:spPr bwMode="auto">
          <a:xfrm>
            <a:off x="549785" y="819023"/>
            <a:ext cx="3313112" cy="646331"/>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3200" b="1" dirty="0">
                <a:solidFill>
                  <a:srgbClr val="FF3300"/>
                </a:solidFill>
                <a:latin typeface="Times New Roman" pitchFamily="18" charset="0"/>
              </a:rPr>
              <a:t>安培环路定理</a:t>
            </a:r>
            <a:r>
              <a:rPr lang="zh-CN" altLang="en-US" sz="3600" b="1" dirty="0">
                <a:solidFill>
                  <a:srgbClr val="FF3300"/>
                </a:solidFill>
                <a:latin typeface="Times New Roman" pitchFamily="18" charset="0"/>
              </a:rPr>
              <a:t>：</a:t>
            </a:r>
          </a:p>
        </p:txBody>
      </p:sp>
      <p:graphicFrame>
        <p:nvGraphicFramePr>
          <p:cNvPr id="4" name="Object 3"/>
          <p:cNvGraphicFramePr>
            <a:graphicFrameLocks noChangeAspect="1"/>
          </p:cNvGraphicFramePr>
          <p:nvPr>
            <p:extLst/>
          </p:nvPr>
        </p:nvGraphicFramePr>
        <p:xfrm>
          <a:off x="3790145" y="583253"/>
          <a:ext cx="3135312" cy="1262062"/>
        </p:xfrm>
        <a:graphic>
          <a:graphicData uri="http://schemas.openxmlformats.org/presentationml/2006/ole">
            <mc:AlternateContent xmlns:mc="http://schemas.openxmlformats.org/markup-compatibility/2006">
              <mc:Choice xmlns:v="urn:schemas-microsoft-com:vml" Requires="v">
                <p:oleObj spid="_x0000_s81070" r:id="rId3" imgW="1067580" imgH="470421" progId="Equation.3">
                  <p:embed/>
                </p:oleObj>
              </mc:Choice>
              <mc:Fallback>
                <p:oleObj r:id="rId3" imgW="1067580" imgH="47042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0145" y="583253"/>
                        <a:ext cx="3135312" cy="1262062"/>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4"/>
          <p:cNvGrpSpPr>
            <a:grpSpLocks/>
          </p:cNvGrpSpPr>
          <p:nvPr/>
        </p:nvGrpSpPr>
        <p:grpSpPr bwMode="auto">
          <a:xfrm>
            <a:off x="606873" y="1711463"/>
            <a:ext cx="8093075" cy="1863725"/>
            <a:chOff x="0" y="0"/>
            <a:chExt cx="5098" cy="1174"/>
          </a:xfrm>
        </p:grpSpPr>
        <p:sp>
          <p:nvSpPr>
            <p:cNvPr id="6" name="Text Box 5" descr="30%"/>
            <p:cNvSpPr txBox="1">
              <a:spLocks noChangeArrowheads="1"/>
            </p:cNvSpPr>
            <p:nvPr/>
          </p:nvSpPr>
          <p:spPr bwMode="auto">
            <a:xfrm>
              <a:off x="0" y="0"/>
              <a:ext cx="5098" cy="1174"/>
            </a:xfrm>
            <a:prstGeom prst="rect">
              <a:avLst/>
            </a:prstGeom>
            <a:noFill/>
            <a:ln w="19050" cmpd="sng">
              <a:solidFill>
                <a:srgbClr val="FF3399"/>
              </a:solidFill>
              <a:miter lim="800000"/>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defRPr/>
              </a:pPr>
              <a:r>
                <a:rPr lang="en-US" altLang="zh-CN" sz="3200" b="1" kern="0" dirty="0">
                  <a:solidFill>
                    <a:srgbClr val="000404"/>
                  </a:solidFill>
                  <a:latin typeface="Times New Roman" pitchFamily="18" charset="0"/>
                </a:rPr>
                <a:t>        </a:t>
              </a:r>
              <a:r>
                <a:rPr lang="zh-CN" altLang="en-US" sz="3200" b="1" kern="0" dirty="0">
                  <a:solidFill>
                    <a:srgbClr val="000404"/>
                  </a:solidFill>
                  <a:latin typeface="Times New Roman" pitchFamily="18" charset="0"/>
                </a:rPr>
                <a:t>在真空的恒定磁场中</a:t>
              </a:r>
              <a:r>
                <a:rPr lang="zh-CN" altLang="zh-CN" sz="3200" b="1" kern="0" dirty="0">
                  <a:solidFill>
                    <a:srgbClr val="000404"/>
                  </a:solidFill>
                  <a:latin typeface="Times New Roman" pitchFamily="18" charset="0"/>
                </a:rPr>
                <a:t>, </a:t>
              </a:r>
              <a:r>
                <a:rPr lang="zh-CN" altLang="en-US" sz="3200" b="1" kern="0" dirty="0">
                  <a:solidFill>
                    <a:srgbClr val="000404"/>
                  </a:solidFill>
                  <a:latin typeface="Times New Roman" pitchFamily="18" charset="0"/>
                </a:rPr>
                <a:t>磁感强度     沿任一闭合路径</a:t>
              </a:r>
              <a:r>
                <a:rPr lang="en-US" altLang="zh-CN" sz="3200" b="1" i="1" kern="0" dirty="0">
                  <a:solidFill>
                    <a:srgbClr val="000404"/>
                  </a:solidFill>
                  <a:latin typeface="Times New Roman" pitchFamily="18" charset="0"/>
                </a:rPr>
                <a:t>L</a:t>
              </a:r>
              <a:r>
                <a:rPr lang="zh-CN" altLang="en-US" sz="3200" b="1" kern="0" dirty="0">
                  <a:solidFill>
                    <a:srgbClr val="000404"/>
                  </a:solidFill>
                  <a:latin typeface="Times New Roman" pitchFamily="18" charset="0"/>
                </a:rPr>
                <a:t>的线积分</a:t>
              </a:r>
              <a:r>
                <a:rPr lang="zh-CN" altLang="zh-CN" sz="3200" b="1" kern="0" dirty="0">
                  <a:solidFill>
                    <a:srgbClr val="000404"/>
                  </a:solidFill>
                  <a:latin typeface="Times New Roman" pitchFamily="18" charset="0"/>
                </a:rPr>
                <a:t>, </a:t>
              </a:r>
              <a:r>
                <a:rPr lang="zh-CN" altLang="en-US" sz="3200" b="1" kern="0" dirty="0">
                  <a:solidFill>
                    <a:srgbClr val="000404"/>
                  </a:solidFill>
                  <a:latin typeface="Times New Roman" pitchFamily="18" charset="0"/>
                </a:rPr>
                <a:t>等于这闭合路径</a:t>
              </a:r>
              <a:r>
                <a:rPr lang="en-US" altLang="zh-CN" sz="3200" b="1" i="1" kern="0" dirty="0">
                  <a:solidFill>
                    <a:srgbClr val="000404"/>
                  </a:solidFill>
                  <a:latin typeface="Times New Roman" pitchFamily="18" charset="0"/>
                </a:rPr>
                <a:t>L</a:t>
              </a:r>
              <a:r>
                <a:rPr lang="zh-CN" altLang="en-US" sz="3200" b="1" kern="0" dirty="0">
                  <a:solidFill>
                    <a:srgbClr val="000404"/>
                  </a:solidFill>
                  <a:latin typeface="Times New Roman" pitchFamily="18" charset="0"/>
                </a:rPr>
                <a:t>所包围的所有电流代数和的     倍。</a:t>
              </a:r>
            </a:p>
          </p:txBody>
        </p:sp>
        <p:graphicFrame>
          <p:nvGraphicFramePr>
            <p:cNvPr id="7" name="Object 6" descr="30%"/>
            <p:cNvGraphicFramePr>
              <a:graphicFrameLocks noChangeAspect="1"/>
            </p:cNvGraphicFramePr>
            <p:nvPr>
              <p:extLst/>
            </p:nvPr>
          </p:nvGraphicFramePr>
          <p:xfrm>
            <a:off x="4068" y="35"/>
            <a:ext cx="286" cy="328"/>
          </p:xfrm>
          <a:graphic>
            <a:graphicData uri="http://schemas.openxmlformats.org/presentationml/2006/ole">
              <mc:AlternateContent xmlns:mc="http://schemas.openxmlformats.org/markup-compatibility/2006">
                <mc:Choice xmlns:v="urn:schemas-microsoft-com:vml" Requires="v">
                  <p:oleObj spid="_x0000_s81071" r:id="rId5" imgW="152849" imgH="190983" progId="Equation.3">
                    <p:embed/>
                  </p:oleObj>
                </mc:Choice>
                <mc:Fallback>
                  <p:oleObj r:id="rId5" imgW="152849" imgH="19098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8" y="35"/>
                          <a:ext cx="286" cy="32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descr="30%"/>
            <p:cNvGraphicFramePr>
              <a:graphicFrameLocks noChangeAspect="1"/>
            </p:cNvGraphicFramePr>
            <p:nvPr>
              <p:extLst/>
            </p:nvPr>
          </p:nvGraphicFramePr>
          <p:xfrm>
            <a:off x="2879" y="725"/>
            <a:ext cx="342" cy="408"/>
          </p:xfrm>
          <a:graphic>
            <a:graphicData uri="http://schemas.openxmlformats.org/presentationml/2006/ole">
              <mc:AlternateContent xmlns:mc="http://schemas.openxmlformats.org/markup-compatibility/2006">
                <mc:Choice xmlns:v="urn:schemas-microsoft-com:vml" Requires="v">
                  <p:oleObj spid="_x0000_s81072" r:id="rId7" imgW="190983" imgH="229116" progId="Equation.3">
                    <p:embed/>
                  </p:oleObj>
                </mc:Choice>
                <mc:Fallback>
                  <p:oleObj r:id="rId7" imgW="190983" imgH="22911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9" y="725"/>
                          <a:ext cx="342" cy="40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 name="Text Box 9"/>
          <p:cNvSpPr txBox="1">
            <a:spLocks noChangeArrowheads="1"/>
          </p:cNvSpPr>
          <p:nvPr/>
        </p:nvSpPr>
        <p:spPr bwMode="auto">
          <a:xfrm>
            <a:off x="527804" y="3486909"/>
            <a:ext cx="4837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dirty="0">
                <a:solidFill>
                  <a:srgbClr val="1C1C1C"/>
                </a:solidFill>
                <a:latin typeface="Times New Roman" pitchFamily="18" charset="0"/>
              </a:rPr>
              <a:t>注意</a:t>
            </a:r>
            <a:r>
              <a:rPr lang="zh-CN" altLang="en-US" sz="3200" b="1" dirty="0">
                <a:solidFill>
                  <a:srgbClr val="000404"/>
                </a:solidFill>
                <a:latin typeface="Times New Roman" pitchFamily="18" charset="0"/>
              </a:rPr>
              <a:t>电流 </a:t>
            </a:r>
            <a:r>
              <a:rPr lang="zh-CN" altLang="en-US" sz="3200" i="1" dirty="0">
                <a:solidFill>
                  <a:srgbClr val="0000FF"/>
                </a:solidFill>
                <a:latin typeface="Times New Roman" pitchFamily="18" charset="0"/>
              </a:rPr>
              <a:t>I</a:t>
            </a:r>
            <a:r>
              <a:rPr lang="zh-CN" altLang="en-US" sz="3200" b="1" i="1" dirty="0">
                <a:solidFill>
                  <a:srgbClr val="0000FF"/>
                </a:solidFill>
                <a:latin typeface="Times New Roman" pitchFamily="18" charset="0"/>
              </a:rPr>
              <a:t> </a:t>
            </a:r>
            <a:r>
              <a:rPr lang="zh-CN" altLang="en-US" sz="3200" b="1" dirty="0">
                <a:solidFill>
                  <a:srgbClr val="000404"/>
                </a:solidFill>
                <a:latin typeface="Times New Roman" pitchFamily="18" charset="0"/>
              </a:rPr>
              <a:t>正负的规定:     </a:t>
            </a:r>
          </a:p>
        </p:txBody>
      </p:sp>
      <p:sp>
        <p:nvSpPr>
          <p:cNvPr id="10" name="Text Box 10"/>
          <p:cNvSpPr txBox="1">
            <a:spLocks noChangeArrowheads="1"/>
          </p:cNvSpPr>
          <p:nvPr/>
        </p:nvSpPr>
        <p:spPr bwMode="auto">
          <a:xfrm>
            <a:off x="549785" y="5769258"/>
            <a:ext cx="41764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pPr>
            <a:r>
              <a:rPr lang="zh-CN" altLang="zh-CN" sz="3200" b="1" i="1" dirty="0">
                <a:solidFill>
                  <a:srgbClr val="3333FF"/>
                </a:solidFill>
                <a:latin typeface="Times New Roman" pitchFamily="18" charset="0"/>
              </a:rPr>
              <a:t>I </a:t>
            </a:r>
            <a:r>
              <a:rPr lang="zh-CN" altLang="en-US" sz="3200" b="1" dirty="0">
                <a:solidFill>
                  <a:srgbClr val="3333FF"/>
                </a:solidFill>
                <a:latin typeface="Times New Roman" pitchFamily="18" charset="0"/>
              </a:rPr>
              <a:t>与 </a:t>
            </a:r>
            <a:r>
              <a:rPr lang="en-US" altLang="zh-CN" sz="3200" b="1" i="1" dirty="0">
                <a:solidFill>
                  <a:srgbClr val="3333FF"/>
                </a:solidFill>
                <a:latin typeface="Times New Roman" pitchFamily="18" charset="0"/>
              </a:rPr>
              <a:t>L </a:t>
            </a:r>
            <a:r>
              <a:rPr lang="zh-CN" altLang="en-US" sz="3200" b="1" dirty="0">
                <a:solidFill>
                  <a:srgbClr val="3333FF"/>
                </a:solidFill>
                <a:latin typeface="Times New Roman" pitchFamily="18" charset="0"/>
              </a:rPr>
              <a:t>绕行方向成</a:t>
            </a:r>
            <a:r>
              <a:rPr lang="zh-CN" altLang="en-US" sz="3200" b="1" dirty="0">
                <a:solidFill>
                  <a:srgbClr val="FF0000"/>
                </a:solidFill>
                <a:latin typeface="Times New Roman" pitchFamily="18" charset="0"/>
              </a:rPr>
              <a:t>右</a:t>
            </a:r>
            <a:r>
              <a:rPr lang="zh-CN" altLang="en-US" sz="3200" b="1" dirty="0">
                <a:solidFill>
                  <a:srgbClr val="3333FF"/>
                </a:solidFill>
                <a:latin typeface="Times New Roman" pitchFamily="18" charset="0"/>
              </a:rPr>
              <a:t>螺旋时</a:t>
            </a:r>
            <a:r>
              <a:rPr lang="zh-CN" altLang="zh-CN" sz="3200" b="1" dirty="0">
                <a:solidFill>
                  <a:srgbClr val="3333FF"/>
                </a:solidFill>
                <a:latin typeface="Times New Roman" pitchFamily="18" charset="0"/>
              </a:rPr>
              <a:t>,   </a:t>
            </a:r>
            <a:r>
              <a:rPr lang="zh-CN" altLang="zh-CN" sz="3200" b="1" i="1" dirty="0">
                <a:solidFill>
                  <a:srgbClr val="3333FF"/>
                </a:solidFill>
                <a:latin typeface="Times New Roman" pitchFamily="18" charset="0"/>
              </a:rPr>
              <a:t>I</a:t>
            </a:r>
            <a:r>
              <a:rPr lang="zh-CN" altLang="zh-CN" sz="3200" i="1" dirty="0">
                <a:solidFill>
                  <a:srgbClr val="3333FF"/>
                </a:solidFill>
                <a:latin typeface="Times New Roman" pitchFamily="18" charset="0"/>
              </a:rPr>
              <a:t> </a:t>
            </a:r>
            <a:r>
              <a:rPr lang="zh-CN" altLang="en-US" sz="3200" b="1" dirty="0">
                <a:solidFill>
                  <a:srgbClr val="3333FF"/>
                </a:solidFill>
                <a:latin typeface="Times New Roman" pitchFamily="18" charset="0"/>
              </a:rPr>
              <a:t>为</a:t>
            </a:r>
            <a:r>
              <a:rPr lang="zh-CN" altLang="en-US" sz="3200" b="1" dirty="0">
                <a:solidFill>
                  <a:srgbClr val="FF0000"/>
                </a:solidFill>
                <a:latin typeface="Times New Roman" pitchFamily="18" charset="0"/>
              </a:rPr>
              <a:t>正</a:t>
            </a:r>
            <a:r>
              <a:rPr lang="zh-CN" altLang="en-US" sz="3200" b="1" dirty="0">
                <a:solidFill>
                  <a:srgbClr val="3333FF"/>
                </a:solidFill>
                <a:latin typeface="Times New Roman" pitchFamily="18" charset="0"/>
              </a:rPr>
              <a:t>；</a:t>
            </a:r>
          </a:p>
        </p:txBody>
      </p:sp>
      <p:grpSp>
        <p:nvGrpSpPr>
          <p:cNvPr id="11" name="组合 10"/>
          <p:cNvGrpSpPr/>
          <p:nvPr/>
        </p:nvGrpSpPr>
        <p:grpSpPr>
          <a:xfrm>
            <a:off x="6228186" y="3766086"/>
            <a:ext cx="1626973" cy="1881981"/>
            <a:chOff x="6228184" y="3766084"/>
            <a:chExt cx="1626973" cy="1881981"/>
          </a:xfrm>
        </p:grpSpPr>
        <p:sp>
          <p:nvSpPr>
            <p:cNvPr id="12" name="Line 20"/>
            <p:cNvSpPr>
              <a:spLocks noChangeShapeType="1"/>
            </p:cNvSpPr>
            <p:nvPr/>
          </p:nvSpPr>
          <p:spPr bwMode="auto">
            <a:xfrm flipV="1">
              <a:off x="7048000" y="4733665"/>
              <a:ext cx="0" cy="914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Times New Roman" pitchFamily="18" charset="0"/>
              </a:endParaRPr>
            </a:p>
          </p:txBody>
        </p:sp>
        <p:grpSp>
          <p:nvGrpSpPr>
            <p:cNvPr id="13" name="Group 14"/>
            <p:cNvGrpSpPr>
              <a:grpSpLocks/>
            </p:cNvGrpSpPr>
            <p:nvPr/>
          </p:nvGrpSpPr>
          <p:grpSpPr bwMode="auto">
            <a:xfrm flipH="1">
              <a:off x="6228184" y="4299484"/>
              <a:ext cx="1626973" cy="1066800"/>
              <a:chOff x="3792" y="2160"/>
              <a:chExt cx="960" cy="672"/>
            </a:xfrm>
          </p:grpSpPr>
          <p:sp>
            <p:nvSpPr>
              <p:cNvPr id="16" name="Oval 15"/>
              <p:cNvSpPr>
                <a:spLocks noChangeArrowheads="1"/>
              </p:cNvSpPr>
              <p:nvPr/>
            </p:nvSpPr>
            <p:spPr bwMode="auto">
              <a:xfrm>
                <a:off x="3792" y="2160"/>
                <a:ext cx="960" cy="624"/>
              </a:xfrm>
              <a:prstGeom prst="ellipse">
                <a:avLst/>
              </a:prstGeom>
              <a:solidFill>
                <a:srgbClr val="009900"/>
              </a:solidFill>
              <a:ln w="3175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latin typeface="Times New Roman" pitchFamily="18" charset="0"/>
                </a:endParaRPr>
              </a:p>
            </p:txBody>
          </p:sp>
          <p:sp>
            <p:nvSpPr>
              <p:cNvPr id="17" name="Line 16"/>
              <p:cNvSpPr>
                <a:spLocks noChangeShapeType="1"/>
              </p:cNvSpPr>
              <p:nvPr/>
            </p:nvSpPr>
            <p:spPr bwMode="auto">
              <a:xfrm>
                <a:off x="4416" y="2736"/>
                <a:ext cx="144" cy="0"/>
              </a:xfrm>
              <a:prstGeom prst="line">
                <a:avLst/>
              </a:prstGeom>
              <a:noFill/>
              <a:ln w="3175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kern="0">
                  <a:solidFill>
                    <a:sysClr val="windowText" lastClr="000000"/>
                  </a:solidFill>
                  <a:latin typeface="Times New Roman" pitchFamily="18" charset="0"/>
                </a:endParaRPr>
              </a:p>
            </p:txBody>
          </p:sp>
          <p:sp>
            <p:nvSpPr>
              <p:cNvPr id="18" name="Line 17"/>
              <p:cNvSpPr>
                <a:spLocks noChangeShapeType="1"/>
              </p:cNvSpPr>
              <p:nvPr/>
            </p:nvSpPr>
            <p:spPr bwMode="auto">
              <a:xfrm flipH="1">
                <a:off x="4464" y="2736"/>
                <a:ext cx="96" cy="96"/>
              </a:xfrm>
              <a:prstGeom prst="line">
                <a:avLst/>
              </a:prstGeom>
              <a:noFill/>
              <a:ln w="317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kern="0">
                  <a:solidFill>
                    <a:sysClr val="windowText" lastClr="000000"/>
                  </a:solidFill>
                  <a:latin typeface="Times New Roman" pitchFamily="18" charset="0"/>
                </a:endParaRPr>
              </a:p>
            </p:txBody>
          </p:sp>
        </p:grpSp>
        <p:sp>
          <p:nvSpPr>
            <p:cNvPr id="14" name="Line 18"/>
            <p:cNvSpPr>
              <a:spLocks noChangeShapeType="1"/>
            </p:cNvSpPr>
            <p:nvPr/>
          </p:nvSpPr>
          <p:spPr bwMode="auto">
            <a:xfrm flipV="1">
              <a:off x="7041670" y="3842284"/>
              <a:ext cx="0" cy="914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Times New Roman" pitchFamily="18" charset="0"/>
              </a:endParaRPr>
            </a:p>
          </p:txBody>
        </p:sp>
        <p:graphicFrame>
          <p:nvGraphicFramePr>
            <p:cNvPr id="15" name="Object 19"/>
            <p:cNvGraphicFramePr>
              <a:graphicFrameLocks noChangeAspect="1"/>
            </p:cNvGraphicFramePr>
            <p:nvPr>
              <p:extLst/>
            </p:nvPr>
          </p:nvGraphicFramePr>
          <p:xfrm>
            <a:off x="7204368" y="3766084"/>
            <a:ext cx="376238" cy="457200"/>
          </p:xfrm>
          <a:graphic>
            <a:graphicData uri="http://schemas.openxmlformats.org/presentationml/2006/ole">
              <mc:AlternateContent xmlns:mc="http://schemas.openxmlformats.org/markup-compatibility/2006">
                <mc:Choice xmlns:v="urn:schemas-microsoft-com:vml" Requires="v">
                  <p:oleObj spid="_x0000_s81073" name="Equation" r:id="rId9" imgW="126720" imgH="164880" progId="Equation.3">
                    <p:embed/>
                  </p:oleObj>
                </mc:Choice>
                <mc:Fallback>
                  <p:oleObj name="Equation" r:id="rId9" imgW="126720" imgH="1648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4368" y="3766084"/>
                          <a:ext cx="3762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 name="组合 18"/>
          <p:cNvGrpSpPr/>
          <p:nvPr/>
        </p:nvGrpSpPr>
        <p:grpSpPr>
          <a:xfrm>
            <a:off x="1691682" y="3907703"/>
            <a:ext cx="1626973" cy="1791098"/>
            <a:chOff x="1691680" y="3907703"/>
            <a:chExt cx="1626973" cy="1791098"/>
          </a:xfrm>
        </p:grpSpPr>
        <p:sp>
          <p:nvSpPr>
            <p:cNvPr id="20" name="Line 11"/>
            <p:cNvSpPr>
              <a:spLocks noChangeShapeType="1"/>
            </p:cNvSpPr>
            <p:nvPr/>
          </p:nvSpPr>
          <p:spPr bwMode="auto">
            <a:xfrm flipV="1">
              <a:off x="2505166" y="4784401"/>
              <a:ext cx="0" cy="914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Times New Roman" pitchFamily="18" charset="0"/>
              </a:endParaRPr>
            </a:p>
          </p:txBody>
        </p:sp>
        <p:grpSp>
          <p:nvGrpSpPr>
            <p:cNvPr id="21" name="Group 22"/>
            <p:cNvGrpSpPr>
              <a:grpSpLocks/>
            </p:cNvGrpSpPr>
            <p:nvPr/>
          </p:nvGrpSpPr>
          <p:grpSpPr bwMode="auto">
            <a:xfrm flipH="1">
              <a:off x="1691680" y="4441103"/>
              <a:ext cx="1626973" cy="1066800"/>
              <a:chOff x="3792" y="2160"/>
              <a:chExt cx="960" cy="672"/>
            </a:xfrm>
          </p:grpSpPr>
          <p:sp>
            <p:nvSpPr>
              <p:cNvPr id="24" name="Oval 23"/>
              <p:cNvSpPr>
                <a:spLocks noChangeArrowheads="1"/>
              </p:cNvSpPr>
              <p:nvPr/>
            </p:nvSpPr>
            <p:spPr bwMode="auto">
              <a:xfrm>
                <a:off x="3792" y="2160"/>
                <a:ext cx="960" cy="624"/>
              </a:xfrm>
              <a:prstGeom prst="ellipse">
                <a:avLst/>
              </a:prstGeom>
              <a:solidFill>
                <a:srgbClr val="009900"/>
              </a:solidFill>
              <a:ln w="3175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latin typeface="Times New Roman" pitchFamily="18" charset="0"/>
                </a:endParaRPr>
              </a:p>
            </p:txBody>
          </p:sp>
          <p:sp>
            <p:nvSpPr>
              <p:cNvPr id="25" name="Line 24"/>
              <p:cNvSpPr>
                <a:spLocks noChangeShapeType="1"/>
              </p:cNvSpPr>
              <p:nvPr/>
            </p:nvSpPr>
            <p:spPr bwMode="auto">
              <a:xfrm>
                <a:off x="4416" y="2736"/>
                <a:ext cx="144" cy="0"/>
              </a:xfrm>
              <a:prstGeom prst="line">
                <a:avLst/>
              </a:prstGeom>
              <a:noFill/>
              <a:ln w="3175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kern="0">
                  <a:solidFill>
                    <a:sysClr val="windowText" lastClr="000000"/>
                  </a:solidFill>
                  <a:latin typeface="Times New Roman" pitchFamily="18" charset="0"/>
                </a:endParaRPr>
              </a:p>
            </p:txBody>
          </p:sp>
          <p:sp>
            <p:nvSpPr>
              <p:cNvPr id="26" name="Line 25"/>
              <p:cNvSpPr>
                <a:spLocks noChangeShapeType="1"/>
              </p:cNvSpPr>
              <p:nvPr/>
            </p:nvSpPr>
            <p:spPr bwMode="auto">
              <a:xfrm flipH="1">
                <a:off x="4464" y="2736"/>
                <a:ext cx="96" cy="96"/>
              </a:xfrm>
              <a:prstGeom prst="line">
                <a:avLst/>
              </a:prstGeom>
              <a:noFill/>
              <a:ln w="317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kern="0">
                  <a:solidFill>
                    <a:sysClr val="windowText" lastClr="000000"/>
                  </a:solidFill>
                  <a:latin typeface="Times New Roman" pitchFamily="18" charset="0"/>
                </a:endParaRPr>
              </a:p>
            </p:txBody>
          </p:sp>
        </p:grpSp>
        <p:sp>
          <p:nvSpPr>
            <p:cNvPr id="22" name="Line 26"/>
            <p:cNvSpPr>
              <a:spLocks noChangeShapeType="1"/>
            </p:cNvSpPr>
            <p:nvPr/>
          </p:nvSpPr>
          <p:spPr bwMode="auto">
            <a:xfrm flipV="1">
              <a:off x="2505166" y="3983903"/>
              <a:ext cx="0" cy="914400"/>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Times New Roman" pitchFamily="18" charset="0"/>
              </a:endParaRPr>
            </a:p>
          </p:txBody>
        </p:sp>
        <p:graphicFrame>
          <p:nvGraphicFramePr>
            <p:cNvPr id="23" name="Object 27"/>
            <p:cNvGraphicFramePr>
              <a:graphicFrameLocks noChangeAspect="1"/>
            </p:cNvGraphicFramePr>
            <p:nvPr>
              <p:extLst/>
            </p:nvPr>
          </p:nvGraphicFramePr>
          <p:xfrm>
            <a:off x="2667864" y="3907703"/>
            <a:ext cx="376238" cy="457200"/>
          </p:xfrm>
          <a:graphic>
            <a:graphicData uri="http://schemas.openxmlformats.org/presentationml/2006/ole">
              <mc:AlternateContent xmlns:mc="http://schemas.openxmlformats.org/markup-compatibility/2006">
                <mc:Choice xmlns:v="urn:schemas-microsoft-com:vml" Requires="v">
                  <p:oleObj spid="_x0000_s81074" name="Equation" r:id="rId11" imgW="126720" imgH="164880" progId="Equation.3">
                    <p:embed/>
                  </p:oleObj>
                </mc:Choice>
                <mc:Fallback>
                  <p:oleObj name="Equation" r:id="rId11" imgW="126720" imgH="1648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7864" y="3907703"/>
                          <a:ext cx="3762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 name="矩形 26"/>
          <p:cNvSpPr/>
          <p:nvPr/>
        </p:nvSpPr>
        <p:spPr>
          <a:xfrm>
            <a:off x="4932040" y="5787261"/>
            <a:ext cx="4211960" cy="1077218"/>
          </a:xfrm>
          <a:prstGeom prst="rect">
            <a:avLst/>
          </a:prstGeom>
        </p:spPr>
        <p:txBody>
          <a:bodyPr wrap="square">
            <a:spAutoFit/>
          </a:bodyPr>
          <a:lstStyle/>
          <a:p>
            <a:pPr algn="ctr" fontAlgn="base">
              <a:spcBef>
                <a:spcPct val="50000"/>
              </a:spcBef>
              <a:spcAft>
                <a:spcPct val="0"/>
              </a:spcAft>
            </a:pPr>
            <a:r>
              <a:rPr lang="en-US" altLang="zh-CN" sz="3200" b="1" dirty="0">
                <a:solidFill>
                  <a:srgbClr val="3333FF"/>
                </a:solidFill>
                <a:latin typeface="Times New Roman" pitchFamily="18" charset="0"/>
              </a:rPr>
              <a:t>I </a:t>
            </a:r>
            <a:r>
              <a:rPr lang="zh-CN" altLang="en-US" sz="3200" b="1" dirty="0">
                <a:solidFill>
                  <a:srgbClr val="3333FF"/>
                </a:solidFill>
                <a:latin typeface="Times New Roman" pitchFamily="18" charset="0"/>
              </a:rPr>
              <a:t>与 </a:t>
            </a:r>
            <a:r>
              <a:rPr lang="en-US" altLang="zh-CN" sz="3200" b="1" dirty="0">
                <a:solidFill>
                  <a:srgbClr val="3333FF"/>
                </a:solidFill>
                <a:latin typeface="Times New Roman" pitchFamily="18" charset="0"/>
              </a:rPr>
              <a:t>L </a:t>
            </a:r>
            <a:r>
              <a:rPr lang="zh-CN" altLang="en-US" sz="3200" b="1" dirty="0">
                <a:solidFill>
                  <a:srgbClr val="3333FF"/>
                </a:solidFill>
                <a:latin typeface="Times New Roman" pitchFamily="18" charset="0"/>
              </a:rPr>
              <a:t>绕行方向成</a:t>
            </a:r>
            <a:r>
              <a:rPr lang="zh-CN" altLang="en-US" sz="3200" b="1" dirty="0">
                <a:solidFill>
                  <a:srgbClr val="FF0000"/>
                </a:solidFill>
                <a:latin typeface="Times New Roman" pitchFamily="18" charset="0"/>
              </a:rPr>
              <a:t>左</a:t>
            </a:r>
            <a:r>
              <a:rPr lang="zh-CN" altLang="en-US" sz="3200" b="1" dirty="0">
                <a:solidFill>
                  <a:srgbClr val="3333FF"/>
                </a:solidFill>
                <a:latin typeface="Times New Roman" pitchFamily="18" charset="0"/>
              </a:rPr>
              <a:t>螺旋时</a:t>
            </a:r>
            <a:r>
              <a:rPr lang="en-US" altLang="zh-CN" sz="3200" b="1" dirty="0">
                <a:solidFill>
                  <a:srgbClr val="3333FF"/>
                </a:solidFill>
                <a:latin typeface="Times New Roman" pitchFamily="18" charset="0"/>
              </a:rPr>
              <a:t>, </a:t>
            </a:r>
            <a:r>
              <a:rPr lang="zh-CN" altLang="en-US" sz="3200" b="1" i="1" dirty="0">
                <a:solidFill>
                  <a:srgbClr val="3333FF"/>
                </a:solidFill>
                <a:latin typeface="Times New Roman" pitchFamily="18" charset="0"/>
              </a:rPr>
              <a:t> </a:t>
            </a:r>
            <a:r>
              <a:rPr lang="zh-CN" altLang="zh-CN" sz="3200" b="1" i="1" dirty="0">
                <a:solidFill>
                  <a:srgbClr val="3333FF"/>
                </a:solidFill>
                <a:latin typeface="Times New Roman" pitchFamily="18" charset="0"/>
              </a:rPr>
              <a:t>I </a:t>
            </a:r>
            <a:r>
              <a:rPr lang="zh-CN" altLang="en-US" sz="3200" b="1" dirty="0">
                <a:solidFill>
                  <a:srgbClr val="3333FF"/>
                </a:solidFill>
                <a:latin typeface="Times New Roman" pitchFamily="18" charset="0"/>
              </a:rPr>
              <a:t>为</a:t>
            </a:r>
            <a:r>
              <a:rPr lang="zh-CN" altLang="en-US" sz="3200" b="1" dirty="0">
                <a:solidFill>
                  <a:srgbClr val="FF0000"/>
                </a:solidFill>
                <a:latin typeface="Times New Roman" pitchFamily="18" charset="0"/>
              </a:rPr>
              <a:t>负</a:t>
            </a:r>
            <a:r>
              <a:rPr lang="zh-CN" altLang="en-US" sz="3200" b="1" dirty="0">
                <a:solidFill>
                  <a:srgbClr val="3333FF"/>
                </a:solidFill>
                <a:latin typeface="Times New Roman" pitchFamily="18" charset="0"/>
              </a:rPr>
              <a:t>。   </a:t>
            </a:r>
          </a:p>
        </p:txBody>
      </p:sp>
    </p:spTree>
    <p:extLst>
      <p:ext uri="{BB962C8B-B14F-4D97-AF65-F5344CB8AC3E}">
        <p14:creationId xmlns:p14="http://schemas.microsoft.com/office/powerpoint/2010/main" val="356225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1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up)">
                                      <p:cBhvr>
                                        <p:cTn id="3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2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06365" y="25445"/>
            <a:ext cx="808196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prstClr val="black"/>
                </a:solidFill>
                <a:latin typeface="Times New Roman" panose="02020603050405020304" pitchFamily="18" charset="0"/>
                <a:cs typeface="Times New Roman" panose="02020603050405020304" pitchFamily="18" charset="0"/>
              </a:rPr>
              <a:t>第一类应用：</a:t>
            </a:r>
            <a:r>
              <a:rPr lang="en-US" altLang="zh-CN" sz="2800" b="1" dirty="0">
                <a:solidFill>
                  <a:prstClr val="black"/>
                </a:solidFill>
                <a:latin typeface="Times New Roman" panose="02020603050405020304" pitchFamily="18" charset="0"/>
                <a:cs typeface="Times New Roman" panose="02020603050405020304" pitchFamily="18" charset="0"/>
              </a:rPr>
              <a:t>——</a:t>
            </a:r>
            <a:r>
              <a:rPr lang="zh-CN" altLang="en-US" sz="2800" b="1" dirty="0">
                <a:solidFill>
                  <a:prstClr val="black"/>
                </a:solidFill>
                <a:latin typeface="Times New Roman" panose="02020603050405020304" pitchFamily="18" charset="0"/>
                <a:cs typeface="Times New Roman" panose="02020603050405020304" pitchFamily="18" charset="0"/>
              </a:rPr>
              <a:t>用来求解具有</a:t>
            </a:r>
            <a:r>
              <a:rPr lang="zh-CN" altLang="en-US" sz="2800" b="1" dirty="0">
                <a:solidFill>
                  <a:srgbClr val="0070C0"/>
                </a:solidFill>
                <a:latin typeface="Times New Roman" panose="02020603050405020304" pitchFamily="18" charset="0"/>
                <a:cs typeface="Times New Roman" panose="02020603050405020304" pitchFamily="18" charset="0"/>
              </a:rPr>
              <a:t>轴对称</a:t>
            </a:r>
            <a:r>
              <a:rPr lang="zh-CN" altLang="en-US" sz="2800" b="1" dirty="0">
                <a:solidFill>
                  <a:prstClr val="black"/>
                </a:solidFill>
                <a:latin typeface="Times New Roman" panose="02020603050405020304" pitchFamily="18" charset="0"/>
                <a:cs typeface="Times New Roman" panose="02020603050405020304" pitchFamily="18" charset="0"/>
              </a:rPr>
              <a:t>分布的磁场</a:t>
            </a:r>
          </a:p>
        </p:txBody>
      </p:sp>
      <p:sp>
        <p:nvSpPr>
          <p:cNvPr id="3" name="Text Box 5"/>
          <p:cNvSpPr txBox="1">
            <a:spLocks noChangeArrowheads="1"/>
          </p:cNvSpPr>
          <p:nvPr/>
        </p:nvSpPr>
        <p:spPr bwMode="auto">
          <a:xfrm>
            <a:off x="122239" y="554823"/>
            <a:ext cx="45640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CC3300"/>
                </a:solidFill>
                <a:latin typeface="Times New Roman" panose="02020603050405020304" pitchFamily="18" charset="0"/>
                <a:cs typeface="Times New Roman" panose="02020603050405020304" pitchFamily="18" charset="0"/>
              </a:rPr>
              <a:t>例</a:t>
            </a:r>
            <a:r>
              <a:rPr lang="en-US" altLang="zh-CN" sz="2800" b="1" dirty="0">
                <a:solidFill>
                  <a:srgbClr val="CC3300"/>
                </a:solidFill>
                <a:latin typeface="Times New Roman" panose="02020603050405020304" pitchFamily="18" charset="0"/>
                <a:cs typeface="Times New Roman" panose="02020603050405020304" pitchFamily="18" charset="0"/>
              </a:rPr>
              <a:t>1</a:t>
            </a:r>
            <a:r>
              <a:rPr lang="zh-CN" altLang="en-US" sz="2800" b="1" dirty="0">
                <a:solidFill>
                  <a:srgbClr val="CC3300"/>
                </a:solidFill>
                <a:latin typeface="Times New Roman" panose="02020603050405020304" pitchFamily="18" charset="0"/>
                <a:cs typeface="Times New Roman" panose="02020603050405020304" pitchFamily="18" charset="0"/>
              </a:rPr>
              <a:t>、</a:t>
            </a:r>
            <a:r>
              <a:rPr lang="zh-CN" altLang="en-US" sz="2800" b="1" dirty="0">
                <a:solidFill>
                  <a:prstClr val="black"/>
                </a:solidFill>
                <a:latin typeface="Times New Roman" panose="02020603050405020304" pitchFamily="18" charset="0"/>
                <a:cs typeface="Times New Roman" panose="02020603050405020304" pitchFamily="18" charset="0"/>
              </a:rPr>
              <a:t>求</a:t>
            </a:r>
            <a:r>
              <a:rPr lang="zh-CN" altLang="en-US" sz="2800" b="1" dirty="0">
                <a:solidFill>
                  <a:srgbClr val="0070C0"/>
                </a:solidFill>
                <a:latin typeface="Times New Roman" panose="02020603050405020304" pitchFamily="18" charset="0"/>
                <a:cs typeface="Times New Roman" panose="02020603050405020304" pitchFamily="18" charset="0"/>
              </a:rPr>
              <a:t>无限长圆柱面</a:t>
            </a:r>
            <a:r>
              <a:rPr lang="zh-CN" altLang="en-US" sz="2800" b="1" dirty="0">
                <a:solidFill>
                  <a:prstClr val="black"/>
                </a:solidFill>
                <a:latin typeface="Times New Roman" panose="02020603050405020304" pitchFamily="18" charset="0"/>
                <a:cs typeface="Times New Roman" panose="02020603050405020304" pitchFamily="18" charset="0"/>
              </a:rPr>
              <a:t>电流的磁场分布</a:t>
            </a:r>
            <a:r>
              <a:rPr lang="en-US" altLang="zh-CN" sz="2800" b="1" dirty="0">
                <a:solidFill>
                  <a:prstClr val="black"/>
                </a:solidFill>
                <a:latin typeface="Times New Roman" panose="02020603050405020304" pitchFamily="18" charset="0"/>
                <a:cs typeface="Times New Roman" panose="02020603050405020304" pitchFamily="18" charset="0"/>
              </a:rPr>
              <a:t>(</a:t>
            </a:r>
            <a:r>
              <a:rPr lang="zh-CN" altLang="en-US" sz="2800" b="1" dirty="0">
                <a:solidFill>
                  <a:prstClr val="black"/>
                </a:solidFill>
                <a:latin typeface="Times New Roman" panose="02020603050405020304" pitchFamily="18" charset="0"/>
                <a:cs typeface="Times New Roman" panose="02020603050405020304" pitchFamily="18" charset="0"/>
              </a:rPr>
              <a:t>半径为</a:t>
            </a:r>
            <a:r>
              <a:rPr lang="en-US" altLang="zh-CN" sz="2800" b="1" i="1" dirty="0">
                <a:solidFill>
                  <a:prstClr val="black"/>
                </a:solidFill>
                <a:latin typeface="Times New Roman" panose="02020603050405020304" pitchFamily="18" charset="0"/>
                <a:cs typeface="Times New Roman" panose="02020603050405020304" pitchFamily="18" charset="0"/>
              </a:rPr>
              <a:t>R</a:t>
            </a:r>
            <a:r>
              <a:rPr lang="en-US" altLang="zh-CN" sz="2800" b="1" dirty="0">
                <a:solidFill>
                  <a:prstClr val="black"/>
                </a:solidFill>
                <a:latin typeface="Times New Roman" panose="02020603050405020304" pitchFamily="18" charset="0"/>
                <a:cs typeface="Times New Roman" panose="02020603050405020304" pitchFamily="18" charset="0"/>
              </a:rPr>
              <a:t>)</a:t>
            </a:r>
          </a:p>
        </p:txBody>
      </p:sp>
      <p:grpSp>
        <p:nvGrpSpPr>
          <p:cNvPr id="4" name="Group 42"/>
          <p:cNvGrpSpPr>
            <a:grpSpLocks/>
          </p:cNvGrpSpPr>
          <p:nvPr/>
        </p:nvGrpSpPr>
        <p:grpSpPr bwMode="auto">
          <a:xfrm>
            <a:off x="5684837" y="518375"/>
            <a:ext cx="2863850" cy="1230313"/>
            <a:chOff x="0" y="0"/>
            <a:chExt cx="1804" cy="1024"/>
          </a:xfrm>
        </p:grpSpPr>
        <p:graphicFrame>
          <p:nvGraphicFramePr>
            <p:cNvPr id="5" name="Object 43"/>
            <p:cNvGraphicFramePr>
              <a:graphicFrameLocks noChangeAspect="1"/>
            </p:cNvGraphicFramePr>
            <p:nvPr/>
          </p:nvGraphicFramePr>
          <p:xfrm>
            <a:off x="92" y="325"/>
            <a:ext cx="1712" cy="699"/>
          </p:xfrm>
          <a:graphic>
            <a:graphicData uri="http://schemas.openxmlformats.org/presentationml/2006/ole">
              <mc:AlternateContent xmlns:mc="http://schemas.openxmlformats.org/markup-compatibility/2006">
                <mc:Choice xmlns:v="urn:schemas-microsoft-com:vml" Requires="v">
                  <p:oleObj spid="_x0000_s82188" r:id="rId3" imgW="1183471" imgH="394702" progId="Equation.DSMT4">
                    <p:embed/>
                  </p:oleObj>
                </mc:Choice>
                <mc:Fallback>
                  <p:oleObj r:id="rId3" imgW="1183471" imgH="39470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 y="325"/>
                          <a:ext cx="1712" cy="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4"/>
            <p:cNvGraphicFramePr>
              <a:graphicFrameLocks noChangeAspect="1"/>
            </p:cNvGraphicFramePr>
            <p:nvPr/>
          </p:nvGraphicFramePr>
          <p:xfrm>
            <a:off x="136" y="0"/>
            <a:ext cx="1360" cy="323"/>
          </p:xfrm>
          <a:graphic>
            <a:graphicData uri="http://schemas.openxmlformats.org/presentationml/2006/ole">
              <mc:AlternateContent xmlns:mc="http://schemas.openxmlformats.org/markup-compatibility/2006">
                <mc:Choice xmlns:v="urn:schemas-microsoft-com:vml" Requires="v">
                  <p:oleObj spid="_x0000_s82189" r:id="rId5" imgW="1258163" imgH="178194" progId="Equation.DSMT4">
                    <p:embed/>
                  </p:oleObj>
                </mc:Choice>
                <mc:Fallback>
                  <p:oleObj r:id="rId5" imgW="1258163" imgH="17819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 y="0"/>
                          <a:ext cx="1360"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AutoShape 82"/>
            <p:cNvSpPr>
              <a:spLocks/>
            </p:cNvSpPr>
            <p:nvPr/>
          </p:nvSpPr>
          <p:spPr bwMode="auto">
            <a:xfrm>
              <a:off x="0" y="132"/>
              <a:ext cx="91" cy="509"/>
            </a:xfrm>
            <a:prstGeom prst="leftBrace">
              <a:avLst>
                <a:gd name="adj1" fmla="val 117591"/>
                <a:gd name="adj2" fmla="val 50000"/>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800" b="1">
                <a:solidFill>
                  <a:prstClr val="black"/>
                </a:solidFill>
                <a:latin typeface="Times New Roman" panose="02020603050405020304" pitchFamily="18" charset="0"/>
                <a:cs typeface="Times New Roman" panose="02020603050405020304" pitchFamily="18" charset="0"/>
              </a:endParaRPr>
            </a:p>
          </p:txBody>
        </p:sp>
      </p:grpSp>
      <p:sp>
        <p:nvSpPr>
          <p:cNvPr id="8" name="Text Box 5"/>
          <p:cNvSpPr txBox="1">
            <a:spLocks noChangeArrowheads="1"/>
          </p:cNvSpPr>
          <p:nvPr/>
        </p:nvSpPr>
        <p:spPr bwMode="auto">
          <a:xfrm>
            <a:off x="122237" y="1464311"/>
            <a:ext cx="5562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CC3300"/>
                </a:solidFill>
                <a:latin typeface="Times New Roman" panose="02020603050405020304" pitchFamily="18" charset="0"/>
                <a:cs typeface="Times New Roman" panose="02020603050405020304" pitchFamily="18" charset="0"/>
              </a:rPr>
              <a:t>例</a:t>
            </a:r>
            <a:r>
              <a:rPr lang="en-US" altLang="zh-CN" sz="2800" b="1" dirty="0">
                <a:solidFill>
                  <a:srgbClr val="CC3300"/>
                </a:solidFill>
                <a:latin typeface="Times New Roman" panose="02020603050405020304" pitchFamily="18" charset="0"/>
                <a:cs typeface="Times New Roman" panose="02020603050405020304" pitchFamily="18" charset="0"/>
              </a:rPr>
              <a:t>2</a:t>
            </a:r>
            <a:r>
              <a:rPr lang="zh-CN" altLang="en-US" sz="2800" b="1" dirty="0">
                <a:solidFill>
                  <a:srgbClr val="CC3300"/>
                </a:solidFill>
                <a:latin typeface="Times New Roman" panose="02020603050405020304" pitchFamily="18" charset="0"/>
                <a:cs typeface="Times New Roman" panose="02020603050405020304" pitchFamily="18" charset="0"/>
              </a:rPr>
              <a:t>、</a:t>
            </a:r>
            <a:r>
              <a:rPr lang="zh-CN" altLang="en-US" sz="2800" b="1" dirty="0">
                <a:solidFill>
                  <a:srgbClr val="0070C0"/>
                </a:solidFill>
                <a:latin typeface="Times New Roman" panose="02020603050405020304" pitchFamily="18" charset="0"/>
                <a:cs typeface="Times New Roman" panose="02020603050405020304" pitchFamily="18" charset="0"/>
              </a:rPr>
              <a:t>无限长载流圆柱体</a:t>
            </a:r>
            <a:r>
              <a:rPr lang="zh-CN" altLang="en-US" sz="2800" b="1" dirty="0">
                <a:solidFill>
                  <a:prstClr val="black"/>
                </a:solidFill>
                <a:latin typeface="Times New Roman" panose="02020603050405020304" pitchFamily="18" charset="0"/>
                <a:cs typeface="Times New Roman" panose="02020603050405020304" pitchFamily="18" charset="0"/>
              </a:rPr>
              <a:t>的磁场</a:t>
            </a:r>
          </a:p>
        </p:txBody>
      </p:sp>
      <p:graphicFrame>
        <p:nvGraphicFramePr>
          <p:cNvPr id="9" name="Object 2"/>
          <p:cNvGraphicFramePr>
            <a:graphicFrameLocks noChangeAspect="1"/>
          </p:cNvGraphicFramePr>
          <p:nvPr>
            <p:extLst/>
          </p:nvPr>
        </p:nvGraphicFramePr>
        <p:xfrm>
          <a:off x="312578" y="1967553"/>
          <a:ext cx="936625" cy="433387"/>
        </p:xfrm>
        <a:graphic>
          <a:graphicData uri="http://schemas.openxmlformats.org/presentationml/2006/ole">
            <mc:AlternateContent xmlns:mc="http://schemas.openxmlformats.org/markup-compatibility/2006">
              <mc:Choice xmlns:v="urn:schemas-microsoft-com:vml" Requires="v">
                <p:oleObj spid="_x0000_s82190" r:id="rId7" imgW="370061" imgH="166064" progId="Equation.3">
                  <p:embed/>
                </p:oleObj>
              </mc:Choice>
              <mc:Fallback>
                <p:oleObj r:id="rId7" imgW="370061" imgH="16606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578" y="1967553"/>
                        <a:ext cx="9366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4"/>
          <p:cNvGraphicFramePr>
            <a:graphicFrameLocks noChangeAspect="1"/>
          </p:cNvGraphicFramePr>
          <p:nvPr>
            <p:extLst/>
          </p:nvPr>
        </p:nvGraphicFramePr>
        <p:xfrm>
          <a:off x="2057399" y="1741499"/>
          <a:ext cx="1747838" cy="931863"/>
        </p:xfrm>
        <a:graphic>
          <a:graphicData uri="http://schemas.openxmlformats.org/presentationml/2006/ole">
            <mc:AlternateContent xmlns:mc="http://schemas.openxmlformats.org/markup-compatibility/2006">
              <mc:Choice xmlns:v="urn:schemas-microsoft-com:vml" Requires="v">
                <p:oleObj spid="_x0000_s82191" name="Equation" r:id="rId9" imgW="596880" imgH="393480" progId="Equation.DSMT4">
                  <p:embed/>
                </p:oleObj>
              </mc:Choice>
              <mc:Fallback>
                <p:oleObj name="Equation" r:id="rId9" imgW="596880" imgH="393480" progId="Equation.DSMT4">
                  <p:embed/>
                  <p:pic>
                    <p:nvPicPr>
                      <p:cNvPr id="0" name=""/>
                      <p:cNvPicPr>
                        <a:picLocks noChangeAspect="1" noChangeArrowheads="1"/>
                      </p:cNvPicPr>
                      <p:nvPr/>
                    </p:nvPicPr>
                    <p:blipFill>
                      <a:blip r:embed="rId10"/>
                      <a:srcRect/>
                      <a:stretch>
                        <a:fillRect/>
                      </a:stretch>
                    </p:blipFill>
                    <p:spPr bwMode="auto">
                      <a:xfrm>
                        <a:off x="2057399" y="1741499"/>
                        <a:ext cx="1747838"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5"/>
          <p:cNvGraphicFramePr>
            <a:graphicFrameLocks noChangeAspect="1"/>
          </p:cNvGraphicFramePr>
          <p:nvPr>
            <p:extLst/>
          </p:nvPr>
        </p:nvGraphicFramePr>
        <p:xfrm>
          <a:off x="4613437" y="2001646"/>
          <a:ext cx="1528763" cy="420688"/>
        </p:xfrm>
        <a:graphic>
          <a:graphicData uri="http://schemas.openxmlformats.org/presentationml/2006/ole">
            <mc:AlternateContent xmlns:mc="http://schemas.openxmlformats.org/markup-compatibility/2006">
              <mc:Choice xmlns:v="urn:schemas-microsoft-com:vml" Requires="v">
                <p:oleObj spid="_x0000_s82192" name="Equation" r:id="rId11" imgW="596880" imgH="177480" progId="Equation.DSMT4">
                  <p:embed/>
                </p:oleObj>
              </mc:Choice>
              <mc:Fallback>
                <p:oleObj name="Equation" r:id="rId11" imgW="596880" imgH="177480" progId="Equation.DSMT4">
                  <p:embed/>
                  <p:pic>
                    <p:nvPicPr>
                      <p:cNvPr id="0" name=""/>
                      <p:cNvPicPr>
                        <a:picLocks noChangeAspect="1" noChangeArrowheads="1"/>
                      </p:cNvPicPr>
                      <p:nvPr/>
                    </p:nvPicPr>
                    <p:blipFill>
                      <a:blip r:embed="rId12"/>
                      <a:srcRect/>
                      <a:stretch>
                        <a:fillRect/>
                      </a:stretch>
                    </p:blipFill>
                    <p:spPr bwMode="auto">
                      <a:xfrm>
                        <a:off x="4613437" y="2001646"/>
                        <a:ext cx="152876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7"/>
          <p:cNvGraphicFramePr>
            <a:graphicFrameLocks noChangeAspect="1"/>
          </p:cNvGraphicFramePr>
          <p:nvPr>
            <p:extLst/>
          </p:nvPr>
        </p:nvGraphicFramePr>
        <p:xfrm>
          <a:off x="6598119" y="1784360"/>
          <a:ext cx="1866900" cy="889000"/>
        </p:xfrm>
        <a:graphic>
          <a:graphicData uri="http://schemas.openxmlformats.org/presentationml/2006/ole">
            <mc:AlternateContent xmlns:mc="http://schemas.openxmlformats.org/markup-compatibility/2006">
              <mc:Choice xmlns:v="urn:schemas-microsoft-com:vml" Requires="v">
                <p:oleObj spid="_x0000_s82193" name="Equation" r:id="rId13" imgW="685800" imgH="393480" progId="Equation.DSMT4">
                  <p:embed/>
                </p:oleObj>
              </mc:Choice>
              <mc:Fallback>
                <p:oleObj name="Equation" r:id="rId13" imgW="685800" imgH="393480" progId="Equation.DSMT4">
                  <p:embed/>
                  <p:pic>
                    <p:nvPicPr>
                      <p:cNvPr id="0" name=""/>
                      <p:cNvPicPr>
                        <a:picLocks noChangeAspect="1" noChangeArrowheads="1"/>
                      </p:cNvPicPr>
                      <p:nvPr/>
                    </p:nvPicPr>
                    <p:blipFill>
                      <a:blip r:embed="rId14"/>
                      <a:srcRect/>
                      <a:stretch>
                        <a:fillRect/>
                      </a:stretch>
                    </p:blipFill>
                    <p:spPr bwMode="auto">
                      <a:xfrm>
                        <a:off x="6598119" y="1784360"/>
                        <a:ext cx="18669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38"/>
          <p:cNvSpPr txBox="1">
            <a:spLocks noChangeArrowheads="1"/>
          </p:cNvSpPr>
          <p:nvPr/>
        </p:nvSpPr>
        <p:spPr bwMode="auto">
          <a:xfrm>
            <a:off x="104615" y="2559960"/>
            <a:ext cx="403383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prstClr val="black"/>
                </a:solidFill>
                <a:latin typeface="Times New Roman" panose="02020603050405020304" pitchFamily="18" charset="0"/>
                <a:cs typeface="Times New Roman" panose="02020603050405020304" pitchFamily="18" charset="0"/>
              </a:rPr>
              <a:t>第二类应用：</a:t>
            </a:r>
            <a:r>
              <a:rPr lang="zh-CN" altLang="en-US" sz="2800" b="1" dirty="0">
                <a:solidFill>
                  <a:srgbClr val="0070C0"/>
                </a:solidFill>
                <a:latin typeface="Times New Roman" panose="02020603050405020304" pitchFamily="18" charset="0"/>
                <a:cs typeface="Times New Roman" panose="02020603050405020304" pitchFamily="18" charset="0"/>
              </a:rPr>
              <a:t>平面对称</a:t>
            </a:r>
          </a:p>
        </p:txBody>
      </p:sp>
      <p:sp>
        <p:nvSpPr>
          <p:cNvPr id="14" name="Text Box 39"/>
          <p:cNvSpPr txBox="1">
            <a:spLocks noChangeArrowheads="1"/>
          </p:cNvSpPr>
          <p:nvPr/>
        </p:nvSpPr>
        <p:spPr bwMode="auto">
          <a:xfrm>
            <a:off x="70009" y="3014668"/>
            <a:ext cx="53292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ctr" hangingPunct="1"/>
            <a:r>
              <a:rPr lang="zh-CN" altLang="en-US" sz="2800" b="1" dirty="0">
                <a:solidFill>
                  <a:srgbClr val="CC3300"/>
                </a:solidFill>
                <a:latin typeface="Times New Roman" panose="02020603050405020304" pitchFamily="18" charset="0"/>
                <a:cs typeface="Times New Roman" panose="02020603050405020304" pitchFamily="18" charset="0"/>
              </a:rPr>
              <a:t>例</a:t>
            </a:r>
            <a:r>
              <a:rPr lang="en-US" altLang="zh-CN" sz="2800" b="1" dirty="0">
                <a:solidFill>
                  <a:srgbClr val="CC3300"/>
                </a:solidFill>
                <a:latin typeface="Times New Roman" panose="02020603050405020304" pitchFamily="18" charset="0"/>
                <a:cs typeface="Times New Roman" panose="02020603050405020304" pitchFamily="18" charset="0"/>
              </a:rPr>
              <a:t>3</a:t>
            </a:r>
            <a:r>
              <a:rPr lang="zh-CN" altLang="en-US" sz="2800" b="1" dirty="0">
                <a:solidFill>
                  <a:srgbClr val="CC3300"/>
                </a:solidFill>
                <a:latin typeface="Times New Roman" panose="02020603050405020304" pitchFamily="18" charset="0"/>
                <a:cs typeface="Times New Roman" panose="02020603050405020304" pitchFamily="18" charset="0"/>
              </a:rPr>
              <a:t>、</a:t>
            </a:r>
            <a:r>
              <a:rPr lang="zh-CN" altLang="en-US" sz="2800" b="1" dirty="0">
                <a:solidFill>
                  <a:prstClr val="black"/>
                </a:solidFill>
                <a:latin typeface="Times New Roman" panose="02020603050405020304" pitchFamily="18" charset="0"/>
                <a:cs typeface="Times New Roman" panose="02020603050405020304" pitchFamily="18" charset="0"/>
              </a:rPr>
              <a:t>无限大薄导体板，设单位宽度上电流为</a:t>
            </a:r>
            <a:r>
              <a:rPr lang="en-US" altLang="zh-CN" sz="2800" b="1" i="1" dirty="0">
                <a:solidFill>
                  <a:prstClr val="black"/>
                </a:solidFill>
                <a:latin typeface="Times New Roman" panose="02020603050405020304" pitchFamily="18" charset="0"/>
                <a:cs typeface="Times New Roman" panose="02020603050405020304" pitchFamily="18" charset="0"/>
              </a:rPr>
              <a:t>I</a:t>
            </a:r>
            <a:r>
              <a:rPr lang="en-US" altLang="zh-CN" sz="2800" b="1" dirty="0">
                <a:solidFill>
                  <a:prstClr val="black"/>
                </a:solidFill>
                <a:latin typeface="Times New Roman" panose="02020603050405020304" pitchFamily="18" charset="0"/>
                <a:cs typeface="Times New Roman" panose="02020603050405020304" pitchFamily="18" charset="0"/>
              </a:rPr>
              <a:t>,</a:t>
            </a:r>
            <a:r>
              <a:rPr lang="zh-CN" altLang="en-US" sz="2800" b="1" dirty="0">
                <a:solidFill>
                  <a:prstClr val="black"/>
                </a:solidFill>
                <a:latin typeface="Times New Roman" panose="02020603050405020304" pitchFamily="18" charset="0"/>
                <a:cs typeface="Times New Roman" panose="02020603050405020304" pitchFamily="18" charset="0"/>
              </a:rPr>
              <a:t>求空间磁场分布。</a:t>
            </a:r>
          </a:p>
        </p:txBody>
      </p:sp>
      <p:graphicFrame>
        <p:nvGraphicFramePr>
          <p:cNvPr id="15" name="Object 2"/>
          <p:cNvGraphicFramePr>
            <a:graphicFrameLocks noChangeAspect="1"/>
          </p:cNvGraphicFramePr>
          <p:nvPr>
            <p:extLst/>
          </p:nvPr>
        </p:nvGraphicFramePr>
        <p:xfrm>
          <a:off x="6518110" y="2837712"/>
          <a:ext cx="1752600" cy="1008062"/>
        </p:xfrm>
        <a:graphic>
          <a:graphicData uri="http://schemas.openxmlformats.org/presentationml/2006/ole">
            <mc:AlternateContent xmlns:mc="http://schemas.openxmlformats.org/markup-compatibility/2006">
              <mc:Choice xmlns:v="urn:schemas-microsoft-com:vml" Requires="v">
                <p:oleObj spid="_x0000_s82194" r:id="rId15" imgW="13106717" imgH="9449117" progId="Equation.3">
                  <p:embed/>
                </p:oleObj>
              </mc:Choice>
              <mc:Fallback>
                <p:oleObj r:id="rId15" imgW="13106717" imgH="94491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18110" y="2837712"/>
                        <a:ext cx="1752600" cy="1008062"/>
                      </a:xfrm>
                      <a:prstGeom prst="rect">
                        <a:avLst/>
                      </a:prstGeom>
                      <a:noFill/>
                      <a:ln w="25400">
                        <a:solidFill>
                          <a:srgbClr val="FFCC00"/>
                        </a:solidFill>
                        <a:miter lim="800000"/>
                        <a:headEnd/>
                        <a:tailEnd/>
                      </a:ln>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16" name="Text Box 78"/>
          <p:cNvSpPr txBox="1">
            <a:spLocks noChangeArrowheads="1"/>
          </p:cNvSpPr>
          <p:nvPr/>
        </p:nvSpPr>
        <p:spPr bwMode="auto">
          <a:xfrm>
            <a:off x="312576" y="3946407"/>
            <a:ext cx="856440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prstClr val="black"/>
                </a:solidFill>
                <a:latin typeface="Times New Roman" panose="02020603050405020304" pitchFamily="18" charset="0"/>
              </a:rPr>
              <a:t>在无限大均匀平面电流的两侧的磁场都为均匀磁场，并且大小相等，但方向相反</a:t>
            </a:r>
            <a:r>
              <a:rPr lang="en-US" altLang="zh-CN" sz="2800" b="1" dirty="0">
                <a:solidFill>
                  <a:prstClr val="black"/>
                </a:solidFill>
                <a:latin typeface="Times New Roman" panose="02020603050405020304" pitchFamily="18" charset="0"/>
              </a:rPr>
              <a:t>,</a:t>
            </a:r>
            <a:r>
              <a:rPr lang="zh-CN" altLang="en-US" sz="2800" b="1" dirty="0">
                <a:solidFill>
                  <a:prstClr val="black"/>
                </a:solidFill>
                <a:latin typeface="Times New Roman" panose="02020603050405020304" pitchFamily="18" charset="0"/>
              </a:rPr>
              <a:t>且平行于导体平面。</a:t>
            </a:r>
          </a:p>
        </p:txBody>
      </p:sp>
      <p:sp>
        <p:nvSpPr>
          <p:cNvPr id="17" name="Text Box 149"/>
          <p:cNvSpPr txBox="1">
            <a:spLocks noChangeArrowheads="1"/>
          </p:cNvSpPr>
          <p:nvPr/>
        </p:nvSpPr>
        <p:spPr bwMode="auto">
          <a:xfrm>
            <a:off x="122239" y="5365855"/>
            <a:ext cx="7580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CC3300"/>
                </a:solidFill>
                <a:latin typeface="Times New Roman" panose="02020603050405020304" pitchFamily="18" charset="0"/>
                <a:cs typeface="Times New Roman" panose="02020603050405020304" pitchFamily="18" charset="0"/>
              </a:rPr>
              <a:t>例</a:t>
            </a:r>
            <a:r>
              <a:rPr lang="en-US" altLang="zh-CN" sz="2800" b="1" dirty="0">
                <a:solidFill>
                  <a:srgbClr val="CC3300"/>
                </a:solidFill>
                <a:latin typeface="Times New Roman" panose="02020603050405020304" pitchFamily="18" charset="0"/>
                <a:cs typeface="Times New Roman" panose="02020603050405020304" pitchFamily="18" charset="0"/>
              </a:rPr>
              <a:t>4</a:t>
            </a:r>
            <a:r>
              <a:rPr lang="zh-CN" altLang="en-US" sz="2800" b="1" dirty="0">
                <a:solidFill>
                  <a:srgbClr val="CC3300"/>
                </a:solidFill>
                <a:latin typeface="Times New Roman" panose="02020603050405020304" pitchFamily="18" charset="0"/>
                <a:cs typeface="Times New Roman" panose="02020603050405020304" pitchFamily="18" charset="0"/>
              </a:rPr>
              <a:t>、</a:t>
            </a:r>
            <a:r>
              <a:rPr lang="zh-CN" altLang="en-US" sz="2800" b="1" dirty="0">
                <a:solidFill>
                  <a:prstClr val="black"/>
                </a:solidFill>
                <a:latin typeface="Times New Roman" panose="02020603050405020304" pitchFamily="18" charset="0"/>
                <a:cs typeface="Times New Roman" panose="02020603050405020304" pitchFamily="18" charset="0"/>
              </a:rPr>
              <a:t>求载流无限长直螺线管内外任一点的磁场</a:t>
            </a:r>
          </a:p>
        </p:txBody>
      </p:sp>
      <p:sp>
        <p:nvSpPr>
          <p:cNvPr id="18" name="Rectangle 133"/>
          <p:cNvSpPr>
            <a:spLocks noChangeArrowheads="1"/>
          </p:cNvSpPr>
          <p:nvPr/>
        </p:nvSpPr>
        <p:spPr bwMode="auto">
          <a:xfrm>
            <a:off x="70011" y="4871081"/>
            <a:ext cx="6008687"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prstClr val="black"/>
                </a:solidFill>
                <a:latin typeface="Times New Roman" panose="02020603050405020304" pitchFamily="18" charset="0"/>
                <a:cs typeface="Times New Roman" panose="02020603050405020304" pitchFamily="18" charset="0"/>
              </a:rPr>
              <a:t>第三类应用： </a:t>
            </a:r>
            <a:r>
              <a:rPr lang="zh-CN" altLang="en-US" sz="2800" b="1" dirty="0">
                <a:solidFill>
                  <a:srgbClr val="0070C0"/>
                </a:solidFill>
                <a:latin typeface="Calibri" panose="020F0502020204030204" pitchFamily="34" charset="0"/>
              </a:rPr>
              <a:t>载流螺线管的磁场分布</a:t>
            </a:r>
          </a:p>
        </p:txBody>
      </p:sp>
      <p:graphicFrame>
        <p:nvGraphicFramePr>
          <p:cNvPr id="19" name="Object 148"/>
          <p:cNvGraphicFramePr>
            <a:graphicFrameLocks noChangeAspect="1"/>
          </p:cNvGraphicFramePr>
          <p:nvPr>
            <p:extLst/>
          </p:nvPr>
        </p:nvGraphicFramePr>
        <p:xfrm>
          <a:off x="2680254" y="5839669"/>
          <a:ext cx="1914525" cy="584200"/>
        </p:xfrm>
        <a:graphic>
          <a:graphicData uri="http://schemas.openxmlformats.org/presentationml/2006/ole">
            <mc:AlternateContent xmlns:mc="http://schemas.openxmlformats.org/markup-compatibility/2006">
              <mc:Choice xmlns:v="urn:schemas-microsoft-com:vml" Requires="v">
                <p:oleObj spid="_x0000_s82195" r:id="rId17" imgW="14325917" imgH="5486717" progId="Equation.3">
                  <p:embed/>
                </p:oleObj>
              </mc:Choice>
              <mc:Fallback>
                <p:oleObj r:id="rId17" imgW="14325917" imgH="548671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80254" y="5839669"/>
                        <a:ext cx="1914525" cy="584200"/>
                      </a:xfrm>
                      <a:prstGeom prst="rect">
                        <a:avLst/>
                      </a:prstGeom>
                      <a:noFill/>
                      <a:ln w="25400">
                        <a:solidFill>
                          <a:srgbClr val="FFCC00"/>
                        </a:solidFill>
                        <a:miter lim="800000"/>
                        <a:headEnd/>
                        <a:tailEnd/>
                      </a:ln>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20" name="Text Box 266"/>
          <p:cNvSpPr txBox="1">
            <a:spLocks noChangeArrowheads="1"/>
          </p:cNvSpPr>
          <p:nvPr/>
        </p:nvSpPr>
        <p:spPr bwMode="auto">
          <a:xfrm>
            <a:off x="166849" y="6406305"/>
            <a:ext cx="8893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prstClr val="black"/>
                </a:solidFill>
                <a:latin typeface="Times New Roman" panose="02020603050405020304" pitchFamily="18" charset="0"/>
                <a:cs typeface="Times New Roman" panose="02020603050405020304" pitchFamily="18" charset="0"/>
              </a:rPr>
              <a:t>长直螺线管内的磁感应强度与直径无关，管内磁场均匀</a:t>
            </a:r>
          </a:p>
        </p:txBody>
      </p:sp>
    </p:spTree>
    <p:extLst>
      <p:ext uri="{BB962C8B-B14F-4D97-AF65-F5344CB8AC3E}">
        <p14:creationId xmlns:p14="http://schemas.microsoft.com/office/powerpoint/2010/main" val="29148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5" presetClass="entr" presetSubtype="10"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checkerboard(across)">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3" grpId="0"/>
      <p:bldP spid="14" grpId="0"/>
      <p:bldP spid="16" grpId="0"/>
      <p:bldP spid="17" grpId="0"/>
      <p:bldP spid="18" grpId="0"/>
      <p:bldP spid="2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88796" y="957265"/>
            <a:ext cx="7469354" cy="4635031"/>
          </a:xfrm>
          <a:prstGeom prst="rect">
            <a:avLst/>
          </a:prstGeom>
        </p:spPr>
      </p:pic>
      <p:sp>
        <p:nvSpPr>
          <p:cNvPr id="3" name="文本框 2"/>
          <p:cNvSpPr txBox="1"/>
          <p:nvPr/>
        </p:nvSpPr>
        <p:spPr>
          <a:xfrm>
            <a:off x="1255426" y="5007521"/>
            <a:ext cx="514348" cy="584775"/>
          </a:xfrm>
          <a:prstGeom prst="rect">
            <a:avLst/>
          </a:prstGeom>
          <a:noFill/>
        </p:spPr>
        <p:txBody>
          <a:bodyPr wrap="square" rtlCol="0">
            <a:spAutoFit/>
          </a:bodyPr>
          <a:lstStyle/>
          <a:p>
            <a:r>
              <a:rPr lang="en-US" altLang="zh-CN" sz="3200" b="1" dirty="0">
                <a:solidFill>
                  <a:srgbClr val="FF0000"/>
                </a:solidFill>
              </a:rPr>
              <a:t>B</a:t>
            </a:r>
            <a:endParaRPr lang="zh-CN" altLang="en-US" sz="3200" b="1" dirty="0">
              <a:solidFill>
                <a:srgbClr val="FF0000"/>
              </a:solidFill>
            </a:endParaRPr>
          </a:p>
        </p:txBody>
      </p:sp>
    </p:spTree>
    <p:extLst>
      <p:ext uri="{BB962C8B-B14F-4D97-AF65-F5344CB8AC3E}">
        <p14:creationId xmlns:p14="http://schemas.microsoft.com/office/powerpoint/2010/main" val="298949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5"/>
          <p:cNvSpPr txBox="1">
            <a:spLocks noChangeArrowheads="1"/>
          </p:cNvSpPr>
          <p:nvPr/>
        </p:nvSpPr>
        <p:spPr bwMode="auto">
          <a:xfrm>
            <a:off x="2249488" y="2528"/>
            <a:ext cx="5059362" cy="584200"/>
          </a:xfrm>
          <a:prstGeom prst="rect">
            <a:avLst/>
          </a:prstGeom>
          <a:noFill/>
          <a:ln w="9525">
            <a:noFill/>
            <a:miter lim="800000"/>
            <a:headEnd/>
            <a:tailEnd/>
          </a:ln>
        </p:spPr>
        <p:txBody>
          <a:bodyPr>
            <a:spAutoFit/>
          </a:bodyPr>
          <a:lstStyle/>
          <a:p>
            <a:pPr>
              <a:defRPr/>
            </a:pPr>
            <a:r>
              <a:rPr lang="en-US" sz="3200" b="1" dirty="0">
                <a:solidFill>
                  <a:srgbClr val="FF0000"/>
                </a:solidFill>
                <a:effectLst>
                  <a:outerShdw blurRad="38100" dist="38100" dir="2700000" algn="tl">
                    <a:srgbClr val="C0C0C0"/>
                  </a:outerShdw>
                </a:effectLst>
                <a:ea typeface="华文中宋" pitchFamily="2" charset="-122"/>
              </a:rPr>
              <a:t>11</a:t>
            </a:r>
            <a:r>
              <a:rPr lang="zh-CN" altLang="en-US" sz="3200" b="1" dirty="0">
                <a:solidFill>
                  <a:srgbClr val="FF0000"/>
                </a:solidFill>
                <a:effectLst>
                  <a:outerShdw blurRad="38100" dist="38100" dir="2700000" algn="tl">
                    <a:srgbClr val="C0C0C0"/>
                  </a:outerShdw>
                </a:effectLst>
                <a:ea typeface="华文中宋" pitchFamily="2" charset="-122"/>
              </a:rPr>
              <a:t>.5   磁场对电流的作用</a:t>
            </a:r>
          </a:p>
        </p:txBody>
      </p:sp>
      <p:graphicFrame>
        <p:nvGraphicFramePr>
          <p:cNvPr id="3" name="Object 2"/>
          <p:cNvGraphicFramePr>
            <a:graphicFrameLocks noChangeAspect="1"/>
          </p:cNvGraphicFramePr>
          <p:nvPr>
            <p:extLst>
              <p:ext uri="{D42A27DB-BD31-4B8C-83A1-F6EECF244321}">
                <p14:modId xmlns:p14="http://schemas.microsoft.com/office/powerpoint/2010/main" val="34243719"/>
              </p:ext>
            </p:extLst>
          </p:nvPr>
        </p:nvGraphicFramePr>
        <p:xfrm>
          <a:off x="3260727" y="1197916"/>
          <a:ext cx="2001837" cy="539750"/>
        </p:xfrm>
        <a:graphic>
          <a:graphicData uri="http://schemas.openxmlformats.org/presentationml/2006/ole">
            <mc:AlternateContent xmlns:mc="http://schemas.openxmlformats.org/markup-compatibility/2006">
              <mc:Choice xmlns:v="urn:schemas-microsoft-com:vml" Requires="v">
                <p:oleObj spid="_x0000_s83086" r:id="rId3" imgW="814922" imgH="203731" progId="Equation.3">
                  <p:embed/>
                </p:oleObj>
              </mc:Choice>
              <mc:Fallback>
                <p:oleObj r:id="rId3" imgW="814922" imgH="20373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0727" y="1197916"/>
                        <a:ext cx="2001837" cy="539750"/>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p:cNvSpPr>
            <a:spLocks noChangeArrowheads="1"/>
          </p:cNvSpPr>
          <p:nvPr/>
        </p:nvSpPr>
        <p:spPr bwMode="auto">
          <a:xfrm>
            <a:off x="323850" y="650230"/>
            <a:ext cx="58737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b="1" dirty="0">
                <a:solidFill>
                  <a:srgbClr val="0070C0"/>
                </a:solidFill>
              </a:rPr>
              <a:t> </a:t>
            </a:r>
            <a:r>
              <a:rPr lang="zh-CN" altLang="en-US" b="1" dirty="0">
                <a:solidFill>
                  <a:srgbClr val="0070C0"/>
                </a:solidFill>
              </a:rPr>
              <a:t>一、磁场对载流导线的作用</a:t>
            </a:r>
          </a:p>
        </p:txBody>
      </p:sp>
      <p:sp>
        <p:nvSpPr>
          <p:cNvPr id="5" name="Text Box 4"/>
          <p:cNvSpPr txBox="1">
            <a:spLocks noChangeArrowheads="1"/>
          </p:cNvSpPr>
          <p:nvPr/>
        </p:nvSpPr>
        <p:spPr bwMode="auto">
          <a:xfrm>
            <a:off x="755650" y="1802753"/>
            <a:ext cx="6465888"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FontTx/>
              <a:buNone/>
            </a:pPr>
            <a:r>
              <a:rPr lang="zh-CN" altLang="en-US" b="1">
                <a:solidFill>
                  <a:srgbClr val="000404"/>
                </a:solidFill>
              </a:rPr>
              <a:t>有限长载流导线所受的安培力</a:t>
            </a:r>
          </a:p>
        </p:txBody>
      </p:sp>
      <p:graphicFrame>
        <p:nvGraphicFramePr>
          <p:cNvPr id="6" name="Object 5"/>
          <p:cNvGraphicFramePr>
            <a:graphicFrameLocks noChangeAspect="1"/>
          </p:cNvGraphicFramePr>
          <p:nvPr>
            <p:extLst>
              <p:ext uri="{D42A27DB-BD31-4B8C-83A1-F6EECF244321}">
                <p14:modId xmlns:p14="http://schemas.microsoft.com/office/powerpoint/2010/main" val="4111028678"/>
              </p:ext>
            </p:extLst>
          </p:nvPr>
        </p:nvGraphicFramePr>
        <p:xfrm>
          <a:off x="2011365" y="2545368"/>
          <a:ext cx="4745037" cy="676275"/>
        </p:xfrm>
        <a:graphic>
          <a:graphicData uri="http://schemas.openxmlformats.org/presentationml/2006/ole">
            <mc:AlternateContent xmlns:mc="http://schemas.openxmlformats.org/markup-compatibility/2006">
              <mc:Choice xmlns:v="urn:schemas-microsoft-com:vml" Requires="v">
                <p:oleObj spid="_x0000_s83087" r:id="rId5" imgW="49377600" imgH="7010400" progId="Equation.DSMT4">
                  <p:embed/>
                </p:oleObj>
              </mc:Choice>
              <mc:Fallback>
                <p:oleObj r:id="rId5" imgW="49377600" imgH="7010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1365" y="2545368"/>
                        <a:ext cx="474503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 Box 4"/>
          <p:cNvSpPr txBox="1">
            <a:spLocks noChangeArrowheads="1"/>
          </p:cNvSpPr>
          <p:nvPr/>
        </p:nvSpPr>
        <p:spPr bwMode="auto">
          <a:xfrm>
            <a:off x="432424" y="3168741"/>
            <a:ext cx="698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b="1" dirty="0">
                <a:solidFill>
                  <a:srgbClr val="000404"/>
                </a:solidFill>
                <a:latin typeface="Times New Roman" panose="02020603050405020304" pitchFamily="18" charset="0"/>
              </a:rPr>
              <a:t>电流</a:t>
            </a:r>
            <a:r>
              <a:rPr lang="zh-CN" altLang="zh-CN" i="1" dirty="0">
                <a:solidFill>
                  <a:srgbClr val="0000FF"/>
                </a:solidFill>
                <a:latin typeface="Times New Roman" panose="02020603050405020304" pitchFamily="18" charset="0"/>
              </a:rPr>
              <a:t>AB</a:t>
            </a:r>
            <a:r>
              <a:rPr lang="zh-CN" altLang="en-US" b="1" dirty="0">
                <a:solidFill>
                  <a:srgbClr val="000404"/>
                </a:solidFill>
                <a:latin typeface="Times New Roman" panose="02020603050405020304" pitchFamily="18" charset="0"/>
              </a:rPr>
              <a:t>在电流</a:t>
            </a:r>
            <a:r>
              <a:rPr lang="zh-CN" altLang="zh-CN" i="1" dirty="0">
                <a:solidFill>
                  <a:srgbClr val="0000FF"/>
                </a:solidFill>
                <a:latin typeface="Times New Roman" panose="02020603050405020304" pitchFamily="18" charset="0"/>
              </a:rPr>
              <a:t>CD</a:t>
            </a:r>
            <a:r>
              <a:rPr lang="zh-CN" altLang="en-US" b="1" dirty="0">
                <a:solidFill>
                  <a:srgbClr val="000404"/>
                </a:solidFill>
                <a:latin typeface="Times New Roman" panose="02020603050405020304" pitchFamily="18" charset="0"/>
              </a:rPr>
              <a:t>处的磁感应强度</a:t>
            </a:r>
          </a:p>
        </p:txBody>
      </p:sp>
      <p:graphicFrame>
        <p:nvGraphicFramePr>
          <p:cNvPr id="21" name="Object 6"/>
          <p:cNvGraphicFramePr>
            <a:graphicFrameLocks noChangeAspect="1"/>
          </p:cNvGraphicFramePr>
          <p:nvPr>
            <p:extLst>
              <p:ext uri="{D42A27DB-BD31-4B8C-83A1-F6EECF244321}">
                <p14:modId xmlns:p14="http://schemas.microsoft.com/office/powerpoint/2010/main" val="3552278590"/>
              </p:ext>
            </p:extLst>
          </p:nvPr>
        </p:nvGraphicFramePr>
        <p:xfrm>
          <a:off x="2519988" y="3732305"/>
          <a:ext cx="1800225" cy="1023937"/>
        </p:xfrm>
        <a:graphic>
          <a:graphicData uri="http://schemas.openxmlformats.org/presentationml/2006/ole">
            <mc:AlternateContent xmlns:mc="http://schemas.openxmlformats.org/markup-compatibility/2006">
              <mc:Choice xmlns:v="urn:schemas-microsoft-com:vml" Requires="v">
                <p:oleObj spid="_x0000_s83088" r:id="rId7" imgW="687890" imgH="394900" progId="Equation.3">
                  <p:embed/>
                </p:oleObj>
              </mc:Choice>
              <mc:Fallback>
                <p:oleObj r:id="rId7" imgW="687890" imgH="394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9988" y="3732305"/>
                        <a:ext cx="1800225"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6"/>
          <p:cNvSpPr txBox="1">
            <a:spLocks noChangeArrowheads="1"/>
          </p:cNvSpPr>
          <p:nvPr/>
        </p:nvSpPr>
        <p:spPr bwMode="auto">
          <a:xfrm>
            <a:off x="483224" y="4826091"/>
            <a:ext cx="556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zh-CN" i="1">
                <a:solidFill>
                  <a:srgbClr val="0000FF"/>
                </a:solidFill>
                <a:latin typeface="Times New Roman" panose="02020603050405020304" pitchFamily="18" charset="0"/>
              </a:rPr>
              <a:t>CD</a:t>
            </a:r>
            <a:r>
              <a:rPr lang="zh-CN" altLang="en-US" b="1">
                <a:solidFill>
                  <a:srgbClr val="000404"/>
                </a:solidFill>
                <a:latin typeface="Times New Roman" panose="02020603050405020304" pitchFamily="18" charset="0"/>
              </a:rPr>
              <a:t>上电流元</a:t>
            </a:r>
            <a:r>
              <a:rPr lang="zh-CN" altLang="zh-CN" i="1">
                <a:solidFill>
                  <a:srgbClr val="0000FF"/>
                </a:solidFill>
                <a:latin typeface="Times New Roman" panose="02020603050405020304" pitchFamily="18" charset="0"/>
              </a:rPr>
              <a:t>I</a:t>
            </a:r>
            <a:r>
              <a:rPr lang="zh-CN" altLang="zh-CN" baseline="-25000">
                <a:solidFill>
                  <a:srgbClr val="0000FF"/>
                </a:solidFill>
                <a:latin typeface="Times New Roman" panose="02020603050405020304" pitchFamily="18" charset="0"/>
              </a:rPr>
              <a:t>2</a:t>
            </a:r>
            <a:r>
              <a:rPr lang="zh-CN" altLang="zh-CN">
                <a:solidFill>
                  <a:srgbClr val="0000FF"/>
                </a:solidFill>
                <a:latin typeface="Times New Roman" panose="02020603050405020304" pitchFamily="18" charset="0"/>
              </a:rPr>
              <a:t>d</a:t>
            </a:r>
            <a:r>
              <a:rPr lang="zh-CN" altLang="zh-CN" i="1">
                <a:solidFill>
                  <a:srgbClr val="0000FF"/>
                </a:solidFill>
                <a:latin typeface="Times New Roman" panose="02020603050405020304" pitchFamily="18" charset="0"/>
              </a:rPr>
              <a:t>l</a:t>
            </a:r>
            <a:r>
              <a:rPr lang="zh-CN" altLang="zh-CN" b="1" i="1">
                <a:solidFill>
                  <a:srgbClr val="0000FF"/>
                </a:solidFill>
                <a:latin typeface="Times New Roman" panose="02020603050405020304" pitchFamily="18" charset="0"/>
              </a:rPr>
              <a:t> </a:t>
            </a:r>
            <a:r>
              <a:rPr lang="zh-CN" altLang="en-US" b="1">
                <a:solidFill>
                  <a:srgbClr val="000404"/>
                </a:solidFill>
                <a:latin typeface="Times New Roman" panose="02020603050405020304" pitchFamily="18" charset="0"/>
              </a:rPr>
              <a:t>受到的力为</a:t>
            </a:r>
          </a:p>
        </p:txBody>
      </p:sp>
      <p:graphicFrame>
        <p:nvGraphicFramePr>
          <p:cNvPr id="23" name="Object 8"/>
          <p:cNvGraphicFramePr>
            <a:graphicFrameLocks noChangeAspect="1"/>
          </p:cNvGraphicFramePr>
          <p:nvPr>
            <p:extLst>
              <p:ext uri="{D42A27DB-BD31-4B8C-83A1-F6EECF244321}">
                <p14:modId xmlns:p14="http://schemas.microsoft.com/office/powerpoint/2010/main" val="2955145602"/>
              </p:ext>
            </p:extLst>
          </p:nvPr>
        </p:nvGraphicFramePr>
        <p:xfrm>
          <a:off x="1007100" y="5491255"/>
          <a:ext cx="4752975" cy="993775"/>
        </p:xfrm>
        <a:graphic>
          <a:graphicData uri="http://schemas.openxmlformats.org/presentationml/2006/ole">
            <mc:AlternateContent xmlns:mc="http://schemas.openxmlformats.org/markup-compatibility/2006">
              <mc:Choice xmlns:v="urn:schemas-microsoft-com:vml" Requires="v">
                <p:oleObj spid="_x0000_s83089" r:id="rId9" imgW="1957499" imgH="394042" progId="Equation.3">
                  <p:embed/>
                </p:oleObj>
              </mc:Choice>
              <mc:Fallback>
                <p:oleObj r:id="rId9" imgW="1957499" imgH="39404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7100" y="5491255"/>
                        <a:ext cx="4752975"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 name="Group 9"/>
          <p:cNvGrpSpPr>
            <a:grpSpLocks/>
          </p:cNvGrpSpPr>
          <p:nvPr/>
        </p:nvGrpSpPr>
        <p:grpSpPr bwMode="auto">
          <a:xfrm>
            <a:off x="6480799" y="3230655"/>
            <a:ext cx="2160588" cy="3398837"/>
            <a:chOff x="0" y="0"/>
            <a:chExt cx="1361" cy="2141"/>
          </a:xfrm>
        </p:grpSpPr>
        <p:sp>
          <p:nvSpPr>
            <p:cNvPr id="25" name="Text Box 9"/>
            <p:cNvSpPr txBox="1">
              <a:spLocks noChangeArrowheads="1"/>
            </p:cNvSpPr>
            <p:nvPr/>
          </p:nvSpPr>
          <p:spPr bwMode="auto">
            <a:xfrm>
              <a:off x="478" y="141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None/>
                <a:defRPr/>
              </a:pPr>
              <a:r>
                <a:rPr lang="zh-CN" altLang="zh-CN" sz="2400" b="1" i="1" kern="0">
                  <a:solidFill>
                    <a:srgbClr val="000404"/>
                  </a:solidFill>
                  <a:latin typeface="Times New Roman" panose="02020603050405020304" pitchFamily="18" charset="0"/>
                </a:rPr>
                <a:t>d</a:t>
              </a:r>
            </a:p>
          </p:txBody>
        </p:sp>
        <p:sp>
          <p:nvSpPr>
            <p:cNvPr id="26" name="Text Box 10"/>
            <p:cNvSpPr txBox="1">
              <a:spLocks noChangeArrowheads="1"/>
            </p:cNvSpPr>
            <p:nvPr/>
          </p:nvSpPr>
          <p:spPr bwMode="auto">
            <a:xfrm>
              <a:off x="210" y="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None/>
                <a:defRPr/>
              </a:pPr>
              <a:r>
                <a:rPr lang="zh-CN" altLang="zh-CN" sz="2800" b="1" i="1" kern="0">
                  <a:solidFill>
                    <a:srgbClr val="000404"/>
                  </a:solidFill>
                  <a:latin typeface="Times New Roman" panose="02020603050405020304" pitchFamily="18" charset="0"/>
                </a:rPr>
                <a:t>A</a:t>
              </a:r>
            </a:p>
          </p:txBody>
        </p:sp>
        <p:sp>
          <p:nvSpPr>
            <p:cNvPr id="27" name="Text Box 11"/>
            <p:cNvSpPr txBox="1">
              <a:spLocks noChangeArrowheads="1"/>
            </p:cNvSpPr>
            <p:nvPr/>
          </p:nvSpPr>
          <p:spPr bwMode="auto">
            <a:xfrm>
              <a:off x="227" y="1853"/>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None/>
                <a:defRPr/>
              </a:pPr>
              <a:r>
                <a:rPr lang="zh-CN" altLang="zh-CN" sz="2400" b="1" i="1" kern="0">
                  <a:solidFill>
                    <a:srgbClr val="000404"/>
                  </a:solidFill>
                  <a:latin typeface="Times New Roman" panose="02020603050405020304" pitchFamily="18" charset="0"/>
                </a:rPr>
                <a:t>B</a:t>
              </a:r>
            </a:p>
          </p:txBody>
        </p:sp>
        <p:sp>
          <p:nvSpPr>
            <p:cNvPr id="28" name="Text Box 12"/>
            <p:cNvSpPr txBox="1">
              <a:spLocks noChangeArrowheads="1"/>
            </p:cNvSpPr>
            <p:nvPr/>
          </p:nvSpPr>
          <p:spPr bwMode="auto">
            <a:xfrm>
              <a:off x="736" y="25"/>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None/>
                <a:defRPr/>
              </a:pPr>
              <a:r>
                <a:rPr lang="zh-CN" altLang="zh-CN" sz="2400" b="1" i="1" kern="0">
                  <a:solidFill>
                    <a:srgbClr val="000404"/>
                  </a:solidFill>
                  <a:latin typeface="Times New Roman" panose="02020603050405020304" pitchFamily="18" charset="0"/>
                </a:rPr>
                <a:t>C</a:t>
              </a:r>
            </a:p>
          </p:txBody>
        </p:sp>
        <p:sp>
          <p:nvSpPr>
            <p:cNvPr id="29" name="Text Box 13"/>
            <p:cNvSpPr txBox="1">
              <a:spLocks noChangeArrowheads="1"/>
            </p:cNvSpPr>
            <p:nvPr/>
          </p:nvSpPr>
          <p:spPr bwMode="auto">
            <a:xfrm>
              <a:off x="757" y="1853"/>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None/>
                <a:defRPr/>
              </a:pPr>
              <a:r>
                <a:rPr lang="zh-CN" altLang="zh-CN" sz="2400" b="1" i="1" kern="0">
                  <a:solidFill>
                    <a:srgbClr val="000404"/>
                  </a:solidFill>
                  <a:latin typeface="Times New Roman" panose="02020603050405020304" pitchFamily="18" charset="0"/>
                </a:rPr>
                <a:t>D</a:t>
              </a:r>
            </a:p>
          </p:txBody>
        </p:sp>
        <p:sp>
          <p:nvSpPr>
            <p:cNvPr id="30" name="Line 14"/>
            <p:cNvSpPr>
              <a:spLocks noChangeShapeType="1"/>
            </p:cNvSpPr>
            <p:nvPr/>
          </p:nvSpPr>
          <p:spPr bwMode="auto">
            <a:xfrm>
              <a:off x="395" y="1688"/>
              <a:ext cx="453" cy="0"/>
            </a:xfrm>
            <a:prstGeom prst="line">
              <a:avLst/>
            </a:prstGeom>
            <a:noFill/>
            <a:ln w="19050">
              <a:solidFill>
                <a:srgbClr val="000404"/>
              </a:solidFill>
              <a:round/>
              <a:headEnd type="triangle" w="sm" len="lg"/>
              <a:tailEnd type="triangle" w="sm"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31" name="AutoShape 15"/>
            <p:cNvSpPr>
              <a:spLocks noChangeArrowheads="1"/>
            </p:cNvSpPr>
            <p:nvPr/>
          </p:nvSpPr>
          <p:spPr bwMode="auto">
            <a:xfrm>
              <a:off x="840" y="327"/>
              <a:ext cx="68" cy="1542"/>
            </a:xfrm>
            <a:prstGeom prst="can">
              <a:avLst>
                <a:gd name="adj" fmla="val 63620"/>
              </a:avLst>
            </a:prstGeom>
            <a:gradFill rotWithShape="1">
              <a:gsLst>
                <a:gs pos="0">
                  <a:srgbClr val="BBE0E3"/>
                </a:gs>
                <a:gs pos="100000">
                  <a:srgbClr val="576869"/>
                </a:gs>
              </a:gsLst>
              <a:lin ang="0" scaled="1"/>
            </a:gradFill>
            <a:ln w="31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defRPr/>
              </a:pPr>
              <a:endParaRPr lang="zh-CN" altLang="zh-CN" b="1" kern="0">
                <a:solidFill>
                  <a:srgbClr val="000000"/>
                </a:solidFill>
                <a:latin typeface="Times New Roman" panose="02020603050405020304" pitchFamily="18" charset="0"/>
              </a:endParaRPr>
            </a:p>
          </p:txBody>
        </p:sp>
        <p:sp>
          <p:nvSpPr>
            <p:cNvPr id="32" name="AutoShape 16"/>
            <p:cNvSpPr>
              <a:spLocks noChangeArrowheads="1"/>
            </p:cNvSpPr>
            <p:nvPr/>
          </p:nvSpPr>
          <p:spPr bwMode="auto">
            <a:xfrm>
              <a:off x="318" y="327"/>
              <a:ext cx="68" cy="1542"/>
            </a:xfrm>
            <a:prstGeom prst="can">
              <a:avLst>
                <a:gd name="adj" fmla="val 63620"/>
              </a:avLst>
            </a:prstGeom>
            <a:gradFill rotWithShape="1">
              <a:gsLst>
                <a:gs pos="0">
                  <a:srgbClr val="BBE0E3"/>
                </a:gs>
                <a:gs pos="100000">
                  <a:srgbClr val="576869"/>
                </a:gs>
              </a:gsLst>
              <a:lin ang="0" scaled="1"/>
            </a:gradFill>
            <a:ln w="31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defRPr/>
              </a:pPr>
              <a:endParaRPr lang="zh-CN" altLang="zh-CN" b="1" kern="0">
                <a:solidFill>
                  <a:srgbClr val="000000"/>
                </a:solidFill>
                <a:latin typeface="Times New Roman" panose="02020603050405020304" pitchFamily="18" charset="0"/>
              </a:endParaRPr>
            </a:p>
          </p:txBody>
        </p:sp>
        <p:sp>
          <p:nvSpPr>
            <p:cNvPr id="33" name="Line 17"/>
            <p:cNvSpPr>
              <a:spLocks noChangeShapeType="1"/>
            </p:cNvSpPr>
            <p:nvPr/>
          </p:nvSpPr>
          <p:spPr bwMode="auto">
            <a:xfrm>
              <a:off x="352" y="508"/>
              <a:ext cx="0" cy="528"/>
            </a:xfrm>
            <a:prstGeom prst="line">
              <a:avLst/>
            </a:prstGeom>
            <a:noFill/>
            <a:ln w="38100">
              <a:solidFill>
                <a:srgbClr val="FF0000"/>
              </a:solidFill>
              <a:round/>
              <a:headEnd type="triangle" w="sm" len="lg"/>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34" name="Text Box 18"/>
            <p:cNvSpPr txBox="1">
              <a:spLocks noChangeArrowheads="1"/>
            </p:cNvSpPr>
            <p:nvPr/>
          </p:nvSpPr>
          <p:spPr bwMode="auto">
            <a:xfrm>
              <a:off x="0" y="577"/>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None/>
                <a:defRPr/>
              </a:pPr>
              <a:r>
                <a:rPr lang="zh-CN" altLang="zh-CN" sz="2800" b="1" i="1" kern="0">
                  <a:solidFill>
                    <a:srgbClr val="FF0000"/>
                  </a:solidFill>
                  <a:latin typeface="Times New Roman" panose="02020603050405020304" pitchFamily="18" charset="0"/>
                </a:rPr>
                <a:t>I</a:t>
              </a:r>
              <a:r>
                <a:rPr lang="zh-CN" altLang="zh-CN" sz="2800" b="1" kern="0" baseline="-25000">
                  <a:solidFill>
                    <a:srgbClr val="FF0000"/>
                  </a:solidFill>
                  <a:latin typeface="Times New Roman" panose="02020603050405020304" pitchFamily="18" charset="0"/>
                </a:rPr>
                <a:t>1</a:t>
              </a:r>
            </a:p>
          </p:txBody>
        </p:sp>
        <p:sp>
          <p:nvSpPr>
            <p:cNvPr id="35" name="Line 19"/>
            <p:cNvSpPr>
              <a:spLocks noChangeShapeType="1"/>
            </p:cNvSpPr>
            <p:nvPr/>
          </p:nvSpPr>
          <p:spPr bwMode="auto">
            <a:xfrm>
              <a:off x="876" y="508"/>
              <a:ext cx="0" cy="528"/>
            </a:xfrm>
            <a:prstGeom prst="line">
              <a:avLst/>
            </a:prstGeom>
            <a:noFill/>
            <a:ln w="38100">
              <a:solidFill>
                <a:srgbClr val="FF0000"/>
              </a:solidFill>
              <a:round/>
              <a:headEnd type="triangle" w="sm" len="lg"/>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36" name="Text Box 20"/>
            <p:cNvSpPr txBox="1">
              <a:spLocks noChangeArrowheads="1"/>
            </p:cNvSpPr>
            <p:nvPr/>
          </p:nvSpPr>
          <p:spPr bwMode="auto">
            <a:xfrm>
              <a:off x="929" y="577"/>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None/>
                <a:defRPr/>
              </a:pPr>
              <a:r>
                <a:rPr lang="zh-CN" altLang="zh-CN" sz="2800" b="1" i="1" kern="0">
                  <a:solidFill>
                    <a:srgbClr val="FF0000"/>
                  </a:solidFill>
                  <a:latin typeface="Times New Roman" panose="02020603050405020304" pitchFamily="18" charset="0"/>
                </a:rPr>
                <a:t>I</a:t>
              </a:r>
              <a:r>
                <a:rPr lang="zh-CN" altLang="zh-CN" sz="2800" b="1" kern="0" baseline="-25000">
                  <a:solidFill>
                    <a:srgbClr val="FF0000"/>
                  </a:solidFill>
                  <a:latin typeface="Times New Roman" panose="02020603050405020304" pitchFamily="18" charset="0"/>
                </a:rPr>
                <a:t>2</a:t>
              </a:r>
            </a:p>
          </p:txBody>
        </p:sp>
      </p:grpSp>
      <p:sp>
        <p:nvSpPr>
          <p:cNvPr id="37" name="椭圆 36"/>
          <p:cNvSpPr/>
          <p:nvPr/>
        </p:nvSpPr>
        <p:spPr>
          <a:xfrm>
            <a:off x="2978776" y="1128014"/>
            <a:ext cx="2682873" cy="85116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7821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par>
                                <p:cTn id="13" presetID="5"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checkerboard(across)">
                                      <p:cBhvr>
                                        <p:cTn id="20" dur="500"/>
                                        <p:tgtEl>
                                          <p:spTgt spid="20"/>
                                        </p:tgtEl>
                                      </p:cBhvr>
                                    </p:animEffect>
                                  </p:childTnLst>
                                </p:cTn>
                              </p:par>
                              <p:par>
                                <p:cTn id="21" presetID="5" presetClass="entr" presetSubtype="1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checkerboard(across)">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checkerboard(across)">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checkerboard(across)">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20" grpId="0" autoUpdateAnimBg="0"/>
      <p:bldP spid="22" grpId="0" autoUpdateAnimBg="0"/>
      <p:bldP spid="3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82162" y="737776"/>
            <a:ext cx="8153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r>
              <a:rPr lang="zh-CN" altLang="en-US" sz="2800" b="1" dirty="0" smtClean="0">
                <a:solidFill>
                  <a:prstClr val="black"/>
                </a:solidFill>
              </a:rPr>
              <a:t>通</a:t>
            </a:r>
            <a:r>
              <a:rPr lang="zh-CN" altLang="en-US" sz="2800" b="1" dirty="0">
                <a:solidFill>
                  <a:prstClr val="black"/>
                </a:solidFill>
              </a:rPr>
              <a:t>有电流</a:t>
            </a:r>
            <a:r>
              <a:rPr lang="en-US" altLang="zh-CN" sz="2800" b="1" i="1" dirty="0">
                <a:solidFill>
                  <a:prstClr val="black"/>
                </a:solidFill>
                <a:latin typeface="Times New Roman" charset="0"/>
              </a:rPr>
              <a:t>I</a:t>
            </a:r>
            <a:r>
              <a:rPr lang="zh-CN" altLang="en-US" sz="2800" b="1" dirty="0">
                <a:solidFill>
                  <a:prstClr val="black"/>
                </a:solidFill>
              </a:rPr>
              <a:t>的导线被弯成如图所示的形状，图中</a:t>
            </a:r>
            <a:r>
              <a:rPr lang="en-US" altLang="zh-CN" sz="2800" b="1" dirty="0">
                <a:solidFill>
                  <a:prstClr val="black"/>
                </a:solidFill>
              </a:rPr>
              <a:t>3/4</a:t>
            </a:r>
            <a:r>
              <a:rPr lang="zh-CN" altLang="en-US" sz="2800" b="1" dirty="0">
                <a:solidFill>
                  <a:prstClr val="black"/>
                </a:solidFill>
              </a:rPr>
              <a:t>圆弧半径为</a:t>
            </a:r>
            <a:r>
              <a:rPr lang="en-US" altLang="zh-CN" sz="2800" b="1" i="1" dirty="0">
                <a:solidFill>
                  <a:prstClr val="black"/>
                </a:solidFill>
              </a:rPr>
              <a:t>R</a:t>
            </a:r>
            <a:r>
              <a:rPr lang="zh-CN" altLang="en-US" sz="2800" b="1" dirty="0">
                <a:solidFill>
                  <a:prstClr val="black"/>
                </a:solidFill>
              </a:rPr>
              <a:t>，</a:t>
            </a:r>
            <a:r>
              <a:rPr lang="en-US" altLang="zh-CN" sz="2800" b="1" i="1" dirty="0" err="1">
                <a:solidFill>
                  <a:prstClr val="black"/>
                </a:solidFill>
              </a:rPr>
              <a:t>abco</a:t>
            </a:r>
            <a:r>
              <a:rPr lang="zh-CN" altLang="en-US" sz="2800" b="1" dirty="0">
                <a:solidFill>
                  <a:prstClr val="black"/>
                </a:solidFill>
              </a:rPr>
              <a:t>是边长为</a:t>
            </a:r>
            <a:r>
              <a:rPr lang="en-US" altLang="zh-CN" sz="2800" b="1" dirty="0">
                <a:solidFill>
                  <a:prstClr val="black"/>
                </a:solidFill>
              </a:rPr>
              <a:t>2</a:t>
            </a:r>
            <a:r>
              <a:rPr lang="en-US" altLang="zh-CN" sz="2800" b="1" i="1" dirty="0">
                <a:solidFill>
                  <a:prstClr val="black"/>
                </a:solidFill>
              </a:rPr>
              <a:t>R</a:t>
            </a:r>
            <a:r>
              <a:rPr lang="zh-CN" altLang="en-US" sz="2800" b="1" dirty="0">
                <a:solidFill>
                  <a:prstClr val="black"/>
                </a:solidFill>
              </a:rPr>
              <a:t>的正方形，则圆心</a:t>
            </a:r>
            <a:r>
              <a:rPr lang="en-US" altLang="zh-CN" sz="2800" b="1" i="1" dirty="0">
                <a:solidFill>
                  <a:prstClr val="black"/>
                </a:solidFill>
              </a:rPr>
              <a:t>o</a:t>
            </a:r>
            <a:r>
              <a:rPr lang="zh-CN" altLang="en-US" sz="2800" b="1" dirty="0">
                <a:solidFill>
                  <a:prstClr val="black"/>
                </a:solidFill>
              </a:rPr>
              <a:t>处的磁感应强度大小为</a:t>
            </a:r>
            <a:r>
              <a:rPr lang="en-US" altLang="zh-CN" sz="2800" b="1" dirty="0">
                <a:solidFill>
                  <a:prstClr val="black"/>
                </a:solidFill>
              </a:rPr>
              <a:t>_________________</a:t>
            </a:r>
            <a:r>
              <a:rPr lang="zh-CN" altLang="en-US" sz="2800" b="1" dirty="0">
                <a:solidFill>
                  <a:prstClr val="black"/>
                </a:solidFill>
              </a:rPr>
              <a:t>； 方向</a:t>
            </a:r>
            <a:r>
              <a:rPr lang="en-US" altLang="en-US" dirty="0">
                <a:solidFill>
                  <a:prstClr val="black"/>
                </a:solidFill>
              </a:rPr>
              <a:t> </a:t>
            </a:r>
            <a:r>
              <a:rPr lang="en-US" altLang="en-US" sz="2800" b="1" u="sng" dirty="0" err="1">
                <a:solidFill>
                  <a:srgbClr val="FF0000"/>
                </a:solidFill>
              </a:rPr>
              <a:t>垂直纸面向里</a:t>
            </a:r>
            <a:r>
              <a:rPr lang="zh-CN" altLang="en-US" sz="2800" b="1" dirty="0">
                <a:solidFill>
                  <a:prstClr val="black"/>
                </a:solidFill>
              </a:rPr>
              <a:t>。</a:t>
            </a:r>
          </a:p>
        </p:txBody>
      </p:sp>
      <p:pic>
        <p:nvPicPr>
          <p:cNvPr id="3" name="Picture 5" descr="F~[9ESP1CV(DE`@J~FV~T@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562" y="3252374"/>
            <a:ext cx="2266950" cy="18097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KN%$K$YF(O)NBWRBA}_W6K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1164" y="3404774"/>
            <a:ext cx="4752975" cy="1250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3"/>
          <p:cNvGraphicFramePr>
            <a:graphicFrameLocks noChangeAspect="1"/>
          </p:cNvGraphicFramePr>
          <p:nvPr>
            <p:extLst/>
          </p:nvPr>
        </p:nvGraphicFramePr>
        <p:xfrm>
          <a:off x="5579106" y="4774252"/>
          <a:ext cx="3232150" cy="844424"/>
        </p:xfrm>
        <a:graphic>
          <a:graphicData uri="http://schemas.openxmlformats.org/presentationml/2006/ole">
            <mc:AlternateContent xmlns:mc="http://schemas.openxmlformats.org/markup-compatibility/2006">
              <mc:Choice xmlns:v="urn:schemas-microsoft-com:vml" Requires="v">
                <p:oleObj spid="_x0000_s117840" name="Equation" r:id="rId5" imgW="1511280" imgH="393480" progId="Equation.DSMT4">
                  <p:embed/>
                </p:oleObj>
              </mc:Choice>
              <mc:Fallback>
                <p:oleObj name="Equation" r:id="rId5" imgW="1511280" imgH="393480" progId="Equation.DSMT4">
                  <p:embed/>
                  <p:pic>
                    <p:nvPicPr>
                      <p:cNvPr id="0" name=""/>
                      <p:cNvPicPr>
                        <a:picLocks noChangeAspect="1" noChangeArrowheads="1"/>
                      </p:cNvPicPr>
                      <p:nvPr/>
                    </p:nvPicPr>
                    <p:blipFill>
                      <a:blip r:embed="rId6"/>
                      <a:srcRect/>
                      <a:stretch>
                        <a:fillRect/>
                      </a:stretch>
                    </p:blipFill>
                    <p:spPr bwMode="auto">
                      <a:xfrm>
                        <a:off x="5579106" y="4774252"/>
                        <a:ext cx="3232150" cy="844424"/>
                      </a:xfrm>
                      <a:prstGeom prst="rect">
                        <a:avLst/>
                      </a:prstGeom>
                      <a:noFill/>
                      <a:ln>
                        <a:noFill/>
                      </a:ln>
                      <a:extLst/>
                    </p:spPr>
                  </p:pic>
                </p:oleObj>
              </mc:Fallback>
            </mc:AlternateContent>
          </a:graphicData>
        </a:graphic>
      </p:graphicFrame>
      <p:graphicFrame>
        <p:nvGraphicFramePr>
          <p:cNvPr id="6" name="Object 4"/>
          <p:cNvGraphicFramePr>
            <a:graphicFrameLocks/>
          </p:cNvGraphicFramePr>
          <p:nvPr>
            <p:extLst/>
          </p:nvPr>
        </p:nvGraphicFramePr>
        <p:xfrm>
          <a:off x="3290179" y="4854464"/>
          <a:ext cx="1068685" cy="684000"/>
        </p:xfrm>
        <a:graphic>
          <a:graphicData uri="http://schemas.openxmlformats.org/presentationml/2006/ole">
            <mc:AlternateContent xmlns:mc="http://schemas.openxmlformats.org/markup-compatibility/2006">
              <mc:Choice xmlns:v="urn:schemas-microsoft-com:vml" Requires="v">
                <p:oleObj spid="_x0000_s117841" r:id="rId7" imgW="1169415" imgH="826217" progId="Equation.3">
                  <p:embed/>
                </p:oleObj>
              </mc:Choice>
              <mc:Fallback>
                <p:oleObj r:id="rId7" imgW="1169415" imgH="826217"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0179" y="4854464"/>
                        <a:ext cx="1068685" cy="684000"/>
                      </a:xfrm>
                      <a:prstGeom prst="rect">
                        <a:avLst/>
                      </a:prstGeom>
                      <a:noFill/>
                      <a:ln>
                        <a:noFill/>
                      </a:ln>
                      <a:extLst/>
                    </p:spPr>
                  </p:pic>
                </p:oleObj>
              </mc:Fallback>
            </mc:AlternateContent>
          </a:graphicData>
        </a:graphic>
      </p:graphicFrame>
      <p:graphicFrame>
        <p:nvGraphicFramePr>
          <p:cNvPr id="7" name="Object 6"/>
          <p:cNvGraphicFramePr>
            <a:graphicFrameLocks/>
          </p:cNvGraphicFramePr>
          <p:nvPr>
            <p:extLst/>
          </p:nvPr>
        </p:nvGraphicFramePr>
        <p:xfrm>
          <a:off x="3290177" y="5737204"/>
          <a:ext cx="1943100" cy="828000"/>
        </p:xfrm>
        <a:graphic>
          <a:graphicData uri="http://schemas.openxmlformats.org/presentationml/2006/ole">
            <mc:AlternateContent xmlns:mc="http://schemas.openxmlformats.org/markup-compatibility/2006">
              <mc:Choice xmlns:v="urn:schemas-microsoft-com:vml" Requires="v">
                <p:oleObj spid="_x0000_s117842" r:id="rId9" imgW="813153" imgH="393871" progId="Equation.3">
                  <p:embed/>
                </p:oleObj>
              </mc:Choice>
              <mc:Fallback>
                <p:oleObj r:id="rId9" imgW="813153" imgH="393871"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90177" y="5737204"/>
                        <a:ext cx="1943100" cy="82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629338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576472" y="-52695"/>
            <a:ext cx="5952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b="1" dirty="0">
                <a:solidFill>
                  <a:srgbClr val="0070C0"/>
                </a:solidFill>
              </a:rPr>
              <a:t>二、均匀磁场对载流线圈的作用</a:t>
            </a:r>
          </a:p>
        </p:txBody>
      </p:sp>
      <p:graphicFrame>
        <p:nvGraphicFramePr>
          <p:cNvPr id="9" name="Object 3"/>
          <p:cNvGraphicFramePr>
            <a:graphicFrameLocks noChangeAspect="1"/>
          </p:cNvGraphicFramePr>
          <p:nvPr>
            <p:extLst>
              <p:ext uri="{D42A27DB-BD31-4B8C-83A1-F6EECF244321}">
                <p14:modId xmlns:p14="http://schemas.microsoft.com/office/powerpoint/2010/main" val="310065457"/>
              </p:ext>
            </p:extLst>
          </p:nvPr>
        </p:nvGraphicFramePr>
        <p:xfrm>
          <a:off x="2847385" y="5637411"/>
          <a:ext cx="2962275" cy="750887"/>
        </p:xfrm>
        <a:graphic>
          <a:graphicData uri="http://schemas.openxmlformats.org/presentationml/2006/ole">
            <mc:AlternateContent xmlns:mc="http://schemas.openxmlformats.org/markup-compatibility/2006">
              <mc:Choice xmlns:v="urn:schemas-microsoft-com:vml" Requires="v">
                <p:oleObj spid="_x0000_s98825" r:id="rId3" imgW="764322" imgH="229297" progId="Equation.3">
                  <p:embed/>
                </p:oleObj>
              </mc:Choice>
              <mc:Fallback>
                <p:oleObj r:id="rId3" imgW="764322" imgH="22929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7385" y="5637411"/>
                        <a:ext cx="2962275" cy="750887"/>
                      </a:xfrm>
                      <a:prstGeom prst="rect">
                        <a:avLst/>
                      </a:prstGeom>
                      <a:noFill/>
                      <a:ln w="25400">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1758908492"/>
              </p:ext>
            </p:extLst>
          </p:nvPr>
        </p:nvGraphicFramePr>
        <p:xfrm>
          <a:off x="3622641" y="4050313"/>
          <a:ext cx="2039937" cy="695325"/>
        </p:xfrm>
        <a:graphic>
          <a:graphicData uri="http://schemas.openxmlformats.org/presentationml/2006/ole">
            <mc:AlternateContent xmlns:mc="http://schemas.openxmlformats.org/markup-compatibility/2006">
              <mc:Choice xmlns:v="urn:schemas-microsoft-com:vml" Requires="v">
                <p:oleObj spid="_x0000_s98826" r:id="rId5" imgW="598980" imgH="216652" progId="Equation.3">
                  <p:embed/>
                </p:oleObj>
              </mc:Choice>
              <mc:Fallback>
                <p:oleObj r:id="rId5" imgW="598980" imgH="21665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2641" y="4050313"/>
                        <a:ext cx="203993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4"/>
          <p:cNvSpPr txBox="1">
            <a:spLocks noChangeArrowheads="1"/>
          </p:cNvSpPr>
          <p:nvPr/>
        </p:nvSpPr>
        <p:spPr bwMode="auto">
          <a:xfrm>
            <a:off x="119062" y="4882697"/>
            <a:ext cx="73993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b="1" dirty="0">
                <a:solidFill>
                  <a:srgbClr val="000404"/>
                </a:solidFill>
                <a:latin typeface="Times New Roman" panose="02020603050405020304" pitchFamily="18" charset="0"/>
              </a:rPr>
              <a:t>平面载流线圈在均匀磁场中受的力矩  </a:t>
            </a:r>
          </a:p>
        </p:txBody>
      </p:sp>
      <p:sp>
        <p:nvSpPr>
          <p:cNvPr id="12" name="Text Box 7"/>
          <p:cNvSpPr txBox="1">
            <a:spLocks noChangeArrowheads="1"/>
          </p:cNvSpPr>
          <p:nvPr/>
        </p:nvSpPr>
        <p:spPr bwMode="auto">
          <a:xfrm>
            <a:off x="9886" y="4179914"/>
            <a:ext cx="41862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b="1" dirty="0">
                <a:solidFill>
                  <a:srgbClr val="0000FF"/>
                </a:solidFill>
                <a:latin typeface="Times New Roman" panose="02020603050405020304" pitchFamily="18" charset="0"/>
              </a:rPr>
              <a:t>载流线圈的磁矩</a:t>
            </a:r>
          </a:p>
        </p:txBody>
      </p:sp>
      <p:grpSp>
        <p:nvGrpSpPr>
          <p:cNvPr id="13" name="Group 9"/>
          <p:cNvGrpSpPr>
            <a:grpSpLocks/>
          </p:cNvGrpSpPr>
          <p:nvPr/>
        </p:nvGrpSpPr>
        <p:grpSpPr bwMode="auto">
          <a:xfrm>
            <a:off x="6846579" y="5025551"/>
            <a:ext cx="1936750" cy="1412875"/>
            <a:chOff x="0" y="0"/>
            <a:chExt cx="1220" cy="890"/>
          </a:xfrm>
        </p:grpSpPr>
        <p:sp>
          <p:nvSpPr>
            <p:cNvPr id="14" name="Oval 9"/>
            <p:cNvSpPr>
              <a:spLocks noChangeArrowheads="1"/>
            </p:cNvSpPr>
            <p:nvPr/>
          </p:nvSpPr>
          <p:spPr bwMode="auto">
            <a:xfrm>
              <a:off x="0" y="458"/>
              <a:ext cx="960" cy="432"/>
            </a:xfrm>
            <a:prstGeom prst="ellipse">
              <a:avLst/>
            </a:prstGeom>
            <a:solidFill>
              <a:srgbClr val="DDDDDD"/>
            </a:solidFill>
            <a:ln w="3810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zh-CN" b="1">
                <a:solidFill>
                  <a:srgbClr val="000000"/>
                </a:solidFill>
                <a:latin typeface="Times New Roman" panose="02020603050405020304" pitchFamily="18" charset="0"/>
              </a:endParaRPr>
            </a:p>
          </p:txBody>
        </p:sp>
        <p:sp>
          <p:nvSpPr>
            <p:cNvPr id="15" name="Line 10"/>
            <p:cNvSpPr>
              <a:spLocks noChangeShapeType="1"/>
            </p:cNvSpPr>
            <p:nvPr/>
          </p:nvSpPr>
          <p:spPr bwMode="auto">
            <a:xfrm flipV="1">
              <a:off x="480" y="26"/>
              <a:ext cx="0" cy="660"/>
            </a:xfrm>
            <a:prstGeom prst="line">
              <a:avLst/>
            </a:prstGeom>
            <a:noFill/>
            <a:ln w="38100">
              <a:solidFill>
                <a:srgbClr val="CC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graphicFrame>
          <p:nvGraphicFramePr>
            <p:cNvPr id="16" name="Object 12"/>
            <p:cNvGraphicFramePr>
              <a:graphicFrameLocks noChangeAspect="1"/>
            </p:cNvGraphicFramePr>
            <p:nvPr/>
          </p:nvGraphicFramePr>
          <p:xfrm>
            <a:off x="554" y="0"/>
            <a:ext cx="381" cy="377"/>
          </p:xfrm>
          <a:graphic>
            <a:graphicData uri="http://schemas.openxmlformats.org/presentationml/2006/ole">
              <mc:AlternateContent xmlns:mc="http://schemas.openxmlformats.org/markup-compatibility/2006">
                <mc:Choice xmlns:v="urn:schemas-microsoft-com:vml" Requires="v">
                  <p:oleObj spid="_x0000_s98827" r:id="rId7" imgW="217886" imgH="217886" progId="Equation.3">
                    <p:embed/>
                  </p:oleObj>
                </mc:Choice>
                <mc:Fallback>
                  <p:oleObj r:id="rId7" imgW="217886" imgH="21788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 y="0"/>
                          <a:ext cx="381" cy="37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3"/>
            <p:cNvGraphicFramePr>
              <a:graphicFrameLocks noChangeAspect="1"/>
            </p:cNvGraphicFramePr>
            <p:nvPr/>
          </p:nvGraphicFramePr>
          <p:xfrm>
            <a:off x="999" y="563"/>
            <a:ext cx="221" cy="288"/>
          </p:xfrm>
          <a:graphic>
            <a:graphicData uri="http://schemas.openxmlformats.org/presentationml/2006/ole">
              <mc:AlternateContent xmlns:mc="http://schemas.openxmlformats.org/markup-compatibility/2006">
                <mc:Choice xmlns:v="urn:schemas-microsoft-com:vml" Requires="v">
                  <p:oleObj spid="_x0000_s98828" r:id="rId9" imgW="128675" imgH="167278" progId="Equation.3">
                    <p:embed/>
                  </p:oleObj>
                </mc:Choice>
                <mc:Fallback>
                  <p:oleObj r:id="rId9" imgW="128675" imgH="16727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9" y="563"/>
                          <a:ext cx="221"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4"/>
            <p:cNvGraphicFramePr>
              <a:graphicFrameLocks noChangeAspect="1"/>
            </p:cNvGraphicFramePr>
            <p:nvPr/>
          </p:nvGraphicFramePr>
          <p:xfrm>
            <a:off x="137" y="155"/>
            <a:ext cx="221" cy="310"/>
          </p:xfrm>
          <a:graphic>
            <a:graphicData uri="http://schemas.openxmlformats.org/presentationml/2006/ole">
              <mc:AlternateContent xmlns:mc="http://schemas.openxmlformats.org/markup-compatibility/2006">
                <mc:Choice xmlns:v="urn:schemas-microsoft-com:vml" Requires="v">
                  <p:oleObj spid="_x0000_s98829" r:id="rId11" imgW="128675" imgH="180146" progId="Equation.3">
                    <p:embed/>
                  </p:oleObj>
                </mc:Choice>
                <mc:Fallback>
                  <p:oleObj r:id="rId11" imgW="128675" imgH="1801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 y="155"/>
                          <a:ext cx="221" cy="31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Line 14"/>
            <p:cNvSpPr>
              <a:spLocks noChangeShapeType="1"/>
            </p:cNvSpPr>
            <p:nvPr/>
          </p:nvSpPr>
          <p:spPr bwMode="auto">
            <a:xfrm flipV="1">
              <a:off x="682" y="790"/>
              <a:ext cx="181" cy="9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grpSp>
      <p:sp>
        <p:nvSpPr>
          <p:cNvPr id="20" name="Text Box 4"/>
          <p:cNvSpPr txBox="1">
            <a:spLocks noChangeArrowheads="1"/>
          </p:cNvSpPr>
          <p:nvPr/>
        </p:nvSpPr>
        <p:spPr bwMode="auto">
          <a:xfrm>
            <a:off x="0" y="584342"/>
            <a:ext cx="79930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dirty="0">
                <a:solidFill>
                  <a:srgbClr val="CC0000"/>
                </a:solidFill>
                <a:latin typeface="Times New Roman" panose="02020603050405020304" pitchFamily="18" charset="0"/>
              </a:rPr>
              <a:t>均匀</a:t>
            </a:r>
            <a:r>
              <a:rPr lang="zh-CN" altLang="en-US" b="1" dirty="0">
                <a:solidFill>
                  <a:srgbClr val="000000"/>
                </a:solidFill>
                <a:latin typeface="Times New Roman" panose="02020603050405020304" pitchFamily="18" charset="0"/>
              </a:rPr>
              <a:t>磁场中有一矩形载流线圈</a:t>
            </a:r>
            <a:r>
              <a:rPr lang="zh-CN" altLang="zh-CN" i="1" dirty="0">
                <a:solidFill>
                  <a:srgbClr val="000000"/>
                </a:solidFill>
                <a:latin typeface="Times New Roman" panose="02020603050405020304" pitchFamily="18" charset="0"/>
              </a:rPr>
              <a:t>MNOP</a:t>
            </a:r>
            <a:r>
              <a:rPr lang="zh-CN" altLang="en-US" b="1" dirty="0">
                <a:solidFill>
                  <a:srgbClr val="000000"/>
                </a:solidFill>
                <a:latin typeface="Times New Roman" panose="02020603050405020304" pitchFamily="18" charset="0"/>
              </a:rPr>
              <a:t>。</a:t>
            </a:r>
            <a:endParaRPr lang="zh-CN" altLang="en-US" b="1" i="1" dirty="0">
              <a:solidFill>
                <a:srgbClr val="000000"/>
              </a:solidFill>
              <a:latin typeface="Times New Roman" panose="02020603050405020304" pitchFamily="18" charset="0"/>
            </a:endParaRPr>
          </a:p>
        </p:txBody>
      </p:sp>
      <p:graphicFrame>
        <p:nvGraphicFramePr>
          <p:cNvPr id="21" name="Object 7"/>
          <p:cNvGraphicFramePr>
            <a:graphicFrameLocks noChangeAspect="1"/>
          </p:cNvGraphicFramePr>
          <p:nvPr>
            <p:extLst>
              <p:ext uri="{D42A27DB-BD31-4B8C-83A1-F6EECF244321}">
                <p14:modId xmlns:p14="http://schemas.microsoft.com/office/powerpoint/2010/main" val="2472066770"/>
              </p:ext>
            </p:extLst>
          </p:nvPr>
        </p:nvGraphicFramePr>
        <p:xfrm>
          <a:off x="51474" y="1336817"/>
          <a:ext cx="1584325" cy="595312"/>
        </p:xfrm>
        <a:graphic>
          <a:graphicData uri="http://schemas.openxmlformats.org/presentationml/2006/ole">
            <mc:AlternateContent xmlns:mc="http://schemas.openxmlformats.org/markup-compatibility/2006">
              <mc:Choice xmlns:v="urn:schemas-microsoft-com:vml" Requires="v">
                <p:oleObj spid="_x0000_s98830" r:id="rId13" imgW="573491" imgH="216652" progId="Equation.3">
                  <p:embed/>
                </p:oleObj>
              </mc:Choice>
              <mc:Fallback>
                <p:oleObj r:id="rId13" imgW="573491" imgH="21665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474" y="1336817"/>
                        <a:ext cx="1584325"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9"/>
          <p:cNvGraphicFramePr>
            <a:graphicFrameLocks noChangeAspect="1"/>
          </p:cNvGraphicFramePr>
          <p:nvPr>
            <p:extLst>
              <p:ext uri="{D42A27DB-BD31-4B8C-83A1-F6EECF244321}">
                <p14:modId xmlns:p14="http://schemas.microsoft.com/office/powerpoint/2010/main" val="4088402195"/>
              </p:ext>
            </p:extLst>
          </p:nvPr>
        </p:nvGraphicFramePr>
        <p:xfrm>
          <a:off x="2045682" y="1078055"/>
          <a:ext cx="3168650" cy="1052512"/>
        </p:xfrm>
        <a:graphic>
          <a:graphicData uri="http://schemas.openxmlformats.org/presentationml/2006/ole">
            <mc:AlternateContent xmlns:mc="http://schemas.openxmlformats.org/markup-compatibility/2006">
              <mc:Choice xmlns:v="urn:schemas-microsoft-com:vml" Requires="v">
                <p:oleObj spid="_x0000_s98831" r:id="rId15" imgW="29870400" imgH="9448800" progId="Equation.3">
                  <p:embed/>
                </p:oleObj>
              </mc:Choice>
              <mc:Fallback>
                <p:oleObj r:id="rId15" imgW="29870400" imgH="9448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45682" y="1078055"/>
                        <a:ext cx="3168650"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1"/>
          <p:cNvGraphicFramePr>
            <a:graphicFrameLocks noChangeAspect="1"/>
          </p:cNvGraphicFramePr>
          <p:nvPr>
            <p:extLst>
              <p:ext uri="{D42A27DB-BD31-4B8C-83A1-F6EECF244321}">
                <p14:modId xmlns:p14="http://schemas.microsoft.com/office/powerpoint/2010/main" val="1717834417"/>
              </p:ext>
            </p:extLst>
          </p:nvPr>
        </p:nvGraphicFramePr>
        <p:xfrm>
          <a:off x="5723787" y="1090048"/>
          <a:ext cx="2305050" cy="1162050"/>
        </p:xfrm>
        <a:graphic>
          <a:graphicData uri="http://schemas.openxmlformats.org/presentationml/2006/ole">
            <mc:AlternateContent xmlns:mc="http://schemas.openxmlformats.org/markup-compatibility/2006">
              <mc:Choice xmlns:v="urn:schemas-microsoft-com:vml" Requires="v">
                <p:oleObj spid="_x0000_s98832" r:id="rId17" imgW="853493" imgH="433116" progId="Equation.3">
                  <p:embed/>
                </p:oleObj>
              </mc:Choice>
              <mc:Fallback>
                <p:oleObj r:id="rId17" imgW="853493" imgH="43311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23787" y="1090048"/>
                        <a:ext cx="2305050"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 name="Group 12"/>
          <p:cNvGrpSpPr>
            <a:grpSpLocks/>
          </p:cNvGrpSpPr>
          <p:nvPr/>
        </p:nvGrpSpPr>
        <p:grpSpPr bwMode="auto">
          <a:xfrm>
            <a:off x="5452254" y="2040256"/>
            <a:ext cx="3810000" cy="2319337"/>
            <a:chOff x="0" y="0"/>
            <a:chExt cx="3810000" cy="2319337"/>
          </a:xfrm>
        </p:grpSpPr>
        <p:sp>
          <p:nvSpPr>
            <p:cNvPr id="50" name="Rectangle 11"/>
            <p:cNvSpPr>
              <a:spLocks noChangeArrowheads="1"/>
            </p:cNvSpPr>
            <p:nvPr/>
          </p:nvSpPr>
          <p:spPr bwMode="auto">
            <a:xfrm>
              <a:off x="0" y="0"/>
              <a:ext cx="3810000" cy="22717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defRPr/>
              </a:pPr>
              <a:endParaRPr lang="zh-CN" altLang="zh-CN" b="1" kern="0">
                <a:solidFill>
                  <a:srgbClr val="000000"/>
                </a:solidFill>
                <a:latin typeface="Times New Roman" panose="02020603050405020304" pitchFamily="18" charset="0"/>
              </a:endParaRPr>
            </a:p>
          </p:txBody>
        </p:sp>
        <p:sp>
          <p:nvSpPr>
            <p:cNvPr id="51" name="Line 12"/>
            <p:cNvSpPr>
              <a:spLocks noChangeShapeType="1"/>
            </p:cNvSpPr>
            <p:nvPr/>
          </p:nvSpPr>
          <p:spPr bwMode="auto">
            <a:xfrm>
              <a:off x="688975" y="433387"/>
              <a:ext cx="2743200" cy="0"/>
            </a:xfrm>
            <a:prstGeom prst="line">
              <a:avLst/>
            </a:prstGeom>
            <a:noFill/>
            <a:ln w="38100">
              <a:solidFill>
                <a:srgbClr val="000404"/>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52" name="Line 13"/>
            <p:cNvSpPr>
              <a:spLocks noChangeShapeType="1"/>
            </p:cNvSpPr>
            <p:nvPr/>
          </p:nvSpPr>
          <p:spPr bwMode="auto">
            <a:xfrm>
              <a:off x="211138" y="901700"/>
              <a:ext cx="2743200" cy="0"/>
            </a:xfrm>
            <a:prstGeom prst="line">
              <a:avLst/>
            </a:prstGeom>
            <a:noFill/>
            <a:ln w="38100">
              <a:solidFill>
                <a:srgbClr val="000404"/>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53" name="Line 14"/>
            <p:cNvSpPr>
              <a:spLocks noChangeShapeType="1"/>
            </p:cNvSpPr>
            <p:nvPr/>
          </p:nvSpPr>
          <p:spPr bwMode="auto">
            <a:xfrm>
              <a:off x="536575" y="1368425"/>
              <a:ext cx="2743200" cy="0"/>
            </a:xfrm>
            <a:prstGeom prst="line">
              <a:avLst/>
            </a:prstGeom>
            <a:noFill/>
            <a:ln w="38100">
              <a:solidFill>
                <a:srgbClr val="000404"/>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54" name="Line 15"/>
            <p:cNvSpPr>
              <a:spLocks noChangeShapeType="1"/>
            </p:cNvSpPr>
            <p:nvPr/>
          </p:nvSpPr>
          <p:spPr bwMode="auto">
            <a:xfrm>
              <a:off x="211138" y="1873250"/>
              <a:ext cx="2743200" cy="0"/>
            </a:xfrm>
            <a:prstGeom prst="line">
              <a:avLst/>
            </a:prstGeom>
            <a:noFill/>
            <a:ln w="38100">
              <a:solidFill>
                <a:srgbClr val="000404"/>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graphicFrame>
          <p:nvGraphicFramePr>
            <p:cNvPr id="55" name="Object 18"/>
            <p:cNvGraphicFramePr>
              <a:graphicFrameLocks noChangeAspect="1"/>
            </p:cNvGraphicFramePr>
            <p:nvPr/>
          </p:nvGraphicFramePr>
          <p:xfrm>
            <a:off x="3429000" y="1001712"/>
            <a:ext cx="377825" cy="417513"/>
          </p:xfrm>
          <a:graphic>
            <a:graphicData uri="http://schemas.openxmlformats.org/presentationml/2006/ole">
              <mc:AlternateContent xmlns:mc="http://schemas.openxmlformats.org/markup-compatibility/2006">
                <mc:Choice xmlns:v="urn:schemas-microsoft-com:vml" Requires="v">
                  <p:oleObj spid="_x0000_s98833" r:id="rId19" imgW="154411" imgH="193013" progId="Equation.3">
                    <p:embed/>
                  </p:oleObj>
                </mc:Choice>
                <mc:Fallback>
                  <p:oleObj r:id="rId19" imgW="154411" imgH="193013"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29000" y="1001712"/>
                          <a:ext cx="377825"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 name="Group 19"/>
            <p:cNvGrpSpPr>
              <a:grpSpLocks/>
            </p:cNvGrpSpPr>
            <p:nvPr/>
          </p:nvGrpSpPr>
          <p:grpSpPr bwMode="auto">
            <a:xfrm>
              <a:off x="1450975" y="568325"/>
              <a:ext cx="914400" cy="1268412"/>
              <a:chOff x="0" y="0"/>
              <a:chExt cx="576" cy="912"/>
            </a:xfrm>
          </p:grpSpPr>
          <p:sp>
            <p:nvSpPr>
              <p:cNvPr id="68" name="Line 18"/>
              <p:cNvSpPr>
                <a:spLocks noChangeShapeType="1"/>
              </p:cNvSpPr>
              <p:nvPr/>
            </p:nvSpPr>
            <p:spPr bwMode="auto">
              <a:xfrm>
                <a:off x="0" y="192"/>
                <a:ext cx="0"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69" name="Line 19"/>
              <p:cNvSpPr>
                <a:spLocks noChangeShapeType="1"/>
              </p:cNvSpPr>
              <p:nvPr/>
            </p:nvSpPr>
            <p:spPr bwMode="auto">
              <a:xfrm>
                <a:off x="576" y="0"/>
                <a:ext cx="0"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70" name="Line 20"/>
              <p:cNvSpPr>
                <a:spLocks noChangeShapeType="1"/>
              </p:cNvSpPr>
              <p:nvPr/>
            </p:nvSpPr>
            <p:spPr bwMode="auto">
              <a:xfrm flipV="1">
                <a:off x="0" y="0"/>
                <a:ext cx="576"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71" name="Line 21"/>
              <p:cNvSpPr>
                <a:spLocks noChangeShapeType="1"/>
              </p:cNvSpPr>
              <p:nvPr/>
            </p:nvSpPr>
            <p:spPr bwMode="auto">
              <a:xfrm flipV="1">
                <a:off x="0" y="720"/>
                <a:ext cx="576"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grpSp>
        <p:sp>
          <p:nvSpPr>
            <p:cNvPr id="57" name="Text Box 22"/>
            <p:cNvSpPr txBox="1">
              <a:spLocks noChangeArrowheads="1"/>
            </p:cNvSpPr>
            <p:nvPr/>
          </p:nvSpPr>
          <p:spPr bwMode="auto">
            <a:xfrm>
              <a:off x="1003300" y="433387"/>
              <a:ext cx="33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None/>
                <a:defRPr/>
              </a:pPr>
              <a:r>
                <a:rPr lang="zh-CN" altLang="zh-CN" sz="2800" i="1" kern="0">
                  <a:solidFill>
                    <a:srgbClr val="0000FF"/>
                  </a:solidFill>
                  <a:latin typeface="Times New Roman" panose="02020603050405020304" pitchFamily="18" charset="0"/>
                </a:rPr>
                <a:t>M</a:t>
              </a:r>
            </a:p>
          </p:txBody>
        </p:sp>
        <p:sp>
          <p:nvSpPr>
            <p:cNvPr id="58" name="Text Box 23"/>
            <p:cNvSpPr txBox="1">
              <a:spLocks noChangeArrowheads="1"/>
            </p:cNvSpPr>
            <p:nvPr/>
          </p:nvSpPr>
          <p:spPr bwMode="auto">
            <a:xfrm>
              <a:off x="1157288" y="1768475"/>
              <a:ext cx="420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None/>
                <a:defRPr/>
              </a:pPr>
              <a:r>
                <a:rPr lang="zh-CN" altLang="zh-CN" sz="2800" i="1" kern="0">
                  <a:solidFill>
                    <a:srgbClr val="0000FF"/>
                  </a:solidFill>
                  <a:latin typeface="Times New Roman" panose="02020603050405020304" pitchFamily="18" charset="0"/>
                </a:rPr>
                <a:t>N</a:t>
              </a:r>
            </a:p>
          </p:txBody>
        </p:sp>
        <p:sp>
          <p:nvSpPr>
            <p:cNvPr id="59" name="Text Box 24"/>
            <p:cNvSpPr txBox="1">
              <a:spLocks noChangeArrowheads="1"/>
            </p:cNvSpPr>
            <p:nvPr/>
          </p:nvSpPr>
          <p:spPr bwMode="auto">
            <a:xfrm>
              <a:off x="2286000" y="1336675"/>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None/>
                <a:defRPr/>
              </a:pPr>
              <a:r>
                <a:rPr lang="zh-CN" altLang="zh-CN" sz="2800" i="1" kern="0">
                  <a:solidFill>
                    <a:srgbClr val="0000FF"/>
                  </a:solidFill>
                  <a:latin typeface="Times New Roman" panose="02020603050405020304" pitchFamily="18" charset="0"/>
                </a:rPr>
                <a:t>O</a:t>
              </a:r>
            </a:p>
          </p:txBody>
        </p:sp>
        <p:sp>
          <p:nvSpPr>
            <p:cNvPr id="60" name="Text Box 25"/>
            <p:cNvSpPr txBox="1">
              <a:spLocks noChangeArrowheads="1"/>
            </p:cNvSpPr>
            <p:nvPr/>
          </p:nvSpPr>
          <p:spPr bwMode="auto">
            <a:xfrm>
              <a:off x="2286000" y="87312"/>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None/>
                <a:defRPr/>
              </a:pPr>
              <a:r>
                <a:rPr lang="zh-CN" altLang="zh-CN" sz="2800" i="1" kern="0">
                  <a:solidFill>
                    <a:srgbClr val="0000FF"/>
                  </a:solidFill>
                  <a:latin typeface="Times New Roman" panose="02020603050405020304" pitchFamily="18" charset="0"/>
                </a:rPr>
                <a:t>P</a:t>
              </a:r>
            </a:p>
          </p:txBody>
        </p:sp>
        <p:sp>
          <p:nvSpPr>
            <p:cNvPr id="61" name="Line 26"/>
            <p:cNvSpPr>
              <a:spLocks noChangeShapeType="1"/>
            </p:cNvSpPr>
            <p:nvPr/>
          </p:nvSpPr>
          <p:spPr bwMode="auto">
            <a:xfrm>
              <a:off x="1450975" y="1136650"/>
              <a:ext cx="1588" cy="133350"/>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62" name="Text Box 27"/>
            <p:cNvSpPr txBox="1">
              <a:spLocks noChangeArrowheads="1"/>
            </p:cNvSpPr>
            <p:nvPr/>
          </p:nvSpPr>
          <p:spPr bwMode="auto">
            <a:xfrm>
              <a:off x="1450975" y="1068387"/>
              <a:ext cx="303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None/>
                <a:defRPr/>
              </a:pPr>
              <a:r>
                <a:rPr lang="zh-CN" altLang="zh-CN" sz="2800" i="1" kern="0">
                  <a:solidFill>
                    <a:srgbClr val="0000FF"/>
                  </a:solidFill>
                  <a:latin typeface="Times New Roman" panose="02020603050405020304" pitchFamily="18" charset="0"/>
                </a:rPr>
                <a:t>I</a:t>
              </a:r>
            </a:p>
          </p:txBody>
        </p:sp>
        <p:sp>
          <p:nvSpPr>
            <p:cNvPr id="63" name="Line 28"/>
            <p:cNvSpPr>
              <a:spLocks noChangeShapeType="1"/>
            </p:cNvSpPr>
            <p:nvPr/>
          </p:nvSpPr>
          <p:spPr bwMode="auto">
            <a:xfrm>
              <a:off x="1905000" y="1169987"/>
              <a:ext cx="1447800" cy="0"/>
            </a:xfrm>
            <a:prstGeom prst="line">
              <a:avLst/>
            </a:prstGeom>
            <a:noFill/>
            <a:ln w="28575">
              <a:solidFill>
                <a:srgbClr val="000404"/>
              </a:solidFill>
              <a:round/>
              <a:headEnd/>
              <a:tailEnd type="triangle" w="sm" len="lg"/>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64" name="Line 29"/>
            <p:cNvSpPr>
              <a:spLocks noChangeShapeType="1"/>
            </p:cNvSpPr>
            <p:nvPr/>
          </p:nvSpPr>
          <p:spPr bwMode="auto">
            <a:xfrm flipV="1">
              <a:off x="2365375" y="1068387"/>
              <a:ext cx="1588" cy="134938"/>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65" name="Line 30"/>
            <p:cNvSpPr>
              <a:spLocks noChangeShapeType="1"/>
            </p:cNvSpPr>
            <p:nvPr/>
          </p:nvSpPr>
          <p:spPr bwMode="auto">
            <a:xfrm>
              <a:off x="1908175" y="1168400"/>
              <a:ext cx="530225" cy="701675"/>
            </a:xfrm>
            <a:prstGeom prst="line">
              <a:avLst/>
            </a:prstGeom>
            <a:noFill/>
            <a:ln w="38100">
              <a:solidFill>
                <a:srgbClr val="0066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graphicFrame>
          <p:nvGraphicFramePr>
            <p:cNvPr id="66" name="Object 33"/>
            <p:cNvGraphicFramePr>
              <a:graphicFrameLocks noChangeAspect="1"/>
            </p:cNvGraphicFramePr>
            <p:nvPr/>
          </p:nvGraphicFramePr>
          <p:xfrm>
            <a:off x="2305050" y="1851025"/>
            <a:ext cx="376238" cy="468312"/>
          </p:xfrm>
          <a:graphic>
            <a:graphicData uri="http://schemas.openxmlformats.org/presentationml/2006/ole">
              <mc:AlternateContent xmlns:mc="http://schemas.openxmlformats.org/markup-compatibility/2006">
                <mc:Choice xmlns:v="urn:schemas-microsoft-com:vml" Requires="v">
                  <p:oleObj spid="_x0000_s98834" r:id="rId21" imgW="128675" imgH="180146" progId="Equation.3">
                    <p:embed/>
                  </p:oleObj>
                </mc:Choice>
                <mc:Fallback>
                  <p:oleObj r:id="rId21" imgW="128675" imgH="180146"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05050" y="1851025"/>
                          <a:ext cx="376238"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 name="Object 34"/>
            <p:cNvGraphicFramePr>
              <a:graphicFrameLocks noChangeAspect="1"/>
            </p:cNvGraphicFramePr>
            <p:nvPr/>
          </p:nvGraphicFramePr>
          <p:xfrm>
            <a:off x="2028825" y="1125537"/>
            <a:ext cx="333375" cy="411163"/>
          </p:xfrm>
          <a:graphic>
            <a:graphicData uri="http://schemas.openxmlformats.org/presentationml/2006/ole">
              <mc:AlternateContent xmlns:mc="http://schemas.openxmlformats.org/markup-compatibility/2006">
                <mc:Choice xmlns:v="urn:schemas-microsoft-com:vml" Requires="v">
                  <p:oleObj spid="_x0000_s98835" r:id="rId23" imgW="128675" imgH="180146" progId="Equation.3">
                    <p:embed/>
                  </p:oleObj>
                </mc:Choice>
                <mc:Fallback>
                  <p:oleObj r:id="rId23" imgW="128675" imgH="180146"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028825" y="1125537"/>
                          <a:ext cx="33337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2" name="Group 35"/>
          <p:cNvGrpSpPr>
            <a:grpSpLocks/>
          </p:cNvGrpSpPr>
          <p:nvPr/>
        </p:nvGrpSpPr>
        <p:grpSpPr bwMode="auto">
          <a:xfrm>
            <a:off x="7249305" y="2019618"/>
            <a:ext cx="441325" cy="723900"/>
            <a:chOff x="0" y="0"/>
            <a:chExt cx="278" cy="456"/>
          </a:xfrm>
        </p:grpSpPr>
        <p:sp>
          <p:nvSpPr>
            <p:cNvPr id="73" name="Line 34"/>
            <p:cNvSpPr>
              <a:spLocks noChangeShapeType="1"/>
            </p:cNvSpPr>
            <p:nvPr/>
          </p:nvSpPr>
          <p:spPr bwMode="auto">
            <a:xfrm flipH="1" flipV="1">
              <a:off x="29" y="140"/>
              <a:ext cx="2" cy="316"/>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graphicFrame>
          <p:nvGraphicFramePr>
            <p:cNvPr id="74" name="Object 37"/>
            <p:cNvGraphicFramePr>
              <a:graphicFrameLocks noChangeAspect="1"/>
            </p:cNvGraphicFramePr>
            <p:nvPr/>
          </p:nvGraphicFramePr>
          <p:xfrm>
            <a:off x="0" y="0"/>
            <a:ext cx="278" cy="331"/>
          </p:xfrm>
          <a:graphic>
            <a:graphicData uri="http://schemas.openxmlformats.org/presentationml/2006/ole">
              <mc:AlternateContent xmlns:mc="http://schemas.openxmlformats.org/markup-compatibility/2006">
                <mc:Choice xmlns:v="urn:schemas-microsoft-com:vml" Requires="v">
                  <p:oleObj spid="_x0000_s98836" r:id="rId25" imgW="179357" imgH="243413" progId="Equation.3">
                    <p:embed/>
                  </p:oleObj>
                </mc:Choice>
                <mc:Fallback>
                  <p:oleObj r:id="rId25" imgW="179357" imgH="243413"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278"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5" name="Group 38"/>
          <p:cNvGrpSpPr>
            <a:grpSpLocks/>
          </p:cNvGrpSpPr>
          <p:nvPr/>
        </p:nvGrpSpPr>
        <p:grpSpPr bwMode="auto">
          <a:xfrm>
            <a:off x="7033405" y="3710307"/>
            <a:ext cx="441325" cy="687387"/>
            <a:chOff x="0" y="0"/>
            <a:chExt cx="278" cy="433"/>
          </a:xfrm>
        </p:grpSpPr>
        <p:sp>
          <p:nvSpPr>
            <p:cNvPr id="76" name="Line 37"/>
            <p:cNvSpPr>
              <a:spLocks noChangeShapeType="1"/>
            </p:cNvSpPr>
            <p:nvPr/>
          </p:nvSpPr>
          <p:spPr bwMode="auto">
            <a:xfrm flipH="1">
              <a:off x="253" y="0"/>
              <a:ext cx="0" cy="317"/>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graphicFrame>
          <p:nvGraphicFramePr>
            <p:cNvPr id="77" name="Object 40"/>
            <p:cNvGraphicFramePr>
              <a:graphicFrameLocks noChangeAspect="1"/>
            </p:cNvGraphicFramePr>
            <p:nvPr/>
          </p:nvGraphicFramePr>
          <p:xfrm>
            <a:off x="0" y="136"/>
            <a:ext cx="278" cy="297"/>
          </p:xfrm>
          <a:graphic>
            <a:graphicData uri="http://schemas.openxmlformats.org/presentationml/2006/ole">
              <mc:AlternateContent xmlns:mc="http://schemas.openxmlformats.org/markup-compatibility/2006">
                <mc:Choice xmlns:v="urn:schemas-microsoft-com:vml" Requires="v">
                  <p:oleObj spid="_x0000_s98837" r:id="rId27" imgW="179593" imgH="230905" progId="Equation.3">
                    <p:embed/>
                  </p:oleObj>
                </mc:Choice>
                <mc:Fallback>
                  <p:oleObj r:id="rId27" imgW="179593" imgH="230905"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0" y="136"/>
                          <a:ext cx="278"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8" name="Group 41"/>
          <p:cNvGrpSpPr>
            <a:grpSpLocks/>
          </p:cNvGrpSpPr>
          <p:nvPr/>
        </p:nvGrpSpPr>
        <p:grpSpPr bwMode="auto">
          <a:xfrm>
            <a:off x="6117418" y="3408681"/>
            <a:ext cx="769937" cy="774700"/>
            <a:chOff x="0" y="0"/>
            <a:chExt cx="485" cy="488"/>
          </a:xfrm>
        </p:grpSpPr>
        <p:sp>
          <p:nvSpPr>
            <p:cNvPr id="79" name="Line 40"/>
            <p:cNvSpPr>
              <a:spLocks noChangeShapeType="1"/>
            </p:cNvSpPr>
            <p:nvPr/>
          </p:nvSpPr>
          <p:spPr bwMode="auto">
            <a:xfrm flipH="1">
              <a:off x="258" y="0"/>
              <a:ext cx="227" cy="352"/>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graphicFrame>
          <p:nvGraphicFramePr>
            <p:cNvPr id="80" name="Object 43"/>
            <p:cNvGraphicFramePr>
              <a:graphicFrameLocks noChangeAspect="1"/>
            </p:cNvGraphicFramePr>
            <p:nvPr/>
          </p:nvGraphicFramePr>
          <p:xfrm>
            <a:off x="0" y="172"/>
            <a:ext cx="258" cy="316"/>
          </p:xfrm>
          <a:graphic>
            <a:graphicData uri="http://schemas.openxmlformats.org/presentationml/2006/ole">
              <mc:AlternateContent xmlns:mc="http://schemas.openxmlformats.org/markup-compatibility/2006">
                <mc:Choice xmlns:v="urn:schemas-microsoft-com:vml" Requires="v">
                  <p:oleObj spid="_x0000_s98838" r:id="rId29" imgW="166838" imgH="231006" progId="Equation.3">
                    <p:embed/>
                  </p:oleObj>
                </mc:Choice>
                <mc:Fallback>
                  <p:oleObj r:id="rId29" imgW="166838" imgH="231006"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0" y="172"/>
                          <a:ext cx="258"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1" name="Group 44"/>
          <p:cNvGrpSpPr>
            <a:grpSpLocks/>
          </p:cNvGrpSpPr>
          <p:nvPr/>
        </p:nvGrpSpPr>
        <p:grpSpPr bwMode="auto">
          <a:xfrm>
            <a:off x="7814455" y="2465707"/>
            <a:ext cx="836613" cy="668337"/>
            <a:chOff x="0" y="0"/>
            <a:chExt cx="527" cy="421"/>
          </a:xfrm>
        </p:grpSpPr>
        <p:sp>
          <p:nvSpPr>
            <p:cNvPr id="82" name="Line 43"/>
            <p:cNvSpPr>
              <a:spLocks noChangeShapeType="1"/>
            </p:cNvSpPr>
            <p:nvPr/>
          </p:nvSpPr>
          <p:spPr bwMode="auto">
            <a:xfrm flipV="1">
              <a:off x="0" y="87"/>
              <a:ext cx="232" cy="334"/>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graphicFrame>
          <p:nvGraphicFramePr>
            <p:cNvPr id="83" name="Object 46"/>
            <p:cNvGraphicFramePr>
              <a:graphicFrameLocks noChangeAspect="1"/>
            </p:cNvGraphicFramePr>
            <p:nvPr/>
          </p:nvGraphicFramePr>
          <p:xfrm>
            <a:off x="249" y="0"/>
            <a:ext cx="278" cy="315"/>
          </p:xfrm>
          <a:graphic>
            <a:graphicData uri="http://schemas.openxmlformats.org/presentationml/2006/ole">
              <mc:AlternateContent xmlns:mc="http://schemas.openxmlformats.org/markup-compatibility/2006">
                <mc:Choice xmlns:v="urn:schemas-microsoft-com:vml" Requires="v">
                  <p:oleObj spid="_x0000_s98839" r:id="rId31" imgW="179593" imgH="230905" progId="Equation.3">
                    <p:embed/>
                  </p:oleObj>
                </mc:Choice>
                <mc:Fallback>
                  <p:oleObj r:id="rId31" imgW="179593" imgH="230905"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49" y="0"/>
                          <a:ext cx="278"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4" name="Object 3"/>
          <p:cNvGraphicFramePr>
            <a:graphicFrameLocks noChangeAspect="1"/>
          </p:cNvGraphicFramePr>
          <p:nvPr>
            <p:extLst>
              <p:ext uri="{D42A27DB-BD31-4B8C-83A1-F6EECF244321}">
                <p14:modId xmlns:p14="http://schemas.microsoft.com/office/powerpoint/2010/main" val="1545201350"/>
              </p:ext>
            </p:extLst>
          </p:nvPr>
        </p:nvGraphicFramePr>
        <p:xfrm>
          <a:off x="57836" y="2794475"/>
          <a:ext cx="2773362" cy="1323975"/>
        </p:xfrm>
        <a:graphic>
          <a:graphicData uri="http://schemas.openxmlformats.org/presentationml/2006/ole">
            <mc:AlternateContent xmlns:mc="http://schemas.openxmlformats.org/markup-compatibility/2006">
              <mc:Choice xmlns:v="urn:schemas-microsoft-com:vml" Requires="v">
                <p:oleObj spid="_x0000_s98840" r:id="rId33" imgW="1019540" imgH="458793" progId="Equation.3">
                  <p:embed/>
                </p:oleObj>
              </mc:Choice>
              <mc:Fallback>
                <p:oleObj r:id="rId33" imgW="1019540" imgH="458793"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7836" y="2794475"/>
                        <a:ext cx="2773362"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 name="Object 4"/>
          <p:cNvGraphicFramePr>
            <a:graphicFrameLocks noChangeAspect="1"/>
          </p:cNvGraphicFramePr>
          <p:nvPr>
            <p:extLst>
              <p:ext uri="{D42A27DB-BD31-4B8C-83A1-F6EECF244321}">
                <p14:modId xmlns:p14="http://schemas.microsoft.com/office/powerpoint/2010/main" val="1026647924"/>
              </p:ext>
            </p:extLst>
          </p:nvPr>
        </p:nvGraphicFramePr>
        <p:xfrm>
          <a:off x="2992641" y="2816030"/>
          <a:ext cx="2671762" cy="520700"/>
        </p:xfrm>
        <a:graphic>
          <a:graphicData uri="http://schemas.openxmlformats.org/presentationml/2006/ole">
            <mc:AlternateContent xmlns:mc="http://schemas.openxmlformats.org/markup-compatibility/2006">
              <mc:Choice xmlns:v="urn:schemas-microsoft-com:vml" Requires="v">
                <p:oleObj spid="_x0000_s98841" r:id="rId35" imgW="903268" imgH="178109" progId="Equation.3">
                  <p:embed/>
                </p:oleObj>
              </mc:Choice>
              <mc:Fallback>
                <p:oleObj r:id="rId35" imgW="903268" imgH="178109"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992641" y="2816030"/>
                        <a:ext cx="267176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 name="Text Box 32"/>
          <p:cNvSpPr txBox="1">
            <a:spLocks noChangeArrowheads="1"/>
          </p:cNvSpPr>
          <p:nvPr/>
        </p:nvSpPr>
        <p:spPr bwMode="auto">
          <a:xfrm>
            <a:off x="-13602" y="2099150"/>
            <a:ext cx="1460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dirty="0">
                <a:solidFill>
                  <a:srgbClr val="0000FF"/>
                </a:solidFill>
                <a:latin typeface="Times New Roman" panose="02020603050405020304" pitchFamily="18" charset="0"/>
              </a:rPr>
              <a:t>力矩</a:t>
            </a:r>
          </a:p>
        </p:txBody>
      </p:sp>
    </p:spTree>
    <p:extLst>
      <p:ext uri="{BB962C8B-B14F-4D97-AF65-F5344CB8AC3E}">
        <p14:creationId xmlns:p14="http://schemas.microsoft.com/office/powerpoint/2010/main" val="347269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heckerboard(across)">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heckerboard(across)">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heckerboard(across)">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checkerboard(across)">
                                      <p:cBhvr>
                                        <p:cTn id="34" dur="500"/>
                                        <p:tgtEl>
                                          <p:spTgt spid="20"/>
                                        </p:tgtEl>
                                      </p:cBhvr>
                                    </p:animEffect>
                                  </p:childTnLst>
                                </p:cTn>
                              </p:par>
                              <p:par>
                                <p:cTn id="35" presetID="5" presetClass="entr" presetSubtype="1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checkerboard(across)">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checkerboard(across)">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checkerboard(across)">
                                      <p:cBhvr>
                                        <p:cTn id="47" dur="500"/>
                                        <p:tgtEl>
                                          <p:spTgt spid="25"/>
                                        </p:tgtEl>
                                      </p:cBhvr>
                                    </p:animEffect>
                                  </p:childTnLst>
                                </p:cTn>
                              </p:par>
                              <p:par>
                                <p:cTn id="48" presetID="5" presetClass="entr" presetSubtype="10" fill="hold"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checkerboard(across)">
                                      <p:cBhvr>
                                        <p:cTn id="50" dur="500"/>
                                        <p:tgtEl>
                                          <p:spTgt spid="49"/>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checkerboard(across)">
                                      <p:cBhvr>
                                        <p:cTn id="55" dur="500"/>
                                        <p:tgtEl>
                                          <p:spTgt spid="78"/>
                                        </p:tgtEl>
                                      </p:cBhvr>
                                    </p:animEffect>
                                  </p:childTnLst>
                                </p:cTn>
                              </p:par>
                              <p:par>
                                <p:cTn id="56" presetID="5" presetClass="entr" presetSubtype="10" fill="hold"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checkerboard(across)">
                                      <p:cBhvr>
                                        <p:cTn id="58" dur="500"/>
                                        <p:tgtEl>
                                          <p:spTgt spid="81"/>
                                        </p:tgtEl>
                                      </p:cBhvr>
                                    </p:animEffect>
                                  </p:childTnLst>
                                </p:cTn>
                              </p:par>
                              <p:par>
                                <p:cTn id="59" presetID="5" presetClass="entr" presetSubtype="10" fill="hold"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checkerboard(across)">
                                      <p:cBhvr>
                                        <p:cTn id="61" dur="500"/>
                                        <p:tgtEl>
                                          <p:spTgt spid="72"/>
                                        </p:tgtEl>
                                      </p:cBhvr>
                                    </p:animEffect>
                                  </p:childTnLst>
                                </p:cTn>
                              </p:par>
                              <p:par>
                                <p:cTn id="62" presetID="5" presetClass="entr" presetSubtype="10" fill="hold"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checkerboard(across)">
                                      <p:cBhvr>
                                        <p:cTn id="64" dur="500"/>
                                        <p:tgtEl>
                                          <p:spTgt spid="75"/>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nodeType="click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checkerboard(across)">
                                      <p:cBhvr>
                                        <p:cTn id="69" dur="500"/>
                                        <p:tgtEl>
                                          <p:spTgt spid="84"/>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ntr" presetSubtype="10" fill="hold" nodeType="clickEffect">
                                  <p:stCondLst>
                                    <p:cond delay="0"/>
                                  </p:stCondLst>
                                  <p:childTnLst>
                                    <p:set>
                                      <p:cBhvr>
                                        <p:cTn id="73" dur="1" fill="hold">
                                          <p:stCondLst>
                                            <p:cond delay="0"/>
                                          </p:stCondLst>
                                        </p:cTn>
                                        <p:tgtEl>
                                          <p:spTgt spid="85"/>
                                        </p:tgtEl>
                                        <p:attrNameLst>
                                          <p:attrName>style.visibility</p:attrName>
                                        </p:attrNameLst>
                                      </p:cBhvr>
                                      <p:to>
                                        <p:strVal val="visible"/>
                                      </p:to>
                                    </p:set>
                                    <p:animEffect transition="in" filter="checkerboard(across)">
                                      <p:cBhvr>
                                        <p:cTn id="74"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utoUpdateAnimBg="0"/>
      <p:bldP spid="12" grpId="0"/>
      <p:bldP spid="20"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79388" y="1473202"/>
            <a:ext cx="3581400" cy="4365625"/>
            <a:chOff x="0" y="0"/>
            <a:chExt cx="2256" cy="2750"/>
          </a:xfrm>
        </p:grpSpPr>
        <p:sp>
          <p:nvSpPr>
            <p:cNvPr id="3" name="Text Box 3"/>
            <p:cNvSpPr txBox="1">
              <a:spLocks noChangeArrowheads="1"/>
            </p:cNvSpPr>
            <p:nvPr/>
          </p:nvSpPr>
          <p:spPr bwMode="auto">
            <a:xfrm>
              <a:off x="0" y="28"/>
              <a:ext cx="2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b="1" kern="0">
                  <a:solidFill>
                    <a:srgbClr val="CC0000"/>
                  </a:solidFill>
                  <a:latin typeface="Times New Roman" panose="02020603050405020304" pitchFamily="18" charset="0"/>
                </a:rPr>
                <a:t>（</a:t>
              </a:r>
              <a:r>
                <a:rPr lang="zh-CN" altLang="zh-CN" b="1" kern="0">
                  <a:solidFill>
                    <a:srgbClr val="CC0000"/>
                  </a:solidFill>
                  <a:latin typeface="Times New Roman" panose="02020603050405020304" pitchFamily="18" charset="0"/>
                </a:rPr>
                <a:t>1</a:t>
              </a:r>
              <a:r>
                <a:rPr lang="zh-CN" altLang="en-US" b="1" kern="0">
                  <a:solidFill>
                    <a:srgbClr val="CC0000"/>
                  </a:solidFill>
                  <a:latin typeface="Times New Roman" panose="02020603050405020304" pitchFamily="18" charset="0"/>
                </a:rPr>
                <a:t>）</a:t>
              </a:r>
              <a:r>
                <a:rPr lang="zh-CN" altLang="en-US" b="1" kern="0">
                  <a:solidFill>
                    <a:srgbClr val="1C1C1C"/>
                  </a:solidFill>
                  <a:latin typeface="Times New Roman" panose="02020603050405020304" pitchFamily="18" charset="0"/>
                </a:rPr>
                <a:t>    与     同向</a:t>
              </a:r>
            </a:p>
          </p:txBody>
        </p:sp>
        <p:graphicFrame>
          <p:nvGraphicFramePr>
            <p:cNvPr id="4" name="Object 5"/>
            <p:cNvGraphicFramePr>
              <a:graphicFrameLocks noChangeAspect="1"/>
            </p:cNvGraphicFramePr>
            <p:nvPr/>
          </p:nvGraphicFramePr>
          <p:xfrm>
            <a:off x="1239" y="10"/>
            <a:ext cx="249" cy="343"/>
          </p:xfrm>
          <a:graphic>
            <a:graphicData uri="http://schemas.openxmlformats.org/presentationml/2006/ole">
              <mc:AlternateContent xmlns:mc="http://schemas.openxmlformats.org/markup-compatibility/2006">
                <mc:Choice xmlns:v="urn:schemas-microsoft-com:vml" Requires="v">
                  <p:oleObj spid="_x0000_s84292" r:id="rId3" imgW="154411" imgH="193013" progId="Equation.3">
                    <p:embed/>
                  </p:oleObj>
                </mc:Choice>
                <mc:Fallback>
                  <p:oleObj r:id="rId3" imgW="154411" imgH="1930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 y="10"/>
                          <a:ext cx="249"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6"/>
            <p:cNvGraphicFramePr>
              <a:graphicFrameLocks noChangeAspect="1"/>
            </p:cNvGraphicFramePr>
            <p:nvPr/>
          </p:nvGraphicFramePr>
          <p:xfrm>
            <a:off x="702" y="0"/>
            <a:ext cx="231" cy="356"/>
          </p:xfrm>
          <a:graphic>
            <a:graphicData uri="http://schemas.openxmlformats.org/presentationml/2006/ole">
              <mc:AlternateContent xmlns:mc="http://schemas.openxmlformats.org/markup-compatibility/2006">
                <mc:Choice xmlns:v="urn:schemas-microsoft-com:vml" Requires="v">
                  <p:oleObj spid="_x0000_s84293" r:id="rId5" imgW="128675" imgH="180146" progId="Equation.3">
                    <p:embed/>
                  </p:oleObj>
                </mc:Choice>
                <mc:Fallback>
                  <p:oleObj r:id="rId5" imgW="128675" imgH="1801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 y="0"/>
                          <a:ext cx="231"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7"/>
            <p:cNvGrpSpPr>
              <a:grpSpLocks/>
            </p:cNvGrpSpPr>
            <p:nvPr/>
          </p:nvGrpSpPr>
          <p:grpSpPr bwMode="auto">
            <a:xfrm>
              <a:off x="363" y="890"/>
              <a:ext cx="1588" cy="1860"/>
              <a:chOff x="0" y="0"/>
              <a:chExt cx="1588" cy="1860"/>
            </a:xfrm>
          </p:grpSpPr>
          <p:grpSp>
            <p:nvGrpSpPr>
              <p:cNvPr id="8" name="Group 8"/>
              <p:cNvGrpSpPr>
                <a:grpSpLocks/>
              </p:cNvGrpSpPr>
              <p:nvPr/>
            </p:nvGrpSpPr>
            <p:grpSpPr bwMode="auto">
              <a:xfrm>
                <a:off x="0" y="0"/>
                <a:ext cx="1588" cy="1860"/>
                <a:chOff x="0" y="0"/>
                <a:chExt cx="1588" cy="1860"/>
              </a:xfrm>
            </p:grpSpPr>
            <p:sp>
              <p:nvSpPr>
                <p:cNvPr id="10" name="Rectangle 8"/>
                <p:cNvSpPr>
                  <a:spLocks noChangeArrowheads="1"/>
                </p:cNvSpPr>
                <p:nvPr/>
              </p:nvSpPr>
              <p:spPr bwMode="auto">
                <a:xfrm>
                  <a:off x="40" y="1518"/>
                  <a:ext cx="1548" cy="293"/>
                </a:xfrm>
                <a:prstGeom prst="rect">
                  <a:avLst/>
                </a:prstGeom>
                <a:gradFill rotWithShape="0">
                  <a:gsLst>
                    <a:gs pos="0">
                      <a:srgbClr val="BBE0E3"/>
                    </a:gs>
                    <a:gs pos="50000">
                      <a:srgbClr val="FFFFFF"/>
                    </a:gs>
                    <a:gs pos="100000">
                      <a:srgbClr val="BBE0E3"/>
                    </a:gs>
                  </a:gsLst>
                  <a:lin ang="5400000" scaled="1"/>
                </a:gradFill>
                <a:ln w="9525" cmpd="sng">
                  <a:solidFill>
                    <a:srgbClr val="000000"/>
                  </a:solidFill>
                  <a:miter lim="800000"/>
                  <a:headEnd/>
                  <a:tailEnd/>
                </a:ln>
              </p:spPr>
              <p:txBody>
                <a:bodyPr wrap="none" anchor="ctr"/>
                <a:lstStyle/>
                <a:p>
                  <a:pPr fontAlgn="base">
                    <a:spcBef>
                      <a:spcPct val="0"/>
                    </a:spcBef>
                    <a:spcAft>
                      <a:spcPct val="0"/>
                    </a:spcAft>
                    <a:defRPr/>
                  </a:pPr>
                  <a:endParaRPr lang="zh-CN" altLang="zh-CN" sz="3200" b="1" kern="0">
                    <a:solidFill>
                      <a:srgbClr val="000000"/>
                    </a:solidFill>
                    <a:latin typeface="Times New Roman" pitchFamily="18" charset="0"/>
                  </a:endParaRPr>
                </a:p>
              </p:txBody>
            </p:sp>
            <p:sp>
              <p:nvSpPr>
                <p:cNvPr id="11" name="Rectangle 9"/>
                <p:cNvSpPr>
                  <a:spLocks noChangeArrowheads="1"/>
                </p:cNvSpPr>
                <p:nvPr/>
              </p:nvSpPr>
              <p:spPr bwMode="auto">
                <a:xfrm>
                  <a:off x="0" y="0"/>
                  <a:ext cx="1588" cy="186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sp>
              <p:nvSpPr>
                <p:cNvPr id="12" name="Text Box 10"/>
                <p:cNvSpPr txBox="1">
                  <a:spLocks noChangeArrowheads="1"/>
                </p:cNvSpPr>
                <p:nvPr/>
              </p:nvSpPr>
              <p:spPr bwMode="auto">
                <a:xfrm>
                  <a:off x="45" y="153"/>
                  <a:ext cx="1514"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zh-CN" sz="1800" b="1" kern="0">
                      <a:solidFill>
                        <a:srgbClr val="000000"/>
                      </a:solidFill>
                    </a:rPr>
                    <a:t>×    ×    ×    ×    ×</a:t>
                  </a:r>
                  <a:endParaRPr lang="zh-CN" altLang="zh-CN" sz="2400" b="1" kern="0">
                    <a:solidFill>
                      <a:srgbClr val="000000"/>
                    </a:solidFill>
                    <a:latin typeface="Times New Roman" panose="02020603050405020304" pitchFamily="18" charset="0"/>
                  </a:endParaRPr>
                </a:p>
                <a:p>
                  <a:pPr fontAlgn="base">
                    <a:spcBef>
                      <a:spcPct val="50000"/>
                    </a:spcBef>
                    <a:spcAft>
                      <a:spcPct val="0"/>
                    </a:spcAft>
                    <a:buFontTx/>
                    <a:buNone/>
                    <a:defRPr/>
                  </a:pPr>
                  <a:r>
                    <a:rPr lang="zh-CN" altLang="zh-CN" sz="1800" b="1" kern="0">
                      <a:solidFill>
                        <a:srgbClr val="000000"/>
                      </a:solidFill>
                    </a:rPr>
                    <a:t>×    ×    ×    ×    ×</a:t>
                  </a:r>
                </a:p>
                <a:p>
                  <a:pPr fontAlgn="base">
                    <a:spcBef>
                      <a:spcPct val="50000"/>
                    </a:spcBef>
                    <a:spcAft>
                      <a:spcPct val="0"/>
                    </a:spcAft>
                    <a:buFontTx/>
                    <a:buNone/>
                    <a:defRPr/>
                  </a:pPr>
                  <a:r>
                    <a:rPr lang="zh-CN" altLang="zh-CN" sz="1800" b="1" kern="0">
                      <a:solidFill>
                        <a:srgbClr val="000000"/>
                      </a:solidFill>
                    </a:rPr>
                    <a:t>×    ×    ×    ×    ×</a:t>
                  </a:r>
                </a:p>
                <a:p>
                  <a:pPr fontAlgn="base">
                    <a:spcBef>
                      <a:spcPct val="50000"/>
                    </a:spcBef>
                    <a:spcAft>
                      <a:spcPct val="0"/>
                    </a:spcAft>
                    <a:buFontTx/>
                    <a:buNone/>
                    <a:defRPr/>
                  </a:pPr>
                  <a:r>
                    <a:rPr lang="zh-CN" altLang="zh-CN" sz="1800" b="1" kern="0">
                      <a:solidFill>
                        <a:srgbClr val="000000"/>
                      </a:solidFill>
                    </a:rPr>
                    <a:t>×    ×    ×    ×    ×</a:t>
                  </a:r>
                </a:p>
                <a:p>
                  <a:pPr fontAlgn="base">
                    <a:spcBef>
                      <a:spcPct val="50000"/>
                    </a:spcBef>
                    <a:spcAft>
                      <a:spcPct val="0"/>
                    </a:spcAft>
                    <a:buFontTx/>
                    <a:buNone/>
                    <a:defRPr/>
                  </a:pPr>
                  <a:r>
                    <a:rPr lang="zh-CN" altLang="zh-CN" sz="1800" b="1" kern="0">
                      <a:solidFill>
                        <a:srgbClr val="000000"/>
                      </a:solidFill>
                    </a:rPr>
                    <a:t>×    ×    ×    ×</a:t>
                  </a:r>
                </a:p>
                <a:p>
                  <a:pPr fontAlgn="base">
                    <a:spcBef>
                      <a:spcPct val="50000"/>
                    </a:spcBef>
                    <a:spcAft>
                      <a:spcPct val="0"/>
                    </a:spcAft>
                    <a:buFontTx/>
                    <a:buNone/>
                    <a:defRPr/>
                  </a:pPr>
                  <a:endParaRPr lang="zh-CN" altLang="zh-CN" sz="2400" b="1" kern="0">
                    <a:solidFill>
                      <a:srgbClr val="000000"/>
                    </a:solidFill>
                    <a:latin typeface="Times New Roman" panose="02020603050405020304" pitchFamily="18" charset="0"/>
                  </a:endParaRPr>
                </a:p>
              </p:txBody>
            </p:sp>
            <p:sp>
              <p:nvSpPr>
                <p:cNvPr id="13" name="Text Box 11"/>
                <p:cNvSpPr txBox="1">
                  <a:spLocks noChangeArrowheads="1"/>
                </p:cNvSpPr>
                <p:nvPr/>
              </p:nvSpPr>
              <p:spPr bwMode="auto">
                <a:xfrm>
                  <a:off x="1231" y="107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zh-CN" sz="2400" b="1" i="1" kern="0">
                      <a:solidFill>
                        <a:srgbClr val="000000"/>
                      </a:solidFill>
                      <a:latin typeface="Times New Roman" panose="02020603050405020304" pitchFamily="18" charset="0"/>
                    </a:rPr>
                    <a:t>B</a:t>
                  </a:r>
                </a:p>
              </p:txBody>
            </p:sp>
            <p:sp>
              <p:nvSpPr>
                <p:cNvPr id="14" name="AutoShape 12"/>
                <p:cNvSpPr>
                  <a:spLocks noChangeArrowheads="1"/>
                </p:cNvSpPr>
                <p:nvPr/>
              </p:nvSpPr>
              <p:spPr bwMode="auto">
                <a:xfrm>
                  <a:off x="641" y="293"/>
                  <a:ext cx="557" cy="881"/>
                </a:xfrm>
                <a:prstGeom prst="bevel">
                  <a:avLst>
                    <a:gd name="adj" fmla="val 4463"/>
                  </a:avLst>
                </a:prstGeom>
                <a:noFill/>
                <a:ln w="19050">
                  <a:solidFill>
                    <a:srgbClr val="99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sp>
              <p:nvSpPr>
                <p:cNvPr id="15" name="Text Box 13"/>
                <p:cNvSpPr txBox="1">
                  <a:spLocks noChangeArrowheads="1"/>
                </p:cNvSpPr>
                <p:nvPr/>
              </p:nvSpPr>
              <p:spPr bwMode="auto">
                <a:xfrm>
                  <a:off x="477" y="181"/>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zh-CN" sz="2800" b="1" i="1" kern="0">
                      <a:solidFill>
                        <a:srgbClr val="0000FF"/>
                      </a:solidFill>
                      <a:latin typeface="Times New Roman" panose="02020603050405020304" pitchFamily="18" charset="0"/>
                    </a:rPr>
                    <a:t>I</a:t>
                  </a:r>
                </a:p>
              </p:txBody>
            </p:sp>
            <p:grpSp>
              <p:nvGrpSpPr>
                <p:cNvPr id="16" name="Group 15"/>
                <p:cNvGrpSpPr>
                  <a:grpSpLocks/>
                </p:cNvGrpSpPr>
                <p:nvPr/>
              </p:nvGrpSpPr>
              <p:grpSpPr bwMode="auto">
                <a:xfrm>
                  <a:off x="256" y="0"/>
                  <a:ext cx="1175" cy="1468"/>
                  <a:chOff x="0" y="0"/>
                  <a:chExt cx="1245" cy="1437"/>
                </a:xfrm>
              </p:grpSpPr>
              <p:sp>
                <p:nvSpPr>
                  <p:cNvPr id="17" name="Line 15"/>
                  <p:cNvSpPr>
                    <a:spLocks noChangeShapeType="1"/>
                  </p:cNvSpPr>
                  <p:nvPr/>
                </p:nvSpPr>
                <p:spPr bwMode="auto">
                  <a:xfrm flipV="1">
                    <a:off x="698" y="0"/>
                    <a:ext cx="0" cy="287"/>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18" name="Line 16"/>
                  <p:cNvSpPr>
                    <a:spLocks noChangeShapeType="1"/>
                  </p:cNvSpPr>
                  <p:nvPr/>
                </p:nvSpPr>
                <p:spPr bwMode="auto">
                  <a:xfrm>
                    <a:off x="698" y="1150"/>
                    <a:ext cx="0" cy="287"/>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19" name="Line 17"/>
                  <p:cNvSpPr>
                    <a:spLocks noChangeShapeType="1"/>
                  </p:cNvSpPr>
                  <p:nvPr/>
                </p:nvSpPr>
                <p:spPr bwMode="auto">
                  <a:xfrm flipH="1">
                    <a:off x="151" y="766"/>
                    <a:ext cx="252" cy="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20" name="Line 18"/>
                  <p:cNvSpPr>
                    <a:spLocks noChangeShapeType="1"/>
                  </p:cNvSpPr>
                  <p:nvPr/>
                </p:nvSpPr>
                <p:spPr bwMode="auto">
                  <a:xfrm>
                    <a:off x="993" y="766"/>
                    <a:ext cx="252" cy="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graphicFrame>
                <p:nvGraphicFramePr>
                  <p:cNvPr id="21" name="Object 20"/>
                  <p:cNvGraphicFramePr>
                    <a:graphicFrameLocks noChangeAspect="1"/>
                  </p:cNvGraphicFramePr>
                  <p:nvPr/>
                </p:nvGraphicFramePr>
                <p:xfrm>
                  <a:off x="0" y="731"/>
                  <a:ext cx="225" cy="300"/>
                </p:xfrm>
                <a:graphic>
                  <a:graphicData uri="http://schemas.openxmlformats.org/presentationml/2006/ole">
                    <mc:AlternateContent xmlns:mc="http://schemas.openxmlformats.org/markup-compatibility/2006">
                      <mc:Choice xmlns:v="urn:schemas-microsoft-com:vml" Requires="v">
                        <p:oleObj spid="_x0000_s84294" r:id="rId7" imgW="167205" imgH="192928" progId="Equation.3">
                          <p:embed/>
                        </p:oleObj>
                      </mc:Choice>
                      <mc:Fallback>
                        <p:oleObj r:id="rId7" imgW="167205" imgH="19292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731"/>
                                <a:ext cx="225"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9" name="AutoShape 20"/>
              <p:cNvSpPr>
                <a:spLocks noChangeArrowheads="1"/>
              </p:cNvSpPr>
              <p:nvPr/>
            </p:nvSpPr>
            <p:spPr bwMode="auto">
              <a:xfrm>
                <a:off x="608" y="372"/>
                <a:ext cx="85" cy="192"/>
              </a:xfrm>
              <a:prstGeom prst="upArrow">
                <a:avLst>
                  <a:gd name="adj1" fmla="val 50000"/>
                  <a:gd name="adj2" fmla="val 146824"/>
                </a:avLst>
              </a:prstGeom>
              <a:gradFill rotWithShape="0">
                <a:gsLst>
                  <a:gs pos="0">
                    <a:srgbClr val="0000FF"/>
                  </a:gs>
                  <a:gs pos="100000">
                    <a:srgbClr val="FFFFFF"/>
                  </a:gs>
                </a:gsLst>
                <a:lin ang="5400000" scaled="1"/>
              </a:gradFill>
              <a:ln w="19050">
                <a:solidFill>
                  <a:srgbClr val="0000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grpSp>
        <p:graphicFrame>
          <p:nvGraphicFramePr>
            <p:cNvPr id="7" name="Object 22"/>
            <p:cNvGraphicFramePr>
              <a:graphicFrameLocks noChangeAspect="1"/>
            </p:cNvGraphicFramePr>
            <p:nvPr/>
          </p:nvGraphicFramePr>
          <p:xfrm>
            <a:off x="579" y="2345"/>
            <a:ext cx="1190" cy="359"/>
          </p:xfrm>
          <a:graphic>
            <a:graphicData uri="http://schemas.openxmlformats.org/presentationml/2006/ole">
              <mc:AlternateContent xmlns:mc="http://schemas.openxmlformats.org/markup-compatibility/2006">
                <mc:Choice xmlns:v="urn:schemas-microsoft-com:vml" Requires="v">
                  <p:oleObj spid="_x0000_s84295" r:id="rId9" imgW="1387914" imgH="356528" progId="Equation.3">
                    <p:embed/>
                  </p:oleObj>
                </mc:Choice>
                <mc:Fallback>
                  <p:oleObj r:id="rId9" imgW="1387914" imgH="35652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 y="2345"/>
                          <a:ext cx="1190"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 name="Group 23"/>
          <p:cNvGrpSpPr>
            <a:grpSpLocks/>
          </p:cNvGrpSpPr>
          <p:nvPr/>
        </p:nvGrpSpPr>
        <p:grpSpPr bwMode="auto">
          <a:xfrm>
            <a:off x="3203575" y="1517652"/>
            <a:ext cx="3581400" cy="4321175"/>
            <a:chOff x="0" y="0"/>
            <a:chExt cx="2256" cy="2722"/>
          </a:xfrm>
        </p:grpSpPr>
        <p:sp>
          <p:nvSpPr>
            <p:cNvPr id="23" name="Text Box 24"/>
            <p:cNvSpPr txBox="1">
              <a:spLocks noChangeArrowheads="1"/>
            </p:cNvSpPr>
            <p:nvPr/>
          </p:nvSpPr>
          <p:spPr bwMode="auto">
            <a:xfrm>
              <a:off x="0" y="0"/>
              <a:ext cx="2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b="1" kern="0">
                  <a:solidFill>
                    <a:srgbClr val="CC0000"/>
                  </a:solidFill>
                  <a:latin typeface="Times New Roman" panose="02020603050405020304" pitchFamily="18" charset="0"/>
                </a:rPr>
                <a:t>（</a:t>
              </a:r>
              <a:r>
                <a:rPr lang="zh-CN" altLang="zh-CN" b="1" kern="0">
                  <a:solidFill>
                    <a:srgbClr val="CC0000"/>
                  </a:solidFill>
                  <a:latin typeface="Times New Roman" panose="02020603050405020304" pitchFamily="18" charset="0"/>
                </a:rPr>
                <a:t>2</a:t>
              </a:r>
              <a:r>
                <a:rPr lang="zh-CN" altLang="en-US" b="1" kern="0">
                  <a:solidFill>
                    <a:srgbClr val="CC0000"/>
                  </a:solidFill>
                  <a:latin typeface="Times New Roman" panose="02020603050405020304" pitchFamily="18" charset="0"/>
                </a:rPr>
                <a:t>）</a:t>
              </a:r>
              <a:r>
                <a:rPr lang="zh-CN" altLang="en-US" b="1" kern="0">
                  <a:solidFill>
                    <a:srgbClr val="1C1C1C"/>
                  </a:solidFill>
                  <a:latin typeface="Times New Roman" panose="02020603050405020304" pitchFamily="18" charset="0"/>
                </a:rPr>
                <a:t>方向相反</a:t>
              </a:r>
            </a:p>
          </p:txBody>
        </p:sp>
        <p:grpSp>
          <p:nvGrpSpPr>
            <p:cNvPr id="24" name="Group 25"/>
            <p:cNvGrpSpPr>
              <a:grpSpLocks/>
            </p:cNvGrpSpPr>
            <p:nvPr/>
          </p:nvGrpSpPr>
          <p:grpSpPr bwMode="auto">
            <a:xfrm>
              <a:off x="136" y="592"/>
              <a:ext cx="1678" cy="2130"/>
              <a:chOff x="0" y="0"/>
              <a:chExt cx="1678" cy="2130"/>
            </a:xfrm>
          </p:grpSpPr>
          <p:grpSp>
            <p:nvGrpSpPr>
              <p:cNvPr id="26" name="Group 26"/>
              <p:cNvGrpSpPr>
                <a:grpSpLocks/>
              </p:cNvGrpSpPr>
              <p:nvPr/>
            </p:nvGrpSpPr>
            <p:grpSpPr bwMode="auto">
              <a:xfrm>
                <a:off x="0" y="0"/>
                <a:ext cx="1678" cy="2130"/>
                <a:chOff x="0" y="0"/>
                <a:chExt cx="1678" cy="2130"/>
              </a:xfrm>
            </p:grpSpPr>
            <p:grpSp>
              <p:nvGrpSpPr>
                <p:cNvPr id="28" name="Group 27"/>
                <p:cNvGrpSpPr>
                  <a:grpSpLocks/>
                </p:cNvGrpSpPr>
                <p:nvPr/>
              </p:nvGrpSpPr>
              <p:grpSpPr bwMode="auto">
                <a:xfrm>
                  <a:off x="0" y="0"/>
                  <a:ext cx="1678" cy="2130"/>
                  <a:chOff x="0" y="0"/>
                  <a:chExt cx="1678" cy="2130"/>
                </a:xfrm>
              </p:grpSpPr>
              <p:sp>
                <p:nvSpPr>
                  <p:cNvPr id="38" name="Rectangle 28"/>
                  <p:cNvSpPr>
                    <a:spLocks noChangeArrowheads="1"/>
                  </p:cNvSpPr>
                  <p:nvPr/>
                </p:nvSpPr>
                <p:spPr bwMode="auto">
                  <a:xfrm>
                    <a:off x="0" y="269"/>
                    <a:ext cx="1678" cy="1861"/>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sp>
                <p:nvSpPr>
                  <p:cNvPr id="39" name="Text Box 29"/>
                  <p:cNvSpPr txBox="1">
                    <a:spLocks noChangeArrowheads="1"/>
                  </p:cNvSpPr>
                  <p:nvPr/>
                </p:nvSpPr>
                <p:spPr bwMode="auto">
                  <a:xfrm>
                    <a:off x="71" y="0"/>
                    <a:ext cx="1516" cy="1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80000"/>
                      </a:lnSpc>
                      <a:spcBef>
                        <a:spcPct val="50000"/>
                      </a:spcBef>
                      <a:spcAft>
                        <a:spcPct val="0"/>
                      </a:spcAft>
                      <a:buFontTx/>
                      <a:buNone/>
                      <a:defRPr/>
                    </a:pPr>
                    <a:endParaRPr lang="zh-CN" altLang="zh-CN" sz="2800" b="1" kern="0">
                      <a:solidFill>
                        <a:srgbClr val="000000"/>
                      </a:solidFill>
                      <a:latin typeface="Times New Roman" panose="02020603050405020304" pitchFamily="18" charset="0"/>
                    </a:endParaRPr>
                  </a:p>
                  <a:p>
                    <a:pPr fontAlgn="base">
                      <a:lnSpc>
                        <a:spcPct val="80000"/>
                      </a:lnSpc>
                      <a:spcBef>
                        <a:spcPct val="50000"/>
                      </a:spcBef>
                      <a:spcAft>
                        <a:spcPct val="0"/>
                      </a:spcAft>
                      <a:buFontTx/>
                      <a:buNone/>
                      <a:defRPr/>
                    </a:pPr>
                    <a:r>
                      <a:rPr lang="zh-CN" altLang="zh-CN" sz="2800" b="1" kern="0">
                        <a:solidFill>
                          <a:srgbClr val="000000"/>
                        </a:solidFill>
                        <a:latin typeface="Times New Roman" panose="02020603050405020304" pitchFamily="18" charset="0"/>
                      </a:rPr>
                      <a:t>.     .     .     .     .</a:t>
                    </a:r>
                  </a:p>
                  <a:p>
                    <a:pPr fontAlgn="base">
                      <a:lnSpc>
                        <a:spcPct val="80000"/>
                      </a:lnSpc>
                      <a:spcBef>
                        <a:spcPct val="50000"/>
                      </a:spcBef>
                      <a:spcAft>
                        <a:spcPct val="0"/>
                      </a:spcAft>
                      <a:buFontTx/>
                      <a:buNone/>
                      <a:defRPr/>
                    </a:pPr>
                    <a:r>
                      <a:rPr lang="zh-CN" altLang="zh-CN" sz="2800" b="1" kern="0">
                        <a:solidFill>
                          <a:srgbClr val="000000"/>
                        </a:solidFill>
                        <a:latin typeface="Times New Roman" panose="02020603050405020304" pitchFamily="18" charset="0"/>
                      </a:rPr>
                      <a:t>.     .     .     .     .</a:t>
                    </a:r>
                  </a:p>
                  <a:p>
                    <a:pPr fontAlgn="base">
                      <a:lnSpc>
                        <a:spcPct val="80000"/>
                      </a:lnSpc>
                      <a:spcBef>
                        <a:spcPct val="50000"/>
                      </a:spcBef>
                      <a:spcAft>
                        <a:spcPct val="0"/>
                      </a:spcAft>
                      <a:buFontTx/>
                      <a:buNone/>
                      <a:defRPr/>
                    </a:pPr>
                    <a:r>
                      <a:rPr lang="zh-CN" altLang="zh-CN" sz="2800" b="1" kern="0">
                        <a:solidFill>
                          <a:srgbClr val="000000"/>
                        </a:solidFill>
                        <a:latin typeface="Times New Roman" panose="02020603050405020304" pitchFamily="18" charset="0"/>
                      </a:rPr>
                      <a:t>.     .     .     .     .</a:t>
                    </a:r>
                  </a:p>
                  <a:p>
                    <a:pPr fontAlgn="base">
                      <a:lnSpc>
                        <a:spcPct val="80000"/>
                      </a:lnSpc>
                      <a:spcBef>
                        <a:spcPct val="50000"/>
                      </a:spcBef>
                      <a:spcAft>
                        <a:spcPct val="0"/>
                      </a:spcAft>
                      <a:buFontTx/>
                      <a:buNone/>
                      <a:defRPr/>
                    </a:pPr>
                    <a:r>
                      <a:rPr lang="zh-CN" altLang="zh-CN" sz="2800" b="1" kern="0">
                        <a:solidFill>
                          <a:srgbClr val="000000"/>
                        </a:solidFill>
                        <a:latin typeface="Times New Roman" panose="02020603050405020304" pitchFamily="18" charset="0"/>
                      </a:rPr>
                      <a:t>.     .     .     .     .</a:t>
                    </a:r>
                  </a:p>
                </p:txBody>
              </p:sp>
            </p:grpSp>
            <p:grpSp>
              <p:nvGrpSpPr>
                <p:cNvPr id="29" name="Group 30"/>
                <p:cNvGrpSpPr>
                  <a:grpSpLocks/>
                </p:cNvGrpSpPr>
                <p:nvPr/>
              </p:nvGrpSpPr>
              <p:grpSpPr bwMode="auto">
                <a:xfrm>
                  <a:off x="433" y="575"/>
                  <a:ext cx="610" cy="877"/>
                  <a:chOff x="0" y="0"/>
                  <a:chExt cx="576" cy="768"/>
                </a:xfrm>
              </p:grpSpPr>
              <p:sp>
                <p:nvSpPr>
                  <p:cNvPr id="33" name="Line 31"/>
                  <p:cNvSpPr>
                    <a:spLocks noChangeShapeType="1"/>
                  </p:cNvSpPr>
                  <p:nvPr/>
                </p:nvSpPr>
                <p:spPr bwMode="auto">
                  <a:xfrm>
                    <a:off x="0" y="396"/>
                    <a:ext cx="240" cy="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34" name="Line 32"/>
                  <p:cNvSpPr>
                    <a:spLocks noChangeShapeType="1"/>
                  </p:cNvSpPr>
                  <p:nvPr/>
                </p:nvSpPr>
                <p:spPr bwMode="auto">
                  <a:xfrm flipH="1">
                    <a:off x="336" y="396"/>
                    <a:ext cx="240" cy="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35" name="Line 33"/>
                  <p:cNvSpPr>
                    <a:spLocks noChangeShapeType="1"/>
                  </p:cNvSpPr>
                  <p:nvPr/>
                </p:nvSpPr>
                <p:spPr bwMode="auto">
                  <a:xfrm>
                    <a:off x="288" y="0"/>
                    <a:ext cx="0" cy="288"/>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36" name="Line 34"/>
                  <p:cNvSpPr>
                    <a:spLocks noChangeShapeType="1"/>
                  </p:cNvSpPr>
                  <p:nvPr/>
                </p:nvSpPr>
                <p:spPr bwMode="auto">
                  <a:xfrm flipV="1">
                    <a:off x="288" y="480"/>
                    <a:ext cx="0" cy="288"/>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graphicFrame>
                <p:nvGraphicFramePr>
                  <p:cNvPr id="37" name="Object 35"/>
                  <p:cNvGraphicFramePr>
                    <a:graphicFrameLocks noChangeAspect="1"/>
                  </p:cNvGraphicFramePr>
                  <p:nvPr/>
                </p:nvGraphicFramePr>
                <p:xfrm>
                  <a:off x="0" y="48"/>
                  <a:ext cx="185" cy="288"/>
                </p:xfrm>
                <a:graphic>
                  <a:graphicData uri="http://schemas.openxmlformats.org/presentationml/2006/ole">
                    <mc:AlternateContent xmlns:mc="http://schemas.openxmlformats.org/markup-compatibility/2006">
                      <mc:Choice xmlns:v="urn:schemas-microsoft-com:vml" Requires="v">
                        <p:oleObj spid="_x0000_s84296" r:id="rId11" imgW="167205" imgH="192928" progId="Equation.3">
                          <p:embed/>
                        </p:oleObj>
                      </mc:Choice>
                      <mc:Fallback>
                        <p:oleObj r:id="rId11" imgW="167205" imgH="19292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48"/>
                                <a:ext cx="18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 name="AutoShape 36"/>
                <p:cNvSpPr>
                  <a:spLocks noChangeArrowheads="1"/>
                </p:cNvSpPr>
                <p:nvPr/>
              </p:nvSpPr>
              <p:spPr bwMode="auto">
                <a:xfrm>
                  <a:off x="424" y="539"/>
                  <a:ext cx="619" cy="954"/>
                </a:xfrm>
                <a:prstGeom prst="bevel">
                  <a:avLst>
                    <a:gd name="adj" fmla="val 4463"/>
                  </a:avLst>
                </a:prstGeom>
                <a:noFill/>
                <a:ln w="19050">
                  <a:solidFill>
                    <a:srgbClr val="99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sp>
              <p:nvSpPr>
                <p:cNvPr id="31" name="Text Box 37"/>
                <p:cNvSpPr txBox="1">
                  <a:spLocks noChangeArrowheads="1"/>
                </p:cNvSpPr>
                <p:nvPr/>
              </p:nvSpPr>
              <p:spPr bwMode="auto">
                <a:xfrm>
                  <a:off x="250" y="448"/>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zh-CN" sz="2800" b="1" i="1" kern="0">
                      <a:solidFill>
                        <a:srgbClr val="0000FF"/>
                      </a:solidFill>
                      <a:latin typeface="Times New Roman" panose="02020603050405020304" pitchFamily="18" charset="0"/>
                    </a:rPr>
                    <a:t>I</a:t>
                  </a:r>
                </a:p>
              </p:txBody>
            </p:sp>
            <p:sp>
              <p:nvSpPr>
                <p:cNvPr id="32" name="Text Box 38"/>
                <p:cNvSpPr txBox="1">
                  <a:spLocks noChangeArrowheads="1"/>
                </p:cNvSpPr>
                <p:nvPr/>
              </p:nvSpPr>
              <p:spPr bwMode="auto">
                <a:xfrm>
                  <a:off x="1191" y="1346"/>
                  <a:ext cx="2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zh-CN" sz="2400" b="1" i="1" kern="0">
                      <a:solidFill>
                        <a:srgbClr val="000000"/>
                      </a:solidFill>
                      <a:latin typeface="Times New Roman" panose="02020603050405020304" pitchFamily="18" charset="0"/>
                    </a:rPr>
                    <a:t>B</a:t>
                  </a:r>
                </a:p>
              </p:txBody>
            </p:sp>
          </p:grpSp>
          <p:sp>
            <p:nvSpPr>
              <p:cNvPr id="27" name="AutoShape 39"/>
              <p:cNvSpPr>
                <a:spLocks noChangeArrowheads="1"/>
              </p:cNvSpPr>
              <p:nvPr/>
            </p:nvSpPr>
            <p:spPr bwMode="auto">
              <a:xfrm>
                <a:off x="379" y="630"/>
                <a:ext cx="102" cy="192"/>
              </a:xfrm>
              <a:prstGeom prst="upArrow">
                <a:avLst>
                  <a:gd name="adj1" fmla="val 50000"/>
                  <a:gd name="adj2" fmla="val 122353"/>
                </a:avLst>
              </a:prstGeom>
              <a:gradFill rotWithShape="0">
                <a:gsLst>
                  <a:gs pos="0">
                    <a:srgbClr val="0000FF"/>
                  </a:gs>
                  <a:gs pos="100000">
                    <a:srgbClr val="FFFFFF"/>
                  </a:gs>
                </a:gsLst>
                <a:lin ang="5400000" scaled="1"/>
              </a:gradFill>
              <a:ln w="19050">
                <a:solidFill>
                  <a:srgbClr val="0000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grpSp>
        <p:graphicFrame>
          <p:nvGraphicFramePr>
            <p:cNvPr id="25" name="Object 40"/>
            <p:cNvGraphicFramePr>
              <a:graphicFrameLocks noChangeAspect="1"/>
            </p:cNvGraphicFramePr>
            <p:nvPr/>
          </p:nvGraphicFramePr>
          <p:xfrm>
            <a:off x="283" y="2356"/>
            <a:ext cx="1304" cy="336"/>
          </p:xfrm>
          <a:graphic>
            <a:graphicData uri="http://schemas.openxmlformats.org/presentationml/2006/ole">
              <mc:AlternateContent xmlns:mc="http://schemas.openxmlformats.org/markup-compatibility/2006">
                <mc:Choice xmlns:v="urn:schemas-microsoft-com:vml" Requires="v">
                  <p:oleObj spid="_x0000_s84297" r:id="rId13" imgW="814922" imgH="203731" progId="Equation.3">
                    <p:embed/>
                  </p:oleObj>
                </mc:Choice>
                <mc:Fallback>
                  <p:oleObj r:id="rId13" imgW="814922" imgH="20373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 y="2356"/>
                          <a:ext cx="1304"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0" name="Group 41"/>
          <p:cNvGrpSpPr>
            <a:grpSpLocks/>
          </p:cNvGrpSpPr>
          <p:nvPr/>
        </p:nvGrpSpPr>
        <p:grpSpPr bwMode="auto">
          <a:xfrm>
            <a:off x="5867402" y="1517652"/>
            <a:ext cx="2963863" cy="4321175"/>
            <a:chOff x="0" y="0"/>
            <a:chExt cx="1867" cy="2722"/>
          </a:xfrm>
        </p:grpSpPr>
        <p:sp>
          <p:nvSpPr>
            <p:cNvPr id="41" name="Text Box 43"/>
            <p:cNvSpPr txBox="1">
              <a:spLocks noChangeArrowheads="1"/>
            </p:cNvSpPr>
            <p:nvPr/>
          </p:nvSpPr>
          <p:spPr bwMode="auto">
            <a:xfrm>
              <a:off x="0" y="0"/>
              <a:ext cx="186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b="1" kern="0">
                  <a:solidFill>
                    <a:srgbClr val="CC0000"/>
                  </a:solidFill>
                  <a:latin typeface="Times New Roman" panose="02020603050405020304" pitchFamily="18" charset="0"/>
                </a:rPr>
                <a:t>（</a:t>
              </a:r>
              <a:r>
                <a:rPr lang="zh-CN" altLang="zh-CN" b="1" kern="0">
                  <a:solidFill>
                    <a:srgbClr val="CC0000"/>
                  </a:solidFill>
                  <a:latin typeface="Times New Roman" panose="02020603050405020304" pitchFamily="18" charset="0"/>
                </a:rPr>
                <a:t>3</a:t>
              </a:r>
              <a:r>
                <a:rPr lang="zh-CN" altLang="en-US" b="1" kern="0">
                  <a:solidFill>
                    <a:srgbClr val="CC0000"/>
                  </a:solidFill>
                  <a:latin typeface="Times New Roman" panose="02020603050405020304" pitchFamily="18" charset="0"/>
                </a:rPr>
                <a:t>）</a:t>
              </a:r>
              <a:r>
                <a:rPr lang="zh-CN" altLang="en-US" b="1" kern="0">
                  <a:solidFill>
                    <a:srgbClr val="1C1C1C"/>
                  </a:solidFill>
                  <a:latin typeface="Times New Roman" panose="02020603050405020304" pitchFamily="18" charset="0"/>
                </a:rPr>
                <a:t>方向垂直</a:t>
              </a:r>
            </a:p>
          </p:txBody>
        </p:sp>
        <p:grpSp>
          <p:nvGrpSpPr>
            <p:cNvPr id="42" name="Group 43"/>
            <p:cNvGrpSpPr>
              <a:grpSpLocks/>
            </p:cNvGrpSpPr>
            <p:nvPr/>
          </p:nvGrpSpPr>
          <p:grpSpPr bwMode="auto">
            <a:xfrm>
              <a:off x="239" y="862"/>
              <a:ext cx="1542" cy="1860"/>
              <a:chOff x="0" y="0"/>
              <a:chExt cx="1728" cy="1824"/>
            </a:xfrm>
          </p:grpSpPr>
          <p:grpSp>
            <p:nvGrpSpPr>
              <p:cNvPr id="45" name="Group 44"/>
              <p:cNvGrpSpPr>
                <a:grpSpLocks/>
              </p:cNvGrpSpPr>
              <p:nvPr/>
            </p:nvGrpSpPr>
            <p:grpSpPr bwMode="auto">
              <a:xfrm>
                <a:off x="0" y="0"/>
                <a:ext cx="1728" cy="1824"/>
                <a:chOff x="0" y="0"/>
                <a:chExt cx="1728" cy="1824"/>
              </a:xfrm>
            </p:grpSpPr>
            <p:sp>
              <p:nvSpPr>
                <p:cNvPr id="47" name="Rectangle 46"/>
                <p:cNvSpPr>
                  <a:spLocks noChangeArrowheads="1"/>
                </p:cNvSpPr>
                <p:nvPr/>
              </p:nvSpPr>
              <p:spPr bwMode="auto">
                <a:xfrm>
                  <a:off x="0" y="0"/>
                  <a:ext cx="1728" cy="1824"/>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sp>
              <p:nvSpPr>
                <p:cNvPr id="48" name="Line 47"/>
                <p:cNvSpPr>
                  <a:spLocks noChangeShapeType="1"/>
                </p:cNvSpPr>
                <p:nvPr/>
              </p:nvSpPr>
              <p:spPr bwMode="auto">
                <a:xfrm>
                  <a:off x="96" y="144"/>
                  <a:ext cx="144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49" name="Line 48"/>
                <p:cNvSpPr>
                  <a:spLocks noChangeShapeType="1"/>
                </p:cNvSpPr>
                <p:nvPr/>
              </p:nvSpPr>
              <p:spPr bwMode="auto">
                <a:xfrm>
                  <a:off x="96" y="384"/>
                  <a:ext cx="144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50" name="Line 49"/>
                <p:cNvSpPr>
                  <a:spLocks noChangeShapeType="1"/>
                </p:cNvSpPr>
                <p:nvPr/>
              </p:nvSpPr>
              <p:spPr bwMode="auto">
                <a:xfrm>
                  <a:off x="96" y="624"/>
                  <a:ext cx="144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51" name="Line 50"/>
                <p:cNvSpPr>
                  <a:spLocks noChangeShapeType="1"/>
                </p:cNvSpPr>
                <p:nvPr/>
              </p:nvSpPr>
              <p:spPr bwMode="auto">
                <a:xfrm>
                  <a:off x="96" y="864"/>
                  <a:ext cx="144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52" name="Line 51"/>
                <p:cNvSpPr>
                  <a:spLocks noChangeShapeType="1"/>
                </p:cNvSpPr>
                <p:nvPr/>
              </p:nvSpPr>
              <p:spPr bwMode="auto">
                <a:xfrm>
                  <a:off x="96" y="1056"/>
                  <a:ext cx="144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53" name="Line 52"/>
                <p:cNvSpPr>
                  <a:spLocks noChangeShapeType="1"/>
                </p:cNvSpPr>
                <p:nvPr/>
              </p:nvSpPr>
              <p:spPr bwMode="auto">
                <a:xfrm>
                  <a:off x="96" y="1248"/>
                  <a:ext cx="144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54" name="AutoShape 53"/>
                <p:cNvSpPr>
                  <a:spLocks noChangeArrowheads="1"/>
                </p:cNvSpPr>
                <p:nvPr/>
              </p:nvSpPr>
              <p:spPr bwMode="auto">
                <a:xfrm>
                  <a:off x="480" y="288"/>
                  <a:ext cx="672" cy="864"/>
                </a:xfrm>
                <a:prstGeom prst="bevel">
                  <a:avLst>
                    <a:gd name="adj" fmla="val 4463"/>
                  </a:avLst>
                </a:prstGeom>
                <a:noFill/>
                <a:ln w="19050">
                  <a:solidFill>
                    <a:srgbClr val="9933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sp>
              <p:nvSpPr>
                <p:cNvPr id="55" name="Text Box 54"/>
                <p:cNvSpPr txBox="1">
                  <a:spLocks noChangeArrowheads="1"/>
                </p:cNvSpPr>
                <p:nvPr/>
              </p:nvSpPr>
              <p:spPr bwMode="auto">
                <a:xfrm>
                  <a:off x="240" y="240"/>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zh-CN" sz="2800" b="1" i="1" kern="0">
                      <a:solidFill>
                        <a:srgbClr val="0000FF"/>
                      </a:solidFill>
                      <a:latin typeface="Times New Roman" panose="02020603050405020304" pitchFamily="18" charset="0"/>
                    </a:rPr>
                    <a:t>I</a:t>
                  </a:r>
                </a:p>
              </p:txBody>
            </p:sp>
            <p:sp>
              <p:nvSpPr>
                <p:cNvPr id="56" name="Text Box 55"/>
                <p:cNvSpPr txBox="1">
                  <a:spLocks noChangeArrowheads="1"/>
                </p:cNvSpPr>
                <p:nvPr/>
              </p:nvSpPr>
              <p:spPr bwMode="auto">
                <a:xfrm>
                  <a:off x="1344" y="1008"/>
                  <a:ext cx="2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zh-CN" sz="2400" b="1" i="1" kern="0">
                      <a:solidFill>
                        <a:srgbClr val="000000"/>
                      </a:solidFill>
                      <a:latin typeface="Times New Roman" panose="02020603050405020304" pitchFamily="18" charset="0"/>
                    </a:rPr>
                    <a:t>B</a:t>
                  </a:r>
                </a:p>
              </p:txBody>
            </p:sp>
            <p:sp>
              <p:nvSpPr>
                <p:cNvPr id="57" name="Oval 56"/>
                <p:cNvSpPr>
                  <a:spLocks noChangeArrowheads="1"/>
                </p:cNvSpPr>
                <p:nvPr/>
              </p:nvSpPr>
              <p:spPr bwMode="auto">
                <a:xfrm>
                  <a:off x="912" y="624"/>
                  <a:ext cx="192" cy="192"/>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sp>
              <p:nvSpPr>
                <p:cNvPr id="58" name="Text Box 57"/>
                <p:cNvSpPr txBox="1">
                  <a:spLocks noChangeArrowheads="1"/>
                </p:cNvSpPr>
                <p:nvPr/>
              </p:nvSpPr>
              <p:spPr bwMode="auto">
                <a:xfrm>
                  <a:off x="912" y="480"/>
                  <a:ext cx="203"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zh-CN" b="1" kern="0">
                      <a:solidFill>
                        <a:srgbClr val="0000FF"/>
                      </a:solidFill>
                      <a:latin typeface="Times New Roman" panose="02020603050405020304" pitchFamily="18" charset="0"/>
                    </a:rPr>
                    <a:t>.</a:t>
                  </a:r>
                  <a:endParaRPr lang="zh-CN" altLang="zh-CN" sz="2800" b="1" kern="0">
                    <a:solidFill>
                      <a:srgbClr val="0000FF"/>
                    </a:solidFill>
                    <a:latin typeface="Times New Roman" panose="02020603050405020304" pitchFamily="18" charset="0"/>
                  </a:endParaRPr>
                </a:p>
              </p:txBody>
            </p:sp>
            <p:graphicFrame>
              <p:nvGraphicFramePr>
                <p:cNvPr id="59" name="Object 57"/>
                <p:cNvGraphicFramePr>
                  <a:graphicFrameLocks noChangeAspect="1"/>
                </p:cNvGraphicFramePr>
                <p:nvPr/>
              </p:nvGraphicFramePr>
              <p:xfrm>
                <a:off x="528" y="816"/>
                <a:ext cx="247" cy="288"/>
              </p:xfrm>
              <a:graphic>
                <a:graphicData uri="http://schemas.openxmlformats.org/presentationml/2006/ole">
                  <mc:AlternateContent xmlns:mc="http://schemas.openxmlformats.org/markup-compatibility/2006">
                    <mc:Choice xmlns:v="urn:schemas-microsoft-com:vml" Requires="v">
                      <p:oleObj spid="_x0000_s84298" r:id="rId15" imgW="167205" imgH="192928" progId="Equation.3">
                        <p:embed/>
                      </p:oleObj>
                    </mc:Choice>
                    <mc:Fallback>
                      <p:oleObj r:id="rId15" imgW="167205" imgH="192928"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8" y="816"/>
                              <a:ext cx="24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 name="Object 58"/>
                <p:cNvGraphicFramePr>
                  <a:graphicFrameLocks noChangeAspect="1"/>
                </p:cNvGraphicFramePr>
                <p:nvPr/>
              </p:nvGraphicFramePr>
              <p:xfrm>
                <a:off x="720" y="349"/>
                <a:ext cx="384" cy="275"/>
              </p:xfrm>
              <a:graphic>
                <a:graphicData uri="http://schemas.openxmlformats.org/presentationml/2006/ole">
                  <mc:AlternateContent xmlns:mc="http://schemas.openxmlformats.org/markup-compatibility/2006">
                    <mc:Choice xmlns:v="urn:schemas-microsoft-com:vml" Requires="v">
                      <p:oleObj spid="_x0000_s84299" r:id="rId17" imgW="269153" imgH="192252" progId="Equation.3">
                        <p:embed/>
                      </p:oleObj>
                    </mc:Choice>
                    <mc:Fallback>
                      <p:oleObj r:id="rId17" imgW="269153" imgH="19225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0" y="349"/>
                              <a:ext cx="384"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 name="Oval 60"/>
                <p:cNvSpPr>
                  <a:spLocks noChangeArrowheads="1"/>
                </p:cNvSpPr>
                <p:nvPr/>
              </p:nvSpPr>
              <p:spPr bwMode="auto">
                <a:xfrm>
                  <a:off x="528" y="624"/>
                  <a:ext cx="192" cy="192"/>
                </a:xfrm>
                <a:prstGeom prst="ellipse">
                  <a:avLst/>
                </a:prstGeom>
                <a:noFill/>
                <a:ln w="2857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grpSp>
              <p:nvGrpSpPr>
                <p:cNvPr id="62" name="Group 60"/>
                <p:cNvGrpSpPr>
                  <a:grpSpLocks/>
                </p:cNvGrpSpPr>
                <p:nvPr/>
              </p:nvGrpSpPr>
              <p:grpSpPr bwMode="auto">
                <a:xfrm>
                  <a:off x="576" y="672"/>
                  <a:ext cx="96" cy="96"/>
                  <a:chOff x="0" y="0"/>
                  <a:chExt cx="96" cy="48"/>
                </a:xfrm>
              </p:grpSpPr>
              <p:sp>
                <p:nvSpPr>
                  <p:cNvPr id="63" name="Line 62"/>
                  <p:cNvSpPr>
                    <a:spLocks noChangeShapeType="1"/>
                  </p:cNvSpPr>
                  <p:nvPr/>
                </p:nvSpPr>
                <p:spPr bwMode="auto">
                  <a:xfrm>
                    <a:off x="0" y="0"/>
                    <a:ext cx="96" cy="4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64" name="Line 63"/>
                  <p:cNvSpPr>
                    <a:spLocks noChangeShapeType="1"/>
                  </p:cNvSpPr>
                  <p:nvPr/>
                </p:nvSpPr>
                <p:spPr bwMode="auto">
                  <a:xfrm flipH="1">
                    <a:off x="0" y="0"/>
                    <a:ext cx="96" cy="4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grpSp>
          </p:grpSp>
          <p:sp>
            <p:nvSpPr>
              <p:cNvPr id="46" name="AutoShape 64"/>
              <p:cNvSpPr>
                <a:spLocks noChangeArrowheads="1"/>
              </p:cNvSpPr>
              <p:nvPr/>
            </p:nvSpPr>
            <p:spPr bwMode="auto">
              <a:xfrm>
                <a:off x="432" y="336"/>
                <a:ext cx="96" cy="192"/>
              </a:xfrm>
              <a:prstGeom prst="upArrow">
                <a:avLst>
                  <a:gd name="adj1" fmla="val 50000"/>
                  <a:gd name="adj2" fmla="val 130000"/>
                </a:avLst>
              </a:prstGeom>
              <a:gradFill rotWithShape="0">
                <a:gsLst>
                  <a:gs pos="0">
                    <a:srgbClr val="0000FF"/>
                  </a:gs>
                  <a:gs pos="100000">
                    <a:srgbClr val="FFFFFF"/>
                  </a:gs>
                </a:gsLst>
                <a:lin ang="5400000" scaled="1"/>
              </a:gradFill>
              <a:ln w="19050">
                <a:solidFill>
                  <a:srgbClr val="0000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grpSp>
        <p:graphicFrame>
          <p:nvGraphicFramePr>
            <p:cNvPr id="43" name="Object 64"/>
            <p:cNvGraphicFramePr>
              <a:graphicFrameLocks noChangeAspect="1"/>
            </p:cNvGraphicFramePr>
            <p:nvPr/>
          </p:nvGraphicFramePr>
          <p:xfrm>
            <a:off x="306" y="2116"/>
            <a:ext cx="1442" cy="606"/>
          </p:xfrm>
          <a:graphic>
            <a:graphicData uri="http://schemas.openxmlformats.org/presentationml/2006/ole">
              <mc:AlternateContent xmlns:mc="http://schemas.openxmlformats.org/markup-compatibility/2006">
                <mc:Choice xmlns:v="urn:schemas-microsoft-com:vml" Requires="v">
                  <p:oleObj spid="_x0000_s84300" r:id="rId19" imgW="1082790" imgH="394900" progId="Equation.3">
                    <p:embed/>
                  </p:oleObj>
                </mc:Choice>
                <mc:Fallback>
                  <p:oleObj r:id="rId19" imgW="1082790" imgH="3949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6" y="2116"/>
                          <a:ext cx="1442" cy="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Text Box 66"/>
            <p:cNvSpPr txBox="1">
              <a:spLocks noChangeArrowheads="1"/>
            </p:cNvSpPr>
            <p:nvPr/>
          </p:nvSpPr>
          <p:spPr bwMode="auto">
            <a:xfrm>
              <a:off x="342" y="340"/>
              <a:ext cx="13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50000"/>
                </a:spcBef>
                <a:spcAft>
                  <a:spcPct val="0"/>
                </a:spcAft>
                <a:buFontTx/>
                <a:buNone/>
                <a:defRPr/>
              </a:pPr>
              <a:r>
                <a:rPr lang="zh-CN" altLang="en-US" b="1" kern="0">
                  <a:solidFill>
                    <a:srgbClr val="CC0000"/>
                  </a:solidFill>
                  <a:latin typeface="宋体" panose="02010600030101010101" pitchFamily="2" charset="-122"/>
                  <a:ea typeface="楷体_GB2312" pitchFamily="1" charset="-122"/>
                </a:rPr>
                <a:t>力矩最大</a:t>
              </a:r>
            </a:p>
          </p:txBody>
        </p:sp>
      </p:grpSp>
      <p:sp>
        <p:nvSpPr>
          <p:cNvPr id="65" name="Text Box 69"/>
          <p:cNvSpPr txBox="1">
            <a:spLocks noChangeArrowheads="1"/>
          </p:cNvSpPr>
          <p:nvPr/>
        </p:nvSpPr>
        <p:spPr bwMode="auto">
          <a:xfrm>
            <a:off x="684215" y="765175"/>
            <a:ext cx="1368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a:solidFill>
                  <a:srgbClr val="0070C0"/>
                </a:solidFill>
                <a:latin typeface="Times New Roman" panose="02020603050405020304" pitchFamily="18" charset="0"/>
              </a:rPr>
              <a:t>讨论：  </a:t>
            </a:r>
          </a:p>
        </p:txBody>
      </p:sp>
      <p:graphicFrame>
        <p:nvGraphicFramePr>
          <p:cNvPr id="66" name="对象 65"/>
          <p:cNvGraphicFramePr>
            <a:graphicFrameLocks noChangeAspect="1"/>
          </p:cNvGraphicFramePr>
          <p:nvPr/>
        </p:nvGraphicFramePr>
        <p:xfrm>
          <a:off x="3097215" y="557213"/>
          <a:ext cx="2420937" cy="781050"/>
        </p:xfrm>
        <a:graphic>
          <a:graphicData uri="http://schemas.openxmlformats.org/presentationml/2006/ole">
            <mc:AlternateContent xmlns:mc="http://schemas.openxmlformats.org/markup-compatibility/2006">
              <mc:Choice xmlns:v="urn:schemas-microsoft-com:vml" Requires="v">
                <p:oleObj spid="_x0000_s84301" name="Equation" r:id="rId21" imgW="748975" imgH="241195" progId="Equation.DSMT4">
                  <p:embed/>
                </p:oleObj>
              </mc:Choice>
              <mc:Fallback>
                <p:oleObj name="Equation" r:id="rId21" imgW="748975" imgH="241195"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97215" y="557213"/>
                        <a:ext cx="2420937" cy="7810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 name="矩形 66"/>
          <p:cNvSpPr>
            <a:spLocks noChangeArrowheads="1"/>
          </p:cNvSpPr>
          <p:nvPr/>
        </p:nvSpPr>
        <p:spPr bwMode="auto">
          <a:xfrm>
            <a:off x="179390" y="6084888"/>
            <a:ext cx="878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a:solidFill>
                  <a:srgbClr val="C00000"/>
                </a:solidFill>
                <a:latin typeface="宋体" panose="02010600030101010101" pitchFamily="2" charset="-122"/>
              </a:rPr>
              <a:t>磁力矩总是使线圈磁矩转到和外磁场一致的方向。</a:t>
            </a:r>
          </a:p>
        </p:txBody>
      </p:sp>
    </p:spTree>
    <p:extLst>
      <p:ext uri="{BB962C8B-B14F-4D97-AF65-F5344CB8AC3E}">
        <p14:creationId xmlns:p14="http://schemas.microsoft.com/office/powerpoint/2010/main" val="293943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checkerboard(across)">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checkerboard(across)">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p:cTn id="27" dur="500" fill="hold"/>
                                        <p:tgtEl>
                                          <p:spTgt spid="67"/>
                                        </p:tgtEl>
                                        <p:attrNameLst>
                                          <p:attrName>ppt_w</p:attrName>
                                        </p:attrNameLst>
                                      </p:cBhvr>
                                      <p:tavLst>
                                        <p:tav tm="0">
                                          <p:val>
                                            <p:fltVal val="0"/>
                                          </p:val>
                                        </p:tav>
                                        <p:tav tm="100000">
                                          <p:val>
                                            <p:strVal val="#ppt_w"/>
                                          </p:val>
                                        </p:tav>
                                      </p:tavLst>
                                    </p:anim>
                                    <p:anim calcmode="lin" valueType="num">
                                      <p:cBhvr>
                                        <p:cTn id="28" dur="500" fill="hold"/>
                                        <p:tgtEl>
                                          <p:spTgt spid="67"/>
                                        </p:tgtEl>
                                        <p:attrNameLst>
                                          <p:attrName>ppt_h</p:attrName>
                                        </p:attrNameLst>
                                      </p:cBhvr>
                                      <p:tavLst>
                                        <p:tav tm="0">
                                          <p:val>
                                            <p:fltVal val="0"/>
                                          </p:val>
                                        </p:tav>
                                        <p:tav tm="100000">
                                          <p:val>
                                            <p:strVal val="#ppt_h"/>
                                          </p:val>
                                        </p:tav>
                                      </p:tavLst>
                                    </p:anim>
                                    <p:animEffect transition="in" filter="fade">
                                      <p:cBhvr>
                                        <p:cTn id="2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88924" y="0"/>
            <a:ext cx="38877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800" b="1" dirty="0">
                <a:solidFill>
                  <a:srgbClr val="FF0000"/>
                </a:solidFill>
                <a:latin typeface="Times New Roman" panose="02020603050405020304" pitchFamily="18" charset="0"/>
              </a:rPr>
              <a:t>三、磁场力的功</a:t>
            </a:r>
          </a:p>
        </p:txBody>
      </p:sp>
      <p:sp>
        <p:nvSpPr>
          <p:cNvPr id="3" name="Text Box 30"/>
          <p:cNvSpPr txBox="1">
            <a:spLocks noChangeArrowheads="1"/>
          </p:cNvSpPr>
          <p:nvPr/>
        </p:nvSpPr>
        <p:spPr bwMode="auto">
          <a:xfrm>
            <a:off x="333374" y="573087"/>
            <a:ext cx="78755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zh-CN" sz="2800" b="1" dirty="0">
                <a:solidFill>
                  <a:srgbClr val="0000FF"/>
                </a:solidFill>
                <a:latin typeface="Times New Roman" panose="02020603050405020304" pitchFamily="18" charset="0"/>
              </a:rPr>
              <a:t>1.</a:t>
            </a:r>
            <a:r>
              <a:rPr lang="zh-CN" altLang="en-US" sz="2800" b="1" dirty="0">
                <a:solidFill>
                  <a:srgbClr val="0000FF"/>
                </a:solidFill>
                <a:latin typeface="Times New Roman" panose="02020603050405020304" pitchFamily="18" charset="0"/>
              </a:rPr>
              <a:t>载流导线在磁场中运动时磁力所作的功</a:t>
            </a:r>
          </a:p>
        </p:txBody>
      </p:sp>
      <p:graphicFrame>
        <p:nvGraphicFramePr>
          <p:cNvPr id="7" name="Object 4"/>
          <p:cNvGraphicFramePr>
            <a:graphicFrameLocks noChangeAspect="1"/>
          </p:cNvGraphicFramePr>
          <p:nvPr>
            <p:extLst/>
          </p:nvPr>
        </p:nvGraphicFramePr>
        <p:xfrm>
          <a:off x="3117849" y="1152524"/>
          <a:ext cx="2166938" cy="736600"/>
        </p:xfrm>
        <a:graphic>
          <a:graphicData uri="http://schemas.openxmlformats.org/presentationml/2006/ole">
            <mc:AlternateContent xmlns:mc="http://schemas.openxmlformats.org/markup-compatibility/2006">
              <mc:Choice xmlns:v="urn:schemas-microsoft-com:vml" Requires="v">
                <p:oleObj spid="_x0000_s85092" r:id="rId3" imgW="637213" imgH="216652" progId="Equation.3">
                  <p:embed/>
                </p:oleObj>
              </mc:Choice>
              <mc:Fallback>
                <p:oleObj r:id="rId3" imgW="637213" imgH="21665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849" y="1152524"/>
                        <a:ext cx="2166938" cy="736600"/>
                      </a:xfrm>
                      <a:prstGeom prst="rect">
                        <a:avLst/>
                      </a:prstGeom>
                      <a:noFill/>
                      <a:ln w="25400">
                        <a:solidFill>
                          <a:srgbClr val="FFC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4"/>
          <p:cNvSpPr txBox="1">
            <a:spLocks noChangeArrowheads="1"/>
          </p:cNvSpPr>
          <p:nvPr/>
        </p:nvSpPr>
        <p:spPr bwMode="auto">
          <a:xfrm>
            <a:off x="920751" y="1162049"/>
            <a:ext cx="3211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800" b="1" dirty="0">
                <a:solidFill>
                  <a:srgbClr val="C00000"/>
                </a:solidFill>
                <a:latin typeface="宋体" panose="02010600030101010101" pitchFamily="2" charset="-122"/>
              </a:rPr>
              <a:t>磁力作功</a:t>
            </a:r>
          </a:p>
        </p:txBody>
      </p:sp>
      <p:sp>
        <p:nvSpPr>
          <p:cNvPr id="9" name="Text Box 5"/>
          <p:cNvSpPr txBox="1">
            <a:spLocks noChangeArrowheads="1"/>
          </p:cNvSpPr>
          <p:nvPr/>
        </p:nvSpPr>
        <p:spPr bwMode="auto">
          <a:xfrm>
            <a:off x="128587" y="1884362"/>
            <a:ext cx="8424862"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FontTx/>
              <a:buNone/>
            </a:pPr>
            <a:r>
              <a:rPr lang="zh-CN"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上式说明当载流导线在磁场中运动时，如果电流保持不变，</a:t>
            </a:r>
            <a:r>
              <a:rPr lang="zh-CN" altLang="en-US" sz="2800" b="1" dirty="0">
                <a:solidFill>
                  <a:srgbClr val="0070C0"/>
                </a:solidFill>
                <a:latin typeface="Times New Roman" panose="02020603050405020304" pitchFamily="18" charset="0"/>
              </a:rPr>
              <a:t>磁力所作的功等于电流乘以通过回路所环绕的面积内磁通量的增量</a:t>
            </a:r>
            <a:r>
              <a:rPr lang="zh-CN" altLang="en-US" sz="2800" b="1" dirty="0">
                <a:solidFill>
                  <a:srgbClr val="000000"/>
                </a:solidFill>
                <a:latin typeface="Times New Roman" panose="02020603050405020304" pitchFamily="18" charset="0"/>
              </a:rPr>
              <a:t>，也即磁力所作的功等于电流乘以载流导线在移动中所切割的磁力线数。</a:t>
            </a:r>
          </a:p>
        </p:txBody>
      </p:sp>
      <p:sp>
        <p:nvSpPr>
          <p:cNvPr id="13" name="Text Box 29"/>
          <p:cNvSpPr txBox="1">
            <a:spLocks noChangeArrowheads="1"/>
          </p:cNvSpPr>
          <p:nvPr/>
        </p:nvSpPr>
        <p:spPr bwMode="auto">
          <a:xfrm>
            <a:off x="417513" y="4030989"/>
            <a:ext cx="5400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2800" b="1" dirty="0">
                <a:solidFill>
                  <a:srgbClr val="0000FF"/>
                </a:solidFill>
                <a:latin typeface="Times New Roman" panose="02020603050405020304" pitchFamily="18" charset="0"/>
              </a:rPr>
              <a:t>2. </a:t>
            </a:r>
            <a:r>
              <a:rPr lang="zh-CN" altLang="en-US" sz="2800" b="1" dirty="0">
                <a:solidFill>
                  <a:srgbClr val="0000FF"/>
                </a:solidFill>
                <a:latin typeface="Times New Roman" panose="02020603050405020304" pitchFamily="18" charset="0"/>
              </a:rPr>
              <a:t>线圈转动磁力矩作功</a:t>
            </a:r>
          </a:p>
        </p:txBody>
      </p:sp>
      <p:sp>
        <p:nvSpPr>
          <p:cNvPr id="14" name="Text Box 2"/>
          <p:cNvSpPr txBox="1">
            <a:spLocks noChangeArrowheads="1"/>
          </p:cNvSpPr>
          <p:nvPr/>
        </p:nvSpPr>
        <p:spPr bwMode="auto">
          <a:xfrm>
            <a:off x="417511" y="5584424"/>
            <a:ext cx="80835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2800" b="1" dirty="0">
                <a:solidFill>
                  <a:srgbClr val="000000"/>
                </a:solidFill>
                <a:latin typeface="Times New Roman" panose="02020603050405020304" pitchFamily="18" charset="0"/>
              </a:rPr>
              <a:t>        </a:t>
            </a:r>
            <a:r>
              <a:rPr lang="zh-CN" altLang="en-US" sz="2800" b="1" dirty="0">
                <a:solidFill>
                  <a:srgbClr val="C00000"/>
                </a:solidFill>
                <a:latin typeface="Times New Roman" panose="02020603050405020304" pitchFamily="18" charset="0"/>
              </a:rPr>
              <a:t>磁力矩作功等于电流强度 </a:t>
            </a:r>
            <a:r>
              <a:rPr lang="zh-CN" altLang="zh-CN" sz="2800" b="1" i="1" dirty="0">
                <a:solidFill>
                  <a:srgbClr val="C00000"/>
                </a:solidFill>
                <a:latin typeface="Times New Roman" panose="02020603050405020304" pitchFamily="18" charset="0"/>
              </a:rPr>
              <a:t>I </a:t>
            </a:r>
            <a:r>
              <a:rPr lang="zh-CN" altLang="en-US" sz="2800" b="1" dirty="0">
                <a:solidFill>
                  <a:srgbClr val="C00000"/>
                </a:solidFill>
                <a:latin typeface="Times New Roman" panose="02020603050405020304" pitchFamily="18" charset="0"/>
              </a:rPr>
              <a:t>乘以通过回路磁通量的增量 </a:t>
            </a:r>
            <a:r>
              <a:rPr lang="zh-CN" altLang="en-US" sz="2800" b="1" dirty="0">
                <a:solidFill>
                  <a:srgbClr val="C00000"/>
                </a:solidFill>
                <a:latin typeface="Times New Roman" panose="02020603050405020304" pitchFamily="18" charset="0"/>
                <a:sym typeface="Symbol" panose="05050102010706020507" pitchFamily="18" charset="2"/>
              </a:rPr>
              <a:t></a:t>
            </a:r>
            <a:r>
              <a:rPr lang="zh-CN" altLang="en-US" sz="2800" b="1" i="1" dirty="0">
                <a:solidFill>
                  <a:srgbClr val="C00000"/>
                </a:solidFill>
                <a:latin typeface="Times New Roman" panose="02020603050405020304" pitchFamily="18" charset="0"/>
                <a:sym typeface="Symbol" panose="05050102010706020507" pitchFamily="18" charset="2"/>
              </a:rPr>
              <a:t></a:t>
            </a:r>
            <a:r>
              <a:rPr lang="zh-CN" altLang="zh-CN" sz="2800" b="1" baseline="-25000" dirty="0">
                <a:solidFill>
                  <a:srgbClr val="C00000"/>
                </a:solidFill>
                <a:latin typeface="Times New Roman" panose="02020603050405020304" pitchFamily="18" charset="0"/>
                <a:sym typeface="Symbol" panose="05050102010706020507" pitchFamily="18" charset="2"/>
              </a:rPr>
              <a:t>m</a:t>
            </a:r>
            <a:r>
              <a:rPr lang="zh-CN" altLang="zh-CN" sz="2800" b="1" i="1" dirty="0">
                <a:solidFill>
                  <a:srgbClr val="000000"/>
                </a:solidFill>
                <a:latin typeface="Times New Roman" panose="02020603050405020304" pitchFamily="18" charset="0"/>
                <a:sym typeface="Symbol" panose="05050102010706020507" pitchFamily="18" charset="2"/>
              </a:rPr>
              <a:t> </a:t>
            </a:r>
            <a:r>
              <a:rPr lang="zh-CN" altLang="en-US" sz="2800" b="1" dirty="0">
                <a:solidFill>
                  <a:srgbClr val="000000"/>
                </a:solidFill>
                <a:latin typeface="Times New Roman" panose="02020603050405020304" pitchFamily="18" charset="0"/>
                <a:sym typeface="Symbol" panose="05050102010706020507" pitchFamily="18" charset="2"/>
              </a:rPr>
              <a:t>。</a:t>
            </a:r>
            <a:endParaRPr lang="zh-CN" altLang="en-US" sz="2800" b="1" i="1" dirty="0">
              <a:solidFill>
                <a:srgbClr val="000000"/>
              </a:solidFill>
              <a:latin typeface="Times New Roman" panose="02020603050405020304" pitchFamily="18" charset="0"/>
              <a:sym typeface="Symbol" panose="05050102010706020507" pitchFamily="18" charset="2"/>
            </a:endParaRPr>
          </a:p>
        </p:txBody>
      </p:sp>
      <p:graphicFrame>
        <p:nvGraphicFramePr>
          <p:cNvPr id="15" name="Object 4"/>
          <p:cNvGraphicFramePr>
            <a:graphicFrameLocks noChangeAspect="1"/>
          </p:cNvGraphicFramePr>
          <p:nvPr>
            <p:extLst/>
          </p:nvPr>
        </p:nvGraphicFramePr>
        <p:xfrm>
          <a:off x="920751" y="4313869"/>
          <a:ext cx="2879725" cy="1184275"/>
        </p:xfrm>
        <a:graphic>
          <a:graphicData uri="http://schemas.openxmlformats.org/presentationml/2006/ole">
            <mc:AlternateContent xmlns:mc="http://schemas.openxmlformats.org/markup-compatibility/2006">
              <mc:Choice xmlns:v="urn:schemas-microsoft-com:vml" Requires="v">
                <p:oleObj spid="_x0000_s85093" r:id="rId5" imgW="865855" imgH="356528" progId="Equation.3">
                  <p:embed/>
                </p:oleObj>
              </mc:Choice>
              <mc:Fallback>
                <p:oleObj r:id="rId5" imgW="865855" imgH="35652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0751" y="4313869"/>
                        <a:ext cx="2879725"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5"/>
          <p:cNvGraphicFramePr>
            <a:graphicFrameLocks noChangeAspect="1"/>
          </p:cNvGraphicFramePr>
          <p:nvPr>
            <p:extLst/>
          </p:nvPr>
        </p:nvGraphicFramePr>
        <p:xfrm>
          <a:off x="3729039" y="4475137"/>
          <a:ext cx="4795837" cy="723900"/>
        </p:xfrm>
        <a:graphic>
          <a:graphicData uri="http://schemas.openxmlformats.org/presentationml/2006/ole">
            <mc:AlternateContent xmlns:mc="http://schemas.openxmlformats.org/markup-compatibility/2006">
              <mc:Choice xmlns:v="urn:schemas-microsoft-com:vml" Requires="v">
                <p:oleObj spid="_x0000_s85094" r:id="rId7" imgW="1438221" imgH="216370" progId="Equation.3">
                  <p:embed/>
                </p:oleObj>
              </mc:Choice>
              <mc:Fallback>
                <p:oleObj r:id="rId7" imgW="1438221" imgH="21637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9039" y="4475137"/>
                        <a:ext cx="4795837"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9406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checkerboard(across)">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3" grpId="0"/>
      <p:bldP spid="1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25969" y="1414464"/>
            <a:ext cx="8423665" cy="2314575"/>
          </a:xfrm>
          <a:prstGeom prst="rect">
            <a:avLst/>
          </a:prstGeom>
        </p:spPr>
      </p:pic>
      <p:sp>
        <p:nvSpPr>
          <p:cNvPr id="3" name="文本框 2"/>
          <p:cNvSpPr txBox="1"/>
          <p:nvPr/>
        </p:nvSpPr>
        <p:spPr>
          <a:xfrm>
            <a:off x="1069689" y="3144264"/>
            <a:ext cx="514348" cy="584775"/>
          </a:xfrm>
          <a:prstGeom prst="rect">
            <a:avLst/>
          </a:prstGeom>
          <a:noFill/>
        </p:spPr>
        <p:txBody>
          <a:bodyPr wrap="square" rtlCol="0">
            <a:spAutoFit/>
          </a:bodyPr>
          <a:lstStyle/>
          <a:p>
            <a:r>
              <a:rPr lang="en-US" altLang="zh-CN" sz="3200" b="1" dirty="0">
                <a:solidFill>
                  <a:srgbClr val="FF0000"/>
                </a:solidFill>
              </a:rPr>
              <a:t>C</a:t>
            </a:r>
            <a:endParaRPr lang="zh-CN" altLang="en-US" sz="3200" b="1" dirty="0">
              <a:solidFill>
                <a:srgbClr val="FF0000"/>
              </a:solidFill>
            </a:endParaRPr>
          </a:p>
        </p:txBody>
      </p:sp>
    </p:spTree>
    <p:extLst>
      <p:ext uri="{BB962C8B-B14F-4D97-AF65-F5344CB8AC3E}">
        <p14:creationId xmlns:p14="http://schemas.microsoft.com/office/powerpoint/2010/main" val="265582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45147" y="26640"/>
            <a:ext cx="8015287" cy="954088"/>
          </a:xfrm>
          <a:prstGeom prst="rect">
            <a:avLst/>
          </a:prstGeom>
          <a:solidFill>
            <a:srgbClr val="FFFF00"/>
          </a:solidFill>
          <a:ln>
            <a:noFill/>
          </a:ln>
          <a:effectLst/>
          <a:extLst/>
        </p:spPr>
        <p:txBody>
          <a:bodyPr>
            <a:spAutoFit/>
          </a:bodyPr>
          <a:lstStyle/>
          <a:p>
            <a:pPr eaLnBrk="0" hangingPunct="0">
              <a:defRPr/>
            </a:pPr>
            <a:r>
              <a:rPr kumimoji="1" lang="zh-CN" altLang="en-US" sz="2400" b="1" dirty="0" smtClean="0">
                <a:solidFill>
                  <a:srgbClr val="FF5050"/>
                </a:solidFill>
                <a:latin typeface="+mn-ea"/>
              </a:rPr>
              <a:t>例题</a:t>
            </a:r>
            <a:r>
              <a:rPr kumimoji="1" lang="en-US" altLang="zh-CN" sz="2400" b="1" dirty="0" smtClean="0">
                <a:solidFill>
                  <a:srgbClr val="FF5050"/>
                </a:solidFill>
                <a:latin typeface="+mn-ea"/>
              </a:rPr>
              <a:t>2 </a:t>
            </a:r>
            <a:r>
              <a:rPr kumimoji="1" lang="zh-CN" altLang="en-US" sz="2400" b="1" dirty="0">
                <a:latin typeface="+mn-ea"/>
              </a:rPr>
              <a:t>一半径为</a:t>
            </a:r>
            <a:r>
              <a:rPr kumimoji="1" lang="en-US" altLang="zh-CN" sz="2800" b="1" i="1" dirty="0">
                <a:solidFill>
                  <a:srgbClr val="000000"/>
                </a:solidFill>
                <a:latin typeface="Times New Roman" pitchFamily="18" charset="0"/>
              </a:rPr>
              <a:t>R</a:t>
            </a:r>
            <a:r>
              <a:rPr kumimoji="1" lang="zh-CN" altLang="en-US" sz="2400" b="1" dirty="0">
                <a:latin typeface="+mn-ea"/>
              </a:rPr>
              <a:t>的圆环，均匀带有</a:t>
            </a:r>
            <a:r>
              <a:rPr kumimoji="1" lang="zh-CN" altLang="en-US" sz="2400" b="1" dirty="0">
                <a:solidFill>
                  <a:srgbClr val="000000"/>
                </a:solidFill>
                <a:latin typeface="+mn-ea"/>
              </a:rPr>
              <a:t>电荷量</a:t>
            </a:r>
            <a:r>
              <a:rPr kumimoji="1" lang="en-US" altLang="zh-CN" sz="2800" b="1" i="1" dirty="0">
                <a:solidFill>
                  <a:srgbClr val="000000"/>
                </a:solidFill>
                <a:latin typeface="Times New Roman" pitchFamily="18" charset="0"/>
              </a:rPr>
              <a:t>q</a:t>
            </a:r>
            <a:r>
              <a:rPr kumimoji="1" lang="en-US" altLang="zh-CN" sz="2400" b="1" dirty="0">
                <a:solidFill>
                  <a:srgbClr val="000000"/>
                </a:solidFill>
                <a:latin typeface="+mn-ea"/>
              </a:rPr>
              <a:t>,</a:t>
            </a:r>
            <a:r>
              <a:rPr kumimoji="1" lang="zh-CN" altLang="en-US" sz="2400" b="1" dirty="0">
                <a:solidFill>
                  <a:srgbClr val="000000"/>
                </a:solidFill>
                <a:latin typeface="+mn-ea"/>
              </a:rPr>
              <a:t>试计算圆环轴线上任意一点</a:t>
            </a:r>
            <a:r>
              <a:rPr kumimoji="1" lang="en-US" altLang="zh-CN" sz="2800" b="1" i="1" dirty="0">
                <a:solidFill>
                  <a:srgbClr val="000000"/>
                </a:solidFill>
                <a:latin typeface="Times New Roman" pitchFamily="18" charset="0"/>
              </a:rPr>
              <a:t>P</a:t>
            </a:r>
            <a:r>
              <a:rPr kumimoji="1" lang="zh-CN" altLang="en-US" sz="2400" b="1" dirty="0">
                <a:solidFill>
                  <a:srgbClr val="000000"/>
                </a:solidFill>
                <a:latin typeface="+mn-ea"/>
              </a:rPr>
              <a:t>的电场强度。</a:t>
            </a:r>
            <a:endParaRPr kumimoji="1" lang="en-US" altLang="zh-CN" sz="2400" b="1" dirty="0">
              <a:solidFill>
                <a:srgbClr val="009999"/>
              </a:solidFill>
              <a:latin typeface="+mn-ea"/>
            </a:endParaRPr>
          </a:p>
        </p:txBody>
      </p:sp>
      <p:pic>
        <p:nvPicPr>
          <p:cNvPr id="9232" name="Object"/>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977900"/>
            <a:ext cx="9105900" cy="59055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713930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37863" y="914400"/>
            <a:ext cx="7691751" cy="5091432"/>
          </a:xfrm>
          <a:prstGeom prst="rect">
            <a:avLst/>
          </a:prstGeom>
        </p:spPr>
      </p:pic>
      <p:sp>
        <p:nvSpPr>
          <p:cNvPr id="3" name="文本框 2"/>
          <p:cNvSpPr txBox="1"/>
          <p:nvPr/>
        </p:nvSpPr>
        <p:spPr>
          <a:xfrm>
            <a:off x="1255426" y="5007521"/>
            <a:ext cx="514348" cy="584775"/>
          </a:xfrm>
          <a:prstGeom prst="rect">
            <a:avLst/>
          </a:prstGeom>
          <a:noFill/>
        </p:spPr>
        <p:txBody>
          <a:bodyPr wrap="square" rtlCol="0">
            <a:spAutoFit/>
          </a:bodyPr>
          <a:lstStyle/>
          <a:p>
            <a:r>
              <a:rPr lang="en-US" altLang="zh-CN" sz="3200" b="1" dirty="0">
                <a:solidFill>
                  <a:srgbClr val="FF0000"/>
                </a:solidFill>
              </a:rPr>
              <a:t>A</a:t>
            </a:r>
            <a:endParaRPr lang="zh-CN" altLang="en-US" sz="3200" b="1" dirty="0">
              <a:solidFill>
                <a:srgbClr val="FF0000"/>
              </a:solidFill>
            </a:endParaRPr>
          </a:p>
        </p:txBody>
      </p:sp>
    </p:spTree>
    <p:extLst>
      <p:ext uri="{BB962C8B-B14F-4D97-AF65-F5344CB8AC3E}">
        <p14:creationId xmlns:p14="http://schemas.microsoft.com/office/powerpoint/2010/main" val="374610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62821" y="1485901"/>
            <a:ext cx="7466769" cy="4247882"/>
          </a:xfrm>
          <a:prstGeom prst="rect">
            <a:avLst/>
          </a:prstGeom>
        </p:spPr>
      </p:pic>
      <p:sp>
        <p:nvSpPr>
          <p:cNvPr id="3" name="文本框 2"/>
          <p:cNvSpPr txBox="1"/>
          <p:nvPr/>
        </p:nvSpPr>
        <p:spPr>
          <a:xfrm>
            <a:off x="1255426" y="5007521"/>
            <a:ext cx="514348" cy="584775"/>
          </a:xfrm>
          <a:prstGeom prst="rect">
            <a:avLst/>
          </a:prstGeom>
          <a:noFill/>
        </p:spPr>
        <p:txBody>
          <a:bodyPr wrap="square" rtlCol="0">
            <a:spAutoFit/>
          </a:bodyPr>
          <a:lstStyle/>
          <a:p>
            <a:r>
              <a:rPr lang="en-US" altLang="zh-CN" sz="3200" b="1" dirty="0">
                <a:solidFill>
                  <a:srgbClr val="FF0000"/>
                </a:solidFill>
              </a:rPr>
              <a:t>D</a:t>
            </a:r>
            <a:endParaRPr lang="zh-CN" altLang="en-US" sz="3200" b="1" dirty="0">
              <a:solidFill>
                <a:srgbClr val="FF0000"/>
              </a:solidFill>
            </a:endParaRPr>
          </a:p>
        </p:txBody>
      </p:sp>
    </p:spTree>
    <p:extLst>
      <p:ext uri="{BB962C8B-B14F-4D97-AF65-F5344CB8AC3E}">
        <p14:creationId xmlns:p14="http://schemas.microsoft.com/office/powerpoint/2010/main" val="263309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39750" y="183471"/>
            <a:ext cx="8064500" cy="646973"/>
          </a:xfrm>
          <a:prstGeom prst="rect">
            <a:avLst/>
          </a:prstGeom>
          <a:noFill/>
          <a:ln w="9525">
            <a:noFill/>
            <a:miter lim="800000"/>
            <a:headEnd/>
            <a:tailEnd/>
          </a:ln>
          <a:effectLst/>
        </p:spPr>
        <p:txBody>
          <a:bodyPr lIns="92075" tIns="46038" rIns="92075" bIns="46038">
            <a:spAutoFit/>
          </a:bodyPr>
          <a:lstStyle/>
          <a:p>
            <a:pPr algn="ctr" defTabSz="762000">
              <a:spcBef>
                <a:spcPct val="50000"/>
              </a:spcBef>
              <a:defRPr/>
            </a:pPr>
            <a:r>
              <a:rPr lang="zh-CN" altLang="en-US" sz="3600" dirty="0">
                <a:solidFill>
                  <a:srgbClr val="FF0000"/>
                </a:solidFill>
                <a:effectLst>
                  <a:outerShdw blurRad="38100" dist="38100" dir="2700000" algn="tl">
                    <a:srgbClr val="C0C0C0"/>
                  </a:outerShdw>
                </a:effectLst>
                <a:ea typeface="华文中宋" pitchFamily="2" charset="-122"/>
              </a:rPr>
              <a:t> </a:t>
            </a:r>
            <a:r>
              <a:rPr lang="en-US" sz="3600" dirty="0">
                <a:solidFill>
                  <a:srgbClr val="FF0000"/>
                </a:solidFill>
                <a:effectLst>
                  <a:outerShdw blurRad="38100" dist="38100" dir="2700000" algn="tl">
                    <a:srgbClr val="C0C0C0"/>
                  </a:outerShdw>
                </a:effectLst>
                <a:ea typeface="华文中宋" pitchFamily="2" charset="-122"/>
              </a:rPr>
              <a:t>11</a:t>
            </a:r>
            <a:r>
              <a:rPr lang="zh-CN" altLang="en-US" sz="3600" dirty="0">
                <a:solidFill>
                  <a:srgbClr val="FF0000"/>
                </a:solidFill>
                <a:effectLst>
                  <a:outerShdw blurRad="38100" dist="38100" dir="2700000" algn="tl">
                    <a:srgbClr val="C0C0C0"/>
                  </a:outerShdw>
                </a:effectLst>
                <a:ea typeface="华文中宋" pitchFamily="2" charset="-122"/>
              </a:rPr>
              <a:t>.6  带电粒子在电场和磁场中的运动</a:t>
            </a:r>
          </a:p>
        </p:txBody>
      </p:sp>
      <p:sp>
        <p:nvSpPr>
          <p:cNvPr id="3" name="Text Box 2"/>
          <p:cNvSpPr txBox="1">
            <a:spLocks noChangeArrowheads="1"/>
          </p:cNvSpPr>
          <p:nvPr/>
        </p:nvSpPr>
        <p:spPr bwMode="auto">
          <a:xfrm>
            <a:off x="539752" y="869281"/>
            <a:ext cx="5642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dirty="0">
                <a:solidFill>
                  <a:srgbClr val="FF0000"/>
                </a:solidFill>
                <a:latin typeface="Times New Roman" panose="02020603050405020304" pitchFamily="18" charset="0"/>
              </a:rPr>
              <a:t>一、带电粒子在磁场中的运动 </a:t>
            </a:r>
          </a:p>
        </p:txBody>
      </p:sp>
      <p:graphicFrame>
        <p:nvGraphicFramePr>
          <p:cNvPr id="4" name="Object 3"/>
          <p:cNvGraphicFramePr>
            <a:graphicFrameLocks noChangeAspect="1"/>
          </p:cNvGraphicFramePr>
          <p:nvPr>
            <p:extLst/>
          </p:nvPr>
        </p:nvGraphicFramePr>
        <p:xfrm>
          <a:off x="3441700" y="3180679"/>
          <a:ext cx="2303462" cy="706438"/>
        </p:xfrm>
        <a:graphic>
          <a:graphicData uri="http://schemas.openxmlformats.org/presentationml/2006/ole">
            <mc:AlternateContent xmlns:mc="http://schemas.openxmlformats.org/markup-compatibility/2006">
              <mc:Choice xmlns:v="urn:schemas-microsoft-com:vml" Requires="v">
                <p:oleObj spid="_x0000_s118916" r:id="rId3" imgW="749951" imgH="228799" progId="Equation.3">
                  <p:embed/>
                </p:oleObj>
              </mc:Choice>
              <mc:Fallback>
                <p:oleObj r:id="rId3" imgW="749951" imgH="22879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1700" y="3180679"/>
                        <a:ext cx="2303462"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4"/>
          <p:cNvSpPr>
            <a:spLocks noChangeArrowheads="1"/>
          </p:cNvSpPr>
          <p:nvPr/>
        </p:nvSpPr>
        <p:spPr bwMode="auto">
          <a:xfrm>
            <a:off x="663575" y="1448719"/>
            <a:ext cx="29003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zh-CN" b="1">
                <a:solidFill>
                  <a:srgbClr val="0000FF"/>
                </a:solidFill>
                <a:latin typeface="Times New Roman" panose="02020603050405020304" pitchFamily="18" charset="0"/>
              </a:rPr>
              <a:t>1. </a:t>
            </a:r>
            <a:r>
              <a:rPr lang="zh-CN" altLang="en-US" b="1">
                <a:solidFill>
                  <a:srgbClr val="0000FF"/>
                </a:solidFill>
                <a:latin typeface="Times New Roman" panose="02020603050405020304" pitchFamily="18" charset="0"/>
              </a:rPr>
              <a:t>洛仑兹力</a:t>
            </a:r>
          </a:p>
        </p:txBody>
      </p:sp>
      <p:sp>
        <p:nvSpPr>
          <p:cNvPr id="6" name="Text Box 6"/>
          <p:cNvSpPr txBox="1">
            <a:spLocks noChangeArrowheads="1"/>
          </p:cNvSpPr>
          <p:nvPr/>
        </p:nvSpPr>
        <p:spPr bwMode="auto">
          <a:xfrm>
            <a:off x="2197100" y="4182394"/>
            <a:ext cx="15231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a:solidFill>
                  <a:srgbClr val="000000"/>
                </a:solidFill>
                <a:latin typeface="Times New Roman" panose="02020603050405020304" pitchFamily="18" charset="0"/>
              </a:rPr>
              <a:t>大小： </a:t>
            </a:r>
          </a:p>
        </p:txBody>
      </p:sp>
      <p:graphicFrame>
        <p:nvGraphicFramePr>
          <p:cNvPr id="7" name="Object 7"/>
          <p:cNvGraphicFramePr>
            <a:graphicFrameLocks noChangeAspect="1"/>
          </p:cNvGraphicFramePr>
          <p:nvPr>
            <p:extLst/>
          </p:nvPr>
        </p:nvGraphicFramePr>
        <p:xfrm>
          <a:off x="3424237" y="4044279"/>
          <a:ext cx="2770188" cy="863600"/>
        </p:xfrm>
        <a:graphic>
          <a:graphicData uri="http://schemas.openxmlformats.org/presentationml/2006/ole">
            <mc:AlternateContent xmlns:mc="http://schemas.openxmlformats.org/markup-compatibility/2006">
              <mc:Choice xmlns:v="urn:schemas-microsoft-com:vml" Requires="v">
                <p:oleObj spid="_x0000_s118917" r:id="rId5" imgW="977900" imgH="304800" progId="Equation.3">
                  <p:embed/>
                </p:oleObj>
              </mc:Choice>
              <mc:Fallback>
                <p:oleObj r:id="rId5" imgW="977900" imgH="304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4237" y="4044279"/>
                        <a:ext cx="2770188"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8"/>
          <p:cNvGrpSpPr>
            <a:grpSpLocks/>
          </p:cNvGrpSpPr>
          <p:nvPr/>
        </p:nvGrpSpPr>
        <p:grpSpPr bwMode="auto">
          <a:xfrm>
            <a:off x="2217739" y="4980904"/>
            <a:ext cx="4391025" cy="1079500"/>
            <a:chOff x="0" y="0"/>
            <a:chExt cx="2766" cy="680"/>
          </a:xfrm>
        </p:grpSpPr>
        <p:graphicFrame>
          <p:nvGraphicFramePr>
            <p:cNvPr id="9" name="Object 9"/>
            <p:cNvGraphicFramePr>
              <a:graphicFrameLocks noChangeAspect="1"/>
            </p:cNvGraphicFramePr>
            <p:nvPr/>
          </p:nvGraphicFramePr>
          <p:xfrm>
            <a:off x="1601" y="17"/>
            <a:ext cx="227" cy="318"/>
          </p:xfrm>
          <a:graphic>
            <a:graphicData uri="http://schemas.openxmlformats.org/presentationml/2006/ole">
              <mc:AlternateContent xmlns:mc="http://schemas.openxmlformats.org/markup-compatibility/2006">
                <mc:Choice xmlns:v="urn:schemas-microsoft-com:vml" Requires="v">
                  <p:oleObj spid="_x0000_s118918" r:id="rId7" imgW="127221" imgH="178109" progId="Equation.3">
                    <p:embed/>
                  </p:oleObj>
                </mc:Choice>
                <mc:Fallback>
                  <p:oleObj r:id="rId7" imgW="127221" imgH="17810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1" y="17"/>
                          <a:ext cx="227" cy="31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10"/>
            <p:cNvSpPr txBox="1">
              <a:spLocks noChangeArrowheads="1"/>
            </p:cNvSpPr>
            <p:nvPr/>
          </p:nvSpPr>
          <p:spPr bwMode="auto">
            <a:xfrm>
              <a:off x="0" y="8"/>
              <a:ext cx="276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defRPr/>
              </a:pPr>
              <a:r>
                <a:rPr lang="zh-CN" altLang="en-US" b="1" kern="0">
                  <a:solidFill>
                    <a:srgbClr val="000000"/>
                  </a:solidFill>
                  <a:latin typeface="Times New Roman" panose="02020603050405020304" pitchFamily="18" charset="0"/>
                </a:rPr>
                <a:t>方向：垂直于    与    </a:t>
              </a:r>
            </a:p>
            <a:p>
              <a:pPr fontAlgn="base">
                <a:spcBef>
                  <a:spcPct val="0"/>
                </a:spcBef>
                <a:spcAft>
                  <a:spcPct val="0"/>
                </a:spcAft>
                <a:buNone/>
                <a:defRPr/>
              </a:pPr>
              <a:r>
                <a:rPr lang="zh-CN" altLang="zh-CN" b="1" kern="0">
                  <a:solidFill>
                    <a:srgbClr val="000000"/>
                  </a:solidFill>
                  <a:latin typeface="Times New Roman" panose="02020603050405020304" pitchFamily="18" charset="0"/>
                </a:rPr>
                <a:t>            </a:t>
              </a:r>
              <a:r>
                <a:rPr lang="zh-CN" altLang="en-US" b="1" kern="0">
                  <a:solidFill>
                    <a:srgbClr val="000000"/>
                  </a:solidFill>
                  <a:latin typeface="Times New Roman" panose="02020603050405020304" pitchFamily="18" charset="0"/>
                </a:rPr>
                <a:t>组成的平面。</a:t>
              </a:r>
            </a:p>
          </p:txBody>
        </p:sp>
        <p:graphicFrame>
          <p:nvGraphicFramePr>
            <p:cNvPr id="11" name="Object 11"/>
            <p:cNvGraphicFramePr>
              <a:graphicFrameLocks noChangeAspect="1"/>
            </p:cNvGraphicFramePr>
            <p:nvPr/>
          </p:nvGraphicFramePr>
          <p:xfrm>
            <a:off x="2138" y="0"/>
            <a:ext cx="239" cy="318"/>
          </p:xfrm>
          <a:graphic>
            <a:graphicData uri="http://schemas.openxmlformats.org/presentationml/2006/ole">
              <mc:AlternateContent xmlns:mc="http://schemas.openxmlformats.org/markup-compatibility/2006">
                <mc:Choice xmlns:v="urn:schemas-microsoft-com:vml" Requires="v">
                  <p:oleObj spid="_x0000_s118919" r:id="rId9" imgW="152798" imgH="203731" progId="Equation.3">
                    <p:embed/>
                  </p:oleObj>
                </mc:Choice>
                <mc:Fallback>
                  <p:oleObj r:id="rId9" imgW="152798" imgH="20373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8" y="0"/>
                          <a:ext cx="239"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 name="Group 12"/>
          <p:cNvGrpSpPr>
            <a:grpSpLocks/>
          </p:cNvGrpSpPr>
          <p:nvPr/>
        </p:nvGrpSpPr>
        <p:grpSpPr bwMode="auto">
          <a:xfrm>
            <a:off x="611189" y="2002754"/>
            <a:ext cx="8137525" cy="1066800"/>
            <a:chOff x="0" y="0"/>
            <a:chExt cx="5126" cy="672"/>
          </a:xfrm>
        </p:grpSpPr>
        <p:sp>
          <p:nvSpPr>
            <p:cNvPr id="13" name="Text Box 13"/>
            <p:cNvSpPr txBox="1">
              <a:spLocks noChangeArrowheads="1"/>
            </p:cNvSpPr>
            <p:nvPr/>
          </p:nvSpPr>
          <p:spPr bwMode="auto">
            <a:xfrm>
              <a:off x="0" y="0"/>
              <a:ext cx="512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defRPr/>
              </a:pPr>
              <a:r>
                <a:rPr lang="zh-CN" altLang="zh-CN" b="1" kern="0">
                  <a:solidFill>
                    <a:srgbClr val="000404"/>
                  </a:solidFill>
                  <a:latin typeface="Times New Roman" panose="02020603050405020304" pitchFamily="18" charset="0"/>
                </a:rPr>
                <a:t>        </a:t>
              </a:r>
              <a:r>
                <a:rPr lang="zh-CN" altLang="en-US" b="1" kern="0">
                  <a:solidFill>
                    <a:srgbClr val="000404"/>
                  </a:solidFill>
                  <a:latin typeface="Times New Roman" panose="02020603050405020304" pitchFamily="18" charset="0"/>
                </a:rPr>
                <a:t>电量为 </a:t>
              </a:r>
              <a:r>
                <a:rPr lang="zh-CN" altLang="zh-CN" i="1" kern="0">
                  <a:solidFill>
                    <a:srgbClr val="0000FF"/>
                  </a:solidFill>
                  <a:latin typeface="Times New Roman" panose="02020603050405020304" pitchFamily="18" charset="0"/>
                </a:rPr>
                <a:t>q </a:t>
              </a:r>
              <a:r>
                <a:rPr lang="zh-CN" altLang="en-US" b="1" kern="0">
                  <a:solidFill>
                    <a:srgbClr val="000404"/>
                  </a:solidFill>
                  <a:latin typeface="Times New Roman" panose="02020603050405020304" pitchFamily="18" charset="0"/>
                </a:rPr>
                <a:t>的带电粒子</a:t>
              </a:r>
              <a:r>
                <a:rPr lang="zh-CN" altLang="zh-CN" b="1" kern="0">
                  <a:solidFill>
                    <a:srgbClr val="000404"/>
                  </a:solidFill>
                  <a:latin typeface="Times New Roman" panose="02020603050405020304" pitchFamily="18" charset="0"/>
                </a:rPr>
                <a:t>,</a:t>
              </a:r>
              <a:r>
                <a:rPr lang="zh-CN" altLang="en-US" b="1" kern="0">
                  <a:solidFill>
                    <a:srgbClr val="000404"/>
                  </a:solidFill>
                  <a:latin typeface="Times New Roman" panose="02020603050405020304" pitchFamily="18" charset="0"/>
                </a:rPr>
                <a:t>其速度为    </a:t>
              </a:r>
              <a:r>
                <a:rPr lang="zh-CN" altLang="zh-CN" b="1" kern="0">
                  <a:solidFill>
                    <a:srgbClr val="000404"/>
                  </a:solidFill>
                  <a:latin typeface="Times New Roman" panose="02020603050405020304" pitchFamily="18" charset="0"/>
                </a:rPr>
                <a:t>, </a:t>
              </a:r>
              <a:r>
                <a:rPr lang="zh-CN" altLang="en-US" b="1" kern="0">
                  <a:solidFill>
                    <a:srgbClr val="000404"/>
                  </a:solidFill>
                  <a:latin typeface="Times New Roman" panose="02020603050405020304" pitchFamily="18" charset="0"/>
                </a:rPr>
                <a:t>在磁场中受到磁场力</a:t>
              </a:r>
              <a:r>
                <a:rPr lang="zh-CN" altLang="zh-CN" b="1" kern="0">
                  <a:solidFill>
                    <a:srgbClr val="000404"/>
                  </a:solidFill>
                  <a:latin typeface="Times New Roman" panose="02020603050405020304" pitchFamily="18" charset="0"/>
                </a:rPr>
                <a:t>—</a:t>
              </a:r>
              <a:r>
                <a:rPr lang="zh-CN" altLang="en-US" b="1" kern="0">
                  <a:solidFill>
                    <a:srgbClr val="A50021"/>
                  </a:solidFill>
                  <a:latin typeface="Times New Roman" panose="02020603050405020304" pitchFamily="18" charset="0"/>
                </a:rPr>
                <a:t>洛仑兹力的作用</a:t>
              </a:r>
              <a:r>
                <a:rPr lang="zh-CN" altLang="zh-CN" b="1" kern="0">
                  <a:solidFill>
                    <a:srgbClr val="A50021"/>
                  </a:solidFill>
                  <a:latin typeface="Times New Roman" panose="02020603050405020304" pitchFamily="18" charset="0"/>
                </a:rPr>
                <a:t>:</a:t>
              </a:r>
            </a:p>
          </p:txBody>
        </p:sp>
        <p:graphicFrame>
          <p:nvGraphicFramePr>
            <p:cNvPr id="14" name="Object 14"/>
            <p:cNvGraphicFramePr>
              <a:graphicFrameLocks noChangeAspect="1"/>
            </p:cNvGraphicFramePr>
            <p:nvPr/>
          </p:nvGraphicFramePr>
          <p:xfrm>
            <a:off x="3992" y="33"/>
            <a:ext cx="227" cy="318"/>
          </p:xfrm>
          <a:graphic>
            <a:graphicData uri="http://schemas.openxmlformats.org/presentationml/2006/ole">
              <mc:AlternateContent xmlns:mc="http://schemas.openxmlformats.org/markup-compatibility/2006">
                <mc:Choice xmlns:v="urn:schemas-microsoft-com:vml" Requires="v">
                  <p:oleObj spid="_x0000_s118920" r:id="rId11" imgW="127221" imgH="178109" progId="Equation.3">
                    <p:embed/>
                  </p:oleObj>
                </mc:Choice>
                <mc:Fallback>
                  <p:oleObj r:id="rId11" imgW="127221" imgH="17810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2" y="33"/>
                          <a:ext cx="227" cy="31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 name="椭圆 14"/>
          <p:cNvSpPr/>
          <p:nvPr/>
        </p:nvSpPr>
        <p:spPr>
          <a:xfrm>
            <a:off x="3118647" y="3069554"/>
            <a:ext cx="2872580" cy="889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369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11190" y="453084"/>
            <a:ext cx="6010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zh-CN" b="1" dirty="0">
                <a:solidFill>
                  <a:srgbClr val="FF3300"/>
                </a:solidFill>
                <a:latin typeface="Times New Roman" panose="02020603050405020304" pitchFamily="18" charset="0"/>
              </a:rPr>
              <a:t>2. </a:t>
            </a:r>
            <a:r>
              <a:rPr lang="zh-CN" altLang="en-US" b="1" dirty="0">
                <a:solidFill>
                  <a:srgbClr val="FF3300"/>
                </a:solidFill>
                <a:latin typeface="Times New Roman" panose="02020603050405020304" pitchFamily="18" charset="0"/>
              </a:rPr>
              <a:t>带电粒子在磁场中运动举例</a:t>
            </a:r>
          </a:p>
        </p:txBody>
      </p:sp>
      <p:graphicFrame>
        <p:nvGraphicFramePr>
          <p:cNvPr id="3" name="Object 3"/>
          <p:cNvGraphicFramePr>
            <a:graphicFrameLocks noChangeAspect="1"/>
          </p:cNvGraphicFramePr>
          <p:nvPr>
            <p:extLst/>
          </p:nvPr>
        </p:nvGraphicFramePr>
        <p:xfrm>
          <a:off x="1524002" y="2340622"/>
          <a:ext cx="2232025" cy="1155700"/>
        </p:xfrm>
        <a:graphic>
          <a:graphicData uri="http://schemas.openxmlformats.org/presentationml/2006/ole">
            <mc:AlternateContent xmlns:mc="http://schemas.openxmlformats.org/markup-compatibility/2006">
              <mc:Choice xmlns:v="urn:schemas-microsoft-com:vml" Requires="v">
                <p:oleObj spid="_x0000_s119932" r:id="rId3" imgW="863975" imgH="431987" progId="Equation.3">
                  <p:embed/>
                </p:oleObj>
              </mc:Choice>
              <mc:Fallback>
                <p:oleObj r:id="rId3" imgW="863975" imgH="43198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2" y="2340622"/>
                        <a:ext cx="2232025"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4"/>
          <p:cNvGraphicFramePr>
            <a:graphicFrameLocks noChangeAspect="1"/>
          </p:cNvGraphicFramePr>
          <p:nvPr>
            <p:extLst/>
          </p:nvPr>
        </p:nvGraphicFramePr>
        <p:xfrm>
          <a:off x="2482852" y="3532834"/>
          <a:ext cx="1584325" cy="1112838"/>
        </p:xfrm>
        <a:graphic>
          <a:graphicData uri="http://schemas.openxmlformats.org/presentationml/2006/ole">
            <mc:AlternateContent xmlns:mc="http://schemas.openxmlformats.org/markup-compatibility/2006">
              <mc:Choice xmlns:v="urn:schemas-microsoft-com:vml" Requires="v">
                <p:oleObj spid="_x0000_s119933" r:id="rId5" imgW="571748" imgH="419282" progId="Equation.3">
                  <p:embed/>
                </p:oleObj>
              </mc:Choice>
              <mc:Fallback>
                <p:oleObj r:id="rId5" imgW="571748" imgH="41928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2852" y="3532834"/>
                        <a:ext cx="1584325"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nvPr>
        </p:nvGraphicFramePr>
        <p:xfrm>
          <a:off x="1835150" y="1764359"/>
          <a:ext cx="1512888" cy="623888"/>
        </p:xfrm>
        <a:graphic>
          <a:graphicData uri="http://schemas.openxmlformats.org/presentationml/2006/ole">
            <mc:AlternateContent xmlns:mc="http://schemas.openxmlformats.org/markup-compatibility/2006">
              <mc:Choice xmlns:v="urn:schemas-microsoft-com:vml" Requires="v">
                <p:oleObj spid="_x0000_s119934" r:id="rId7" imgW="457796" imgH="241615" progId="Equation.3">
                  <p:embed/>
                </p:oleObj>
              </mc:Choice>
              <mc:Fallback>
                <p:oleObj r:id="rId7" imgW="457796" imgH="24161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1764359"/>
                        <a:ext cx="1512888" cy="623888"/>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extLst/>
          </p:nvPr>
        </p:nvGraphicFramePr>
        <p:xfrm>
          <a:off x="1674815" y="4809186"/>
          <a:ext cx="2592387" cy="1139825"/>
        </p:xfrm>
        <a:graphic>
          <a:graphicData uri="http://schemas.openxmlformats.org/presentationml/2006/ole">
            <mc:AlternateContent xmlns:mc="http://schemas.openxmlformats.org/markup-compatibility/2006">
              <mc:Choice xmlns:v="urn:schemas-microsoft-com:vml" Requires="v">
                <p:oleObj spid="_x0000_s119935" r:id="rId9" imgW="1118085" imgH="431987" progId="Equation.3">
                  <p:embed/>
                </p:oleObj>
              </mc:Choice>
              <mc:Fallback>
                <p:oleObj r:id="rId9" imgW="1118085" imgH="43198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4815" y="4809186"/>
                        <a:ext cx="2592387" cy="1139825"/>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
          <p:cNvGraphicFramePr>
            <a:graphicFrameLocks noChangeAspect="1"/>
          </p:cNvGraphicFramePr>
          <p:nvPr>
            <p:extLst/>
          </p:nvPr>
        </p:nvGraphicFramePr>
        <p:xfrm>
          <a:off x="5808665" y="4809184"/>
          <a:ext cx="2447925" cy="1047750"/>
        </p:xfrm>
        <a:graphic>
          <a:graphicData uri="http://schemas.openxmlformats.org/presentationml/2006/ole">
            <mc:AlternateContent xmlns:mc="http://schemas.openxmlformats.org/markup-compatibility/2006">
              <mc:Choice xmlns:v="urn:schemas-microsoft-com:vml" Requires="v">
                <p:oleObj spid="_x0000_s119936" r:id="rId11" imgW="914797" imgH="393871" progId="Equation.3">
                  <p:embed/>
                </p:oleObj>
              </mc:Choice>
              <mc:Fallback>
                <p:oleObj r:id="rId11" imgW="914797" imgH="39387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08665" y="4809184"/>
                        <a:ext cx="2447925" cy="1047750"/>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8"/>
          <p:cNvSpPr txBox="1">
            <a:spLocks noChangeArrowheads="1"/>
          </p:cNvSpPr>
          <p:nvPr/>
        </p:nvSpPr>
        <p:spPr bwMode="auto">
          <a:xfrm>
            <a:off x="539752" y="1100784"/>
            <a:ext cx="52736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a:solidFill>
                  <a:srgbClr val="A50021"/>
                </a:solidFill>
                <a:latin typeface="Times New Roman" panose="02020603050405020304" pitchFamily="18" charset="0"/>
              </a:rPr>
              <a:t>回旋半径和回旋频率</a:t>
            </a:r>
          </a:p>
        </p:txBody>
      </p:sp>
      <p:sp>
        <p:nvSpPr>
          <p:cNvPr id="9" name="Text Box 10"/>
          <p:cNvSpPr txBox="1">
            <a:spLocks noChangeArrowheads="1"/>
          </p:cNvSpPr>
          <p:nvPr/>
        </p:nvSpPr>
        <p:spPr bwMode="auto">
          <a:xfrm>
            <a:off x="611190" y="5004449"/>
            <a:ext cx="11191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a:solidFill>
                  <a:srgbClr val="A50021"/>
                </a:solidFill>
                <a:latin typeface="Times New Roman" panose="02020603050405020304" pitchFamily="18" charset="0"/>
              </a:rPr>
              <a:t>周期</a:t>
            </a:r>
          </a:p>
        </p:txBody>
      </p:sp>
      <p:sp>
        <p:nvSpPr>
          <p:cNvPr id="10" name="Text Box 11"/>
          <p:cNvSpPr txBox="1">
            <a:spLocks noChangeArrowheads="1"/>
          </p:cNvSpPr>
          <p:nvPr/>
        </p:nvSpPr>
        <p:spPr bwMode="auto">
          <a:xfrm>
            <a:off x="4716463" y="5077474"/>
            <a:ext cx="152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Tx/>
              <a:buNone/>
            </a:pPr>
            <a:r>
              <a:rPr lang="zh-CN" altLang="en-US" b="1">
                <a:solidFill>
                  <a:srgbClr val="A50021"/>
                </a:solidFill>
                <a:latin typeface="Times New Roman" panose="02020603050405020304" pitchFamily="18" charset="0"/>
              </a:rPr>
              <a:t>频率</a:t>
            </a:r>
          </a:p>
        </p:txBody>
      </p:sp>
      <p:sp>
        <p:nvSpPr>
          <p:cNvPr id="11" name="AutoShape 12">
            <a:hlinkClick r:id="rId13" highlightClick="1"/>
          </p:cNvPr>
          <p:cNvSpPr>
            <a:spLocks noChangeArrowheads="1"/>
          </p:cNvSpPr>
          <p:nvPr/>
        </p:nvSpPr>
        <p:spPr bwMode="auto">
          <a:xfrm>
            <a:off x="8459790" y="4645674"/>
            <a:ext cx="288925" cy="287337"/>
          </a:xfrm>
          <a:prstGeom prst="actionButtonBlank">
            <a:avLst/>
          </a:prstGeom>
          <a:solidFill>
            <a:srgbClr val="EBF7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12" name="Text Box 13"/>
          <p:cNvSpPr txBox="1">
            <a:spLocks noChangeArrowheads="1"/>
          </p:cNvSpPr>
          <p:nvPr/>
        </p:nvSpPr>
        <p:spPr bwMode="auto">
          <a:xfrm>
            <a:off x="627064" y="3758260"/>
            <a:ext cx="20377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a:solidFill>
                  <a:srgbClr val="A50021"/>
                </a:solidFill>
                <a:latin typeface="Times New Roman" panose="02020603050405020304" pitchFamily="18" charset="0"/>
              </a:rPr>
              <a:t>回旋半径  </a:t>
            </a:r>
          </a:p>
        </p:txBody>
      </p:sp>
      <p:pic>
        <p:nvPicPr>
          <p:cNvPr id="119820" name="Object"/>
          <p:cNvPicPr preferRelativeResize="0">
            <a:picLocks noChangeAspect="1" noChangeArrowheads="1" noChangeShapeType="1"/>
          </p:cNvPicPr>
          <p:nvPr/>
        </p:nvPicPr>
        <p:blipFill>
          <a:blip r:embed="rId14">
            <a:extLst>
              <a:ext uri="{28A0092B-C50C-407E-A947-70E740481C1C}">
                <a14:useLocalDpi xmlns:a14="http://schemas.microsoft.com/office/drawing/2010/main" val="0"/>
              </a:ext>
            </a:extLst>
          </a:blip>
          <a:srcRect/>
          <a:stretch>
            <a:fillRect/>
          </a:stretch>
        </p:blipFill>
        <p:spPr bwMode="auto">
          <a:xfrm>
            <a:off x="5283200" y="1143000"/>
            <a:ext cx="3454400" cy="33528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607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vertic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vertic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vertical)">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2"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697863" y="0"/>
            <a:ext cx="792162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r>
              <a:rPr lang="zh-CN" altLang="en-US" sz="4800" b="1" dirty="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第</a:t>
            </a:r>
            <a:r>
              <a:rPr lang="en-US" altLang="zh-CN" sz="4800" b="1" dirty="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12</a:t>
            </a:r>
            <a:r>
              <a:rPr lang="zh-CN" altLang="en-US" sz="4800" b="1" dirty="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章 电磁感应与电磁场</a:t>
            </a:r>
          </a:p>
        </p:txBody>
      </p:sp>
      <p:sp>
        <p:nvSpPr>
          <p:cNvPr id="5" name="Text Box 38"/>
          <p:cNvSpPr txBox="1">
            <a:spLocks noChangeArrowheads="1"/>
          </p:cNvSpPr>
          <p:nvPr/>
        </p:nvSpPr>
        <p:spPr bwMode="auto">
          <a:xfrm>
            <a:off x="5746" y="801999"/>
            <a:ext cx="6566013"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en-US" altLang="zh-CN" sz="3600" b="1" dirty="0">
                <a:solidFill>
                  <a:srgbClr val="FF0000"/>
                </a:solidFill>
                <a:effectLst>
                  <a:outerShdw blurRad="38100" dist="38100" dir="2700000" algn="tl">
                    <a:srgbClr val="C0C0C0"/>
                  </a:outerShdw>
                </a:effectLst>
                <a:latin typeface="Times New Roman" pitchFamily="18" charset="0"/>
                <a:ea typeface="华文中宋" pitchFamily="2" charset="-122"/>
              </a:rPr>
              <a:t>§ 12</a:t>
            </a:r>
            <a:r>
              <a:rPr lang="zh-CN" alt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.1  电磁感应的基本规律</a:t>
            </a:r>
          </a:p>
        </p:txBody>
      </p:sp>
      <p:sp>
        <p:nvSpPr>
          <p:cNvPr id="6" name="Text Box 2"/>
          <p:cNvSpPr txBox="1">
            <a:spLocks noChangeArrowheads="1"/>
          </p:cNvSpPr>
          <p:nvPr/>
        </p:nvSpPr>
        <p:spPr bwMode="auto">
          <a:xfrm>
            <a:off x="385478" y="1508700"/>
            <a:ext cx="2952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kumimoji="1" lang="zh-CN" altLang="en-US" b="1" dirty="0">
                <a:solidFill>
                  <a:srgbClr val="000000"/>
                </a:solidFill>
                <a:latin typeface="宋体" panose="02010600030101010101" pitchFamily="2" charset="-122"/>
              </a:rPr>
              <a:t>电流的磁效应</a:t>
            </a:r>
          </a:p>
        </p:txBody>
      </p:sp>
      <p:sp>
        <p:nvSpPr>
          <p:cNvPr id="7" name="Text Box 3"/>
          <p:cNvSpPr txBox="1">
            <a:spLocks noChangeArrowheads="1"/>
          </p:cNvSpPr>
          <p:nvPr/>
        </p:nvSpPr>
        <p:spPr bwMode="auto">
          <a:xfrm>
            <a:off x="6130642" y="1508700"/>
            <a:ext cx="17303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kumimoji="1" lang="zh-CN" altLang="en-US" b="1">
                <a:solidFill>
                  <a:srgbClr val="000000"/>
                </a:solidFill>
                <a:latin typeface="Times New Roman" panose="02020603050405020304" pitchFamily="18" charset="0"/>
              </a:rPr>
              <a:t>磁生电</a:t>
            </a:r>
          </a:p>
        </p:txBody>
      </p:sp>
      <p:sp>
        <p:nvSpPr>
          <p:cNvPr id="8" name="AutoShape 4"/>
          <p:cNvSpPr>
            <a:spLocks noChangeArrowheads="1"/>
          </p:cNvSpPr>
          <p:nvPr/>
        </p:nvSpPr>
        <p:spPr bwMode="auto">
          <a:xfrm>
            <a:off x="3252503" y="1691263"/>
            <a:ext cx="481012" cy="195262"/>
          </a:xfrm>
          <a:prstGeom prst="rightArrow">
            <a:avLst>
              <a:gd name="adj1" fmla="val 50000"/>
              <a:gd name="adj2" fmla="val 61585"/>
            </a:avLst>
          </a:prstGeom>
          <a:solidFill>
            <a:srgbClr val="FF0000"/>
          </a:solidFill>
          <a:ln w="9525">
            <a:solidFill>
              <a:srgbClr val="FFCC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kumimoji="1" lang="zh-CN" altLang="en-US" sz="2400" b="1">
              <a:solidFill>
                <a:srgbClr val="000000"/>
              </a:solidFill>
              <a:latin typeface="Times New Roman" panose="02020603050405020304" pitchFamily="18" charset="0"/>
            </a:endParaRPr>
          </a:p>
        </p:txBody>
      </p:sp>
      <p:sp>
        <p:nvSpPr>
          <p:cNvPr id="9" name="AutoShape 5"/>
          <p:cNvSpPr>
            <a:spLocks noChangeArrowheads="1"/>
          </p:cNvSpPr>
          <p:nvPr/>
        </p:nvSpPr>
        <p:spPr bwMode="auto">
          <a:xfrm>
            <a:off x="5463892" y="1653163"/>
            <a:ext cx="525463" cy="214312"/>
          </a:xfrm>
          <a:prstGeom prst="rightArrow">
            <a:avLst>
              <a:gd name="adj1" fmla="val 50000"/>
              <a:gd name="adj2" fmla="val 61296"/>
            </a:avLst>
          </a:prstGeom>
          <a:solidFill>
            <a:srgbClr val="FF0000"/>
          </a:solidFill>
          <a:ln w="9525">
            <a:solidFill>
              <a:srgbClr val="FFCC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kumimoji="1" lang="zh-CN" altLang="en-US" sz="2400" b="1">
              <a:solidFill>
                <a:srgbClr val="000000"/>
              </a:solidFill>
              <a:latin typeface="Times New Roman" panose="02020603050405020304" pitchFamily="18" charset="0"/>
            </a:endParaRPr>
          </a:p>
        </p:txBody>
      </p:sp>
      <p:sp>
        <p:nvSpPr>
          <p:cNvPr id="10" name="Text Box 6"/>
          <p:cNvSpPr txBox="1">
            <a:spLocks noChangeArrowheads="1"/>
          </p:cNvSpPr>
          <p:nvPr/>
        </p:nvSpPr>
        <p:spPr bwMode="auto">
          <a:xfrm>
            <a:off x="3912903" y="1481715"/>
            <a:ext cx="16430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kumimoji="1" lang="zh-CN" altLang="en-US" b="1">
                <a:solidFill>
                  <a:srgbClr val="000000"/>
                </a:solidFill>
                <a:latin typeface="宋体" panose="02010600030101010101" pitchFamily="2" charset="-122"/>
              </a:rPr>
              <a:t>电生磁</a:t>
            </a:r>
          </a:p>
        </p:txBody>
      </p:sp>
      <p:sp>
        <p:nvSpPr>
          <p:cNvPr id="11" name="WordArt 37"/>
          <p:cNvSpPr>
            <a:spLocks noChangeArrowheads="1" noChangeShapeType="1" noTextEdit="1"/>
          </p:cNvSpPr>
          <p:nvPr/>
        </p:nvSpPr>
        <p:spPr bwMode="auto">
          <a:xfrm rot="5400000">
            <a:off x="7734016" y="1619827"/>
            <a:ext cx="387350" cy="276225"/>
          </a:xfrm>
          <a:prstGeom prst="rect">
            <a:avLst/>
          </a:prstGeom>
        </p:spPr>
        <p:txBody>
          <a:bodyPr vert="eaVert" wrap="none" fromWordArt="1">
            <a:prstTxWarp prst="textPlain">
              <a:avLst>
                <a:gd name="adj" fmla="val 50000"/>
              </a:avLst>
            </a:prstTxWarp>
          </a:bodyPr>
          <a:lstStyle/>
          <a:p>
            <a:pPr algn="dist" eaLnBrk="0" hangingPunct="0">
              <a:spcBef>
                <a:spcPct val="0"/>
              </a:spcBef>
              <a:spcAft>
                <a:spcPct val="0"/>
              </a:spcAft>
            </a:pPr>
            <a:r>
              <a:rPr lang="zh-CN" altLang="en-US" sz="3600" b="1" i="1" kern="10">
                <a:ln w="9525">
                  <a:solidFill>
                    <a:srgbClr val="66FFFF"/>
                  </a:solidFill>
                  <a:round/>
                  <a:headEnd/>
                  <a:tailEnd/>
                </a:ln>
                <a:solidFill>
                  <a:srgbClr val="FF0000"/>
                </a:solidFill>
                <a:effectLst>
                  <a:outerShdw dist="35921" dir="2700000" algn="ctr" rotWithShape="0">
                    <a:srgbClr val="B2B2B2">
                      <a:alpha val="79999"/>
                    </a:srgbClr>
                  </a:outerShdw>
                </a:effectLst>
                <a:latin typeface="宋体" panose="02010600030101010101" pitchFamily="2" charset="-122"/>
              </a:rPr>
              <a:t>？</a:t>
            </a:r>
          </a:p>
        </p:txBody>
      </p:sp>
      <p:sp>
        <p:nvSpPr>
          <p:cNvPr id="12" name="Text Box 9"/>
          <p:cNvSpPr txBox="1">
            <a:spLocks noChangeArrowheads="1"/>
          </p:cNvSpPr>
          <p:nvPr/>
        </p:nvSpPr>
        <p:spPr bwMode="auto">
          <a:xfrm>
            <a:off x="568836" y="2161165"/>
            <a:ext cx="81375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dirty="0">
                <a:solidFill>
                  <a:srgbClr val="000404"/>
                </a:solidFill>
                <a:latin typeface="Times New Roman" panose="02020603050405020304" pitchFamily="18" charset="0"/>
              </a:rPr>
              <a:t>        不论用什么方法,只要使穿过闭合导体回路的</a:t>
            </a:r>
            <a:r>
              <a:rPr lang="zh-CN" altLang="en-US" sz="2800" b="1" dirty="0">
                <a:solidFill>
                  <a:srgbClr val="0000FF"/>
                </a:solidFill>
                <a:latin typeface="Times New Roman" panose="02020603050405020304" pitchFamily="18" charset="0"/>
              </a:rPr>
              <a:t>磁通量发生变化</a:t>
            </a:r>
            <a:r>
              <a:rPr lang="zh-CN" altLang="en-US" sz="2800" b="1" dirty="0">
                <a:solidFill>
                  <a:srgbClr val="000404"/>
                </a:solidFill>
                <a:latin typeface="Times New Roman" panose="02020603050405020304" pitchFamily="18" charset="0"/>
              </a:rPr>
              <a:t>, 此回路中就会有电流产生。 </a:t>
            </a:r>
            <a:endParaRPr lang="zh-CN" altLang="en-US" sz="2800" b="1" dirty="0">
              <a:solidFill>
                <a:srgbClr val="0000FF"/>
              </a:solidFill>
              <a:latin typeface="Times New Roman" panose="02020603050405020304" pitchFamily="18" charset="0"/>
            </a:endParaRPr>
          </a:p>
        </p:txBody>
      </p:sp>
      <p:grpSp>
        <p:nvGrpSpPr>
          <p:cNvPr id="13" name="Group 5"/>
          <p:cNvGrpSpPr>
            <a:grpSpLocks/>
          </p:cNvGrpSpPr>
          <p:nvPr/>
        </p:nvGrpSpPr>
        <p:grpSpPr bwMode="auto">
          <a:xfrm>
            <a:off x="1833220" y="3127972"/>
            <a:ext cx="6542087" cy="523875"/>
            <a:chOff x="0" y="0"/>
            <a:chExt cx="4121" cy="330"/>
          </a:xfrm>
        </p:grpSpPr>
        <p:sp>
          <p:nvSpPr>
            <p:cNvPr id="14" name="Line 11"/>
            <p:cNvSpPr>
              <a:spLocks noChangeShapeType="1"/>
            </p:cNvSpPr>
            <p:nvPr/>
          </p:nvSpPr>
          <p:spPr bwMode="auto">
            <a:xfrm>
              <a:off x="853" y="170"/>
              <a:ext cx="326" cy="4"/>
            </a:xfrm>
            <a:prstGeom prst="line">
              <a:avLst/>
            </a:prstGeom>
            <a:noFill/>
            <a:ln w="7620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2800" b="1" kern="0">
                <a:solidFill>
                  <a:srgbClr val="000000"/>
                </a:solidFill>
                <a:latin typeface="Times New Roman" panose="02020603050405020304" pitchFamily="18" charset="0"/>
              </a:endParaRPr>
            </a:p>
          </p:txBody>
        </p:sp>
        <p:sp>
          <p:nvSpPr>
            <p:cNvPr id="15" name="Text Box 12"/>
            <p:cNvSpPr txBox="1">
              <a:spLocks noChangeArrowheads="1"/>
            </p:cNvSpPr>
            <p:nvPr/>
          </p:nvSpPr>
          <p:spPr bwMode="auto">
            <a:xfrm>
              <a:off x="188" y="0"/>
              <a:ext cx="393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sz="2800" b="1" kern="0" dirty="0">
                  <a:solidFill>
                    <a:srgbClr val="C00000"/>
                  </a:solidFill>
                  <a:latin typeface="Times New Roman" panose="02020603050405020304" pitchFamily="18" charset="0"/>
                </a:rPr>
                <a:t>变化        感应</a:t>
              </a:r>
              <a:r>
                <a:rPr lang="zh-CN" altLang="en-US" sz="2800" b="1" kern="0" dirty="0">
                  <a:solidFill>
                    <a:srgbClr val="C00000"/>
                  </a:solidFill>
                  <a:latin typeface="Times New Roman" panose="02020603050405020304" pitchFamily="18" charset="0"/>
                  <a:sym typeface="Monotype Sorts" pitchFamily="2" charset="2"/>
                </a:rPr>
                <a:t>电动势(</a:t>
              </a:r>
              <a:r>
                <a:rPr lang="zh-CN" altLang="en-US" sz="2800" b="1" kern="0" dirty="0">
                  <a:solidFill>
                    <a:srgbClr val="C00000"/>
                  </a:solidFill>
                  <a:latin typeface="Times New Roman" panose="02020603050405020304" pitchFamily="18" charset="0"/>
                </a:rPr>
                <a:t>感应电流</a:t>
              </a:r>
              <a:r>
                <a:rPr lang="zh-CN" altLang="en-US" sz="2800" b="1" kern="0" dirty="0">
                  <a:solidFill>
                    <a:srgbClr val="C00000"/>
                  </a:solidFill>
                  <a:latin typeface="Times New Roman" panose="02020603050405020304" pitchFamily="18" charset="0"/>
                  <a:sym typeface="Monotype Sorts" pitchFamily="2" charset="2"/>
                </a:rPr>
                <a:t>)</a:t>
              </a:r>
            </a:p>
          </p:txBody>
        </p:sp>
        <p:graphicFrame>
          <p:nvGraphicFramePr>
            <p:cNvPr id="16" name="Object 8"/>
            <p:cNvGraphicFramePr>
              <a:graphicFrameLocks/>
            </p:cNvGraphicFramePr>
            <p:nvPr/>
          </p:nvGraphicFramePr>
          <p:xfrm>
            <a:off x="0" y="73"/>
            <a:ext cx="205" cy="207"/>
          </p:xfrm>
          <a:graphic>
            <a:graphicData uri="http://schemas.openxmlformats.org/presentationml/2006/ole">
              <mc:AlternateContent xmlns:mc="http://schemas.openxmlformats.org/markup-compatibility/2006">
                <mc:Choice xmlns:v="urn:schemas-microsoft-com:vml" Requires="v">
                  <p:oleObj spid="_x0000_s99410" r:id="rId3" imgW="306396" imgH="280863" progId="Equation.3">
                    <p:embed/>
                  </p:oleObj>
                </mc:Choice>
                <mc:Fallback>
                  <p:oleObj r:id="rId3" imgW="306396" imgH="280863"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3"/>
                          <a:ext cx="205"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17" name="Text Box 2"/>
          <p:cNvSpPr txBox="1">
            <a:spLocks noChangeArrowheads="1"/>
          </p:cNvSpPr>
          <p:nvPr/>
        </p:nvSpPr>
        <p:spPr bwMode="auto">
          <a:xfrm>
            <a:off x="277528" y="3701061"/>
            <a:ext cx="3168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dirty="0">
                <a:solidFill>
                  <a:srgbClr val="FF0000"/>
                </a:solidFill>
                <a:latin typeface="Times New Roman" panose="02020603050405020304" pitchFamily="18" charset="0"/>
              </a:rPr>
              <a:t>电动势</a:t>
            </a:r>
          </a:p>
        </p:txBody>
      </p:sp>
      <p:sp>
        <p:nvSpPr>
          <p:cNvPr id="67" name="Text Box 36"/>
          <p:cNvSpPr txBox="1">
            <a:spLocks noChangeArrowheads="1"/>
          </p:cNvSpPr>
          <p:nvPr/>
        </p:nvSpPr>
        <p:spPr bwMode="auto">
          <a:xfrm>
            <a:off x="277530" y="4308081"/>
            <a:ext cx="639622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5000"/>
              </a:lnSpc>
              <a:spcBef>
                <a:spcPct val="0"/>
              </a:spcBef>
              <a:buFontTx/>
              <a:buNone/>
            </a:pPr>
            <a:r>
              <a:rPr kumimoji="1" lang="zh-CN" altLang="en-US" sz="2800" dirty="0">
                <a:solidFill>
                  <a:srgbClr val="0000FF"/>
                </a:solidFill>
                <a:latin typeface="Times New Roman" panose="02020603050405020304" pitchFamily="18" charset="0"/>
              </a:rPr>
              <a:t>将单位正电荷从电源负极推向电源正极的过程中，非静电力所作的功</a:t>
            </a:r>
          </a:p>
        </p:txBody>
      </p:sp>
      <p:graphicFrame>
        <p:nvGraphicFramePr>
          <p:cNvPr id="68" name="对象 67"/>
          <p:cNvGraphicFramePr>
            <a:graphicFrameLocks noChangeAspect="1"/>
          </p:cNvGraphicFramePr>
          <p:nvPr>
            <p:extLst/>
          </p:nvPr>
        </p:nvGraphicFramePr>
        <p:xfrm>
          <a:off x="896532" y="5530127"/>
          <a:ext cx="1006475" cy="1027113"/>
        </p:xfrm>
        <a:graphic>
          <a:graphicData uri="http://schemas.openxmlformats.org/presentationml/2006/ole">
            <mc:AlternateContent xmlns:mc="http://schemas.openxmlformats.org/markup-compatibility/2006">
              <mc:Choice xmlns:v="urn:schemas-microsoft-com:vml" Requires="v">
                <p:oleObj spid="_x0000_s99411" name="Equation" r:id="rId5" imgW="457200" imgH="419100" progId="Equation.DSMT4">
                  <p:embed/>
                </p:oleObj>
              </mc:Choice>
              <mc:Fallback>
                <p:oleObj name="Equation" r:id="rId5" imgW="4572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532" y="5530127"/>
                        <a:ext cx="1006475"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 name="Object 34"/>
          <p:cNvGraphicFramePr>
            <a:graphicFrameLocks noChangeAspect="1"/>
          </p:cNvGraphicFramePr>
          <p:nvPr>
            <p:extLst/>
          </p:nvPr>
        </p:nvGraphicFramePr>
        <p:xfrm>
          <a:off x="3553842" y="5529823"/>
          <a:ext cx="2554288" cy="1023937"/>
        </p:xfrm>
        <a:graphic>
          <a:graphicData uri="http://schemas.openxmlformats.org/presentationml/2006/ole">
            <mc:AlternateContent xmlns:mc="http://schemas.openxmlformats.org/markup-compatibility/2006">
              <mc:Choice xmlns:v="urn:schemas-microsoft-com:vml" Requires="v">
                <p:oleObj spid="_x0000_s99412" r:id="rId7" imgW="826936" imgH="330774" progId="Equation.DSMT4">
                  <p:embed/>
                </p:oleObj>
              </mc:Choice>
              <mc:Fallback>
                <p:oleObj r:id="rId7" imgW="826936" imgH="33077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3842" y="5529823"/>
                        <a:ext cx="2554288" cy="1023937"/>
                      </a:xfrm>
                      <a:prstGeom prst="rect">
                        <a:avLst/>
                      </a:prstGeom>
                      <a:noFill/>
                      <a:ln w="25400">
                        <a:solidFill>
                          <a:srgbClr val="FFCC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70" name="图片 69"/>
          <p:cNvPicPr>
            <a:picLocks noChangeAspect="1"/>
          </p:cNvPicPr>
          <p:nvPr/>
        </p:nvPicPr>
        <p:blipFill>
          <a:blip r:embed="rId9"/>
          <a:stretch>
            <a:fillRect/>
          </a:stretch>
        </p:blipFill>
        <p:spPr>
          <a:xfrm>
            <a:off x="6571757" y="3743921"/>
            <a:ext cx="2435642" cy="2990255"/>
          </a:xfrm>
          <a:prstGeom prst="rect">
            <a:avLst/>
          </a:prstGeom>
        </p:spPr>
      </p:pic>
    </p:spTree>
    <p:extLst>
      <p:ext uri="{BB962C8B-B14F-4D97-AF65-F5344CB8AC3E}">
        <p14:creationId xmlns:p14="http://schemas.microsoft.com/office/powerpoint/2010/main" val="403708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9"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0" fill="hold"/>
                                        <p:tgtEl>
                                          <p:spTgt spid="11"/>
                                        </p:tgtEl>
                                        <p:attrNameLst>
                                          <p:attrName>ppt_w</p:attrName>
                                        </p:attrNameLst>
                                      </p:cBhvr>
                                      <p:tavLst>
                                        <p:tav tm="0" fmla="#ppt_w*sin(2.5*pi*$)">
                                          <p:val>
                                            <p:fltVal val="0"/>
                                          </p:val>
                                        </p:tav>
                                        <p:tav tm="100000">
                                          <p:val>
                                            <p:fltVal val="1"/>
                                          </p:val>
                                        </p:tav>
                                      </p:tavLst>
                                    </p:anim>
                                    <p:anim calcmode="lin" valueType="num">
                                      <p:cBhvr>
                                        <p:cTn id="33" dur="5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20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10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wipe(left)">
                                      <p:cBhvr>
                                        <p:cTn id="48" dur="500"/>
                                        <p:tgtEl>
                                          <p:spTgt spid="6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wipe(left)">
                                      <p:cBhvr>
                                        <p:cTn id="53" dur="500"/>
                                        <p:tgtEl>
                                          <p:spTgt spid="68"/>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wipe(left)">
                                      <p:cBhvr>
                                        <p:cTn id="5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nimBg="1"/>
      <p:bldP spid="9" grpId="0" animBg="1"/>
      <p:bldP spid="10" grpId="0" autoUpdateAnimBg="0"/>
      <p:bldP spid="11" grpId="0" animBg="1"/>
      <p:bldP spid="12" grpId="0" autoUpdateAnimBg="0"/>
      <p:bldP spid="67"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99826" y="104564"/>
            <a:ext cx="60277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b="1" dirty="0">
                <a:solidFill>
                  <a:srgbClr val="FF0000"/>
                </a:solidFill>
                <a:latin typeface="Times New Roman" panose="02020603050405020304" pitchFamily="18" charset="0"/>
              </a:rPr>
              <a:t>法拉第</a:t>
            </a:r>
            <a:r>
              <a:rPr lang="zh-CN" altLang="zh-CN" b="1" dirty="0">
                <a:solidFill>
                  <a:srgbClr val="FF0000"/>
                </a:solidFill>
                <a:latin typeface="Times New Roman" panose="02020603050405020304" pitchFamily="18" charset="0"/>
              </a:rPr>
              <a:t>电磁感应</a:t>
            </a:r>
            <a:r>
              <a:rPr lang="zh-CN" altLang="en-US" b="1" dirty="0">
                <a:solidFill>
                  <a:srgbClr val="FF0000"/>
                </a:solidFill>
                <a:latin typeface="Times New Roman" panose="02020603050405020304" pitchFamily="18" charset="0"/>
              </a:rPr>
              <a:t>定律</a:t>
            </a:r>
            <a:endParaRPr lang="zh-CN" altLang="zh-CN" b="1" dirty="0">
              <a:solidFill>
                <a:srgbClr val="FF0000"/>
              </a:solidFill>
              <a:latin typeface="Times New Roman" panose="02020603050405020304" pitchFamily="18" charset="0"/>
            </a:endParaRPr>
          </a:p>
        </p:txBody>
      </p:sp>
      <p:sp>
        <p:nvSpPr>
          <p:cNvPr id="3" name="Text Box 5"/>
          <p:cNvSpPr txBox="1">
            <a:spLocks noChangeArrowheads="1"/>
          </p:cNvSpPr>
          <p:nvPr/>
        </p:nvSpPr>
        <p:spPr bwMode="auto">
          <a:xfrm>
            <a:off x="0" y="684001"/>
            <a:ext cx="9144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dirty="0">
                <a:solidFill>
                  <a:srgbClr val="000000"/>
                </a:solidFill>
                <a:latin typeface="Times New Roman" panose="02020603050405020304" pitchFamily="18" charset="0"/>
              </a:rPr>
              <a:t>当穿过闭合回路所围面积的</a:t>
            </a:r>
            <a:r>
              <a:rPr lang="zh-CN" altLang="en-US" sz="2800" b="1" dirty="0">
                <a:solidFill>
                  <a:srgbClr val="C00000"/>
                </a:solidFill>
                <a:latin typeface="Times New Roman" panose="02020603050405020304" pitchFamily="18" charset="0"/>
              </a:rPr>
              <a:t>磁通量发生变化时</a:t>
            </a:r>
            <a:r>
              <a:rPr lang="zh-CN" altLang="en-US" sz="2800" b="1" dirty="0">
                <a:solidFill>
                  <a:srgbClr val="000000"/>
                </a:solidFill>
                <a:latin typeface="Times New Roman" panose="02020603050405020304" pitchFamily="18" charset="0"/>
              </a:rPr>
              <a:t>, 回路中会产生</a:t>
            </a:r>
            <a:r>
              <a:rPr lang="zh-CN" altLang="en-US" sz="2800" b="1" dirty="0">
                <a:solidFill>
                  <a:srgbClr val="C00000"/>
                </a:solidFill>
                <a:latin typeface="Times New Roman" panose="02020603050405020304" pitchFamily="18" charset="0"/>
              </a:rPr>
              <a:t>感应电动势</a:t>
            </a:r>
            <a:r>
              <a:rPr lang="zh-CN" altLang="en-US" sz="2800" b="1" dirty="0">
                <a:solidFill>
                  <a:srgbClr val="000000"/>
                </a:solidFill>
                <a:latin typeface="Times New Roman" panose="02020603050405020304" pitchFamily="18" charset="0"/>
              </a:rPr>
              <a:t>, 且感应电动势</a:t>
            </a:r>
            <a:r>
              <a:rPr lang="zh-CN" altLang="en-US" sz="2800" b="1" dirty="0">
                <a:solidFill>
                  <a:srgbClr val="0000FF"/>
                </a:solidFill>
                <a:latin typeface="Times New Roman" panose="02020603050405020304" pitchFamily="18" charset="0"/>
              </a:rPr>
              <a:t>正比于磁通量对时间变化率的负值</a:t>
            </a:r>
            <a:r>
              <a:rPr lang="zh-CN" altLang="en-US" sz="2800" b="1" dirty="0">
                <a:solidFill>
                  <a:srgbClr val="000000"/>
                </a:solidFill>
                <a:latin typeface="Times New Roman" panose="02020603050405020304" pitchFamily="18" charset="0"/>
              </a:rPr>
              <a:t>。</a:t>
            </a:r>
          </a:p>
        </p:txBody>
      </p:sp>
      <p:graphicFrame>
        <p:nvGraphicFramePr>
          <p:cNvPr id="4" name="Object 6"/>
          <p:cNvGraphicFramePr>
            <a:graphicFrameLocks noChangeAspect="1"/>
          </p:cNvGraphicFramePr>
          <p:nvPr>
            <p:extLst/>
          </p:nvPr>
        </p:nvGraphicFramePr>
        <p:xfrm>
          <a:off x="3113694" y="1595935"/>
          <a:ext cx="2117725" cy="1219200"/>
        </p:xfrm>
        <a:graphic>
          <a:graphicData uri="http://schemas.openxmlformats.org/presentationml/2006/ole">
            <mc:AlternateContent xmlns:mc="http://schemas.openxmlformats.org/markup-compatibility/2006">
              <mc:Choice xmlns:v="urn:schemas-microsoft-com:vml" Requires="v">
                <p:oleObj spid="_x0000_s100464" r:id="rId3" imgW="648826" imgH="394385" progId="Equation.DSMT4">
                  <p:embed/>
                </p:oleObj>
              </mc:Choice>
              <mc:Fallback>
                <p:oleObj r:id="rId3" imgW="648826" imgH="39438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3694" y="1595935"/>
                        <a:ext cx="2117725" cy="1219200"/>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Text Box 2"/>
          <p:cNvSpPr txBox="1">
            <a:spLocks noChangeArrowheads="1"/>
          </p:cNvSpPr>
          <p:nvPr/>
        </p:nvSpPr>
        <p:spPr bwMode="auto">
          <a:xfrm>
            <a:off x="284070" y="2815135"/>
            <a:ext cx="60660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sz="2800" b="1" dirty="0">
                <a:solidFill>
                  <a:srgbClr val="CC0000"/>
                </a:solidFill>
                <a:latin typeface="Times New Roman" panose="02020603050405020304" pitchFamily="18" charset="0"/>
                <a:ea typeface="楷体_GB2312" pitchFamily="1" charset="-122"/>
              </a:rPr>
              <a:t>引起磁通量变化的原因                        </a:t>
            </a:r>
          </a:p>
        </p:txBody>
      </p:sp>
      <p:graphicFrame>
        <p:nvGraphicFramePr>
          <p:cNvPr id="6" name="Object 4"/>
          <p:cNvGraphicFramePr>
            <a:graphicFrameLocks noChangeAspect="1"/>
          </p:cNvGraphicFramePr>
          <p:nvPr>
            <p:extLst/>
          </p:nvPr>
        </p:nvGraphicFramePr>
        <p:xfrm>
          <a:off x="5264152" y="2608434"/>
          <a:ext cx="2524125" cy="936625"/>
        </p:xfrm>
        <a:graphic>
          <a:graphicData uri="http://schemas.openxmlformats.org/presentationml/2006/ole">
            <mc:AlternateContent xmlns:mc="http://schemas.openxmlformats.org/markup-compatibility/2006">
              <mc:Choice xmlns:v="urn:schemas-microsoft-com:vml" Requires="v">
                <p:oleObj spid="_x0000_s100465" r:id="rId5" imgW="788084" imgH="292354" progId="Equation.DSMT4">
                  <p:embed/>
                </p:oleObj>
              </mc:Choice>
              <mc:Fallback>
                <p:oleObj r:id="rId5" imgW="788084" imgH="29235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4152" y="2608434"/>
                        <a:ext cx="2524125"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7" name="Group 5"/>
          <p:cNvGrpSpPr>
            <a:grpSpLocks/>
          </p:cNvGrpSpPr>
          <p:nvPr/>
        </p:nvGrpSpPr>
        <p:grpSpPr bwMode="auto">
          <a:xfrm>
            <a:off x="823801" y="3353780"/>
            <a:ext cx="2557463" cy="563563"/>
            <a:chOff x="0" y="-25"/>
            <a:chExt cx="1611" cy="355"/>
          </a:xfrm>
        </p:grpSpPr>
        <p:sp>
          <p:nvSpPr>
            <p:cNvPr id="8" name="Text Box 5"/>
            <p:cNvSpPr txBox="1">
              <a:spLocks noChangeArrowheads="1"/>
            </p:cNvSpPr>
            <p:nvPr/>
          </p:nvSpPr>
          <p:spPr bwMode="auto">
            <a:xfrm>
              <a:off x="0" y="0"/>
              <a:ext cx="161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defRPr/>
              </a:pPr>
              <a:r>
                <a:rPr lang="zh-CN" altLang="en-US" sz="2800" b="1" kern="0" dirty="0">
                  <a:solidFill>
                    <a:srgbClr val="000404"/>
                  </a:solidFill>
                  <a:latin typeface="Times New Roman" panose="02020603050405020304" pitchFamily="18" charset="0"/>
                  <a:ea typeface="楷体_GB2312" pitchFamily="1" charset="-122"/>
                </a:rPr>
                <a:t>一是    的变化; </a:t>
              </a:r>
            </a:p>
          </p:txBody>
        </p:sp>
        <p:graphicFrame>
          <p:nvGraphicFramePr>
            <p:cNvPr id="9" name="Object 7"/>
            <p:cNvGraphicFramePr>
              <a:graphicFrameLocks noChangeAspect="1"/>
            </p:cNvGraphicFramePr>
            <p:nvPr>
              <p:extLst/>
            </p:nvPr>
          </p:nvGraphicFramePr>
          <p:xfrm>
            <a:off x="520" y="-25"/>
            <a:ext cx="240" cy="320"/>
          </p:xfrm>
          <a:graphic>
            <a:graphicData uri="http://schemas.openxmlformats.org/presentationml/2006/ole">
              <mc:AlternateContent xmlns:mc="http://schemas.openxmlformats.org/markup-compatibility/2006">
                <mc:Choice xmlns:v="urn:schemas-microsoft-com:vml" Requires="v">
                  <p:oleObj spid="_x0000_s100466" r:id="rId7" imgW="154139" imgH="205519" progId="Equation.3">
                    <p:embed/>
                  </p:oleObj>
                </mc:Choice>
                <mc:Fallback>
                  <p:oleObj r:id="rId7" imgW="154139" imgH="2055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 y="-25"/>
                          <a:ext cx="24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10" name="Text Box 7"/>
          <p:cNvSpPr txBox="1">
            <a:spLocks noChangeArrowheads="1"/>
          </p:cNvSpPr>
          <p:nvPr/>
        </p:nvSpPr>
        <p:spPr bwMode="auto">
          <a:xfrm>
            <a:off x="464062" y="4582506"/>
            <a:ext cx="85188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sz="2800" b="1" dirty="0">
                <a:solidFill>
                  <a:srgbClr val="000404"/>
                </a:solidFill>
                <a:latin typeface="Times New Roman" panose="02020603050405020304" pitchFamily="18" charset="0"/>
                <a:ea typeface="楷体_GB2312" pitchFamily="1" charset="-122"/>
              </a:rPr>
              <a:t>磁场不随时间变化, 而导体回路运动(切割磁场线) 。                </a:t>
            </a:r>
            <a:r>
              <a:rPr lang="zh-CN" altLang="en-US" sz="2800" b="1" dirty="0">
                <a:solidFill>
                  <a:srgbClr val="0000FF"/>
                </a:solidFill>
                <a:latin typeface="Times New Roman" panose="02020603050405020304" pitchFamily="18" charset="0"/>
                <a:ea typeface="楷体_GB2312" pitchFamily="1" charset="-122"/>
              </a:rPr>
              <a:t>— </a:t>
            </a:r>
            <a:r>
              <a:rPr lang="zh-CN" altLang="en-US" sz="2800" b="1" dirty="0">
                <a:solidFill>
                  <a:srgbClr val="0000FF"/>
                </a:solidFill>
                <a:latin typeface="Times New Roman" panose="02020603050405020304" pitchFamily="18" charset="0"/>
              </a:rPr>
              <a:t>动生电动势</a:t>
            </a:r>
            <a:endParaRPr lang="zh-CN" altLang="en-US" sz="2800" b="1" dirty="0">
              <a:solidFill>
                <a:srgbClr val="0000FF"/>
              </a:solidFill>
              <a:latin typeface="Times New Roman" panose="02020603050405020304" pitchFamily="18" charset="0"/>
              <a:ea typeface="楷体_GB2312" pitchFamily="1" charset="-122"/>
            </a:endParaRPr>
          </a:p>
        </p:txBody>
      </p:sp>
      <p:sp>
        <p:nvSpPr>
          <p:cNvPr id="11" name="Text Box 8"/>
          <p:cNvSpPr txBox="1">
            <a:spLocks noChangeArrowheads="1"/>
          </p:cNvSpPr>
          <p:nvPr/>
        </p:nvSpPr>
        <p:spPr bwMode="auto">
          <a:xfrm>
            <a:off x="464062" y="5633915"/>
            <a:ext cx="77771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sz="2800" b="1" dirty="0">
                <a:solidFill>
                  <a:srgbClr val="000404"/>
                </a:solidFill>
                <a:latin typeface="Times New Roman" panose="02020603050405020304" pitchFamily="18" charset="0"/>
                <a:ea typeface="楷体_GB2312" pitchFamily="1" charset="-122"/>
              </a:rPr>
              <a:t>导体回路不变,但磁场随时间变化。</a:t>
            </a:r>
          </a:p>
          <a:p>
            <a:pPr eaLnBrk="0" fontAlgn="base" hangingPunct="0">
              <a:spcBef>
                <a:spcPct val="0"/>
              </a:spcBef>
              <a:spcAft>
                <a:spcPct val="0"/>
              </a:spcAft>
              <a:buFontTx/>
              <a:buNone/>
            </a:pPr>
            <a:r>
              <a:rPr lang="zh-CN" altLang="en-US" sz="2800" b="1" dirty="0">
                <a:solidFill>
                  <a:srgbClr val="0000FF"/>
                </a:solidFill>
                <a:latin typeface="Times New Roman" panose="02020603050405020304" pitchFamily="18" charset="0"/>
                <a:ea typeface="楷体_GB2312" pitchFamily="1" charset="-122"/>
              </a:rPr>
              <a:t>— </a:t>
            </a:r>
            <a:r>
              <a:rPr lang="zh-CN" altLang="en-US" sz="2800" b="1" dirty="0">
                <a:solidFill>
                  <a:srgbClr val="0000FF"/>
                </a:solidFill>
                <a:latin typeface="Times New Roman" panose="02020603050405020304" pitchFamily="18" charset="0"/>
              </a:rPr>
              <a:t>感生电动势</a:t>
            </a:r>
            <a:endParaRPr lang="zh-CN" altLang="en-US" sz="2800" b="1" dirty="0">
              <a:solidFill>
                <a:srgbClr val="CC0000"/>
              </a:solidFill>
              <a:latin typeface="Times New Roman" panose="02020603050405020304" pitchFamily="18" charset="0"/>
              <a:ea typeface="楷体_GB2312" pitchFamily="1" charset="-122"/>
            </a:endParaRPr>
          </a:p>
        </p:txBody>
      </p:sp>
      <p:grpSp>
        <p:nvGrpSpPr>
          <p:cNvPr id="12" name="Group 10"/>
          <p:cNvGrpSpPr>
            <a:grpSpLocks/>
          </p:cNvGrpSpPr>
          <p:nvPr/>
        </p:nvGrpSpPr>
        <p:grpSpPr bwMode="auto">
          <a:xfrm>
            <a:off x="809511" y="3999893"/>
            <a:ext cx="6134100" cy="582613"/>
            <a:chOff x="0" y="0"/>
            <a:chExt cx="3864" cy="367"/>
          </a:xfrm>
        </p:grpSpPr>
        <p:graphicFrame>
          <p:nvGraphicFramePr>
            <p:cNvPr id="13" name="Object 11"/>
            <p:cNvGraphicFramePr>
              <a:graphicFrameLocks noChangeAspect="1"/>
            </p:cNvGraphicFramePr>
            <p:nvPr/>
          </p:nvGraphicFramePr>
          <p:xfrm>
            <a:off x="583" y="0"/>
            <a:ext cx="237" cy="367"/>
          </p:xfrm>
          <a:graphic>
            <a:graphicData uri="http://schemas.openxmlformats.org/presentationml/2006/ole">
              <mc:AlternateContent xmlns:mc="http://schemas.openxmlformats.org/markup-compatibility/2006">
                <mc:Choice xmlns:v="urn:schemas-microsoft-com:vml" Requires="v">
                  <p:oleObj spid="_x0000_s100467" r:id="rId9" imgW="140923" imgH="217791" progId="Equation.3">
                    <p:embed/>
                  </p:oleObj>
                </mc:Choice>
                <mc:Fallback>
                  <p:oleObj r:id="rId9" imgW="140923" imgH="21779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3" y="0"/>
                          <a:ext cx="237"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4" name="Text Box 11"/>
            <p:cNvSpPr txBox="1">
              <a:spLocks noChangeArrowheads="1"/>
            </p:cNvSpPr>
            <p:nvPr/>
          </p:nvSpPr>
          <p:spPr bwMode="auto">
            <a:xfrm>
              <a:off x="0" y="12"/>
              <a:ext cx="38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defRPr/>
              </a:pPr>
              <a:r>
                <a:rPr lang="zh-CN" altLang="zh-CN" sz="2800" b="1" kern="0" dirty="0">
                  <a:solidFill>
                    <a:srgbClr val="000404"/>
                  </a:solidFill>
                  <a:latin typeface="Times New Roman" panose="02020603050405020304" pitchFamily="18" charset="0"/>
                  <a:ea typeface="楷体_GB2312" pitchFamily="1" charset="-122"/>
                </a:rPr>
                <a:t>二是    的大小与取向或回路的变化。  </a:t>
              </a:r>
            </a:p>
          </p:txBody>
        </p:sp>
      </p:grpSp>
      <p:sp>
        <p:nvSpPr>
          <p:cNvPr id="15" name="五角星 14"/>
          <p:cNvSpPr/>
          <p:nvPr/>
        </p:nvSpPr>
        <p:spPr>
          <a:xfrm>
            <a:off x="7139044" y="5106952"/>
            <a:ext cx="1629490" cy="148107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163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2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utoUpdateAnimBg="0"/>
      <p:bldP spid="10" grpId="0" autoUpdateAnimBg="0"/>
      <p:bldP spid="11"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3"/>
          <p:cNvSpPr txBox="1">
            <a:spLocks noGrp="1" noChangeArrowheads="1"/>
          </p:cNvSpPr>
          <p:nvPr/>
        </p:nvSpPr>
        <p:spPr bwMode="auto">
          <a:xfrm>
            <a:off x="6732588" y="6265863"/>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buFontTx/>
              <a:buNone/>
            </a:pPr>
            <a:fld id="{1E070A53-6BBB-4816-98E7-D7DE9E1051BA}" type="slidenum">
              <a:rPr lang="zh-CN" altLang="en-US" sz="1400" smtClean="0">
                <a:solidFill>
                  <a:srgbClr val="000000"/>
                </a:solidFill>
              </a:rPr>
              <a:pPr algn="r" fontAlgn="base">
                <a:spcBef>
                  <a:spcPct val="0"/>
                </a:spcBef>
                <a:spcAft>
                  <a:spcPct val="0"/>
                </a:spcAft>
                <a:buFontTx/>
                <a:buNone/>
              </a:pPr>
              <a:t>76</a:t>
            </a:fld>
            <a:endParaRPr lang="zh-CN" altLang="en-US" sz="1400" smtClean="0">
              <a:solidFill>
                <a:srgbClr val="000000"/>
              </a:solidFill>
            </a:endParaRPr>
          </a:p>
        </p:txBody>
      </p:sp>
      <p:sp>
        <p:nvSpPr>
          <p:cNvPr id="26626" name="Text Box 2"/>
          <p:cNvSpPr txBox="1">
            <a:spLocks noChangeArrowheads="1"/>
          </p:cNvSpPr>
          <p:nvPr/>
        </p:nvSpPr>
        <p:spPr bwMode="auto">
          <a:xfrm>
            <a:off x="323850" y="777875"/>
            <a:ext cx="85693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dirty="0" smtClean="0">
                <a:solidFill>
                  <a:srgbClr val="FF3300"/>
                </a:solidFill>
                <a:latin typeface="Times New Roman" panose="02020603050405020304" pitchFamily="18" charset="0"/>
              </a:rPr>
              <a:t>例</a:t>
            </a:r>
            <a:r>
              <a:rPr lang="en-US" altLang="zh-CN" b="1" dirty="0" smtClean="0">
                <a:solidFill>
                  <a:srgbClr val="FF3300"/>
                </a:solidFill>
                <a:latin typeface="Times New Roman" panose="02020603050405020304" pitchFamily="18" charset="0"/>
              </a:rPr>
              <a:t>1  </a:t>
            </a:r>
            <a:r>
              <a:rPr lang="zh-CN" altLang="en-US" b="1" dirty="0" smtClean="0">
                <a:solidFill>
                  <a:srgbClr val="000404"/>
                </a:solidFill>
                <a:latin typeface="Times New Roman" panose="02020603050405020304" pitchFamily="18" charset="0"/>
              </a:rPr>
              <a:t>在无限长直载流导线的磁场中, 有一运动的导体线框, 导体线框与载流导线共面。</a:t>
            </a:r>
          </a:p>
        </p:txBody>
      </p:sp>
      <p:graphicFrame>
        <p:nvGraphicFramePr>
          <p:cNvPr id="23556" name="Object 4"/>
          <p:cNvGraphicFramePr>
            <a:graphicFrameLocks/>
          </p:cNvGraphicFramePr>
          <p:nvPr/>
        </p:nvGraphicFramePr>
        <p:xfrm>
          <a:off x="1116013" y="2852738"/>
          <a:ext cx="3506787" cy="1008062"/>
        </p:xfrm>
        <a:graphic>
          <a:graphicData uri="http://schemas.openxmlformats.org/presentationml/2006/ole">
            <mc:AlternateContent xmlns:mc="http://schemas.openxmlformats.org/markup-compatibility/2006">
              <mc:Choice xmlns:v="urn:schemas-microsoft-com:vml" Requires="v">
                <p:oleObj spid="_x0000_s177334" r:id="rId3" imgW="2754704" imgH="774364" progId="Equation.3">
                  <p:embed/>
                </p:oleObj>
              </mc:Choice>
              <mc:Fallback>
                <p:oleObj r:id="rId3" imgW="2754704" imgH="774364"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852738"/>
                        <a:ext cx="3506787"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3557" name="Rectangle 4"/>
          <p:cNvSpPr>
            <a:spLocks noChangeArrowheads="1"/>
          </p:cNvSpPr>
          <p:nvPr/>
        </p:nvSpPr>
        <p:spPr bwMode="auto">
          <a:xfrm>
            <a:off x="323850" y="2349500"/>
            <a:ext cx="5616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smtClean="0">
                <a:solidFill>
                  <a:srgbClr val="FF3300"/>
                </a:solidFill>
                <a:latin typeface="Times New Roman" panose="02020603050405020304" pitchFamily="18" charset="0"/>
              </a:rPr>
              <a:t>解:</a:t>
            </a:r>
            <a:r>
              <a:rPr lang="zh-CN" altLang="en-US" b="1" smtClean="0">
                <a:solidFill>
                  <a:srgbClr val="000404"/>
                </a:solidFill>
                <a:latin typeface="Times New Roman" panose="02020603050405020304" pitchFamily="18" charset="0"/>
              </a:rPr>
              <a:t>取面积元,通过其磁通量为 </a:t>
            </a:r>
          </a:p>
        </p:txBody>
      </p:sp>
      <p:graphicFrame>
        <p:nvGraphicFramePr>
          <p:cNvPr id="23558" name="Object 6"/>
          <p:cNvGraphicFramePr>
            <a:graphicFrameLocks/>
          </p:cNvGraphicFramePr>
          <p:nvPr/>
        </p:nvGraphicFramePr>
        <p:xfrm>
          <a:off x="1116013" y="3860800"/>
          <a:ext cx="3960812" cy="1008063"/>
        </p:xfrm>
        <a:graphic>
          <a:graphicData uri="http://schemas.openxmlformats.org/presentationml/2006/ole">
            <mc:AlternateContent xmlns:mc="http://schemas.openxmlformats.org/markup-compatibility/2006">
              <mc:Choice xmlns:v="urn:schemas-microsoft-com:vml" Requires="v">
                <p:oleObj spid="_x0000_s177335" r:id="rId5" imgW="3008594" imgH="774364" progId="Equation.3">
                  <p:embed/>
                </p:oleObj>
              </mc:Choice>
              <mc:Fallback>
                <p:oleObj r:id="rId5" imgW="3008594" imgH="774364"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860800"/>
                        <a:ext cx="3960812"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3559" name="Object 7"/>
          <p:cNvGraphicFramePr>
            <a:graphicFrameLocks/>
          </p:cNvGraphicFramePr>
          <p:nvPr/>
        </p:nvGraphicFramePr>
        <p:xfrm>
          <a:off x="1547813" y="5013325"/>
          <a:ext cx="2592387" cy="1079500"/>
        </p:xfrm>
        <a:graphic>
          <a:graphicData uri="http://schemas.openxmlformats.org/presentationml/2006/ole">
            <mc:AlternateContent xmlns:mc="http://schemas.openxmlformats.org/markup-compatibility/2006">
              <mc:Choice xmlns:v="urn:schemas-microsoft-com:vml" Requires="v">
                <p:oleObj spid="_x0000_s177336" r:id="rId7" imgW="2133600" imgH="825500" progId="Equation.3">
                  <p:embed/>
                </p:oleObj>
              </mc:Choice>
              <mc:Fallback>
                <p:oleObj r:id="rId7" imgW="2133600" imgH="8255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5013325"/>
                        <a:ext cx="2592387"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3560" name="Text Box 7"/>
          <p:cNvSpPr txBox="1">
            <a:spLocks noChangeArrowheads="1"/>
          </p:cNvSpPr>
          <p:nvPr/>
        </p:nvSpPr>
        <p:spPr bwMode="auto">
          <a:xfrm>
            <a:off x="322263" y="1700213"/>
            <a:ext cx="5041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5000"/>
              </a:lnSpc>
              <a:spcBef>
                <a:spcPct val="0"/>
              </a:spcBef>
              <a:spcAft>
                <a:spcPct val="0"/>
              </a:spcAft>
              <a:buFontTx/>
              <a:buNone/>
            </a:pPr>
            <a:r>
              <a:rPr lang="zh-CN" altLang="en-US" b="1" smtClean="0">
                <a:solidFill>
                  <a:srgbClr val="FF3300"/>
                </a:solidFill>
                <a:latin typeface="Times New Roman" panose="02020603050405020304" pitchFamily="18" charset="0"/>
              </a:rPr>
              <a:t>求:</a:t>
            </a:r>
            <a:r>
              <a:rPr lang="zh-CN" altLang="en-US" b="1" smtClean="0">
                <a:solidFill>
                  <a:srgbClr val="000404"/>
                </a:solidFill>
                <a:latin typeface="Times New Roman" panose="02020603050405020304" pitchFamily="18" charset="0"/>
              </a:rPr>
              <a:t>线框中的感应电动势。</a:t>
            </a:r>
          </a:p>
        </p:txBody>
      </p:sp>
      <p:grpSp>
        <p:nvGrpSpPr>
          <p:cNvPr id="23561" name="Group 9"/>
          <p:cNvGrpSpPr>
            <a:grpSpLocks/>
          </p:cNvGrpSpPr>
          <p:nvPr/>
        </p:nvGrpSpPr>
        <p:grpSpPr bwMode="auto">
          <a:xfrm>
            <a:off x="6213475" y="3055938"/>
            <a:ext cx="1423988" cy="2138362"/>
            <a:chOff x="0" y="0"/>
            <a:chExt cx="897" cy="1347"/>
          </a:xfrm>
        </p:grpSpPr>
        <p:sp>
          <p:nvSpPr>
            <p:cNvPr id="26655" name="Rectangle 9"/>
            <p:cNvSpPr>
              <a:spLocks noChangeArrowheads="1"/>
            </p:cNvSpPr>
            <p:nvPr/>
          </p:nvSpPr>
          <p:spPr bwMode="auto">
            <a:xfrm>
              <a:off x="672" y="0"/>
              <a:ext cx="142" cy="1085"/>
            </a:xfrm>
            <a:prstGeom prst="rect">
              <a:avLst/>
            </a:prstGeom>
            <a:solidFill>
              <a:srgbClr val="FF33CC"/>
            </a:solidFill>
            <a:ln w="9525">
              <a:solidFill>
                <a:srgbClr val="000404"/>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smtClean="0">
                <a:solidFill>
                  <a:srgbClr val="000000"/>
                </a:solidFill>
                <a:latin typeface="Times New Roman" panose="02020603050405020304" pitchFamily="18" charset="0"/>
              </a:endParaRPr>
            </a:p>
          </p:txBody>
        </p:sp>
        <p:graphicFrame>
          <p:nvGraphicFramePr>
            <p:cNvPr id="26656" name="Object 11"/>
            <p:cNvGraphicFramePr>
              <a:graphicFrameLocks/>
            </p:cNvGraphicFramePr>
            <p:nvPr/>
          </p:nvGraphicFramePr>
          <p:xfrm>
            <a:off x="666" y="1148"/>
            <a:ext cx="231" cy="199"/>
          </p:xfrm>
          <a:graphic>
            <a:graphicData uri="http://schemas.openxmlformats.org/presentationml/2006/ole">
              <mc:AlternateContent xmlns:mc="http://schemas.openxmlformats.org/markup-compatibility/2006">
                <mc:Choice xmlns:v="urn:schemas-microsoft-com:vml" Requires="v">
                  <p:oleObj spid="_x0000_s177337" r:id="rId9" imgW="370228" imgH="319162" progId="Equation.3">
                    <p:embed/>
                  </p:oleObj>
                </mc:Choice>
                <mc:Fallback>
                  <p:oleObj r:id="rId9" imgW="370228" imgH="319162"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6" y="1148"/>
                          <a:ext cx="23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6657" name="Line 11"/>
            <p:cNvSpPr>
              <a:spLocks noChangeShapeType="1"/>
            </p:cNvSpPr>
            <p:nvPr/>
          </p:nvSpPr>
          <p:spPr bwMode="auto">
            <a:xfrm>
              <a:off x="0" y="949"/>
              <a:ext cx="672" cy="0"/>
            </a:xfrm>
            <a:prstGeom prst="line">
              <a:avLst/>
            </a:prstGeom>
            <a:noFill/>
            <a:ln w="28575">
              <a:solidFill>
                <a:srgbClr val="000404"/>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graphicFrame>
          <p:nvGraphicFramePr>
            <p:cNvPr id="26658" name="Object 13"/>
            <p:cNvGraphicFramePr>
              <a:graphicFrameLocks/>
            </p:cNvGraphicFramePr>
            <p:nvPr/>
          </p:nvGraphicFramePr>
          <p:xfrm>
            <a:off x="99" y="693"/>
            <a:ext cx="136" cy="145"/>
          </p:xfrm>
          <a:graphic>
            <a:graphicData uri="http://schemas.openxmlformats.org/presentationml/2006/ole">
              <mc:AlternateContent xmlns:mc="http://schemas.openxmlformats.org/markup-compatibility/2006">
                <mc:Choice xmlns:v="urn:schemas-microsoft-com:vml" Requires="v">
                  <p:oleObj spid="_x0000_s177338" r:id="rId11" imgW="217600" imgH="230400" progId="Equation.3">
                    <p:embed/>
                  </p:oleObj>
                </mc:Choice>
                <mc:Fallback>
                  <p:oleObj r:id="rId11" imgW="217600" imgH="2304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 y="693"/>
                          <a:ext cx="136"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26633" name="Rectangle 14"/>
          <p:cNvSpPr>
            <a:spLocks noChangeArrowheads="1"/>
          </p:cNvSpPr>
          <p:nvPr/>
        </p:nvSpPr>
        <p:spPr bwMode="auto">
          <a:xfrm>
            <a:off x="6886575" y="3038475"/>
            <a:ext cx="1219200" cy="1752600"/>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smtClean="0">
              <a:solidFill>
                <a:srgbClr val="000000"/>
              </a:solidFill>
              <a:latin typeface="Times New Roman" panose="02020603050405020304" pitchFamily="18" charset="0"/>
            </a:endParaRPr>
          </a:p>
        </p:txBody>
      </p:sp>
      <p:sp>
        <p:nvSpPr>
          <p:cNvPr id="26634" name="Line 15"/>
          <p:cNvSpPr>
            <a:spLocks noChangeShapeType="1"/>
          </p:cNvSpPr>
          <p:nvPr/>
        </p:nvSpPr>
        <p:spPr bwMode="auto">
          <a:xfrm>
            <a:off x="7800975" y="2809875"/>
            <a:ext cx="6858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graphicFrame>
        <p:nvGraphicFramePr>
          <p:cNvPr id="26635" name="Object 16"/>
          <p:cNvGraphicFramePr>
            <a:graphicFrameLocks/>
          </p:cNvGraphicFramePr>
          <p:nvPr/>
        </p:nvGraphicFramePr>
        <p:xfrm>
          <a:off x="5724525" y="3071813"/>
          <a:ext cx="201613" cy="292100"/>
        </p:xfrm>
        <a:graphic>
          <a:graphicData uri="http://schemas.openxmlformats.org/presentationml/2006/ole">
            <mc:AlternateContent xmlns:mc="http://schemas.openxmlformats.org/markup-compatibility/2006">
              <mc:Choice xmlns:v="urn:schemas-microsoft-com:vml" Requires="v">
                <p:oleObj spid="_x0000_s177339" r:id="rId13" imgW="204532" imgH="294014" progId="Equation.3">
                  <p:embed/>
                </p:oleObj>
              </mc:Choice>
              <mc:Fallback>
                <p:oleObj r:id="rId13" imgW="204532" imgH="294014"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24525" y="3071813"/>
                        <a:ext cx="201613"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6636" name="Object 17"/>
          <p:cNvGraphicFramePr>
            <a:graphicFrameLocks/>
          </p:cNvGraphicFramePr>
          <p:nvPr/>
        </p:nvGraphicFramePr>
        <p:xfrm>
          <a:off x="7904163" y="2347913"/>
          <a:ext cx="576262" cy="431800"/>
        </p:xfrm>
        <a:graphic>
          <a:graphicData uri="http://schemas.openxmlformats.org/presentationml/2006/ole">
            <mc:AlternateContent xmlns:mc="http://schemas.openxmlformats.org/markup-compatibility/2006">
              <mc:Choice xmlns:v="urn:schemas-microsoft-com:vml" Requires="v">
                <p:oleObj spid="_x0000_s177340" r:id="rId15" imgW="128393" imgH="179750" progId="Equation.3">
                  <p:embed/>
                </p:oleObj>
              </mc:Choice>
              <mc:Fallback>
                <p:oleObj r:id="rId15" imgW="128393" imgH="17975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04163" y="2347913"/>
                        <a:ext cx="57626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6637" name="Object 18"/>
          <p:cNvGraphicFramePr>
            <a:graphicFrameLocks/>
          </p:cNvGraphicFramePr>
          <p:nvPr/>
        </p:nvGraphicFramePr>
        <p:xfrm>
          <a:off x="7461250" y="2727325"/>
          <a:ext cx="230188" cy="230188"/>
        </p:xfrm>
        <a:graphic>
          <a:graphicData uri="http://schemas.openxmlformats.org/presentationml/2006/ole">
            <mc:AlternateContent xmlns:mc="http://schemas.openxmlformats.org/markup-compatibility/2006">
              <mc:Choice xmlns:v="urn:schemas-microsoft-com:vml" Requires="v">
                <p:oleObj spid="_x0000_s177341" r:id="rId17" imgW="230703" imgH="230703" progId="Equation.3">
                  <p:embed/>
                </p:oleObj>
              </mc:Choice>
              <mc:Fallback>
                <p:oleObj r:id="rId17" imgW="230703" imgH="230703"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61250" y="2727325"/>
                        <a:ext cx="230188"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6638" name="Object 19"/>
          <p:cNvGraphicFramePr>
            <a:graphicFrameLocks/>
          </p:cNvGraphicFramePr>
          <p:nvPr/>
        </p:nvGraphicFramePr>
        <p:xfrm>
          <a:off x="8226425" y="3678238"/>
          <a:ext cx="201613" cy="315912"/>
        </p:xfrm>
        <a:graphic>
          <a:graphicData uri="http://schemas.openxmlformats.org/presentationml/2006/ole">
            <mc:AlternateContent xmlns:mc="http://schemas.openxmlformats.org/markup-compatibility/2006">
              <mc:Choice xmlns:v="urn:schemas-microsoft-com:vml" Requires="v">
                <p:oleObj spid="_x0000_s177342" r:id="rId19" imgW="204442" imgH="319441" progId="Equation.3">
                  <p:embed/>
                </p:oleObj>
              </mc:Choice>
              <mc:Fallback>
                <p:oleObj r:id="rId19" imgW="204442" imgH="319441"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26425" y="3678238"/>
                        <a:ext cx="201613"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6639" name="Line 20"/>
          <p:cNvSpPr>
            <a:spLocks noChangeShapeType="1"/>
          </p:cNvSpPr>
          <p:nvPr/>
        </p:nvSpPr>
        <p:spPr bwMode="auto">
          <a:xfrm>
            <a:off x="6200775" y="3571875"/>
            <a:ext cx="685800" cy="0"/>
          </a:xfrm>
          <a:prstGeom prst="line">
            <a:avLst/>
          </a:prstGeom>
          <a:noFill/>
          <a:ln w="28575">
            <a:solidFill>
              <a:srgbClr val="000404"/>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graphicFrame>
        <p:nvGraphicFramePr>
          <p:cNvPr id="26640" name="Object 21"/>
          <p:cNvGraphicFramePr>
            <a:graphicFrameLocks/>
          </p:cNvGraphicFramePr>
          <p:nvPr/>
        </p:nvGraphicFramePr>
        <p:xfrm>
          <a:off x="6440488" y="3173413"/>
          <a:ext cx="139700" cy="315912"/>
        </p:xfrm>
        <a:graphic>
          <a:graphicData uri="http://schemas.openxmlformats.org/presentationml/2006/ole">
            <mc:AlternateContent xmlns:mc="http://schemas.openxmlformats.org/markup-compatibility/2006">
              <mc:Choice xmlns:v="urn:schemas-microsoft-com:vml" Requires="v">
                <p:oleObj spid="_x0000_s177343" r:id="rId21" imgW="140554" imgH="319441" progId="Equation.3">
                  <p:embed/>
                </p:oleObj>
              </mc:Choice>
              <mc:Fallback>
                <p:oleObj r:id="rId21" imgW="140554" imgH="319441"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40488" y="3173413"/>
                        <a:ext cx="13970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3574" name="Rectangle 22"/>
          <p:cNvSpPr>
            <a:spLocks noChangeArrowheads="1"/>
          </p:cNvSpPr>
          <p:nvPr/>
        </p:nvSpPr>
        <p:spPr bwMode="auto">
          <a:xfrm>
            <a:off x="6319838" y="5227638"/>
            <a:ext cx="2592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zh-CN" sz="1800" b="1" smtClean="0">
                <a:solidFill>
                  <a:srgbClr val="000404"/>
                </a:solidFill>
                <a:latin typeface="宋体" panose="02010600030101010101" pitchFamily="2" charset="-122"/>
              </a:rPr>
              <a:t>（选顺时针方向为正） </a:t>
            </a:r>
          </a:p>
        </p:txBody>
      </p:sp>
      <p:sp>
        <p:nvSpPr>
          <p:cNvPr id="26642" name="Rectangle 23"/>
          <p:cNvSpPr>
            <a:spLocks noChangeArrowheads="1"/>
          </p:cNvSpPr>
          <p:nvPr/>
        </p:nvSpPr>
        <p:spPr bwMode="auto">
          <a:xfrm>
            <a:off x="6070600" y="2276475"/>
            <a:ext cx="144463" cy="3600450"/>
          </a:xfrm>
          <a:prstGeom prst="rect">
            <a:avLst/>
          </a:prstGeom>
          <a:gradFill rotWithShape="1">
            <a:gsLst>
              <a:gs pos="0">
                <a:srgbClr val="595959"/>
              </a:gs>
              <a:gs pos="50000">
                <a:srgbClr val="C0C0C0"/>
              </a:gs>
              <a:gs pos="100000">
                <a:srgbClr val="595959"/>
              </a:gs>
            </a:gsLst>
            <a:lin ang="0" scaled="1"/>
          </a:gradFill>
          <a:ln w="12700" cap="sq">
            <a:solidFill>
              <a:srgbClr val="3366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smtClean="0">
              <a:solidFill>
                <a:srgbClr val="000000"/>
              </a:solidFill>
              <a:latin typeface="Times New Roman" panose="02020603050405020304" pitchFamily="18" charset="0"/>
            </a:endParaRPr>
          </a:p>
        </p:txBody>
      </p:sp>
      <p:sp>
        <p:nvSpPr>
          <p:cNvPr id="26643" name="Line 24"/>
          <p:cNvSpPr>
            <a:spLocks noChangeShapeType="1"/>
          </p:cNvSpPr>
          <p:nvPr/>
        </p:nvSpPr>
        <p:spPr bwMode="auto">
          <a:xfrm flipV="1">
            <a:off x="6146800" y="2805113"/>
            <a:ext cx="0" cy="8382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grpSp>
        <p:nvGrpSpPr>
          <p:cNvPr id="23577" name="Group 25"/>
          <p:cNvGrpSpPr>
            <a:grpSpLocks/>
          </p:cNvGrpSpPr>
          <p:nvPr/>
        </p:nvGrpSpPr>
        <p:grpSpPr bwMode="auto">
          <a:xfrm>
            <a:off x="7588250" y="3178175"/>
            <a:ext cx="368300" cy="682625"/>
            <a:chOff x="0" y="0"/>
            <a:chExt cx="368820" cy="683630"/>
          </a:xfrm>
        </p:grpSpPr>
        <p:sp>
          <p:nvSpPr>
            <p:cNvPr id="26651" name="椭圆 1"/>
            <p:cNvSpPr>
              <a:spLocks noChangeArrowheads="1"/>
            </p:cNvSpPr>
            <p:nvPr/>
          </p:nvSpPr>
          <p:spPr bwMode="auto">
            <a:xfrm>
              <a:off x="95207" y="0"/>
              <a:ext cx="228996" cy="214883"/>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smtClean="0">
                <a:solidFill>
                  <a:srgbClr val="000000"/>
                </a:solidFill>
                <a:latin typeface="Times New Roman" panose="02020603050405020304" pitchFamily="18" charset="0"/>
              </a:endParaRPr>
            </a:p>
          </p:txBody>
        </p:sp>
        <p:cxnSp>
          <p:nvCxnSpPr>
            <p:cNvPr id="26652" name="直接连接符 4"/>
            <p:cNvCxnSpPr>
              <a:cxnSpLocks noChangeShapeType="1"/>
            </p:cNvCxnSpPr>
            <p:nvPr/>
          </p:nvCxnSpPr>
          <p:spPr bwMode="auto">
            <a:xfrm>
              <a:off x="132862" y="35830"/>
              <a:ext cx="152400" cy="1524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cxnSp>
        <p:cxnSp>
          <p:nvCxnSpPr>
            <p:cNvPr id="26653" name="直接连接符 29"/>
            <p:cNvCxnSpPr>
              <a:cxnSpLocks noChangeShapeType="1"/>
            </p:cNvCxnSpPr>
            <p:nvPr/>
          </p:nvCxnSpPr>
          <p:spPr bwMode="auto">
            <a:xfrm flipH="1">
              <a:off x="133505" y="34416"/>
              <a:ext cx="152400" cy="14605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cxnSp>
        <p:graphicFrame>
          <p:nvGraphicFramePr>
            <p:cNvPr id="26654" name="Object 29"/>
            <p:cNvGraphicFramePr>
              <a:graphicFrameLocks/>
            </p:cNvGraphicFramePr>
            <p:nvPr/>
          </p:nvGraphicFramePr>
          <p:xfrm>
            <a:off x="0" y="180466"/>
            <a:ext cx="368820" cy="503164"/>
          </p:xfrm>
          <a:graphic>
            <a:graphicData uri="http://schemas.openxmlformats.org/presentationml/2006/ole">
              <mc:AlternateContent xmlns:mc="http://schemas.openxmlformats.org/markup-compatibility/2006">
                <mc:Choice xmlns:v="urn:schemas-microsoft-com:vml" Requires="v">
                  <p:oleObj spid="_x0000_s177344" r:id="rId23" imgW="127721" imgH="166037" progId="Equation.DSMT4">
                    <p:embed/>
                  </p:oleObj>
                </mc:Choice>
                <mc:Fallback>
                  <p:oleObj r:id="rId23" imgW="127721" imgH="166037" progId="Equation.DSMT4">
                    <p:embed/>
                    <p:pic>
                      <p:nvPicPr>
                        <p:cNvPr id="0" name=""/>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180466"/>
                          <a:ext cx="368820" cy="50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3582" name="Group 30"/>
          <p:cNvGrpSpPr>
            <a:grpSpLocks/>
          </p:cNvGrpSpPr>
          <p:nvPr/>
        </p:nvGrpSpPr>
        <p:grpSpPr bwMode="auto">
          <a:xfrm>
            <a:off x="7675563" y="4108450"/>
            <a:ext cx="425450" cy="544513"/>
            <a:chOff x="0" y="0"/>
            <a:chExt cx="424344" cy="544618"/>
          </a:xfrm>
        </p:grpSpPr>
        <p:sp>
          <p:nvSpPr>
            <p:cNvPr id="26647" name="椭圆 35"/>
            <p:cNvSpPr>
              <a:spLocks noChangeArrowheads="1"/>
            </p:cNvSpPr>
            <p:nvPr/>
          </p:nvSpPr>
          <p:spPr bwMode="auto">
            <a:xfrm>
              <a:off x="0" y="0"/>
              <a:ext cx="228996" cy="214883"/>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smtClean="0">
                <a:solidFill>
                  <a:srgbClr val="000000"/>
                </a:solidFill>
                <a:latin typeface="Times New Roman" panose="02020603050405020304" pitchFamily="18" charset="0"/>
              </a:endParaRPr>
            </a:p>
          </p:txBody>
        </p:sp>
        <p:cxnSp>
          <p:nvCxnSpPr>
            <p:cNvPr id="26648" name="直接连接符 36"/>
            <p:cNvCxnSpPr>
              <a:cxnSpLocks noChangeShapeType="1"/>
            </p:cNvCxnSpPr>
            <p:nvPr/>
          </p:nvCxnSpPr>
          <p:spPr bwMode="auto">
            <a:xfrm>
              <a:off x="37655" y="35830"/>
              <a:ext cx="152400" cy="1524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cxnSp>
        <p:cxnSp>
          <p:nvCxnSpPr>
            <p:cNvPr id="26649" name="直接连接符 37"/>
            <p:cNvCxnSpPr>
              <a:cxnSpLocks noChangeShapeType="1"/>
            </p:cNvCxnSpPr>
            <p:nvPr/>
          </p:nvCxnSpPr>
          <p:spPr bwMode="auto">
            <a:xfrm flipH="1">
              <a:off x="38298" y="34416"/>
              <a:ext cx="152400" cy="14605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cxnSp>
        <p:graphicFrame>
          <p:nvGraphicFramePr>
            <p:cNvPr id="26650" name="Object 34"/>
            <p:cNvGraphicFramePr>
              <a:graphicFrameLocks/>
            </p:cNvGraphicFramePr>
            <p:nvPr/>
          </p:nvGraphicFramePr>
          <p:xfrm>
            <a:off x="63100" y="189067"/>
            <a:ext cx="361244" cy="355551"/>
          </p:xfrm>
          <a:graphic>
            <a:graphicData uri="http://schemas.openxmlformats.org/presentationml/2006/ole">
              <mc:AlternateContent xmlns:mc="http://schemas.openxmlformats.org/markup-compatibility/2006">
                <mc:Choice xmlns:v="urn:schemas-microsoft-com:vml" Requires="v">
                  <p:oleObj spid="_x0000_s177345" r:id="rId25" imgW="153399" imgH="166182" progId="Equation.DSMT4">
                    <p:embed/>
                  </p:oleObj>
                </mc:Choice>
                <mc:Fallback>
                  <p:oleObj r:id="rId25" imgW="153399" imgH="166182" progId="Equation.DSMT4">
                    <p:embed/>
                    <p:pic>
                      <p:nvPicPr>
                        <p:cNvPr id="0" nam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3100" y="189067"/>
                          <a:ext cx="361244" cy="35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23587" name="AutoShape 35"/>
          <p:cNvCxnSpPr>
            <a:cxnSpLocks noChangeShapeType="1"/>
          </p:cNvCxnSpPr>
          <p:nvPr/>
        </p:nvCxnSpPr>
        <p:spPr bwMode="auto">
          <a:xfrm>
            <a:off x="8101013" y="3286125"/>
            <a:ext cx="0" cy="431800"/>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9865885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39000"/>
                                  </p:iterate>
                                  <p:childTnLst>
                                    <p:set>
                                      <p:cBhvr>
                                        <p:cTn id="6" dur="1" fill="hold">
                                          <p:stCondLst>
                                            <p:cond delay="0"/>
                                          </p:stCondLst>
                                        </p:cTn>
                                        <p:tgtEl>
                                          <p:spTgt spid="23560"/>
                                        </p:tgtEl>
                                        <p:attrNameLst>
                                          <p:attrName>style.visibility</p:attrName>
                                        </p:attrNameLst>
                                      </p:cBhvr>
                                      <p:to>
                                        <p:strVal val="visible"/>
                                      </p:to>
                                    </p:set>
                                    <p:animEffect transition="in" filter="wipe(left)">
                                      <p:cBhvr>
                                        <p:cTn id="7" dur="1000"/>
                                        <p:tgtEl>
                                          <p:spTgt spid="235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3582"/>
                                        </p:tgtEl>
                                        <p:attrNameLst>
                                          <p:attrName>style.visibility</p:attrName>
                                        </p:attrNameLst>
                                      </p:cBhvr>
                                      <p:to>
                                        <p:strVal val="visible"/>
                                      </p:to>
                                    </p:set>
                                    <p:animEffect transition="in" filter="wipe(down)">
                                      <p:cBhvr>
                                        <p:cTn id="12" dur="500"/>
                                        <p:tgtEl>
                                          <p:spTgt spid="235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574"/>
                                        </p:tgtEl>
                                        <p:attrNameLst>
                                          <p:attrName>style.visibility</p:attrName>
                                        </p:attrNameLst>
                                      </p:cBhvr>
                                      <p:to>
                                        <p:strVal val="visible"/>
                                      </p:to>
                                    </p:set>
                                    <p:animEffect transition="in" filter="wipe(down)">
                                      <p:cBhvr>
                                        <p:cTn id="17" dur="500"/>
                                        <p:tgtEl>
                                          <p:spTgt spid="23574"/>
                                        </p:tgtEl>
                                      </p:cBhvr>
                                    </p:animEffect>
                                  </p:childTnLst>
                                </p:cTn>
                              </p:par>
                              <p:par>
                                <p:cTn id="18" presetID="22" presetClass="entr" presetSubtype="4" fill="hold" nodeType="withEffect">
                                  <p:stCondLst>
                                    <p:cond delay="0"/>
                                  </p:stCondLst>
                                  <p:childTnLst>
                                    <p:set>
                                      <p:cBhvr>
                                        <p:cTn id="19" dur="1" fill="hold">
                                          <p:stCondLst>
                                            <p:cond delay="0"/>
                                          </p:stCondLst>
                                        </p:cTn>
                                        <p:tgtEl>
                                          <p:spTgt spid="23577"/>
                                        </p:tgtEl>
                                        <p:attrNameLst>
                                          <p:attrName>style.visibility</p:attrName>
                                        </p:attrNameLst>
                                      </p:cBhvr>
                                      <p:to>
                                        <p:strVal val="visible"/>
                                      </p:to>
                                    </p:set>
                                    <p:animEffect transition="in" filter="wipe(down)">
                                      <p:cBhvr>
                                        <p:cTn id="20" dur="500"/>
                                        <p:tgtEl>
                                          <p:spTgt spid="23577"/>
                                        </p:tgtEl>
                                      </p:cBhvr>
                                    </p:animEffect>
                                  </p:childTnLst>
                                </p:cTn>
                              </p:par>
                              <p:par>
                                <p:cTn id="21" presetID="5" presetClass="entr" presetSubtype="10" fill="hold" nodeType="withEffect">
                                  <p:stCondLst>
                                    <p:cond delay="0"/>
                                  </p:stCondLst>
                                  <p:childTnLst>
                                    <p:set>
                                      <p:cBhvr>
                                        <p:cTn id="22" dur="1" fill="hold">
                                          <p:stCondLst>
                                            <p:cond delay="0"/>
                                          </p:stCondLst>
                                        </p:cTn>
                                        <p:tgtEl>
                                          <p:spTgt spid="23587"/>
                                        </p:tgtEl>
                                        <p:attrNameLst>
                                          <p:attrName>style.visibility</p:attrName>
                                        </p:attrNameLst>
                                      </p:cBhvr>
                                      <p:to>
                                        <p:strVal val="visible"/>
                                      </p:to>
                                    </p:set>
                                    <p:animEffect transition="in" filter="checkerboard(across)">
                                      <p:cBhvr>
                                        <p:cTn id="23" dur="500"/>
                                        <p:tgtEl>
                                          <p:spTgt spid="2358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557"/>
                                        </p:tgtEl>
                                        <p:attrNameLst>
                                          <p:attrName>style.visibility</p:attrName>
                                        </p:attrNameLst>
                                      </p:cBhvr>
                                      <p:to>
                                        <p:strVal val="visible"/>
                                      </p:to>
                                    </p:set>
                                    <p:animEffect transition="in" filter="wipe(left)">
                                      <p:cBhvr>
                                        <p:cTn id="28" dur="1000"/>
                                        <p:tgtEl>
                                          <p:spTgt spid="2355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23561"/>
                                        </p:tgtEl>
                                        <p:attrNameLst>
                                          <p:attrName>style.visibility</p:attrName>
                                        </p:attrNameLst>
                                      </p:cBhvr>
                                      <p:to>
                                        <p:strVal val="visible"/>
                                      </p:to>
                                    </p:set>
                                    <p:animEffect transition="in" filter="wipe(down)">
                                      <p:cBhvr>
                                        <p:cTn id="33" dur="1000"/>
                                        <p:tgtEl>
                                          <p:spTgt spid="2356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3556"/>
                                        </p:tgtEl>
                                        <p:attrNameLst>
                                          <p:attrName>style.visibility</p:attrName>
                                        </p:attrNameLst>
                                      </p:cBhvr>
                                      <p:to>
                                        <p:strVal val="visible"/>
                                      </p:to>
                                    </p:set>
                                    <p:animEffect transition="in" filter="wipe(left)">
                                      <p:cBhvr>
                                        <p:cTn id="38" dur="2000"/>
                                        <p:tgtEl>
                                          <p:spTgt spid="2355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3558"/>
                                        </p:tgtEl>
                                        <p:attrNameLst>
                                          <p:attrName>style.visibility</p:attrName>
                                        </p:attrNameLst>
                                      </p:cBhvr>
                                      <p:to>
                                        <p:strVal val="visible"/>
                                      </p:to>
                                    </p:set>
                                    <p:animEffect transition="in" filter="wipe(left)">
                                      <p:cBhvr>
                                        <p:cTn id="43" dur="2000"/>
                                        <p:tgtEl>
                                          <p:spTgt spid="2355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23559"/>
                                        </p:tgtEl>
                                        <p:attrNameLst>
                                          <p:attrName>style.visibility</p:attrName>
                                        </p:attrNameLst>
                                      </p:cBhvr>
                                      <p:to>
                                        <p:strVal val="visible"/>
                                      </p:to>
                                    </p:set>
                                    <p:animEffect transition="in" filter="wipe(left)">
                                      <p:cBhvr>
                                        <p:cTn id="48" dur="20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utoUpdateAnimBg="0"/>
      <p:bldP spid="23560" grpId="0" autoUpdateAnimBg="0"/>
      <p:bldP spid="23574"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3"/>
          <p:cNvSpPr txBox="1">
            <a:spLocks noGrp="1" noChangeArrowheads="1"/>
          </p:cNvSpPr>
          <p:nvPr/>
        </p:nvSpPr>
        <p:spPr bwMode="auto">
          <a:xfrm>
            <a:off x="6732588" y="6265863"/>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buFontTx/>
              <a:buNone/>
            </a:pPr>
            <a:fld id="{BD924850-0FAF-4E3A-AB3D-363D15477700}" type="slidenum">
              <a:rPr lang="zh-CN" altLang="en-US" sz="1400" smtClean="0">
                <a:solidFill>
                  <a:srgbClr val="000000"/>
                </a:solidFill>
              </a:rPr>
              <a:pPr algn="r" fontAlgn="base">
                <a:spcBef>
                  <a:spcPct val="0"/>
                </a:spcBef>
                <a:spcAft>
                  <a:spcPct val="0"/>
                </a:spcAft>
                <a:buFontTx/>
                <a:buNone/>
              </a:pPr>
              <a:t>77</a:t>
            </a:fld>
            <a:endParaRPr lang="zh-CN" altLang="en-US" sz="1400" smtClean="0">
              <a:solidFill>
                <a:srgbClr val="000000"/>
              </a:solidFill>
            </a:endParaRPr>
          </a:p>
        </p:txBody>
      </p:sp>
      <p:graphicFrame>
        <p:nvGraphicFramePr>
          <p:cNvPr id="24579" name="Object 3"/>
          <p:cNvGraphicFramePr>
            <a:graphicFrameLocks/>
          </p:cNvGraphicFramePr>
          <p:nvPr/>
        </p:nvGraphicFramePr>
        <p:xfrm>
          <a:off x="1116013" y="1411288"/>
          <a:ext cx="1584325" cy="1152525"/>
        </p:xfrm>
        <a:graphic>
          <a:graphicData uri="http://schemas.openxmlformats.org/presentationml/2006/ole">
            <mc:AlternateContent xmlns:mc="http://schemas.openxmlformats.org/markup-compatibility/2006">
              <mc:Choice xmlns:v="urn:schemas-microsoft-com:vml" Requires="v">
                <p:oleObj spid="_x0000_s178328" r:id="rId4" imgW="611192" imgH="394728" progId="Equation.3">
                  <p:embed/>
                </p:oleObj>
              </mc:Choice>
              <mc:Fallback>
                <p:oleObj r:id="rId4" imgW="611192" imgH="394728"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411288"/>
                        <a:ext cx="1584325"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4580" name="Object 4"/>
          <p:cNvGraphicFramePr>
            <a:graphicFrameLocks/>
          </p:cNvGraphicFramePr>
          <p:nvPr/>
        </p:nvGraphicFramePr>
        <p:xfrm>
          <a:off x="1474788" y="2852738"/>
          <a:ext cx="3744912" cy="1008062"/>
        </p:xfrm>
        <a:graphic>
          <a:graphicData uri="http://schemas.openxmlformats.org/presentationml/2006/ole">
            <mc:AlternateContent xmlns:mc="http://schemas.openxmlformats.org/markup-compatibility/2006">
              <mc:Choice xmlns:v="urn:schemas-microsoft-com:vml" Requires="v">
                <p:oleObj spid="_x0000_s178329" r:id="rId6" imgW="3276600" imgH="825500" progId="Equation.3">
                  <p:embed/>
                </p:oleObj>
              </mc:Choice>
              <mc:Fallback>
                <p:oleObj r:id="rId6" imgW="3276600" imgH="82550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4788" y="2852738"/>
                        <a:ext cx="3744912"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4581" name="Object 5"/>
          <p:cNvGraphicFramePr>
            <a:graphicFrameLocks/>
          </p:cNvGraphicFramePr>
          <p:nvPr/>
        </p:nvGraphicFramePr>
        <p:xfrm>
          <a:off x="1474788" y="4219575"/>
          <a:ext cx="2447925" cy="1225550"/>
        </p:xfrm>
        <a:graphic>
          <a:graphicData uri="http://schemas.openxmlformats.org/presentationml/2006/ole">
            <mc:AlternateContent xmlns:mc="http://schemas.openxmlformats.org/markup-compatibility/2006">
              <mc:Choice xmlns:v="urn:schemas-microsoft-com:vml" Requires="v">
                <p:oleObj spid="_x0000_s178330" r:id="rId8" imgW="776723" imgH="420194" progId="Equation.3">
                  <p:embed/>
                </p:oleObj>
              </mc:Choice>
              <mc:Fallback>
                <p:oleObj r:id="rId8" imgW="776723" imgH="420194"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4788" y="4219575"/>
                        <a:ext cx="2447925"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27653" name="Group 6"/>
          <p:cNvGrpSpPr>
            <a:grpSpLocks/>
          </p:cNvGrpSpPr>
          <p:nvPr/>
        </p:nvGrpSpPr>
        <p:grpSpPr bwMode="auto">
          <a:xfrm>
            <a:off x="5651500" y="1628775"/>
            <a:ext cx="3187700" cy="3600450"/>
            <a:chOff x="0" y="0"/>
            <a:chExt cx="2008" cy="2268"/>
          </a:xfrm>
        </p:grpSpPr>
        <p:grpSp>
          <p:nvGrpSpPr>
            <p:cNvPr id="27654" name="Group 7"/>
            <p:cNvGrpSpPr>
              <a:grpSpLocks/>
            </p:cNvGrpSpPr>
            <p:nvPr/>
          </p:nvGrpSpPr>
          <p:grpSpPr bwMode="auto">
            <a:xfrm>
              <a:off x="308" y="491"/>
              <a:ext cx="897" cy="1347"/>
              <a:chOff x="0" y="0"/>
              <a:chExt cx="897" cy="1347"/>
            </a:xfrm>
          </p:grpSpPr>
          <p:sp>
            <p:nvSpPr>
              <p:cNvPr id="27667" name="Rectangle 7"/>
              <p:cNvSpPr>
                <a:spLocks noChangeArrowheads="1"/>
              </p:cNvSpPr>
              <p:nvPr/>
            </p:nvSpPr>
            <p:spPr bwMode="auto">
              <a:xfrm>
                <a:off x="672" y="0"/>
                <a:ext cx="142" cy="1085"/>
              </a:xfrm>
              <a:prstGeom prst="rect">
                <a:avLst/>
              </a:prstGeom>
              <a:solidFill>
                <a:srgbClr val="FF33CC"/>
              </a:solidFill>
              <a:ln w="9525">
                <a:solidFill>
                  <a:srgbClr val="000404"/>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smtClean="0">
                  <a:solidFill>
                    <a:srgbClr val="000000"/>
                  </a:solidFill>
                  <a:latin typeface="Times New Roman" panose="02020603050405020304" pitchFamily="18" charset="0"/>
                </a:endParaRPr>
              </a:p>
            </p:txBody>
          </p:sp>
          <p:graphicFrame>
            <p:nvGraphicFramePr>
              <p:cNvPr id="27668" name="Object 9"/>
              <p:cNvGraphicFramePr>
                <a:graphicFrameLocks/>
              </p:cNvGraphicFramePr>
              <p:nvPr/>
            </p:nvGraphicFramePr>
            <p:xfrm>
              <a:off x="666" y="1148"/>
              <a:ext cx="231" cy="199"/>
            </p:xfrm>
            <a:graphic>
              <a:graphicData uri="http://schemas.openxmlformats.org/presentationml/2006/ole">
                <mc:AlternateContent xmlns:mc="http://schemas.openxmlformats.org/markup-compatibility/2006">
                  <mc:Choice xmlns:v="urn:schemas-microsoft-com:vml" Requires="v">
                    <p:oleObj spid="_x0000_s178331" r:id="rId10" imgW="370228" imgH="319162" progId="Equation.3">
                      <p:embed/>
                    </p:oleObj>
                  </mc:Choice>
                  <mc:Fallback>
                    <p:oleObj r:id="rId10" imgW="370228" imgH="319162"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6" y="1148"/>
                            <a:ext cx="23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7669" name="Line 9"/>
              <p:cNvSpPr>
                <a:spLocks noChangeShapeType="1"/>
              </p:cNvSpPr>
              <p:nvPr/>
            </p:nvSpPr>
            <p:spPr bwMode="auto">
              <a:xfrm>
                <a:off x="0" y="949"/>
                <a:ext cx="672" cy="0"/>
              </a:xfrm>
              <a:prstGeom prst="line">
                <a:avLst/>
              </a:prstGeom>
              <a:noFill/>
              <a:ln w="28575">
                <a:solidFill>
                  <a:srgbClr val="000404"/>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graphicFrame>
            <p:nvGraphicFramePr>
              <p:cNvPr id="27670" name="Object 11"/>
              <p:cNvGraphicFramePr>
                <a:graphicFrameLocks/>
              </p:cNvGraphicFramePr>
              <p:nvPr/>
            </p:nvGraphicFramePr>
            <p:xfrm>
              <a:off x="99" y="693"/>
              <a:ext cx="136" cy="145"/>
            </p:xfrm>
            <a:graphic>
              <a:graphicData uri="http://schemas.openxmlformats.org/presentationml/2006/ole">
                <mc:AlternateContent xmlns:mc="http://schemas.openxmlformats.org/markup-compatibility/2006">
                  <mc:Choice xmlns:v="urn:schemas-microsoft-com:vml" Requires="v">
                    <p:oleObj spid="_x0000_s178332" r:id="rId12" imgW="217600" imgH="230400" progId="Equation.3">
                      <p:embed/>
                    </p:oleObj>
                  </mc:Choice>
                  <mc:Fallback>
                    <p:oleObj r:id="rId12" imgW="217600" imgH="230400"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 y="693"/>
                            <a:ext cx="136"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27655" name="Group 12"/>
            <p:cNvGrpSpPr>
              <a:grpSpLocks/>
            </p:cNvGrpSpPr>
            <p:nvPr/>
          </p:nvGrpSpPr>
          <p:grpSpPr bwMode="auto">
            <a:xfrm>
              <a:off x="0" y="0"/>
              <a:ext cx="2008" cy="2268"/>
              <a:chOff x="0" y="0"/>
              <a:chExt cx="2008" cy="2268"/>
            </a:xfrm>
          </p:grpSpPr>
          <p:sp>
            <p:nvSpPr>
              <p:cNvPr id="27656" name="Rectangle 12"/>
              <p:cNvSpPr>
                <a:spLocks noChangeArrowheads="1"/>
              </p:cNvSpPr>
              <p:nvPr/>
            </p:nvSpPr>
            <p:spPr bwMode="auto">
              <a:xfrm>
                <a:off x="732" y="480"/>
                <a:ext cx="768" cy="1104"/>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smtClean="0">
                  <a:solidFill>
                    <a:srgbClr val="000000"/>
                  </a:solidFill>
                  <a:latin typeface="Times New Roman" panose="02020603050405020304" pitchFamily="18" charset="0"/>
                </a:endParaRPr>
              </a:p>
            </p:txBody>
          </p:sp>
          <p:sp>
            <p:nvSpPr>
              <p:cNvPr id="27657" name="Line 13"/>
              <p:cNvSpPr>
                <a:spLocks noChangeShapeType="1"/>
              </p:cNvSpPr>
              <p:nvPr/>
            </p:nvSpPr>
            <p:spPr bwMode="auto">
              <a:xfrm>
                <a:off x="1308" y="336"/>
                <a:ext cx="43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graphicFrame>
            <p:nvGraphicFramePr>
              <p:cNvPr id="27658" name="Object 15"/>
              <p:cNvGraphicFramePr>
                <a:graphicFrameLocks/>
              </p:cNvGraphicFramePr>
              <p:nvPr/>
            </p:nvGraphicFramePr>
            <p:xfrm>
              <a:off x="0" y="501"/>
              <a:ext cx="127" cy="184"/>
            </p:xfrm>
            <a:graphic>
              <a:graphicData uri="http://schemas.openxmlformats.org/presentationml/2006/ole">
                <mc:AlternateContent xmlns:mc="http://schemas.openxmlformats.org/markup-compatibility/2006">
                  <mc:Choice xmlns:v="urn:schemas-microsoft-com:vml" Requires="v">
                    <p:oleObj spid="_x0000_s178333" r:id="rId14" imgW="204532" imgH="294014" progId="Equation.3">
                      <p:embed/>
                    </p:oleObj>
                  </mc:Choice>
                  <mc:Fallback>
                    <p:oleObj r:id="rId14" imgW="204532" imgH="294014"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501"/>
                            <a:ext cx="1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7659" name="Object 16"/>
              <p:cNvGraphicFramePr>
                <a:graphicFrameLocks/>
              </p:cNvGraphicFramePr>
              <p:nvPr/>
            </p:nvGraphicFramePr>
            <p:xfrm>
              <a:off x="1373" y="45"/>
              <a:ext cx="363" cy="272"/>
            </p:xfrm>
            <a:graphic>
              <a:graphicData uri="http://schemas.openxmlformats.org/presentationml/2006/ole">
                <mc:AlternateContent xmlns:mc="http://schemas.openxmlformats.org/markup-compatibility/2006">
                  <mc:Choice xmlns:v="urn:schemas-microsoft-com:vml" Requires="v">
                    <p:oleObj spid="_x0000_s178334" r:id="rId16" imgW="128393" imgH="179750" progId="Equation.3">
                      <p:embed/>
                    </p:oleObj>
                  </mc:Choice>
                  <mc:Fallback>
                    <p:oleObj r:id="rId16" imgW="128393" imgH="179750" progId="Equation.3">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3" y="45"/>
                            <a:ext cx="363"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7660" name="Object 17"/>
              <p:cNvGraphicFramePr>
                <a:graphicFrameLocks/>
              </p:cNvGraphicFramePr>
              <p:nvPr/>
            </p:nvGraphicFramePr>
            <p:xfrm>
              <a:off x="1094" y="284"/>
              <a:ext cx="145" cy="145"/>
            </p:xfrm>
            <a:graphic>
              <a:graphicData uri="http://schemas.openxmlformats.org/presentationml/2006/ole">
                <mc:AlternateContent xmlns:mc="http://schemas.openxmlformats.org/markup-compatibility/2006">
                  <mc:Choice xmlns:v="urn:schemas-microsoft-com:vml" Requires="v">
                    <p:oleObj spid="_x0000_s178335" r:id="rId18" imgW="230703" imgH="230703" progId="Equation.3">
                      <p:embed/>
                    </p:oleObj>
                  </mc:Choice>
                  <mc:Fallback>
                    <p:oleObj r:id="rId18" imgW="230703" imgH="230703" progId="Equation.3">
                      <p:embed/>
                      <p:pic>
                        <p:nvPicPr>
                          <p:cNvPr id="0" name=""/>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94" y="284"/>
                            <a:ext cx="145"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7661" name="Object 18"/>
              <p:cNvGraphicFramePr>
                <a:graphicFrameLocks/>
              </p:cNvGraphicFramePr>
              <p:nvPr/>
            </p:nvGraphicFramePr>
            <p:xfrm>
              <a:off x="1576" y="883"/>
              <a:ext cx="127" cy="199"/>
            </p:xfrm>
            <a:graphic>
              <a:graphicData uri="http://schemas.openxmlformats.org/presentationml/2006/ole">
                <mc:AlternateContent xmlns:mc="http://schemas.openxmlformats.org/markup-compatibility/2006">
                  <mc:Choice xmlns:v="urn:schemas-microsoft-com:vml" Requires="v">
                    <p:oleObj spid="_x0000_s178336" r:id="rId20" imgW="204442" imgH="319441" progId="Equation.3">
                      <p:embed/>
                    </p:oleObj>
                  </mc:Choice>
                  <mc:Fallback>
                    <p:oleObj r:id="rId20" imgW="204442" imgH="319441" progId="Equation.3">
                      <p:embed/>
                      <p:pic>
                        <p:nvPicPr>
                          <p:cNvPr id="0" name=""/>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76" y="883"/>
                            <a:ext cx="127"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7662" name="Line 18"/>
              <p:cNvSpPr>
                <a:spLocks noChangeShapeType="1"/>
              </p:cNvSpPr>
              <p:nvPr/>
            </p:nvSpPr>
            <p:spPr bwMode="auto">
              <a:xfrm>
                <a:off x="300" y="816"/>
                <a:ext cx="432" cy="0"/>
              </a:xfrm>
              <a:prstGeom prst="line">
                <a:avLst/>
              </a:prstGeom>
              <a:noFill/>
              <a:ln w="28575">
                <a:solidFill>
                  <a:srgbClr val="000404"/>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graphicFrame>
            <p:nvGraphicFramePr>
              <p:cNvPr id="27663" name="Object 20"/>
              <p:cNvGraphicFramePr>
                <a:graphicFrameLocks/>
              </p:cNvGraphicFramePr>
              <p:nvPr/>
            </p:nvGraphicFramePr>
            <p:xfrm>
              <a:off x="451" y="565"/>
              <a:ext cx="88" cy="199"/>
            </p:xfrm>
            <a:graphic>
              <a:graphicData uri="http://schemas.openxmlformats.org/presentationml/2006/ole">
                <mc:AlternateContent xmlns:mc="http://schemas.openxmlformats.org/markup-compatibility/2006">
                  <mc:Choice xmlns:v="urn:schemas-microsoft-com:vml" Requires="v">
                    <p:oleObj spid="_x0000_s178337" r:id="rId22" imgW="140554" imgH="319441" progId="Equation.3">
                      <p:embed/>
                    </p:oleObj>
                  </mc:Choice>
                  <mc:Fallback>
                    <p:oleObj r:id="rId22" imgW="140554" imgH="319441" progId="Equation.3">
                      <p:embed/>
                      <p:pic>
                        <p:nvPicPr>
                          <p:cNvPr id="0" name=""/>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1" y="565"/>
                            <a:ext cx="88"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7664" name="Rectangle 20"/>
              <p:cNvSpPr>
                <a:spLocks noChangeArrowheads="1"/>
              </p:cNvSpPr>
              <p:nvPr/>
            </p:nvSpPr>
            <p:spPr bwMode="auto">
              <a:xfrm>
                <a:off x="375" y="1859"/>
                <a:ext cx="16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zh-CN" sz="1800" b="1" smtClean="0">
                    <a:solidFill>
                      <a:srgbClr val="000404"/>
                    </a:solidFill>
                    <a:latin typeface="宋体" panose="02010600030101010101" pitchFamily="2" charset="-122"/>
                  </a:rPr>
                  <a:t>（选顺时针方向为正） </a:t>
                </a:r>
              </a:p>
            </p:txBody>
          </p:sp>
          <p:sp>
            <p:nvSpPr>
              <p:cNvPr id="27665" name="Rectangle 21"/>
              <p:cNvSpPr>
                <a:spLocks noChangeArrowheads="1"/>
              </p:cNvSpPr>
              <p:nvPr/>
            </p:nvSpPr>
            <p:spPr bwMode="auto">
              <a:xfrm>
                <a:off x="218" y="0"/>
                <a:ext cx="91" cy="2268"/>
              </a:xfrm>
              <a:prstGeom prst="rect">
                <a:avLst/>
              </a:prstGeom>
              <a:gradFill rotWithShape="1">
                <a:gsLst>
                  <a:gs pos="0">
                    <a:srgbClr val="595959"/>
                  </a:gs>
                  <a:gs pos="50000">
                    <a:srgbClr val="C0C0C0"/>
                  </a:gs>
                  <a:gs pos="100000">
                    <a:srgbClr val="595959"/>
                  </a:gs>
                </a:gsLst>
                <a:lin ang="0" scaled="1"/>
              </a:gradFill>
              <a:ln w="12700" cap="sq">
                <a:solidFill>
                  <a:srgbClr val="3366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smtClean="0">
                  <a:solidFill>
                    <a:srgbClr val="000000"/>
                  </a:solidFill>
                  <a:latin typeface="Times New Roman" panose="02020603050405020304" pitchFamily="18" charset="0"/>
                </a:endParaRPr>
              </a:p>
            </p:txBody>
          </p:sp>
          <p:sp>
            <p:nvSpPr>
              <p:cNvPr id="27666" name="Line 22"/>
              <p:cNvSpPr>
                <a:spLocks noChangeShapeType="1"/>
              </p:cNvSpPr>
              <p:nvPr/>
            </p:nvSpPr>
            <p:spPr bwMode="auto">
              <a:xfrm flipV="1">
                <a:off x="266" y="333"/>
                <a:ext cx="0" cy="52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grpSp>
      </p:grpSp>
    </p:spTree>
    <p:extLst>
      <p:ext uri="{BB962C8B-B14F-4D97-AF65-F5344CB8AC3E}">
        <p14:creationId xmlns:p14="http://schemas.microsoft.com/office/powerpoint/2010/main" val="92442484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wipe(left)">
                                      <p:cBhvr>
                                        <p:cTn id="7" dur="2000"/>
                                        <p:tgtEl>
                                          <p:spTgt spid="24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wipe(left)">
                                      <p:cBhvr>
                                        <p:cTn id="12" dur="2000"/>
                                        <p:tgtEl>
                                          <p:spTgt spid="245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wipe(left)">
                                      <p:cBhvr>
                                        <p:cTn id="17" dur="20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3"/>
          <p:cNvSpPr txBox="1">
            <a:spLocks noChangeArrowheads="1"/>
          </p:cNvSpPr>
          <p:nvPr/>
        </p:nvSpPr>
        <p:spPr bwMode="auto">
          <a:xfrm>
            <a:off x="311150" y="542925"/>
            <a:ext cx="827722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fontAlgn="base" hangingPunct="0">
              <a:spcBef>
                <a:spcPct val="0"/>
              </a:spcBef>
              <a:spcAft>
                <a:spcPct val="0"/>
              </a:spcAft>
              <a:buFontTx/>
              <a:buNone/>
            </a:pPr>
            <a:r>
              <a:rPr kumimoji="1" lang="zh-CN" altLang="en-US" sz="2800" b="1" smtClean="0">
                <a:solidFill>
                  <a:srgbClr val="FF0000"/>
                </a:solidFill>
              </a:rPr>
              <a:t>例</a:t>
            </a:r>
            <a:r>
              <a:rPr kumimoji="1" lang="en-US" altLang="zh-CN" sz="2800" b="1" smtClean="0">
                <a:solidFill>
                  <a:srgbClr val="FF0000"/>
                </a:solidFill>
              </a:rPr>
              <a:t>2   </a:t>
            </a:r>
            <a:r>
              <a:rPr kumimoji="1" lang="zh-CN" altLang="en-US" sz="2800" b="1" smtClean="0">
                <a:solidFill>
                  <a:srgbClr val="000000"/>
                </a:solidFill>
              </a:rPr>
              <a:t>一长直导线中通有交变电流</a:t>
            </a:r>
            <a:r>
              <a:rPr kumimoji="1" lang="en-US" altLang="zh-CN" sz="2800" b="1" i="1" smtClean="0">
                <a:solidFill>
                  <a:srgbClr val="000000"/>
                </a:solidFill>
              </a:rPr>
              <a:t>I</a:t>
            </a:r>
            <a:r>
              <a:rPr kumimoji="1" lang="en-US" altLang="zh-CN" sz="2800" b="1" smtClean="0">
                <a:solidFill>
                  <a:srgbClr val="000000"/>
                </a:solidFill>
              </a:rPr>
              <a:t> </a:t>
            </a:r>
            <a:r>
              <a:rPr kumimoji="1" lang="en-US" altLang="zh-CN" sz="2800" b="1" smtClean="0">
                <a:solidFill>
                  <a:srgbClr val="000000"/>
                </a:solidFill>
                <a:sym typeface="Symbol" panose="05050102010706020507" pitchFamily="18" charset="2"/>
              </a:rPr>
              <a:t> </a:t>
            </a:r>
            <a:r>
              <a:rPr kumimoji="1" lang="en-US" altLang="zh-CN" sz="2800" b="1" i="1" smtClean="0">
                <a:solidFill>
                  <a:srgbClr val="000000"/>
                </a:solidFill>
                <a:sym typeface="Symbol" panose="05050102010706020507" pitchFamily="18" charset="2"/>
              </a:rPr>
              <a:t>I</a:t>
            </a:r>
            <a:r>
              <a:rPr kumimoji="1" lang="en-US" altLang="zh-CN" sz="2800" b="1" baseline="-25000" smtClean="0">
                <a:solidFill>
                  <a:srgbClr val="000000"/>
                </a:solidFill>
                <a:sym typeface="Symbol" panose="05050102010706020507" pitchFamily="18" charset="2"/>
              </a:rPr>
              <a:t>0</a:t>
            </a:r>
            <a:r>
              <a:rPr kumimoji="1" lang="en-US" altLang="zh-CN" sz="2800" b="1" smtClean="0">
                <a:solidFill>
                  <a:srgbClr val="000000"/>
                </a:solidFill>
              </a:rPr>
              <a:t>sin</a:t>
            </a:r>
            <a:r>
              <a:rPr kumimoji="1" lang="en-US" altLang="zh-CN" sz="2800" b="1" i="1" smtClean="0">
                <a:solidFill>
                  <a:srgbClr val="000000"/>
                </a:solidFill>
                <a:sym typeface="Symbol" panose="05050102010706020507" pitchFamily="18" charset="2"/>
              </a:rPr>
              <a:t>t</a:t>
            </a:r>
            <a:r>
              <a:rPr kumimoji="1" lang="zh-CN" altLang="en-US" sz="2800" b="1" smtClean="0">
                <a:solidFill>
                  <a:srgbClr val="000000"/>
                </a:solidFill>
              </a:rPr>
              <a:t>，式中</a:t>
            </a:r>
            <a:r>
              <a:rPr kumimoji="1" lang="en-US" altLang="zh-CN" sz="2800" b="1" i="1" smtClean="0">
                <a:solidFill>
                  <a:srgbClr val="000000"/>
                </a:solidFill>
              </a:rPr>
              <a:t>I</a:t>
            </a:r>
            <a:r>
              <a:rPr kumimoji="1" lang="zh-CN" altLang="en-US" sz="2800" b="1" smtClean="0">
                <a:solidFill>
                  <a:srgbClr val="000000"/>
                </a:solidFill>
              </a:rPr>
              <a:t>表示瞬时电流，</a:t>
            </a:r>
            <a:r>
              <a:rPr kumimoji="1" lang="en-US" altLang="zh-CN" sz="2800" b="1" i="1" smtClean="0">
                <a:solidFill>
                  <a:srgbClr val="000000"/>
                </a:solidFill>
              </a:rPr>
              <a:t>I</a:t>
            </a:r>
            <a:r>
              <a:rPr kumimoji="1" lang="en-US" altLang="zh-CN" sz="2800" b="1" baseline="-25000" smtClean="0">
                <a:solidFill>
                  <a:srgbClr val="000000"/>
                </a:solidFill>
              </a:rPr>
              <a:t>0</a:t>
            </a:r>
            <a:r>
              <a:rPr kumimoji="1" lang="zh-CN" altLang="en-US" sz="2800" b="1" smtClean="0">
                <a:solidFill>
                  <a:srgbClr val="000000"/>
                </a:solidFill>
              </a:rPr>
              <a:t>是电流振幅，</a:t>
            </a:r>
            <a:r>
              <a:rPr kumimoji="1" lang="zh-CN" altLang="en-US" sz="2800" b="1" i="1" smtClean="0">
                <a:solidFill>
                  <a:srgbClr val="000000"/>
                </a:solidFill>
                <a:sym typeface="Symbol" panose="05050102010706020507" pitchFamily="18" charset="2"/>
              </a:rPr>
              <a:t></a:t>
            </a:r>
            <a:r>
              <a:rPr kumimoji="1" lang="zh-CN" altLang="en-US" sz="2800" b="1" smtClean="0">
                <a:solidFill>
                  <a:srgbClr val="000000"/>
                </a:solidFill>
                <a:sym typeface="Symbol" panose="05050102010706020507" pitchFamily="18" charset="2"/>
              </a:rPr>
              <a:t>是</a:t>
            </a:r>
            <a:r>
              <a:rPr kumimoji="1" lang="zh-CN" altLang="en-US" sz="2800" b="1" smtClean="0">
                <a:solidFill>
                  <a:srgbClr val="000000"/>
                </a:solidFill>
              </a:rPr>
              <a:t>角频率，</a:t>
            </a:r>
            <a:r>
              <a:rPr kumimoji="1" lang="en-US" altLang="zh-CN" sz="2800" b="1" i="1" smtClean="0">
                <a:solidFill>
                  <a:srgbClr val="000000"/>
                </a:solidFill>
              </a:rPr>
              <a:t>I</a:t>
            </a:r>
            <a:r>
              <a:rPr kumimoji="1" lang="en-US" altLang="zh-CN" sz="2800" b="1" baseline="-25000" smtClean="0">
                <a:solidFill>
                  <a:srgbClr val="000000"/>
                </a:solidFill>
              </a:rPr>
              <a:t>0</a:t>
            </a:r>
            <a:r>
              <a:rPr kumimoji="1" lang="zh-CN" altLang="en-US" sz="2800" b="1" smtClean="0">
                <a:solidFill>
                  <a:srgbClr val="000000"/>
                </a:solidFill>
              </a:rPr>
              <a:t>和</a:t>
            </a:r>
            <a:r>
              <a:rPr kumimoji="1" lang="zh-CN" altLang="en-US" sz="2800" b="1" i="1" smtClean="0">
                <a:solidFill>
                  <a:srgbClr val="000000"/>
                </a:solidFill>
                <a:sym typeface="Symbol" panose="05050102010706020507" pitchFamily="18" charset="2"/>
              </a:rPr>
              <a:t></a:t>
            </a:r>
            <a:r>
              <a:rPr kumimoji="1" lang="zh-CN" altLang="en-US" sz="2800" b="1" smtClean="0">
                <a:solidFill>
                  <a:srgbClr val="000000"/>
                </a:solidFill>
                <a:sym typeface="Symbol" panose="05050102010706020507" pitchFamily="18" charset="2"/>
              </a:rPr>
              <a:t>都</a:t>
            </a:r>
            <a:r>
              <a:rPr kumimoji="1" lang="zh-CN" altLang="en-US" sz="2800" b="1" smtClean="0">
                <a:solidFill>
                  <a:srgbClr val="000000"/>
                </a:solidFill>
              </a:rPr>
              <a:t>是常量。在长直导线旁平行放置一矩形线圈，线圈平面与直导线在同一平面内。已知线圈长为</a:t>
            </a:r>
            <a:r>
              <a:rPr kumimoji="1" lang="en-US" altLang="zh-CN" sz="2800" b="1" i="1" smtClean="0">
                <a:solidFill>
                  <a:srgbClr val="000000"/>
                </a:solidFill>
              </a:rPr>
              <a:t>l</a:t>
            </a:r>
            <a:r>
              <a:rPr kumimoji="1" lang="zh-CN" altLang="en-US" sz="2800" b="1" smtClean="0">
                <a:solidFill>
                  <a:srgbClr val="000000"/>
                </a:solidFill>
              </a:rPr>
              <a:t>，宽为</a:t>
            </a:r>
            <a:r>
              <a:rPr kumimoji="1" lang="en-US" altLang="zh-CN" sz="2800" b="1" i="1" smtClean="0">
                <a:solidFill>
                  <a:srgbClr val="000000"/>
                </a:solidFill>
              </a:rPr>
              <a:t>b</a:t>
            </a:r>
            <a:r>
              <a:rPr kumimoji="1" lang="zh-CN" altLang="en-US" sz="2800" b="1" smtClean="0">
                <a:solidFill>
                  <a:srgbClr val="000000"/>
                </a:solidFill>
              </a:rPr>
              <a:t>，线圈近长直导线的一边离直导线距离为</a:t>
            </a:r>
            <a:r>
              <a:rPr kumimoji="1" lang="en-US" altLang="zh-CN" sz="2800" b="1" i="1" smtClean="0">
                <a:solidFill>
                  <a:srgbClr val="000000"/>
                </a:solidFill>
              </a:rPr>
              <a:t>a</a:t>
            </a:r>
            <a:r>
              <a:rPr kumimoji="1" lang="zh-CN" altLang="en-US" sz="2800" b="1" smtClean="0">
                <a:solidFill>
                  <a:srgbClr val="000000"/>
                </a:solidFill>
              </a:rPr>
              <a:t>。求任一瞬时线圈中的感应电动势。</a:t>
            </a:r>
          </a:p>
        </p:txBody>
      </p:sp>
      <p:grpSp>
        <p:nvGrpSpPr>
          <p:cNvPr id="2590768" name="Group 48"/>
          <p:cNvGrpSpPr>
            <a:grpSpLocks/>
          </p:cNvGrpSpPr>
          <p:nvPr/>
        </p:nvGrpSpPr>
        <p:grpSpPr bwMode="auto">
          <a:xfrm>
            <a:off x="6000750" y="3927475"/>
            <a:ext cx="1727200" cy="2543175"/>
            <a:chOff x="3652" y="3411"/>
            <a:chExt cx="1088" cy="1602"/>
          </a:xfrm>
        </p:grpSpPr>
        <p:sp>
          <p:nvSpPr>
            <p:cNvPr id="2590754" name="Rectangle 34" descr="深色上对角线"/>
            <p:cNvSpPr>
              <a:spLocks noChangeArrowheads="1"/>
            </p:cNvSpPr>
            <p:nvPr/>
          </p:nvSpPr>
          <p:spPr bwMode="auto">
            <a:xfrm>
              <a:off x="4423" y="3411"/>
              <a:ext cx="90" cy="1088"/>
            </a:xfrm>
            <a:prstGeom prst="rect">
              <a:avLst/>
            </a:prstGeom>
            <a:blipFill dpi="0" rotWithShape="0">
              <a:blip r:embed="rId3"/>
              <a:srcRect/>
              <a:tile tx="0" ty="0" sx="100000" sy="100000" flip="none" algn="tl"/>
            </a:blip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fontAlgn="base" hangingPunct="0">
                <a:spcBef>
                  <a:spcPct val="0"/>
                </a:spcBef>
                <a:spcAft>
                  <a:spcPct val="0"/>
                </a:spcAft>
                <a:buFont typeface="Arial" panose="020B0604020202020204" pitchFamily="34" charset="0"/>
                <a:buNone/>
                <a:defRPr/>
              </a:pPr>
              <a:endParaRPr lang="zh-CN" altLang="en-US" sz="2800" b="1">
                <a:solidFill>
                  <a:srgbClr val="000099"/>
                </a:solidFill>
              </a:endParaRPr>
            </a:p>
          </p:txBody>
        </p:sp>
        <p:sp>
          <p:nvSpPr>
            <p:cNvPr id="2590755" name="Line 35"/>
            <p:cNvSpPr>
              <a:spLocks noChangeShapeType="1"/>
            </p:cNvSpPr>
            <p:nvPr/>
          </p:nvSpPr>
          <p:spPr bwMode="auto">
            <a:xfrm>
              <a:off x="4423" y="4530"/>
              <a:ext cx="0" cy="22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90756" name="Line 36"/>
            <p:cNvSpPr>
              <a:spLocks noChangeShapeType="1"/>
            </p:cNvSpPr>
            <p:nvPr/>
          </p:nvSpPr>
          <p:spPr bwMode="auto">
            <a:xfrm>
              <a:off x="4513" y="4530"/>
              <a:ext cx="0" cy="22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90757" name="Line 37"/>
            <p:cNvSpPr>
              <a:spLocks noChangeShapeType="1"/>
            </p:cNvSpPr>
            <p:nvPr/>
          </p:nvSpPr>
          <p:spPr bwMode="auto">
            <a:xfrm>
              <a:off x="3652" y="4575"/>
              <a:ext cx="771" cy="0"/>
            </a:xfrm>
            <a:prstGeom prst="line">
              <a:avLst/>
            </a:prstGeom>
            <a:noFill/>
            <a:ln w="254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90758" name="Line 38"/>
            <p:cNvSpPr>
              <a:spLocks noChangeShapeType="1"/>
            </p:cNvSpPr>
            <p:nvPr/>
          </p:nvSpPr>
          <p:spPr bwMode="auto">
            <a:xfrm flipH="1">
              <a:off x="4513" y="4575"/>
              <a:ext cx="227" cy="0"/>
            </a:xfrm>
            <a:prstGeom prst="line">
              <a:avLst/>
            </a:prstGeom>
            <a:noFill/>
            <a:ln w="254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graphicFrame>
          <p:nvGraphicFramePr>
            <p:cNvPr id="29726" name="Object 39"/>
            <p:cNvGraphicFramePr>
              <a:graphicFrameLocks noChangeAspect="1"/>
            </p:cNvGraphicFramePr>
            <p:nvPr/>
          </p:nvGraphicFramePr>
          <p:xfrm>
            <a:off x="3833" y="4666"/>
            <a:ext cx="215" cy="237"/>
          </p:xfrm>
          <a:graphic>
            <a:graphicData uri="http://schemas.openxmlformats.org/presentationml/2006/ole">
              <mc:AlternateContent xmlns:mc="http://schemas.openxmlformats.org/markup-compatibility/2006">
                <mc:Choice xmlns:v="urn:schemas-microsoft-com:vml" Requires="v">
                  <p:oleObj spid="_x0000_s179307" name="公式" r:id="rId4" imgW="165100" imgH="190500" progId="Equation.3">
                    <p:embed/>
                  </p:oleObj>
                </mc:Choice>
                <mc:Fallback>
                  <p:oleObj name="公式" r:id="rId4" imgW="165100" imgH="190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3" y="4666"/>
                          <a:ext cx="215"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27" name="Object 40"/>
            <p:cNvGraphicFramePr>
              <a:graphicFrameLocks noChangeAspect="1"/>
            </p:cNvGraphicFramePr>
            <p:nvPr/>
          </p:nvGraphicFramePr>
          <p:xfrm>
            <a:off x="4332" y="4711"/>
            <a:ext cx="324" cy="302"/>
          </p:xfrm>
          <a:graphic>
            <a:graphicData uri="http://schemas.openxmlformats.org/presentationml/2006/ole">
              <mc:AlternateContent xmlns:mc="http://schemas.openxmlformats.org/markup-compatibility/2006">
                <mc:Choice xmlns:v="urn:schemas-microsoft-com:vml" Requires="v">
                  <p:oleObj spid="_x0000_s179308" name="Equation" r:id="rId6" imgW="254000" imgH="241300" progId="Equation.DSMT4">
                    <p:embed/>
                  </p:oleObj>
                </mc:Choice>
                <mc:Fallback>
                  <p:oleObj name="Equation" r:id="rId6" imgW="254000" imgH="2413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2" y="4711"/>
                          <a:ext cx="324"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aphicFrame>
        <p:nvGraphicFramePr>
          <p:cNvPr id="2590762" name="Object 42"/>
          <p:cNvGraphicFramePr>
            <a:graphicFrameLocks noChangeAspect="1"/>
          </p:cNvGraphicFramePr>
          <p:nvPr/>
        </p:nvGraphicFramePr>
        <p:xfrm>
          <a:off x="1282700" y="4071938"/>
          <a:ext cx="1508125" cy="1062037"/>
        </p:xfrm>
        <a:graphic>
          <a:graphicData uri="http://schemas.openxmlformats.org/presentationml/2006/ole">
            <mc:AlternateContent xmlns:mc="http://schemas.openxmlformats.org/markup-compatibility/2006">
              <mc:Choice xmlns:v="urn:schemas-microsoft-com:vml" Requires="v">
                <p:oleObj spid="_x0000_s179309" name="公式" r:id="rId8" imgW="749300" imgH="520700" progId="Equation.3">
                  <p:embed/>
                </p:oleObj>
              </mc:Choice>
              <mc:Fallback>
                <p:oleObj name="公式" r:id="rId8" imgW="749300" imgH="5207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2700" y="4071938"/>
                        <a:ext cx="1508125" cy="106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590763" name="Text Box 43"/>
          <p:cNvSpPr txBox="1">
            <a:spLocks noChangeArrowheads="1"/>
          </p:cNvSpPr>
          <p:nvPr/>
        </p:nvSpPr>
        <p:spPr bwMode="auto">
          <a:xfrm>
            <a:off x="311150" y="3135313"/>
            <a:ext cx="4318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fontAlgn="base" hangingPunct="0">
              <a:spcBef>
                <a:spcPct val="0"/>
              </a:spcBef>
              <a:spcAft>
                <a:spcPct val="0"/>
              </a:spcAft>
              <a:buFontTx/>
              <a:buNone/>
            </a:pPr>
            <a:r>
              <a:rPr lang="zh-CN" altLang="en-US" sz="2800" b="1" smtClean="0">
                <a:solidFill>
                  <a:srgbClr val="FF0000"/>
                </a:solidFill>
              </a:rPr>
              <a:t>解：</a:t>
            </a:r>
            <a:r>
              <a:rPr lang="zh-CN" altLang="en-US" sz="2800" b="1" smtClean="0">
                <a:solidFill>
                  <a:srgbClr val="000000"/>
                </a:solidFill>
              </a:rPr>
              <a:t>某一瞬间，距离直导线</a:t>
            </a:r>
            <a:r>
              <a:rPr lang="en-US" altLang="zh-CN" sz="2800" b="1" i="1" smtClean="0">
                <a:solidFill>
                  <a:srgbClr val="000000"/>
                </a:solidFill>
              </a:rPr>
              <a:t>x</a:t>
            </a:r>
            <a:r>
              <a:rPr lang="zh-CN" altLang="en-US" sz="2800" b="1" smtClean="0">
                <a:solidFill>
                  <a:srgbClr val="000000"/>
                </a:solidFill>
              </a:rPr>
              <a:t>处的磁感应强度为</a:t>
            </a:r>
          </a:p>
        </p:txBody>
      </p:sp>
      <p:sp>
        <p:nvSpPr>
          <p:cNvPr id="2590764" name="Text Box 44"/>
          <p:cNvSpPr txBox="1">
            <a:spLocks noChangeArrowheads="1"/>
          </p:cNvSpPr>
          <p:nvPr/>
        </p:nvSpPr>
        <p:spPr bwMode="auto">
          <a:xfrm>
            <a:off x="311150" y="5151438"/>
            <a:ext cx="51974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fontAlgn="base" hangingPunct="0">
              <a:spcBef>
                <a:spcPct val="0"/>
              </a:spcBef>
              <a:spcAft>
                <a:spcPct val="0"/>
              </a:spcAft>
              <a:buFontTx/>
              <a:buNone/>
            </a:pPr>
            <a:r>
              <a:rPr lang="zh-CN" altLang="en-US" sz="2800" b="1" smtClean="0">
                <a:solidFill>
                  <a:srgbClr val="000000"/>
                </a:solidFill>
              </a:rPr>
              <a:t>        选顺时针方向为矩形线圈的绕行正方向，则通过图中阴影部分的磁通量为</a:t>
            </a:r>
          </a:p>
        </p:txBody>
      </p:sp>
      <p:grpSp>
        <p:nvGrpSpPr>
          <p:cNvPr id="29702" name="Group 47"/>
          <p:cNvGrpSpPr>
            <a:grpSpLocks/>
          </p:cNvGrpSpPr>
          <p:nvPr/>
        </p:nvGrpSpPr>
        <p:grpSpPr bwMode="auto">
          <a:xfrm>
            <a:off x="5513388" y="3136900"/>
            <a:ext cx="3090862" cy="2881313"/>
            <a:chOff x="3345" y="1707"/>
            <a:chExt cx="1947" cy="1815"/>
          </a:xfrm>
        </p:grpSpPr>
        <p:sp>
          <p:nvSpPr>
            <p:cNvPr id="2590735" name="Rectangle 15"/>
            <p:cNvSpPr>
              <a:spLocks noChangeArrowheads="1"/>
            </p:cNvSpPr>
            <p:nvPr/>
          </p:nvSpPr>
          <p:spPr bwMode="auto">
            <a:xfrm>
              <a:off x="4068" y="2215"/>
              <a:ext cx="932" cy="1089"/>
            </a:xfrm>
            <a:prstGeom prst="rect">
              <a:avLst/>
            </a:prstGeom>
            <a:noFill/>
            <a:ln w="571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buFont typeface="Arial" panose="020B0604020202020204" pitchFamily="34" charset="0"/>
                <a:buNone/>
                <a:defRPr/>
              </a:pPr>
              <a:endParaRPr lang="zh-CN" altLang="en-US" sz="2800" b="1">
                <a:solidFill>
                  <a:srgbClr val="000099"/>
                </a:solidFill>
              </a:endParaRPr>
            </a:p>
          </p:txBody>
        </p:sp>
        <p:grpSp>
          <p:nvGrpSpPr>
            <p:cNvPr id="29704" name="Group 16"/>
            <p:cNvGrpSpPr>
              <a:grpSpLocks/>
            </p:cNvGrpSpPr>
            <p:nvPr/>
          </p:nvGrpSpPr>
          <p:grpSpPr bwMode="auto">
            <a:xfrm>
              <a:off x="3542" y="1707"/>
              <a:ext cx="121" cy="1815"/>
              <a:chOff x="2336" y="1888"/>
              <a:chExt cx="136" cy="2268"/>
            </a:xfrm>
          </p:grpSpPr>
          <p:grpSp>
            <p:nvGrpSpPr>
              <p:cNvPr id="29716" name="Group 17"/>
              <p:cNvGrpSpPr>
                <a:grpSpLocks/>
              </p:cNvGrpSpPr>
              <p:nvPr/>
            </p:nvGrpSpPr>
            <p:grpSpPr bwMode="auto">
              <a:xfrm>
                <a:off x="2336" y="1888"/>
                <a:ext cx="136" cy="2268"/>
                <a:chOff x="2336" y="1888"/>
                <a:chExt cx="136" cy="2268"/>
              </a:xfrm>
            </p:grpSpPr>
            <p:sp>
              <p:nvSpPr>
                <p:cNvPr id="2590738" name="Rectangle 18"/>
                <p:cNvSpPr>
                  <a:spLocks noChangeArrowheads="1"/>
                </p:cNvSpPr>
                <p:nvPr/>
              </p:nvSpPr>
              <p:spPr bwMode="auto">
                <a:xfrm>
                  <a:off x="2336" y="2250"/>
                  <a:ext cx="136" cy="1679"/>
                </a:xfrm>
                <a:prstGeom prst="rect">
                  <a:avLst/>
                </a:prstGeom>
                <a:gradFill rotWithShape="1">
                  <a:gsLst>
                    <a:gs pos="0">
                      <a:schemeClr val="folHlink"/>
                    </a:gs>
                    <a:gs pos="50000">
                      <a:schemeClr val="accent1"/>
                    </a:gs>
                    <a:gs pos="100000">
                      <a:schemeClr val="folHlink"/>
                    </a:gs>
                  </a:gsLst>
                  <a:lin ang="0" scaled="1"/>
                </a:gra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buFont typeface="Arial" panose="020B0604020202020204" pitchFamily="34" charset="0"/>
                    <a:buNone/>
                    <a:defRPr/>
                  </a:pPr>
                  <a:endParaRPr lang="zh-CN" altLang="en-US" sz="2800" b="1">
                    <a:solidFill>
                      <a:srgbClr val="000099"/>
                    </a:solidFill>
                  </a:endParaRPr>
                </a:p>
              </p:txBody>
            </p:sp>
            <p:sp>
              <p:nvSpPr>
                <p:cNvPr id="2590739" name="Line 19"/>
                <p:cNvSpPr>
                  <a:spLocks noChangeShapeType="1"/>
                </p:cNvSpPr>
                <p:nvPr/>
              </p:nvSpPr>
              <p:spPr bwMode="auto">
                <a:xfrm>
                  <a:off x="2336" y="1888"/>
                  <a:ext cx="0" cy="2268"/>
                </a:xfrm>
                <a:prstGeom prst="line">
                  <a:avLst/>
                </a:prstGeom>
                <a:noFill/>
                <a:ln w="254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90740" name="Line 20"/>
                <p:cNvSpPr>
                  <a:spLocks noChangeShapeType="1"/>
                </p:cNvSpPr>
                <p:nvPr/>
              </p:nvSpPr>
              <p:spPr bwMode="auto">
                <a:xfrm>
                  <a:off x="2472" y="1888"/>
                  <a:ext cx="0" cy="2268"/>
                </a:xfrm>
                <a:prstGeom prst="line">
                  <a:avLst/>
                </a:prstGeom>
                <a:noFill/>
                <a:ln w="254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grpSp>
          <p:sp>
            <p:nvSpPr>
              <p:cNvPr id="2590741" name="Line 21"/>
              <p:cNvSpPr>
                <a:spLocks noChangeShapeType="1"/>
              </p:cNvSpPr>
              <p:nvPr/>
            </p:nvSpPr>
            <p:spPr bwMode="auto">
              <a:xfrm flipV="1">
                <a:off x="2399" y="2931"/>
                <a:ext cx="0" cy="362"/>
              </a:xfrm>
              <a:prstGeom prst="line">
                <a:avLst/>
              </a:prstGeom>
              <a:noFill/>
              <a:ln w="254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grpSp>
        <p:sp>
          <p:nvSpPr>
            <p:cNvPr id="2590742" name="Line 22"/>
            <p:cNvSpPr>
              <a:spLocks noChangeShapeType="1"/>
            </p:cNvSpPr>
            <p:nvPr/>
          </p:nvSpPr>
          <p:spPr bwMode="auto">
            <a:xfrm>
              <a:off x="4068" y="1997"/>
              <a:ext cx="0" cy="21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90743" name="Line 23"/>
            <p:cNvSpPr>
              <a:spLocks noChangeShapeType="1"/>
            </p:cNvSpPr>
            <p:nvPr/>
          </p:nvSpPr>
          <p:spPr bwMode="auto">
            <a:xfrm>
              <a:off x="5001" y="1997"/>
              <a:ext cx="0" cy="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90744" name="Line 24"/>
            <p:cNvSpPr>
              <a:spLocks noChangeShapeType="1"/>
            </p:cNvSpPr>
            <p:nvPr/>
          </p:nvSpPr>
          <p:spPr bwMode="auto">
            <a:xfrm>
              <a:off x="5001" y="2215"/>
              <a:ext cx="28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90745" name="Line 25"/>
            <p:cNvSpPr>
              <a:spLocks noChangeShapeType="1"/>
            </p:cNvSpPr>
            <p:nvPr/>
          </p:nvSpPr>
          <p:spPr bwMode="auto">
            <a:xfrm>
              <a:off x="5001" y="3304"/>
              <a:ext cx="28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90746" name="Line 26"/>
            <p:cNvSpPr>
              <a:spLocks noChangeShapeType="1"/>
            </p:cNvSpPr>
            <p:nvPr/>
          </p:nvSpPr>
          <p:spPr bwMode="auto">
            <a:xfrm>
              <a:off x="3663" y="2142"/>
              <a:ext cx="405" cy="0"/>
            </a:xfrm>
            <a:prstGeom prst="line">
              <a:avLst/>
            </a:prstGeom>
            <a:noFill/>
            <a:ln w="254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90747" name="Line 27"/>
            <p:cNvSpPr>
              <a:spLocks noChangeShapeType="1"/>
            </p:cNvSpPr>
            <p:nvPr/>
          </p:nvSpPr>
          <p:spPr bwMode="auto">
            <a:xfrm>
              <a:off x="4068" y="2142"/>
              <a:ext cx="933" cy="0"/>
            </a:xfrm>
            <a:prstGeom prst="line">
              <a:avLst/>
            </a:prstGeom>
            <a:noFill/>
            <a:ln w="254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90748" name="Line 28"/>
            <p:cNvSpPr>
              <a:spLocks noChangeShapeType="1"/>
            </p:cNvSpPr>
            <p:nvPr/>
          </p:nvSpPr>
          <p:spPr bwMode="auto">
            <a:xfrm>
              <a:off x="5123" y="2215"/>
              <a:ext cx="0" cy="1089"/>
            </a:xfrm>
            <a:prstGeom prst="line">
              <a:avLst/>
            </a:prstGeom>
            <a:noFill/>
            <a:ln w="254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graphicFrame>
          <p:nvGraphicFramePr>
            <p:cNvPr id="29712" name="Object 29"/>
            <p:cNvGraphicFramePr>
              <a:graphicFrameLocks noChangeAspect="1"/>
            </p:cNvGraphicFramePr>
            <p:nvPr/>
          </p:nvGraphicFramePr>
          <p:xfrm>
            <a:off x="3756" y="1937"/>
            <a:ext cx="215" cy="237"/>
          </p:xfrm>
          <a:graphic>
            <a:graphicData uri="http://schemas.openxmlformats.org/presentationml/2006/ole">
              <mc:AlternateContent xmlns:mc="http://schemas.openxmlformats.org/markup-compatibility/2006">
                <mc:Choice xmlns:v="urn:schemas-microsoft-com:vml" Requires="v">
                  <p:oleObj spid="_x0000_s179310" name="公式" r:id="rId10" imgW="165100" imgH="190500" progId="Equation.3">
                    <p:embed/>
                  </p:oleObj>
                </mc:Choice>
                <mc:Fallback>
                  <p:oleObj name="公式" r:id="rId10" imgW="165100" imgH="1905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56" y="1937"/>
                          <a:ext cx="215"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13" name="Object 30"/>
            <p:cNvGraphicFramePr>
              <a:graphicFrameLocks noChangeAspect="1"/>
            </p:cNvGraphicFramePr>
            <p:nvPr/>
          </p:nvGraphicFramePr>
          <p:xfrm>
            <a:off x="4413" y="1874"/>
            <a:ext cx="215" cy="302"/>
          </p:xfrm>
          <a:graphic>
            <a:graphicData uri="http://schemas.openxmlformats.org/presentationml/2006/ole">
              <mc:AlternateContent xmlns:mc="http://schemas.openxmlformats.org/markup-compatibility/2006">
                <mc:Choice xmlns:v="urn:schemas-microsoft-com:vml" Requires="v">
                  <p:oleObj spid="_x0000_s179311" name="公式" r:id="rId12" imgW="165100" imgH="241300" progId="Equation.3">
                    <p:embed/>
                  </p:oleObj>
                </mc:Choice>
                <mc:Fallback>
                  <p:oleObj name="公式" r:id="rId12" imgW="165100" imgH="2413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3" y="1874"/>
                          <a:ext cx="215"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14" name="Object 45"/>
            <p:cNvGraphicFramePr>
              <a:graphicFrameLocks noChangeAspect="1"/>
            </p:cNvGraphicFramePr>
            <p:nvPr/>
          </p:nvGraphicFramePr>
          <p:xfrm>
            <a:off x="5141" y="2570"/>
            <a:ext cx="151" cy="302"/>
          </p:xfrm>
          <a:graphic>
            <a:graphicData uri="http://schemas.openxmlformats.org/presentationml/2006/ole">
              <mc:AlternateContent xmlns:mc="http://schemas.openxmlformats.org/markup-compatibility/2006">
                <mc:Choice xmlns:v="urn:schemas-microsoft-com:vml" Requires="v">
                  <p:oleObj spid="_x0000_s179312" name="公式" r:id="rId14" imgW="114300" imgH="241300" progId="Equation.3">
                    <p:embed/>
                  </p:oleObj>
                </mc:Choice>
                <mc:Fallback>
                  <p:oleObj name="公式" r:id="rId14" imgW="114300" imgH="2413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41" y="2570"/>
                          <a:ext cx="151"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15" name="Object 46"/>
            <p:cNvGraphicFramePr>
              <a:graphicFrameLocks noChangeAspect="1"/>
            </p:cNvGraphicFramePr>
            <p:nvPr/>
          </p:nvGraphicFramePr>
          <p:xfrm>
            <a:off x="3345" y="2515"/>
            <a:ext cx="215" cy="280"/>
          </p:xfrm>
          <a:graphic>
            <a:graphicData uri="http://schemas.openxmlformats.org/presentationml/2006/ole">
              <mc:AlternateContent xmlns:mc="http://schemas.openxmlformats.org/markup-compatibility/2006">
                <mc:Choice xmlns:v="urn:schemas-microsoft-com:vml" Requires="v">
                  <p:oleObj spid="_x0000_s179313" name="公式" r:id="rId16" imgW="165100" imgH="215900" progId="Equation.3">
                    <p:embed/>
                  </p:oleObj>
                </mc:Choice>
                <mc:Fallback>
                  <p:oleObj name="公式" r:id="rId16" imgW="165100" imgH="2159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5" y="2515"/>
                          <a:ext cx="215"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Tree>
    <p:extLst>
      <p:ext uri="{BB962C8B-B14F-4D97-AF65-F5344CB8AC3E}">
        <p14:creationId xmlns:p14="http://schemas.microsoft.com/office/powerpoint/2010/main" val="19821883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590768"/>
                                        </p:tgtEl>
                                        <p:attrNameLst>
                                          <p:attrName>style.visibility</p:attrName>
                                        </p:attrNameLst>
                                      </p:cBhvr>
                                      <p:to>
                                        <p:strVal val="visible"/>
                                      </p:to>
                                    </p:set>
                                    <p:anim calcmode="lin" valueType="num">
                                      <p:cBhvr>
                                        <p:cTn id="7" dur="500" fill="hold"/>
                                        <p:tgtEl>
                                          <p:spTgt spid="2590768"/>
                                        </p:tgtEl>
                                        <p:attrNameLst>
                                          <p:attrName>ppt_x</p:attrName>
                                        </p:attrNameLst>
                                      </p:cBhvr>
                                      <p:tavLst>
                                        <p:tav tm="0">
                                          <p:val>
                                            <p:strVal val="#ppt_x-#ppt_w/2"/>
                                          </p:val>
                                        </p:tav>
                                        <p:tav tm="100000">
                                          <p:val>
                                            <p:strVal val="#ppt_x"/>
                                          </p:val>
                                        </p:tav>
                                      </p:tavLst>
                                    </p:anim>
                                    <p:anim calcmode="lin" valueType="num">
                                      <p:cBhvr>
                                        <p:cTn id="8" dur="500" fill="hold"/>
                                        <p:tgtEl>
                                          <p:spTgt spid="2590768"/>
                                        </p:tgtEl>
                                        <p:attrNameLst>
                                          <p:attrName>ppt_y</p:attrName>
                                        </p:attrNameLst>
                                      </p:cBhvr>
                                      <p:tavLst>
                                        <p:tav tm="0">
                                          <p:val>
                                            <p:strVal val="#ppt_y"/>
                                          </p:val>
                                        </p:tav>
                                        <p:tav tm="100000">
                                          <p:val>
                                            <p:strVal val="#ppt_y"/>
                                          </p:val>
                                        </p:tav>
                                      </p:tavLst>
                                    </p:anim>
                                    <p:anim calcmode="lin" valueType="num">
                                      <p:cBhvr>
                                        <p:cTn id="9" dur="500" fill="hold"/>
                                        <p:tgtEl>
                                          <p:spTgt spid="2590768"/>
                                        </p:tgtEl>
                                        <p:attrNameLst>
                                          <p:attrName>ppt_w</p:attrName>
                                        </p:attrNameLst>
                                      </p:cBhvr>
                                      <p:tavLst>
                                        <p:tav tm="0">
                                          <p:val>
                                            <p:fltVal val="0"/>
                                          </p:val>
                                        </p:tav>
                                        <p:tav tm="100000">
                                          <p:val>
                                            <p:strVal val="#ppt_w"/>
                                          </p:val>
                                        </p:tav>
                                      </p:tavLst>
                                    </p:anim>
                                    <p:anim calcmode="lin" valueType="num">
                                      <p:cBhvr>
                                        <p:cTn id="10" dur="500" fill="hold"/>
                                        <p:tgtEl>
                                          <p:spTgt spid="2590768"/>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590763"/>
                                        </p:tgtEl>
                                        <p:attrNameLst>
                                          <p:attrName>style.visibility</p:attrName>
                                        </p:attrNameLst>
                                      </p:cBhvr>
                                      <p:to>
                                        <p:strVal val="visible"/>
                                      </p:to>
                                    </p:set>
                                    <p:animEffect transition="in" filter="randombar(horizontal)">
                                      <p:cBhvr>
                                        <p:cTn id="15" dur="500"/>
                                        <p:tgtEl>
                                          <p:spTgt spid="259076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1" fill="hold" nodeType="clickEffect">
                                  <p:stCondLst>
                                    <p:cond delay="0"/>
                                  </p:stCondLst>
                                  <p:childTnLst>
                                    <p:set>
                                      <p:cBhvr>
                                        <p:cTn id="19" dur="1" fill="hold">
                                          <p:stCondLst>
                                            <p:cond delay="0"/>
                                          </p:stCondLst>
                                        </p:cTn>
                                        <p:tgtEl>
                                          <p:spTgt spid="2590762"/>
                                        </p:tgtEl>
                                        <p:attrNameLst>
                                          <p:attrName>style.visibility</p:attrName>
                                        </p:attrNameLst>
                                      </p:cBhvr>
                                      <p:to>
                                        <p:strVal val="visible"/>
                                      </p:to>
                                    </p:set>
                                    <p:animEffect transition="in" filter="slide(fromTop)">
                                      <p:cBhvr>
                                        <p:cTn id="20" dur="500"/>
                                        <p:tgtEl>
                                          <p:spTgt spid="25907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90764"/>
                                        </p:tgtEl>
                                        <p:attrNameLst>
                                          <p:attrName>style.visibility</p:attrName>
                                        </p:attrNameLst>
                                      </p:cBhvr>
                                      <p:to>
                                        <p:strVal val="visible"/>
                                      </p:to>
                                    </p:set>
                                    <p:anim calcmode="lin" valueType="num">
                                      <p:cBhvr additive="base">
                                        <p:cTn id="25" dur="500" fill="hold"/>
                                        <p:tgtEl>
                                          <p:spTgt spid="2590764"/>
                                        </p:tgtEl>
                                        <p:attrNameLst>
                                          <p:attrName>ppt_x</p:attrName>
                                        </p:attrNameLst>
                                      </p:cBhvr>
                                      <p:tavLst>
                                        <p:tav tm="0">
                                          <p:val>
                                            <p:strVal val="0-#ppt_w/2"/>
                                          </p:val>
                                        </p:tav>
                                        <p:tav tm="100000">
                                          <p:val>
                                            <p:strVal val="#ppt_x"/>
                                          </p:val>
                                        </p:tav>
                                      </p:tavLst>
                                    </p:anim>
                                    <p:anim calcmode="lin" valueType="num">
                                      <p:cBhvr additive="base">
                                        <p:cTn id="26" dur="500" fill="hold"/>
                                        <p:tgtEl>
                                          <p:spTgt spid="25907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63" grpId="0"/>
      <p:bldP spid="259076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1746" name="Text Box 2"/>
          <p:cNvSpPr txBox="1">
            <a:spLocks noChangeArrowheads="1"/>
          </p:cNvSpPr>
          <p:nvPr/>
        </p:nvSpPr>
        <p:spPr bwMode="auto">
          <a:xfrm>
            <a:off x="203200" y="1441450"/>
            <a:ext cx="8277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fontAlgn="base" hangingPunct="0">
              <a:spcBef>
                <a:spcPct val="0"/>
              </a:spcBef>
              <a:spcAft>
                <a:spcPct val="0"/>
              </a:spcAft>
              <a:buFontTx/>
              <a:buNone/>
            </a:pPr>
            <a:r>
              <a:rPr lang="zh-CN" altLang="en-US" sz="2800" b="1" smtClean="0">
                <a:solidFill>
                  <a:srgbClr val="000000"/>
                </a:solidFill>
              </a:rPr>
              <a:t>在该瞬时</a:t>
            </a:r>
            <a:r>
              <a:rPr lang="en-US" altLang="zh-CN" sz="2800" b="1" i="1" smtClean="0">
                <a:solidFill>
                  <a:srgbClr val="000000"/>
                </a:solidFill>
              </a:rPr>
              <a:t>t</a:t>
            </a:r>
            <a:r>
              <a:rPr lang="zh-CN" altLang="en-US" sz="2800" b="1" smtClean="0">
                <a:solidFill>
                  <a:srgbClr val="000000"/>
                </a:solidFill>
              </a:rPr>
              <a:t>，通过整个线圈的磁通量为</a:t>
            </a:r>
          </a:p>
        </p:txBody>
      </p:sp>
      <p:sp>
        <p:nvSpPr>
          <p:cNvPr id="2591749" name="Text Box 5"/>
          <p:cNvSpPr txBox="1">
            <a:spLocks noChangeArrowheads="1"/>
          </p:cNvSpPr>
          <p:nvPr/>
        </p:nvSpPr>
        <p:spPr bwMode="auto">
          <a:xfrm>
            <a:off x="203200" y="2841625"/>
            <a:ext cx="82772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fontAlgn="base" hangingPunct="0">
              <a:spcBef>
                <a:spcPct val="0"/>
              </a:spcBef>
              <a:spcAft>
                <a:spcPct val="0"/>
              </a:spcAft>
              <a:buFontTx/>
              <a:buNone/>
            </a:pPr>
            <a:r>
              <a:rPr lang="zh-CN" altLang="en-US" sz="2800" b="1" smtClean="0">
                <a:solidFill>
                  <a:srgbClr val="000000"/>
                </a:solidFill>
              </a:rPr>
              <a:t>        由于电流随时间变化，通过线圈的磁通量也随时间变化，故线圈内的感应电动势为</a:t>
            </a:r>
          </a:p>
        </p:txBody>
      </p:sp>
      <p:sp>
        <p:nvSpPr>
          <p:cNvPr id="2591751" name="Text Box 7"/>
          <p:cNvSpPr txBox="1">
            <a:spLocks noChangeArrowheads="1"/>
          </p:cNvSpPr>
          <p:nvPr/>
        </p:nvSpPr>
        <p:spPr bwMode="auto">
          <a:xfrm>
            <a:off x="203200" y="5938838"/>
            <a:ext cx="82772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fontAlgn="base" hangingPunct="0">
              <a:spcBef>
                <a:spcPct val="0"/>
              </a:spcBef>
              <a:spcAft>
                <a:spcPct val="0"/>
              </a:spcAft>
              <a:buFontTx/>
              <a:buNone/>
            </a:pPr>
            <a:r>
              <a:rPr lang="zh-CN" altLang="en-US" sz="2800" b="1" smtClean="0">
                <a:solidFill>
                  <a:srgbClr val="000000"/>
                </a:solidFill>
              </a:rPr>
              <a:t>        感应电动势随时间按余弦规律变化，其方向也随余弦值的正负作顺、逆时针转向的变化。</a:t>
            </a:r>
          </a:p>
        </p:txBody>
      </p:sp>
      <p:graphicFrame>
        <p:nvGraphicFramePr>
          <p:cNvPr id="30724" name="Object 10"/>
          <p:cNvGraphicFramePr>
            <a:graphicFrameLocks noChangeAspect="1"/>
          </p:cNvGraphicFramePr>
          <p:nvPr/>
        </p:nvGraphicFramePr>
        <p:xfrm>
          <a:off x="1174750" y="463550"/>
          <a:ext cx="4181475" cy="1062038"/>
        </p:xfrm>
        <a:graphic>
          <a:graphicData uri="http://schemas.openxmlformats.org/presentationml/2006/ole">
            <mc:AlternateContent xmlns:mc="http://schemas.openxmlformats.org/markup-compatibility/2006">
              <mc:Choice xmlns:v="urn:schemas-microsoft-com:vml" Requires="v">
                <p:oleObj spid="_x0000_s180271" name="Equation" r:id="rId3" imgW="2070100" imgH="520700" progId="Equation.DSMT4">
                  <p:embed/>
                </p:oleObj>
              </mc:Choice>
              <mc:Fallback>
                <p:oleObj name="Equation" r:id="rId3" imgW="2070100" imgH="520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0" y="463550"/>
                        <a:ext cx="4181475"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591755" name="Object 11"/>
          <p:cNvGraphicFramePr>
            <a:graphicFrameLocks noChangeAspect="1"/>
          </p:cNvGraphicFramePr>
          <p:nvPr/>
        </p:nvGraphicFramePr>
        <p:xfrm>
          <a:off x="1174750" y="3778250"/>
          <a:ext cx="6067425" cy="2192338"/>
        </p:xfrm>
        <a:graphic>
          <a:graphicData uri="http://schemas.openxmlformats.org/presentationml/2006/ole">
            <mc:AlternateContent xmlns:mc="http://schemas.openxmlformats.org/markup-compatibility/2006">
              <mc:Choice xmlns:v="urn:schemas-microsoft-com:vml" Requires="v">
                <p:oleObj spid="_x0000_s180272" name="公式" r:id="rId5" imgW="2997200" imgH="1079500" progId="Equation.3">
                  <p:embed/>
                </p:oleObj>
              </mc:Choice>
              <mc:Fallback>
                <p:oleObj name="公式" r:id="rId5" imgW="2997200" imgH="1079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4750" y="3778250"/>
                        <a:ext cx="6067425" cy="219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591756" name="Object 12"/>
          <p:cNvGraphicFramePr>
            <a:graphicFrameLocks noChangeAspect="1"/>
          </p:cNvGraphicFramePr>
          <p:nvPr/>
        </p:nvGraphicFramePr>
        <p:xfrm>
          <a:off x="1138238" y="1833563"/>
          <a:ext cx="7610475" cy="1062037"/>
        </p:xfrm>
        <a:graphic>
          <a:graphicData uri="http://schemas.openxmlformats.org/presentationml/2006/ole">
            <mc:AlternateContent xmlns:mc="http://schemas.openxmlformats.org/markup-compatibility/2006">
              <mc:Choice xmlns:v="urn:schemas-microsoft-com:vml" Requires="v">
                <p:oleObj spid="_x0000_s180273" name="Equation" r:id="rId7" imgW="3759200" imgH="520700" progId="Equation.DSMT4">
                  <p:embed/>
                </p:oleObj>
              </mc:Choice>
              <mc:Fallback>
                <p:oleObj name="Equation" r:id="rId7" imgW="3759200" imgH="5207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8238" y="1833563"/>
                        <a:ext cx="7610475" cy="106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1978201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91746"/>
                                        </p:tgtEl>
                                        <p:attrNameLst>
                                          <p:attrName>style.visibility</p:attrName>
                                        </p:attrNameLst>
                                      </p:cBhvr>
                                      <p:to>
                                        <p:strVal val="visible"/>
                                      </p:to>
                                    </p:set>
                                    <p:animEffect transition="in" filter="randombar(horizontal)">
                                      <p:cBhvr>
                                        <p:cTn id="7" dur="500"/>
                                        <p:tgtEl>
                                          <p:spTgt spid="2591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2591756"/>
                                        </p:tgtEl>
                                        <p:attrNameLst>
                                          <p:attrName>style.visibility</p:attrName>
                                        </p:attrNameLst>
                                      </p:cBhvr>
                                      <p:to>
                                        <p:strVal val="visible"/>
                                      </p:to>
                                    </p:set>
                                    <p:anim calcmode="lin" valueType="num">
                                      <p:cBhvr>
                                        <p:cTn id="12" dur="500" fill="hold"/>
                                        <p:tgtEl>
                                          <p:spTgt spid="2591756"/>
                                        </p:tgtEl>
                                        <p:attrNameLst>
                                          <p:attrName>ppt_x</p:attrName>
                                        </p:attrNameLst>
                                      </p:cBhvr>
                                      <p:tavLst>
                                        <p:tav tm="0">
                                          <p:val>
                                            <p:strVal val="#ppt_x-#ppt_w/2"/>
                                          </p:val>
                                        </p:tav>
                                        <p:tav tm="100000">
                                          <p:val>
                                            <p:strVal val="#ppt_x"/>
                                          </p:val>
                                        </p:tav>
                                      </p:tavLst>
                                    </p:anim>
                                    <p:anim calcmode="lin" valueType="num">
                                      <p:cBhvr>
                                        <p:cTn id="13" dur="500" fill="hold"/>
                                        <p:tgtEl>
                                          <p:spTgt spid="2591756"/>
                                        </p:tgtEl>
                                        <p:attrNameLst>
                                          <p:attrName>ppt_y</p:attrName>
                                        </p:attrNameLst>
                                      </p:cBhvr>
                                      <p:tavLst>
                                        <p:tav tm="0">
                                          <p:val>
                                            <p:strVal val="#ppt_y"/>
                                          </p:val>
                                        </p:tav>
                                        <p:tav tm="100000">
                                          <p:val>
                                            <p:strVal val="#ppt_y"/>
                                          </p:val>
                                        </p:tav>
                                      </p:tavLst>
                                    </p:anim>
                                    <p:anim calcmode="lin" valueType="num">
                                      <p:cBhvr>
                                        <p:cTn id="14" dur="500" fill="hold"/>
                                        <p:tgtEl>
                                          <p:spTgt spid="2591756"/>
                                        </p:tgtEl>
                                        <p:attrNameLst>
                                          <p:attrName>ppt_w</p:attrName>
                                        </p:attrNameLst>
                                      </p:cBhvr>
                                      <p:tavLst>
                                        <p:tav tm="0">
                                          <p:val>
                                            <p:fltVal val="0"/>
                                          </p:val>
                                        </p:tav>
                                        <p:tav tm="100000">
                                          <p:val>
                                            <p:strVal val="#ppt_w"/>
                                          </p:val>
                                        </p:tav>
                                      </p:tavLst>
                                    </p:anim>
                                    <p:anim calcmode="lin" valueType="num">
                                      <p:cBhvr>
                                        <p:cTn id="15" dur="500" fill="hold"/>
                                        <p:tgtEl>
                                          <p:spTgt spid="2591756"/>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2591749"/>
                                        </p:tgtEl>
                                        <p:attrNameLst>
                                          <p:attrName>style.visibility</p:attrName>
                                        </p:attrNameLst>
                                      </p:cBhvr>
                                      <p:to>
                                        <p:strVal val="visible"/>
                                      </p:to>
                                    </p:set>
                                    <p:animEffect transition="in" filter="randombar(horizontal)">
                                      <p:cBhvr>
                                        <p:cTn id="20" dur="500"/>
                                        <p:tgtEl>
                                          <p:spTgt spid="2591749"/>
                                        </p:tgtEl>
                                      </p:cBhvr>
                                    </p:animEffect>
                                  </p:childTnLst>
                                </p:cTn>
                              </p:par>
                              <p:par>
                                <p:cTn id="21" presetID="17" presetClass="entr" presetSubtype="8" fill="hold" nodeType="withEffect">
                                  <p:stCondLst>
                                    <p:cond delay="0"/>
                                  </p:stCondLst>
                                  <p:childTnLst>
                                    <p:set>
                                      <p:cBhvr>
                                        <p:cTn id="22" dur="1" fill="hold">
                                          <p:stCondLst>
                                            <p:cond delay="0"/>
                                          </p:stCondLst>
                                        </p:cTn>
                                        <p:tgtEl>
                                          <p:spTgt spid="2591755"/>
                                        </p:tgtEl>
                                        <p:attrNameLst>
                                          <p:attrName>style.visibility</p:attrName>
                                        </p:attrNameLst>
                                      </p:cBhvr>
                                      <p:to>
                                        <p:strVal val="visible"/>
                                      </p:to>
                                    </p:set>
                                    <p:anim calcmode="lin" valueType="num">
                                      <p:cBhvr>
                                        <p:cTn id="23" dur="500" fill="hold"/>
                                        <p:tgtEl>
                                          <p:spTgt spid="2591755"/>
                                        </p:tgtEl>
                                        <p:attrNameLst>
                                          <p:attrName>ppt_x</p:attrName>
                                        </p:attrNameLst>
                                      </p:cBhvr>
                                      <p:tavLst>
                                        <p:tav tm="0">
                                          <p:val>
                                            <p:strVal val="#ppt_x-#ppt_w/2"/>
                                          </p:val>
                                        </p:tav>
                                        <p:tav tm="100000">
                                          <p:val>
                                            <p:strVal val="#ppt_x"/>
                                          </p:val>
                                        </p:tav>
                                      </p:tavLst>
                                    </p:anim>
                                    <p:anim calcmode="lin" valueType="num">
                                      <p:cBhvr>
                                        <p:cTn id="24" dur="500" fill="hold"/>
                                        <p:tgtEl>
                                          <p:spTgt spid="2591755"/>
                                        </p:tgtEl>
                                        <p:attrNameLst>
                                          <p:attrName>ppt_y</p:attrName>
                                        </p:attrNameLst>
                                      </p:cBhvr>
                                      <p:tavLst>
                                        <p:tav tm="0">
                                          <p:val>
                                            <p:strVal val="#ppt_y"/>
                                          </p:val>
                                        </p:tav>
                                        <p:tav tm="100000">
                                          <p:val>
                                            <p:strVal val="#ppt_y"/>
                                          </p:val>
                                        </p:tav>
                                      </p:tavLst>
                                    </p:anim>
                                    <p:anim calcmode="lin" valueType="num">
                                      <p:cBhvr>
                                        <p:cTn id="25" dur="500" fill="hold"/>
                                        <p:tgtEl>
                                          <p:spTgt spid="2591755"/>
                                        </p:tgtEl>
                                        <p:attrNameLst>
                                          <p:attrName>ppt_w</p:attrName>
                                        </p:attrNameLst>
                                      </p:cBhvr>
                                      <p:tavLst>
                                        <p:tav tm="0">
                                          <p:val>
                                            <p:fltVal val="0"/>
                                          </p:val>
                                        </p:tav>
                                        <p:tav tm="100000">
                                          <p:val>
                                            <p:strVal val="#ppt_w"/>
                                          </p:val>
                                        </p:tav>
                                      </p:tavLst>
                                    </p:anim>
                                    <p:anim calcmode="lin" valueType="num">
                                      <p:cBhvr>
                                        <p:cTn id="26" dur="500" fill="hold"/>
                                        <p:tgtEl>
                                          <p:spTgt spid="2591755"/>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500"/>
                            </p:stCondLst>
                            <p:childTnLst>
                              <p:par>
                                <p:cTn id="28" presetID="14" presetClass="entr" presetSubtype="10" fill="hold" grpId="0" nodeType="afterEffect">
                                  <p:stCondLst>
                                    <p:cond delay="0"/>
                                  </p:stCondLst>
                                  <p:childTnLst>
                                    <p:set>
                                      <p:cBhvr>
                                        <p:cTn id="29" dur="1" fill="hold">
                                          <p:stCondLst>
                                            <p:cond delay="0"/>
                                          </p:stCondLst>
                                        </p:cTn>
                                        <p:tgtEl>
                                          <p:spTgt spid="2591751"/>
                                        </p:tgtEl>
                                        <p:attrNameLst>
                                          <p:attrName>style.visibility</p:attrName>
                                        </p:attrNameLst>
                                      </p:cBhvr>
                                      <p:to>
                                        <p:strVal val="visible"/>
                                      </p:to>
                                    </p:set>
                                    <p:animEffect transition="in" filter="randombar(horizontal)">
                                      <p:cBhvr>
                                        <p:cTn id="30" dur="500"/>
                                        <p:tgtEl>
                                          <p:spTgt spid="259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746" grpId="0"/>
      <p:bldP spid="2591749" grpId="0"/>
      <p:bldP spid="25917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900113" y="2060577"/>
            <a:ext cx="7632700" cy="519113"/>
          </a:xfrm>
          <a:prstGeom prst="rect">
            <a:avLst/>
          </a:prstGeom>
          <a:noFill/>
          <a:ln w="9525">
            <a:noFill/>
            <a:miter lim="800000"/>
            <a:headEnd/>
            <a:tailEnd/>
          </a:ln>
        </p:spPr>
        <p:txBody>
          <a:bodyPr>
            <a:spAutoFit/>
          </a:bodyPr>
          <a:lstStyle/>
          <a:p>
            <a:r>
              <a:rPr kumimoji="1" lang="en-US" altLang="zh-CN" sz="2800" b="1">
                <a:solidFill>
                  <a:srgbClr val="000000"/>
                </a:solidFill>
                <a:latin typeface="Times New Roman" pitchFamily="18" charset="0"/>
              </a:rPr>
              <a:t>1. </a:t>
            </a:r>
            <a:r>
              <a:rPr kumimoji="1" lang="zh-CN" altLang="en-US" sz="2800" b="1">
                <a:solidFill>
                  <a:srgbClr val="000000"/>
                </a:solidFill>
                <a:latin typeface="Times New Roman" pitchFamily="18" charset="0"/>
              </a:rPr>
              <a:t>若</a:t>
            </a:r>
            <a:r>
              <a:rPr kumimoji="1" lang="zh-CN" altLang="en-US" sz="2800">
                <a:solidFill>
                  <a:srgbClr val="000000"/>
                </a:solidFill>
                <a:latin typeface="Times New Roman" pitchFamily="18" charset="0"/>
              </a:rPr>
              <a:t> </a:t>
            </a:r>
            <a:r>
              <a:rPr kumimoji="1" lang="en-US" altLang="zh-CN" sz="2800" i="1">
                <a:solidFill>
                  <a:srgbClr val="000000"/>
                </a:solidFill>
                <a:latin typeface="Times New Roman" pitchFamily="18" charset="0"/>
              </a:rPr>
              <a:t>x=</a:t>
            </a:r>
            <a:r>
              <a:rPr kumimoji="1" lang="en-US" altLang="zh-CN" sz="2800">
                <a:solidFill>
                  <a:srgbClr val="000000"/>
                </a:solidFill>
                <a:latin typeface="Times New Roman" pitchFamily="18" charset="0"/>
              </a:rPr>
              <a:t>0</a:t>
            </a:r>
            <a:r>
              <a:rPr kumimoji="1" lang="zh-CN" altLang="en-US" sz="2800" b="1">
                <a:solidFill>
                  <a:srgbClr val="000000"/>
                </a:solidFill>
                <a:latin typeface="Times New Roman" pitchFamily="18" charset="0"/>
              </a:rPr>
              <a:t>，则 </a:t>
            </a:r>
            <a:r>
              <a:rPr kumimoji="1" lang="en-US" altLang="zh-CN" sz="2800" i="1">
                <a:solidFill>
                  <a:srgbClr val="000000"/>
                </a:solidFill>
                <a:latin typeface="Times New Roman" pitchFamily="18" charset="0"/>
              </a:rPr>
              <a:t>E</a:t>
            </a:r>
            <a:r>
              <a:rPr kumimoji="1" lang="en-US" altLang="zh-CN" sz="2800">
                <a:solidFill>
                  <a:srgbClr val="000000"/>
                </a:solidFill>
                <a:latin typeface="Times New Roman" pitchFamily="18" charset="0"/>
              </a:rPr>
              <a:t>=0</a:t>
            </a:r>
            <a:r>
              <a:rPr kumimoji="1" lang="zh-CN" altLang="en-US" sz="2800" b="1">
                <a:solidFill>
                  <a:srgbClr val="000000"/>
                </a:solidFill>
                <a:latin typeface="Times New Roman" pitchFamily="18" charset="0"/>
              </a:rPr>
              <a:t>，环心处的场强为零。</a:t>
            </a:r>
          </a:p>
        </p:txBody>
      </p:sp>
      <p:sp>
        <p:nvSpPr>
          <p:cNvPr id="47107" name="Text Box 3"/>
          <p:cNvSpPr txBox="1">
            <a:spLocks noChangeArrowheads="1"/>
          </p:cNvSpPr>
          <p:nvPr/>
        </p:nvSpPr>
        <p:spPr bwMode="auto">
          <a:xfrm>
            <a:off x="900113" y="2997202"/>
            <a:ext cx="3384550" cy="519113"/>
          </a:xfrm>
          <a:prstGeom prst="rect">
            <a:avLst/>
          </a:prstGeom>
          <a:noFill/>
          <a:ln w="9525">
            <a:noFill/>
            <a:miter lim="800000"/>
            <a:headEnd/>
            <a:tailEnd/>
          </a:ln>
        </p:spPr>
        <p:txBody>
          <a:bodyPr>
            <a:spAutoFit/>
          </a:bodyPr>
          <a:lstStyle/>
          <a:p>
            <a:r>
              <a:rPr kumimoji="1" lang="en-US" altLang="zh-CN" sz="2800" b="1">
                <a:solidFill>
                  <a:srgbClr val="000000"/>
                </a:solidFill>
                <a:latin typeface="Times New Roman" pitchFamily="18" charset="0"/>
              </a:rPr>
              <a:t>2. </a:t>
            </a:r>
            <a:r>
              <a:rPr kumimoji="1" lang="zh-CN" altLang="en-US" sz="2800" b="1">
                <a:solidFill>
                  <a:srgbClr val="000000"/>
                </a:solidFill>
                <a:latin typeface="Times New Roman" pitchFamily="18" charset="0"/>
              </a:rPr>
              <a:t>若</a:t>
            </a:r>
            <a:r>
              <a:rPr kumimoji="1" lang="en-US" altLang="zh-CN" sz="2800" b="1" i="1">
                <a:solidFill>
                  <a:srgbClr val="000000"/>
                </a:solidFill>
                <a:latin typeface="Times New Roman" pitchFamily="18" charset="0"/>
              </a:rPr>
              <a:t>x</a:t>
            </a:r>
            <a:r>
              <a:rPr kumimoji="1" lang="en-US" altLang="zh-CN" sz="2800" b="1">
                <a:solidFill>
                  <a:srgbClr val="000000"/>
                </a:solidFill>
                <a:latin typeface="Times New Roman" pitchFamily="18" charset="0"/>
              </a:rPr>
              <a:t>&gt;&gt;</a:t>
            </a:r>
            <a:r>
              <a:rPr kumimoji="1" lang="en-US" altLang="zh-CN" sz="2800" b="1" i="1">
                <a:solidFill>
                  <a:srgbClr val="000000"/>
                </a:solidFill>
                <a:latin typeface="Times New Roman" pitchFamily="18" charset="0"/>
              </a:rPr>
              <a:t>R</a:t>
            </a:r>
            <a:r>
              <a:rPr kumimoji="1" lang="en-US" altLang="zh-CN" sz="2800" b="1">
                <a:solidFill>
                  <a:srgbClr val="000000"/>
                </a:solidFill>
                <a:latin typeface="Times New Roman" pitchFamily="18" charset="0"/>
              </a:rPr>
              <a:t>, </a:t>
            </a:r>
            <a:r>
              <a:rPr kumimoji="1" lang="zh-CN" altLang="en-US" sz="2800" b="1">
                <a:solidFill>
                  <a:srgbClr val="000000"/>
                </a:solidFill>
                <a:latin typeface="Times New Roman" pitchFamily="18" charset="0"/>
              </a:rPr>
              <a:t>则有：</a:t>
            </a:r>
          </a:p>
        </p:txBody>
      </p:sp>
      <p:graphicFrame>
        <p:nvGraphicFramePr>
          <p:cNvPr id="47108" name="Object 4"/>
          <p:cNvGraphicFramePr>
            <a:graphicFrameLocks noChangeAspect="1"/>
          </p:cNvGraphicFramePr>
          <p:nvPr/>
        </p:nvGraphicFramePr>
        <p:xfrm>
          <a:off x="4140202" y="2755902"/>
          <a:ext cx="2016125" cy="1141413"/>
        </p:xfrm>
        <a:graphic>
          <a:graphicData uri="http://schemas.openxmlformats.org/presentationml/2006/ole">
            <mc:AlternateContent xmlns:mc="http://schemas.openxmlformats.org/markup-compatibility/2006">
              <mc:Choice xmlns:v="urn:schemas-microsoft-com:vml" Requires="v">
                <p:oleObj spid="_x0000_s13390" name="公式" r:id="rId3" imgW="863640" imgH="419760" progId="Equation.3">
                  <p:embed/>
                </p:oleObj>
              </mc:Choice>
              <mc:Fallback>
                <p:oleObj name="公式" r:id="rId3" imgW="863640" imgH="4197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2" y="2755902"/>
                        <a:ext cx="2016125" cy="1141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9" name="Text Box 5"/>
          <p:cNvSpPr txBox="1">
            <a:spLocks noChangeArrowheads="1"/>
          </p:cNvSpPr>
          <p:nvPr/>
        </p:nvSpPr>
        <p:spPr bwMode="auto">
          <a:xfrm>
            <a:off x="900113" y="4076702"/>
            <a:ext cx="7632700" cy="519113"/>
          </a:xfrm>
          <a:prstGeom prst="rect">
            <a:avLst/>
          </a:prstGeom>
          <a:noFill/>
          <a:ln w="9525">
            <a:noFill/>
            <a:miter lim="800000"/>
            <a:headEnd/>
            <a:tailEnd/>
          </a:ln>
        </p:spPr>
        <p:txBody>
          <a:bodyPr>
            <a:spAutoFit/>
          </a:bodyPr>
          <a:lstStyle/>
          <a:p>
            <a:r>
              <a:rPr kumimoji="1" lang="zh-CN" altLang="en-US" sz="2800" b="1">
                <a:solidFill>
                  <a:srgbClr val="000000"/>
                </a:solidFill>
                <a:latin typeface="Times New Roman" pitchFamily="18" charset="0"/>
              </a:rPr>
              <a:t>远离圆环处的场强近似等于点电荷的场强。</a:t>
            </a:r>
          </a:p>
        </p:txBody>
      </p:sp>
      <p:sp>
        <p:nvSpPr>
          <p:cNvPr id="47110" name="AutoShape 6"/>
          <p:cNvSpPr>
            <a:spLocks noChangeArrowheads="1"/>
          </p:cNvSpPr>
          <p:nvPr/>
        </p:nvSpPr>
        <p:spPr bwMode="auto">
          <a:xfrm>
            <a:off x="611188" y="476250"/>
            <a:ext cx="1439862" cy="865188"/>
          </a:xfrm>
          <a:prstGeom prst="horizontalScroll">
            <a:avLst>
              <a:gd name="adj" fmla="val 12500"/>
            </a:avLst>
          </a:prstGeom>
          <a:solidFill>
            <a:schemeClr val="accent1"/>
          </a:solidFill>
          <a:ln w="9525">
            <a:solidFill>
              <a:schemeClr val="tx1"/>
            </a:solidFill>
            <a:round/>
            <a:headEnd/>
            <a:tailEnd/>
          </a:ln>
        </p:spPr>
        <p:txBody>
          <a:bodyPr wrap="none" anchor="ctr"/>
          <a:lstStyle/>
          <a:p>
            <a:pPr algn="ctr"/>
            <a:r>
              <a:rPr kumimoji="1" lang="zh-CN" altLang="en-US" sz="2800" b="1">
                <a:solidFill>
                  <a:srgbClr val="FF0000"/>
                </a:solidFill>
                <a:latin typeface="Times New Roman" pitchFamily="18" charset="0"/>
              </a:rPr>
              <a:t>讨论</a:t>
            </a:r>
          </a:p>
        </p:txBody>
      </p:sp>
      <p:graphicFrame>
        <p:nvGraphicFramePr>
          <p:cNvPr id="47111" name="Object 7"/>
          <p:cNvGraphicFramePr>
            <a:graphicFrameLocks noChangeAspect="1"/>
          </p:cNvGraphicFramePr>
          <p:nvPr/>
        </p:nvGraphicFramePr>
        <p:xfrm>
          <a:off x="2411413" y="377825"/>
          <a:ext cx="3529012" cy="1168400"/>
        </p:xfrm>
        <a:graphic>
          <a:graphicData uri="http://schemas.openxmlformats.org/presentationml/2006/ole">
            <mc:AlternateContent xmlns:mc="http://schemas.openxmlformats.org/markup-compatibility/2006">
              <mc:Choice xmlns:v="urn:schemas-microsoft-com:vml" Requires="v">
                <p:oleObj spid="_x0000_s13391" name="公式" r:id="rId5" imgW="1587600" imgH="457920" progId="Equation.3">
                  <p:embed/>
                </p:oleObj>
              </mc:Choice>
              <mc:Fallback>
                <p:oleObj name="公式" r:id="rId5" imgW="1587600" imgH="4579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377825"/>
                        <a:ext cx="3529012" cy="116840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9" name="椭圆 8"/>
          <p:cNvSpPr/>
          <p:nvPr/>
        </p:nvSpPr>
        <p:spPr>
          <a:xfrm>
            <a:off x="2298149" y="253209"/>
            <a:ext cx="3684105" cy="152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6635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wipe(left)">
                                      <p:cBhvr>
                                        <p:cTn id="7" dur="500"/>
                                        <p:tgtEl>
                                          <p:spTgt spid="4711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7111"/>
                                        </p:tgtEl>
                                        <p:attrNameLst>
                                          <p:attrName>style.visibility</p:attrName>
                                        </p:attrNameLst>
                                      </p:cBhvr>
                                      <p:to>
                                        <p:strVal val="visible"/>
                                      </p:to>
                                    </p:set>
                                    <p:animEffect transition="in" filter="wipe(left)">
                                      <p:cBhvr>
                                        <p:cTn id="11" dur="500"/>
                                        <p:tgtEl>
                                          <p:spTgt spid="471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7106"/>
                                        </p:tgtEl>
                                        <p:attrNameLst>
                                          <p:attrName>style.visibility</p:attrName>
                                        </p:attrNameLst>
                                      </p:cBhvr>
                                      <p:to>
                                        <p:strVal val="visible"/>
                                      </p:to>
                                    </p:set>
                                    <p:animEffect transition="in" filter="wipe(left)">
                                      <p:cBhvr>
                                        <p:cTn id="21" dur="500"/>
                                        <p:tgtEl>
                                          <p:spTgt spid="4710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7107"/>
                                        </p:tgtEl>
                                        <p:attrNameLst>
                                          <p:attrName>style.visibility</p:attrName>
                                        </p:attrNameLst>
                                      </p:cBhvr>
                                      <p:to>
                                        <p:strVal val="visible"/>
                                      </p:to>
                                    </p:set>
                                    <p:animEffect transition="in" filter="wipe(left)">
                                      <p:cBhvr>
                                        <p:cTn id="26" dur="500"/>
                                        <p:tgtEl>
                                          <p:spTgt spid="4710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7108"/>
                                        </p:tgtEl>
                                        <p:attrNameLst>
                                          <p:attrName>style.visibility</p:attrName>
                                        </p:attrNameLst>
                                      </p:cBhvr>
                                      <p:to>
                                        <p:strVal val="visible"/>
                                      </p:to>
                                    </p:set>
                                    <p:animEffect transition="in" filter="wipe(left)">
                                      <p:cBhvr>
                                        <p:cTn id="31" dur="500"/>
                                        <p:tgtEl>
                                          <p:spTgt spid="4710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7109"/>
                                        </p:tgtEl>
                                        <p:attrNameLst>
                                          <p:attrName>style.visibility</p:attrName>
                                        </p:attrNameLst>
                                      </p:cBhvr>
                                      <p:to>
                                        <p:strVal val="visible"/>
                                      </p:to>
                                    </p:set>
                                    <p:animEffect transition="in" filter="wipe(left)">
                                      <p:cBhvr>
                                        <p:cTn id="36"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P spid="47107" grpId="0" autoUpdateAnimBg="0"/>
      <p:bldP spid="47109" grpId="0" autoUpdateAnimBg="0"/>
      <p:bldP spid="47110" grpId="0" animBg="1"/>
      <p:bldP spid="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76526" y="1160060"/>
            <a:ext cx="8511767" cy="2872448"/>
          </a:xfrm>
          <a:prstGeom prst="rect">
            <a:avLst/>
          </a:prstGeom>
        </p:spPr>
      </p:pic>
      <p:sp>
        <p:nvSpPr>
          <p:cNvPr id="3" name="矩形 2"/>
          <p:cNvSpPr/>
          <p:nvPr/>
        </p:nvSpPr>
        <p:spPr>
          <a:xfrm>
            <a:off x="2129335" y="2487102"/>
            <a:ext cx="968706" cy="584775"/>
          </a:xfrm>
          <a:prstGeom prst="rect">
            <a:avLst/>
          </a:prstGeom>
        </p:spPr>
        <p:txBody>
          <a:bodyPr wrap="square">
            <a:spAutoFit/>
          </a:bodyPr>
          <a:lstStyle/>
          <a:p>
            <a:r>
              <a:rPr lang="en-US" altLang="zh-CN" sz="3200" b="1" dirty="0">
                <a:solidFill>
                  <a:srgbClr val="FF0000"/>
                </a:solidFill>
                <a:latin typeface="Times New Roman" panose="02020603050405020304" pitchFamily="18" charset="0"/>
              </a:rPr>
              <a:t> =0 </a:t>
            </a:r>
            <a:endParaRPr lang="zh-CN" altLang="en-US" sz="3200" b="1" dirty="0">
              <a:solidFill>
                <a:prstClr val="black"/>
              </a:solidFill>
            </a:endParaRPr>
          </a:p>
        </p:txBody>
      </p:sp>
      <p:sp>
        <p:nvSpPr>
          <p:cNvPr id="4" name="矩形 3"/>
          <p:cNvSpPr/>
          <p:nvPr/>
        </p:nvSpPr>
        <p:spPr>
          <a:xfrm>
            <a:off x="5898392" y="2939753"/>
            <a:ext cx="968706" cy="584775"/>
          </a:xfrm>
          <a:prstGeom prst="rect">
            <a:avLst/>
          </a:prstGeom>
        </p:spPr>
        <p:txBody>
          <a:bodyPr wrap="square">
            <a:spAutoFit/>
          </a:bodyPr>
          <a:lstStyle/>
          <a:p>
            <a:r>
              <a:rPr lang="en-US" altLang="zh-CN" sz="3200" b="1" dirty="0">
                <a:solidFill>
                  <a:srgbClr val="FF0000"/>
                </a:solidFill>
                <a:latin typeface="Times New Roman" panose="02020603050405020304" pitchFamily="18" charset="0"/>
              </a:rPr>
              <a:t> &lt;0 </a:t>
            </a:r>
            <a:endParaRPr lang="zh-CN" altLang="en-US" sz="3200" b="1" dirty="0">
              <a:solidFill>
                <a:prstClr val="black"/>
              </a:solidFill>
            </a:endParaRPr>
          </a:p>
        </p:txBody>
      </p:sp>
    </p:spTree>
    <p:extLst>
      <p:ext uri="{BB962C8B-B14F-4D97-AF65-F5344CB8AC3E}">
        <p14:creationId xmlns:p14="http://schemas.microsoft.com/office/powerpoint/2010/main" val="42164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2" y="2"/>
            <a:ext cx="7109639" cy="646331"/>
          </a:xfrm>
          <a:prstGeom prst="rect">
            <a:avLst/>
          </a:prstGeom>
          <a:noFill/>
          <a:ln w="9525">
            <a:no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en-US" altLang="zh-CN" sz="3600" b="1" dirty="0">
                <a:solidFill>
                  <a:srgbClr val="FF0000"/>
                </a:solidFill>
                <a:effectLst>
                  <a:outerShdw blurRad="38100" dist="38100" dir="2700000" algn="tl">
                    <a:srgbClr val="C0C0C0"/>
                  </a:outerShdw>
                </a:effectLst>
                <a:latin typeface="Times New Roman" pitchFamily="18" charset="0"/>
                <a:ea typeface="华文中宋" pitchFamily="2" charset="-122"/>
              </a:rPr>
              <a:t>§ 12</a:t>
            </a:r>
            <a:r>
              <a:rPr lang="zh-CN" alt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.2  动生电动势与感生电动势  </a:t>
            </a:r>
          </a:p>
        </p:txBody>
      </p:sp>
      <p:grpSp>
        <p:nvGrpSpPr>
          <p:cNvPr id="3" name="组合 2"/>
          <p:cNvGrpSpPr>
            <a:grpSpLocks/>
          </p:cNvGrpSpPr>
          <p:nvPr/>
        </p:nvGrpSpPr>
        <p:grpSpPr bwMode="auto">
          <a:xfrm>
            <a:off x="4437065" y="1285875"/>
            <a:ext cx="4706937" cy="1651000"/>
            <a:chOff x="4437096" y="2184644"/>
            <a:chExt cx="4706904" cy="1650756"/>
          </a:xfrm>
        </p:grpSpPr>
        <p:grpSp>
          <p:nvGrpSpPr>
            <p:cNvPr id="4" name="Group 7"/>
            <p:cNvGrpSpPr>
              <a:grpSpLocks/>
            </p:cNvGrpSpPr>
            <p:nvPr/>
          </p:nvGrpSpPr>
          <p:grpSpPr bwMode="auto">
            <a:xfrm>
              <a:off x="4437096" y="2195513"/>
              <a:ext cx="4706904" cy="1639887"/>
              <a:chOff x="1344" y="2352"/>
              <a:chExt cx="3473" cy="1104"/>
            </a:xfrm>
          </p:grpSpPr>
          <p:sp>
            <p:nvSpPr>
              <p:cNvPr id="6" name="Rectangle 8"/>
              <p:cNvSpPr>
                <a:spLocks noChangeArrowheads="1"/>
              </p:cNvSpPr>
              <p:nvPr/>
            </p:nvSpPr>
            <p:spPr bwMode="auto">
              <a:xfrm>
                <a:off x="1392" y="2352"/>
                <a:ext cx="3425" cy="48"/>
              </a:xfrm>
              <a:prstGeom prst="rect">
                <a:avLst/>
              </a:prstGeom>
              <a:gradFill rotWithShape="0">
                <a:gsLst>
                  <a:gs pos="0">
                    <a:srgbClr val="007676"/>
                  </a:gs>
                  <a:gs pos="50000">
                    <a:srgbClr val="00FFFF"/>
                  </a:gs>
                  <a:gs pos="100000">
                    <a:srgbClr val="00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7" name="Rectangle 9"/>
              <p:cNvSpPr>
                <a:spLocks noChangeArrowheads="1"/>
              </p:cNvSpPr>
              <p:nvPr/>
            </p:nvSpPr>
            <p:spPr bwMode="auto">
              <a:xfrm>
                <a:off x="1392" y="3408"/>
                <a:ext cx="3425" cy="48"/>
              </a:xfrm>
              <a:prstGeom prst="rect">
                <a:avLst/>
              </a:prstGeom>
              <a:gradFill rotWithShape="0">
                <a:gsLst>
                  <a:gs pos="0">
                    <a:srgbClr val="007676"/>
                  </a:gs>
                  <a:gs pos="50000">
                    <a:srgbClr val="00FFFF"/>
                  </a:gs>
                  <a:gs pos="100000">
                    <a:srgbClr val="00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8" name="Rectangle 10"/>
              <p:cNvSpPr>
                <a:spLocks noChangeArrowheads="1"/>
              </p:cNvSpPr>
              <p:nvPr/>
            </p:nvSpPr>
            <p:spPr bwMode="auto">
              <a:xfrm>
                <a:off x="1344" y="3052"/>
                <a:ext cx="48" cy="404"/>
              </a:xfrm>
              <a:prstGeom prst="rect">
                <a:avLst/>
              </a:prstGeom>
              <a:gradFill rotWithShape="0">
                <a:gsLst>
                  <a:gs pos="0">
                    <a:srgbClr val="007676"/>
                  </a:gs>
                  <a:gs pos="50000">
                    <a:srgbClr val="00FFFF"/>
                  </a:gs>
                  <a:gs pos="100000">
                    <a:srgbClr val="00767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grpSp>
        <p:sp>
          <p:nvSpPr>
            <p:cNvPr id="5" name="Rectangle 10"/>
            <p:cNvSpPr>
              <a:spLocks noChangeArrowheads="1"/>
            </p:cNvSpPr>
            <p:nvPr/>
          </p:nvSpPr>
          <p:spPr bwMode="auto">
            <a:xfrm>
              <a:off x="4437096" y="2184644"/>
              <a:ext cx="65054" cy="600103"/>
            </a:xfrm>
            <a:prstGeom prst="rect">
              <a:avLst/>
            </a:prstGeom>
            <a:gradFill rotWithShape="0">
              <a:gsLst>
                <a:gs pos="0">
                  <a:srgbClr val="007676"/>
                </a:gs>
                <a:gs pos="50000">
                  <a:srgbClr val="00FFFF"/>
                </a:gs>
                <a:gs pos="100000">
                  <a:srgbClr val="00767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grpSp>
      <p:grpSp>
        <p:nvGrpSpPr>
          <p:cNvPr id="9" name="组合 8"/>
          <p:cNvGrpSpPr>
            <a:grpSpLocks/>
          </p:cNvGrpSpPr>
          <p:nvPr/>
        </p:nvGrpSpPr>
        <p:grpSpPr bwMode="auto">
          <a:xfrm>
            <a:off x="5219702" y="1201738"/>
            <a:ext cx="841375" cy="1828800"/>
            <a:chOff x="3066105" y="3526160"/>
            <a:chExt cx="841143" cy="1828800"/>
          </a:xfrm>
        </p:grpSpPr>
        <p:sp>
          <p:nvSpPr>
            <p:cNvPr id="10" name="Rectangle 11"/>
            <p:cNvSpPr>
              <a:spLocks noChangeArrowheads="1"/>
            </p:cNvSpPr>
            <p:nvPr/>
          </p:nvSpPr>
          <p:spPr bwMode="auto">
            <a:xfrm>
              <a:off x="3282166" y="3526160"/>
              <a:ext cx="625082" cy="1828800"/>
            </a:xfrm>
            <a:prstGeom prst="rect">
              <a:avLst/>
            </a:prstGeom>
            <a:gradFill rotWithShape="0">
              <a:gsLst>
                <a:gs pos="0">
                  <a:srgbClr val="5E9EFF"/>
                </a:gs>
                <a:gs pos="14000">
                  <a:srgbClr val="85C2FF"/>
                </a:gs>
                <a:gs pos="70000">
                  <a:srgbClr val="C4D6EB"/>
                </a:gs>
                <a:gs pos="100000">
                  <a:srgbClr val="FFEBFA"/>
                </a:gs>
              </a:gsLst>
              <a:lin ang="0"/>
            </a:gra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graphicFrame>
          <p:nvGraphicFramePr>
            <p:cNvPr id="11" name="Object 3"/>
            <p:cNvGraphicFramePr>
              <a:graphicFrameLocks noChangeAspect="1"/>
            </p:cNvGraphicFramePr>
            <p:nvPr/>
          </p:nvGraphicFramePr>
          <p:xfrm>
            <a:off x="3066105" y="4537397"/>
            <a:ext cx="186007" cy="372708"/>
          </p:xfrm>
          <a:graphic>
            <a:graphicData uri="http://schemas.openxmlformats.org/presentationml/2006/ole">
              <mc:AlternateContent xmlns:mc="http://schemas.openxmlformats.org/markup-compatibility/2006">
                <mc:Choice xmlns:v="urn:schemas-microsoft-com:vml" Requires="v">
                  <p:oleObj spid="_x0000_s101900" name="Equation" r:id="rId3" imgW="88669" imgH="177338" progId="Equation.DSMT4">
                    <p:embed/>
                  </p:oleObj>
                </mc:Choice>
                <mc:Fallback>
                  <p:oleObj name="Equation" r:id="rId3" imgW="88669" imgH="17733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6105" y="4537397"/>
                          <a:ext cx="186007" cy="372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12" name="Group 12"/>
          <p:cNvGrpSpPr>
            <a:grpSpLocks noChangeAspect="1"/>
          </p:cNvGrpSpPr>
          <p:nvPr/>
        </p:nvGrpSpPr>
        <p:grpSpPr bwMode="auto">
          <a:xfrm>
            <a:off x="4781550" y="1897063"/>
            <a:ext cx="266700" cy="266700"/>
            <a:chOff x="624" y="3072"/>
            <a:chExt cx="336" cy="336"/>
          </a:xfrm>
        </p:grpSpPr>
        <p:sp>
          <p:nvSpPr>
            <p:cNvPr id="13" name="Oval 13"/>
            <p:cNvSpPr>
              <a:spLocks noChangeArrowheads="1"/>
            </p:cNvSpPr>
            <p:nvPr/>
          </p:nvSpPr>
          <p:spPr bwMode="auto">
            <a:xfrm>
              <a:off x="624" y="3072"/>
              <a:ext cx="336" cy="336"/>
            </a:xfrm>
            <a:prstGeom prst="ellipse">
              <a:avLst/>
            </a:prstGeom>
            <a:noFill/>
            <a:ln w="25400">
              <a:solidFill>
                <a:srgbClr val="1D02E4"/>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14" name="Line 14"/>
            <p:cNvSpPr>
              <a:spLocks noChangeShapeType="1"/>
            </p:cNvSpPr>
            <p:nvPr/>
          </p:nvSpPr>
          <p:spPr bwMode="auto">
            <a:xfrm>
              <a:off x="672" y="3120"/>
              <a:ext cx="240" cy="240"/>
            </a:xfrm>
            <a:prstGeom prst="line">
              <a:avLst/>
            </a:prstGeom>
            <a:noFill/>
            <a:ln w="25400">
              <a:solidFill>
                <a:srgbClr val="1D02E4"/>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a:solidFill>
                  <a:srgbClr val="000000"/>
                </a:solidFill>
                <a:latin typeface="Times New Roman" panose="02020603050405020304" pitchFamily="18" charset="0"/>
              </a:endParaRPr>
            </a:p>
          </p:txBody>
        </p:sp>
        <p:sp>
          <p:nvSpPr>
            <p:cNvPr id="15" name="Line 15"/>
            <p:cNvSpPr>
              <a:spLocks noChangeShapeType="1"/>
            </p:cNvSpPr>
            <p:nvPr/>
          </p:nvSpPr>
          <p:spPr bwMode="auto">
            <a:xfrm flipH="1">
              <a:off x="672" y="3120"/>
              <a:ext cx="240" cy="240"/>
            </a:xfrm>
            <a:prstGeom prst="line">
              <a:avLst/>
            </a:prstGeom>
            <a:noFill/>
            <a:ln w="25400">
              <a:solidFill>
                <a:srgbClr val="1D02E4"/>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a:solidFill>
                  <a:srgbClr val="000000"/>
                </a:solidFill>
                <a:latin typeface="Times New Roman" panose="02020603050405020304" pitchFamily="18" charset="0"/>
              </a:endParaRPr>
            </a:p>
          </p:txBody>
        </p:sp>
      </p:grpSp>
      <p:graphicFrame>
        <p:nvGraphicFramePr>
          <p:cNvPr id="16" name="Object 2"/>
          <p:cNvGraphicFramePr>
            <a:graphicFrameLocks noChangeAspect="1"/>
          </p:cNvGraphicFramePr>
          <p:nvPr/>
        </p:nvGraphicFramePr>
        <p:xfrm>
          <a:off x="4787900" y="1517652"/>
          <a:ext cx="274638" cy="365125"/>
        </p:xfrm>
        <a:graphic>
          <a:graphicData uri="http://schemas.openxmlformats.org/presentationml/2006/ole">
            <mc:AlternateContent xmlns:mc="http://schemas.openxmlformats.org/markup-compatibility/2006">
              <mc:Choice xmlns:v="urn:schemas-microsoft-com:vml" Requires="v">
                <p:oleObj spid="_x0000_s101901" name="Equation" r:id="rId5" imgW="152268" imgH="203024" progId="Equation.DSMT4">
                  <p:embed/>
                </p:oleObj>
              </mc:Choice>
              <mc:Fallback>
                <p:oleObj name="Equation" r:id="rId5" imgW="152268" imgH="2030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1517652"/>
                        <a:ext cx="274638"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7" name="Object 4"/>
          <p:cNvGraphicFramePr>
            <a:graphicFrameLocks noChangeAspect="1"/>
          </p:cNvGraphicFramePr>
          <p:nvPr/>
        </p:nvGraphicFramePr>
        <p:xfrm>
          <a:off x="6334125" y="2033590"/>
          <a:ext cx="228600" cy="319087"/>
        </p:xfrm>
        <a:graphic>
          <a:graphicData uri="http://schemas.openxmlformats.org/presentationml/2006/ole">
            <mc:AlternateContent xmlns:mc="http://schemas.openxmlformats.org/markup-compatibility/2006">
              <mc:Choice xmlns:v="urn:schemas-microsoft-com:vml" Requires="v">
                <p:oleObj spid="_x0000_s101902" name="Equation" r:id="rId7" imgW="126725" imgH="177415" progId="Equation.DSMT4">
                  <p:embed/>
                </p:oleObj>
              </mc:Choice>
              <mc:Fallback>
                <p:oleObj name="Equation" r:id="rId7" imgW="126725" imgH="17741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4125" y="2033590"/>
                        <a:ext cx="228600"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8" name="Line 20"/>
          <p:cNvSpPr>
            <a:spLocks noChangeShapeType="1"/>
          </p:cNvSpPr>
          <p:nvPr/>
        </p:nvSpPr>
        <p:spPr bwMode="auto">
          <a:xfrm>
            <a:off x="6048375" y="2022475"/>
            <a:ext cx="611188" cy="0"/>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a:solidFill>
                <a:srgbClr val="000000"/>
              </a:solidFill>
              <a:latin typeface="Times New Roman" panose="02020603050405020304" pitchFamily="18" charset="0"/>
            </a:endParaRPr>
          </a:p>
        </p:txBody>
      </p:sp>
      <p:sp>
        <p:nvSpPr>
          <p:cNvPr id="19" name="Line 21"/>
          <p:cNvSpPr>
            <a:spLocks noChangeShapeType="1"/>
          </p:cNvSpPr>
          <p:nvPr/>
        </p:nvSpPr>
        <p:spPr bwMode="auto">
          <a:xfrm>
            <a:off x="5889625" y="1598613"/>
            <a:ext cx="0" cy="533400"/>
          </a:xfrm>
          <a:prstGeom prst="line">
            <a:avLst/>
          </a:prstGeom>
          <a:noFill/>
          <a:ln w="2222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a:solidFill>
                <a:srgbClr val="000000"/>
              </a:solidFill>
              <a:latin typeface="Times New Roman" panose="02020603050405020304" pitchFamily="18" charset="0"/>
            </a:endParaRPr>
          </a:p>
        </p:txBody>
      </p:sp>
      <p:graphicFrame>
        <p:nvGraphicFramePr>
          <p:cNvPr id="20" name="Object 5"/>
          <p:cNvGraphicFramePr>
            <a:graphicFrameLocks noChangeAspect="1"/>
          </p:cNvGraphicFramePr>
          <p:nvPr/>
        </p:nvGraphicFramePr>
        <p:xfrm>
          <a:off x="5553077" y="1533527"/>
          <a:ext cx="346075" cy="422275"/>
        </p:xfrm>
        <a:graphic>
          <a:graphicData uri="http://schemas.openxmlformats.org/presentationml/2006/ole">
            <mc:AlternateContent xmlns:mc="http://schemas.openxmlformats.org/markup-compatibility/2006">
              <mc:Choice xmlns:v="urn:schemas-microsoft-com:vml" Requires="v">
                <p:oleObj spid="_x0000_s101903" name="Equation" r:id="rId9" imgW="228600" imgH="279400" progId="Equation.DSMT4">
                  <p:embed/>
                </p:oleObj>
              </mc:Choice>
              <mc:Fallback>
                <p:oleObj name="Equation" r:id="rId9" imgW="228600" imgH="2794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53077" y="1533527"/>
                        <a:ext cx="34607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1" name="Oval 17"/>
          <p:cNvSpPr>
            <a:spLocks noChangeAspect="1" noChangeArrowheads="1"/>
          </p:cNvSpPr>
          <p:nvPr/>
        </p:nvSpPr>
        <p:spPr bwMode="auto">
          <a:xfrm>
            <a:off x="5889625" y="2192340"/>
            <a:ext cx="122238" cy="122237"/>
          </a:xfrm>
          <a:prstGeom prst="ellipse">
            <a:avLst/>
          </a:prstGeom>
          <a:gradFill rotWithShape="0">
            <a:gsLst>
              <a:gs pos="0">
                <a:srgbClr val="000082"/>
              </a:gs>
              <a:gs pos="30000">
                <a:srgbClr val="66008F"/>
              </a:gs>
              <a:gs pos="64999">
                <a:srgbClr val="BA0066"/>
              </a:gs>
              <a:gs pos="89999">
                <a:srgbClr val="FF0000"/>
              </a:gs>
              <a:gs pos="100000">
                <a:srgbClr val="FF8200"/>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graphicFrame>
        <p:nvGraphicFramePr>
          <p:cNvPr id="22" name="Object 8"/>
          <p:cNvGraphicFramePr>
            <a:graphicFrameLocks noChangeAspect="1"/>
          </p:cNvGraphicFramePr>
          <p:nvPr/>
        </p:nvGraphicFramePr>
        <p:xfrm>
          <a:off x="5562600" y="1239838"/>
          <a:ext cx="342900" cy="285750"/>
        </p:xfrm>
        <a:graphic>
          <a:graphicData uri="http://schemas.openxmlformats.org/presentationml/2006/ole">
            <mc:AlternateContent xmlns:mc="http://schemas.openxmlformats.org/markup-compatibility/2006">
              <mc:Choice xmlns:v="urn:schemas-microsoft-com:vml" Requires="v">
                <p:oleObj spid="_x0000_s101904" name="Equation" r:id="rId11" imgW="241300" imgH="127000" progId="Equation.3">
                  <p:embed/>
                </p:oleObj>
              </mc:Choice>
              <mc:Fallback>
                <p:oleObj name="Equation" r:id="rId11" imgW="241300" imgH="127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1239838"/>
                        <a:ext cx="3429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10"/>
          <p:cNvGraphicFramePr>
            <a:graphicFrameLocks noChangeAspect="1"/>
          </p:cNvGraphicFramePr>
          <p:nvPr/>
        </p:nvGraphicFramePr>
        <p:xfrm>
          <a:off x="6875463" y="3228977"/>
          <a:ext cx="1052512" cy="525463"/>
        </p:xfrm>
        <a:graphic>
          <a:graphicData uri="http://schemas.openxmlformats.org/presentationml/2006/ole">
            <mc:AlternateContent xmlns:mc="http://schemas.openxmlformats.org/markup-compatibility/2006">
              <mc:Choice xmlns:v="urn:schemas-microsoft-com:vml" Requires="v">
                <p:oleObj spid="_x0000_s101905" name="Equation" r:id="rId13" imgW="457200" imgH="228600" progId="Equation.DSMT4">
                  <p:embed/>
                </p:oleObj>
              </mc:Choice>
              <mc:Fallback>
                <p:oleObj name="Equation" r:id="rId13" imgW="45720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5463" y="3228977"/>
                        <a:ext cx="1052512"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4" name="Object 11"/>
          <p:cNvGraphicFramePr>
            <a:graphicFrameLocks noChangeAspect="1"/>
          </p:cNvGraphicFramePr>
          <p:nvPr/>
        </p:nvGraphicFramePr>
        <p:xfrm>
          <a:off x="8404225" y="3141663"/>
          <a:ext cx="266700" cy="373062"/>
        </p:xfrm>
        <a:graphic>
          <a:graphicData uri="http://schemas.openxmlformats.org/presentationml/2006/ole">
            <mc:AlternateContent xmlns:mc="http://schemas.openxmlformats.org/markup-compatibility/2006">
              <mc:Choice xmlns:v="urn:schemas-microsoft-com:vml" Requires="v">
                <p:oleObj spid="_x0000_s101906" name="Equation" r:id="rId15" imgW="126725" imgH="177415" progId="Equation.DSMT4">
                  <p:embed/>
                </p:oleObj>
              </mc:Choice>
              <mc:Fallback>
                <p:oleObj name="Equation" r:id="rId15" imgW="126725" imgH="177415"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04225" y="3141663"/>
                        <a:ext cx="266700"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5" name="Object 12"/>
          <p:cNvGraphicFramePr>
            <a:graphicFrameLocks noChangeAspect="1"/>
          </p:cNvGraphicFramePr>
          <p:nvPr/>
        </p:nvGraphicFramePr>
        <p:xfrm>
          <a:off x="8421688" y="850900"/>
          <a:ext cx="266700" cy="293688"/>
        </p:xfrm>
        <a:graphic>
          <a:graphicData uri="http://schemas.openxmlformats.org/presentationml/2006/ole">
            <mc:AlternateContent xmlns:mc="http://schemas.openxmlformats.org/markup-compatibility/2006">
              <mc:Choice xmlns:v="urn:schemas-microsoft-com:vml" Requires="v">
                <p:oleObj spid="_x0000_s101907" name="Equation" r:id="rId17" imgW="126835" imgH="139518" progId="Equation.DSMT4">
                  <p:embed/>
                </p:oleObj>
              </mc:Choice>
              <mc:Fallback>
                <p:oleObj name="Equation" r:id="rId17" imgW="126835" imgH="139518"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21688" y="850900"/>
                        <a:ext cx="266700" cy="29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6" name="Oval 17"/>
          <p:cNvSpPr>
            <a:spLocks noChangeAspect="1" noChangeArrowheads="1"/>
          </p:cNvSpPr>
          <p:nvPr/>
        </p:nvSpPr>
        <p:spPr bwMode="auto">
          <a:xfrm>
            <a:off x="5837240" y="1476375"/>
            <a:ext cx="122237" cy="122238"/>
          </a:xfrm>
          <a:prstGeom prst="ellipse">
            <a:avLst/>
          </a:prstGeom>
          <a:gradFill rotWithShape="0">
            <a:gsLst>
              <a:gs pos="0">
                <a:srgbClr val="000082"/>
              </a:gs>
              <a:gs pos="30000">
                <a:srgbClr val="66008F"/>
              </a:gs>
              <a:gs pos="64999">
                <a:srgbClr val="BA0066"/>
              </a:gs>
              <a:gs pos="89999">
                <a:srgbClr val="FF0000"/>
              </a:gs>
              <a:gs pos="100000">
                <a:srgbClr val="FF8200"/>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27" name="Oval 17"/>
          <p:cNvSpPr>
            <a:spLocks noChangeAspect="1" noChangeArrowheads="1"/>
          </p:cNvSpPr>
          <p:nvPr/>
        </p:nvSpPr>
        <p:spPr bwMode="auto">
          <a:xfrm>
            <a:off x="5672140" y="1908175"/>
            <a:ext cx="122237" cy="122238"/>
          </a:xfrm>
          <a:prstGeom prst="ellipse">
            <a:avLst/>
          </a:prstGeom>
          <a:gradFill rotWithShape="0">
            <a:gsLst>
              <a:gs pos="0">
                <a:srgbClr val="000082"/>
              </a:gs>
              <a:gs pos="30000">
                <a:srgbClr val="66008F"/>
              </a:gs>
              <a:gs pos="64999">
                <a:srgbClr val="BA0066"/>
              </a:gs>
              <a:gs pos="89999">
                <a:srgbClr val="FF0000"/>
              </a:gs>
              <a:gs pos="100000">
                <a:srgbClr val="FF8200"/>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28" name="Oval 17"/>
          <p:cNvSpPr>
            <a:spLocks noChangeAspect="1" noChangeArrowheads="1"/>
          </p:cNvSpPr>
          <p:nvPr/>
        </p:nvSpPr>
        <p:spPr bwMode="auto">
          <a:xfrm>
            <a:off x="5651500" y="2336800"/>
            <a:ext cx="122238" cy="122238"/>
          </a:xfrm>
          <a:prstGeom prst="ellipse">
            <a:avLst/>
          </a:prstGeom>
          <a:gradFill rotWithShape="0">
            <a:gsLst>
              <a:gs pos="0">
                <a:srgbClr val="000082"/>
              </a:gs>
              <a:gs pos="30000">
                <a:srgbClr val="66008F"/>
              </a:gs>
              <a:gs pos="64999">
                <a:srgbClr val="BA0066"/>
              </a:gs>
              <a:gs pos="89999">
                <a:srgbClr val="FF0000"/>
              </a:gs>
              <a:gs pos="100000">
                <a:srgbClr val="FF8200"/>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29" name="Oval 17"/>
          <p:cNvSpPr>
            <a:spLocks noChangeAspect="1" noChangeArrowheads="1"/>
          </p:cNvSpPr>
          <p:nvPr/>
        </p:nvSpPr>
        <p:spPr bwMode="auto">
          <a:xfrm>
            <a:off x="5645150" y="2760665"/>
            <a:ext cx="122238" cy="122237"/>
          </a:xfrm>
          <a:prstGeom prst="ellipse">
            <a:avLst/>
          </a:prstGeom>
          <a:gradFill rotWithShape="0">
            <a:gsLst>
              <a:gs pos="0">
                <a:srgbClr val="000082"/>
              </a:gs>
              <a:gs pos="30000">
                <a:srgbClr val="66008F"/>
              </a:gs>
              <a:gs pos="64999">
                <a:srgbClr val="BA0066"/>
              </a:gs>
              <a:gs pos="89999">
                <a:srgbClr val="FF0000"/>
              </a:gs>
              <a:gs pos="100000">
                <a:srgbClr val="FF8200"/>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30" name="Oval 17"/>
          <p:cNvSpPr>
            <a:spLocks noChangeAspect="1" noChangeArrowheads="1"/>
          </p:cNvSpPr>
          <p:nvPr/>
        </p:nvSpPr>
        <p:spPr bwMode="auto">
          <a:xfrm>
            <a:off x="5889625" y="2600325"/>
            <a:ext cx="122238" cy="122238"/>
          </a:xfrm>
          <a:prstGeom prst="ellipse">
            <a:avLst/>
          </a:prstGeom>
          <a:gradFill rotWithShape="0">
            <a:gsLst>
              <a:gs pos="0">
                <a:srgbClr val="000082"/>
              </a:gs>
              <a:gs pos="30000">
                <a:srgbClr val="66008F"/>
              </a:gs>
              <a:gs pos="64999">
                <a:srgbClr val="BA0066"/>
              </a:gs>
              <a:gs pos="89999">
                <a:srgbClr val="FF0000"/>
              </a:gs>
              <a:gs pos="100000">
                <a:srgbClr val="FF8200"/>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31" name="Oval 17"/>
          <p:cNvSpPr>
            <a:spLocks noChangeAspect="1" noChangeArrowheads="1"/>
          </p:cNvSpPr>
          <p:nvPr/>
        </p:nvSpPr>
        <p:spPr bwMode="auto">
          <a:xfrm>
            <a:off x="5584825" y="1474790"/>
            <a:ext cx="122238" cy="122237"/>
          </a:xfrm>
          <a:prstGeom prst="ellipse">
            <a:avLst/>
          </a:prstGeom>
          <a:gradFill rotWithShape="0">
            <a:gsLst>
              <a:gs pos="0">
                <a:srgbClr val="000082"/>
              </a:gs>
              <a:gs pos="30000">
                <a:srgbClr val="66008F"/>
              </a:gs>
              <a:gs pos="64999">
                <a:srgbClr val="BA0066"/>
              </a:gs>
              <a:gs pos="89999">
                <a:srgbClr val="FF0000"/>
              </a:gs>
              <a:gs pos="100000">
                <a:srgbClr val="FF8200"/>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grpSp>
        <p:nvGrpSpPr>
          <p:cNvPr id="32" name="组合 31"/>
          <p:cNvGrpSpPr>
            <a:grpSpLocks/>
          </p:cNvGrpSpPr>
          <p:nvPr/>
        </p:nvGrpSpPr>
        <p:grpSpPr bwMode="auto">
          <a:xfrm>
            <a:off x="7720013" y="1316040"/>
            <a:ext cx="311150" cy="566737"/>
            <a:chOff x="3397398" y="4590901"/>
            <a:chExt cx="310506" cy="566291"/>
          </a:xfrm>
        </p:grpSpPr>
        <p:sp>
          <p:nvSpPr>
            <p:cNvPr id="33" name="Line 21"/>
            <p:cNvSpPr>
              <a:spLocks noChangeShapeType="1"/>
            </p:cNvSpPr>
            <p:nvPr/>
          </p:nvSpPr>
          <p:spPr bwMode="auto">
            <a:xfrm>
              <a:off x="3707904" y="4623792"/>
              <a:ext cx="0" cy="533400"/>
            </a:xfrm>
            <a:prstGeom prst="line">
              <a:avLst/>
            </a:prstGeom>
            <a:noFill/>
            <a:ln w="2222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graphicFrame>
          <p:nvGraphicFramePr>
            <p:cNvPr id="34" name="对象 5"/>
            <p:cNvGraphicFramePr>
              <a:graphicFrameLocks noChangeAspect="1"/>
            </p:cNvGraphicFramePr>
            <p:nvPr/>
          </p:nvGraphicFramePr>
          <p:xfrm>
            <a:off x="3397398" y="4590901"/>
            <a:ext cx="307975" cy="422275"/>
          </p:xfrm>
          <a:graphic>
            <a:graphicData uri="http://schemas.openxmlformats.org/presentationml/2006/ole">
              <mc:AlternateContent xmlns:mc="http://schemas.openxmlformats.org/markup-compatibility/2006">
                <mc:Choice xmlns:v="urn:schemas-microsoft-com:vml" Requires="v">
                  <p:oleObj spid="_x0000_s101908" name="Equation" r:id="rId19" imgW="203112" imgH="279279" progId="Equation.DSMT4">
                    <p:embed/>
                  </p:oleObj>
                </mc:Choice>
                <mc:Fallback>
                  <p:oleObj name="Equation" r:id="rId19" imgW="203112" imgH="279279"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97398" y="4590901"/>
                          <a:ext cx="30797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35" name="组合 34"/>
          <p:cNvGrpSpPr>
            <a:grpSpLocks/>
          </p:cNvGrpSpPr>
          <p:nvPr/>
        </p:nvGrpSpPr>
        <p:grpSpPr bwMode="auto">
          <a:xfrm>
            <a:off x="7677150" y="627063"/>
            <a:ext cx="711200" cy="660400"/>
            <a:chOff x="3069034" y="2636912"/>
            <a:chExt cx="710878" cy="659532"/>
          </a:xfrm>
        </p:grpSpPr>
        <p:sp>
          <p:nvSpPr>
            <p:cNvPr id="36" name="Text Box 21"/>
            <p:cNvSpPr txBox="1">
              <a:spLocks noChangeArrowheads="1"/>
            </p:cNvSpPr>
            <p:nvPr/>
          </p:nvSpPr>
          <p:spPr bwMode="auto">
            <a:xfrm>
              <a:off x="3254264" y="2636912"/>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kumimoji="1" lang="en-US" altLang="zh-CN" sz="2400">
                  <a:solidFill>
                    <a:srgbClr val="1D02E4"/>
                  </a:solidFill>
                  <a:latin typeface="Times New Roman" panose="02020603050405020304" pitchFamily="18" charset="0"/>
                  <a:sym typeface="Symbol" panose="05050102010706020507" pitchFamily="18" charset="2"/>
                </a:rPr>
                <a:t></a:t>
              </a:r>
              <a:endParaRPr kumimoji="1" lang="en-US" altLang="zh-CN" sz="2400">
                <a:solidFill>
                  <a:srgbClr val="1D02E4"/>
                </a:solidFill>
                <a:latin typeface="Times New Roman" panose="02020603050405020304" pitchFamily="18" charset="0"/>
              </a:endParaRPr>
            </a:p>
          </p:txBody>
        </p:sp>
        <p:sp>
          <p:nvSpPr>
            <p:cNvPr id="37" name="Text Box 21"/>
            <p:cNvSpPr txBox="1">
              <a:spLocks noChangeArrowheads="1"/>
            </p:cNvSpPr>
            <p:nvPr/>
          </p:nvSpPr>
          <p:spPr bwMode="auto">
            <a:xfrm>
              <a:off x="3069034" y="2839244"/>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kumimoji="1" lang="en-US" altLang="zh-CN" sz="2400">
                  <a:solidFill>
                    <a:srgbClr val="1D02E4"/>
                  </a:solidFill>
                  <a:latin typeface="Times New Roman" panose="02020603050405020304" pitchFamily="18" charset="0"/>
                  <a:sym typeface="Symbol" panose="05050102010706020507" pitchFamily="18" charset="2"/>
                </a:rPr>
                <a:t></a:t>
              </a:r>
              <a:endParaRPr kumimoji="1" lang="en-US" altLang="zh-CN" sz="2400">
                <a:solidFill>
                  <a:srgbClr val="1D02E4"/>
                </a:solidFill>
                <a:latin typeface="Times New Roman" panose="02020603050405020304" pitchFamily="18" charset="0"/>
              </a:endParaRPr>
            </a:p>
          </p:txBody>
        </p:sp>
        <p:sp>
          <p:nvSpPr>
            <p:cNvPr id="38" name="Text Box 21"/>
            <p:cNvSpPr txBox="1">
              <a:spLocks noChangeArrowheads="1"/>
            </p:cNvSpPr>
            <p:nvPr/>
          </p:nvSpPr>
          <p:spPr bwMode="auto">
            <a:xfrm>
              <a:off x="3429074" y="2827784"/>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kumimoji="1" lang="en-US" altLang="zh-CN" sz="2400">
                  <a:solidFill>
                    <a:srgbClr val="1D02E4"/>
                  </a:solidFill>
                  <a:latin typeface="Times New Roman" panose="02020603050405020304" pitchFamily="18" charset="0"/>
                  <a:sym typeface="Symbol" panose="05050102010706020507" pitchFamily="18" charset="2"/>
                </a:rPr>
                <a:t></a:t>
              </a:r>
              <a:endParaRPr kumimoji="1" lang="en-US" altLang="zh-CN" sz="2400">
                <a:solidFill>
                  <a:srgbClr val="1D02E4"/>
                </a:solidFill>
                <a:latin typeface="Times New Roman" panose="02020603050405020304" pitchFamily="18" charset="0"/>
              </a:endParaRPr>
            </a:p>
          </p:txBody>
        </p:sp>
      </p:grpSp>
      <p:grpSp>
        <p:nvGrpSpPr>
          <p:cNvPr id="39" name="组合 38"/>
          <p:cNvGrpSpPr>
            <a:grpSpLocks/>
          </p:cNvGrpSpPr>
          <p:nvPr/>
        </p:nvGrpSpPr>
        <p:grpSpPr bwMode="auto">
          <a:xfrm>
            <a:off x="7740652" y="2916238"/>
            <a:ext cx="701675" cy="622300"/>
            <a:chOff x="7784436" y="4056246"/>
            <a:chExt cx="701676" cy="622042"/>
          </a:xfrm>
        </p:grpSpPr>
        <p:sp>
          <p:nvSpPr>
            <p:cNvPr id="40" name="Text Box 13"/>
            <p:cNvSpPr txBox="1">
              <a:spLocks noChangeArrowheads="1"/>
            </p:cNvSpPr>
            <p:nvPr/>
          </p:nvSpPr>
          <p:spPr bwMode="auto">
            <a:xfrm>
              <a:off x="7784436" y="4068688"/>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kumimoji="1" lang="en-US" altLang="zh-CN" sz="2400" b="1">
                  <a:solidFill>
                    <a:srgbClr val="1D02E4"/>
                  </a:solidFill>
                  <a:latin typeface="Times New Roman" panose="02020603050405020304" pitchFamily="18" charset="0"/>
                  <a:sym typeface="Symbol" panose="05050102010706020507" pitchFamily="18" charset="2"/>
                </a:rPr>
                <a:t></a:t>
              </a:r>
              <a:endParaRPr kumimoji="1" lang="en-US" altLang="zh-CN" sz="2400" b="1">
                <a:solidFill>
                  <a:srgbClr val="1D02E4"/>
                </a:solidFill>
                <a:latin typeface="Times New Roman" panose="02020603050405020304" pitchFamily="18" charset="0"/>
              </a:endParaRPr>
            </a:p>
          </p:txBody>
        </p:sp>
        <p:sp>
          <p:nvSpPr>
            <p:cNvPr id="41" name="Text Box 13"/>
            <p:cNvSpPr txBox="1">
              <a:spLocks noChangeArrowheads="1"/>
            </p:cNvSpPr>
            <p:nvPr/>
          </p:nvSpPr>
          <p:spPr bwMode="auto">
            <a:xfrm>
              <a:off x="7965578" y="4221088"/>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kumimoji="1" lang="en-US" altLang="zh-CN" sz="2400" b="1">
                  <a:solidFill>
                    <a:srgbClr val="1D02E4"/>
                  </a:solidFill>
                  <a:latin typeface="Times New Roman" panose="02020603050405020304" pitchFamily="18" charset="0"/>
                  <a:sym typeface="Symbol" panose="05050102010706020507" pitchFamily="18" charset="2"/>
                </a:rPr>
                <a:t></a:t>
              </a:r>
              <a:endParaRPr kumimoji="1" lang="en-US" altLang="zh-CN" sz="2400" b="1">
                <a:solidFill>
                  <a:srgbClr val="1D02E4"/>
                </a:solidFill>
                <a:latin typeface="Times New Roman" panose="02020603050405020304" pitchFamily="18" charset="0"/>
              </a:endParaRPr>
            </a:p>
          </p:txBody>
        </p:sp>
        <p:sp>
          <p:nvSpPr>
            <p:cNvPr id="42" name="Text Box 13"/>
            <p:cNvSpPr txBox="1">
              <a:spLocks noChangeArrowheads="1"/>
            </p:cNvSpPr>
            <p:nvPr/>
          </p:nvSpPr>
          <p:spPr bwMode="auto">
            <a:xfrm>
              <a:off x="8135274" y="4056246"/>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kumimoji="1" lang="en-US" altLang="zh-CN" sz="2400">
                  <a:solidFill>
                    <a:srgbClr val="1D02E4"/>
                  </a:solidFill>
                  <a:latin typeface="Times New Roman" panose="02020603050405020304" pitchFamily="18" charset="0"/>
                  <a:sym typeface="Symbol" panose="05050102010706020507" pitchFamily="18" charset="2"/>
                </a:rPr>
                <a:t></a:t>
              </a:r>
              <a:endParaRPr kumimoji="1" lang="en-US" altLang="zh-CN" sz="2400">
                <a:solidFill>
                  <a:srgbClr val="1D02E4"/>
                </a:solidFill>
                <a:latin typeface="Times New Roman" panose="02020603050405020304" pitchFamily="18" charset="0"/>
              </a:endParaRPr>
            </a:p>
          </p:txBody>
        </p:sp>
      </p:grpSp>
      <p:sp>
        <p:nvSpPr>
          <p:cNvPr id="43" name="Line 52"/>
          <p:cNvSpPr>
            <a:spLocks noChangeShapeType="1"/>
          </p:cNvSpPr>
          <p:nvPr/>
        </p:nvSpPr>
        <p:spPr bwMode="auto">
          <a:xfrm flipV="1">
            <a:off x="4140202" y="1871663"/>
            <a:ext cx="322263" cy="381000"/>
          </a:xfrm>
          <a:prstGeom prst="line">
            <a:avLst/>
          </a:prstGeom>
          <a:noFill/>
          <a:ln w="28575">
            <a:solidFill>
              <a:srgbClr val="00FFFF"/>
            </a:solidFill>
            <a:round/>
            <a:headEnd/>
            <a:tailEnd type="oval" w="med" len="med"/>
          </a:ln>
          <a:extLst>
            <a:ext uri="{909E8E84-426E-40DD-AFC4-6F175D3DCCD1}">
              <a14:hiddenFill xmlns:a14="http://schemas.microsoft.com/office/drawing/2010/main">
                <a:noFill/>
              </a14:hiddenFill>
            </a:ext>
          </a:extLst>
        </p:spPr>
        <p:txBody>
          <a:bodyPr tIns="82800" bIns="82800">
            <a:spAutoFit/>
          </a:bodyPr>
          <a:lstStyle/>
          <a:p>
            <a:pPr eaLnBrk="0" fontAlgn="base" hangingPunct="0">
              <a:spcBef>
                <a:spcPct val="0"/>
              </a:spcBef>
              <a:spcAft>
                <a:spcPct val="0"/>
              </a:spcAft>
            </a:pPr>
            <a:endParaRPr lang="zh-CN" altLang="en-US" sz="3200" b="1">
              <a:solidFill>
                <a:srgbClr val="000000"/>
              </a:solidFill>
              <a:latin typeface="Times New Roman" panose="02020603050405020304" pitchFamily="18" charset="0"/>
            </a:endParaRPr>
          </a:p>
        </p:txBody>
      </p:sp>
      <p:sp>
        <p:nvSpPr>
          <p:cNvPr id="44" name="Line 52"/>
          <p:cNvSpPr>
            <a:spLocks noChangeShapeType="1"/>
          </p:cNvSpPr>
          <p:nvPr/>
        </p:nvSpPr>
        <p:spPr bwMode="auto">
          <a:xfrm flipV="1">
            <a:off x="4462465" y="1871665"/>
            <a:ext cx="7937" cy="465137"/>
          </a:xfrm>
          <a:prstGeom prst="line">
            <a:avLst/>
          </a:prstGeom>
          <a:noFill/>
          <a:ln w="28575">
            <a:solidFill>
              <a:srgbClr val="00FFFF"/>
            </a:solidFill>
            <a:round/>
            <a:headEnd/>
            <a:tailEnd type="oval" w="med" len="med"/>
          </a:ln>
          <a:extLst>
            <a:ext uri="{909E8E84-426E-40DD-AFC4-6F175D3DCCD1}">
              <a14:hiddenFill xmlns:a14="http://schemas.microsoft.com/office/drawing/2010/main">
                <a:noFill/>
              </a14:hiddenFill>
            </a:ext>
          </a:extLst>
        </p:spPr>
        <p:txBody>
          <a:bodyPr tIns="82800" bIns="82800">
            <a:spAutoFit/>
          </a:bodyPr>
          <a:lstStyle/>
          <a:p>
            <a:pPr eaLnBrk="0" fontAlgn="base" hangingPunct="0">
              <a:spcBef>
                <a:spcPct val="0"/>
              </a:spcBef>
              <a:spcAft>
                <a:spcPct val="0"/>
              </a:spcAft>
            </a:pPr>
            <a:endParaRPr lang="zh-CN" altLang="en-US" sz="3200" b="1">
              <a:solidFill>
                <a:srgbClr val="000000"/>
              </a:solidFill>
              <a:latin typeface="Times New Roman" panose="02020603050405020304" pitchFamily="18" charset="0"/>
            </a:endParaRPr>
          </a:p>
        </p:txBody>
      </p:sp>
      <p:grpSp>
        <p:nvGrpSpPr>
          <p:cNvPr id="45" name="组合 44"/>
          <p:cNvGrpSpPr>
            <a:grpSpLocks/>
          </p:cNvGrpSpPr>
          <p:nvPr/>
        </p:nvGrpSpPr>
        <p:grpSpPr bwMode="auto">
          <a:xfrm>
            <a:off x="4049713" y="790575"/>
            <a:ext cx="2538412" cy="2368550"/>
            <a:chOff x="4049564" y="1688516"/>
            <a:chExt cx="2537990" cy="2368465"/>
          </a:xfrm>
        </p:grpSpPr>
        <p:cxnSp>
          <p:nvCxnSpPr>
            <p:cNvPr id="46" name="直接箭头连接符 23"/>
            <p:cNvCxnSpPr>
              <a:cxnSpLocks noChangeShapeType="1"/>
            </p:cNvCxnSpPr>
            <p:nvPr/>
          </p:nvCxnSpPr>
          <p:spPr bwMode="auto">
            <a:xfrm flipH="1">
              <a:off x="4582095" y="1934191"/>
              <a:ext cx="2005459" cy="0"/>
            </a:xfrm>
            <a:prstGeom prst="straightConnector1">
              <a:avLst/>
            </a:prstGeom>
            <a:noFill/>
            <a:ln w="25400">
              <a:solidFill>
                <a:srgbClr val="1D02E4"/>
              </a:solidFill>
              <a:round/>
              <a:headEnd/>
              <a:tailEnd type="arrow" w="med" len="med"/>
            </a:ln>
            <a:extLst>
              <a:ext uri="{909E8E84-426E-40DD-AFC4-6F175D3DCCD1}">
                <a14:hiddenFill xmlns:a14="http://schemas.microsoft.com/office/drawing/2010/main">
                  <a:noFill/>
                </a14:hiddenFill>
              </a:ext>
            </a:extLst>
          </p:spPr>
        </p:cxnSp>
        <p:cxnSp>
          <p:nvCxnSpPr>
            <p:cNvPr id="47" name="直接箭头连接符 66"/>
            <p:cNvCxnSpPr>
              <a:cxnSpLocks noChangeShapeType="1"/>
            </p:cNvCxnSpPr>
            <p:nvPr/>
          </p:nvCxnSpPr>
          <p:spPr bwMode="auto">
            <a:xfrm flipH="1">
              <a:off x="4582095" y="4056981"/>
              <a:ext cx="2005459" cy="0"/>
            </a:xfrm>
            <a:prstGeom prst="straightConnector1">
              <a:avLst/>
            </a:prstGeom>
            <a:noFill/>
            <a:ln w="25400">
              <a:solidFill>
                <a:srgbClr val="1D02E4"/>
              </a:solidFill>
              <a:round/>
              <a:headEnd type="triangle" w="med" len="med"/>
              <a:tailEnd/>
            </a:ln>
            <a:extLst>
              <a:ext uri="{909E8E84-426E-40DD-AFC4-6F175D3DCCD1}">
                <a14:hiddenFill xmlns:a14="http://schemas.microsoft.com/office/drawing/2010/main">
                  <a:noFill/>
                </a14:hiddenFill>
              </a:ext>
            </a:extLst>
          </p:spPr>
        </p:cxnSp>
        <p:cxnSp>
          <p:nvCxnSpPr>
            <p:cNvPr id="48" name="直接箭头连接符 67"/>
            <p:cNvCxnSpPr>
              <a:cxnSpLocks noChangeShapeType="1"/>
            </p:cNvCxnSpPr>
            <p:nvPr/>
          </p:nvCxnSpPr>
          <p:spPr bwMode="auto">
            <a:xfrm>
              <a:off x="4164933" y="2364614"/>
              <a:ext cx="1" cy="1564449"/>
            </a:xfrm>
            <a:prstGeom prst="straightConnector1">
              <a:avLst/>
            </a:prstGeom>
            <a:noFill/>
            <a:ln w="25400">
              <a:solidFill>
                <a:srgbClr val="1D02E4"/>
              </a:solidFill>
              <a:round/>
              <a:headEnd/>
              <a:tailEnd type="arrow" w="med" len="med"/>
            </a:ln>
            <a:extLst>
              <a:ext uri="{909E8E84-426E-40DD-AFC4-6F175D3DCCD1}">
                <a14:hiddenFill xmlns:a14="http://schemas.microsoft.com/office/drawing/2010/main">
                  <a:noFill/>
                </a14:hiddenFill>
              </a:ext>
            </a:extLst>
          </p:spPr>
        </p:cxnSp>
        <p:sp>
          <p:nvSpPr>
            <p:cNvPr id="49" name="TextBox 25"/>
            <p:cNvSpPr txBox="1">
              <a:spLocks noChangeArrowheads="1"/>
            </p:cNvSpPr>
            <p:nvPr/>
          </p:nvSpPr>
          <p:spPr bwMode="auto">
            <a:xfrm>
              <a:off x="4049564" y="1688516"/>
              <a:ext cx="5040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r>
                <a:rPr kumimoji="1" lang="en-US" altLang="zh-CN" sz="2400" b="1" i="1">
                  <a:solidFill>
                    <a:srgbClr val="1D02E4"/>
                  </a:solidFill>
                  <a:latin typeface="Times New Roman" panose="02020603050405020304" pitchFamily="18" charset="0"/>
                </a:rPr>
                <a:t>I</a:t>
              </a:r>
              <a:endParaRPr kumimoji="1" lang="zh-CN" altLang="en-US" sz="2400" b="1" i="1">
                <a:solidFill>
                  <a:srgbClr val="1D02E4"/>
                </a:solidFill>
                <a:latin typeface="Times New Roman" panose="02020603050405020304" pitchFamily="18" charset="0"/>
              </a:endParaRPr>
            </a:p>
          </p:txBody>
        </p:sp>
      </p:grpSp>
      <p:grpSp>
        <p:nvGrpSpPr>
          <p:cNvPr id="50" name="Group 36"/>
          <p:cNvGrpSpPr>
            <a:grpSpLocks/>
          </p:cNvGrpSpPr>
          <p:nvPr/>
        </p:nvGrpSpPr>
        <p:grpSpPr bwMode="auto">
          <a:xfrm>
            <a:off x="7743825" y="3609977"/>
            <a:ext cx="1004888" cy="2244725"/>
            <a:chOff x="3007" y="1178"/>
            <a:chExt cx="678" cy="1613"/>
          </a:xfrm>
        </p:grpSpPr>
        <p:sp>
          <p:nvSpPr>
            <p:cNvPr id="51" name="Line 37"/>
            <p:cNvSpPr>
              <a:spLocks noChangeShapeType="1"/>
            </p:cNvSpPr>
            <p:nvPr/>
          </p:nvSpPr>
          <p:spPr bwMode="auto">
            <a:xfrm>
              <a:off x="3007" y="1969"/>
              <a:ext cx="405"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52" name="Line 38"/>
            <p:cNvSpPr>
              <a:spLocks noChangeShapeType="1"/>
            </p:cNvSpPr>
            <p:nvPr/>
          </p:nvSpPr>
          <p:spPr bwMode="auto">
            <a:xfrm>
              <a:off x="3103" y="2064"/>
              <a:ext cx="192" cy="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53" name="Line 39"/>
            <p:cNvSpPr>
              <a:spLocks noChangeShapeType="1"/>
            </p:cNvSpPr>
            <p:nvPr/>
          </p:nvSpPr>
          <p:spPr bwMode="auto">
            <a:xfrm>
              <a:off x="3199" y="2064"/>
              <a:ext cx="0" cy="431"/>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54" name="Line 40"/>
            <p:cNvSpPr>
              <a:spLocks noChangeShapeType="1"/>
            </p:cNvSpPr>
            <p:nvPr/>
          </p:nvSpPr>
          <p:spPr bwMode="auto">
            <a:xfrm flipV="1">
              <a:off x="3199" y="1440"/>
              <a:ext cx="0" cy="528"/>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graphicFrame>
          <p:nvGraphicFramePr>
            <p:cNvPr id="55" name="Object 41"/>
            <p:cNvGraphicFramePr>
              <a:graphicFrameLocks noChangeAspect="1"/>
            </p:cNvGraphicFramePr>
            <p:nvPr/>
          </p:nvGraphicFramePr>
          <p:xfrm>
            <a:off x="3087" y="1178"/>
            <a:ext cx="235" cy="264"/>
          </p:xfrm>
          <a:graphic>
            <a:graphicData uri="http://schemas.openxmlformats.org/presentationml/2006/ole">
              <mc:AlternateContent xmlns:mc="http://schemas.openxmlformats.org/markup-compatibility/2006">
                <mc:Choice xmlns:v="urn:schemas-microsoft-com:vml" Requires="v">
                  <p:oleObj spid="_x0000_s101909" name="Equation" r:id="rId21" imgW="126835" imgH="139518" progId="Equation.DSMT4">
                    <p:embed/>
                  </p:oleObj>
                </mc:Choice>
                <mc:Fallback>
                  <p:oleObj name="Equation" r:id="rId21" imgW="126835" imgH="139518"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87" y="1178"/>
                          <a:ext cx="235"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6" name="Object 42"/>
            <p:cNvGraphicFramePr>
              <a:graphicFrameLocks noChangeAspect="1"/>
            </p:cNvGraphicFramePr>
            <p:nvPr/>
          </p:nvGraphicFramePr>
          <p:xfrm>
            <a:off x="3095" y="2460"/>
            <a:ext cx="234" cy="331"/>
          </p:xfrm>
          <a:graphic>
            <a:graphicData uri="http://schemas.openxmlformats.org/presentationml/2006/ole">
              <mc:AlternateContent xmlns:mc="http://schemas.openxmlformats.org/markup-compatibility/2006">
                <mc:Choice xmlns:v="urn:schemas-microsoft-com:vml" Requires="v">
                  <p:oleObj spid="_x0000_s101910" name="Equation" r:id="rId23" imgW="126725" imgH="177415" progId="Equation.DSMT4">
                    <p:embed/>
                  </p:oleObj>
                </mc:Choice>
                <mc:Fallback>
                  <p:oleObj name="Equation" r:id="rId23" imgW="126725" imgH="17741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95" y="2460"/>
                          <a:ext cx="234"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7" name="Object 43"/>
            <p:cNvGraphicFramePr>
              <a:graphicFrameLocks noChangeAspect="1"/>
            </p:cNvGraphicFramePr>
            <p:nvPr/>
          </p:nvGraphicFramePr>
          <p:xfrm>
            <a:off x="3353" y="1759"/>
            <a:ext cx="332" cy="480"/>
          </p:xfrm>
          <a:graphic>
            <a:graphicData uri="http://schemas.openxmlformats.org/presentationml/2006/ole">
              <mc:AlternateContent xmlns:mc="http://schemas.openxmlformats.org/markup-compatibility/2006">
                <mc:Choice xmlns:v="urn:schemas-microsoft-com:vml" Requires="v">
                  <p:oleObj spid="_x0000_s101911" name="Equation" r:id="rId25" imgW="152334" imgH="228501" progId="Equation.DSMT4">
                    <p:embed/>
                  </p:oleObj>
                </mc:Choice>
                <mc:Fallback>
                  <p:oleObj name="Equation" r:id="rId25" imgW="152334" imgH="228501"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53" y="1759"/>
                          <a:ext cx="332"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aphicFrame>
        <p:nvGraphicFramePr>
          <p:cNvPr id="58" name="Object 6"/>
          <p:cNvGraphicFramePr>
            <a:graphicFrameLocks noChangeAspect="1"/>
          </p:cNvGraphicFramePr>
          <p:nvPr/>
        </p:nvGraphicFramePr>
        <p:xfrm>
          <a:off x="1252540" y="2138363"/>
          <a:ext cx="2066925" cy="550862"/>
        </p:xfrm>
        <a:graphic>
          <a:graphicData uri="http://schemas.openxmlformats.org/presentationml/2006/ole">
            <mc:AlternateContent xmlns:mc="http://schemas.openxmlformats.org/markup-compatibility/2006">
              <mc:Choice xmlns:v="urn:schemas-microsoft-com:vml" Requires="v">
                <p:oleObj spid="_x0000_s101912" name="Equation" r:id="rId27" imgW="952087" imgH="253890" progId="Equation.DSMT4">
                  <p:embed/>
                </p:oleObj>
              </mc:Choice>
              <mc:Fallback>
                <p:oleObj name="Equation" r:id="rId27" imgW="952087" imgH="253890"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252540" y="2138363"/>
                        <a:ext cx="206692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 name="Text Box 26"/>
          <p:cNvSpPr txBox="1">
            <a:spLocks noChangeArrowheads="1"/>
          </p:cNvSpPr>
          <p:nvPr/>
        </p:nvSpPr>
        <p:spPr bwMode="auto">
          <a:xfrm>
            <a:off x="1335090" y="2746377"/>
            <a:ext cx="2435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kumimoji="1" lang="en-US" altLang="zh-CN" sz="2800" b="1">
                <a:solidFill>
                  <a:srgbClr val="1D02E4"/>
                </a:solidFill>
                <a:latin typeface="Times New Roman" panose="02020603050405020304" pitchFamily="18" charset="0"/>
              </a:rPr>
              <a:t>—— </a:t>
            </a:r>
            <a:r>
              <a:rPr kumimoji="1" lang="zh-CN" altLang="en-US" sz="2800" b="1">
                <a:solidFill>
                  <a:srgbClr val="1D02E4"/>
                </a:solidFill>
                <a:latin typeface="Times New Roman" panose="02020603050405020304" pitchFamily="18" charset="0"/>
              </a:rPr>
              <a:t>非静电力</a:t>
            </a:r>
          </a:p>
        </p:txBody>
      </p:sp>
      <p:graphicFrame>
        <p:nvGraphicFramePr>
          <p:cNvPr id="60" name="Object 7"/>
          <p:cNvGraphicFramePr>
            <a:graphicFrameLocks noChangeAspect="1"/>
          </p:cNvGraphicFramePr>
          <p:nvPr/>
        </p:nvGraphicFramePr>
        <p:xfrm>
          <a:off x="3640140" y="2757488"/>
          <a:ext cx="427037" cy="531812"/>
        </p:xfrm>
        <a:graphic>
          <a:graphicData uri="http://schemas.openxmlformats.org/presentationml/2006/ole">
            <mc:AlternateContent xmlns:mc="http://schemas.openxmlformats.org/markup-compatibility/2006">
              <mc:Choice xmlns:v="urn:schemas-microsoft-com:vml" Requires="v">
                <p:oleObj spid="_x0000_s101913" name="Equation" r:id="rId29" imgW="203024" imgH="253780" progId="Equation.DSMT4">
                  <p:embed/>
                </p:oleObj>
              </mc:Choice>
              <mc:Fallback>
                <p:oleObj name="Equation" r:id="rId29" imgW="203024" imgH="253780"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40140" y="2757488"/>
                        <a:ext cx="427037"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 name="Text Box 25"/>
          <p:cNvSpPr txBox="1">
            <a:spLocks noChangeArrowheads="1"/>
          </p:cNvSpPr>
          <p:nvPr/>
        </p:nvSpPr>
        <p:spPr bwMode="auto">
          <a:xfrm>
            <a:off x="395290" y="1643065"/>
            <a:ext cx="305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Wingdings" panose="05000000000000000000" pitchFamily="2" charset="2"/>
              <a:buChar char="l"/>
            </a:pPr>
            <a:r>
              <a:rPr kumimoji="1" lang="zh-CN" altLang="en-US" sz="2800" b="1" dirty="0">
                <a:solidFill>
                  <a:srgbClr val="1D02E4"/>
                </a:solidFill>
                <a:latin typeface="Times New Roman" panose="02020603050405020304" pitchFamily="18" charset="0"/>
              </a:rPr>
              <a:t>电子受洛伦兹力</a:t>
            </a:r>
          </a:p>
        </p:txBody>
      </p:sp>
      <p:sp>
        <p:nvSpPr>
          <p:cNvPr id="62" name="矩形 61"/>
          <p:cNvSpPr>
            <a:spLocks noChangeArrowheads="1"/>
          </p:cNvSpPr>
          <p:nvPr/>
        </p:nvSpPr>
        <p:spPr bwMode="auto">
          <a:xfrm>
            <a:off x="395288" y="3467102"/>
            <a:ext cx="1973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Wingdings" panose="05000000000000000000" pitchFamily="2" charset="2"/>
              <a:buChar char="l"/>
            </a:pPr>
            <a:r>
              <a:rPr lang="zh-CN" altLang="en-US" sz="2800" b="1">
                <a:solidFill>
                  <a:srgbClr val="1D02E4"/>
                </a:solidFill>
                <a:latin typeface="Times New Roman" panose="02020603050405020304" pitchFamily="18" charset="0"/>
              </a:rPr>
              <a:t>非静电场</a:t>
            </a:r>
          </a:p>
        </p:txBody>
      </p:sp>
      <p:graphicFrame>
        <p:nvGraphicFramePr>
          <p:cNvPr id="63" name="对象 62"/>
          <p:cNvGraphicFramePr>
            <a:graphicFrameLocks noChangeAspect="1"/>
          </p:cNvGraphicFramePr>
          <p:nvPr/>
        </p:nvGraphicFramePr>
        <p:xfrm>
          <a:off x="2603500" y="3259138"/>
          <a:ext cx="1225550" cy="881062"/>
        </p:xfrm>
        <a:graphic>
          <a:graphicData uri="http://schemas.openxmlformats.org/presentationml/2006/ole">
            <mc:AlternateContent xmlns:mc="http://schemas.openxmlformats.org/markup-compatibility/2006">
              <mc:Choice xmlns:v="urn:schemas-microsoft-com:vml" Requires="v">
                <p:oleObj spid="_x0000_s101914" name="Equation" r:id="rId31" imgW="583947" imgH="418918" progId="Equation.DSMT4">
                  <p:embed/>
                </p:oleObj>
              </mc:Choice>
              <mc:Fallback>
                <p:oleObj name="Equation" r:id="rId31" imgW="583947" imgH="418918" progId="Equation.DSMT4">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603500" y="3259138"/>
                        <a:ext cx="1225550"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4" name="对象 63"/>
          <p:cNvGraphicFramePr>
            <a:graphicFrameLocks noChangeAspect="1"/>
          </p:cNvGraphicFramePr>
          <p:nvPr/>
        </p:nvGraphicFramePr>
        <p:xfrm>
          <a:off x="3843340" y="3446465"/>
          <a:ext cx="987425" cy="452437"/>
        </p:xfrm>
        <a:graphic>
          <a:graphicData uri="http://schemas.openxmlformats.org/presentationml/2006/ole">
            <mc:AlternateContent xmlns:mc="http://schemas.openxmlformats.org/markup-compatibility/2006">
              <mc:Choice xmlns:v="urn:schemas-microsoft-com:vml" Requires="v">
                <p:oleObj spid="_x0000_s101915" name="Equation" r:id="rId33" imgW="469696" imgH="215806" progId="Equation.DSMT4">
                  <p:embed/>
                </p:oleObj>
              </mc:Choice>
              <mc:Fallback>
                <p:oleObj name="Equation" r:id="rId33" imgW="469696" imgH="215806" progId="Equation.DSMT4">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843340" y="3446465"/>
                        <a:ext cx="987425"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5" name="Rectangle 5"/>
          <p:cNvSpPr>
            <a:spLocks noChangeArrowheads="1"/>
          </p:cNvSpPr>
          <p:nvPr/>
        </p:nvSpPr>
        <p:spPr bwMode="auto">
          <a:xfrm>
            <a:off x="2733675" y="4267200"/>
            <a:ext cx="4286250" cy="755650"/>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66" name="Text Box 6"/>
          <p:cNvSpPr txBox="1">
            <a:spLocks noChangeArrowheads="1"/>
          </p:cNvSpPr>
          <p:nvPr/>
        </p:nvSpPr>
        <p:spPr bwMode="auto">
          <a:xfrm>
            <a:off x="395290" y="4370390"/>
            <a:ext cx="2333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Wingdings" panose="05000000000000000000" pitchFamily="2" charset="2"/>
              <a:buChar char="l"/>
            </a:pPr>
            <a:r>
              <a:rPr kumimoji="1" lang="zh-CN" altLang="en-US" sz="2800" b="1">
                <a:solidFill>
                  <a:srgbClr val="1D02E4"/>
                </a:solidFill>
                <a:latin typeface="Times New Roman" panose="02020603050405020304" pitchFamily="18" charset="0"/>
              </a:rPr>
              <a:t>动生电动势</a:t>
            </a:r>
          </a:p>
        </p:txBody>
      </p:sp>
      <p:graphicFrame>
        <p:nvGraphicFramePr>
          <p:cNvPr id="67" name="Object 6"/>
          <p:cNvGraphicFramePr>
            <a:graphicFrameLocks noChangeAspect="1"/>
          </p:cNvGraphicFramePr>
          <p:nvPr/>
        </p:nvGraphicFramePr>
        <p:xfrm>
          <a:off x="2987677" y="4259263"/>
          <a:ext cx="1839913" cy="692150"/>
        </p:xfrm>
        <a:graphic>
          <a:graphicData uri="http://schemas.openxmlformats.org/presentationml/2006/ole">
            <mc:AlternateContent xmlns:mc="http://schemas.openxmlformats.org/markup-compatibility/2006">
              <mc:Choice xmlns:v="urn:schemas-microsoft-com:vml" Requires="v">
                <p:oleObj spid="_x0000_s101916" name="Equation" r:id="rId35" imgW="876300" imgH="330200" progId="Equation.DSMT4">
                  <p:embed/>
                </p:oleObj>
              </mc:Choice>
              <mc:Fallback>
                <p:oleObj name="Equation" r:id="rId35" imgW="876300" imgH="330200" progId="Equation.DSMT4">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987677" y="4259263"/>
                        <a:ext cx="1839913"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8" name="Object 7"/>
          <p:cNvGraphicFramePr>
            <a:graphicFrameLocks noChangeAspect="1"/>
          </p:cNvGraphicFramePr>
          <p:nvPr/>
        </p:nvGraphicFramePr>
        <p:xfrm>
          <a:off x="4859340" y="4259263"/>
          <a:ext cx="2027237" cy="692150"/>
        </p:xfrm>
        <a:graphic>
          <a:graphicData uri="http://schemas.openxmlformats.org/presentationml/2006/ole">
            <mc:AlternateContent xmlns:mc="http://schemas.openxmlformats.org/markup-compatibility/2006">
              <mc:Choice xmlns:v="urn:schemas-microsoft-com:vml" Requires="v">
                <p:oleObj spid="_x0000_s101917" name="Equation" r:id="rId37" imgW="965200" imgH="330200" progId="Equation.DSMT4">
                  <p:embed/>
                </p:oleObj>
              </mc:Choice>
              <mc:Fallback>
                <p:oleObj name="Equation" r:id="rId37" imgW="965200" imgH="330200" progId="Equation.DSMT4">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859340" y="4259263"/>
                        <a:ext cx="20272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9" name="对象 68"/>
          <p:cNvGraphicFramePr>
            <a:graphicFrameLocks noChangeAspect="1"/>
          </p:cNvGraphicFramePr>
          <p:nvPr/>
        </p:nvGraphicFramePr>
        <p:xfrm>
          <a:off x="3292477" y="4978400"/>
          <a:ext cx="1279525" cy="693738"/>
        </p:xfrm>
        <a:graphic>
          <a:graphicData uri="http://schemas.openxmlformats.org/presentationml/2006/ole">
            <mc:AlternateContent xmlns:mc="http://schemas.openxmlformats.org/markup-compatibility/2006">
              <mc:Choice xmlns:v="urn:schemas-microsoft-com:vml" Requires="v">
                <p:oleObj spid="_x0000_s101918" name="Equation" r:id="rId39" imgW="609600" imgH="330200" progId="Equation.DSMT4">
                  <p:embed/>
                </p:oleObj>
              </mc:Choice>
              <mc:Fallback>
                <p:oleObj name="Equation" r:id="rId39" imgW="609600" imgH="330200" progId="Equation.DSMT4">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292477" y="4978400"/>
                        <a:ext cx="12795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0" name="对象 69"/>
          <p:cNvGraphicFramePr>
            <a:graphicFrameLocks noChangeAspect="1"/>
          </p:cNvGraphicFramePr>
          <p:nvPr/>
        </p:nvGraphicFramePr>
        <p:xfrm>
          <a:off x="4643440" y="5122863"/>
          <a:ext cx="827087" cy="373062"/>
        </p:xfrm>
        <a:graphic>
          <a:graphicData uri="http://schemas.openxmlformats.org/presentationml/2006/ole">
            <mc:AlternateContent xmlns:mc="http://schemas.openxmlformats.org/markup-compatibility/2006">
              <mc:Choice xmlns:v="urn:schemas-microsoft-com:vml" Requires="v">
                <p:oleObj spid="_x0000_s101919" name="Equation" r:id="rId41" imgW="393359" imgH="177646" progId="Equation.DSMT4">
                  <p:embed/>
                </p:oleObj>
              </mc:Choice>
              <mc:Fallback>
                <p:oleObj name="Equation" r:id="rId41" imgW="393359" imgH="177646" progId="Equation.DSMT4">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643440" y="5122863"/>
                        <a:ext cx="827087" cy="37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1" name="Text Box 2"/>
          <p:cNvSpPr txBox="1">
            <a:spLocks noChangeArrowheads="1"/>
          </p:cNvSpPr>
          <p:nvPr/>
        </p:nvSpPr>
        <p:spPr bwMode="auto">
          <a:xfrm>
            <a:off x="395288" y="549275"/>
            <a:ext cx="426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b="1">
                <a:solidFill>
                  <a:srgbClr val="FF3300"/>
                </a:solidFill>
                <a:latin typeface="Times New Roman" panose="02020603050405020304" pitchFamily="18" charset="0"/>
              </a:rPr>
              <a:t>一、动生电动势</a:t>
            </a:r>
          </a:p>
        </p:txBody>
      </p:sp>
      <p:sp>
        <p:nvSpPr>
          <p:cNvPr id="72" name="Text Box 3"/>
          <p:cNvSpPr txBox="1">
            <a:spLocks noChangeArrowheads="1"/>
          </p:cNvSpPr>
          <p:nvPr/>
        </p:nvSpPr>
        <p:spPr bwMode="auto">
          <a:xfrm>
            <a:off x="477838" y="6065840"/>
            <a:ext cx="7753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a:solidFill>
                  <a:srgbClr val="000000"/>
                </a:solidFill>
                <a:latin typeface="Times New Roman" panose="02020603050405020304" pitchFamily="18" charset="0"/>
              </a:rPr>
              <a:t>动生电动势的</a:t>
            </a:r>
            <a:r>
              <a:rPr lang="zh-CN" altLang="en-US" b="1">
                <a:solidFill>
                  <a:srgbClr val="0000FF"/>
                </a:solidFill>
                <a:latin typeface="Times New Roman" panose="02020603050405020304" pitchFamily="18" charset="0"/>
              </a:rPr>
              <a:t>非静电场</a:t>
            </a:r>
            <a:r>
              <a:rPr lang="zh-CN" altLang="en-US" b="1">
                <a:solidFill>
                  <a:srgbClr val="000000"/>
                </a:solidFill>
                <a:latin typeface="Times New Roman" panose="02020603050405020304" pitchFamily="18" charset="0"/>
              </a:rPr>
              <a:t>来源：</a:t>
            </a:r>
            <a:r>
              <a:rPr lang="zh-CN" altLang="en-US" b="1">
                <a:solidFill>
                  <a:srgbClr val="0000FF"/>
                </a:solidFill>
                <a:latin typeface="Times New Roman" panose="02020603050405020304" pitchFamily="18" charset="0"/>
              </a:rPr>
              <a:t>洛伦兹力</a:t>
            </a:r>
          </a:p>
        </p:txBody>
      </p:sp>
    </p:spTree>
    <p:extLst>
      <p:ext uri="{BB962C8B-B14F-4D97-AF65-F5344CB8AC3E}">
        <p14:creationId xmlns:p14="http://schemas.microsoft.com/office/powerpoint/2010/main" val="19472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childTnLst>
                                </p:cTn>
                              </p:par>
                              <p:par>
                                <p:cTn id="17" presetID="1" presetClass="entr" presetSubtype="0" fill="hold" nodeType="withEffect">
                                  <p:stCondLst>
                                    <p:cond delay="0"/>
                                  </p:stCondLst>
                                  <p:childTnLst>
                                    <p:set>
                                      <p:cBhvr>
                                        <p:cTn id="18" dur="1" fill="hold">
                                          <p:stCondLst>
                                            <p:cond delay="499"/>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1"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par>
                                <p:cTn id="36" presetID="10" presetClass="entr" presetSubtype="0" fill="hold" grpId="1"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1"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1"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1"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1"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1000"/>
                                        <p:tgtEl>
                                          <p:spTgt spid="61"/>
                                        </p:tgtEl>
                                      </p:cBhvr>
                                    </p:animEffect>
                                    <p:anim calcmode="lin" valueType="num">
                                      <p:cBhvr>
                                        <p:cTn id="62" dur="1000" fill="hold"/>
                                        <p:tgtEl>
                                          <p:spTgt spid="61"/>
                                        </p:tgtEl>
                                        <p:attrNameLst>
                                          <p:attrName>ppt_x</p:attrName>
                                        </p:attrNameLst>
                                      </p:cBhvr>
                                      <p:tavLst>
                                        <p:tav tm="0">
                                          <p:val>
                                            <p:strVal val="#ppt_x"/>
                                          </p:val>
                                        </p:tav>
                                        <p:tav tm="100000">
                                          <p:val>
                                            <p:strVal val="#ppt_x"/>
                                          </p:val>
                                        </p:tav>
                                      </p:tavLst>
                                    </p:anim>
                                    <p:anim calcmode="lin" valueType="num">
                                      <p:cBhvr>
                                        <p:cTn id="63"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wipe(left)">
                                      <p:cBhvr>
                                        <p:cTn id="68" dur="500"/>
                                        <p:tgtEl>
                                          <p:spTgt spid="58"/>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1"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slide(fromTop)">
                                      <p:cBhvr>
                                        <p:cTn id="73" dur="500"/>
                                        <p:tgtEl>
                                          <p:spTgt spid="19"/>
                                        </p:tgtEl>
                                      </p:cBhvr>
                                    </p:animEffect>
                                  </p:childTnLst>
                                </p:cTn>
                              </p:par>
                            </p:childTnLst>
                          </p:cTn>
                        </p:par>
                        <p:par>
                          <p:cTn id="74" fill="hold">
                            <p:stCondLst>
                              <p:cond delay="500"/>
                            </p:stCondLst>
                            <p:childTnLst>
                              <p:par>
                                <p:cTn id="75" presetID="1" presetClass="entr" presetSubtype="0" fill="hold" nodeType="afterEffect">
                                  <p:stCondLst>
                                    <p:cond delay="0"/>
                                  </p:stCondLst>
                                  <p:childTnLst>
                                    <p:set>
                                      <p:cBhvr>
                                        <p:cTn id="76" dur="1" fill="hold">
                                          <p:stCondLst>
                                            <p:cond delay="499"/>
                                          </p:stCondLst>
                                        </p:cTn>
                                        <p:tgtEl>
                                          <p:spTgt spid="2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63" presetClass="path" presetSubtype="0" accel="50000" decel="50000" fill="hold" nodeType="clickEffect">
                                  <p:stCondLst>
                                    <p:cond delay="0"/>
                                  </p:stCondLst>
                                  <p:childTnLst>
                                    <p:animMotion origin="layout" path="M 0 0 L 0.25 0 E" pathEditMode="relative" ptsTypes="">
                                      <p:cBhvr>
                                        <p:cTn id="80" dur="4000" fill="hold"/>
                                        <p:tgtEl>
                                          <p:spTgt spid="9"/>
                                        </p:tgtEl>
                                        <p:attrNameLst>
                                          <p:attrName>ppt_x</p:attrName>
                                          <p:attrName>ppt_y</p:attrName>
                                        </p:attrNameLst>
                                      </p:cBhvr>
                                    </p:animMotion>
                                  </p:childTnLst>
                                </p:cTn>
                              </p:par>
                              <p:par>
                                <p:cTn id="81" presetID="63" presetClass="path" presetSubtype="0" accel="50000" decel="50000" fill="hold" grpId="0" nodeType="withEffect">
                                  <p:stCondLst>
                                    <p:cond delay="0"/>
                                  </p:stCondLst>
                                  <p:childTnLst>
                                    <p:animMotion origin="layout" path="M -1.11111E-6 -1.11111E-6 L 0.24497 0.18704 " pathEditMode="relative" rAng="0" ptsTypes="AA">
                                      <p:cBhvr>
                                        <p:cTn id="82" dur="4000" fill="hold"/>
                                        <p:tgtEl>
                                          <p:spTgt spid="31"/>
                                        </p:tgtEl>
                                        <p:attrNameLst>
                                          <p:attrName>ppt_x</p:attrName>
                                          <p:attrName>ppt_y</p:attrName>
                                        </p:attrNameLst>
                                      </p:cBhvr>
                                      <p:rCtr x="12240" y="9352"/>
                                    </p:animMotion>
                                  </p:childTnLst>
                                </p:cTn>
                              </p:par>
                              <p:par>
                                <p:cTn id="83" presetID="63" presetClass="path" presetSubtype="0" accel="50000" decel="50000" fill="hold" grpId="0" nodeType="withEffect">
                                  <p:stCondLst>
                                    <p:cond delay="0"/>
                                  </p:stCondLst>
                                  <p:childTnLst>
                                    <p:animMotion origin="layout" path="M 2.77778E-7 4.44444E-6 L 0.25903 0.103 " pathEditMode="relative" rAng="0" ptsTypes="AA">
                                      <p:cBhvr>
                                        <p:cTn id="84" dur="4000" fill="hold"/>
                                        <p:tgtEl>
                                          <p:spTgt spid="27"/>
                                        </p:tgtEl>
                                        <p:attrNameLst>
                                          <p:attrName>ppt_x</p:attrName>
                                          <p:attrName>ppt_y</p:attrName>
                                        </p:attrNameLst>
                                      </p:cBhvr>
                                      <p:rCtr x="12951" y="5139"/>
                                    </p:animMotion>
                                  </p:childTnLst>
                                </p:cTn>
                              </p:par>
                              <p:par>
                                <p:cTn id="85" presetID="63" presetClass="path" presetSubtype="0" accel="50000" decel="50000" fill="hold" grpId="0" nodeType="withEffect">
                                  <p:stCondLst>
                                    <p:cond delay="0"/>
                                  </p:stCondLst>
                                  <p:childTnLst>
                                    <p:animMotion origin="layout" path="M -2.77778E-6 4.44444E-6 L 0.2533 0.05092 " pathEditMode="relative" rAng="0" ptsTypes="AA">
                                      <p:cBhvr>
                                        <p:cTn id="86" dur="4000" fill="hold"/>
                                        <p:tgtEl>
                                          <p:spTgt spid="28"/>
                                        </p:tgtEl>
                                        <p:attrNameLst>
                                          <p:attrName>ppt_x</p:attrName>
                                          <p:attrName>ppt_y</p:attrName>
                                        </p:attrNameLst>
                                      </p:cBhvr>
                                      <p:rCtr x="12656" y="2546"/>
                                    </p:animMotion>
                                  </p:childTnLst>
                                </p:cTn>
                              </p:par>
                              <p:par>
                                <p:cTn id="87" presetID="63" presetClass="path" presetSubtype="0" accel="50000" decel="50000" fill="hold" grpId="0" nodeType="withEffect">
                                  <p:stCondLst>
                                    <p:cond delay="0"/>
                                  </p:stCondLst>
                                  <p:childTnLst>
                                    <p:animMotion origin="layout" path="M -4.44444E-6 -1.48148E-6 L 0.25087 0.03357 " pathEditMode="relative" rAng="0" ptsTypes="AA">
                                      <p:cBhvr>
                                        <p:cTn id="88" dur="4000" fill="hold"/>
                                        <p:tgtEl>
                                          <p:spTgt spid="30"/>
                                        </p:tgtEl>
                                        <p:attrNameLst>
                                          <p:attrName>ppt_x</p:attrName>
                                          <p:attrName>ppt_y</p:attrName>
                                        </p:attrNameLst>
                                      </p:cBhvr>
                                      <p:rCtr x="12535" y="1667"/>
                                    </p:animMotion>
                                  </p:childTnLst>
                                </p:cTn>
                              </p:par>
                              <p:par>
                                <p:cTn id="89" presetID="63" presetClass="path" presetSubtype="0" accel="50000" decel="50000" fill="hold" grpId="0" nodeType="withEffect">
                                  <p:stCondLst>
                                    <p:cond delay="0"/>
                                  </p:stCondLst>
                                  <p:childTnLst>
                                    <p:animMotion origin="layout" path="M 1.66667E-6 -1.11111E-6 L 0.24618 0.0206 " pathEditMode="relative" rAng="0" ptsTypes="AA">
                                      <p:cBhvr>
                                        <p:cTn id="90" dur="4000" fill="hold"/>
                                        <p:tgtEl>
                                          <p:spTgt spid="29"/>
                                        </p:tgtEl>
                                        <p:attrNameLst>
                                          <p:attrName>ppt_x</p:attrName>
                                          <p:attrName>ppt_y</p:attrName>
                                        </p:attrNameLst>
                                      </p:cBhvr>
                                      <p:rCtr x="12309" y="1019"/>
                                    </p:animMotion>
                                  </p:childTnLst>
                                </p:cTn>
                              </p:par>
                              <p:par>
                                <p:cTn id="91" presetID="63" presetClass="path" presetSubtype="0" accel="50000" decel="50000" fill="hold" grpId="0" nodeType="withEffect">
                                  <p:stCondLst>
                                    <p:cond delay="0"/>
                                  </p:stCondLst>
                                  <p:childTnLst>
                                    <p:animMotion origin="layout" path="M -4.44444E-6 -7.40741E-7 L 0.25087 0.07199 " pathEditMode="relative" rAng="0" ptsTypes="AA">
                                      <p:cBhvr>
                                        <p:cTn id="92" dur="4000" fill="hold"/>
                                        <p:tgtEl>
                                          <p:spTgt spid="21"/>
                                        </p:tgtEl>
                                        <p:attrNameLst>
                                          <p:attrName>ppt_x</p:attrName>
                                          <p:attrName>ppt_y</p:attrName>
                                        </p:attrNameLst>
                                      </p:cBhvr>
                                      <p:rCtr x="12535" y="3588"/>
                                    </p:animMotion>
                                  </p:childTnLst>
                                </p:cTn>
                              </p:par>
                              <p:par>
                                <p:cTn id="93" presetID="63" presetClass="path" presetSubtype="0" accel="50000" decel="50000" fill="hold" grpId="1" nodeType="withEffect">
                                  <p:stCondLst>
                                    <p:cond delay="0"/>
                                  </p:stCondLst>
                                  <p:childTnLst>
                                    <p:animMotion origin="layout" path="M 0 0 L 0.25 0 E" pathEditMode="relative" ptsTypes="">
                                      <p:cBhvr>
                                        <p:cTn id="94" dur="4000" fill="hold"/>
                                        <p:tgtEl>
                                          <p:spTgt spid="18"/>
                                        </p:tgtEl>
                                        <p:attrNameLst>
                                          <p:attrName>ppt_x</p:attrName>
                                          <p:attrName>ppt_y</p:attrName>
                                        </p:attrNameLst>
                                      </p:cBhvr>
                                    </p:animMotion>
                                  </p:childTnLst>
                                </p:cTn>
                              </p:par>
                              <p:par>
                                <p:cTn id="95" presetID="63" presetClass="path" presetSubtype="0" accel="50000" decel="50000" fill="hold" nodeType="withEffect">
                                  <p:stCondLst>
                                    <p:cond delay="0"/>
                                  </p:stCondLst>
                                  <p:childTnLst>
                                    <p:animMotion origin="layout" path="M 0 0 L 0.25 0 E" pathEditMode="relative" ptsTypes="">
                                      <p:cBhvr>
                                        <p:cTn id="96" dur="4000" fill="hold"/>
                                        <p:tgtEl>
                                          <p:spTgt spid="17"/>
                                        </p:tgtEl>
                                        <p:attrNameLst>
                                          <p:attrName>ppt_x</p:attrName>
                                          <p:attrName>ppt_y</p:attrName>
                                        </p:attrNameLst>
                                      </p:cBhvr>
                                    </p:animMotion>
                                  </p:childTnLst>
                                </p:cTn>
                              </p:par>
                              <p:par>
                                <p:cTn id="97" presetID="50" presetClass="path" presetSubtype="0" accel="50000" decel="50000" fill="hold" grpId="0" nodeType="withEffect">
                                  <p:stCondLst>
                                    <p:cond delay="0"/>
                                  </p:stCondLst>
                                  <p:childTnLst>
                                    <p:animMotion origin="layout" path="M 3.33333E-6 7.40741E-7 L 0.11684 7.40741E-7 C 0.16909 7.40741E-7 0.2342 0.01551 0.2342 0.0287 L 0.2342 0.05833 " pathEditMode="relative" rAng="0" ptsTypes="FfFF">
                                      <p:cBhvr>
                                        <p:cTn id="98" dur="4000" fill="hold"/>
                                        <p:tgtEl>
                                          <p:spTgt spid="26"/>
                                        </p:tgtEl>
                                        <p:attrNameLst>
                                          <p:attrName>ppt_x</p:attrName>
                                          <p:attrName>ppt_y</p:attrName>
                                        </p:attrNameLst>
                                      </p:cBhvr>
                                      <p:rCtr x="11701" y="2917"/>
                                    </p:animMotion>
                                  </p:childTnLst>
                                </p:cTn>
                              </p:par>
                              <p:par>
                                <p:cTn id="99" presetID="50" presetClass="path" presetSubtype="0" accel="50000" decel="50000" fill="hold" nodeType="withEffect">
                                  <p:stCondLst>
                                    <p:cond delay="0"/>
                                  </p:stCondLst>
                                  <p:childTnLst>
                                    <p:animMotion origin="layout" path="M -4.72222E-6 4.44444E-6 L 0.11685 4.44444E-6 C 0.1691 4.44444E-6 0.23421 0.0155 0.23421 0.0287 L 0.23421 0.05833 " pathEditMode="relative" rAng="0" ptsTypes="FfFF">
                                      <p:cBhvr>
                                        <p:cTn id="100" dur="4000" fill="hold"/>
                                        <p:tgtEl>
                                          <p:spTgt spid="22"/>
                                        </p:tgtEl>
                                        <p:attrNameLst>
                                          <p:attrName>ppt_x</p:attrName>
                                          <p:attrName>ppt_y</p:attrName>
                                        </p:attrNameLst>
                                      </p:cBhvr>
                                      <p:rCtr x="11701" y="2917"/>
                                    </p:animMotion>
                                  </p:childTnLst>
                                </p:cTn>
                              </p:par>
                              <p:par>
                                <p:cTn id="101" presetID="50" presetClass="path" presetSubtype="0" accel="50000" decel="50000" fill="hold" grpId="1" nodeType="withEffect">
                                  <p:stCondLst>
                                    <p:cond delay="0"/>
                                  </p:stCondLst>
                                  <p:childTnLst>
                                    <p:animMotion origin="layout" path="M 1.38889E-6 4.07407E-6 L 0.11684 4.07407E-6 C 0.1691 4.07407E-6 0.2342 0.01551 0.2342 0.0287 L 0.2342 0.05833 " pathEditMode="relative" rAng="0" ptsTypes="FfFF">
                                      <p:cBhvr>
                                        <p:cTn id="102" dur="4000" fill="hold"/>
                                        <p:tgtEl>
                                          <p:spTgt spid="19"/>
                                        </p:tgtEl>
                                        <p:attrNameLst>
                                          <p:attrName>ppt_x</p:attrName>
                                          <p:attrName>ppt_y</p:attrName>
                                        </p:attrNameLst>
                                      </p:cBhvr>
                                      <p:rCtr x="11701" y="2917"/>
                                    </p:animMotion>
                                  </p:childTnLst>
                                </p:cTn>
                              </p:par>
                              <p:par>
                                <p:cTn id="103" presetID="50" presetClass="path" presetSubtype="0" accel="50000" decel="50000" fill="hold" nodeType="withEffect">
                                  <p:stCondLst>
                                    <p:cond delay="0"/>
                                  </p:stCondLst>
                                  <p:childTnLst>
                                    <p:animMotion origin="layout" path="M 3.33333E-6 -3.33333E-6 L 0.11684 -3.33333E-6 C 0.16909 -3.33333E-6 0.2342 0.01551 0.2342 0.02871 L 0.2342 0.05834 " pathEditMode="relative" rAng="0" ptsTypes="FfFF">
                                      <p:cBhvr>
                                        <p:cTn id="104" dur="4000" fill="hold"/>
                                        <p:tgtEl>
                                          <p:spTgt spid="20"/>
                                        </p:tgtEl>
                                        <p:attrNameLst>
                                          <p:attrName>ppt_x</p:attrName>
                                          <p:attrName>ppt_y</p:attrName>
                                        </p:attrNameLst>
                                      </p:cBhvr>
                                      <p:rCtr x="11701" y="2917"/>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500"/>
                                        <p:tgtEl>
                                          <p:spTgt spid="39"/>
                                        </p:tgtEl>
                                      </p:cBhvr>
                                    </p:animEffect>
                                  </p:childTnLst>
                                </p:cTn>
                              </p:par>
                              <p:par>
                                <p:cTn id="110" presetID="10" presetClass="entr" presetSubtype="0" fill="hold" nodeType="with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fade">
                                      <p:cBhvr>
                                        <p:cTn id="112" dur="500"/>
                                        <p:tgtEl>
                                          <p:spTgt spid="35"/>
                                        </p:tgtEl>
                                      </p:cBhvr>
                                    </p:animEffect>
                                  </p:childTnLst>
                                </p:cTn>
                              </p:par>
                            </p:childTnLst>
                          </p:cTn>
                        </p:par>
                      </p:childTnLst>
                    </p:cTn>
                  </p:par>
                  <p:par>
                    <p:cTn id="113" fill="hold">
                      <p:stCondLst>
                        <p:cond delay="indefinite"/>
                      </p:stCondLst>
                      <p:childTnLst>
                        <p:par>
                          <p:cTn id="114" fill="hold">
                            <p:stCondLst>
                              <p:cond delay="0"/>
                            </p:stCondLst>
                            <p:childTnLst>
                              <p:par>
                                <p:cTn id="115" presetID="53" presetClass="entr" presetSubtype="16" fill="hold" nodeType="clickEffect">
                                  <p:stCondLst>
                                    <p:cond delay="0"/>
                                  </p:stCondLst>
                                  <p:childTnLst>
                                    <p:set>
                                      <p:cBhvr>
                                        <p:cTn id="116" dur="1" fill="hold">
                                          <p:stCondLst>
                                            <p:cond delay="0"/>
                                          </p:stCondLst>
                                        </p:cTn>
                                        <p:tgtEl>
                                          <p:spTgt spid="32"/>
                                        </p:tgtEl>
                                        <p:attrNameLst>
                                          <p:attrName>style.visibility</p:attrName>
                                        </p:attrNameLst>
                                      </p:cBhvr>
                                      <p:to>
                                        <p:strVal val="visible"/>
                                      </p:to>
                                    </p:set>
                                    <p:anim calcmode="lin" valueType="num">
                                      <p:cBhvr>
                                        <p:cTn id="117" dur="500" fill="hold"/>
                                        <p:tgtEl>
                                          <p:spTgt spid="32"/>
                                        </p:tgtEl>
                                        <p:attrNameLst>
                                          <p:attrName>ppt_w</p:attrName>
                                        </p:attrNameLst>
                                      </p:cBhvr>
                                      <p:tavLst>
                                        <p:tav tm="0">
                                          <p:val>
                                            <p:fltVal val="0"/>
                                          </p:val>
                                        </p:tav>
                                        <p:tav tm="100000">
                                          <p:val>
                                            <p:strVal val="#ppt_w"/>
                                          </p:val>
                                        </p:tav>
                                      </p:tavLst>
                                    </p:anim>
                                    <p:anim calcmode="lin" valueType="num">
                                      <p:cBhvr>
                                        <p:cTn id="118" dur="500" fill="hold"/>
                                        <p:tgtEl>
                                          <p:spTgt spid="32"/>
                                        </p:tgtEl>
                                        <p:attrNameLst>
                                          <p:attrName>ppt_h</p:attrName>
                                        </p:attrNameLst>
                                      </p:cBhvr>
                                      <p:tavLst>
                                        <p:tav tm="0">
                                          <p:val>
                                            <p:fltVal val="0"/>
                                          </p:val>
                                        </p:tav>
                                        <p:tav tm="100000">
                                          <p:val>
                                            <p:strVal val="#ppt_h"/>
                                          </p:val>
                                        </p:tav>
                                      </p:tavLst>
                                    </p:anim>
                                    <p:animEffect transition="in" filter="fade">
                                      <p:cBhvr>
                                        <p:cTn id="119" dur="500"/>
                                        <p:tgtEl>
                                          <p:spTgt spid="32"/>
                                        </p:tgtEl>
                                      </p:cBhvr>
                                    </p:animEffect>
                                  </p:childTnLst>
                                </p:cTn>
                              </p:par>
                            </p:childTnLst>
                          </p:cTn>
                        </p:par>
                        <p:par>
                          <p:cTn id="120" fill="hold">
                            <p:stCondLst>
                              <p:cond delay="500"/>
                            </p:stCondLst>
                            <p:childTnLst>
                              <p:par>
                                <p:cTn id="121" presetID="32" presetClass="emph" presetSubtype="0" fill="hold" nodeType="afterEffect">
                                  <p:stCondLst>
                                    <p:cond delay="0"/>
                                  </p:stCondLst>
                                  <p:childTnLst>
                                    <p:animRot by="120000">
                                      <p:cBhvr>
                                        <p:cTn id="122" dur="100" fill="hold">
                                          <p:stCondLst>
                                            <p:cond delay="0"/>
                                          </p:stCondLst>
                                        </p:cTn>
                                        <p:tgtEl>
                                          <p:spTgt spid="32"/>
                                        </p:tgtEl>
                                        <p:attrNameLst>
                                          <p:attrName>r</p:attrName>
                                        </p:attrNameLst>
                                      </p:cBhvr>
                                    </p:animRot>
                                    <p:animRot by="-240000">
                                      <p:cBhvr>
                                        <p:cTn id="123" dur="200" fill="hold">
                                          <p:stCondLst>
                                            <p:cond delay="200"/>
                                          </p:stCondLst>
                                        </p:cTn>
                                        <p:tgtEl>
                                          <p:spTgt spid="32"/>
                                        </p:tgtEl>
                                        <p:attrNameLst>
                                          <p:attrName>r</p:attrName>
                                        </p:attrNameLst>
                                      </p:cBhvr>
                                    </p:animRot>
                                    <p:animRot by="240000">
                                      <p:cBhvr>
                                        <p:cTn id="124" dur="200" fill="hold">
                                          <p:stCondLst>
                                            <p:cond delay="400"/>
                                          </p:stCondLst>
                                        </p:cTn>
                                        <p:tgtEl>
                                          <p:spTgt spid="32"/>
                                        </p:tgtEl>
                                        <p:attrNameLst>
                                          <p:attrName>r</p:attrName>
                                        </p:attrNameLst>
                                      </p:cBhvr>
                                    </p:animRot>
                                    <p:animRot by="-240000">
                                      <p:cBhvr>
                                        <p:cTn id="125" dur="200" fill="hold">
                                          <p:stCondLst>
                                            <p:cond delay="600"/>
                                          </p:stCondLst>
                                        </p:cTn>
                                        <p:tgtEl>
                                          <p:spTgt spid="32"/>
                                        </p:tgtEl>
                                        <p:attrNameLst>
                                          <p:attrName>r</p:attrName>
                                        </p:attrNameLst>
                                      </p:cBhvr>
                                    </p:animRot>
                                    <p:animRot by="120000">
                                      <p:cBhvr>
                                        <p:cTn id="126" dur="200" fill="hold">
                                          <p:stCondLst>
                                            <p:cond delay="800"/>
                                          </p:stCondLst>
                                        </p:cTn>
                                        <p:tgtEl>
                                          <p:spTgt spid="32"/>
                                        </p:tgtEl>
                                        <p:attrNameLst>
                                          <p:attrName>r</p:attrName>
                                        </p:attrNameLst>
                                      </p:cBhvr>
                                    </p:animRo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25"/>
                                        </p:tgtEl>
                                        <p:attrNameLst>
                                          <p:attrName>style.visibility</p:attrName>
                                        </p:attrNameLst>
                                      </p:cBhvr>
                                      <p:to>
                                        <p:strVal val="visible"/>
                                      </p:to>
                                    </p:set>
                                    <p:animEffect transition="in" filter="wipe(left)">
                                      <p:cBhvr>
                                        <p:cTn id="131" dur="500"/>
                                        <p:tgtEl>
                                          <p:spTgt spid="25"/>
                                        </p:tgtEl>
                                      </p:cBhvr>
                                    </p:animEffect>
                                  </p:childTnLst>
                                </p:cTn>
                              </p:par>
                            </p:childTnLst>
                          </p:cTn>
                        </p:par>
                        <p:par>
                          <p:cTn id="132" fill="hold">
                            <p:stCondLst>
                              <p:cond delay="500"/>
                            </p:stCondLst>
                            <p:childTnLst>
                              <p:par>
                                <p:cTn id="133" presetID="22" presetClass="entr" presetSubtype="8" fill="hold" nodeType="after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wipe(left)">
                                      <p:cBhvr>
                                        <p:cTn id="135" dur="500"/>
                                        <p:tgtEl>
                                          <p:spTgt spid="24"/>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23"/>
                                        </p:tgtEl>
                                        <p:attrNameLst>
                                          <p:attrName>style.visibility</p:attrName>
                                        </p:attrNameLst>
                                      </p:cBhvr>
                                      <p:to>
                                        <p:strVal val="visible"/>
                                      </p:to>
                                    </p:set>
                                    <p:animEffect transition="in" filter="wipe(left)">
                                      <p:cBhvr>
                                        <p:cTn id="140" dur="500"/>
                                        <p:tgtEl>
                                          <p:spTgt spid="23"/>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43"/>
                                        </p:tgtEl>
                                        <p:attrNameLst>
                                          <p:attrName>style.visibility</p:attrName>
                                        </p:attrNameLst>
                                      </p:cBhvr>
                                      <p:to>
                                        <p:strVal val="hidden"/>
                                      </p:to>
                                    </p:set>
                                  </p:childTnLst>
                                </p:cTn>
                              </p:par>
                              <p:par>
                                <p:cTn id="145" presetID="10" presetClass="entr" presetSubtype="0" fill="hold" grpId="0" nodeType="withEffect">
                                  <p:stCondLst>
                                    <p:cond delay="0"/>
                                  </p:stCondLst>
                                  <p:childTnLst>
                                    <p:set>
                                      <p:cBhvr>
                                        <p:cTn id="146" dur="1" fill="hold">
                                          <p:stCondLst>
                                            <p:cond delay="0"/>
                                          </p:stCondLst>
                                        </p:cTn>
                                        <p:tgtEl>
                                          <p:spTgt spid="44"/>
                                        </p:tgtEl>
                                        <p:attrNameLst>
                                          <p:attrName>style.visibility</p:attrName>
                                        </p:attrNameLst>
                                      </p:cBhvr>
                                      <p:to>
                                        <p:strVal val="visible"/>
                                      </p:to>
                                    </p:set>
                                    <p:animEffect transition="in" filter="fade">
                                      <p:cBhvr>
                                        <p:cTn id="147" dur="500"/>
                                        <p:tgtEl>
                                          <p:spTgt spid="44"/>
                                        </p:tgtEl>
                                      </p:cBhvr>
                                    </p:animEffect>
                                  </p:childTnLst>
                                </p:cTn>
                              </p:par>
                            </p:childTnLst>
                          </p:cTn>
                        </p:par>
                        <p:par>
                          <p:cTn id="148" fill="hold">
                            <p:stCondLst>
                              <p:cond delay="500"/>
                            </p:stCondLst>
                            <p:childTnLst>
                              <p:par>
                                <p:cTn id="149" presetID="10" presetClass="entr" presetSubtype="0" fill="hold" nodeType="afterEffect">
                                  <p:stCondLst>
                                    <p:cond delay="0"/>
                                  </p:stCondLst>
                                  <p:childTnLst>
                                    <p:set>
                                      <p:cBhvr>
                                        <p:cTn id="150" dur="1" fill="hold">
                                          <p:stCondLst>
                                            <p:cond delay="0"/>
                                          </p:stCondLst>
                                        </p:cTn>
                                        <p:tgtEl>
                                          <p:spTgt spid="45"/>
                                        </p:tgtEl>
                                        <p:attrNameLst>
                                          <p:attrName>style.visibility</p:attrName>
                                        </p:attrNameLst>
                                      </p:cBhvr>
                                      <p:to>
                                        <p:strVal val="visible"/>
                                      </p:to>
                                    </p:set>
                                    <p:animEffect transition="in" filter="fade">
                                      <p:cBhvr>
                                        <p:cTn id="151" dur="500"/>
                                        <p:tgtEl>
                                          <p:spTgt spid="45"/>
                                        </p:tgtEl>
                                      </p:cBhvr>
                                    </p:animEffect>
                                  </p:childTnLst>
                                </p:cTn>
                              </p:par>
                            </p:childTnLst>
                          </p:cTn>
                        </p:par>
                      </p:childTnLst>
                    </p:cTn>
                  </p:par>
                  <p:par>
                    <p:cTn id="152" fill="hold">
                      <p:stCondLst>
                        <p:cond delay="indefinite"/>
                      </p:stCondLst>
                      <p:childTnLst>
                        <p:par>
                          <p:cTn id="153" fill="hold">
                            <p:stCondLst>
                              <p:cond delay="0"/>
                            </p:stCondLst>
                            <p:childTnLst>
                              <p:par>
                                <p:cTn id="154" presetID="53" presetClass="entr" presetSubtype="16" fill="hold" nodeType="clickEffect">
                                  <p:stCondLst>
                                    <p:cond delay="0"/>
                                  </p:stCondLst>
                                  <p:childTnLst>
                                    <p:set>
                                      <p:cBhvr>
                                        <p:cTn id="155" dur="1" fill="hold">
                                          <p:stCondLst>
                                            <p:cond delay="0"/>
                                          </p:stCondLst>
                                        </p:cTn>
                                        <p:tgtEl>
                                          <p:spTgt spid="50"/>
                                        </p:tgtEl>
                                        <p:attrNameLst>
                                          <p:attrName>style.visibility</p:attrName>
                                        </p:attrNameLst>
                                      </p:cBhvr>
                                      <p:to>
                                        <p:strVal val="visible"/>
                                      </p:to>
                                    </p:set>
                                    <p:anim calcmode="lin" valueType="num">
                                      <p:cBhvr>
                                        <p:cTn id="156" dur="500" fill="hold"/>
                                        <p:tgtEl>
                                          <p:spTgt spid="50"/>
                                        </p:tgtEl>
                                        <p:attrNameLst>
                                          <p:attrName>ppt_w</p:attrName>
                                        </p:attrNameLst>
                                      </p:cBhvr>
                                      <p:tavLst>
                                        <p:tav tm="0">
                                          <p:val>
                                            <p:fltVal val="0"/>
                                          </p:val>
                                        </p:tav>
                                        <p:tav tm="100000">
                                          <p:val>
                                            <p:strVal val="#ppt_w"/>
                                          </p:val>
                                        </p:tav>
                                      </p:tavLst>
                                    </p:anim>
                                    <p:anim calcmode="lin" valueType="num">
                                      <p:cBhvr>
                                        <p:cTn id="157" dur="500" fill="hold"/>
                                        <p:tgtEl>
                                          <p:spTgt spid="50"/>
                                        </p:tgtEl>
                                        <p:attrNameLst>
                                          <p:attrName>ppt_h</p:attrName>
                                        </p:attrNameLst>
                                      </p:cBhvr>
                                      <p:tavLst>
                                        <p:tav tm="0">
                                          <p:val>
                                            <p:fltVal val="0"/>
                                          </p:val>
                                        </p:tav>
                                        <p:tav tm="100000">
                                          <p:val>
                                            <p:strVal val="#ppt_h"/>
                                          </p:val>
                                        </p:tav>
                                      </p:tavLst>
                                    </p:anim>
                                    <p:animEffect transition="in" filter="fade">
                                      <p:cBhvr>
                                        <p:cTn id="158" dur="500"/>
                                        <p:tgtEl>
                                          <p:spTgt spid="50"/>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59"/>
                                        </p:tgtEl>
                                        <p:attrNameLst>
                                          <p:attrName>style.visibility</p:attrName>
                                        </p:attrNameLst>
                                      </p:cBhvr>
                                      <p:to>
                                        <p:strVal val="visible"/>
                                      </p:to>
                                    </p:set>
                                    <p:animEffect transition="in" filter="wipe(left)">
                                      <p:cBhvr>
                                        <p:cTn id="163" dur="500"/>
                                        <p:tgtEl>
                                          <p:spTgt spid="59"/>
                                        </p:tgtEl>
                                      </p:cBhvr>
                                    </p:animEffect>
                                  </p:childTnLst>
                                </p:cTn>
                              </p:par>
                            </p:childTnLst>
                          </p:cTn>
                        </p:par>
                        <p:par>
                          <p:cTn id="164" fill="hold">
                            <p:stCondLst>
                              <p:cond delay="500"/>
                            </p:stCondLst>
                            <p:childTnLst>
                              <p:par>
                                <p:cTn id="165" presetID="22" presetClass="entr" presetSubtype="8" fill="hold" nodeType="afterEffect">
                                  <p:stCondLst>
                                    <p:cond delay="0"/>
                                  </p:stCondLst>
                                  <p:childTnLst>
                                    <p:set>
                                      <p:cBhvr>
                                        <p:cTn id="166" dur="1" fill="hold">
                                          <p:stCondLst>
                                            <p:cond delay="0"/>
                                          </p:stCondLst>
                                        </p:cTn>
                                        <p:tgtEl>
                                          <p:spTgt spid="60"/>
                                        </p:tgtEl>
                                        <p:attrNameLst>
                                          <p:attrName>style.visibility</p:attrName>
                                        </p:attrNameLst>
                                      </p:cBhvr>
                                      <p:to>
                                        <p:strVal val="visible"/>
                                      </p:to>
                                    </p:set>
                                    <p:animEffect transition="in" filter="wipe(left)">
                                      <p:cBhvr>
                                        <p:cTn id="167" dur="500"/>
                                        <p:tgtEl>
                                          <p:spTgt spid="60"/>
                                        </p:tgtEl>
                                      </p:cBhvr>
                                    </p:animEffect>
                                  </p:childTnLst>
                                </p:cTn>
                              </p:par>
                            </p:childTnLst>
                          </p:cTn>
                        </p:par>
                      </p:childTnLst>
                    </p:cTn>
                  </p:par>
                  <p:par>
                    <p:cTn id="168" fill="hold">
                      <p:stCondLst>
                        <p:cond delay="indefinite"/>
                      </p:stCondLst>
                      <p:childTnLst>
                        <p:par>
                          <p:cTn id="169" fill="hold">
                            <p:stCondLst>
                              <p:cond delay="0"/>
                            </p:stCondLst>
                            <p:childTnLst>
                              <p:par>
                                <p:cTn id="170" presetID="42" presetClass="entr" presetSubtype="0" fill="hold" grpId="0" nodeType="clickEffect">
                                  <p:stCondLst>
                                    <p:cond delay="0"/>
                                  </p:stCondLst>
                                  <p:childTnLst>
                                    <p:set>
                                      <p:cBhvr>
                                        <p:cTn id="171" dur="1" fill="hold">
                                          <p:stCondLst>
                                            <p:cond delay="0"/>
                                          </p:stCondLst>
                                        </p:cTn>
                                        <p:tgtEl>
                                          <p:spTgt spid="62"/>
                                        </p:tgtEl>
                                        <p:attrNameLst>
                                          <p:attrName>style.visibility</p:attrName>
                                        </p:attrNameLst>
                                      </p:cBhvr>
                                      <p:to>
                                        <p:strVal val="visible"/>
                                      </p:to>
                                    </p:set>
                                    <p:animEffect transition="in" filter="fade">
                                      <p:cBhvr>
                                        <p:cTn id="172" dur="1000"/>
                                        <p:tgtEl>
                                          <p:spTgt spid="62"/>
                                        </p:tgtEl>
                                      </p:cBhvr>
                                    </p:animEffect>
                                    <p:anim calcmode="lin" valueType="num">
                                      <p:cBhvr>
                                        <p:cTn id="173" dur="1000" fill="hold"/>
                                        <p:tgtEl>
                                          <p:spTgt spid="62"/>
                                        </p:tgtEl>
                                        <p:attrNameLst>
                                          <p:attrName>ppt_x</p:attrName>
                                        </p:attrNameLst>
                                      </p:cBhvr>
                                      <p:tavLst>
                                        <p:tav tm="0">
                                          <p:val>
                                            <p:strVal val="#ppt_x"/>
                                          </p:val>
                                        </p:tav>
                                        <p:tav tm="100000">
                                          <p:val>
                                            <p:strVal val="#ppt_x"/>
                                          </p:val>
                                        </p:tav>
                                      </p:tavLst>
                                    </p:anim>
                                    <p:anim calcmode="lin" valueType="num">
                                      <p:cBhvr>
                                        <p:cTn id="174"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nodeType="clickEffect">
                                  <p:stCondLst>
                                    <p:cond delay="0"/>
                                  </p:stCondLst>
                                  <p:childTnLst>
                                    <p:set>
                                      <p:cBhvr>
                                        <p:cTn id="178" dur="1" fill="hold">
                                          <p:stCondLst>
                                            <p:cond delay="0"/>
                                          </p:stCondLst>
                                        </p:cTn>
                                        <p:tgtEl>
                                          <p:spTgt spid="63"/>
                                        </p:tgtEl>
                                        <p:attrNameLst>
                                          <p:attrName>style.visibility</p:attrName>
                                        </p:attrNameLst>
                                      </p:cBhvr>
                                      <p:to>
                                        <p:strVal val="visible"/>
                                      </p:to>
                                    </p:set>
                                    <p:animEffect transition="in" filter="wipe(left)">
                                      <p:cBhvr>
                                        <p:cTn id="179" dur="500"/>
                                        <p:tgtEl>
                                          <p:spTgt spid="63"/>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nodeType="clickEffect">
                                  <p:stCondLst>
                                    <p:cond delay="0"/>
                                  </p:stCondLst>
                                  <p:childTnLst>
                                    <p:set>
                                      <p:cBhvr>
                                        <p:cTn id="183" dur="1" fill="hold">
                                          <p:stCondLst>
                                            <p:cond delay="0"/>
                                          </p:stCondLst>
                                        </p:cTn>
                                        <p:tgtEl>
                                          <p:spTgt spid="64"/>
                                        </p:tgtEl>
                                        <p:attrNameLst>
                                          <p:attrName>style.visibility</p:attrName>
                                        </p:attrNameLst>
                                      </p:cBhvr>
                                      <p:to>
                                        <p:strVal val="visible"/>
                                      </p:to>
                                    </p:set>
                                    <p:animEffect transition="in" filter="wipe(left)">
                                      <p:cBhvr>
                                        <p:cTn id="184" dur="500"/>
                                        <p:tgtEl>
                                          <p:spTgt spid="64"/>
                                        </p:tgtEl>
                                      </p:cBhvr>
                                    </p:animEffect>
                                  </p:childTnLst>
                                </p:cTn>
                              </p:par>
                            </p:childTnLst>
                          </p:cTn>
                        </p:par>
                      </p:childTnLst>
                    </p:cTn>
                  </p:par>
                  <p:par>
                    <p:cTn id="185" fill="hold">
                      <p:stCondLst>
                        <p:cond delay="indefinite"/>
                      </p:stCondLst>
                      <p:childTnLst>
                        <p:par>
                          <p:cTn id="186" fill="hold">
                            <p:stCondLst>
                              <p:cond delay="0"/>
                            </p:stCondLst>
                            <p:childTnLst>
                              <p:par>
                                <p:cTn id="187" presetID="42" presetClass="entr" presetSubtype="0" fill="hold" grpId="0" nodeType="clickEffect">
                                  <p:stCondLst>
                                    <p:cond delay="0"/>
                                  </p:stCondLst>
                                  <p:childTnLst>
                                    <p:set>
                                      <p:cBhvr>
                                        <p:cTn id="188" dur="1" fill="hold">
                                          <p:stCondLst>
                                            <p:cond delay="0"/>
                                          </p:stCondLst>
                                        </p:cTn>
                                        <p:tgtEl>
                                          <p:spTgt spid="66"/>
                                        </p:tgtEl>
                                        <p:attrNameLst>
                                          <p:attrName>style.visibility</p:attrName>
                                        </p:attrNameLst>
                                      </p:cBhvr>
                                      <p:to>
                                        <p:strVal val="visible"/>
                                      </p:to>
                                    </p:set>
                                    <p:animEffect transition="in" filter="fade">
                                      <p:cBhvr>
                                        <p:cTn id="189" dur="1000"/>
                                        <p:tgtEl>
                                          <p:spTgt spid="66"/>
                                        </p:tgtEl>
                                      </p:cBhvr>
                                    </p:animEffect>
                                    <p:anim calcmode="lin" valueType="num">
                                      <p:cBhvr>
                                        <p:cTn id="190" dur="1000" fill="hold"/>
                                        <p:tgtEl>
                                          <p:spTgt spid="66"/>
                                        </p:tgtEl>
                                        <p:attrNameLst>
                                          <p:attrName>ppt_x</p:attrName>
                                        </p:attrNameLst>
                                      </p:cBhvr>
                                      <p:tavLst>
                                        <p:tav tm="0">
                                          <p:val>
                                            <p:strVal val="#ppt_x"/>
                                          </p:val>
                                        </p:tav>
                                        <p:tav tm="100000">
                                          <p:val>
                                            <p:strVal val="#ppt_x"/>
                                          </p:val>
                                        </p:tav>
                                      </p:tavLst>
                                    </p:anim>
                                    <p:anim calcmode="lin" valueType="num">
                                      <p:cBhvr>
                                        <p:cTn id="191" dur="1000" fill="hold"/>
                                        <p:tgtEl>
                                          <p:spTgt spid="66"/>
                                        </p:tgtEl>
                                        <p:attrNameLst>
                                          <p:attrName>ppt_y</p:attrName>
                                        </p:attrNameLst>
                                      </p:cBhvr>
                                      <p:tavLst>
                                        <p:tav tm="0">
                                          <p:val>
                                            <p:strVal val="#ppt_y+.1"/>
                                          </p:val>
                                        </p:tav>
                                        <p:tav tm="100000">
                                          <p:val>
                                            <p:strVal val="#ppt_y"/>
                                          </p:val>
                                        </p:tav>
                                      </p:tavLst>
                                    </p:anim>
                                  </p:childTnLst>
                                </p:cTn>
                              </p:par>
                            </p:childTnLst>
                          </p:cTn>
                        </p:par>
                        <p:par>
                          <p:cTn id="192" fill="hold">
                            <p:stCondLst>
                              <p:cond delay="1000"/>
                            </p:stCondLst>
                            <p:childTnLst>
                              <p:par>
                                <p:cTn id="193" presetID="22" presetClass="entr" presetSubtype="8" fill="hold" nodeType="afterEffect">
                                  <p:stCondLst>
                                    <p:cond delay="0"/>
                                  </p:stCondLst>
                                  <p:childTnLst>
                                    <p:set>
                                      <p:cBhvr>
                                        <p:cTn id="194" dur="1" fill="hold">
                                          <p:stCondLst>
                                            <p:cond delay="0"/>
                                          </p:stCondLst>
                                        </p:cTn>
                                        <p:tgtEl>
                                          <p:spTgt spid="67"/>
                                        </p:tgtEl>
                                        <p:attrNameLst>
                                          <p:attrName>style.visibility</p:attrName>
                                        </p:attrNameLst>
                                      </p:cBhvr>
                                      <p:to>
                                        <p:strVal val="visible"/>
                                      </p:to>
                                    </p:set>
                                    <p:animEffect transition="in" filter="wipe(left)">
                                      <p:cBhvr>
                                        <p:cTn id="195" dur="500"/>
                                        <p:tgtEl>
                                          <p:spTgt spid="67"/>
                                        </p:tgtEl>
                                      </p:cBhvr>
                                    </p:animEffect>
                                  </p:childTnLst>
                                </p:cTn>
                              </p:par>
                            </p:childTnLst>
                          </p:cTn>
                        </p:par>
                        <p:par>
                          <p:cTn id="196" fill="hold">
                            <p:stCondLst>
                              <p:cond delay="1500"/>
                            </p:stCondLst>
                            <p:childTnLst>
                              <p:par>
                                <p:cTn id="197" presetID="22" presetClass="entr" presetSubtype="8" fill="hold" nodeType="afterEffect">
                                  <p:stCondLst>
                                    <p:cond delay="0"/>
                                  </p:stCondLst>
                                  <p:childTnLst>
                                    <p:set>
                                      <p:cBhvr>
                                        <p:cTn id="198" dur="1" fill="hold">
                                          <p:stCondLst>
                                            <p:cond delay="0"/>
                                          </p:stCondLst>
                                        </p:cTn>
                                        <p:tgtEl>
                                          <p:spTgt spid="68"/>
                                        </p:tgtEl>
                                        <p:attrNameLst>
                                          <p:attrName>style.visibility</p:attrName>
                                        </p:attrNameLst>
                                      </p:cBhvr>
                                      <p:to>
                                        <p:strVal val="visible"/>
                                      </p:to>
                                    </p:set>
                                    <p:animEffect transition="in" filter="wipe(left)">
                                      <p:cBhvr>
                                        <p:cTn id="199" dur="500"/>
                                        <p:tgtEl>
                                          <p:spTgt spid="68"/>
                                        </p:tgtEl>
                                      </p:cBhvr>
                                    </p:animEffect>
                                  </p:childTnLst>
                                </p:cTn>
                              </p:par>
                            </p:childTnLst>
                          </p:cTn>
                        </p:par>
                      </p:childTnLst>
                    </p:cTn>
                  </p:par>
                  <p:par>
                    <p:cTn id="200" fill="hold">
                      <p:stCondLst>
                        <p:cond delay="indefinite"/>
                      </p:stCondLst>
                      <p:childTnLst>
                        <p:par>
                          <p:cTn id="201" fill="hold">
                            <p:stCondLst>
                              <p:cond delay="0"/>
                            </p:stCondLst>
                            <p:childTnLst>
                              <p:par>
                                <p:cTn id="202" presetID="19" presetClass="entr" presetSubtype="10" fill="hold" grpId="0" nodeType="clickEffect">
                                  <p:stCondLst>
                                    <p:cond delay="0"/>
                                  </p:stCondLst>
                                  <p:childTnLst>
                                    <p:set>
                                      <p:cBhvr>
                                        <p:cTn id="203" dur="1" fill="hold">
                                          <p:stCondLst>
                                            <p:cond delay="0"/>
                                          </p:stCondLst>
                                        </p:cTn>
                                        <p:tgtEl>
                                          <p:spTgt spid="65"/>
                                        </p:tgtEl>
                                        <p:attrNameLst>
                                          <p:attrName>style.visibility</p:attrName>
                                        </p:attrNameLst>
                                      </p:cBhvr>
                                      <p:to>
                                        <p:strVal val="visible"/>
                                      </p:to>
                                    </p:set>
                                    <p:anim calcmode="lin" valueType="num">
                                      <p:cBhvr>
                                        <p:cTn id="204" dur="5000" fill="hold"/>
                                        <p:tgtEl>
                                          <p:spTgt spid="65"/>
                                        </p:tgtEl>
                                        <p:attrNameLst>
                                          <p:attrName>ppt_w</p:attrName>
                                        </p:attrNameLst>
                                      </p:cBhvr>
                                      <p:tavLst>
                                        <p:tav tm="0" fmla="#ppt_w*sin(2.5*pi*$)">
                                          <p:val>
                                            <p:fltVal val="0"/>
                                          </p:val>
                                        </p:tav>
                                        <p:tav tm="100000">
                                          <p:val>
                                            <p:fltVal val="1"/>
                                          </p:val>
                                        </p:tav>
                                      </p:tavLst>
                                    </p:anim>
                                    <p:anim calcmode="lin" valueType="num">
                                      <p:cBhvr>
                                        <p:cTn id="205" dur="5000" fill="hold"/>
                                        <p:tgtEl>
                                          <p:spTgt spid="65"/>
                                        </p:tgtEl>
                                        <p:attrNameLst>
                                          <p:attrName>ppt_h</p:attrName>
                                        </p:attrNameLst>
                                      </p:cBhvr>
                                      <p:tavLst>
                                        <p:tav tm="0">
                                          <p:val>
                                            <p:strVal val="#ppt_h"/>
                                          </p:val>
                                        </p:tav>
                                        <p:tav tm="100000">
                                          <p:val>
                                            <p:strVal val="#ppt_h"/>
                                          </p:val>
                                        </p:tav>
                                      </p:tavLst>
                                    </p:anim>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nodeType="clickEffect">
                                  <p:stCondLst>
                                    <p:cond delay="0"/>
                                  </p:stCondLst>
                                  <p:childTnLst>
                                    <p:set>
                                      <p:cBhvr>
                                        <p:cTn id="209" dur="1" fill="hold">
                                          <p:stCondLst>
                                            <p:cond delay="0"/>
                                          </p:stCondLst>
                                        </p:cTn>
                                        <p:tgtEl>
                                          <p:spTgt spid="69"/>
                                        </p:tgtEl>
                                        <p:attrNameLst>
                                          <p:attrName>style.visibility</p:attrName>
                                        </p:attrNameLst>
                                      </p:cBhvr>
                                      <p:to>
                                        <p:strVal val="visible"/>
                                      </p:to>
                                    </p:set>
                                    <p:animEffect transition="in" filter="wipe(left)">
                                      <p:cBhvr>
                                        <p:cTn id="210" dur="500"/>
                                        <p:tgtEl>
                                          <p:spTgt spid="69"/>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nodeType="clickEffect">
                                  <p:stCondLst>
                                    <p:cond delay="0"/>
                                  </p:stCondLst>
                                  <p:childTnLst>
                                    <p:set>
                                      <p:cBhvr>
                                        <p:cTn id="214" dur="1" fill="hold">
                                          <p:stCondLst>
                                            <p:cond delay="0"/>
                                          </p:stCondLst>
                                        </p:cTn>
                                        <p:tgtEl>
                                          <p:spTgt spid="70"/>
                                        </p:tgtEl>
                                        <p:attrNameLst>
                                          <p:attrName>style.visibility</p:attrName>
                                        </p:attrNameLst>
                                      </p:cBhvr>
                                      <p:to>
                                        <p:strVal val="visible"/>
                                      </p:to>
                                    </p:set>
                                    <p:animEffect transition="in" filter="wipe(left)">
                                      <p:cBhvr>
                                        <p:cTn id="215" dur="500"/>
                                        <p:tgtEl>
                                          <p:spTgt spid="70"/>
                                        </p:tgtEl>
                                      </p:cBhvr>
                                    </p:animEffect>
                                  </p:childTnLst>
                                </p:cTn>
                              </p:par>
                            </p:childTnLst>
                          </p:cTn>
                        </p:par>
                      </p:childTnLst>
                    </p:cTn>
                  </p:par>
                  <p:par>
                    <p:cTn id="216" fill="hold">
                      <p:stCondLst>
                        <p:cond delay="indefinite"/>
                      </p:stCondLst>
                      <p:childTnLst>
                        <p:par>
                          <p:cTn id="217" fill="hold">
                            <p:stCondLst>
                              <p:cond delay="0"/>
                            </p:stCondLst>
                            <p:childTnLst>
                              <p:par>
                                <p:cTn id="218" presetID="5" presetClass="entr" presetSubtype="10" fill="hold" grpId="0" nodeType="clickEffect">
                                  <p:stCondLst>
                                    <p:cond delay="0"/>
                                  </p:stCondLst>
                                  <p:childTnLst>
                                    <p:set>
                                      <p:cBhvr>
                                        <p:cTn id="219" dur="1" fill="hold">
                                          <p:stCondLst>
                                            <p:cond delay="0"/>
                                          </p:stCondLst>
                                        </p:cTn>
                                        <p:tgtEl>
                                          <p:spTgt spid="72"/>
                                        </p:tgtEl>
                                        <p:attrNameLst>
                                          <p:attrName>style.visibility</p:attrName>
                                        </p:attrNameLst>
                                      </p:cBhvr>
                                      <p:to>
                                        <p:strVal val="visible"/>
                                      </p:to>
                                    </p:set>
                                    <p:animEffect transition="in" filter="checkerboard(across)">
                                      <p:cBhvr>
                                        <p:cTn id="22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43" grpId="0" animBg="1"/>
      <p:bldP spid="43" grpId="1" animBg="1"/>
      <p:bldP spid="44" grpId="0" animBg="1"/>
      <p:bldP spid="59" grpId="0" autoUpdateAnimBg="0"/>
      <p:bldP spid="61" grpId="0" autoUpdateAnimBg="0"/>
      <p:bldP spid="62" grpId="0"/>
      <p:bldP spid="65" grpId="0" animBg="1"/>
      <p:bldP spid="66" grpId="0" autoUpdateAnimBg="0"/>
      <p:bldP spid="72" grpId="0" bldLvl="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7"/>
          <p:cNvSpPr txBox="1">
            <a:spLocks noChangeArrowheads="1"/>
          </p:cNvSpPr>
          <p:nvPr/>
        </p:nvSpPr>
        <p:spPr bwMode="auto">
          <a:xfrm>
            <a:off x="468315" y="-3887"/>
            <a:ext cx="74882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b="1" dirty="0">
                <a:solidFill>
                  <a:srgbClr val="CC3300"/>
                </a:solidFill>
                <a:latin typeface="Times New Roman" panose="02020603050405020304" pitchFamily="18" charset="0"/>
              </a:rPr>
              <a:t>任意闭合回路内的动生电动势为</a:t>
            </a:r>
          </a:p>
        </p:txBody>
      </p:sp>
      <p:graphicFrame>
        <p:nvGraphicFramePr>
          <p:cNvPr id="3" name="Object 4"/>
          <p:cNvGraphicFramePr>
            <a:graphicFrameLocks noChangeAspect="1"/>
          </p:cNvGraphicFramePr>
          <p:nvPr>
            <p:extLst/>
          </p:nvPr>
        </p:nvGraphicFramePr>
        <p:xfrm>
          <a:off x="2124075" y="645401"/>
          <a:ext cx="4471988" cy="863600"/>
        </p:xfrm>
        <a:graphic>
          <a:graphicData uri="http://schemas.openxmlformats.org/presentationml/2006/ole">
            <mc:AlternateContent xmlns:mc="http://schemas.openxmlformats.org/markup-compatibility/2006">
              <mc:Choice xmlns:v="urn:schemas-microsoft-com:vml" Requires="v">
                <p:oleObj spid="_x0000_s102684" r:id="rId3" imgW="1512613" imgH="292354" progId="Equation.3">
                  <p:embed/>
                </p:oleObj>
              </mc:Choice>
              <mc:Fallback>
                <p:oleObj r:id="rId3" imgW="1512613" imgH="29235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645401"/>
                        <a:ext cx="4471988" cy="86360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8"/>
          <p:cNvGraphicFramePr>
            <a:graphicFrameLocks noChangeAspect="1"/>
          </p:cNvGraphicFramePr>
          <p:nvPr>
            <p:extLst/>
          </p:nvPr>
        </p:nvGraphicFramePr>
        <p:xfrm>
          <a:off x="173723" y="1645429"/>
          <a:ext cx="1152525" cy="541338"/>
        </p:xfrm>
        <a:graphic>
          <a:graphicData uri="http://schemas.openxmlformats.org/presentationml/2006/ole">
            <mc:AlternateContent xmlns:mc="http://schemas.openxmlformats.org/markup-compatibility/2006">
              <mc:Choice xmlns:v="urn:schemas-microsoft-com:vml" Requires="v">
                <p:oleObj spid="_x0000_s102685" r:id="rId5" imgW="395589" imgH="229697" progId="Equation.3">
                  <p:embed/>
                </p:oleObj>
              </mc:Choice>
              <mc:Fallback>
                <p:oleObj r:id="rId5" imgW="395589" imgH="22969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723" y="1645429"/>
                        <a:ext cx="11525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35"/>
          <p:cNvSpPr txBox="1">
            <a:spLocks noChangeArrowheads="1"/>
          </p:cNvSpPr>
          <p:nvPr/>
        </p:nvSpPr>
        <p:spPr bwMode="auto">
          <a:xfrm>
            <a:off x="1419322" y="1572503"/>
            <a:ext cx="75882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b="1" dirty="0">
                <a:solidFill>
                  <a:srgbClr val="000000"/>
                </a:solidFill>
                <a:latin typeface="Times New Roman" panose="02020603050405020304" pitchFamily="18" charset="0"/>
              </a:rPr>
              <a:t>电动势的方向与所取的积分环绕方向一致</a:t>
            </a:r>
          </a:p>
        </p:txBody>
      </p:sp>
      <p:graphicFrame>
        <p:nvGraphicFramePr>
          <p:cNvPr id="9" name="Object 10"/>
          <p:cNvGraphicFramePr>
            <a:graphicFrameLocks noChangeAspect="1"/>
          </p:cNvGraphicFramePr>
          <p:nvPr>
            <p:extLst/>
          </p:nvPr>
        </p:nvGraphicFramePr>
        <p:xfrm>
          <a:off x="173724" y="2292213"/>
          <a:ext cx="1152525" cy="541338"/>
        </p:xfrm>
        <a:graphic>
          <a:graphicData uri="http://schemas.openxmlformats.org/presentationml/2006/ole">
            <mc:AlternateContent xmlns:mc="http://schemas.openxmlformats.org/markup-compatibility/2006">
              <mc:Choice xmlns:v="urn:schemas-microsoft-com:vml" Requires="v">
                <p:oleObj spid="_x0000_s102686" r:id="rId7" imgW="395589" imgH="229697" progId="Equation.3">
                  <p:embed/>
                </p:oleObj>
              </mc:Choice>
              <mc:Fallback>
                <p:oleObj r:id="rId7" imgW="395589" imgH="22969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724" y="2292213"/>
                        <a:ext cx="11525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37"/>
          <p:cNvSpPr txBox="1">
            <a:spLocks noChangeArrowheads="1"/>
          </p:cNvSpPr>
          <p:nvPr/>
        </p:nvSpPr>
        <p:spPr bwMode="auto">
          <a:xfrm>
            <a:off x="1419322" y="2220778"/>
            <a:ext cx="75882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b="1" dirty="0">
                <a:solidFill>
                  <a:srgbClr val="000000"/>
                </a:solidFill>
                <a:latin typeface="Times New Roman" panose="02020603050405020304" pitchFamily="18" charset="0"/>
              </a:rPr>
              <a:t>电动势的方向与所取的积分环绕方向相反</a:t>
            </a:r>
          </a:p>
        </p:txBody>
      </p:sp>
      <p:sp>
        <p:nvSpPr>
          <p:cNvPr id="12" name="Rectangle 15"/>
          <p:cNvSpPr>
            <a:spLocks noChangeArrowheads="1"/>
          </p:cNvSpPr>
          <p:nvPr/>
        </p:nvSpPr>
        <p:spPr bwMode="auto">
          <a:xfrm>
            <a:off x="868363" y="3919488"/>
            <a:ext cx="3276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sz="2400" b="1">
                <a:solidFill>
                  <a:srgbClr val="3333CC"/>
                </a:solidFill>
                <a:latin typeface="Times New Roman" panose="02020603050405020304" pitchFamily="18" charset="0"/>
              </a:rPr>
              <a:t>×     ×     ×     ×     ×</a:t>
            </a:r>
          </a:p>
          <a:p>
            <a:pPr fontAlgn="base">
              <a:spcBef>
                <a:spcPct val="50000"/>
              </a:spcBef>
              <a:spcAft>
                <a:spcPct val="0"/>
              </a:spcAft>
              <a:buFontTx/>
              <a:buNone/>
            </a:pPr>
            <a:r>
              <a:rPr lang="zh-CN" altLang="en-US" sz="2400" b="1">
                <a:solidFill>
                  <a:srgbClr val="3333CC"/>
                </a:solidFill>
                <a:latin typeface="Times New Roman" panose="02020603050405020304" pitchFamily="18" charset="0"/>
              </a:rPr>
              <a:t>×     ×     ×     ×     ×</a:t>
            </a:r>
          </a:p>
          <a:p>
            <a:pPr fontAlgn="base">
              <a:spcBef>
                <a:spcPct val="50000"/>
              </a:spcBef>
              <a:spcAft>
                <a:spcPct val="0"/>
              </a:spcAft>
              <a:buFontTx/>
              <a:buNone/>
            </a:pPr>
            <a:r>
              <a:rPr lang="zh-CN" altLang="en-US" sz="2400" b="1">
                <a:solidFill>
                  <a:srgbClr val="3333CC"/>
                </a:solidFill>
                <a:latin typeface="Times New Roman" panose="02020603050405020304" pitchFamily="18" charset="0"/>
              </a:rPr>
              <a:t>×     ×     ×     ×     ×</a:t>
            </a:r>
          </a:p>
          <a:p>
            <a:pPr fontAlgn="base">
              <a:spcBef>
                <a:spcPct val="50000"/>
              </a:spcBef>
              <a:spcAft>
                <a:spcPct val="0"/>
              </a:spcAft>
              <a:buFontTx/>
              <a:buNone/>
            </a:pPr>
            <a:r>
              <a:rPr lang="zh-CN" altLang="en-US" sz="2400" b="1">
                <a:solidFill>
                  <a:srgbClr val="3333CC"/>
                </a:solidFill>
                <a:latin typeface="Times New Roman" panose="02020603050405020304" pitchFamily="18" charset="0"/>
              </a:rPr>
              <a:t>×     ×     ×     ×     ×</a:t>
            </a:r>
          </a:p>
          <a:p>
            <a:pPr fontAlgn="base">
              <a:spcBef>
                <a:spcPct val="50000"/>
              </a:spcBef>
              <a:spcAft>
                <a:spcPct val="0"/>
              </a:spcAft>
              <a:buFontTx/>
              <a:buNone/>
            </a:pPr>
            <a:r>
              <a:rPr lang="zh-CN" altLang="en-US" sz="2400" b="1">
                <a:solidFill>
                  <a:srgbClr val="3333CC"/>
                </a:solidFill>
                <a:latin typeface="Times New Roman" panose="02020603050405020304" pitchFamily="18" charset="0"/>
              </a:rPr>
              <a:t>×     ×     ×     ×     ×</a:t>
            </a:r>
          </a:p>
        </p:txBody>
      </p:sp>
      <p:sp>
        <p:nvSpPr>
          <p:cNvPr id="13" name="Rectangle 3"/>
          <p:cNvSpPr txBox="1">
            <a:spLocks noChangeArrowheads="1"/>
          </p:cNvSpPr>
          <p:nvPr/>
        </p:nvSpPr>
        <p:spPr bwMode="auto">
          <a:xfrm>
            <a:off x="468313" y="249960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buFontTx/>
              <a:buNone/>
              <a:defRPr/>
            </a:pPr>
            <a:endParaRPr lang="en-US" altLang="zh-CN" b="1" kern="0" dirty="0">
              <a:solidFill>
                <a:srgbClr val="000000"/>
              </a:solidFill>
              <a:latin typeface="Arial"/>
            </a:endParaRPr>
          </a:p>
          <a:p>
            <a:pPr>
              <a:buFontTx/>
              <a:buNone/>
              <a:defRPr/>
            </a:pPr>
            <a:r>
              <a:rPr lang="zh-CN" altLang="en-US" b="1" kern="0" dirty="0">
                <a:solidFill>
                  <a:srgbClr val="000000"/>
                </a:solidFill>
                <a:latin typeface="Arial"/>
              </a:rPr>
              <a:t>方向判断举例</a:t>
            </a:r>
          </a:p>
        </p:txBody>
      </p:sp>
      <p:sp>
        <p:nvSpPr>
          <p:cNvPr id="14" name="Rectangle 14"/>
          <p:cNvSpPr>
            <a:spLocks noChangeArrowheads="1"/>
          </p:cNvSpPr>
          <p:nvPr/>
        </p:nvSpPr>
        <p:spPr bwMode="auto">
          <a:xfrm>
            <a:off x="715963" y="3767088"/>
            <a:ext cx="3505200" cy="2971800"/>
          </a:xfrm>
          <a:prstGeom prst="rect">
            <a:avLst/>
          </a:prstGeom>
          <a:noFill/>
          <a:ln w="9525">
            <a:solidFill>
              <a:srgbClr val="00040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15" name="Oval 16"/>
          <p:cNvSpPr>
            <a:spLocks noChangeArrowheads="1"/>
          </p:cNvSpPr>
          <p:nvPr/>
        </p:nvSpPr>
        <p:spPr bwMode="auto">
          <a:xfrm>
            <a:off x="1020763" y="3843288"/>
            <a:ext cx="2819400" cy="2819400"/>
          </a:xfrm>
          <a:prstGeom prst="ellipse">
            <a:avLst/>
          </a:prstGeom>
          <a:noFill/>
          <a:ln w="28575">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16" name="Oval 17"/>
          <p:cNvSpPr>
            <a:spLocks noChangeArrowheads="1"/>
          </p:cNvSpPr>
          <p:nvPr/>
        </p:nvSpPr>
        <p:spPr bwMode="auto">
          <a:xfrm>
            <a:off x="1020763" y="3843288"/>
            <a:ext cx="2819400" cy="2819400"/>
          </a:xfrm>
          <a:prstGeom prst="ellipse">
            <a:avLst/>
          </a:prstGeom>
          <a:noFill/>
          <a:ln w="19050">
            <a:solidFill>
              <a:srgbClr val="000404"/>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17" name="Rectangle 18"/>
          <p:cNvSpPr>
            <a:spLocks noChangeArrowheads="1"/>
          </p:cNvSpPr>
          <p:nvPr/>
        </p:nvSpPr>
        <p:spPr bwMode="auto">
          <a:xfrm rot="19260000">
            <a:off x="2316163" y="4833888"/>
            <a:ext cx="1371600" cy="76200"/>
          </a:xfrm>
          <a:prstGeom prst="rect">
            <a:avLst/>
          </a:prstGeom>
          <a:solidFill>
            <a:srgbClr val="CC9900"/>
          </a:solidFill>
          <a:ln w="19050">
            <a:solidFill>
              <a:srgbClr val="9966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18" name="Text Box 21"/>
          <p:cNvSpPr txBox="1">
            <a:spLocks noChangeArrowheads="1"/>
          </p:cNvSpPr>
          <p:nvPr/>
        </p:nvSpPr>
        <p:spPr bwMode="auto">
          <a:xfrm>
            <a:off x="2163763" y="521489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sz="2800" b="1" i="1">
                <a:solidFill>
                  <a:srgbClr val="CC0000"/>
                </a:solidFill>
                <a:latin typeface="Times New Roman" panose="02020603050405020304" pitchFamily="18" charset="0"/>
              </a:rPr>
              <a:t>o</a:t>
            </a:r>
            <a:endParaRPr lang="zh-CN" altLang="en-US" sz="2800" b="1" i="1">
              <a:solidFill>
                <a:srgbClr val="000404"/>
              </a:solidFill>
              <a:latin typeface="Times New Roman" panose="02020603050405020304" pitchFamily="18" charset="0"/>
            </a:endParaRPr>
          </a:p>
        </p:txBody>
      </p:sp>
      <p:sp>
        <p:nvSpPr>
          <p:cNvPr id="19" name="Text Box 22"/>
          <p:cNvSpPr txBox="1">
            <a:spLocks noChangeArrowheads="1"/>
          </p:cNvSpPr>
          <p:nvPr/>
        </p:nvSpPr>
        <p:spPr bwMode="auto">
          <a:xfrm>
            <a:off x="3535363" y="4148088"/>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sz="2400" b="1" i="1">
                <a:solidFill>
                  <a:srgbClr val="CC0000"/>
                </a:solidFill>
                <a:latin typeface="Times New Roman" panose="02020603050405020304" pitchFamily="18" charset="0"/>
              </a:rPr>
              <a:t>P</a:t>
            </a:r>
          </a:p>
        </p:txBody>
      </p:sp>
      <p:graphicFrame>
        <p:nvGraphicFramePr>
          <p:cNvPr id="20" name="Object 10"/>
          <p:cNvGraphicFramePr>
            <a:graphicFrameLocks noChangeAspect="1"/>
          </p:cNvGraphicFramePr>
          <p:nvPr>
            <p:extLst/>
          </p:nvPr>
        </p:nvGraphicFramePr>
        <p:xfrm>
          <a:off x="1123951" y="5367288"/>
          <a:ext cx="354012" cy="438150"/>
        </p:xfrm>
        <a:graphic>
          <a:graphicData uri="http://schemas.openxmlformats.org/presentationml/2006/ole">
            <mc:AlternateContent xmlns:mc="http://schemas.openxmlformats.org/markup-compatibility/2006">
              <mc:Choice xmlns:v="urn:schemas-microsoft-com:vml" Requires="v">
                <p:oleObj spid="_x0000_s102687" r:id="rId9" imgW="217886" imgH="269153" progId="Equation.3">
                  <p:embed/>
                </p:oleObj>
              </mc:Choice>
              <mc:Fallback>
                <p:oleObj r:id="rId9" imgW="217886" imgH="26915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3951" y="5367288"/>
                        <a:ext cx="354012"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1" name="Line 26"/>
          <p:cNvSpPr>
            <a:spLocks noChangeShapeType="1"/>
          </p:cNvSpPr>
          <p:nvPr/>
        </p:nvSpPr>
        <p:spPr bwMode="auto">
          <a:xfrm flipH="1" flipV="1">
            <a:off x="2486028" y="4362401"/>
            <a:ext cx="515937" cy="558800"/>
          </a:xfrm>
          <a:prstGeom prst="line">
            <a:avLst/>
          </a:prstGeom>
          <a:noFill/>
          <a:ln w="38100">
            <a:solidFill>
              <a:srgbClr val="FF0000"/>
            </a:solidFill>
            <a:miter lim="800000"/>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3200" b="1">
              <a:solidFill>
                <a:srgbClr val="000000"/>
              </a:solidFill>
              <a:latin typeface="Times New Roman" panose="02020603050405020304" pitchFamily="18" charset="0"/>
            </a:endParaRPr>
          </a:p>
        </p:txBody>
      </p:sp>
      <p:graphicFrame>
        <p:nvGraphicFramePr>
          <p:cNvPr id="22" name="Object 12"/>
          <p:cNvGraphicFramePr>
            <a:graphicFrameLocks noChangeAspect="1"/>
          </p:cNvGraphicFramePr>
          <p:nvPr>
            <p:extLst/>
          </p:nvPr>
        </p:nvGraphicFramePr>
        <p:xfrm>
          <a:off x="2628901" y="4002038"/>
          <a:ext cx="442912" cy="622300"/>
        </p:xfrm>
        <a:graphic>
          <a:graphicData uri="http://schemas.openxmlformats.org/presentationml/2006/ole">
            <mc:AlternateContent xmlns:mc="http://schemas.openxmlformats.org/markup-compatibility/2006">
              <mc:Choice xmlns:v="urn:schemas-microsoft-com:vml" Requires="v">
                <p:oleObj spid="_x0000_s102688" r:id="rId11" imgW="128675" imgH="180146" progId="Equation.3">
                  <p:embed/>
                </p:oleObj>
              </mc:Choice>
              <mc:Fallback>
                <p:oleObj r:id="rId11" imgW="128675" imgH="1801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8901" y="4002038"/>
                        <a:ext cx="442912"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3" name="Oval 16"/>
          <p:cNvSpPr>
            <a:spLocks noChangeArrowheads="1"/>
          </p:cNvSpPr>
          <p:nvPr/>
        </p:nvSpPr>
        <p:spPr bwMode="auto">
          <a:xfrm>
            <a:off x="5238751" y="3827413"/>
            <a:ext cx="2819400" cy="2819400"/>
          </a:xfrm>
          <a:prstGeom prst="ellipse">
            <a:avLst/>
          </a:prstGeom>
          <a:noFill/>
          <a:ln w="28575">
            <a:solidFill>
              <a:srgbClr val="FFFF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grpSp>
        <p:nvGrpSpPr>
          <p:cNvPr id="24" name="Group 14"/>
          <p:cNvGrpSpPr>
            <a:grpSpLocks/>
          </p:cNvGrpSpPr>
          <p:nvPr/>
        </p:nvGrpSpPr>
        <p:grpSpPr bwMode="auto">
          <a:xfrm>
            <a:off x="4933951" y="3751213"/>
            <a:ext cx="3505200" cy="2971800"/>
            <a:chOff x="0" y="0"/>
            <a:chExt cx="5520" cy="4680"/>
          </a:xfrm>
        </p:grpSpPr>
        <p:sp>
          <p:nvSpPr>
            <p:cNvPr id="25" name="Rectangle 15"/>
            <p:cNvSpPr>
              <a:spLocks noChangeArrowheads="1"/>
            </p:cNvSpPr>
            <p:nvPr/>
          </p:nvSpPr>
          <p:spPr bwMode="auto">
            <a:xfrm>
              <a:off x="240" y="240"/>
              <a:ext cx="5160" cy="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en-US" sz="2400" b="1" kern="0">
                  <a:solidFill>
                    <a:srgbClr val="3333CC"/>
                  </a:solidFill>
                  <a:latin typeface="Times New Roman" panose="02020603050405020304" pitchFamily="18" charset="0"/>
                </a:rPr>
                <a:t>×     ×     ×     ×     ×</a:t>
              </a:r>
            </a:p>
            <a:p>
              <a:pPr fontAlgn="base">
                <a:spcBef>
                  <a:spcPct val="50000"/>
                </a:spcBef>
                <a:spcAft>
                  <a:spcPct val="0"/>
                </a:spcAft>
                <a:buFontTx/>
                <a:buNone/>
                <a:defRPr/>
              </a:pPr>
              <a:r>
                <a:rPr lang="zh-CN" altLang="en-US" sz="2400" b="1" kern="0">
                  <a:solidFill>
                    <a:srgbClr val="3333CC"/>
                  </a:solidFill>
                  <a:latin typeface="Times New Roman" panose="02020603050405020304" pitchFamily="18" charset="0"/>
                </a:rPr>
                <a:t>×     ×     ×     ×     ×</a:t>
              </a:r>
            </a:p>
            <a:p>
              <a:pPr fontAlgn="base">
                <a:spcBef>
                  <a:spcPct val="50000"/>
                </a:spcBef>
                <a:spcAft>
                  <a:spcPct val="0"/>
                </a:spcAft>
                <a:buFontTx/>
                <a:buNone/>
                <a:defRPr/>
              </a:pPr>
              <a:r>
                <a:rPr lang="zh-CN" altLang="en-US" sz="2400" b="1" kern="0">
                  <a:solidFill>
                    <a:srgbClr val="3333CC"/>
                  </a:solidFill>
                  <a:latin typeface="Times New Roman" panose="02020603050405020304" pitchFamily="18" charset="0"/>
                </a:rPr>
                <a:t>×     ×     ×     ×     ×</a:t>
              </a:r>
            </a:p>
            <a:p>
              <a:pPr fontAlgn="base">
                <a:spcBef>
                  <a:spcPct val="50000"/>
                </a:spcBef>
                <a:spcAft>
                  <a:spcPct val="0"/>
                </a:spcAft>
                <a:buFontTx/>
                <a:buNone/>
                <a:defRPr/>
              </a:pPr>
              <a:r>
                <a:rPr lang="zh-CN" altLang="en-US" sz="2400" b="1" kern="0">
                  <a:solidFill>
                    <a:srgbClr val="3333CC"/>
                  </a:solidFill>
                  <a:latin typeface="Times New Roman" panose="02020603050405020304" pitchFamily="18" charset="0"/>
                </a:rPr>
                <a:t>×     ×     ×     ×     ×</a:t>
              </a:r>
            </a:p>
            <a:p>
              <a:pPr fontAlgn="base">
                <a:spcBef>
                  <a:spcPct val="50000"/>
                </a:spcBef>
                <a:spcAft>
                  <a:spcPct val="0"/>
                </a:spcAft>
                <a:buFontTx/>
                <a:buNone/>
                <a:defRPr/>
              </a:pPr>
              <a:r>
                <a:rPr lang="zh-CN" altLang="en-US" sz="2400" b="1" kern="0">
                  <a:solidFill>
                    <a:srgbClr val="3333CC"/>
                  </a:solidFill>
                  <a:latin typeface="Times New Roman" panose="02020603050405020304" pitchFamily="18" charset="0"/>
                </a:rPr>
                <a:t>×     ×     ×     ×     ×</a:t>
              </a:r>
            </a:p>
          </p:txBody>
        </p:sp>
        <p:sp>
          <p:nvSpPr>
            <p:cNvPr id="26" name="Rectangle 14"/>
            <p:cNvSpPr>
              <a:spLocks noChangeArrowheads="1"/>
            </p:cNvSpPr>
            <p:nvPr/>
          </p:nvSpPr>
          <p:spPr bwMode="auto">
            <a:xfrm>
              <a:off x="0" y="0"/>
              <a:ext cx="5520" cy="4680"/>
            </a:xfrm>
            <a:prstGeom prst="rect">
              <a:avLst/>
            </a:prstGeom>
            <a:noFill/>
            <a:ln w="9525">
              <a:solidFill>
                <a:srgbClr val="00040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sp>
          <p:nvSpPr>
            <p:cNvPr id="27" name="Rectangle 18"/>
            <p:cNvSpPr>
              <a:spLocks noChangeArrowheads="1"/>
            </p:cNvSpPr>
            <p:nvPr/>
          </p:nvSpPr>
          <p:spPr bwMode="auto">
            <a:xfrm rot="-2340000">
              <a:off x="1701" y="1986"/>
              <a:ext cx="2160" cy="120"/>
            </a:xfrm>
            <a:prstGeom prst="rect">
              <a:avLst/>
            </a:prstGeom>
            <a:solidFill>
              <a:srgbClr val="CC9900"/>
            </a:solidFill>
            <a:ln w="19050">
              <a:solidFill>
                <a:srgbClr val="9966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sp>
          <p:nvSpPr>
            <p:cNvPr id="28" name="Text Box 21"/>
            <p:cNvSpPr txBox="1">
              <a:spLocks noChangeArrowheads="1"/>
            </p:cNvSpPr>
            <p:nvPr/>
          </p:nvSpPr>
          <p:spPr bwMode="auto">
            <a:xfrm>
              <a:off x="1461" y="2586"/>
              <a:ext cx="570" cy="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en-US" sz="2800" b="1" i="1" kern="0">
                  <a:solidFill>
                    <a:srgbClr val="CC0000"/>
                  </a:solidFill>
                  <a:latin typeface="Times New Roman" panose="02020603050405020304" pitchFamily="18" charset="0"/>
                </a:rPr>
                <a:t>o</a:t>
              </a:r>
              <a:endParaRPr lang="zh-CN" altLang="en-US" sz="2800" b="1" i="1" kern="0">
                <a:solidFill>
                  <a:srgbClr val="000404"/>
                </a:solidFill>
                <a:latin typeface="Times New Roman" panose="02020603050405020304" pitchFamily="18" charset="0"/>
              </a:endParaRPr>
            </a:p>
          </p:txBody>
        </p:sp>
        <p:sp>
          <p:nvSpPr>
            <p:cNvPr id="29" name="Text Box 22"/>
            <p:cNvSpPr txBox="1">
              <a:spLocks noChangeArrowheads="1"/>
            </p:cNvSpPr>
            <p:nvPr/>
          </p:nvSpPr>
          <p:spPr bwMode="auto">
            <a:xfrm>
              <a:off x="3621" y="906"/>
              <a:ext cx="58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en-US" sz="2400" b="1" i="1" kern="0">
                  <a:solidFill>
                    <a:srgbClr val="CC0000"/>
                  </a:solidFill>
                  <a:latin typeface="Times New Roman" panose="02020603050405020304" pitchFamily="18" charset="0"/>
                </a:rPr>
                <a:t>P</a:t>
              </a:r>
            </a:p>
          </p:txBody>
        </p:sp>
        <p:graphicFrame>
          <p:nvGraphicFramePr>
            <p:cNvPr id="30" name="Object 20"/>
            <p:cNvGraphicFramePr>
              <a:graphicFrameLocks noChangeAspect="1"/>
            </p:cNvGraphicFramePr>
            <p:nvPr/>
          </p:nvGraphicFramePr>
          <p:xfrm>
            <a:off x="642" y="2520"/>
            <a:ext cx="558" cy="690"/>
          </p:xfrm>
          <a:graphic>
            <a:graphicData uri="http://schemas.openxmlformats.org/presentationml/2006/ole">
              <mc:AlternateContent xmlns:mc="http://schemas.openxmlformats.org/markup-compatibility/2006">
                <mc:Choice xmlns:v="urn:schemas-microsoft-com:vml" Requires="v">
                  <p:oleObj spid="_x0000_s102689" r:id="rId13" imgW="217886" imgH="269153" progId="Equation.3">
                    <p:embed/>
                  </p:oleObj>
                </mc:Choice>
                <mc:Fallback>
                  <p:oleObj r:id="rId13" imgW="217886" imgH="26915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2" y="2520"/>
                          <a:ext cx="558" cy="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1" name="Line 26"/>
            <p:cNvSpPr>
              <a:spLocks noChangeShapeType="1"/>
            </p:cNvSpPr>
            <p:nvPr/>
          </p:nvSpPr>
          <p:spPr bwMode="auto">
            <a:xfrm>
              <a:off x="2780" y="2124"/>
              <a:ext cx="55" cy="1109"/>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graphicFrame>
          <p:nvGraphicFramePr>
            <p:cNvPr id="32" name="Object 22"/>
            <p:cNvGraphicFramePr>
              <a:graphicFrameLocks noChangeAspect="1"/>
            </p:cNvGraphicFramePr>
            <p:nvPr/>
          </p:nvGraphicFramePr>
          <p:xfrm>
            <a:off x="2495" y="3118"/>
            <a:ext cx="698" cy="980"/>
          </p:xfrm>
          <a:graphic>
            <a:graphicData uri="http://schemas.openxmlformats.org/presentationml/2006/ole">
              <mc:AlternateContent xmlns:mc="http://schemas.openxmlformats.org/markup-compatibility/2006">
                <mc:Choice xmlns:v="urn:schemas-microsoft-com:vml" Requires="v">
                  <p:oleObj spid="_x0000_s102690" r:id="rId14" imgW="128675" imgH="180146" progId="Equation.3">
                    <p:embed/>
                  </p:oleObj>
                </mc:Choice>
                <mc:Fallback>
                  <p:oleObj r:id="rId14" imgW="128675" imgH="1801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5" y="3118"/>
                          <a:ext cx="698" cy="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33" name="箭头 866"/>
          <p:cNvSpPr>
            <a:spLocks noChangeShapeType="1"/>
          </p:cNvSpPr>
          <p:nvPr/>
        </p:nvSpPr>
        <p:spPr bwMode="auto">
          <a:xfrm flipH="1">
            <a:off x="2773363" y="4867226"/>
            <a:ext cx="431800" cy="360362"/>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a:solidFill>
                <a:srgbClr val="000000"/>
              </a:solidFill>
              <a:latin typeface="Times New Roman" panose="02020603050405020304" pitchFamily="18" charset="0"/>
            </a:endParaRPr>
          </a:p>
        </p:txBody>
      </p:sp>
      <p:graphicFrame>
        <p:nvGraphicFramePr>
          <p:cNvPr id="34" name="Object 24"/>
          <p:cNvGraphicFramePr>
            <a:graphicFrameLocks noChangeAspect="1"/>
          </p:cNvGraphicFramePr>
          <p:nvPr>
            <p:extLst/>
          </p:nvPr>
        </p:nvGraphicFramePr>
        <p:xfrm>
          <a:off x="2701926" y="4938665"/>
          <a:ext cx="527050" cy="792163"/>
        </p:xfrm>
        <a:graphic>
          <a:graphicData uri="http://schemas.openxmlformats.org/presentationml/2006/ole">
            <mc:AlternateContent xmlns:mc="http://schemas.openxmlformats.org/markup-compatibility/2006">
              <mc:Choice xmlns:v="urn:schemas-microsoft-com:vml" Requires="v">
                <p:oleObj spid="_x0000_s102691" r:id="rId15" imgW="152761" imgH="229322" progId="Equation.3">
                  <p:embed/>
                </p:oleObj>
              </mc:Choice>
              <mc:Fallback>
                <p:oleObj r:id="rId15" imgW="152761" imgH="22932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1926" y="4938665"/>
                        <a:ext cx="527050"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5" name="箭头 866"/>
          <p:cNvSpPr>
            <a:spLocks noChangeShapeType="1"/>
          </p:cNvSpPr>
          <p:nvPr/>
        </p:nvSpPr>
        <p:spPr bwMode="auto">
          <a:xfrm flipV="1">
            <a:off x="6642101" y="4557665"/>
            <a:ext cx="431800" cy="360363"/>
          </a:xfrm>
          <a:prstGeom prst="line">
            <a:avLst/>
          </a:prstGeom>
          <a:noFill/>
          <a:ln w="50800">
            <a:solidFill>
              <a:srgbClr val="0000FF"/>
            </a:solidFill>
            <a:miter lim="800000"/>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a:solidFill>
                <a:srgbClr val="000000"/>
              </a:solidFill>
              <a:latin typeface="Times New Roman" panose="02020603050405020304" pitchFamily="18" charset="0"/>
            </a:endParaRPr>
          </a:p>
        </p:txBody>
      </p:sp>
      <p:graphicFrame>
        <p:nvGraphicFramePr>
          <p:cNvPr id="36" name="Object 26"/>
          <p:cNvGraphicFramePr>
            <a:graphicFrameLocks noChangeAspect="1"/>
          </p:cNvGraphicFramePr>
          <p:nvPr>
            <p:extLst/>
          </p:nvPr>
        </p:nvGraphicFramePr>
        <p:xfrm>
          <a:off x="6734176" y="3857576"/>
          <a:ext cx="527050" cy="792162"/>
        </p:xfrm>
        <a:graphic>
          <a:graphicData uri="http://schemas.openxmlformats.org/presentationml/2006/ole">
            <mc:AlternateContent xmlns:mc="http://schemas.openxmlformats.org/markup-compatibility/2006">
              <mc:Choice xmlns:v="urn:schemas-microsoft-com:vml" Requires="v">
                <p:oleObj spid="_x0000_s102692" r:id="rId17" imgW="152761" imgH="229322" progId="Equation.3">
                  <p:embed/>
                </p:oleObj>
              </mc:Choice>
              <mc:Fallback>
                <p:oleObj r:id="rId17" imgW="152761" imgH="22932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34176" y="3857576"/>
                        <a:ext cx="527050"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7" name="箭头 873"/>
          <p:cNvSpPr>
            <a:spLocks noChangeShapeType="1"/>
          </p:cNvSpPr>
          <p:nvPr/>
        </p:nvSpPr>
        <p:spPr bwMode="auto">
          <a:xfrm flipV="1">
            <a:off x="6734176" y="5081540"/>
            <a:ext cx="647700" cy="11113"/>
          </a:xfrm>
          <a:prstGeom prst="line">
            <a:avLst/>
          </a:prstGeom>
          <a:noFill/>
          <a:ln w="38100">
            <a:solidFill>
              <a:srgbClr val="00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a:solidFill>
                <a:srgbClr val="000000"/>
              </a:solidFill>
              <a:latin typeface="Times New Roman" panose="02020603050405020304" pitchFamily="18" charset="0"/>
            </a:endParaRPr>
          </a:p>
        </p:txBody>
      </p:sp>
      <p:graphicFrame>
        <p:nvGraphicFramePr>
          <p:cNvPr id="38" name="Object 28"/>
          <p:cNvGraphicFramePr>
            <a:graphicFrameLocks noChangeAspect="1"/>
          </p:cNvGraphicFramePr>
          <p:nvPr>
            <p:extLst/>
          </p:nvPr>
        </p:nvGraphicFramePr>
        <p:xfrm>
          <a:off x="7021513" y="5081538"/>
          <a:ext cx="865188" cy="514350"/>
        </p:xfrm>
        <a:graphic>
          <a:graphicData uri="http://schemas.openxmlformats.org/presentationml/2006/ole">
            <mc:AlternateContent xmlns:mc="http://schemas.openxmlformats.org/markup-compatibility/2006">
              <mc:Choice xmlns:v="urn:schemas-microsoft-com:vml" Requires="v">
                <p:oleObj spid="_x0000_s102693" r:id="rId18" imgW="343396" imgH="203440" progId="Equation.3">
                  <p:embed/>
                </p:oleObj>
              </mc:Choice>
              <mc:Fallback>
                <p:oleObj r:id="rId18" imgW="343396" imgH="2034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21513" y="5081538"/>
                        <a:ext cx="865188"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9" name="椭圆 38"/>
          <p:cNvSpPr/>
          <p:nvPr/>
        </p:nvSpPr>
        <p:spPr>
          <a:xfrm>
            <a:off x="1462090" y="390609"/>
            <a:ext cx="5771196" cy="13081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405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checkerboard(across)">
                                      <p:cBhvr>
                                        <p:cTn id="26" dur="500"/>
                                        <p:tgtEl>
                                          <p:spTgt spid="33"/>
                                        </p:tgtEl>
                                      </p:cBhvr>
                                    </p:animEffect>
                                  </p:childTnLst>
                                </p:cTn>
                              </p:par>
                              <p:par>
                                <p:cTn id="27" presetID="5" presetClass="entr" presetSubtype="1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checkerboard(across)">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checkerboard(across)">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checkerboard(across)">
                                      <p:cBhvr>
                                        <p:cTn id="39" dur="500"/>
                                        <p:tgtEl>
                                          <p:spTgt spid="38"/>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checkerboard(across)">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checkerboard(across)">
                                      <p:cBhvr>
                                        <p:cTn id="47" dur="500"/>
                                        <p:tgtEl>
                                          <p:spTgt spid="36"/>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checkerboard(across)">
                                      <p:cBhvr>
                                        <p:cTn id="5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0" grpId="0" autoUpdateAnimBg="0"/>
      <p:bldP spid="33" grpId="0" animBg="1"/>
      <p:bldP spid="35" grpId="0" animBg="1"/>
      <p:bldP spid="37" grpId="0" animBg="1"/>
      <p:bldP spid="3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04791" y="764275"/>
            <a:ext cx="8554709" cy="5049672"/>
          </a:xfrm>
          <a:prstGeom prst="rect">
            <a:avLst/>
          </a:prstGeom>
        </p:spPr>
      </p:pic>
      <p:sp>
        <p:nvSpPr>
          <p:cNvPr id="4" name="矩形 3"/>
          <p:cNvSpPr/>
          <p:nvPr/>
        </p:nvSpPr>
        <p:spPr>
          <a:xfrm>
            <a:off x="873741" y="4930052"/>
            <a:ext cx="968706" cy="584775"/>
          </a:xfrm>
          <a:prstGeom prst="rect">
            <a:avLst/>
          </a:prstGeom>
        </p:spPr>
        <p:txBody>
          <a:bodyPr wrap="square">
            <a:spAutoFit/>
          </a:bodyPr>
          <a:lstStyle/>
          <a:p>
            <a:r>
              <a:rPr lang="en-US" altLang="zh-CN" sz="3200" b="1" dirty="0">
                <a:solidFill>
                  <a:srgbClr val="FF0000"/>
                </a:solidFill>
                <a:latin typeface="Times New Roman" panose="02020603050405020304" pitchFamily="18" charset="0"/>
              </a:rPr>
              <a:t> A</a:t>
            </a:r>
            <a:endParaRPr lang="zh-CN" altLang="en-US" sz="3200" b="1" dirty="0">
              <a:solidFill>
                <a:prstClr val="black"/>
              </a:solidFill>
            </a:endParaRPr>
          </a:p>
        </p:txBody>
      </p:sp>
    </p:spTree>
    <p:extLst>
      <p:ext uri="{BB962C8B-B14F-4D97-AF65-F5344CB8AC3E}">
        <p14:creationId xmlns:p14="http://schemas.microsoft.com/office/powerpoint/2010/main" val="89539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95359" y="0"/>
            <a:ext cx="5616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dirty="0">
                <a:solidFill>
                  <a:srgbClr val="FF0000"/>
                </a:solidFill>
                <a:latin typeface="Times New Roman" panose="02020603050405020304" pitchFamily="18" charset="0"/>
                <a:sym typeface="Symbol" panose="05050102010706020507" pitchFamily="18" charset="2"/>
              </a:rPr>
              <a:t>二、</a:t>
            </a:r>
            <a:r>
              <a:rPr lang="zh-CN" altLang="en-US" b="1" dirty="0">
                <a:solidFill>
                  <a:srgbClr val="FF0000"/>
                </a:solidFill>
                <a:latin typeface="Times New Roman" panose="02020603050405020304" pitchFamily="18" charset="0"/>
              </a:rPr>
              <a:t>感生电动势  有旋电场</a:t>
            </a:r>
          </a:p>
        </p:txBody>
      </p:sp>
      <p:sp>
        <p:nvSpPr>
          <p:cNvPr id="3" name="Text Box 3"/>
          <p:cNvSpPr txBox="1">
            <a:spLocks noChangeArrowheads="1"/>
          </p:cNvSpPr>
          <p:nvPr/>
        </p:nvSpPr>
        <p:spPr bwMode="auto">
          <a:xfrm>
            <a:off x="236632" y="598488"/>
            <a:ext cx="8166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a:solidFill>
                  <a:srgbClr val="000404"/>
                </a:solidFill>
                <a:latin typeface="Times New Roman" panose="02020603050405020304" pitchFamily="18" charset="0"/>
              </a:rPr>
              <a:t>        穿过导体回路的磁场 (磁通量) 发生变化时, 产生的感应电动势称为</a:t>
            </a:r>
            <a:r>
              <a:rPr lang="zh-CN" altLang="en-US" b="1">
                <a:solidFill>
                  <a:srgbClr val="0000FF"/>
                </a:solidFill>
                <a:latin typeface="Times New Roman" panose="02020603050405020304" pitchFamily="18" charset="0"/>
              </a:rPr>
              <a:t>感生电动势</a:t>
            </a:r>
            <a:r>
              <a:rPr lang="zh-CN" altLang="en-US" b="1">
                <a:solidFill>
                  <a:srgbClr val="000404"/>
                </a:solidFill>
                <a:latin typeface="Times New Roman" panose="02020603050405020304" pitchFamily="18" charset="0"/>
              </a:rPr>
              <a:t>。</a:t>
            </a:r>
          </a:p>
        </p:txBody>
      </p:sp>
      <p:grpSp>
        <p:nvGrpSpPr>
          <p:cNvPr id="4" name="Group 10"/>
          <p:cNvGrpSpPr>
            <a:grpSpLocks/>
          </p:cNvGrpSpPr>
          <p:nvPr/>
        </p:nvGrpSpPr>
        <p:grpSpPr bwMode="auto">
          <a:xfrm>
            <a:off x="4840384" y="3639190"/>
            <a:ext cx="4156075" cy="576262"/>
            <a:chOff x="3334" y="2886"/>
            <a:chExt cx="2618" cy="363"/>
          </a:xfrm>
        </p:grpSpPr>
        <p:sp>
          <p:nvSpPr>
            <p:cNvPr id="5" name="Rectangle 11"/>
            <p:cNvSpPr>
              <a:spLocks noChangeArrowheads="1"/>
            </p:cNvSpPr>
            <p:nvPr/>
          </p:nvSpPr>
          <p:spPr bwMode="auto">
            <a:xfrm>
              <a:off x="3734" y="2919"/>
              <a:ext cx="2218"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sz="2800" b="1" kern="0" dirty="0">
                  <a:solidFill>
                    <a:srgbClr val="C00000"/>
                  </a:solidFill>
                </a:rPr>
                <a:t>非静电力是什么力？ </a:t>
              </a:r>
            </a:p>
          </p:txBody>
        </p:sp>
        <p:sp>
          <p:nvSpPr>
            <p:cNvPr id="6" name="Line 12"/>
            <p:cNvSpPr>
              <a:spLocks noChangeShapeType="1"/>
            </p:cNvSpPr>
            <p:nvPr/>
          </p:nvSpPr>
          <p:spPr bwMode="auto">
            <a:xfrm flipH="1" flipV="1">
              <a:off x="3334" y="2886"/>
              <a:ext cx="413" cy="227"/>
            </a:xfrm>
            <a:prstGeom prst="line">
              <a:avLst/>
            </a:prstGeom>
            <a:noFill/>
            <a:ln w="25400">
              <a:solidFill>
                <a:srgbClr val="99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grpSp>
      <p:grpSp>
        <p:nvGrpSpPr>
          <p:cNvPr id="7" name="Group 13"/>
          <p:cNvGrpSpPr>
            <a:grpSpLocks/>
          </p:cNvGrpSpPr>
          <p:nvPr/>
        </p:nvGrpSpPr>
        <p:grpSpPr bwMode="auto">
          <a:xfrm>
            <a:off x="4767358" y="1480190"/>
            <a:ext cx="2611438" cy="622300"/>
            <a:chOff x="3334" y="679"/>
            <a:chExt cx="1645" cy="392"/>
          </a:xfrm>
        </p:grpSpPr>
        <p:sp>
          <p:nvSpPr>
            <p:cNvPr id="8" name="Rectangle 14"/>
            <p:cNvSpPr>
              <a:spLocks noChangeArrowheads="1"/>
            </p:cNvSpPr>
            <p:nvPr/>
          </p:nvSpPr>
          <p:spPr bwMode="auto">
            <a:xfrm>
              <a:off x="3818" y="679"/>
              <a:ext cx="1161"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anose="020B0604020202020204" pitchFamily="34" charset="0"/>
                <a:buNone/>
                <a:defRPr/>
              </a:pPr>
              <a:r>
                <a:rPr lang="en-US" altLang="zh-CN" sz="2800" b="1" kern="0" dirty="0">
                  <a:solidFill>
                    <a:srgbClr val="C00000"/>
                  </a:solidFill>
                  <a:latin typeface="Arial"/>
                </a:rPr>
                <a:t>Lorentz</a:t>
              </a:r>
              <a:r>
                <a:rPr lang="zh-CN" altLang="en-US" sz="2800" b="1" kern="0" dirty="0">
                  <a:solidFill>
                    <a:srgbClr val="C00000"/>
                  </a:solidFill>
                  <a:latin typeface="Arial"/>
                </a:rPr>
                <a:t>力</a:t>
              </a:r>
            </a:p>
          </p:txBody>
        </p:sp>
        <p:sp>
          <p:nvSpPr>
            <p:cNvPr id="9" name="Line 15"/>
            <p:cNvSpPr>
              <a:spLocks noChangeShapeType="1"/>
            </p:cNvSpPr>
            <p:nvPr/>
          </p:nvSpPr>
          <p:spPr bwMode="auto">
            <a:xfrm flipV="1">
              <a:off x="3334" y="844"/>
              <a:ext cx="495" cy="227"/>
            </a:xfrm>
            <a:prstGeom prst="line">
              <a:avLst/>
            </a:prstGeom>
            <a:noFill/>
            <a:ln w="25400">
              <a:solidFill>
                <a:srgbClr val="99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grpSp>
      <p:sp>
        <p:nvSpPr>
          <p:cNvPr id="10" name="Rectangle 21"/>
          <p:cNvSpPr>
            <a:spLocks noChangeArrowheads="1"/>
          </p:cNvSpPr>
          <p:nvPr/>
        </p:nvSpPr>
        <p:spPr bwMode="auto">
          <a:xfrm>
            <a:off x="6716809" y="2459677"/>
            <a:ext cx="22272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b="1" kern="0">
                <a:solidFill>
                  <a:srgbClr val="000099"/>
                </a:solidFill>
              </a:rPr>
              <a:t>感应电动势 </a:t>
            </a:r>
          </a:p>
        </p:txBody>
      </p:sp>
      <p:sp>
        <p:nvSpPr>
          <p:cNvPr id="11" name="Rectangle 22"/>
          <p:cNvSpPr>
            <a:spLocks noChangeArrowheads="1"/>
          </p:cNvSpPr>
          <p:nvPr/>
        </p:nvSpPr>
        <p:spPr bwMode="auto">
          <a:xfrm>
            <a:off x="3956145" y="3062927"/>
            <a:ext cx="29638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en-US" altLang="zh-CN" b="1" kern="0">
                <a:solidFill>
                  <a:srgbClr val="FF0000"/>
                </a:solidFill>
              </a:rPr>
              <a:t>: </a:t>
            </a:r>
            <a:r>
              <a:rPr lang="zh-CN" altLang="en-US" b="1" kern="0">
                <a:solidFill>
                  <a:srgbClr val="000099"/>
                </a:solidFill>
              </a:rPr>
              <a:t>感生电动势</a:t>
            </a:r>
          </a:p>
        </p:txBody>
      </p:sp>
      <p:sp>
        <p:nvSpPr>
          <p:cNvPr id="12" name="Text Box 24"/>
          <p:cNvSpPr txBox="1">
            <a:spLocks noChangeArrowheads="1"/>
          </p:cNvSpPr>
          <p:nvPr/>
        </p:nvSpPr>
        <p:spPr bwMode="auto">
          <a:xfrm>
            <a:off x="3762472" y="2054867"/>
            <a:ext cx="2732087"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2476500" indent="-2476500">
              <a:spcBef>
                <a:spcPct val="20000"/>
              </a:spcBef>
              <a:buChar char="•"/>
              <a:defRPr sz="3200">
                <a:solidFill>
                  <a:schemeClr val="tx1"/>
                </a:solidFill>
                <a:latin typeface="Arial" panose="020B0604020202020204" pitchFamily="34" charset="0"/>
                <a:ea typeface="宋体" panose="02010600030101010101" pitchFamily="2" charset="-122"/>
              </a:defRPr>
            </a:lvl1pPr>
            <a:lvl2pPr marL="285750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3048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32385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34290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43434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4800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5257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en-US" altLang="zh-CN" b="1" kern="0">
                <a:solidFill>
                  <a:srgbClr val="FF0000"/>
                </a:solidFill>
              </a:rPr>
              <a:t>  : </a:t>
            </a:r>
            <a:r>
              <a:rPr lang="zh-CN" altLang="en-US" b="1" kern="0">
                <a:solidFill>
                  <a:srgbClr val="000099"/>
                </a:solidFill>
              </a:rPr>
              <a:t>动生电动势</a:t>
            </a:r>
          </a:p>
        </p:txBody>
      </p:sp>
      <p:sp>
        <p:nvSpPr>
          <p:cNvPr id="13" name="Rectangle 25"/>
          <p:cNvSpPr>
            <a:spLocks noChangeArrowheads="1"/>
          </p:cNvSpPr>
          <p:nvPr/>
        </p:nvSpPr>
        <p:spPr bwMode="auto">
          <a:xfrm>
            <a:off x="236632" y="3069277"/>
            <a:ext cx="50815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b="1" kern="0">
                <a:solidFill>
                  <a:srgbClr val="FF0000"/>
                </a:solidFill>
              </a:rPr>
              <a:t>磁场变化、回路静止</a:t>
            </a:r>
          </a:p>
        </p:txBody>
      </p:sp>
      <p:sp>
        <p:nvSpPr>
          <p:cNvPr id="14" name="Rectangle 26"/>
          <p:cNvSpPr>
            <a:spLocks noChangeArrowheads="1"/>
          </p:cNvSpPr>
          <p:nvPr/>
        </p:nvSpPr>
        <p:spPr bwMode="auto">
          <a:xfrm>
            <a:off x="236632" y="2064392"/>
            <a:ext cx="52260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b="1" kern="0" dirty="0">
                <a:solidFill>
                  <a:srgbClr val="FF0000"/>
                </a:solidFill>
              </a:rPr>
              <a:t>磁场恒定、回路运动</a:t>
            </a:r>
          </a:p>
        </p:txBody>
      </p:sp>
      <p:sp>
        <p:nvSpPr>
          <p:cNvPr id="15" name="Text Box 3"/>
          <p:cNvSpPr txBox="1">
            <a:spLocks noChangeArrowheads="1"/>
          </p:cNvSpPr>
          <p:nvPr/>
        </p:nvSpPr>
        <p:spPr bwMode="auto">
          <a:xfrm>
            <a:off x="373157" y="5730877"/>
            <a:ext cx="8335962"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lnSpc>
                <a:spcPct val="105000"/>
              </a:lnSpc>
              <a:spcBef>
                <a:spcPct val="0"/>
              </a:spcBef>
              <a:spcAft>
                <a:spcPct val="0"/>
              </a:spcAft>
              <a:buFontTx/>
              <a:buNone/>
            </a:pPr>
            <a:r>
              <a:rPr lang="zh-CN" altLang="en-US" b="1">
                <a:solidFill>
                  <a:srgbClr val="000404"/>
                </a:solidFill>
                <a:latin typeface="Times New Roman" panose="02020603050405020304" pitchFamily="18" charset="0"/>
              </a:rPr>
              <a:t>        涡旋电场是一种</a:t>
            </a:r>
            <a:r>
              <a:rPr lang="zh-CN" altLang="en-US" b="1">
                <a:solidFill>
                  <a:srgbClr val="0000FF"/>
                </a:solidFill>
                <a:latin typeface="Times New Roman" panose="02020603050405020304" pitchFamily="18" charset="0"/>
              </a:rPr>
              <a:t>客观存在的物质</a:t>
            </a:r>
            <a:r>
              <a:rPr lang="zh-CN" altLang="en-US" b="1">
                <a:solidFill>
                  <a:srgbClr val="000404"/>
                </a:solidFill>
                <a:latin typeface="Times New Roman" panose="02020603050405020304" pitchFamily="18" charset="0"/>
              </a:rPr>
              <a:t>, 它</a:t>
            </a:r>
            <a:r>
              <a:rPr lang="zh-CN" altLang="en-US" b="1">
                <a:solidFill>
                  <a:srgbClr val="0000FF"/>
                </a:solidFill>
                <a:latin typeface="Times New Roman" panose="02020603050405020304" pitchFamily="18" charset="0"/>
              </a:rPr>
              <a:t>对电荷有作用力</a:t>
            </a:r>
            <a:r>
              <a:rPr lang="zh-CN" altLang="en-US" b="1">
                <a:solidFill>
                  <a:srgbClr val="000404"/>
                </a:solidFill>
                <a:latin typeface="Times New Roman" panose="02020603050405020304" pitchFamily="18" charset="0"/>
              </a:rPr>
              <a:t>。</a:t>
            </a:r>
          </a:p>
        </p:txBody>
      </p:sp>
      <p:sp>
        <p:nvSpPr>
          <p:cNvPr id="17" name="Rectangle 5"/>
          <p:cNvSpPr>
            <a:spLocks noChangeArrowheads="1"/>
          </p:cNvSpPr>
          <p:nvPr/>
        </p:nvSpPr>
        <p:spPr bwMode="auto">
          <a:xfrm>
            <a:off x="355696" y="4181477"/>
            <a:ext cx="86407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dirty="0">
                <a:solidFill>
                  <a:srgbClr val="000000"/>
                </a:solidFill>
                <a:latin typeface="Times New Roman" panose="02020603050405020304" pitchFamily="18" charset="0"/>
              </a:rPr>
              <a:t>        </a:t>
            </a:r>
            <a:r>
              <a:rPr lang="zh-CN" altLang="en-US" b="1" dirty="0">
                <a:solidFill>
                  <a:srgbClr val="0000FF"/>
                </a:solidFill>
                <a:latin typeface="Times New Roman" panose="02020603050405020304" pitchFamily="18" charset="0"/>
              </a:rPr>
              <a:t>变化的磁场</a:t>
            </a:r>
            <a:r>
              <a:rPr lang="zh-CN" altLang="en-US" b="1" dirty="0">
                <a:solidFill>
                  <a:srgbClr val="000000"/>
                </a:solidFill>
                <a:latin typeface="Times New Roman" panose="02020603050405020304" pitchFamily="18" charset="0"/>
              </a:rPr>
              <a:t>在其周围空间激发出一种新的</a:t>
            </a:r>
            <a:r>
              <a:rPr lang="zh-CN" altLang="en-US" b="1" dirty="0">
                <a:solidFill>
                  <a:srgbClr val="0000FF"/>
                </a:solidFill>
                <a:latin typeface="Times New Roman" panose="02020603050405020304" pitchFamily="18" charset="0"/>
              </a:rPr>
              <a:t>涡旋状电场</a:t>
            </a:r>
            <a:r>
              <a:rPr lang="zh-CN" altLang="en-US" b="1" dirty="0">
                <a:solidFill>
                  <a:srgbClr val="000000"/>
                </a:solidFill>
                <a:latin typeface="Times New Roman" panose="02020603050405020304" pitchFamily="18" charset="0"/>
              </a:rPr>
              <a:t>, 不管其周围空间有无导体, 不管周围空间有否介质还是真空; 称其为</a:t>
            </a:r>
            <a:r>
              <a:rPr lang="zh-CN" altLang="en-US" b="1" dirty="0">
                <a:solidFill>
                  <a:srgbClr val="FF0000"/>
                </a:solidFill>
                <a:latin typeface="Times New Roman" panose="02020603050405020304" pitchFamily="18" charset="0"/>
              </a:rPr>
              <a:t>涡旋电场</a:t>
            </a:r>
            <a:r>
              <a:rPr lang="zh-CN" altLang="en-US" b="1" dirty="0">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359548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up)">
                                      <p:cBhvr>
                                        <p:cTn id="40" dur="20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10" grpId="0" autoUpdateAnimBg="0"/>
      <p:bldP spid="11" grpId="0" autoUpdateAnimBg="0"/>
      <p:bldP spid="12" grpId="0" autoUpdateAnimBg="0"/>
      <p:bldP spid="13" grpId="0" autoUpdateAnimBg="0"/>
      <p:bldP spid="14" grpId="0" autoUpdateAnimBg="0"/>
      <p:bldP spid="15" grpId="0" autoUpdateAnimBg="0"/>
      <p:bldP spid="17"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extLst/>
          </p:nvPr>
        </p:nvGraphicFramePr>
        <p:xfrm>
          <a:off x="2076048" y="23479"/>
          <a:ext cx="4081462" cy="1060450"/>
        </p:xfrm>
        <a:graphic>
          <a:graphicData uri="http://schemas.openxmlformats.org/presentationml/2006/ole">
            <mc:AlternateContent xmlns:mc="http://schemas.openxmlformats.org/markup-compatibility/2006">
              <mc:Choice xmlns:v="urn:schemas-microsoft-com:vml" Requires="v">
                <p:oleObj spid="_x0000_s103558" name="Equation" r:id="rId3" imgW="1562100" imgH="419100" progId="Equation.DSMT4">
                  <p:embed/>
                </p:oleObj>
              </mc:Choice>
              <mc:Fallback>
                <p:oleObj name="Equation" r:id="rId3" imgW="15621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048" y="23479"/>
                        <a:ext cx="4081462" cy="106045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 Box 2"/>
          <p:cNvSpPr txBox="1">
            <a:spLocks noChangeArrowheads="1"/>
          </p:cNvSpPr>
          <p:nvPr/>
        </p:nvSpPr>
        <p:spPr bwMode="auto">
          <a:xfrm>
            <a:off x="671536" y="1016000"/>
            <a:ext cx="41925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dirty="0">
                <a:solidFill>
                  <a:srgbClr val="FF3300"/>
                </a:solidFill>
                <a:latin typeface="Times New Roman" panose="02020603050405020304" pitchFamily="18" charset="0"/>
              </a:rPr>
              <a:t> 涡旋电场的性质</a:t>
            </a:r>
          </a:p>
        </p:txBody>
      </p:sp>
      <p:sp>
        <p:nvSpPr>
          <p:cNvPr id="4" name="Rectangle 3"/>
          <p:cNvSpPr>
            <a:spLocks noChangeArrowheads="1"/>
          </p:cNvSpPr>
          <p:nvPr/>
        </p:nvSpPr>
        <p:spPr bwMode="auto">
          <a:xfrm>
            <a:off x="663601" y="1631950"/>
            <a:ext cx="8016875"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lnSpc>
                <a:spcPct val="105000"/>
              </a:lnSpc>
              <a:spcBef>
                <a:spcPct val="50000"/>
              </a:spcBef>
              <a:spcAft>
                <a:spcPct val="0"/>
              </a:spcAft>
              <a:buFontTx/>
              <a:buNone/>
            </a:pPr>
            <a:r>
              <a:rPr lang="zh-CN" altLang="en-US" b="1">
                <a:solidFill>
                  <a:srgbClr val="000404"/>
                </a:solidFill>
                <a:latin typeface="Times New Roman" panose="02020603050405020304" pitchFamily="18" charset="0"/>
              </a:rPr>
              <a:t>        </a:t>
            </a:r>
            <a:r>
              <a:rPr lang="zh-CN" altLang="en-US" b="1">
                <a:solidFill>
                  <a:srgbClr val="000000"/>
                </a:solidFill>
                <a:latin typeface="Times New Roman" panose="02020603050405020304" pitchFamily="18" charset="0"/>
              </a:rPr>
              <a:t>(1)只要有</a:t>
            </a:r>
            <a:r>
              <a:rPr lang="zh-CN" altLang="en-US" b="1">
                <a:solidFill>
                  <a:srgbClr val="0000FF"/>
                </a:solidFill>
                <a:latin typeface="Times New Roman" panose="02020603050405020304" pitchFamily="18" charset="0"/>
              </a:rPr>
              <a:t>变化的磁场</a:t>
            </a:r>
            <a:r>
              <a:rPr lang="zh-CN" altLang="en-US" b="1">
                <a:solidFill>
                  <a:srgbClr val="000000"/>
                </a:solidFill>
                <a:latin typeface="Times New Roman" panose="02020603050405020304" pitchFamily="18" charset="0"/>
              </a:rPr>
              <a:t>, 就有</a:t>
            </a:r>
            <a:r>
              <a:rPr lang="zh-CN" altLang="en-US" b="1">
                <a:solidFill>
                  <a:srgbClr val="0000FF"/>
                </a:solidFill>
                <a:latin typeface="Times New Roman" panose="02020603050405020304" pitchFamily="18" charset="0"/>
              </a:rPr>
              <a:t>涡旋电场</a:t>
            </a:r>
            <a:r>
              <a:rPr lang="zh-CN" altLang="en-US" b="1">
                <a:solidFill>
                  <a:srgbClr val="000000"/>
                </a:solidFill>
                <a:latin typeface="Times New Roman" panose="02020603050405020304" pitchFamily="18" charset="0"/>
              </a:rPr>
              <a:t>。涡旋电场</a:t>
            </a:r>
            <a:r>
              <a:rPr lang="zh-CN" altLang="en-US" b="1">
                <a:solidFill>
                  <a:srgbClr val="0000FF"/>
                </a:solidFill>
                <a:latin typeface="Times New Roman" panose="02020603050405020304" pitchFamily="18" charset="0"/>
              </a:rPr>
              <a:t>不是由电荷激发的</a:t>
            </a:r>
          </a:p>
        </p:txBody>
      </p:sp>
      <p:sp>
        <p:nvSpPr>
          <p:cNvPr id="5" name="Text Box 4"/>
          <p:cNvSpPr txBox="1">
            <a:spLocks noChangeArrowheads="1"/>
          </p:cNvSpPr>
          <p:nvPr/>
        </p:nvSpPr>
        <p:spPr bwMode="auto">
          <a:xfrm>
            <a:off x="700113" y="2711452"/>
            <a:ext cx="8196263"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a:solidFill>
                  <a:srgbClr val="000404"/>
                </a:solidFill>
                <a:latin typeface="Times New Roman" panose="02020603050405020304" pitchFamily="18" charset="0"/>
              </a:rPr>
              <a:t>        </a:t>
            </a:r>
            <a:r>
              <a:rPr lang="zh-CN" altLang="en-US" b="1">
                <a:solidFill>
                  <a:srgbClr val="000000"/>
                </a:solidFill>
                <a:latin typeface="Times New Roman" panose="02020603050405020304" pitchFamily="18" charset="0"/>
              </a:rPr>
              <a:t>(2)涡旋电场的</a:t>
            </a:r>
            <a:r>
              <a:rPr lang="zh-CN" altLang="en-US" b="1">
                <a:solidFill>
                  <a:srgbClr val="0000FF"/>
                </a:solidFill>
                <a:latin typeface="Times New Roman" panose="02020603050405020304" pitchFamily="18" charset="0"/>
              </a:rPr>
              <a:t>电场线</a:t>
            </a:r>
            <a:r>
              <a:rPr lang="zh-CN" altLang="en-US" b="1">
                <a:solidFill>
                  <a:srgbClr val="000000"/>
                </a:solidFill>
                <a:latin typeface="Times New Roman" panose="02020603050405020304" pitchFamily="18" charset="0"/>
              </a:rPr>
              <a:t>是环绕磁感应线的</a:t>
            </a:r>
            <a:r>
              <a:rPr lang="zh-CN" altLang="en-US" b="1">
                <a:solidFill>
                  <a:srgbClr val="0000FF"/>
                </a:solidFill>
                <a:latin typeface="Times New Roman" panose="02020603050405020304" pitchFamily="18" charset="0"/>
              </a:rPr>
              <a:t>闭合曲线</a:t>
            </a:r>
            <a:r>
              <a:rPr lang="zh-CN" altLang="en-US" b="1">
                <a:solidFill>
                  <a:srgbClr val="000000"/>
                </a:solidFill>
                <a:latin typeface="Times New Roman" panose="02020603050405020304" pitchFamily="18" charset="0"/>
              </a:rPr>
              <a:t> ，</a:t>
            </a:r>
            <a:r>
              <a:rPr lang="zh-CN" altLang="en-US" b="1">
                <a:solidFill>
                  <a:srgbClr val="000404"/>
                </a:solidFill>
                <a:latin typeface="Times New Roman" panose="02020603050405020304" pitchFamily="18" charset="0"/>
              </a:rPr>
              <a:t>是</a:t>
            </a:r>
            <a:r>
              <a:rPr lang="zh-CN" altLang="en-US" b="1">
                <a:solidFill>
                  <a:srgbClr val="0000FF"/>
                </a:solidFill>
                <a:latin typeface="Times New Roman" panose="02020603050405020304" pitchFamily="18" charset="0"/>
              </a:rPr>
              <a:t>有旋场。</a:t>
            </a:r>
            <a:endParaRPr lang="zh-CN" altLang="en-US" b="1">
              <a:solidFill>
                <a:srgbClr val="000000"/>
              </a:solidFill>
              <a:latin typeface="Times New Roman" panose="02020603050405020304" pitchFamily="18" charset="0"/>
            </a:endParaRPr>
          </a:p>
        </p:txBody>
      </p:sp>
      <p:sp>
        <p:nvSpPr>
          <p:cNvPr id="6" name="Text Box 5"/>
          <p:cNvSpPr txBox="1">
            <a:spLocks noChangeArrowheads="1"/>
          </p:cNvSpPr>
          <p:nvPr/>
        </p:nvSpPr>
        <p:spPr bwMode="auto">
          <a:xfrm>
            <a:off x="1551013" y="3862390"/>
            <a:ext cx="648176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a:solidFill>
                  <a:srgbClr val="000404"/>
                </a:solidFill>
                <a:latin typeface="Times New Roman" panose="02020603050405020304" pitchFamily="18" charset="0"/>
              </a:rPr>
              <a:t>因为涡旋电场的</a:t>
            </a:r>
            <a:r>
              <a:rPr lang="zh-CN" altLang="en-US" b="1">
                <a:solidFill>
                  <a:srgbClr val="C00000"/>
                </a:solidFill>
                <a:latin typeface="Times New Roman" panose="02020603050405020304" pitchFamily="18" charset="0"/>
              </a:rPr>
              <a:t>环流不为零</a:t>
            </a:r>
            <a:r>
              <a:rPr lang="zh-CN" altLang="en-US" b="1">
                <a:solidFill>
                  <a:srgbClr val="000404"/>
                </a:solidFill>
                <a:latin typeface="Times New Roman" panose="02020603050405020304" pitchFamily="18" charset="0"/>
              </a:rPr>
              <a:t>, 即</a:t>
            </a:r>
          </a:p>
        </p:txBody>
      </p:sp>
      <p:graphicFrame>
        <p:nvGraphicFramePr>
          <p:cNvPr id="7" name="Object 7"/>
          <p:cNvGraphicFramePr>
            <a:graphicFrameLocks noChangeAspect="1"/>
          </p:cNvGraphicFramePr>
          <p:nvPr>
            <p:extLst/>
          </p:nvPr>
        </p:nvGraphicFramePr>
        <p:xfrm>
          <a:off x="2309836" y="4416427"/>
          <a:ext cx="4603750" cy="1120775"/>
        </p:xfrm>
        <a:graphic>
          <a:graphicData uri="http://schemas.openxmlformats.org/presentationml/2006/ole">
            <mc:AlternateContent xmlns:mc="http://schemas.openxmlformats.org/markup-compatibility/2006">
              <mc:Choice xmlns:v="urn:schemas-microsoft-com:vml" Requires="v">
                <p:oleObj spid="_x0000_s103559" name="Equation" r:id="rId5" imgW="1574800" imgH="419100" progId="Equation.DSMT4">
                  <p:embed/>
                </p:oleObj>
              </mc:Choice>
              <mc:Fallback>
                <p:oleObj name="Equation" r:id="rId5" imgW="15748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9836" y="4416427"/>
                        <a:ext cx="460375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Group 8"/>
          <p:cNvGrpSpPr>
            <a:grpSpLocks/>
          </p:cNvGrpSpPr>
          <p:nvPr/>
        </p:nvGrpSpPr>
        <p:grpSpPr bwMode="auto">
          <a:xfrm>
            <a:off x="695349" y="5597527"/>
            <a:ext cx="8050212" cy="1274763"/>
            <a:chOff x="0" y="0"/>
            <a:chExt cx="5071" cy="803"/>
          </a:xfrm>
        </p:grpSpPr>
        <p:sp>
          <p:nvSpPr>
            <p:cNvPr id="9" name="Text Box 8"/>
            <p:cNvSpPr txBox="1">
              <a:spLocks noChangeArrowheads="1"/>
            </p:cNvSpPr>
            <p:nvPr/>
          </p:nvSpPr>
          <p:spPr bwMode="auto">
            <a:xfrm>
              <a:off x="0" y="0"/>
              <a:ext cx="5071"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lnSpc>
                  <a:spcPct val="120000"/>
                </a:lnSpc>
                <a:spcBef>
                  <a:spcPct val="0"/>
                </a:spcBef>
                <a:spcAft>
                  <a:spcPct val="0"/>
                </a:spcAft>
                <a:buFontTx/>
                <a:buNone/>
                <a:defRPr/>
              </a:pPr>
              <a:r>
                <a:rPr lang="zh-CN" altLang="en-US" b="1" kern="0" dirty="0">
                  <a:solidFill>
                    <a:srgbClr val="000404"/>
                  </a:solidFill>
                  <a:latin typeface="Times New Roman" panose="02020603050405020304" pitchFamily="18" charset="0"/>
                </a:rPr>
                <a:t>        (3)</a:t>
              </a:r>
              <a:r>
                <a:rPr lang="zh-CN" altLang="en-US" b="1" i="1" kern="0" dirty="0">
                  <a:solidFill>
                    <a:srgbClr val="000404"/>
                  </a:solidFill>
                  <a:latin typeface="Times New Roman" panose="02020603050405020304" pitchFamily="18" charset="0"/>
                </a:rPr>
                <a:t>     </a:t>
              </a:r>
              <a:r>
                <a:rPr lang="zh-CN" altLang="en-US" b="1" kern="0" dirty="0">
                  <a:solidFill>
                    <a:srgbClr val="000404"/>
                  </a:solidFill>
                  <a:latin typeface="Times New Roman" panose="02020603050405020304" pitchFamily="18" charset="0"/>
                </a:rPr>
                <a:t>的通量　　　       与</a:t>
              </a:r>
              <a:r>
                <a:rPr lang="zh-CN" altLang="en-US" b="1" i="1" kern="0" dirty="0">
                  <a:solidFill>
                    <a:srgbClr val="000404"/>
                  </a:solidFill>
                  <a:latin typeface="Times New Roman" panose="02020603050405020304" pitchFamily="18" charset="0"/>
                </a:rPr>
                <a:t>    </a:t>
              </a:r>
              <a:r>
                <a:rPr lang="zh-CN" altLang="en-US" b="1" kern="0" dirty="0">
                  <a:solidFill>
                    <a:srgbClr val="000404"/>
                  </a:solidFill>
                  <a:latin typeface="Times New Roman" panose="02020603050405020304" pitchFamily="18" charset="0"/>
                </a:rPr>
                <a:t>类似, </a:t>
              </a:r>
              <a:r>
                <a:rPr lang="zh-CN" altLang="en-US" b="1" kern="0" dirty="0">
                  <a:solidFill>
                    <a:srgbClr val="0000FF"/>
                  </a:solidFill>
                  <a:latin typeface="Times New Roman" panose="02020603050405020304" pitchFamily="18" charset="0"/>
                </a:rPr>
                <a:t>涡旋电场是无源场</a:t>
              </a:r>
              <a:r>
                <a:rPr lang="zh-CN" altLang="en-US" b="1" kern="0" dirty="0">
                  <a:solidFill>
                    <a:srgbClr val="000404"/>
                  </a:solidFill>
                  <a:latin typeface="Times New Roman" panose="02020603050405020304" pitchFamily="18" charset="0"/>
                </a:rPr>
                <a:t>。</a:t>
              </a:r>
            </a:p>
          </p:txBody>
        </p:sp>
        <p:graphicFrame>
          <p:nvGraphicFramePr>
            <p:cNvPr id="10" name="Object 10"/>
            <p:cNvGraphicFramePr>
              <a:graphicFrameLocks noChangeAspect="1"/>
            </p:cNvGraphicFramePr>
            <p:nvPr/>
          </p:nvGraphicFramePr>
          <p:xfrm>
            <a:off x="2091" y="28"/>
            <a:ext cx="969" cy="451"/>
          </p:xfrm>
          <a:graphic>
            <a:graphicData uri="http://schemas.openxmlformats.org/presentationml/2006/ole">
              <mc:AlternateContent xmlns:mc="http://schemas.openxmlformats.org/markup-compatibility/2006">
                <mc:Choice xmlns:v="urn:schemas-microsoft-com:vml" Requires="v">
                  <p:oleObj spid="_x0000_s103560" r:id="rId7" imgW="840023" imgH="292735" progId="Equation.DSMT4">
                    <p:embed/>
                  </p:oleObj>
                </mc:Choice>
                <mc:Fallback>
                  <p:oleObj r:id="rId7" imgW="840023" imgH="29273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1" y="28"/>
                          <a:ext cx="969"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1"/>
            <p:cNvGraphicFramePr>
              <a:graphicFrameLocks noChangeAspect="1"/>
            </p:cNvGraphicFramePr>
            <p:nvPr/>
          </p:nvGraphicFramePr>
          <p:xfrm>
            <a:off x="919" y="20"/>
            <a:ext cx="328" cy="409"/>
          </p:xfrm>
          <a:graphic>
            <a:graphicData uri="http://schemas.openxmlformats.org/presentationml/2006/ole">
              <mc:AlternateContent xmlns:mc="http://schemas.openxmlformats.org/markup-compatibility/2006">
                <mc:Choice xmlns:v="urn:schemas-microsoft-com:vml" Requires="v">
                  <p:oleObj spid="_x0000_s103561" r:id="rId9" imgW="205159" imgH="256449" progId="Equation.3">
                    <p:embed/>
                  </p:oleObj>
                </mc:Choice>
                <mc:Fallback>
                  <p:oleObj r:id="rId9" imgW="205159" imgH="25644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9" y="20"/>
                          <a:ext cx="328"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 name="Object 12"/>
            <p:cNvGraphicFramePr>
              <a:graphicFrameLocks noChangeAspect="1"/>
            </p:cNvGraphicFramePr>
            <p:nvPr/>
          </p:nvGraphicFramePr>
          <p:xfrm>
            <a:off x="3435" y="31"/>
            <a:ext cx="238" cy="318"/>
          </p:xfrm>
          <a:graphic>
            <a:graphicData uri="http://schemas.openxmlformats.org/presentationml/2006/ole">
              <mc:AlternateContent xmlns:mc="http://schemas.openxmlformats.org/markup-compatibility/2006">
                <mc:Choice xmlns:v="urn:schemas-microsoft-com:vml" Requires="v">
                  <p:oleObj spid="_x0000_s103562" r:id="rId11" imgW="154411" imgH="205881" progId="Equation.3">
                    <p:embed/>
                  </p:oleObj>
                </mc:Choice>
                <mc:Fallback>
                  <p:oleObj r:id="rId11" imgW="154411" imgH="20588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35" y="31"/>
                          <a:ext cx="238"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Tree>
    <p:extLst>
      <p:ext uri="{BB962C8B-B14F-4D97-AF65-F5344CB8AC3E}">
        <p14:creationId xmlns:p14="http://schemas.microsoft.com/office/powerpoint/2010/main" val="112792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2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1000"/>
                                        <p:tgtEl>
                                          <p:spTgt spid="6"/>
                                        </p:tgtEl>
                                      </p:cBhvr>
                                    </p:animEffect>
                                  </p:childTnLst>
                                </p:cTn>
                              </p:par>
                            </p:childTnLst>
                          </p:cTn>
                        </p:par>
                        <p:par>
                          <p:cTn id="24" fill="hold">
                            <p:stCondLst>
                              <p:cond delay="1000"/>
                            </p:stCondLst>
                            <p:childTnLst>
                              <p:par>
                                <p:cTn id="25" presetID="4" presetClass="entr" presetSubtype="32"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out)">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53423" y="494133"/>
            <a:ext cx="41925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dirty="0">
                <a:solidFill>
                  <a:srgbClr val="FF3300"/>
                </a:solidFill>
                <a:latin typeface="Times New Roman" panose="02020603050405020304" pitchFamily="18" charset="0"/>
              </a:rPr>
              <a:t>涡旋电场的方向</a:t>
            </a:r>
          </a:p>
        </p:txBody>
      </p:sp>
      <p:grpSp>
        <p:nvGrpSpPr>
          <p:cNvPr id="3" name="Group 3"/>
          <p:cNvGrpSpPr>
            <a:grpSpLocks/>
          </p:cNvGrpSpPr>
          <p:nvPr/>
        </p:nvGrpSpPr>
        <p:grpSpPr bwMode="auto">
          <a:xfrm>
            <a:off x="840736" y="1152946"/>
            <a:ext cx="7872412" cy="1790700"/>
            <a:chOff x="0" y="369"/>
            <a:chExt cx="5242" cy="1128"/>
          </a:xfrm>
        </p:grpSpPr>
        <p:sp>
          <p:nvSpPr>
            <p:cNvPr id="4" name="Text Box 4"/>
            <p:cNvSpPr txBox="1">
              <a:spLocks noChangeArrowheads="1"/>
            </p:cNvSpPr>
            <p:nvPr/>
          </p:nvSpPr>
          <p:spPr bwMode="auto">
            <a:xfrm>
              <a:off x="0" y="369"/>
              <a:ext cx="5242" cy="112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15000"/>
                </a:lnSpc>
                <a:spcBef>
                  <a:spcPct val="0"/>
                </a:spcBef>
                <a:spcAft>
                  <a:spcPct val="0"/>
                </a:spcAft>
                <a:buFontTx/>
                <a:buNone/>
                <a:defRPr/>
              </a:pPr>
              <a:r>
                <a:rPr lang="zh-CN" altLang="zh-CN" i="1" kern="0" dirty="0">
                  <a:solidFill>
                    <a:srgbClr val="000404"/>
                  </a:solidFill>
                  <a:latin typeface="Times New Roman" panose="02020603050405020304" pitchFamily="18" charset="0"/>
                </a:rPr>
                <a:t>E</a:t>
              </a:r>
              <a:r>
                <a:rPr lang="zh-CN" altLang="zh-CN" kern="0" baseline="-25000" dirty="0">
                  <a:solidFill>
                    <a:srgbClr val="000404"/>
                  </a:solidFill>
                  <a:latin typeface="Times New Roman" panose="02020603050405020304" pitchFamily="18" charset="0"/>
                </a:rPr>
                <a:t>v</a:t>
              </a:r>
              <a:r>
                <a:rPr lang="zh-CN" altLang="en-US" b="1" kern="0" dirty="0">
                  <a:solidFill>
                    <a:srgbClr val="000404"/>
                  </a:solidFill>
                  <a:latin typeface="Times New Roman" panose="02020603050405020304" pitchFamily="18" charset="0"/>
                </a:rPr>
                <a:t>的回绕方向与          组成</a:t>
              </a:r>
              <a:r>
                <a:rPr lang="zh-CN" altLang="en-US" b="1" kern="0" dirty="0">
                  <a:solidFill>
                    <a:srgbClr val="CC0000"/>
                  </a:solidFill>
                  <a:latin typeface="Times New Roman" panose="02020603050405020304" pitchFamily="18" charset="0"/>
                </a:rPr>
                <a:t>左螺旋</a:t>
              </a:r>
              <a:r>
                <a:rPr lang="zh-CN" altLang="zh-CN" b="1" kern="0" dirty="0">
                  <a:solidFill>
                    <a:srgbClr val="000404"/>
                  </a:solidFill>
                  <a:latin typeface="Times New Roman" panose="02020603050405020304" pitchFamily="18" charset="0"/>
                </a:rPr>
                <a:t>, </a:t>
              </a:r>
              <a:r>
                <a:rPr lang="zh-CN" altLang="en-US" b="1" kern="0" dirty="0">
                  <a:solidFill>
                    <a:srgbClr val="000404"/>
                  </a:solidFill>
                  <a:latin typeface="Times New Roman" panose="02020603050405020304" pitchFamily="18" charset="0"/>
                </a:rPr>
                <a:t>即用左</a:t>
              </a:r>
            </a:p>
            <a:p>
              <a:pPr fontAlgn="base">
                <a:lnSpc>
                  <a:spcPct val="115000"/>
                </a:lnSpc>
                <a:spcBef>
                  <a:spcPct val="0"/>
                </a:spcBef>
                <a:spcAft>
                  <a:spcPct val="0"/>
                </a:spcAft>
                <a:buFontTx/>
                <a:buNone/>
                <a:defRPr/>
              </a:pPr>
              <a:r>
                <a:rPr lang="zh-CN" altLang="en-US" b="1" kern="0" dirty="0">
                  <a:solidFill>
                    <a:srgbClr val="000404"/>
                  </a:solidFill>
                  <a:latin typeface="Times New Roman" panose="02020603050405020304" pitchFamily="18" charset="0"/>
                </a:rPr>
                <a:t>手四指表示</a:t>
              </a:r>
              <a:r>
                <a:rPr lang="zh-CN" altLang="zh-CN" i="1" kern="0" dirty="0">
                  <a:solidFill>
                    <a:srgbClr val="000404"/>
                  </a:solidFill>
                  <a:latin typeface="Times New Roman" panose="02020603050405020304" pitchFamily="18" charset="0"/>
                </a:rPr>
                <a:t>E</a:t>
              </a:r>
              <a:r>
                <a:rPr lang="zh-CN" altLang="zh-CN" kern="0" baseline="-25000" dirty="0">
                  <a:solidFill>
                    <a:srgbClr val="000404"/>
                  </a:solidFill>
                  <a:latin typeface="Times New Roman" panose="02020603050405020304" pitchFamily="18" charset="0"/>
                </a:rPr>
                <a:t>v</a:t>
              </a:r>
              <a:r>
                <a:rPr lang="zh-CN" altLang="en-US" b="1" kern="0" dirty="0">
                  <a:solidFill>
                    <a:srgbClr val="000404"/>
                  </a:solidFill>
                  <a:latin typeface="Times New Roman" panose="02020603050405020304" pitchFamily="18" charset="0"/>
                </a:rPr>
                <a:t>的回绕方向</a:t>
              </a:r>
              <a:r>
                <a:rPr lang="zh-CN" altLang="zh-CN" b="1" kern="0" dirty="0">
                  <a:solidFill>
                    <a:srgbClr val="000404"/>
                  </a:solidFill>
                  <a:latin typeface="Times New Roman" panose="02020603050405020304" pitchFamily="18" charset="0"/>
                </a:rPr>
                <a:t>,</a:t>
              </a:r>
            </a:p>
            <a:p>
              <a:pPr fontAlgn="base">
                <a:lnSpc>
                  <a:spcPct val="115000"/>
                </a:lnSpc>
                <a:spcBef>
                  <a:spcPct val="0"/>
                </a:spcBef>
                <a:spcAft>
                  <a:spcPct val="0"/>
                </a:spcAft>
                <a:buFontTx/>
                <a:buNone/>
                <a:defRPr/>
              </a:pPr>
              <a:r>
                <a:rPr lang="zh-CN" altLang="en-US" b="1" kern="0" dirty="0">
                  <a:solidFill>
                    <a:srgbClr val="000404"/>
                  </a:solidFill>
                  <a:latin typeface="Times New Roman" panose="02020603050405020304" pitchFamily="18" charset="0"/>
                </a:rPr>
                <a:t>姆指表示           的方向。 </a:t>
              </a:r>
            </a:p>
          </p:txBody>
        </p:sp>
        <p:graphicFrame>
          <p:nvGraphicFramePr>
            <p:cNvPr id="5" name="Object 5"/>
            <p:cNvGraphicFramePr>
              <a:graphicFrameLocks noChangeAspect="1"/>
            </p:cNvGraphicFramePr>
            <p:nvPr/>
          </p:nvGraphicFramePr>
          <p:xfrm>
            <a:off x="2045" y="415"/>
            <a:ext cx="576" cy="274"/>
          </p:xfrm>
          <a:graphic>
            <a:graphicData uri="http://schemas.openxmlformats.org/presentationml/2006/ole">
              <mc:AlternateContent xmlns:mc="http://schemas.openxmlformats.org/markup-compatibility/2006">
                <mc:Choice xmlns:v="urn:schemas-microsoft-com:vml" Requires="v">
                  <p:oleObj spid="_x0000_s104764" r:id="rId3" imgW="432363" imgH="203465" progId="Equation.3">
                    <p:embed/>
                  </p:oleObj>
                </mc:Choice>
                <mc:Fallback>
                  <p:oleObj r:id="rId3" imgW="432363" imgH="20346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5" y="415"/>
                          <a:ext cx="57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6"/>
            <p:cNvGraphicFramePr>
              <a:graphicFrameLocks noChangeAspect="1"/>
            </p:cNvGraphicFramePr>
            <p:nvPr/>
          </p:nvGraphicFramePr>
          <p:xfrm>
            <a:off x="1223" y="1120"/>
            <a:ext cx="576" cy="273"/>
          </p:xfrm>
          <a:graphic>
            <a:graphicData uri="http://schemas.openxmlformats.org/presentationml/2006/ole">
              <mc:AlternateContent xmlns:mc="http://schemas.openxmlformats.org/markup-compatibility/2006">
                <mc:Choice xmlns:v="urn:schemas-microsoft-com:vml" Requires="v">
                  <p:oleObj spid="_x0000_s104765" r:id="rId5" imgW="432363" imgH="203465" progId="Equation.3">
                    <p:embed/>
                  </p:oleObj>
                </mc:Choice>
                <mc:Fallback>
                  <p:oleObj r:id="rId5" imgW="432363" imgH="20346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 y="1120"/>
                          <a:ext cx="57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 name="Group 7"/>
          <p:cNvGrpSpPr>
            <a:grpSpLocks/>
          </p:cNvGrpSpPr>
          <p:nvPr/>
        </p:nvGrpSpPr>
        <p:grpSpPr bwMode="auto">
          <a:xfrm>
            <a:off x="6385875" y="1903833"/>
            <a:ext cx="2328863" cy="2406650"/>
            <a:chOff x="0" y="116"/>
            <a:chExt cx="1467" cy="1516"/>
          </a:xfrm>
        </p:grpSpPr>
        <p:grpSp>
          <p:nvGrpSpPr>
            <p:cNvPr id="8" name="Group 8"/>
            <p:cNvGrpSpPr>
              <a:grpSpLocks/>
            </p:cNvGrpSpPr>
            <p:nvPr/>
          </p:nvGrpSpPr>
          <p:grpSpPr bwMode="auto">
            <a:xfrm>
              <a:off x="48" y="288"/>
              <a:ext cx="1177" cy="1344"/>
              <a:chOff x="0" y="0"/>
              <a:chExt cx="1177" cy="1344"/>
            </a:xfrm>
          </p:grpSpPr>
          <p:sp>
            <p:nvSpPr>
              <p:cNvPr id="16" name="未知"/>
              <p:cNvSpPr>
                <a:spLocks/>
              </p:cNvSpPr>
              <p:nvPr/>
            </p:nvSpPr>
            <p:spPr bwMode="auto">
              <a:xfrm>
                <a:off x="826" y="1056"/>
                <a:ext cx="38" cy="86"/>
              </a:xfrm>
              <a:custGeom>
                <a:avLst/>
                <a:gdLst>
                  <a:gd name="T0" fmla="*/ 38 w 38"/>
                  <a:gd name="T1" fmla="*/ 0 h 86"/>
                  <a:gd name="T2" fmla="*/ 0 w 38"/>
                  <a:gd name="T3" fmla="*/ 86 h 86"/>
                  <a:gd name="T4" fmla="*/ 0 60000 65536"/>
                  <a:gd name="T5" fmla="*/ 0 60000 65536"/>
                </a:gdLst>
                <a:ahLst/>
                <a:cxnLst>
                  <a:cxn ang="T4">
                    <a:pos x="T0" y="T1"/>
                  </a:cxn>
                  <a:cxn ang="T5">
                    <a:pos x="T2" y="T3"/>
                  </a:cxn>
                </a:cxnLst>
                <a:rect l="0" t="0" r="r" b="b"/>
                <a:pathLst>
                  <a:path w="38" h="86">
                    <a:moveTo>
                      <a:pt x="38" y="0"/>
                    </a:moveTo>
                    <a:cubicBezTo>
                      <a:pt x="34" y="14"/>
                      <a:pt x="8" y="68"/>
                      <a:pt x="0" y="86"/>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17" name="未知"/>
              <p:cNvSpPr>
                <a:spLocks/>
              </p:cNvSpPr>
              <p:nvPr/>
            </p:nvSpPr>
            <p:spPr bwMode="auto">
              <a:xfrm>
                <a:off x="900" y="838"/>
                <a:ext cx="12" cy="74"/>
              </a:xfrm>
              <a:custGeom>
                <a:avLst/>
                <a:gdLst>
                  <a:gd name="T0" fmla="*/ 12 w 12"/>
                  <a:gd name="T1" fmla="*/ 0 h 74"/>
                  <a:gd name="T2" fmla="*/ 0 w 12"/>
                  <a:gd name="T3" fmla="*/ 74 h 74"/>
                  <a:gd name="T4" fmla="*/ 0 60000 65536"/>
                  <a:gd name="T5" fmla="*/ 0 60000 65536"/>
                </a:gdLst>
                <a:ahLst/>
                <a:cxnLst>
                  <a:cxn ang="T4">
                    <a:pos x="T0" y="T1"/>
                  </a:cxn>
                  <a:cxn ang="T5">
                    <a:pos x="T2" y="T3"/>
                  </a:cxn>
                </a:cxnLst>
                <a:rect l="0" t="0" r="r" b="b"/>
                <a:pathLst>
                  <a:path w="12" h="74">
                    <a:moveTo>
                      <a:pt x="12" y="0"/>
                    </a:moveTo>
                    <a:cubicBezTo>
                      <a:pt x="10" y="12"/>
                      <a:pt x="2" y="59"/>
                      <a:pt x="0" y="74"/>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18" name="未知"/>
              <p:cNvSpPr>
                <a:spLocks/>
              </p:cNvSpPr>
              <p:nvPr/>
            </p:nvSpPr>
            <p:spPr bwMode="auto">
              <a:xfrm flipH="1">
                <a:off x="288" y="1200"/>
                <a:ext cx="336" cy="144"/>
              </a:xfrm>
              <a:custGeom>
                <a:avLst/>
                <a:gdLst>
                  <a:gd name="T0" fmla="*/ 0 w 336"/>
                  <a:gd name="T1" fmla="*/ 0 h 144"/>
                  <a:gd name="T2" fmla="*/ 336 w 336"/>
                  <a:gd name="T3" fmla="*/ 144 h 144"/>
                  <a:gd name="T4" fmla="*/ 0 60000 65536"/>
                  <a:gd name="T5" fmla="*/ 0 60000 65536"/>
                </a:gdLst>
                <a:ahLst/>
                <a:cxnLst>
                  <a:cxn ang="T4">
                    <a:pos x="T0" y="T1"/>
                  </a:cxn>
                  <a:cxn ang="T5">
                    <a:pos x="T2" y="T3"/>
                  </a:cxn>
                </a:cxnLst>
                <a:rect l="0" t="0" r="r" b="b"/>
                <a:pathLst>
                  <a:path w="336" h="144">
                    <a:moveTo>
                      <a:pt x="0" y="0"/>
                    </a:moveTo>
                    <a:cubicBezTo>
                      <a:pt x="140" y="60"/>
                      <a:pt x="280" y="120"/>
                      <a:pt x="336" y="144"/>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19" name="未知"/>
              <p:cNvSpPr>
                <a:spLocks/>
              </p:cNvSpPr>
              <p:nvPr/>
            </p:nvSpPr>
            <p:spPr bwMode="auto">
              <a:xfrm>
                <a:off x="707" y="759"/>
                <a:ext cx="435" cy="201"/>
              </a:xfrm>
              <a:custGeom>
                <a:avLst/>
                <a:gdLst>
                  <a:gd name="T0" fmla="*/ 435 w 435"/>
                  <a:gd name="T1" fmla="*/ 34 h 201"/>
                  <a:gd name="T2" fmla="*/ 390 w 435"/>
                  <a:gd name="T3" fmla="*/ 156 h 201"/>
                  <a:gd name="T4" fmla="*/ 191 w 435"/>
                  <a:gd name="T5" fmla="*/ 192 h 201"/>
                  <a:gd name="T6" fmla="*/ 24 w 435"/>
                  <a:gd name="T7" fmla="*/ 103 h 201"/>
                  <a:gd name="T8" fmla="*/ 46 w 435"/>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5" h="201">
                    <a:moveTo>
                      <a:pt x="435" y="34"/>
                    </a:moveTo>
                    <a:cubicBezTo>
                      <a:pt x="427" y="54"/>
                      <a:pt x="431" y="130"/>
                      <a:pt x="390" y="156"/>
                    </a:cubicBezTo>
                    <a:cubicBezTo>
                      <a:pt x="349" y="182"/>
                      <a:pt x="252" y="201"/>
                      <a:pt x="191" y="192"/>
                    </a:cubicBezTo>
                    <a:cubicBezTo>
                      <a:pt x="130" y="183"/>
                      <a:pt x="48" y="135"/>
                      <a:pt x="24" y="103"/>
                    </a:cubicBezTo>
                    <a:cubicBezTo>
                      <a:pt x="0" y="71"/>
                      <a:pt x="41" y="21"/>
                      <a:pt x="46" y="0"/>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20" name="未知"/>
              <p:cNvSpPr>
                <a:spLocks/>
              </p:cNvSpPr>
              <p:nvPr/>
            </p:nvSpPr>
            <p:spPr bwMode="auto">
              <a:xfrm>
                <a:off x="494" y="15"/>
                <a:ext cx="130" cy="961"/>
              </a:xfrm>
              <a:custGeom>
                <a:avLst/>
                <a:gdLst>
                  <a:gd name="T0" fmla="*/ 55 w 130"/>
                  <a:gd name="T1" fmla="*/ 961 h 961"/>
                  <a:gd name="T2" fmla="*/ 124 w 130"/>
                  <a:gd name="T3" fmla="*/ 778 h 961"/>
                  <a:gd name="T4" fmla="*/ 90 w 130"/>
                  <a:gd name="T5" fmla="*/ 504 h 961"/>
                  <a:gd name="T6" fmla="*/ 78 w 130"/>
                  <a:gd name="T7" fmla="*/ 326 h 961"/>
                  <a:gd name="T8" fmla="*/ 111 w 130"/>
                  <a:gd name="T9" fmla="*/ 159 h 961"/>
                  <a:gd name="T10" fmla="*/ 78 w 130"/>
                  <a:gd name="T11" fmla="*/ 26 h 961"/>
                  <a:gd name="T12" fmla="*/ 0 w 130"/>
                  <a:gd name="T13" fmla="*/ 4 h 9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 h="961">
                    <a:moveTo>
                      <a:pt x="55" y="961"/>
                    </a:moveTo>
                    <a:cubicBezTo>
                      <a:pt x="87" y="908"/>
                      <a:pt x="118" y="854"/>
                      <a:pt x="124" y="778"/>
                    </a:cubicBezTo>
                    <a:cubicBezTo>
                      <a:pt x="130" y="702"/>
                      <a:pt x="98" y="579"/>
                      <a:pt x="90" y="504"/>
                    </a:cubicBezTo>
                    <a:cubicBezTo>
                      <a:pt x="82" y="429"/>
                      <a:pt x="75" y="383"/>
                      <a:pt x="78" y="326"/>
                    </a:cubicBezTo>
                    <a:cubicBezTo>
                      <a:pt x="81" y="269"/>
                      <a:pt x="111" y="209"/>
                      <a:pt x="111" y="159"/>
                    </a:cubicBezTo>
                    <a:cubicBezTo>
                      <a:pt x="111" y="109"/>
                      <a:pt x="97" y="52"/>
                      <a:pt x="78" y="26"/>
                    </a:cubicBezTo>
                    <a:cubicBezTo>
                      <a:pt x="59" y="0"/>
                      <a:pt x="16" y="9"/>
                      <a:pt x="0" y="4"/>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21" name="未知"/>
              <p:cNvSpPr>
                <a:spLocks/>
              </p:cNvSpPr>
              <p:nvPr/>
            </p:nvSpPr>
            <p:spPr bwMode="auto">
              <a:xfrm>
                <a:off x="240" y="0"/>
                <a:ext cx="288" cy="864"/>
              </a:xfrm>
              <a:custGeom>
                <a:avLst/>
                <a:gdLst>
                  <a:gd name="T0" fmla="*/ 288 w 288"/>
                  <a:gd name="T1" fmla="*/ 0 h 864"/>
                  <a:gd name="T2" fmla="*/ 235 w 288"/>
                  <a:gd name="T3" fmla="*/ 130 h 864"/>
                  <a:gd name="T4" fmla="*/ 191 w 288"/>
                  <a:gd name="T5" fmla="*/ 297 h 864"/>
                  <a:gd name="T6" fmla="*/ 135 w 288"/>
                  <a:gd name="T7" fmla="*/ 508 h 864"/>
                  <a:gd name="T8" fmla="*/ 0 w 288"/>
                  <a:gd name="T9" fmla="*/ 864 h 8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864">
                    <a:moveTo>
                      <a:pt x="288" y="0"/>
                    </a:moveTo>
                    <a:cubicBezTo>
                      <a:pt x="279" y="22"/>
                      <a:pt x="251" y="80"/>
                      <a:pt x="235" y="130"/>
                    </a:cubicBezTo>
                    <a:cubicBezTo>
                      <a:pt x="219" y="180"/>
                      <a:pt x="208" y="234"/>
                      <a:pt x="191" y="297"/>
                    </a:cubicBezTo>
                    <a:cubicBezTo>
                      <a:pt x="174" y="360"/>
                      <a:pt x="167" y="414"/>
                      <a:pt x="135" y="508"/>
                    </a:cubicBezTo>
                    <a:cubicBezTo>
                      <a:pt x="103" y="602"/>
                      <a:pt x="28" y="790"/>
                      <a:pt x="0" y="864"/>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22" name="未知"/>
              <p:cNvSpPr>
                <a:spLocks/>
              </p:cNvSpPr>
              <p:nvPr/>
            </p:nvSpPr>
            <p:spPr bwMode="auto">
              <a:xfrm>
                <a:off x="597" y="497"/>
                <a:ext cx="580" cy="344"/>
              </a:xfrm>
              <a:custGeom>
                <a:avLst/>
                <a:gdLst>
                  <a:gd name="T0" fmla="*/ 344 w 580"/>
                  <a:gd name="T1" fmla="*/ 151 h 344"/>
                  <a:gd name="T2" fmla="*/ 248 w 580"/>
                  <a:gd name="T3" fmla="*/ 151 h 344"/>
                  <a:gd name="T4" fmla="*/ 152 w 580"/>
                  <a:gd name="T5" fmla="*/ 151 h 344"/>
                  <a:gd name="T6" fmla="*/ 152 w 580"/>
                  <a:gd name="T7" fmla="*/ 247 h 344"/>
                  <a:gd name="T8" fmla="*/ 322 w 580"/>
                  <a:gd name="T9" fmla="*/ 333 h 344"/>
                  <a:gd name="T10" fmla="*/ 500 w 580"/>
                  <a:gd name="T11" fmla="*/ 311 h 344"/>
                  <a:gd name="T12" fmla="*/ 578 w 580"/>
                  <a:gd name="T13" fmla="*/ 222 h 344"/>
                  <a:gd name="T14" fmla="*/ 511 w 580"/>
                  <a:gd name="T15" fmla="*/ 100 h 344"/>
                  <a:gd name="T16" fmla="*/ 300 w 580"/>
                  <a:gd name="T17" fmla="*/ 22 h 344"/>
                  <a:gd name="T18" fmla="*/ 122 w 580"/>
                  <a:gd name="T19" fmla="*/ 11 h 344"/>
                  <a:gd name="T20" fmla="*/ 0 w 580"/>
                  <a:gd name="T21" fmla="*/ 89 h 3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0" h="344">
                    <a:moveTo>
                      <a:pt x="344" y="151"/>
                    </a:moveTo>
                    <a:cubicBezTo>
                      <a:pt x="312" y="151"/>
                      <a:pt x="280" y="151"/>
                      <a:pt x="248" y="151"/>
                    </a:cubicBezTo>
                    <a:cubicBezTo>
                      <a:pt x="216" y="151"/>
                      <a:pt x="168" y="135"/>
                      <a:pt x="152" y="151"/>
                    </a:cubicBezTo>
                    <a:cubicBezTo>
                      <a:pt x="136" y="167"/>
                      <a:pt x="124" y="217"/>
                      <a:pt x="152" y="247"/>
                    </a:cubicBezTo>
                    <a:cubicBezTo>
                      <a:pt x="180" y="277"/>
                      <a:pt x="264" y="322"/>
                      <a:pt x="322" y="333"/>
                    </a:cubicBezTo>
                    <a:cubicBezTo>
                      <a:pt x="380" y="344"/>
                      <a:pt x="457" y="329"/>
                      <a:pt x="500" y="311"/>
                    </a:cubicBezTo>
                    <a:cubicBezTo>
                      <a:pt x="543" y="293"/>
                      <a:pt x="576" y="257"/>
                      <a:pt x="578" y="222"/>
                    </a:cubicBezTo>
                    <a:cubicBezTo>
                      <a:pt x="580" y="187"/>
                      <a:pt x="557" y="133"/>
                      <a:pt x="511" y="100"/>
                    </a:cubicBezTo>
                    <a:cubicBezTo>
                      <a:pt x="465" y="67"/>
                      <a:pt x="365" y="37"/>
                      <a:pt x="300" y="22"/>
                    </a:cubicBezTo>
                    <a:cubicBezTo>
                      <a:pt x="235" y="7"/>
                      <a:pt x="172" y="0"/>
                      <a:pt x="122" y="11"/>
                    </a:cubicBezTo>
                    <a:cubicBezTo>
                      <a:pt x="72" y="22"/>
                      <a:pt x="26" y="73"/>
                      <a:pt x="0" y="89"/>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23" name="未知"/>
              <p:cNvSpPr>
                <a:spLocks/>
              </p:cNvSpPr>
              <p:nvPr/>
            </p:nvSpPr>
            <p:spPr bwMode="auto">
              <a:xfrm>
                <a:off x="808" y="641"/>
                <a:ext cx="149" cy="175"/>
              </a:xfrm>
              <a:custGeom>
                <a:avLst/>
                <a:gdLst>
                  <a:gd name="T0" fmla="*/ 0 w 149"/>
                  <a:gd name="T1" fmla="*/ 0 h 175"/>
                  <a:gd name="T2" fmla="*/ 133 w 149"/>
                  <a:gd name="T3" fmla="*/ 78 h 175"/>
                  <a:gd name="T4" fmla="*/ 96 w 149"/>
                  <a:gd name="T5" fmla="*/ 175 h 175"/>
                  <a:gd name="T6" fmla="*/ 0 60000 65536"/>
                  <a:gd name="T7" fmla="*/ 0 60000 65536"/>
                  <a:gd name="T8" fmla="*/ 0 60000 65536"/>
                </a:gdLst>
                <a:ahLst/>
                <a:cxnLst>
                  <a:cxn ang="T6">
                    <a:pos x="T0" y="T1"/>
                  </a:cxn>
                  <a:cxn ang="T7">
                    <a:pos x="T2" y="T3"/>
                  </a:cxn>
                  <a:cxn ang="T8">
                    <a:pos x="T4" y="T5"/>
                  </a:cxn>
                </a:cxnLst>
                <a:rect l="0" t="0" r="r" b="b"/>
                <a:pathLst>
                  <a:path w="149" h="175">
                    <a:moveTo>
                      <a:pt x="0" y="0"/>
                    </a:moveTo>
                    <a:cubicBezTo>
                      <a:pt x="22" y="13"/>
                      <a:pt x="117" y="49"/>
                      <a:pt x="133" y="78"/>
                    </a:cubicBezTo>
                    <a:cubicBezTo>
                      <a:pt x="149" y="107"/>
                      <a:pt x="104" y="155"/>
                      <a:pt x="96" y="175"/>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24" name="未知"/>
              <p:cNvSpPr>
                <a:spLocks/>
              </p:cNvSpPr>
              <p:nvPr/>
            </p:nvSpPr>
            <p:spPr bwMode="auto">
              <a:xfrm>
                <a:off x="720" y="866"/>
                <a:ext cx="380" cy="196"/>
              </a:xfrm>
              <a:custGeom>
                <a:avLst/>
                <a:gdLst>
                  <a:gd name="T0" fmla="*/ 380 w 380"/>
                  <a:gd name="T1" fmla="*/ 94 h 196"/>
                  <a:gd name="T2" fmla="*/ 349 w 380"/>
                  <a:gd name="T3" fmla="*/ 178 h 196"/>
                  <a:gd name="T4" fmla="*/ 193 w 380"/>
                  <a:gd name="T5" fmla="*/ 189 h 196"/>
                  <a:gd name="T6" fmla="*/ 60 w 380"/>
                  <a:gd name="T7" fmla="*/ 134 h 196"/>
                  <a:gd name="T8" fmla="*/ 4 w 380"/>
                  <a:gd name="T9" fmla="*/ 67 h 196"/>
                  <a:gd name="T10" fmla="*/ 37 w 380"/>
                  <a:gd name="T11" fmla="*/ 0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0" h="196">
                    <a:moveTo>
                      <a:pt x="380" y="94"/>
                    </a:moveTo>
                    <a:cubicBezTo>
                      <a:pt x="375" y="108"/>
                      <a:pt x="380" y="162"/>
                      <a:pt x="349" y="178"/>
                    </a:cubicBezTo>
                    <a:cubicBezTo>
                      <a:pt x="318" y="194"/>
                      <a:pt x="241" y="196"/>
                      <a:pt x="193" y="189"/>
                    </a:cubicBezTo>
                    <a:cubicBezTo>
                      <a:pt x="145" y="182"/>
                      <a:pt x="91" y="154"/>
                      <a:pt x="60" y="134"/>
                    </a:cubicBezTo>
                    <a:cubicBezTo>
                      <a:pt x="29" y="114"/>
                      <a:pt x="8" y="89"/>
                      <a:pt x="4" y="67"/>
                    </a:cubicBezTo>
                    <a:cubicBezTo>
                      <a:pt x="0" y="45"/>
                      <a:pt x="30" y="14"/>
                      <a:pt x="37" y="0"/>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25" name="未知"/>
              <p:cNvSpPr>
                <a:spLocks/>
              </p:cNvSpPr>
              <p:nvPr/>
            </p:nvSpPr>
            <p:spPr bwMode="auto">
              <a:xfrm>
                <a:off x="683" y="963"/>
                <a:ext cx="354" cy="216"/>
              </a:xfrm>
              <a:custGeom>
                <a:avLst/>
                <a:gdLst>
                  <a:gd name="T0" fmla="*/ 354 w 354"/>
                  <a:gd name="T1" fmla="*/ 93 h 216"/>
                  <a:gd name="T2" fmla="*/ 304 w 354"/>
                  <a:gd name="T3" fmla="*/ 192 h 216"/>
                  <a:gd name="T4" fmla="*/ 136 w 354"/>
                  <a:gd name="T5" fmla="*/ 200 h 216"/>
                  <a:gd name="T6" fmla="*/ 18 w 354"/>
                  <a:gd name="T7" fmla="*/ 93 h 216"/>
                  <a:gd name="T8" fmla="*/ 25 w 354"/>
                  <a:gd name="T9" fmla="*/ 0 h 2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16">
                    <a:moveTo>
                      <a:pt x="354" y="93"/>
                    </a:moveTo>
                    <a:cubicBezTo>
                      <a:pt x="346" y="109"/>
                      <a:pt x="340" y="174"/>
                      <a:pt x="304" y="192"/>
                    </a:cubicBezTo>
                    <a:cubicBezTo>
                      <a:pt x="268" y="210"/>
                      <a:pt x="184" y="216"/>
                      <a:pt x="136" y="200"/>
                    </a:cubicBezTo>
                    <a:cubicBezTo>
                      <a:pt x="88" y="184"/>
                      <a:pt x="36" y="126"/>
                      <a:pt x="18" y="93"/>
                    </a:cubicBezTo>
                    <a:cubicBezTo>
                      <a:pt x="0" y="60"/>
                      <a:pt x="24" y="19"/>
                      <a:pt x="25" y="0"/>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26" name="未知"/>
              <p:cNvSpPr>
                <a:spLocks/>
              </p:cNvSpPr>
              <p:nvPr/>
            </p:nvSpPr>
            <p:spPr bwMode="auto">
              <a:xfrm>
                <a:off x="864" y="960"/>
                <a:ext cx="33" cy="81"/>
              </a:xfrm>
              <a:custGeom>
                <a:avLst/>
                <a:gdLst>
                  <a:gd name="T0" fmla="*/ 33 w 33"/>
                  <a:gd name="T1" fmla="*/ 0 h 81"/>
                  <a:gd name="T2" fmla="*/ 0 w 33"/>
                  <a:gd name="T3" fmla="*/ 81 h 81"/>
                  <a:gd name="T4" fmla="*/ 0 60000 65536"/>
                  <a:gd name="T5" fmla="*/ 0 60000 65536"/>
                </a:gdLst>
                <a:ahLst/>
                <a:cxnLst>
                  <a:cxn ang="T4">
                    <a:pos x="T0" y="T1"/>
                  </a:cxn>
                  <a:cxn ang="T5">
                    <a:pos x="T2" y="T3"/>
                  </a:cxn>
                </a:cxnLst>
                <a:rect l="0" t="0" r="r" b="b"/>
                <a:pathLst>
                  <a:path w="33" h="81">
                    <a:moveTo>
                      <a:pt x="33" y="0"/>
                    </a:moveTo>
                    <a:cubicBezTo>
                      <a:pt x="28" y="13"/>
                      <a:pt x="7" y="64"/>
                      <a:pt x="0" y="81"/>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27" name="未知"/>
              <p:cNvSpPr>
                <a:spLocks/>
              </p:cNvSpPr>
              <p:nvPr/>
            </p:nvSpPr>
            <p:spPr bwMode="auto">
              <a:xfrm flipH="1">
                <a:off x="576" y="1144"/>
                <a:ext cx="384" cy="56"/>
              </a:xfrm>
              <a:custGeom>
                <a:avLst/>
                <a:gdLst>
                  <a:gd name="T0" fmla="*/ 0 w 384"/>
                  <a:gd name="T1" fmla="*/ 0 h 56"/>
                  <a:gd name="T2" fmla="*/ 144 w 384"/>
                  <a:gd name="T3" fmla="*/ 48 h 56"/>
                  <a:gd name="T4" fmla="*/ 384 w 384"/>
                  <a:gd name="T5" fmla="*/ 48 h 56"/>
                  <a:gd name="T6" fmla="*/ 0 60000 65536"/>
                  <a:gd name="T7" fmla="*/ 0 60000 65536"/>
                  <a:gd name="T8" fmla="*/ 0 60000 65536"/>
                </a:gdLst>
                <a:ahLst/>
                <a:cxnLst>
                  <a:cxn ang="T6">
                    <a:pos x="T0" y="T1"/>
                  </a:cxn>
                  <a:cxn ang="T7">
                    <a:pos x="T2" y="T3"/>
                  </a:cxn>
                  <a:cxn ang="T8">
                    <a:pos x="T4" y="T5"/>
                  </a:cxn>
                </a:cxnLst>
                <a:rect l="0" t="0" r="r" b="b"/>
                <a:pathLst>
                  <a:path w="384" h="56">
                    <a:moveTo>
                      <a:pt x="0" y="0"/>
                    </a:moveTo>
                    <a:cubicBezTo>
                      <a:pt x="40" y="20"/>
                      <a:pt x="80" y="40"/>
                      <a:pt x="144" y="48"/>
                    </a:cubicBezTo>
                    <a:cubicBezTo>
                      <a:pt x="208" y="56"/>
                      <a:pt x="336" y="56"/>
                      <a:pt x="384" y="48"/>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28" name="未知"/>
              <p:cNvSpPr>
                <a:spLocks/>
              </p:cNvSpPr>
              <p:nvPr/>
            </p:nvSpPr>
            <p:spPr bwMode="auto">
              <a:xfrm flipH="1">
                <a:off x="0" y="816"/>
                <a:ext cx="240" cy="144"/>
              </a:xfrm>
              <a:custGeom>
                <a:avLst/>
                <a:gdLst>
                  <a:gd name="T0" fmla="*/ 0 w 240"/>
                  <a:gd name="T1" fmla="*/ 0 h 144"/>
                  <a:gd name="T2" fmla="*/ 240 w 240"/>
                  <a:gd name="T3" fmla="*/ 144 h 144"/>
                  <a:gd name="T4" fmla="*/ 0 60000 65536"/>
                  <a:gd name="T5" fmla="*/ 0 60000 65536"/>
                </a:gdLst>
                <a:ahLst/>
                <a:cxnLst>
                  <a:cxn ang="T4">
                    <a:pos x="T0" y="T1"/>
                  </a:cxn>
                  <a:cxn ang="T5">
                    <a:pos x="T2" y="T3"/>
                  </a:cxn>
                </a:cxnLst>
                <a:rect l="0" t="0" r="r" b="b"/>
                <a:pathLst>
                  <a:path w="240" h="144">
                    <a:moveTo>
                      <a:pt x="0" y="0"/>
                    </a:moveTo>
                    <a:cubicBezTo>
                      <a:pt x="100" y="60"/>
                      <a:pt x="200" y="120"/>
                      <a:pt x="240" y="144"/>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29" name="未知"/>
              <p:cNvSpPr>
                <a:spLocks/>
              </p:cNvSpPr>
              <p:nvPr/>
            </p:nvSpPr>
            <p:spPr bwMode="auto">
              <a:xfrm>
                <a:off x="477" y="56"/>
                <a:ext cx="45" cy="184"/>
              </a:xfrm>
              <a:custGeom>
                <a:avLst/>
                <a:gdLst>
                  <a:gd name="T0" fmla="*/ 12 w 89"/>
                  <a:gd name="T1" fmla="*/ 0 h 280"/>
                  <a:gd name="T2" fmla="*/ 7 w 89"/>
                  <a:gd name="T3" fmla="*/ 60 h 280"/>
                  <a:gd name="T4" fmla="*/ 0 w 89"/>
                  <a:gd name="T5" fmla="*/ 80 h 280"/>
                  <a:gd name="T6" fmla="*/ 0 60000 65536"/>
                  <a:gd name="T7" fmla="*/ 0 60000 65536"/>
                  <a:gd name="T8" fmla="*/ 0 60000 65536"/>
                </a:gdLst>
                <a:ahLst/>
                <a:cxnLst>
                  <a:cxn ang="T6">
                    <a:pos x="T0" y="T1"/>
                  </a:cxn>
                  <a:cxn ang="T7">
                    <a:pos x="T2" y="T3"/>
                  </a:cxn>
                  <a:cxn ang="T8">
                    <a:pos x="T4" y="T5"/>
                  </a:cxn>
                </a:cxnLst>
                <a:rect l="0" t="0" r="r" b="b"/>
                <a:pathLst>
                  <a:path w="89" h="280">
                    <a:moveTo>
                      <a:pt x="89" y="0"/>
                    </a:moveTo>
                    <a:cubicBezTo>
                      <a:pt x="84" y="35"/>
                      <a:pt x="71" y="164"/>
                      <a:pt x="56" y="211"/>
                    </a:cubicBezTo>
                    <a:cubicBezTo>
                      <a:pt x="41" y="258"/>
                      <a:pt x="12" y="266"/>
                      <a:pt x="0" y="280"/>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grpSp>
        <p:grpSp>
          <p:nvGrpSpPr>
            <p:cNvPr id="9" name="Group 23"/>
            <p:cNvGrpSpPr>
              <a:grpSpLocks/>
            </p:cNvGrpSpPr>
            <p:nvPr/>
          </p:nvGrpSpPr>
          <p:grpSpPr bwMode="auto">
            <a:xfrm>
              <a:off x="720" y="116"/>
              <a:ext cx="747" cy="844"/>
              <a:chOff x="0" y="116"/>
              <a:chExt cx="747" cy="844"/>
            </a:xfrm>
          </p:grpSpPr>
          <p:sp>
            <p:nvSpPr>
              <p:cNvPr id="14" name="AutoShape 24"/>
              <p:cNvSpPr>
                <a:spLocks noChangeArrowheads="1"/>
              </p:cNvSpPr>
              <p:nvPr/>
            </p:nvSpPr>
            <p:spPr bwMode="auto">
              <a:xfrm>
                <a:off x="0" y="192"/>
                <a:ext cx="384" cy="768"/>
              </a:xfrm>
              <a:prstGeom prst="upArrow">
                <a:avLst>
                  <a:gd name="adj1" fmla="val 50000"/>
                  <a:gd name="adj2" fmla="val 50000"/>
                </a:avLst>
              </a:prstGeom>
              <a:solidFill>
                <a:srgbClr val="FFFF00"/>
              </a:solidFill>
              <a:ln w="38100">
                <a:solidFill>
                  <a:srgbClr val="FF0B0B"/>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graphicFrame>
            <p:nvGraphicFramePr>
              <p:cNvPr id="15" name="Object 25"/>
              <p:cNvGraphicFramePr>
                <a:graphicFrameLocks noChangeAspect="1"/>
              </p:cNvGraphicFramePr>
              <p:nvPr/>
            </p:nvGraphicFramePr>
            <p:xfrm>
              <a:off x="352" y="116"/>
              <a:ext cx="395" cy="576"/>
            </p:xfrm>
            <a:graphic>
              <a:graphicData uri="http://schemas.openxmlformats.org/presentationml/2006/ole">
                <mc:AlternateContent xmlns:mc="http://schemas.openxmlformats.org/markup-compatibility/2006">
                  <mc:Choice xmlns:v="urn:schemas-microsoft-com:vml" Requires="v">
                    <p:oleObj spid="_x0000_s104766" r:id="rId6" imgW="241510" imgH="406753" progId="Equation.3">
                      <p:embed/>
                    </p:oleObj>
                  </mc:Choice>
                  <mc:Fallback>
                    <p:oleObj r:id="rId6" imgW="241510" imgH="40675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 y="116"/>
                            <a:ext cx="395"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10" name="Group 26"/>
            <p:cNvGrpSpPr>
              <a:grpSpLocks/>
            </p:cNvGrpSpPr>
            <p:nvPr/>
          </p:nvGrpSpPr>
          <p:grpSpPr bwMode="auto">
            <a:xfrm>
              <a:off x="96" y="864"/>
              <a:ext cx="1368" cy="400"/>
              <a:chOff x="0" y="0"/>
              <a:chExt cx="1368" cy="400"/>
            </a:xfrm>
          </p:grpSpPr>
          <p:sp>
            <p:nvSpPr>
              <p:cNvPr id="12" name="未知"/>
              <p:cNvSpPr>
                <a:spLocks/>
              </p:cNvSpPr>
              <p:nvPr/>
            </p:nvSpPr>
            <p:spPr bwMode="auto">
              <a:xfrm>
                <a:off x="0" y="0"/>
                <a:ext cx="1368" cy="400"/>
              </a:xfrm>
              <a:custGeom>
                <a:avLst/>
                <a:gdLst>
                  <a:gd name="T0" fmla="*/ 0 w 1368"/>
                  <a:gd name="T1" fmla="*/ 240 h 400"/>
                  <a:gd name="T2" fmla="*/ 192 w 1368"/>
                  <a:gd name="T3" fmla="*/ 336 h 400"/>
                  <a:gd name="T4" fmla="*/ 432 w 1368"/>
                  <a:gd name="T5" fmla="*/ 384 h 400"/>
                  <a:gd name="T6" fmla="*/ 864 w 1368"/>
                  <a:gd name="T7" fmla="*/ 384 h 400"/>
                  <a:gd name="T8" fmla="*/ 1200 w 1368"/>
                  <a:gd name="T9" fmla="*/ 288 h 400"/>
                  <a:gd name="T10" fmla="*/ 1344 w 1368"/>
                  <a:gd name="T11" fmla="*/ 192 h 400"/>
                  <a:gd name="T12" fmla="*/ 1344 w 1368"/>
                  <a:gd name="T13" fmla="*/ 96 h 400"/>
                  <a:gd name="T14" fmla="*/ 1200 w 1368"/>
                  <a:gd name="T15" fmla="*/ 0 h 4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68" h="400">
                    <a:moveTo>
                      <a:pt x="0" y="240"/>
                    </a:moveTo>
                    <a:cubicBezTo>
                      <a:pt x="60" y="276"/>
                      <a:pt x="120" y="312"/>
                      <a:pt x="192" y="336"/>
                    </a:cubicBezTo>
                    <a:cubicBezTo>
                      <a:pt x="264" y="360"/>
                      <a:pt x="320" y="376"/>
                      <a:pt x="432" y="384"/>
                    </a:cubicBezTo>
                    <a:cubicBezTo>
                      <a:pt x="544" y="392"/>
                      <a:pt x="736" y="400"/>
                      <a:pt x="864" y="384"/>
                    </a:cubicBezTo>
                    <a:cubicBezTo>
                      <a:pt x="992" y="368"/>
                      <a:pt x="1120" y="320"/>
                      <a:pt x="1200" y="288"/>
                    </a:cubicBezTo>
                    <a:cubicBezTo>
                      <a:pt x="1280" y="256"/>
                      <a:pt x="1320" y="224"/>
                      <a:pt x="1344" y="192"/>
                    </a:cubicBezTo>
                    <a:cubicBezTo>
                      <a:pt x="1368" y="160"/>
                      <a:pt x="1368" y="128"/>
                      <a:pt x="1344" y="96"/>
                    </a:cubicBezTo>
                    <a:cubicBezTo>
                      <a:pt x="1320" y="64"/>
                      <a:pt x="1224" y="16"/>
                      <a:pt x="1200" y="0"/>
                    </a:cubicBezTo>
                  </a:path>
                </a:pathLst>
              </a:custGeom>
              <a:noFill/>
              <a:ln w="76200" cmpd="sng">
                <a:solidFill>
                  <a:srgbClr val="3366FF"/>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13" name="未知"/>
              <p:cNvSpPr>
                <a:spLocks/>
              </p:cNvSpPr>
              <p:nvPr/>
            </p:nvSpPr>
            <p:spPr bwMode="auto">
              <a:xfrm>
                <a:off x="0" y="48"/>
                <a:ext cx="288" cy="240"/>
              </a:xfrm>
              <a:custGeom>
                <a:avLst/>
                <a:gdLst>
                  <a:gd name="T0" fmla="*/ 96 w 288"/>
                  <a:gd name="T1" fmla="*/ 240 h 240"/>
                  <a:gd name="T2" fmla="*/ 0 w 288"/>
                  <a:gd name="T3" fmla="*/ 144 h 240"/>
                  <a:gd name="T4" fmla="*/ 96 w 288"/>
                  <a:gd name="T5" fmla="*/ 48 h 240"/>
                  <a:gd name="T6" fmla="*/ 288 w 288"/>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240">
                    <a:moveTo>
                      <a:pt x="96" y="240"/>
                    </a:moveTo>
                    <a:cubicBezTo>
                      <a:pt x="48" y="208"/>
                      <a:pt x="0" y="176"/>
                      <a:pt x="0" y="144"/>
                    </a:cubicBezTo>
                    <a:cubicBezTo>
                      <a:pt x="0" y="112"/>
                      <a:pt x="48" y="72"/>
                      <a:pt x="96" y="48"/>
                    </a:cubicBezTo>
                    <a:cubicBezTo>
                      <a:pt x="144" y="24"/>
                      <a:pt x="256" y="8"/>
                      <a:pt x="288" y="0"/>
                    </a:cubicBezTo>
                  </a:path>
                </a:pathLst>
              </a:custGeom>
              <a:noFill/>
              <a:ln w="76200" cmpd="sng">
                <a:solidFill>
                  <a:srgbClr val="3366FF"/>
                </a:solidFill>
                <a:round/>
                <a:headEnd/>
                <a:tailEnd type="triangle" w="med" len="me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grpSp>
        <p:sp>
          <p:nvSpPr>
            <p:cNvPr id="11" name="Text Box 29"/>
            <p:cNvSpPr txBox="1">
              <a:spLocks noChangeArrowheads="1"/>
            </p:cNvSpPr>
            <p:nvPr/>
          </p:nvSpPr>
          <p:spPr bwMode="auto">
            <a:xfrm>
              <a:off x="0" y="528"/>
              <a:ext cx="341" cy="32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zh-CN" sz="2800" b="1" i="1" kern="0">
                  <a:solidFill>
                    <a:srgbClr val="3366FF"/>
                  </a:solidFill>
                  <a:latin typeface="Times New Roman" panose="02020603050405020304" pitchFamily="18" charset="0"/>
                </a:rPr>
                <a:t>E</a:t>
              </a:r>
              <a:r>
                <a:rPr lang="zh-CN" altLang="zh-CN" sz="2800" b="1" kern="0" baseline="-25000">
                  <a:solidFill>
                    <a:srgbClr val="3366FF"/>
                  </a:solidFill>
                  <a:latin typeface="Times New Roman" panose="02020603050405020304" pitchFamily="18" charset="0"/>
                </a:rPr>
                <a:t>v</a:t>
              </a:r>
              <a:endParaRPr lang="zh-CN" altLang="zh-CN" sz="2800" b="1" kern="0">
                <a:solidFill>
                  <a:srgbClr val="3366FF"/>
                </a:solidFill>
                <a:latin typeface="Times New Roman" panose="02020603050405020304" pitchFamily="18" charset="0"/>
              </a:endParaRPr>
            </a:p>
          </p:txBody>
        </p:sp>
      </p:grpSp>
      <p:grpSp>
        <p:nvGrpSpPr>
          <p:cNvPr id="30" name="Group 5"/>
          <p:cNvGrpSpPr>
            <a:grpSpLocks/>
          </p:cNvGrpSpPr>
          <p:nvPr/>
        </p:nvGrpSpPr>
        <p:grpSpPr bwMode="auto">
          <a:xfrm>
            <a:off x="840736" y="3015083"/>
            <a:ext cx="2589212" cy="2590800"/>
            <a:chOff x="0" y="0"/>
            <a:chExt cx="1631" cy="1632"/>
          </a:xfrm>
        </p:grpSpPr>
        <p:sp>
          <p:nvSpPr>
            <p:cNvPr id="31" name="Rectangle 6"/>
            <p:cNvSpPr>
              <a:spLocks noChangeArrowheads="1"/>
            </p:cNvSpPr>
            <p:nvPr/>
          </p:nvSpPr>
          <p:spPr bwMode="auto">
            <a:xfrm>
              <a:off x="431" y="0"/>
              <a:ext cx="909"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sp>
          <p:nvSpPr>
            <p:cNvPr id="32" name="Rectangle 7"/>
            <p:cNvSpPr>
              <a:spLocks noChangeArrowheads="1"/>
            </p:cNvSpPr>
            <p:nvPr/>
          </p:nvSpPr>
          <p:spPr bwMode="auto">
            <a:xfrm>
              <a:off x="1138" y="293"/>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zh-CN" sz="1800" kern="0">
                  <a:solidFill>
                    <a:srgbClr val="000000"/>
                  </a:solidFill>
                  <a:latin typeface="Times New Roman" panose="02020603050405020304" pitchFamily="18" charset="0"/>
                </a:rPr>
                <a:t> </a:t>
              </a:r>
              <a:endParaRPr lang="zh-CN" altLang="zh-CN" sz="2800" kern="0">
                <a:solidFill>
                  <a:srgbClr val="000404"/>
                </a:solidFill>
                <a:latin typeface="Times New Roman" panose="02020603050405020304" pitchFamily="18" charset="0"/>
              </a:endParaRPr>
            </a:p>
          </p:txBody>
        </p:sp>
        <p:sp>
          <p:nvSpPr>
            <p:cNvPr id="33" name="Rectangle 8"/>
            <p:cNvSpPr>
              <a:spLocks noChangeArrowheads="1"/>
            </p:cNvSpPr>
            <p:nvPr/>
          </p:nvSpPr>
          <p:spPr bwMode="auto">
            <a:xfrm>
              <a:off x="512" y="950"/>
              <a:ext cx="505"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sp>
          <p:nvSpPr>
            <p:cNvPr id="34" name="Rectangle 9"/>
            <p:cNvSpPr>
              <a:spLocks noChangeArrowheads="1"/>
            </p:cNvSpPr>
            <p:nvPr/>
          </p:nvSpPr>
          <p:spPr bwMode="auto">
            <a:xfrm>
              <a:off x="795" y="1102"/>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zh-CN" sz="2500" kern="0">
                  <a:solidFill>
                    <a:srgbClr val="000000"/>
                  </a:solidFill>
                  <a:latin typeface="Times New Roman" panose="02020603050405020304" pitchFamily="18" charset="0"/>
                </a:rPr>
                <a:t> </a:t>
              </a:r>
              <a:endParaRPr lang="zh-CN" altLang="zh-CN" sz="2800" kern="0">
                <a:solidFill>
                  <a:srgbClr val="000404"/>
                </a:solidFill>
                <a:latin typeface="Times New Roman" panose="02020603050405020304" pitchFamily="18" charset="0"/>
              </a:endParaRPr>
            </a:p>
          </p:txBody>
        </p:sp>
        <p:graphicFrame>
          <p:nvGraphicFramePr>
            <p:cNvPr id="35" name="Object 10"/>
            <p:cNvGraphicFramePr>
              <a:graphicFrameLocks noChangeAspect="1"/>
            </p:cNvGraphicFramePr>
            <p:nvPr/>
          </p:nvGraphicFramePr>
          <p:xfrm>
            <a:off x="1055" y="226"/>
            <a:ext cx="576" cy="514"/>
          </p:xfrm>
          <a:graphic>
            <a:graphicData uri="http://schemas.openxmlformats.org/presentationml/2006/ole">
              <mc:AlternateContent xmlns:mc="http://schemas.openxmlformats.org/markup-compatibility/2006">
                <mc:Choice xmlns:v="urn:schemas-microsoft-com:vml" Requires="v">
                  <p:oleObj spid="_x0000_s104767" r:id="rId8" imgW="470717" imgH="419829" progId="Equation.3">
                    <p:embed/>
                  </p:oleObj>
                </mc:Choice>
                <mc:Fallback>
                  <p:oleObj r:id="rId8" imgW="470717" imgH="4198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5" y="226"/>
                          <a:ext cx="576" cy="5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6" name="Group 11"/>
            <p:cNvGrpSpPr>
              <a:grpSpLocks/>
            </p:cNvGrpSpPr>
            <p:nvPr/>
          </p:nvGrpSpPr>
          <p:grpSpPr bwMode="auto">
            <a:xfrm>
              <a:off x="181" y="192"/>
              <a:ext cx="1450" cy="1440"/>
              <a:chOff x="0" y="0"/>
              <a:chExt cx="1450" cy="1440"/>
            </a:xfrm>
          </p:grpSpPr>
          <p:sp>
            <p:nvSpPr>
              <p:cNvPr id="41" name="Oval 12"/>
              <p:cNvSpPr>
                <a:spLocks noChangeArrowheads="1"/>
              </p:cNvSpPr>
              <p:nvPr/>
            </p:nvSpPr>
            <p:spPr bwMode="auto">
              <a:xfrm>
                <a:off x="48" y="528"/>
                <a:ext cx="1392" cy="576"/>
              </a:xfrm>
              <a:prstGeom prst="ellipse">
                <a:avLst/>
              </a:prstGeom>
              <a:gradFill rotWithShape="1">
                <a:gsLst>
                  <a:gs pos="0">
                    <a:srgbClr val="EBF7FF">
                      <a:alpha val="64000"/>
                    </a:srgbClr>
                  </a:gs>
                  <a:gs pos="100000">
                    <a:srgbClr val="6D7276">
                      <a:alpha val="70998"/>
                    </a:srgbClr>
                  </a:gs>
                </a:gsLst>
                <a:path path="shape">
                  <a:fillToRect l="50000" t="50000" r="50000" b="50000"/>
                </a:path>
              </a:gradFill>
              <a:ln w="9525">
                <a:solidFill>
                  <a:srgbClr val="000404"/>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grpSp>
            <p:nvGrpSpPr>
              <p:cNvPr id="42" name="Group 13"/>
              <p:cNvGrpSpPr>
                <a:grpSpLocks/>
              </p:cNvGrpSpPr>
              <p:nvPr/>
            </p:nvGrpSpPr>
            <p:grpSpPr bwMode="auto">
              <a:xfrm>
                <a:off x="0" y="0"/>
                <a:ext cx="1450" cy="1440"/>
                <a:chOff x="0" y="0"/>
                <a:chExt cx="1450" cy="1440"/>
              </a:xfrm>
            </p:grpSpPr>
            <p:sp>
              <p:nvSpPr>
                <p:cNvPr id="43" name="Line 14"/>
                <p:cNvSpPr>
                  <a:spLocks noChangeShapeType="1"/>
                </p:cNvSpPr>
                <p:nvPr/>
              </p:nvSpPr>
              <p:spPr bwMode="auto">
                <a:xfrm flipV="1">
                  <a:off x="346" y="0"/>
                  <a:ext cx="0" cy="76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44" name="Line 15"/>
                <p:cNvSpPr>
                  <a:spLocks noChangeShapeType="1"/>
                </p:cNvSpPr>
                <p:nvPr/>
              </p:nvSpPr>
              <p:spPr bwMode="auto">
                <a:xfrm flipV="1">
                  <a:off x="682" y="0"/>
                  <a:ext cx="0" cy="76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45" name="Line 16"/>
                <p:cNvSpPr>
                  <a:spLocks noChangeShapeType="1"/>
                </p:cNvSpPr>
                <p:nvPr/>
              </p:nvSpPr>
              <p:spPr bwMode="auto">
                <a:xfrm flipV="1">
                  <a:off x="970" y="0"/>
                  <a:ext cx="0" cy="76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46" name="Line 17"/>
                <p:cNvSpPr>
                  <a:spLocks noChangeShapeType="1"/>
                </p:cNvSpPr>
                <p:nvPr/>
              </p:nvSpPr>
              <p:spPr bwMode="auto">
                <a:xfrm flipV="1">
                  <a:off x="1258" y="0"/>
                  <a:ext cx="0" cy="76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47" name="Text Box 18"/>
                <p:cNvSpPr txBox="1">
                  <a:spLocks noChangeArrowheads="1"/>
                </p:cNvSpPr>
                <p:nvPr/>
              </p:nvSpPr>
              <p:spPr bwMode="auto">
                <a:xfrm>
                  <a:off x="0" y="13"/>
                  <a:ext cx="116" cy="36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defRPr/>
                  </a:pPr>
                  <a:endParaRPr lang="zh-CN" altLang="zh-CN" b="1" i="1" kern="0">
                    <a:solidFill>
                      <a:srgbClr val="000000"/>
                    </a:solidFill>
                    <a:latin typeface="Times New Roman" panose="02020603050405020304" pitchFamily="18" charset="0"/>
                  </a:endParaRPr>
                </a:p>
              </p:txBody>
            </p:sp>
            <p:sp>
              <p:nvSpPr>
                <p:cNvPr id="48" name="Oval 19"/>
                <p:cNvSpPr>
                  <a:spLocks noChangeArrowheads="1"/>
                </p:cNvSpPr>
                <p:nvPr/>
              </p:nvSpPr>
              <p:spPr bwMode="auto">
                <a:xfrm>
                  <a:off x="58" y="528"/>
                  <a:ext cx="1392" cy="576"/>
                </a:xfrm>
                <a:prstGeom prst="ellipse">
                  <a:avLst/>
                </a:prstGeom>
                <a:noFill/>
                <a:ln w="28575">
                  <a:solidFill>
                    <a:srgbClr val="FFFF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sp>
              <p:nvSpPr>
                <p:cNvPr id="49" name="Line 20"/>
                <p:cNvSpPr>
                  <a:spLocks noChangeShapeType="1"/>
                </p:cNvSpPr>
                <p:nvPr/>
              </p:nvSpPr>
              <p:spPr bwMode="auto">
                <a:xfrm>
                  <a:off x="346" y="1056"/>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50" name="Line 21"/>
                <p:cNvSpPr>
                  <a:spLocks noChangeShapeType="1"/>
                </p:cNvSpPr>
                <p:nvPr/>
              </p:nvSpPr>
              <p:spPr bwMode="auto">
                <a:xfrm>
                  <a:off x="682" y="1104"/>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51" name="Line 22"/>
                <p:cNvSpPr>
                  <a:spLocks noChangeShapeType="1"/>
                </p:cNvSpPr>
                <p:nvPr/>
              </p:nvSpPr>
              <p:spPr bwMode="auto">
                <a:xfrm>
                  <a:off x="970" y="1104"/>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52" name="Line 23"/>
                <p:cNvSpPr>
                  <a:spLocks noChangeShapeType="1"/>
                </p:cNvSpPr>
                <p:nvPr/>
              </p:nvSpPr>
              <p:spPr bwMode="auto">
                <a:xfrm>
                  <a:off x="1258" y="1056"/>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grpSp>
        </p:grpSp>
        <p:sp>
          <p:nvSpPr>
            <p:cNvPr id="37" name="Line 24"/>
            <p:cNvSpPr>
              <a:spLocks noChangeShapeType="1"/>
            </p:cNvSpPr>
            <p:nvPr/>
          </p:nvSpPr>
          <p:spPr bwMode="auto">
            <a:xfrm flipV="1">
              <a:off x="1007" y="285"/>
              <a:ext cx="0" cy="576"/>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38" name="Line 25"/>
            <p:cNvSpPr>
              <a:spLocks noChangeShapeType="1"/>
            </p:cNvSpPr>
            <p:nvPr/>
          </p:nvSpPr>
          <p:spPr bwMode="auto">
            <a:xfrm rot="2589998" flipH="1">
              <a:off x="296" y="1159"/>
              <a:ext cx="140" cy="33"/>
            </a:xfrm>
            <a:prstGeom prst="line">
              <a:avLst/>
            </a:prstGeom>
            <a:noFill/>
            <a:ln w="28575">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graphicFrame>
          <p:nvGraphicFramePr>
            <p:cNvPr id="39" name="Object 26"/>
            <p:cNvGraphicFramePr>
              <a:graphicFrameLocks noChangeAspect="1"/>
            </p:cNvGraphicFramePr>
            <p:nvPr/>
          </p:nvGraphicFramePr>
          <p:xfrm>
            <a:off x="588" y="180"/>
            <a:ext cx="218" cy="291"/>
          </p:xfrm>
          <a:graphic>
            <a:graphicData uri="http://schemas.openxmlformats.org/presentationml/2006/ole">
              <mc:AlternateContent xmlns:mc="http://schemas.openxmlformats.org/markup-compatibility/2006">
                <mc:Choice xmlns:v="urn:schemas-microsoft-com:vml" Requires="v">
                  <p:oleObj spid="_x0000_s104768" r:id="rId10" imgW="152798" imgH="203731" progId="Equation.3">
                    <p:embed/>
                  </p:oleObj>
                </mc:Choice>
                <mc:Fallback>
                  <p:oleObj r:id="rId10" imgW="152798" imgH="203731"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8" y="180"/>
                          <a:ext cx="21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0" name="Object 27"/>
            <p:cNvGraphicFramePr>
              <a:graphicFrameLocks noChangeAspect="1"/>
            </p:cNvGraphicFramePr>
            <p:nvPr/>
          </p:nvGraphicFramePr>
          <p:xfrm>
            <a:off x="0" y="1089"/>
            <a:ext cx="326" cy="408"/>
          </p:xfrm>
          <a:graphic>
            <a:graphicData uri="http://schemas.openxmlformats.org/presentationml/2006/ole">
              <mc:AlternateContent xmlns:mc="http://schemas.openxmlformats.org/markup-compatibility/2006">
                <mc:Choice xmlns:v="urn:schemas-microsoft-com:vml" Requires="v">
                  <p:oleObj spid="_x0000_s104769" r:id="rId12" imgW="203553" imgH="254442" progId="Equation.3">
                    <p:embed/>
                  </p:oleObj>
                </mc:Choice>
                <mc:Fallback>
                  <p:oleObj r:id="rId12" imgW="203553" imgH="254442"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089"/>
                          <a:ext cx="326"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53" name="Group 28"/>
          <p:cNvGrpSpPr>
            <a:grpSpLocks/>
          </p:cNvGrpSpPr>
          <p:nvPr/>
        </p:nvGrpSpPr>
        <p:grpSpPr bwMode="auto">
          <a:xfrm>
            <a:off x="3937950" y="3261148"/>
            <a:ext cx="2460625" cy="2706687"/>
            <a:chOff x="0" y="0"/>
            <a:chExt cx="1550" cy="1705"/>
          </a:xfrm>
        </p:grpSpPr>
        <p:sp>
          <p:nvSpPr>
            <p:cNvPr id="54" name="Rectangle 29"/>
            <p:cNvSpPr>
              <a:spLocks noChangeArrowheads="1"/>
            </p:cNvSpPr>
            <p:nvPr/>
          </p:nvSpPr>
          <p:spPr bwMode="auto">
            <a:xfrm>
              <a:off x="70" y="0"/>
              <a:ext cx="758"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sp>
          <p:nvSpPr>
            <p:cNvPr id="55" name="Rectangle 30"/>
            <p:cNvSpPr>
              <a:spLocks noChangeArrowheads="1"/>
            </p:cNvSpPr>
            <p:nvPr/>
          </p:nvSpPr>
          <p:spPr bwMode="auto">
            <a:xfrm>
              <a:off x="636" y="293"/>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zh-CN" sz="1800" kern="0">
                  <a:solidFill>
                    <a:srgbClr val="000000"/>
                  </a:solidFill>
                  <a:latin typeface="Times New Roman" panose="02020603050405020304" pitchFamily="18" charset="0"/>
                </a:rPr>
                <a:t> </a:t>
              </a:r>
              <a:endParaRPr lang="zh-CN" altLang="zh-CN" sz="2800" kern="0">
                <a:solidFill>
                  <a:srgbClr val="000404"/>
                </a:solidFill>
                <a:latin typeface="Times New Roman" panose="02020603050405020304" pitchFamily="18" charset="0"/>
              </a:endParaRPr>
            </a:p>
          </p:txBody>
        </p:sp>
        <p:sp>
          <p:nvSpPr>
            <p:cNvPr id="56" name="Rectangle 31"/>
            <p:cNvSpPr>
              <a:spLocks noChangeArrowheads="1"/>
            </p:cNvSpPr>
            <p:nvPr/>
          </p:nvSpPr>
          <p:spPr bwMode="auto">
            <a:xfrm>
              <a:off x="100" y="900"/>
              <a:ext cx="506"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sp>
          <p:nvSpPr>
            <p:cNvPr id="57" name="Rectangle 32"/>
            <p:cNvSpPr>
              <a:spLocks noChangeArrowheads="1"/>
            </p:cNvSpPr>
            <p:nvPr/>
          </p:nvSpPr>
          <p:spPr bwMode="auto">
            <a:xfrm>
              <a:off x="383" y="1052"/>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zh-CN" sz="2500" kern="0">
                  <a:solidFill>
                    <a:srgbClr val="000000"/>
                  </a:solidFill>
                  <a:latin typeface="Times New Roman" panose="02020603050405020304" pitchFamily="18" charset="0"/>
                </a:rPr>
                <a:t> </a:t>
              </a:r>
              <a:endParaRPr lang="zh-CN" altLang="zh-CN" sz="2800" kern="0">
                <a:solidFill>
                  <a:srgbClr val="000404"/>
                </a:solidFill>
                <a:latin typeface="Times New Roman" panose="02020603050405020304" pitchFamily="18" charset="0"/>
              </a:endParaRPr>
            </a:p>
          </p:txBody>
        </p:sp>
        <p:graphicFrame>
          <p:nvGraphicFramePr>
            <p:cNvPr id="58" name="Object 33"/>
            <p:cNvGraphicFramePr>
              <a:graphicFrameLocks noChangeAspect="1"/>
            </p:cNvGraphicFramePr>
            <p:nvPr/>
          </p:nvGraphicFramePr>
          <p:xfrm>
            <a:off x="960" y="1158"/>
            <a:ext cx="534" cy="477"/>
          </p:xfrm>
          <a:graphic>
            <a:graphicData uri="http://schemas.openxmlformats.org/presentationml/2006/ole">
              <mc:AlternateContent xmlns:mc="http://schemas.openxmlformats.org/markup-compatibility/2006">
                <mc:Choice xmlns:v="urn:schemas-microsoft-com:vml" Requires="v">
                  <p:oleObj spid="_x0000_s104770" r:id="rId14" imgW="470717" imgH="419829" progId="Equation.3">
                    <p:embed/>
                  </p:oleObj>
                </mc:Choice>
                <mc:Fallback>
                  <p:oleObj r:id="rId14" imgW="470717" imgH="41982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60" y="1158"/>
                          <a:ext cx="534"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59" name="Group 34"/>
            <p:cNvGrpSpPr>
              <a:grpSpLocks/>
            </p:cNvGrpSpPr>
            <p:nvPr/>
          </p:nvGrpSpPr>
          <p:grpSpPr bwMode="auto">
            <a:xfrm>
              <a:off x="100" y="10"/>
              <a:ext cx="1450" cy="1440"/>
              <a:chOff x="0" y="0"/>
              <a:chExt cx="1450" cy="1440"/>
            </a:xfrm>
          </p:grpSpPr>
          <p:sp>
            <p:nvSpPr>
              <p:cNvPr id="64" name="Oval 35"/>
              <p:cNvSpPr>
                <a:spLocks noChangeArrowheads="1"/>
              </p:cNvSpPr>
              <p:nvPr/>
            </p:nvSpPr>
            <p:spPr bwMode="auto">
              <a:xfrm>
                <a:off x="48" y="528"/>
                <a:ext cx="1392" cy="576"/>
              </a:xfrm>
              <a:prstGeom prst="ellipse">
                <a:avLst/>
              </a:prstGeom>
              <a:gradFill rotWithShape="1">
                <a:gsLst>
                  <a:gs pos="0">
                    <a:srgbClr val="EBF7FF">
                      <a:alpha val="64000"/>
                    </a:srgbClr>
                  </a:gs>
                  <a:gs pos="100000">
                    <a:srgbClr val="6D7276">
                      <a:alpha val="70998"/>
                    </a:srgbClr>
                  </a:gs>
                </a:gsLst>
                <a:path path="shape">
                  <a:fillToRect l="50000" t="50000" r="50000" b="50000"/>
                </a:path>
              </a:gradFill>
              <a:ln w="9525">
                <a:solidFill>
                  <a:srgbClr val="000404"/>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sp>
            <p:nvSpPr>
              <p:cNvPr id="65" name="Line 36"/>
              <p:cNvSpPr>
                <a:spLocks noChangeShapeType="1"/>
              </p:cNvSpPr>
              <p:nvPr/>
            </p:nvSpPr>
            <p:spPr bwMode="auto">
              <a:xfrm flipV="1">
                <a:off x="346" y="0"/>
                <a:ext cx="0" cy="76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66" name="Line 37"/>
              <p:cNvSpPr>
                <a:spLocks noChangeShapeType="1"/>
              </p:cNvSpPr>
              <p:nvPr/>
            </p:nvSpPr>
            <p:spPr bwMode="auto">
              <a:xfrm flipV="1">
                <a:off x="682" y="0"/>
                <a:ext cx="0" cy="76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67" name="Line 38"/>
              <p:cNvSpPr>
                <a:spLocks noChangeShapeType="1"/>
              </p:cNvSpPr>
              <p:nvPr/>
            </p:nvSpPr>
            <p:spPr bwMode="auto">
              <a:xfrm flipV="1">
                <a:off x="970" y="0"/>
                <a:ext cx="0" cy="76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68" name="Line 39"/>
              <p:cNvSpPr>
                <a:spLocks noChangeShapeType="1"/>
              </p:cNvSpPr>
              <p:nvPr/>
            </p:nvSpPr>
            <p:spPr bwMode="auto">
              <a:xfrm flipV="1">
                <a:off x="1258" y="0"/>
                <a:ext cx="0" cy="76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69" name="Text Box 40"/>
              <p:cNvSpPr txBox="1">
                <a:spLocks noChangeArrowheads="1"/>
              </p:cNvSpPr>
              <p:nvPr/>
            </p:nvSpPr>
            <p:spPr bwMode="auto">
              <a:xfrm>
                <a:off x="0" y="13"/>
                <a:ext cx="116" cy="36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defRPr/>
                </a:pPr>
                <a:endParaRPr lang="zh-CN" altLang="zh-CN" b="1" i="1" kern="0">
                  <a:solidFill>
                    <a:srgbClr val="000000"/>
                  </a:solidFill>
                  <a:latin typeface="Times New Roman" panose="02020603050405020304" pitchFamily="18" charset="0"/>
                </a:endParaRPr>
              </a:p>
            </p:txBody>
          </p:sp>
          <p:sp>
            <p:nvSpPr>
              <p:cNvPr id="70" name="Oval 41"/>
              <p:cNvSpPr>
                <a:spLocks noChangeArrowheads="1"/>
              </p:cNvSpPr>
              <p:nvPr/>
            </p:nvSpPr>
            <p:spPr bwMode="auto">
              <a:xfrm>
                <a:off x="58" y="528"/>
                <a:ext cx="1392" cy="576"/>
              </a:xfrm>
              <a:prstGeom prst="ellipse">
                <a:avLst/>
              </a:prstGeom>
              <a:noFill/>
              <a:ln w="28575">
                <a:solidFill>
                  <a:srgbClr val="FFFF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sp>
            <p:nvSpPr>
              <p:cNvPr id="71" name="Line 42"/>
              <p:cNvSpPr>
                <a:spLocks noChangeShapeType="1"/>
              </p:cNvSpPr>
              <p:nvPr/>
            </p:nvSpPr>
            <p:spPr bwMode="auto">
              <a:xfrm>
                <a:off x="346" y="1056"/>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72" name="Line 43"/>
              <p:cNvSpPr>
                <a:spLocks noChangeShapeType="1"/>
              </p:cNvSpPr>
              <p:nvPr/>
            </p:nvSpPr>
            <p:spPr bwMode="auto">
              <a:xfrm>
                <a:off x="682" y="1104"/>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73" name="Line 44"/>
              <p:cNvSpPr>
                <a:spLocks noChangeShapeType="1"/>
              </p:cNvSpPr>
              <p:nvPr/>
            </p:nvSpPr>
            <p:spPr bwMode="auto">
              <a:xfrm>
                <a:off x="970" y="1104"/>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74" name="Line 45"/>
              <p:cNvSpPr>
                <a:spLocks noChangeShapeType="1"/>
              </p:cNvSpPr>
              <p:nvPr/>
            </p:nvSpPr>
            <p:spPr bwMode="auto">
              <a:xfrm>
                <a:off x="1258" y="1056"/>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grpSp>
        <p:sp>
          <p:nvSpPr>
            <p:cNvPr id="60" name="Line 46"/>
            <p:cNvSpPr>
              <a:spLocks noChangeShapeType="1"/>
            </p:cNvSpPr>
            <p:nvPr/>
          </p:nvSpPr>
          <p:spPr bwMode="auto">
            <a:xfrm flipV="1">
              <a:off x="904" y="1129"/>
              <a:ext cx="0" cy="576"/>
            </a:xfrm>
            <a:prstGeom prst="line">
              <a:avLst/>
            </a:prstGeom>
            <a:noFill/>
            <a:ln w="381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61" name="Line 47"/>
            <p:cNvSpPr>
              <a:spLocks noChangeShapeType="1"/>
            </p:cNvSpPr>
            <p:nvPr/>
          </p:nvSpPr>
          <p:spPr bwMode="auto">
            <a:xfrm rot="-234229">
              <a:off x="252" y="972"/>
              <a:ext cx="145" cy="84"/>
            </a:xfrm>
            <a:prstGeom prst="line">
              <a:avLst/>
            </a:prstGeom>
            <a:noFill/>
            <a:ln w="28575">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graphicFrame>
          <p:nvGraphicFramePr>
            <p:cNvPr id="62" name="Object 48"/>
            <p:cNvGraphicFramePr>
              <a:graphicFrameLocks noChangeAspect="1"/>
            </p:cNvGraphicFramePr>
            <p:nvPr/>
          </p:nvGraphicFramePr>
          <p:xfrm>
            <a:off x="496" y="24"/>
            <a:ext cx="218" cy="291"/>
          </p:xfrm>
          <a:graphic>
            <a:graphicData uri="http://schemas.openxmlformats.org/presentationml/2006/ole">
              <mc:AlternateContent xmlns:mc="http://schemas.openxmlformats.org/markup-compatibility/2006">
                <mc:Choice xmlns:v="urn:schemas-microsoft-com:vml" Requires="v">
                  <p:oleObj spid="_x0000_s104771" r:id="rId16" imgW="152798" imgH="203731" progId="Equation.3">
                    <p:embed/>
                  </p:oleObj>
                </mc:Choice>
                <mc:Fallback>
                  <p:oleObj r:id="rId16" imgW="152798" imgH="203731"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6" y="24"/>
                          <a:ext cx="21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3" name="Object 49"/>
            <p:cNvGraphicFramePr>
              <a:graphicFrameLocks noChangeAspect="1"/>
            </p:cNvGraphicFramePr>
            <p:nvPr/>
          </p:nvGraphicFramePr>
          <p:xfrm>
            <a:off x="0" y="955"/>
            <a:ext cx="326" cy="408"/>
          </p:xfrm>
          <a:graphic>
            <a:graphicData uri="http://schemas.openxmlformats.org/presentationml/2006/ole">
              <mc:AlternateContent xmlns:mc="http://schemas.openxmlformats.org/markup-compatibility/2006">
                <mc:Choice xmlns:v="urn:schemas-microsoft-com:vml" Requires="v">
                  <p:oleObj spid="_x0000_s104772" r:id="rId18" imgW="203553" imgH="254442" progId="Equation.3">
                    <p:embed/>
                  </p:oleObj>
                </mc:Choice>
                <mc:Fallback>
                  <p:oleObj r:id="rId18" imgW="203553" imgH="254442"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955"/>
                          <a:ext cx="326"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75" name="Group 50"/>
          <p:cNvGrpSpPr>
            <a:grpSpLocks/>
          </p:cNvGrpSpPr>
          <p:nvPr/>
        </p:nvGrpSpPr>
        <p:grpSpPr bwMode="auto">
          <a:xfrm>
            <a:off x="913763" y="5912273"/>
            <a:ext cx="8029575" cy="631825"/>
            <a:chOff x="0" y="0"/>
            <a:chExt cx="5058" cy="398"/>
          </a:xfrm>
        </p:grpSpPr>
        <p:sp>
          <p:nvSpPr>
            <p:cNvPr id="76" name="Text Box 51"/>
            <p:cNvSpPr txBox="1">
              <a:spLocks noChangeArrowheads="1"/>
            </p:cNvSpPr>
            <p:nvPr/>
          </p:nvSpPr>
          <p:spPr bwMode="auto">
            <a:xfrm>
              <a:off x="0" y="15"/>
              <a:ext cx="5058" cy="36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b="1" kern="0">
                  <a:solidFill>
                    <a:srgbClr val="000404"/>
                  </a:solidFill>
                  <a:latin typeface="Times New Roman" panose="02020603050405020304" pitchFamily="18" charset="0"/>
                </a:rPr>
                <a:t>注意是</a:t>
              </a:r>
              <a:r>
                <a:rPr lang="zh-CN" altLang="en-US" b="1" i="1" kern="0">
                  <a:solidFill>
                    <a:srgbClr val="000404"/>
                  </a:solidFill>
                  <a:latin typeface="Times New Roman" panose="02020603050405020304" pitchFamily="18" charset="0"/>
                </a:rPr>
                <a:t>   </a:t>
              </a:r>
              <a:r>
                <a:rPr lang="zh-CN" altLang="en-US" b="1" kern="0">
                  <a:solidFill>
                    <a:srgbClr val="000404"/>
                  </a:solidFill>
                  <a:latin typeface="Times New Roman" panose="02020603050405020304" pitchFamily="18" charset="0"/>
                </a:rPr>
                <a:t>与            </a:t>
              </a:r>
              <a:r>
                <a:rPr lang="zh-CN" altLang="zh-CN" b="1" kern="0">
                  <a:solidFill>
                    <a:srgbClr val="000404"/>
                  </a:solidFill>
                  <a:latin typeface="Times New Roman" panose="02020603050405020304" pitchFamily="18" charset="0"/>
                </a:rPr>
                <a:t>,</a:t>
              </a:r>
              <a:r>
                <a:rPr lang="zh-CN" altLang="en-US" b="1" kern="0">
                  <a:solidFill>
                    <a:srgbClr val="000404"/>
                  </a:solidFill>
                  <a:latin typeface="Times New Roman" panose="02020603050405020304" pitchFamily="18" charset="0"/>
                </a:rPr>
                <a:t>而不是与</a:t>
              </a:r>
              <a:r>
                <a:rPr lang="zh-CN" altLang="en-US" b="1" i="1" kern="0">
                  <a:solidFill>
                    <a:srgbClr val="000404"/>
                  </a:solidFill>
                  <a:latin typeface="Times New Roman" panose="02020603050405020304" pitchFamily="18" charset="0"/>
                </a:rPr>
                <a:t>    </a:t>
              </a:r>
              <a:r>
                <a:rPr lang="zh-CN" altLang="en-US" b="1" kern="0">
                  <a:solidFill>
                    <a:srgbClr val="000404"/>
                  </a:solidFill>
                  <a:latin typeface="Times New Roman" panose="02020603050405020304" pitchFamily="18" charset="0"/>
                </a:rPr>
                <a:t>组成左螺旋。 </a:t>
              </a:r>
            </a:p>
          </p:txBody>
        </p:sp>
        <p:graphicFrame>
          <p:nvGraphicFramePr>
            <p:cNvPr id="77" name="Object 52"/>
            <p:cNvGraphicFramePr>
              <a:graphicFrameLocks noChangeAspect="1"/>
            </p:cNvGraphicFramePr>
            <p:nvPr/>
          </p:nvGraphicFramePr>
          <p:xfrm>
            <a:off x="1309" y="58"/>
            <a:ext cx="662" cy="296"/>
          </p:xfrm>
          <a:graphic>
            <a:graphicData uri="http://schemas.openxmlformats.org/presentationml/2006/ole">
              <mc:AlternateContent xmlns:mc="http://schemas.openxmlformats.org/markup-compatibility/2006">
                <mc:Choice xmlns:v="urn:schemas-microsoft-com:vml" Requires="v">
                  <p:oleObj spid="_x0000_s104773" r:id="rId20" imgW="432363" imgH="203465" progId="Equation.3">
                    <p:embed/>
                  </p:oleObj>
                </mc:Choice>
                <mc:Fallback>
                  <p:oleObj r:id="rId20" imgW="432363" imgH="20346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9" y="58"/>
                          <a:ext cx="66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 name="Object 53"/>
            <p:cNvGraphicFramePr>
              <a:graphicFrameLocks noChangeAspect="1"/>
            </p:cNvGraphicFramePr>
            <p:nvPr/>
          </p:nvGraphicFramePr>
          <p:xfrm>
            <a:off x="3154" y="10"/>
            <a:ext cx="239" cy="318"/>
          </p:xfrm>
          <a:graphic>
            <a:graphicData uri="http://schemas.openxmlformats.org/presentationml/2006/ole">
              <mc:AlternateContent xmlns:mc="http://schemas.openxmlformats.org/markup-compatibility/2006">
                <mc:Choice xmlns:v="urn:schemas-microsoft-com:vml" Requires="v">
                  <p:oleObj spid="_x0000_s104774" r:id="rId21" imgW="152798" imgH="203731" progId="Equation.3">
                    <p:embed/>
                  </p:oleObj>
                </mc:Choice>
                <mc:Fallback>
                  <p:oleObj r:id="rId21" imgW="152798" imgH="203731"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54" y="10"/>
                          <a:ext cx="239"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9" name="Object 54"/>
            <p:cNvGraphicFramePr>
              <a:graphicFrameLocks noChangeAspect="1"/>
            </p:cNvGraphicFramePr>
            <p:nvPr/>
          </p:nvGraphicFramePr>
          <p:xfrm>
            <a:off x="789" y="0"/>
            <a:ext cx="319" cy="398"/>
          </p:xfrm>
          <a:graphic>
            <a:graphicData uri="http://schemas.openxmlformats.org/presentationml/2006/ole">
              <mc:AlternateContent xmlns:mc="http://schemas.openxmlformats.org/markup-compatibility/2006">
                <mc:Choice xmlns:v="urn:schemas-microsoft-com:vml" Requires="v">
                  <p:oleObj spid="_x0000_s104775" r:id="rId23" imgW="203553" imgH="254442" progId="Equation.3">
                    <p:embed/>
                  </p:oleObj>
                </mc:Choice>
                <mc:Fallback>
                  <p:oleObj r:id="rId23" imgW="203553" imgH="254442"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89" y="0"/>
                          <a:ext cx="319"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Tree>
    <p:extLst>
      <p:ext uri="{BB962C8B-B14F-4D97-AF65-F5344CB8AC3E}">
        <p14:creationId xmlns:p14="http://schemas.microsoft.com/office/powerpoint/2010/main" val="301899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par>
                          <p:cTn id="8" fill="hold">
                            <p:stCondLst>
                              <p:cond delay="2000"/>
                            </p:stCondLst>
                            <p:childTnLst>
                              <p:par>
                                <p:cTn id="9" presetID="8" presetClass="entr" presetSubtype="32" fill="hold"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diamond(out)">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p:cTn id="23" dur="500" fill="hold"/>
                                        <p:tgtEl>
                                          <p:spTgt spid="53"/>
                                        </p:tgtEl>
                                        <p:attrNameLst>
                                          <p:attrName>ppt_w</p:attrName>
                                        </p:attrNameLst>
                                      </p:cBhvr>
                                      <p:tavLst>
                                        <p:tav tm="0">
                                          <p:val>
                                            <p:fltVal val="0"/>
                                          </p:val>
                                        </p:tav>
                                        <p:tav tm="100000">
                                          <p:val>
                                            <p:strVal val="#ppt_w"/>
                                          </p:val>
                                        </p:tav>
                                      </p:tavLst>
                                    </p:anim>
                                    <p:anim calcmode="lin" valueType="num">
                                      <p:cBhvr>
                                        <p:cTn id="24" dur="500" fill="hold"/>
                                        <p:tgtEl>
                                          <p:spTgt spid="53"/>
                                        </p:tgtEl>
                                        <p:attrNameLst>
                                          <p:attrName>ppt_h</p:attrName>
                                        </p:attrNameLst>
                                      </p:cBhvr>
                                      <p:tavLst>
                                        <p:tav tm="0">
                                          <p:val>
                                            <p:fltVal val="0"/>
                                          </p:val>
                                        </p:tav>
                                        <p:tav tm="100000">
                                          <p:val>
                                            <p:strVal val="#ppt_h"/>
                                          </p:val>
                                        </p:tav>
                                      </p:tavLst>
                                    </p:anim>
                                    <p:animEffect transition="in" filter="fade">
                                      <p:cBhvr>
                                        <p:cTn id="25" dur="500"/>
                                        <p:tgtEl>
                                          <p:spTgt spid="5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wipe(left)">
                                      <p:cBhvr>
                                        <p:cTn id="30"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5"/>
          <p:cNvSpPr txBox="1">
            <a:spLocks noChangeArrowheads="1"/>
          </p:cNvSpPr>
          <p:nvPr/>
        </p:nvSpPr>
        <p:spPr bwMode="auto">
          <a:xfrm>
            <a:off x="179388" y="549275"/>
            <a:ext cx="8964612"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lnSpc>
                <a:spcPct val="120000"/>
              </a:lnSpc>
              <a:spcBef>
                <a:spcPct val="50000"/>
              </a:spcBef>
              <a:spcAft>
                <a:spcPct val="0"/>
              </a:spcAft>
              <a:buFontTx/>
              <a:buNone/>
            </a:pPr>
            <a:r>
              <a:rPr lang="en-US" altLang="zh-CN" b="1" smtClean="0">
                <a:solidFill>
                  <a:srgbClr val="A50021"/>
                </a:solidFill>
                <a:latin typeface="Times New Roman" panose="02020603050405020304" pitchFamily="18" charset="0"/>
              </a:rPr>
              <a:t> </a:t>
            </a:r>
            <a:r>
              <a:rPr lang="zh-CN" altLang="en-US" b="1" smtClean="0">
                <a:solidFill>
                  <a:srgbClr val="FF0000"/>
                </a:solidFill>
                <a:latin typeface="Times New Roman" panose="02020603050405020304" pitchFamily="18" charset="0"/>
              </a:rPr>
              <a:t>例</a:t>
            </a:r>
            <a:r>
              <a:rPr lang="en-US" altLang="zh-CN" b="1" smtClean="0">
                <a:solidFill>
                  <a:srgbClr val="FF0000"/>
                </a:solidFill>
                <a:latin typeface="Times New Roman" panose="02020603050405020304" pitchFamily="18" charset="0"/>
              </a:rPr>
              <a:t>2</a:t>
            </a:r>
            <a:r>
              <a:rPr lang="zh-CN" altLang="en-US" b="1" smtClean="0">
                <a:solidFill>
                  <a:srgbClr val="FF0000"/>
                </a:solidFill>
                <a:latin typeface="Times New Roman" panose="02020603050405020304" pitchFamily="18" charset="0"/>
              </a:rPr>
              <a:t>  </a:t>
            </a:r>
            <a:r>
              <a:rPr lang="zh-CN" altLang="en-US" b="1" smtClean="0">
                <a:solidFill>
                  <a:srgbClr val="000000"/>
                </a:solidFill>
                <a:latin typeface="Times New Roman" panose="02020603050405020304" pitchFamily="18" charset="0"/>
              </a:rPr>
              <a:t>电流为</a:t>
            </a:r>
            <a:r>
              <a:rPr lang="en-US" altLang="zh-CN" b="1" i="1" smtClean="0">
                <a:solidFill>
                  <a:srgbClr val="000000"/>
                </a:solidFill>
                <a:latin typeface="Times New Roman" panose="02020603050405020304" pitchFamily="18" charset="0"/>
              </a:rPr>
              <a:t>I=I</a:t>
            </a:r>
            <a:r>
              <a:rPr lang="en-US" altLang="zh-CN" b="1" baseline="-25000" smtClean="0">
                <a:solidFill>
                  <a:srgbClr val="000000"/>
                </a:solidFill>
                <a:latin typeface="Times New Roman" panose="02020603050405020304" pitchFamily="18" charset="0"/>
              </a:rPr>
              <a:t>0</a:t>
            </a:r>
            <a:r>
              <a:rPr lang="en-US" altLang="zh-CN" b="1" smtClean="0">
                <a:solidFill>
                  <a:srgbClr val="000000"/>
                </a:solidFill>
                <a:latin typeface="Times New Roman" panose="02020603050405020304" pitchFamily="18" charset="0"/>
              </a:rPr>
              <a:t>cos</a:t>
            </a:r>
            <a:r>
              <a:rPr lang="en-US" altLang="zh-CN" b="1" i="1" smtClean="0">
                <a:solidFill>
                  <a:srgbClr val="000000"/>
                </a:solidFill>
                <a:latin typeface="Symbol" panose="05050102010706020507" pitchFamily="18" charset="2"/>
              </a:rPr>
              <a:t>w </a:t>
            </a:r>
            <a:r>
              <a:rPr lang="en-US" altLang="zh-CN" b="1" i="1" smtClean="0">
                <a:solidFill>
                  <a:srgbClr val="000000"/>
                </a:solidFill>
                <a:latin typeface="Times New Roman" panose="02020603050405020304" pitchFamily="18" charset="0"/>
              </a:rPr>
              <a:t>t </a:t>
            </a:r>
            <a:r>
              <a:rPr lang="zh-CN" altLang="en-US" b="1" smtClean="0">
                <a:solidFill>
                  <a:srgbClr val="000000"/>
                </a:solidFill>
                <a:latin typeface="Times New Roman" panose="02020603050405020304" pitchFamily="18" charset="0"/>
              </a:rPr>
              <a:t>的长直导线附近有一与其共面的矩形线框</a:t>
            </a:r>
            <a:r>
              <a:rPr lang="en-US" altLang="zh-CN" b="1" smtClean="0">
                <a:solidFill>
                  <a:srgbClr val="000000"/>
                </a:solidFill>
                <a:latin typeface="Times New Roman" panose="02020603050405020304" pitchFamily="18" charset="0"/>
              </a:rPr>
              <a:t>,</a:t>
            </a:r>
            <a:r>
              <a:rPr lang="zh-CN" altLang="en-US" b="1" smtClean="0">
                <a:solidFill>
                  <a:srgbClr val="000000"/>
                </a:solidFill>
                <a:latin typeface="Times New Roman" panose="02020603050405020304" pitchFamily="18" charset="0"/>
              </a:rPr>
              <a:t>其</a:t>
            </a:r>
            <a:r>
              <a:rPr lang="en-US" altLang="zh-CN" b="1" i="1" smtClean="0">
                <a:solidFill>
                  <a:srgbClr val="000000"/>
                </a:solidFill>
                <a:latin typeface="Times New Roman" panose="02020603050405020304" pitchFamily="18" charset="0"/>
              </a:rPr>
              <a:t>ab</a:t>
            </a:r>
            <a:r>
              <a:rPr lang="zh-CN" altLang="en-US" b="1" smtClean="0">
                <a:solidFill>
                  <a:srgbClr val="000000"/>
                </a:solidFill>
                <a:latin typeface="Times New Roman" panose="02020603050405020304" pitchFamily="18" charset="0"/>
              </a:rPr>
              <a:t>边可以速度</a:t>
            </a:r>
            <a:r>
              <a:rPr lang="en-US" altLang="zh-CN" b="1" i="1" smtClean="0">
                <a:solidFill>
                  <a:srgbClr val="000000"/>
                </a:solidFill>
                <a:latin typeface="Times New Roman" panose="02020603050405020304" pitchFamily="18" charset="0"/>
              </a:rPr>
              <a:t>v </a:t>
            </a:r>
            <a:r>
              <a:rPr lang="zh-CN" altLang="en-US" b="1" smtClean="0">
                <a:solidFill>
                  <a:srgbClr val="000000"/>
                </a:solidFill>
                <a:latin typeface="Times New Roman" panose="02020603050405020304" pitchFamily="18" charset="0"/>
              </a:rPr>
              <a:t>无摩擦地匀速平动</a:t>
            </a:r>
            <a:r>
              <a:rPr lang="en-US" altLang="zh-CN" b="1" smtClean="0">
                <a:solidFill>
                  <a:srgbClr val="000000"/>
                </a:solidFill>
                <a:latin typeface="Times New Roman" panose="02020603050405020304" pitchFamily="18" charset="0"/>
              </a:rPr>
              <a:t>,</a:t>
            </a:r>
            <a:r>
              <a:rPr lang="zh-CN" altLang="en-US" b="1" smtClean="0">
                <a:solidFill>
                  <a:srgbClr val="000000"/>
                </a:solidFill>
                <a:latin typeface="Times New Roman" panose="02020603050405020304" pitchFamily="18" charset="0"/>
              </a:rPr>
              <a:t>设</a:t>
            </a:r>
            <a:r>
              <a:rPr lang="en-US" altLang="zh-CN" b="1" i="1" smtClean="0">
                <a:solidFill>
                  <a:srgbClr val="000000"/>
                </a:solidFill>
                <a:latin typeface="Times New Roman" panose="02020603050405020304" pitchFamily="18" charset="0"/>
              </a:rPr>
              <a:t>t = </a:t>
            </a:r>
            <a:r>
              <a:rPr lang="en-US" altLang="zh-CN" b="1" smtClean="0">
                <a:solidFill>
                  <a:srgbClr val="000000"/>
                </a:solidFill>
                <a:latin typeface="Times New Roman" panose="02020603050405020304" pitchFamily="18" charset="0"/>
              </a:rPr>
              <a:t>0</a:t>
            </a:r>
            <a:r>
              <a:rPr lang="zh-CN" altLang="en-US" b="1" smtClean="0">
                <a:solidFill>
                  <a:srgbClr val="000000"/>
                </a:solidFill>
                <a:latin typeface="Times New Roman" panose="02020603050405020304" pitchFamily="18" charset="0"/>
              </a:rPr>
              <a:t>时</a:t>
            </a:r>
            <a:r>
              <a:rPr lang="en-US" altLang="zh-CN" b="1" i="1" smtClean="0">
                <a:solidFill>
                  <a:srgbClr val="000000"/>
                </a:solidFill>
                <a:latin typeface="Times New Roman" panose="02020603050405020304" pitchFamily="18" charset="0"/>
              </a:rPr>
              <a:t>ab</a:t>
            </a:r>
            <a:r>
              <a:rPr lang="zh-CN" altLang="en-US" b="1" smtClean="0">
                <a:solidFill>
                  <a:srgbClr val="000000"/>
                </a:solidFill>
                <a:latin typeface="Times New Roman" panose="02020603050405020304" pitchFamily="18" charset="0"/>
              </a:rPr>
              <a:t>与</a:t>
            </a:r>
            <a:r>
              <a:rPr lang="en-US" altLang="zh-CN" b="1" i="1" smtClean="0">
                <a:solidFill>
                  <a:srgbClr val="000000"/>
                </a:solidFill>
                <a:latin typeface="Times New Roman" panose="02020603050405020304" pitchFamily="18" charset="0"/>
              </a:rPr>
              <a:t>dc</a:t>
            </a:r>
            <a:r>
              <a:rPr lang="zh-CN" altLang="en-US" b="1" smtClean="0">
                <a:solidFill>
                  <a:srgbClr val="000000"/>
                </a:solidFill>
                <a:latin typeface="Times New Roman" panose="02020603050405020304" pitchFamily="18" charset="0"/>
              </a:rPr>
              <a:t>重合</a:t>
            </a:r>
            <a:r>
              <a:rPr lang="en-US" altLang="zh-CN" b="1" smtClean="0">
                <a:solidFill>
                  <a:srgbClr val="000000"/>
                </a:solidFill>
                <a:latin typeface="Times New Roman" panose="02020603050405020304" pitchFamily="18" charset="0"/>
              </a:rPr>
              <a:t>,</a:t>
            </a:r>
            <a:r>
              <a:rPr lang="zh-CN" altLang="en-US" b="1" smtClean="0">
                <a:solidFill>
                  <a:srgbClr val="000000"/>
                </a:solidFill>
                <a:latin typeface="Times New Roman" panose="02020603050405020304" pitchFamily="18" charset="0"/>
              </a:rPr>
              <a:t>求线框的总感应电动势</a:t>
            </a:r>
          </a:p>
        </p:txBody>
      </p:sp>
      <p:grpSp>
        <p:nvGrpSpPr>
          <p:cNvPr id="2" name="Group 3"/>
          <p:cNvGrpSpPr>
            <a:grpSpLocks/>
          </p:cNvGrpSpPr>
          <p:nvPr/>
        </p:nvGrpSpPr>
        <p:grpSpPr bwMode="auto">
          <a:xfrm>
            <a:off x="395288" y="2276475"/>
            <a:ext cx="7329487" cy="1319213"/>
            <a:chOff x="0" y="0"/>
            <a:chExt cx="4617" cy="831"/>
          </a:xfrm>
        </p:grpSpPr>
        <p:sp>
          <p:nvSpPr>
            <p:cNvPr id="32803" name="Text Box 7"/>
            <p:cNvSpPr txBox="1">
              <a:spLocks noChangeArrowheads="1"/>
            </p:cNvSpPr>
            <p:nvPr/>
          </p:nvSpPr>
          <p:spPr bwMode="auto">
            <a:xfrm>
              <a:off x="0" y="104"/>
              <a:ext cx="3629"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ts val="600"/>
                </a:spcBef>
                <a:spcAft>
                  <a:spcPct val="0"/>
                </a:spcAft>
                <a:buFontTx/>
                <a:buNone/>
              </a:pPr>
              <a:r>
                <a:rPr lang="zh-CN" altLang="en-US" b="1" smtClean="0">
                  <a:solidFill>
                    <a:srgbClr val="FF0000"/>
                  </a:solidFill>
                  <a:latin typeface="Times New Roman" panose="02020603050405020304" pitchFamily="18" charset="0"/>
                </a:rPr>
                <a:t>解：</a:t>
              </a:r>
              <a:r>
                <a:rPr lang="zh-CN" altLang="en-US" b="1" smtClean="0">
                  <a:solidFill>
                    <a:srgbClr val="000000"/>
                  </a:solidFill>
                  <a:latin typeface="Times New Roman" panose="02020603050405020304" pitchFamily="18" charset="0"/>
                </a:rPr>
                <a:t>设</a:t>
              </a:r>
              <a:r>
                <a:rPr lang="en-US" altLang="zh-CN" b="1" i="1" smtClean="0">
                  <a:solidFill>
                    <a:srgbClr val="000000"/>
                  </a:solidFill>
                  <a:latin typeface="Times New Roman" panose="02020603050405020304" pitchFamily="18" charset="0"/>
                </a:rPr>
                <a:t>t </a:t>
              </a:r>
              <a:r>
                <a:rPr lang="zh-CN" altLang="en-US" b="1" smtClean="0">
                  <a:solidFill>
                    <a:srgbClr val="000000"/>
                  </a:solidFill>
                  <a:latin typeface="Times New Roman" panose="02020603050405020304" pitchFamily="18" charset="0"/>
                </a:rPr>
                <a:t>时刻</a:t>
              </a:r>
              <a:r>
                <a:rPr lang="en-US" altLang="zh-CN" b="1" i="1" smtClean="0">
                  <a:solidFill>
                    <a:srgbClr val="000000"/>
                  </a:solidFill>
                  <a:latin typeface="Times New Roman" panose="02020603050405020304" pitchFamily="18" charset="0"/>
                </a:rPr>
                <a:t>I </a:t>
              </a:r>
              <a:r>
                <a:rPr lang="en-US" altLang="zh-CN" b="1" smtClean="0">
                  <a:solidFill>
                    <a:srgbClr val="000000"/>
                  </a:solidFill>
                  <a:latin typeface="Times New Roman" panose="02020603050405020304" pitchFamily="18" charset="0"/>
                </a:rPr>
                <a:t>&gt; 0 , </a:t>
              </a:r>
              <a:r>
                <a:rPr lang="zh-CN" altLang="en-US" b="1" smtClean="0">
                  <a:solidFill>
                    <a:srgbClr val="000000"/>
                  </a:solidFill>
                  <a:latin typeface="Times New Roman" panose="02020603050405020304" pitchFamily="18" charset="0"/>
                </a:rPr>
                <a:t>空间磁场为</a:t>
              </a:r>
            </a:p>
            <a:p>
              <a:pPr eaLnBrk="0" fontAlgn="base" hangingPunct="0">
                <a:spcBef>
                  <a:spcPts val="600"/>
                </a:spcBef>
                <a:spcAft>
                  <a:spcPct val="0"/>
                </a:spcAft>
                <a:buFontTx/>
                <a:buNone/>
              </a:pPr>
              <a:r>
                <a:rPr lang="zh-CN" altLang="en-US" b="1" smtClean="0">
                  <a:solidFill>
                    <a:srgbClr val="000000"/>
                  </a:solidFill>
                  <a:latin typeface="Times New Roman" panose="02020603050405020304" pitchFamily="18" charset="0"/>
                </a:rPr>
                <a:t>方向指向纸面，</a:t>
              </a:r>
              <a:r>
                <a:rPr lang="en-US" altLang="zh-CN" b="1" i="1" smtClean="0">
                  <a:solidFill>
                    <a:srgbClr val="000000"/>
                  </a:solidFill>
                  <a:latin typeface="Times New Roman" panose="02020603050405020304" pitchFamily="18" charset="0"/>
                </a:rPr>
                <a:t>cb </a:t>
              </a:r>
              <a:r>
                <a:rPr lang="zh-CN" altLang="en-US" b="1" smtClean="0">
                  <a:solidFill>
                    <a:srgbClr val="000000"/>
                  </a:solidFill>
                  <a:latin typeface="Times New Roman" panose="02020603050405020304" pitchFamily="18" charset="0"/>
                </a:rPr>
                <a:t>边长为</a:t>
              </a:r>
              <a:r>
                <a:rPr lang="zh-CN" altLang="en-US" b="1" i="1" smtClean="0">
                  <a:solidFill>
                    <a:srgbClr val="000000"/>
                  </a:solidFill>
                  <a:latin typeface="Times New Roman" panose="02020603050405020304" pitchFamily="18" charset="0"/>
                </a:rPr>
                <a:t> </a:t>
              </a:r>
              <a:r>
                <a:rPr lang="en-US" altLang="zh-CN" b="1" i="1" smtClean="0">
                  <a:solidFill>
                    <a:srgbClr val="000000"/>
                  </a:solidFill>
                  <a:latin typeface="Times New Roman" panose="02020603050405020304" pitchFamily="18" charset="0"/>
                </a:rPr>
                <a:t>l</a:t>
              </a:r>
              <a:r>
                <a:rPr lang="en-US" altLang="zh-CN" b="1" i="1" baseline="-25000" smtClean="0">
                  <a:solidFill>
                    <a:srgbClr val="000000"/>
                  </a:solidFill>
                  <a:latin typeface="Times New Roman" panose="02020603050405020304" pitchFamily="18" charset="0"/>
                </a:rPr>
                <a:t>2</a:t>
              </a:r>
              <a:r>
                <a:rPr lang="en-US" altLang="zh-CN" b="1" i="1" smtClean="0">
                  <a:solidFill>
                    <a:srgbClr val="000000"/>
                  </a:solidFill>
                  <a:latin typeface="Times New Roman" panose="02020603050405020304" pitchFamily="18" charset="0"/>
                </a:rPr>
                <a:t>= vt</a:t>
              </a:r>
            </a:p>
          </p:txBody>
        </p:sp>
        <p:graphicFrame>
          <p:nvGraphicFramePr>
            <p:cNvPr id="3" name="Object 5"/>
            <p:cNvGraphicFramePr>
              <a:graphicFrameLocks noChangeAspect="1"/>
            </p:cNvGraphicFramePr>
            <p:nvPr/>
          </p:nvGraphicFramePr>
          <p:xfrm>
            <a:off x="3583" y="0"/>
            <a:ext cx="1034" cy="652"/>
          </p:xfrm>
          <a:graphic>
            <a:graphicData uri="http://schemas.openxmlformats.org/presentationml/2006/ole">
              <mc:AlternateContent xmlns:mc="http://schemas.openxmlformats.org/markup-compatibility/2006">
                <mc:Choice xmlns:v="urn:schemas-microsoft-com:vml" Requires="v">
                  <p:oleObj spid="_x0000_s185374" r:id="rId3" imgW="573242" imgH="394900" progId="Equation.3">
                    <p:embed/>
                  </p:oleObj>
                </mc:Choice>
                <mc:Fallback>
                  <p:oleObj r:id="rId3" imgW="573242" imgH="394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3" y="0"/>
                          <a:ext cx="1034"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2774" name="Text Box 9"/>
          <p:cNvSpPr txBox="1">
            <a:spLocks noChangeArrowheads="1"/>
          </p:cNvSpPr>
          <p:nvPr/>
        </p:nvSpPr>
        <p:spPr bwMode="auto">
          <a:xfrm>
            <a:off x="250825" y="3644900"/>
            <a:ext cx="4176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Tx/>
              <a:buNone/>
            </a:pPr>
            <a:r>
              <a:rPr lang="zh-CN" altLang="en-US" b="1" smtClean="0">
                <a:solidFill>
                  <a:srgbClr val="000000"/>
                </a:solidFill>
                <a:latin typeface="Times New Roman" panose="02020603050405020304" pitchFamily="18" charset="0"/>
              </a:rPr>
              <a:t>穿过线框的磁通量为</a:t>
            </a:r>
            <a:endParaRPr lang="zh-CN" altLang="en-US" smtClean="0">
              <a:solidFill>
                <a:srgbClr val="000000"/>
              </a:solidFill>
              <a:latin typeface="Times New Roman" panose="02020603050405020304" pitchFamily="18" charset="0"/>
            </a:endParaRPr>
          </a:p>
        </p:txBody>
      </p:sp>
      <p:grpSp>
        <p:nvGrpSpPr>
          <p:cNvPr id="32773" name="Group 7"/>
          <p:cNvGrpSpPr>
            <a:grpSpLocks/>
          </p:cNvGrpSpPr>
          <p:nvPr/>
        </p:nvGrpSpPr>
        <p:grpSpPr bwMode="auto">
          <a:xfrm>
            <a:off x="7969250" y="4464050"/>
            <a:ext cx="1066800" cy="947738"/>
            <a:chOff x="0" y="0"/>
            <a:chExt cx="672" cy="597"/>
          </a:xfrm>
        </p:grpSpPr>
        <p:sp>
          <p:nvSpPr>
            <p:cNvPr id="32796" name="Text Box 12"/>
            <p:cNvSpPr txBox="1">
              <a:spLocks noChangeArrowheads="1"/>
            </p:cNvSpPr>
            <p:nvPr/>
          </p:nvSpPr>
          <p:spPr bwMode="auto">
            <a:xfrm>
              <a:off x="336" y="165"/>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Tx/>
                <a:buNone/>
              </a:pPr>
              <a:r>
                <a:rPr lang="en-US" altLang="zh-CN" sz="2400" b="1" i="1" smtClean="0">
                  <a:solidFill>
                    <a:srgbClr val="000000"/>
                  </a:solidFill>
                  <a:latin typeface="Times New Roman" panose="02020603050405020304" pitchFamily="18" charset="0"/>
                </a:rPr>
                <a:t>l</a:t>
              </a:r>
              <a:r>
                <a:rPr lang="en-US" altLang="zh-CN" sz="2400" b="1" baseline="-25000" smtClean="0">
                  <a:solidFill>
                    <a:srgbClr val="000000"/>
                  </a:solidFill>
                  <a:latin typeface="Times New Roman" panose="02020603050405020304" pitchFamily="18" charset="0"/>
                </a:rPr>
                <a:t>2</a:t>
              </a:r>
              <a:endParaRPr lang="en-US" altLang="zh-CN" sz="2400" b="1" smtClean="0">
                <a:solidFill>
                  <a:srgbClr val="000000"/>
                </a:solidFill>
                <a:latin typeface="Times New Roman" panose="02020603050405020304" pitchFamily="18" charset="0"/>
              </a:endParaRPr>
            </a:p>
          </p:txBody>
        </p:sp>
        <p:sp>
          <p:nvSpPr>
            <p:cNvPr id="32797" name="Rectangle 13"/>
            <p:cNvSpPr>
              <a:spLocks noChangeArrowheads="1"/>
            </p:cNvSpPr>
            <p:nvPr/>
          </p:nvSpPr>
          <p:spPr bwMode="auto">
            <a:xfrm>
              <a:off x="0" y="21"/>
              <a:ext cx="48" cy="576"/>
            </a:xfrm>
            <a:prstGeom prst="rect">
              <a:avLst/>
            </a:prstGeom>
            <a:solidFill>
              <a:srgbClr val="A50021"/>
            </a:solidFill>
            <a:ln w="12700" cap="sq">
              <a:solidFill>
                <a:srgbClr val="A5002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smtClean="0">
                <a:solidFill>
                  <a:srgbClr val="000000"/>
                </a:solidFill>
                <a:latin typeface="Times New Roman" panose="02020603050405020304" pitchFamily="18" charset="0"/>
              </a:endParaRPr>
            </a:p>
          </p:txBody>
        </p:sp>
        <p:sp>
          <p:nvSpPr>
            <p:cNvPr id="32798" name="Text Box 14"/>
            <p:cNvSpPr txBox="1">
              <a:spLocks noChangeArrowheads="1"/>
            </p:cNvSpPr>
            <p:nvPr/>
          </p:nvSpPr>
          <p:spPr bwMode="auto">
            <a:xfrm>
              <a:off x="0" y="261"/>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Tx/>
                <a:buNone/>
              </a:pPr>
              <a:r>
                <a:rPr lang="en-US" altLang="zh-CN" sz="2400" b="1" smtClean="0">
                  <a:solidFill>
                    <a:srgbClr val="A50021"/>
                  </a:solidFill>
                  <a:latin typeface="Times New Roman" panose="02020603050405020304" pitchFamily="18" charset="0"/>
                </a:rPr>
                <a:t>d</a:t>
              </a:r>
              <a:r>
                <a:rPr lang="en-US" altLang="zh-CN" sz="2400" b="1" i="1" smtClean="0">
                  <a:solidFill>
                    <a:srgbClr val="A50021"/>
                  </a:solidFill>
                  <a:latin typeface="Times New Roman" panose="02020603050405020304" pitchFamily="18" charset="0"/>
                </a:rPr>
                <a:t>r</a:t>
              </a:r>
            </a:p>
          </p:txBody>
        </p:sp>
        <p:sp>
          <p:nvSpPr>
            <p:cNvPr id="32799" name="Line 15"/>
            <p:cNvSpPr>
              <a:spLocks noChangeShapeType="1"/>
            </p:cNvSpPr>
            <p:nvPr/>
          </p:nvSpPr>
          <p:spPr bwMode="auto">
            <a:xfrm>
              <a:off x="288" y="21"/>
              <a:ext cx="24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32800" name="Line 16"/>
            <p:cNvSpPr>
              <a:spLocks noChangeShapeType="1"/>
            </p:cNvSpPr>
            <p:nvPr/>
          </p:nvSpPr>
          <p:spPr bwMode="auto">
            <a:xfrm>
              <a:off x="288" y="597"/>
              <a:ext cx="24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32801" name="Line 17"/>
            <p:cNvSpPr>
              <a:spLocks noChangeShapeType="1"/>
            </p:cNvSpPr>
            <p:nvPr/>
          </p:nvSpPr>
          <p:spPr bwMode="auto">
            <a:xfrm flipV="1">
              <a:off x="432" y="0"/>
              <a:ext cx="0" cy="213"/>
            </a:xfrm>
            <a:prstGeom prst="line">
              <a:avLst/>
            </a:prstGeom>
            <a:noFill/>
            <a:ln w="19050" cap="sq">
              <a:solidFill>
                <a:schemeClr val="tx1"/>
              </a:solidFill>
              <a:round/>
              <a:headEnd/>
              <a:tailEnd type="stealth" w="sm"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32802" name="Line 18"/>
            <p:cNvSpPr>
              <a:spLocks noChangeShapeType="1"/>
            </p:cNvSpPr>
            <p:nvPr/>
          </p:nvSpPr>
          <p:spPr bwMode="auto">
            <a:xfrm>
              <a:off x="432" y="405"/>
              <a:ext cx="0" cy="192"/>
            </a:xfrm>
            <a:prstGeom prst="line">
              <a:avLst/>
            </a:prstGeom>
            <a:noFill/>
            <a:ln w="19050" cap="sq">
              <a:solidFill>
                <a:schemeClr val="tx1"/>
              </a:solidFill>
              <a:round/>
              <a:headEnd/>
              <a:tailEnd type="stealth" w="sm"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grpSp>
      <p:grpSp>
        <p:nvGrpSpPr>
          <p:cNvPr id="4" name="Group 15"/>
          <p:cNvGrpSpPr>
            <a:grpSpLocks/>
          </p:cNvGrpSpPr>
          <p:nvPr/>
        </p:nvGrpSpPr>
        <p:grpSpPr bwMode="auto">
          <a:xfrm>
            <a:off x="6673850" y="3659188"/>
            <a:ext cx="2133600" cy="2362200"/>
            <a:chOff x="0" y="0"/>
            <a:chExt cx="1344" cy="1488"/>
          </a:xfrm>
        </p:grpSpPr>
        <p:sp>
          <p:nvSpPr>
            <p:cNvPr id="32776" name="Line 25"/>
            <p:cNvSpPr>
              <a:spLocks noChangeShapeType="1"/>
            </p:cNvSpPr>
            <p:nvPr/>
          </p:nvSpPr>
          <p:spPr bwMode="auto">
            <a:xfrm>
              <a:off x="288" y="144"/>
              <a:ext cx="0" cy="1200"/>
            </a:xfrm>
            <a:prstGeom prst="line">
              <a:avLst/>
            </a:prstGeom>
            <a:noFill/>
            <a:ln w="38100" cap="sq">
              <a:solidFill>
                <a:srgbClr val="FF33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32777" name="Line 26"/>
            <p:cNvSpPr>
              <a:spLocks noChangeShapeType="1"/>
            </p:cNvSpPr>
            <p:nvPr/>
          </p:nvSpPr>
          <p:spPr bwMode="auto">
            <a:xfrm flipV="1">
              <a:off x="288" y="480"/>
              <a:ext cx="0" cy="288"/>
            </a:xfrm>
            <a:prstGeom prst="line">
              <a:avLst/>
            </a:prstGeom>
            <a:noFill/>
            <a:ln w="38100" cap="sq">
              <a:solidFill>
                <a:srgbClr val="FF3300"/>
              </a:solidFill>
              <a:round/>
              <a:headEnd/>
              <a:tailEnd type="triangle" w="sm"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32778" name="Text Box 27"/>
            <p:cNvSpPr txBox="1">
              <a:spLocks noChangeArrowheads="1"/>
            </p:cNvSpPr>
            <p:nvPr/>
          </p:nvSpPr>
          <p:spPr bwMode="auto">
            <a:xfrm>
              <a:off x="48" y="24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Tx/>
                <a:buNone/>
              </a:pPr>
              <a:r>
                <a:rPr lang="en-US" altLang="zh-CN" sz="2400" b="1" i="1" smtClean="0">
                  <a:solidFill>
                    <a:srgbClr val="FF3300"/>
                  </a:solidFill>
                  <a:latin typeface="Times New Roman" panose="02020603050405020304" pitchFamily="18" charset="0"/>
                </a:rPr>
                <a:t>I</a:t>
              </a:r>
            </a:p>
          </p:txBody>
        </p:sp>
        <p:sp>
          <p:nvSpPr>
            <p:cNvPr id="32779" name="Rectangle 28"/>
            <p:cNvSpPr>
              <a:spLocks noChangeArrowheads="1"/>
            </p:cNvSpPr>
            <p:nvPr/>
          </p:nvSpPr>
          <p:spPr bwMode="auto">
            <a:xfrm>
              <a:off x="624" y="528"/>
              <a:ext cx="432" cy="576"/>
            </a:xfrm>
            <a:prstGeom prst="rect">
              <a:avLst/>
            </a:prstGeom>
            <a:noFill/>
            <a:ln w="381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smtClean="0">
                <a:solidFill>
                  <a:srgbClr val="000000"/>
                </a:solidFill>
                <a:latin typeface="Times New Roman" panose="02020603050405020304" pitchFamily="18" charset="0"/>
              </a:endParaRPr>
            </a:p>
          </p:txBody>
        </p:sp>
        <p:sp>
          <p:nvSpPr>
            <p:cNvPr id="32780" name="Line 29"/>
            <p:cNvSpPr>
              <a:spLocks noChangeShapeType="1"/>
            </p:cNvSpPr>
            <p:nvPr/>
          </p:nvSpPr>
          <p:spPr bwMode="auto">
            <a:xfrm>
              <a:off x="624" y="192"/>
              <a:ext cx="0" cy="384"/>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32781" name="Line 30"/>
            <p:cNvSpPr>
              <a:spLocks noChangeShapeType="1"/>
            </p:cNvSpPr>
            <p:nvPr/>
          </p:nvSpPr>
          <p:spPr bwMode="auto">
            <a:xfrm>
              <a:off x="1056" y="192"/>
              <a:ext cx="0" cy="384"/>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32782" name="Line 31"/>
            <p:cNvSpPr>
              <a:spLocks noChangeShapeType="1"/>
            </p:cNvSpPr>
            <p:nvPr/>
          </p:nvSpPr>
          <p:spPr bwMode="auto">
            <a:xfrm flipV="1">
              <a:off x="864" y="192"/>
              <a:ext cx="0" cy="240"/>
            </a:xfrm>
            <a:prstGeom prst="line">
              <a:avLst/>
            </a:prstGeom>
            <a:noFill/>
            <a:ln w="19050" cap="sq">
              <a:solidFill>
                <a:srgbClr val="3333FF"/>
              </a:solidFill>
              <a:round/>
              <a:headEnd/>
              <a:tailEnd type="triangle" w="sm"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32783" name="Text Box 32"/>
            <p:cNvSpPr txBox="1">
              <a:spLocks noChangeArrowheads="1"/>
            </p:cNvSpPr>
            <p:nvPr/>
          </p:nvSpPr>
          <p:spPr bwMode="auto">
            <a:xfrm>
              <a:off x="432" y="33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Tx/>
                <a:buNone/>
              </a:pPr>
              <a:r>
                <a:rPr lang="en-US" altLang="zh-CN" sz="2400" b="1" i="1" smtClean="0">
                  <a:solidFill>
                    <a:srgbClr val="000000"/>
                  </a:solidFill>
                  <a:latin typeface="Times New Roman" panose="02020603050405020304" pitchFamily="18" charset="0"/>
                </a:rPr>
                <a:t>a</a:t>
              </a:r>
            </a:p>
          </p:txBody>
        </p:sp>
        <p:sp>
          <p:nvSpPr>
            <p:cNvPr id="32784" name="Text Box 33"/>
            <p:cNvSpPr txBox="1">
              <a:spLocks noChangeArrowheads="1"/>
            </p:cNvSpPr>
            <p:nvPr/>
          </p:nvSpPr>
          <p:spPr bwMode="auto">
            <a:xfrm>
              <a:off x="1056" y="38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Tx/>
                <a:buNone/>
              </a:pPr>
              <a:r>
                <a:rPr lang="en-US" altLang="zh-CN" sz="2400" b="1" i="1" smtClean="0">
                  <a:solidFill>
                    <a:srgbClr val="000000"/>
                  </a:solidFill>
                  <a:latin typeface="Times New Roman" panose="02020603050405020304" pitchFamily="18" charset="0"/>
                </a:rPr>
                <a:t>b</a:t>
              </a:r>
            </a:p>
          </p:txBody>
        </p:sp>
        <p:sp>
          <p:nvSpPr>
            <p:cNvPr id="32785" name="Text Box 34"/>
            <p:cNvSpPr txBox="1">
              <a:spLocks noChangeArrowheads="1"/>
            </p:cNvSpPr>
            <p:nvPr/>
          </p:nvSpPr>
          <p:spPr bwMode="auto">
            <a:xfrm>
              <a:off x="1056" y="96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Tx/>
                <a:buNone/>
              </a:pPr>
              <a:r>
                <a:rPr lang="en-US" altLang="zh-CN" sz="2400" b="1" i="1" smtClean="0">
                  <a:solidFill>
                    <a:srgbClr val="000000"/>
                  </a:solidFill>
                  <a:latin typeface="Times New Roman" panose="02020603050405020304" pitchFamily="18" charset="0"/>
                </a:rPr>
                <a:t>c</a:t>
              </a:r>
            </a:p>
          </p:txBody>
        </p:sp>
        <p:sp>
          <p:nvSpPr>
            <p:cNvPr id="32786" name="Text Box 35"/>
            <p:cNvSpPr txBox="1">
              <a:spLocks noChangeArrowheads="1"/>
            </p:cNvSpPr>
            <p:nvPr/>
          </p:nvSpPr>
          <p:spPr bwMode="auto">
            <a:xfrm>
              <a:off x="432" y="9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Tx/>
                <a:buNone/>
              </a:pPr>
              <a:r>
                <a:rPr lang="en-US" altLang="zh-CN" sz="2400" b="1" i="1" smtClean="0">
                  <a:solidFill>
                    <a:srgbClr val="000000"/>
                  </a:solidFill>
                  <a:latin typeface="Times New Roman" panose="02020603050405020304" pitchFamily="18" charset="0"/>
                </a:rPr>
                <a:t>d</a:t>
              </a:r>
            </a:p>
          </p:txBody>
        </p:sp>
        <p:sp>
          <p:nvSpPr>
            <p:cNvPr id="32787" name="Line 36"/>
            <p:cNvSpPr>
              <a:spLocks noChangeShapeType="1"/>
            </p:cNvSpPr>
            <p:nvPr/>
          </p:nvSpPr>
          <p:spPr bwMode="auto">
            <a:xfrm>
              <a:off x="624" y="1152"/>
              <a:ext cx="0" cy="336"/>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32788" name="Line 37"/>
            <p:cNvSpPr>
              <a:spLocks noChangeShapeType="1"/>
            </p:cNvSpPr>
            <p:nvPr/>
          </p:nvSpPr>
          <p:spPr bwMode="auto">
            <a:xfrm>
              <a:off x="1056" y="1152"/>
              <a:ext cx="0" cy="336"/>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32789" name="Line 38"/>
            <p:cNvSpPr>
              <a:spLocks noChangeShapeType="1"/>
            </p:cNvSpPr>
            <p:nvPr/>
          </p:nvSpPr>
          <p:spPr bwMode="auto">
            <a:xfrm>
              <a:off x="0" y="1296"/>
              <a:ext cx="288" cy="0"/>
            </a:xfrm>
            <a:prstGeom prst="line">
              <a:avLst/>
            </a:prstGeom>
            <a:noFill/>
            <a:ln w="19050" cap="sq">
              <a:solidFill>
                <a:schemeClr val="tx1"/>
              </a:solidFill>
              <a:round/>
              <a:headEnd/>
              <a:tailEnd type="stealth" w="sm"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32790" name="Line 39"/>
            <p:cNvSpPr>
              <a:spLocks noChangeShapeType="1"/>
            </p:cNvSpPr>
            <p:nvPr/>
          </p:nvSpPr>
          <p:spPr bwMode="auto">
            <a:xfrm>
              <a:off x="912" y="1296"/>
              <a:ext cx="144" cy="0"/>
            </a:xfrm>
            <a:prstGeom prst="line">
              <a:avLst/>
            </a:prstGeom>
            <a:noFill/>
            <a:ln w="19050" cap="sq">
              <a:solidFill>
                <a:schemeClr val="tx1"/>
              </a:solidFill>
              <a:round/>
              <a:headEnd/>
              <a:tailEnd type="stealth" w="sm"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32791" name="Line 40"/>
            <p:cNvSpPr>
              <a:spLocks noChangeShapeType="1"/>
            </p:cNvSpPr>
            <p:nvPr/>
          </p:nvSpPr>
          <p:spPr bwMode="auto">
            <a:xfrm flipH="1">
              <a:off x="624" y="1296"/>
              <a:ext cx="144" cy="0"/>
            </a:xfrm>
            <a:prstGeom prst="line">
              <a:avLst/>
            </a:prstGeom>
            <a:noFill/>
            <a:ln w="19050" cap="sq">
              <a:solidFill>
                <a:schemeClr val="tx1"/>
              </a:solidFill>
              <a:round/>
              <a:headEnd/>
              <a:tailEnd type="stealth" w="sm"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32792" name="Text Box 41"/>
            <p:cNvSpPr txBox="1">
              <a:spLocks noChangeArrowheads="1"/>
            </p:cNvSpPr>
            <p:nvPr/>
          </p:nvSpPr>
          <p:spPr bwMode="auto">
            <a:xfrm>
              <a:off x="336" y="11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Tx/>
                <a:buNone/>
              </a:pPr>
              <a:r>
                <a:rPr lang="en-US" altLang="zh-CN" sz="2400" b="1" i="1" smtClean="0">
                  <a:solidFill>
                    <a:srgbClr val="000000"/>
                  </a:solidFill>
                  <a:latin typeface="Times New Roman" panose="02020603050405020304" pitchFamily="18" charset="0"/>
                </a:rPr>
                <a:t>l</a:t>
              </a:r>
              <a:r>
                <a:rPr lang="en-US" altLang="zh-CN" sz="2400" b="1" baseline="-25000" smtClean="0">
                  <a:solidFill>
                    <a:srgbClr val="000000"/>
                  </a:solidFill>
                  <a:latin typeface="Times New Roman" panose="02020603050405020304" pitchFamily="18" charset="0"/>
                </a:rPr>
                <a:t>0</a:t>
              </a:r>
              <a:endParaRPr lang="en-US" altLang="zh-CN" sz="2400" b="1" smtClean="0">
                <a:solidFill>
                  <a:srgbClr val="000000"/>
                </a:solidFill>
                <a:latin typeface="Times New Roman" panose="02020603050405020304" pitchFamily="18" charset="0"/>
              </a:endParaRPr>
            </a:p>
          </p:txBody>
        </p:sp>
        <p:sp>
          <p:nvSpPr>
            <p:cNvPr id="32793" name="Text Box 42"/>
            <p:cNvSpPr txBox="1">
              <a:spLocks noChangeArrowheads="1"/>
            </p:cNvSpPr>
            <p:nvPr/>
          </p:nvSpPr>
          <p:spPr bwMode="auto">
            <a:xfrm>
              <a:off x="720" y="11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Tx/>
                <a:buNone/>
              </a:pPr>
              <a:r>
                <a:rPr lang="en-US" altLang="zh-CN" sz="2400" b="1" i="1" smtClean="0">
                  <a:solidFill>
                    <a:srgbClr val="000000"/>
                  </a:solidFill>
                  <a:latin typeface="Times New Roman" panose="02020603050405020304" pitchFamily="18" charset="0"/>
                </a:rPr>
                <a:t>l</a:t>
              </a:r>
              <a:r>
                <a:rPr lang="en-US" altLang="zh-CN" sz="2400" b="1" baseline="-25000" smtClean="0">
                  <a:solidFill>
                    <a:srgbClr val="000000"/>
                  </a:solidFill>
                  <a:latin typeface="Times New Roman" panose="02020603050405020304" pitchFamily="18" charset="0"/>
                </a:rPr>
                <a:t>1</a:t>
              </a:r>
              <a:endParaRPr lang="en-US" altLang="zh-CN" sz="2400" b="1" smtClean="0">
                <a:solidFill>
                  <a:srgbClr val="000000"/>
                </a:solidFill>
                <a:latin typeface="Times New Roman" panose="02020603050405020304" pitchFamily="18" charset="0"/>
              </a:endParaRPr>
            </a:p>
          </p:txBody>
        </p:sp>
        <p:sp>
          <p:nvSpPr>
            <p:cNvPr id="32794" name="Text Box 43"/>
            <p:cNvSpPr txBox="1">
              <a:spLocks noChangeArrowheads="1"/>
            </p:cNvSpPr>
            <p:nvPr/>
          </p:nvSpPr>
          <p:spPr bwMode="auto">
            <a:xfrm>
              <a:off x="864" y="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Tx/>
                <a:buNone/>
              </a:pPr>
              <a:r>
                <a:rPr lang="en-US" altLang="zh-CN" sz="2400" b="1" i="1" smtClean="0">
                  <a:solidFill>
                    <a:srgbClr val="3333FF"/>
                  </a:solidFill>
                  <a:latin typeface="Times New Roman" panose="02020603050405020304" pitchFamily="18" charset="0"/>
                </a:rPr>
                <a:t>v</a:t>
              </a:r>
            </a:p>
          </p:txBody>
        </p:sp>
        <p:sp>
          <p:nvSpPr>
            <p:cNvPr id="32795" name="Line 44"/>
            <p:cNvSpPr>
              <a:spLocks noChangeShapeType="1"/>
            </p:cNvSpPr>
            <p:nvPr/>
          </p:nvSpPr>
          <p:spPr bwMode="auto">
            <a:xfrm>
              <a:off x="624" y="528"/>
              <a:ext cx="432"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grpSp>
      <p:graphicFrame>
        <p:nvGraphicFramePr>
          <p:cNvPr id="32804" name="Object 36"/>
          <p:cNvGraphicFramePr>
            <a:graphicFrameLocks noChangeAspect="1"/>
          </p:cNvGraphicFramePr>
          <p:nvPr/>
        </p:nvGraphicFramePr>
        <p:xfrm>
          <a:off x="1547813" y="4064000"/>
          <a:ext cx="4765675" cy="2317750"/>
        </p:xfrm>
        <a:graphic>
          <a:graphicData uri="http://schemas.openxmlformats.org/presentationml/2006/ole">
            <mc:AlternateContent xmlns:mc="http://schemas.openxmlformats.org/markup-compatibility/2006">
              <mc:Choice xmlns:v="urn:schemas-microsoft-com:vml" Requires="v">
                <p:oleObj spid="_x0000_s185375" r:id="rId5" imgW="1830389" imgH="889772" progId="Equation.DSMT4">
                  <p:embed/>
                </p:oleObj>
              </mc:Choice>
              <mc:Fallback>
                <p:oleObj r:id="rId5" imgW="1830389" imgH="88977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4064000"/>
                        <a:ext cx="4765675"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94191714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2774"/>
                                        </p:tgtEl>
                                        <p:attrNameLst>
                                          <p:attrName>style.visibility</p:attrName>
                                        </p:attrNameLst>
                                      </p:cBhvr>
                                      <p:to>
                                        <p:strVal val="visible"/>
                                      </p:to>
                                    </p:set>
                                    <p:animEffect transition="in" filter="checkerboard(across)">
                                      <p:cBhvr>
                                        <p:cTn id="12" dur="500"/>
                                        <p:tgtEl>
                                          <p:spTgt spid="327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2804"/>
                                        </p:tgtEl>
                                        <p:attrNameLst>
                                          <p:attrName>style.visibility</p:attrName>
                                        </p:attrNameLst>
                                      </p:cBhvr>
                                      <p:to>
                                        <p:strVal val="visible"/>
                                      </p:to>
                                    </p:set>
                                    <p:animEffect transition="in" filter="checkerboard(across)">
                                      <p:cBhvr>
                                        <p:cTn id="17" dur="500"/>
                                        <p:tgtEl>
                                          <p:spTgt spid="32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1"/>
          <p:cNvSpPr txBox="1">
            <a:spLocks noChangeArrowheads="1"/>
          </p:cNvSpPr>
          <p:nvPr/>
        </p:nvSpPr>
        <p:spPr bwMode="auto">
          <a:xfrm>
            <a:off x="900113" y="849313"/>
            <a:ext cx="449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Tx/>
              <a:buNone/>
            </a:pPr>
            <a:r>
              <a:rPr lang="en-US" altLang="zh-CN" b="1" i="1" smtClean="0">
                <a:solidFill>
                  <a:srgbClr val="000000"/>
                </a:solidFill>
                <a:latin typeface="Times New Roman" panose="02020603050405020304" pitchFamily="18" charset="0"/>
              </a:rPr>
              <a:t>t </a:t>
            </a:r>
            <a:r>
              <a:rPr lang="zh-CN" altLang="en-US" b="1" smtClean="0">
                <a:solidFill>
                  <a:srgbClr val="000000"/>
                </a:solidFill>
                <a:latin typeface="Times New Roman" panose="02020603050405020304" pitchFamily="18" charset="0"/>
              </a:rPr>
              <a:t>时刻的感应电动势为：</a:t>
            </a:r>
          </a:p>
        </p:txBody>
      </p:sp>
      <p:graphicFrame>
        <p:nvGraphicFramePr>
          <p:cNvPr id="33795" name="Object 4"/>
          <p:cNvGraphicFramePr>
            <a:graphicFrameLocks noChangeAspect="1"/>
          </p:cNvGraphicFramePr>
          <p:nvPr/>
        </p:nvGraphicFramePr>
        <p:xfrm>
          <a:off x="4859338" y="639763"/>
          <a:ext cx="2327275" cy="1060450"/>
        </p:xfrm>
        <a:graphic>
          <a:graphicData uri="http://schemas.openxmlformats.org/presentationml/2006/ole">
            <mc:AlternateContent xmlns:mc="http://schemas.openxmlformats.org/markup-compatibility/2006">
              <mc:Choice xmlns:v="urn:schemas-microsoft-com:vml" Requires="v">
                <p:oleObj spid="_x0000_s186398" r:id="rId3" imgW="865478" imgH="394556" progId="Equation.DSMT4">
                  <p:embed/>
                </p:oleObj>
              </mc:Choice>
              <mc:Fallback>
                <p:oleObj r:id="rId3" imgW="865478" imgH="39455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639763"/>
                        <a:ext cx="2327275"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3796" name="Object 5"/>
          <p:cNvGraphicFramePr>
            <a:graphicFrameLocks noChangeAspect="1"/>
          </p:cNvGraphicFramePr>
          <p:nvPr/>
        </p:nvGraphicFramePr>
        <p:xfrm>
          <a:off x="701675" y="1774825"/>
          <a:ext cx="7562850" cy="2733675"/>
        </p:xfrm>
        <a:graphic>
          <a:graphicData uri="http://schemas.openxmlformats.org/presentationml/2006/ole">
            <mc:AlternateContent xmlns:mc="http://schemas.openxmlformats.org/markup-compatibility/2006">
              <mc:Choice xmlns:v="urn:schemas-microsoft-com:vml" Requires="v">
                <p:oleObj spid="_x0000_s186399" r:id="rId5" imgW="2667000" imgH="965200" progId="Equation.DSMT4">
                  <p:embed/>
                </p:oleObj>
              </mc:Choice>
              <mc:Fallback>
                <p:oleObj r:id="rId5" imgW="2667000" imgH="965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675" y="1774825"/>
                        <a:ext cx="756285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791526635"/>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68610" y="668740"/>
            <a:ext cx="8629195" cy="5240740"/>
          </a:xfrm>
          <a:prstGeom prst="rect">
            <a:avLst/>
          </a:prstGeom>
        </p:spPr>
      </p:pic>
      <p:sp>
        <p:nvSpPr>
          <p:cNvPr id="3" name="矩形 2"/>
          <p:cNvSpPr/>
          <p:nvPr/>
        </p:nvSpPr>
        <p:spPr>
          <a:xfrm>
            <a:off x="873741" y="4930052"/>
            <a:ext cx="968706" cy="584775"/>
          </a:xfrm>
          <a:prstGeom prst="rect">
            <a:avLst/>
          </a:prstGeom>
        </p:spPr>
        <p:txBody>
          <a:bodyPr wrap="square">
            <a:spAutoFit/>
          </a:bodyPr>
          <a:lstStyle/>
          <a:p>
            <a:r>
              <a:rPr lang="en-US" altLang="zh-CN" sz="3200" b="1" dirty="0">
                <a:solidFill>
                  <a:srgbClr val="FF0000"/>
                </a:solidFill>
                <a:latin typeface="Times New Roman" panose="02020603050405020304" pitchFamily="18" charset="0"/>
              </a:rPr>
              <a:t> D</a:t>
            </a:r>
            <a:endParaRPr lang="zh-CN" altLang="en-US" sz="3200" b="1" dirty="0">
              <a:solidFill>
                <a:prstClr val="black"/>
              </a:solidFill>
            </a:endParaRPr>
          </a:p>
        </p:txBody>
      </p:sp>
    </p:spTree>
    <p:extLst>
      <p:ext uri="{BB962C8B-B14F-4D97-AF65-F5344CB8AC3E}">
        <p14:creationId xmlns:p14="http://schemas.microsoft.com/office/powerpoint/2010/main" val="101998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9" name="组合 1"/>
          <p:cNvGrpSpPr>
            <a:grpSpLocks/>
          </p:cNvGrpSpPr>
          <p:nvPr/>
        </p:nvGrpSpPr>
        <p:grpSpPr bwMode="auto">
          <a:xfrm>
            <a:off x="520702" y="3371850"/>
            <a:ext cx="4314825" cy="2209800"/>
            <a:chOff x="520702" y="3371854"/>
            <a:chExt cx="4314825" cy="2209803"/>
          </a:xfrm>
        </p:grpSpPr>
        <p:sp>
          <p:nvSpPr>
            <p:cNvPr id="18457" name="Oval 6"/>
            <p:cNvSpPr>
              <a:spLocks noChangeArrowheads="1"/>
            </p:cNvSpPr>
            <p:nvPr/>
          </p:nvSpPr>
          <p:spPr bwMode="auto">
            <a:xfrm>
              <a:off x="520702" y="3371854"/>
              <a:ext cx="1143000" cy="2209803"/>
            </a:xfrm>
            <a:prstGeom prst="ellipse">
              <a:avLst/>
            </a:prstGeom>
            <a:solidFill>
              <a:schemeClr val="accent1"/>
            </a:solidFill>
            <a:ln w="9525">
              <a:solidFill>
                <a:schemeClr val="tx2"/>
              </a:solidFill>
              <a:round/>
              <a:headEnd/>
              <a:tailEnd/>
            </a:ln>
          </p:spPr>
          <p:txBody>
            <a:bodyPr wrap="none" anchor="ctr"/>
            <a:lstStyle/>
            <a:p>
              <a:endParaRPr lang="zh-CN" altLang="en-US">
                <a:solidFill>
                  <a:srgbClr val="000000"/>
                </a:solidFill>
                <a:latin typeface="Arial" pitchFamily="34" charset="0"/>
              </a:endParaRPr>
            </a:p>
          </p:txBody>
        </p:sp>
        <p:sp>
          <p:nvSpPr>
            <p:cNvPr id="18458" name="Line 8"/>
            <p:cNvSpPr>
              <a:spLocks noChangeShapeType="1"/>
            </p:cNvSpPr>
            <p:nvPr/>
          </p:nvSpPr>
          <p:spPr bwMode="auto">
            <a:xfrm>
              <a:off x="1101727" y="4500568"/>
              <a:ext cx="3733800" cy="0"/>
            </a:xfrm>
            <a:prstGeom prst="line">
              <a:avLst/>
            </a:prstGeom>
            <a:noFill/>
            <a:ln w="28575">
              <a:solidFill>
                <a:schemeClr val="tx1"/>
              </a:solidFill>
              <a:round/>
              <a:headEnd/>
              <a:tailEnd type="arrow" w="med" len="med"/>
            </a:ln>
          </p:spPr>
          <p:txBody>
            <a:bodyPr wrap="none" anchor="ctr"/>
            <a:lstStyle/>
            <a:p>
              <a:endParaRPr lang="zh-CN" altLang="en-US"/>
            </a:p>
          </p:txBody>
        </p:sp>
        <p:sp>
          <p:nvSpPr>
            <p:cNvPr id="18459" name="Text Box 9"/>
            <p:cNvSpPr txBox="1">
              <a:spLocks noChangeArrowheads="1"/>
            </p:cNvSpPr>
            <p:nvPr/>
          </p:nvSpPr>
          <p:spPr bwMode="auto">
            <a:xfrm>
              <a:off x="987427" y="4071942"/>
              <a:ext cx="441325" cy="519113"/>
            </a:xfrm>
            <a:prstGeom prst="rect">
              <a:avLst/>
            </a:prstGeom>
            <a:noFill/>
            <a:ln w="9525">
              <a:noFill/>
              <a:miter lim="800000"/>
              <a:headEnd/>
              <a:tailEnd/>
            </a:ln>
          </p:spPr>
          <p:txBody>
            <a:bodyPr wrap="none">
              <a:spAutoFit/>
            </a:bodyPr>
            <a:lstStyle/>
            <a:p>
              <a:r>
                <a:rPr kumimoji="1" lang="en-US" altLang="zh-CN" sz="2800" b="1" i="1">
                  <a:solidFill>
                    <a:srgbClr val="000000"/>
                  </a:solidFill>
                  <a:latin typeface="Times New Roman" pitchFamily="18" charset="0"/>
                </a:rPr>
                <a:t>O</a:t>
              </a:r>
            </a:p>
          </p:txBody>
        </p:sp>
        <p:sp>
          <p:nvSpPr>
            <p:cNvPr id="18460" name="Text Box 10"/>
            <p:cNvSpPr txBox="1">
              <a:spLocks noChangeArrowheads="1"/>
            </p:cNvSpPr>
            <p:nvPr/>
          </p:nvSpPr>
          <p:spPr bwMode="auto">
            <a:xfrm>
              <a:off x="4429127" y="4005267"/>
              <a:ext cx="361950" cy="519113"/>
            </a:xfrm>
            <a:prstGeom prst="rect">
              <a:avLst/>
            </a:prstGeom>
            <a:noFill/>
            <a:ln w="9525">
              <a:noFill/>
              <a:miter lim="800000"/>
              <a:headEnd/>
              <a:tailEnd/>
            </a:ln>
          </p:spPr>
          <p:txBody>
            <a:bodyPr wrap="none">
              <a:spAutoFit/>
            </a:bodyPr>
            <a:lstStyle/>
            <a:p>
              <a:r>
                <a:rPr kumimoji="1" lang="en-US" altLang="zh-CN" sz="2800" b="1" i="1">
                  <a:solidFill>
                    <a:srgbClr val="000000"/>
                  </a:solidFill>
                  <a:latin typeface="Times New Roman" pitchFamily="18" charset="0"/>
                </a:rPr>
                <a:t>x</a:t>
              </a:r>
            </a:p>
          </p:txBody>
        </p:sp>
        <p:sp>
          <p:nvSpPr>
            <p:cNvPr id="18461" name="Text Box 12"/>
            <p:cNvSpPr txBox="1">
              <a:spLocks noChangeArrowheads="1"/>
            </p:cNvSpPr>
            <p:nvPr/>
          </p:nvSpPr>
          <p:spPr bwMode="auto">
            <a:xfrm>
              <a:off x="1009652" y="4500568"/>
              <a:ext cx="396875" cy="519113"/>
            </a:xfrm>
            <a:prstGeom prst="rect">
              <a:avLst/>
            </a:prstGeom>
            <a:noFill/>
            <a:ln w="9525">
              <a:noFill/>
              <a:miter lim="800000"/>
              <a:headEnd/>
              <a:tailEnd/>
            </a:ln>
          </p:spPr>
          <p:txBody>
            <a:bodyPr>
              <a:spAutoFit/>
            </a:bodyPr>
            <a:lstStyle/>
            <a:p>
              <a:r>
                <a:rPr kumimoji="1" lang="en-US" altLang="zh-CN" sz="2800" b="1" i="1">
                  <a:solidFill>
                    <a:srgbClr val="000000"/>
                  </a:solidFill>
                  <a:latin typeface="Times New Roman" pitchFamily="18" charset="0"/>
                  <a:sym typeface="Symbol" pitchFamily="18" charset="2"/>
                </a:rPr>
                <a:t>r</a:t>
              </a:r>
            </a:p>
          </p:txBody>
        </p:sp>
        <p:sp>
          <p:nvSpPr>
            <p:cNvPr id="18462" name="Text Box 17"/>
            <p:cNvSpPr txBox="1">
              <a:spLocks noChangeArrowheads="1"/>
            </p:cNvSpPr>
            <p:nvPr/>
          </p:nvSpPr>
          <p:spPr bwMode="auto">
            <a:xfrm>
              <a:off x="3159127" y="3805242"/>
              <a:ext cx="396875" cy="519113"/>
            </a:xfrm>
            <a:prstGeom prst="rect">
              <a:avLst/>
            </a:prstGeom>
            <a:noFill/>
            <a:ln w="9525">
              <a:noFill/>
              <a:miter lim="800000"/>
              <a:headEnd/>
              <a:tailEnd/>
            </a:ln>
          </p:spPr>
          <p:txBody>
            <a:bodyPr>
              <a:spAutoFit/>
            </a:bodyPr>
            <a:lstStyle/>
            <a:p>
              <a:r>
                <a:rPr kumimoji="1" lang="en-US" altLang="zh-CN" sz="2800" b="1" i="1">
                  <a:solidFill>
                    <a:srgbClr val="000000"/>
                  </a:solidFill>
                  <a:latin typeface="Times New Roman" pitchFamily="18" charset="0"/>
                </a:rPr>
                <a:t>p</a:t>
              </a:r>
            </a:p>
          </p:txBody>
        </p:sp>
        <p:sp>
          <p:nvSpPr>
            <p:cNvPr id="18463" name="Text Box 19"/>
            <p:cNvSpPr txBox="1">
              <a:spLocks noChangeArrowheads="1"/>
            </p:cNvSpPr>
            <p:nvPr/>
          </p:nvSpPr>
          <p:spPr bwMode="auto">
            <a:xfrm>
              <a:off x="2016127" y="4424368"/>
              <a:ext cx="361950" cy="519113"/>
            </a:xfrm>
            <a:prstGeom prst="rect">
              <a:avLst/>
            </a:prstGeom>
            <a:noFill/>
            <a:ln w="9525">
              <a:noFill/>
              <a:miter lim="800000"/>
              <a:headEnd/>
              <a:tailEnd/>
            </a:ln>
          </p:spPr>
          <p:txBody>
            <a:bodyPr wrap="none">
              <a:spAutoFit/>
            </a:bodyPr>
            <a:lstStyle/>
            <a:p>
              <a:r>
                <a:rPr kumimoji="1" lang="en-US" altLang="zh-CN" sz="2800" b="1" i="1">
                  <a:solidFill>
                    <a:srgbClr val="000000"/>
                  </a:solidFill>
                  <a:latin typeface="Times New Roman" pitchFamily="18" charset="0"/>
                </a:rPr>
                <a:t>x</a:t>
              </a:r>
            </a:p>
          </p:txBody>
        </p:sp>
      </p:grpSp>
      <p:graphicFrame>
        <p:nvGraphicFramePr>
          <p:cNvPr id="48150" name="Object 22"/>
          <p:cNvGraphicFramePr>
            <a:graphicFrameLocks noChangeAspect="1"/>
          </p:cNvGraphicFramePr>
          <p:nvPr/>
        </p:nvGraphicFramePr>
        <p:xfrm>
          <a:off x="3995740" y="2581277"/>
          <a:ext cx="2619375" cy="1173163"/>
        </p:xfrm>
        <a:graphic>
          <a:graphicData uri="http://schemas.openxmlformats.org/presentationml/2006/ole">
            <mc:AlternateContent xmlns:mc="http://schemas.openxmlformats.org/markup-compatibility/2006">
              <mc:Choice xmlns:v="urn:schemas-microsoft-com:vml" Requires="v">
                <p:oleObj spid="_x0000_s15544" name="Equation" r:id="rId4" imgW="1650960" imgH="648720" progId="Equation.DSMT4">
                  <p:embed/>
                </p:oleObj>
              </mc:Choice>
              <mc:Fallback>
                <p:oleObj name="Equation" r:id="rId4" imgW="1650960" imgH="6487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740" y="2581277"/>
                        <a:ext cx="2619375" cy="1173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0" name="Rectangle 2"/>
          <p:cNvSpPr>
            <a:spLocks noChangeArrowheads="1"/>
          </p:cNvSpPr>
          <p:nvPr/>
        </p:nvSpPr>
        <p:spPr bwMode="auto">
          <a:xfrm>
            <a:off x="684215" y="223838"/>
            <a:ext cx="7704137" cy="979372"/>
          </a:xfrm>
          <a:prstGeom prst="rect">
            <a:avLst/>
          </a:prstGeom>
          <a:solidFill>
            <a:srgbClr val="FFFF00"/>
          </a:solidFill>
          <a:ln w="9525">
            <a:noFill/>
            <a:miter lim="800000"/>
            <a:headEnd/>
            <a:tailEnd/>
          </a:ln>
        </p:spPr>
        <p:txBody>
          <a:bodyPr lIns="92075" tIns="46038" rIns="92075" bIns="46038">
            <a:spAutoFit/>
          </a:bodyPr>
          <a:lstStyle/>
          <a:p>
            <a:pPr eaLnBrk="0" hangingPunct="0">
              <a:lnSpc>
                <a:spcPct val="120000"/>
              </a:lnSpc>
            </a:pPr>
            <a:r>
              <a:rPr kumimoji="1" lang="zh-CN" altLang="en-US" sz="2400" b="1" dirty="0">
                <a:solidFill>
                  <a:srgbClr val="FF0000"/>
                </a:solidFill>
                <a:latin typeface="Times New Roman" pitchFamily="18" charset="0"/>
              </a:rPr>
              <a:t>例题</a:t>
            </a:r>
            <a:r>
              <a:rPr kumimoji="1" lang="en-US" altLang="zh-CN" sz="2400" b="1" dirty="0">
                <a:solidFill>
                  <a:srgbClr val="FF0000"/>
                </a:solidFill>
                <a:latin typeface="Times New Roman" pitchFamily="18" charset="0"/>
              </a:rPr>
              <a:t>4  </a:t>
            </a:r>
            <a:r>
              <a:rPr kumimoji="1" lang="zh-CN" altLang="en-US" sz="2400" b="1" dirty="0">
                <a:solidFill>
                  <a:srgbClr val="000000"/>
                </a:solidFill>
                <a:latin typeface="Times New Roman" pitchFamily="18" charset="0"/>
              </a:rPr>
              <a:t>求均匀带电圆盘轴线上任一点的电场。设盘半径为</a:t>
            </a:r>
            <a:r>
              <a:rPr kumimoji="1" lang="en-US" altLang="zh-CN" sz="2400" b="1" i="1" dirty="0">
                <a:solidFill>
                  <a:srgbClr val="000000"/>
                </a:solidFill>
                <a:latin typeface="Times New Roman" pitchFamily="18" charset="0"/>
              </a:rPr>
              <a:t>R</a:t>
            </a:r>
            <a:r>
              <a:rPr kumimoji="1" lang="zh-CN" altLang="en-US" sz="2400" b="1" dirty="0">
                <a:solidFill>
                  <a:srgbClr val="000000"/>
                </a:solidFill>
                <a:latin typeface="Times New Roman" pitchFamily="18" charset="0"/>
              </a:rPr>
              <a:t>，电荷面密度为</a:t>
            </a:r>
            <a:r>
              <a:rPr kumimoji="1" lang="zh-CN" altLang="en-US" sz="2400" b="1" i="1" dirty="0">
                <a:solidFill>
                  <a:srgbClr val="000000"/>
                </a:solidFill>
                <a:latin typeface="Times New Roman" pitchFamily="18" charset="0"/>
                <a:sym typeface="Symbol" pitchFamily="18" charset="2"/>
              </a:rPr>
              <a:t></a:t>
            </a:r>
            <a:r>
              <a:rPr kumimoji="1" lang="zh-CN" altLang="en-US" sz="2400" b="1" dirty="0">
                <a:solidFill>
                  <a:srgbClr val="000000"/>
                </a:solidFill>
                <a:latin typeface="Times New Roman" pitchFamily="18" charset="0"/>
                <a:sym typeface="Symbol" pitchFamily="18" charset="2"/>
              </a:rPr>
              <a:t>。</a:t>
            </a:r>
          </a:p>
        </p:txBody>
      </p:sp>
      <p:sp>
        <p:nvSpPr>
          <p:cNvPr id="48131" name="Text Box 3"/>
          <p:cNvSpPr txBox="1">
            <a:spLocks noChangeArrowheads="1"/>
          </p:cNvSpPr>
          <p:nvPr/>
        </p:nvSpPr>
        <p:spPr bwMode="auto">
          <a:xfrm>
            <a:off x="1258890" y="1303340"/>
            <a:ext cx="6840537" cy="535531"/>
          </a:xfrm>
          <a:prstGeom prst="rect">
            <a:avLst/>
          </a:prstGeom>
          <a:noFill/>
          <a:ln w="9525">
            <a:noFill/>
            <a:miter lim="800000"/>
            <a:headEnd/>
            <a:tailEnd/>
          </a:ln>
        </p:spPr>
        <p:txBody>
          <a:bodyPr>
            <a:spAutoFit/>
          </a:bodyPr>
          <a:lstStyle/>
          <a:p>
            <a:pPr>
              <a:lnSpc>
                <a:spcPct val="120000"/>
              </a:lnSpc>
            </a:pPr>
            <a:r>
              <a:rPr kumimoji="1" lang="zh-CN" altLang="en-US" sz="2400" b="1">
                <a:solidFill>
                  <a:srgbClr val="000000"/>
                </a:solidFill>
                <a:latin typeface="Times New Roman" pitchFamily="18" charset="0"/>
              </a:rPr>
              <a:t>均匀带电的薄圆盘可看成由许多带电细圆环组成。</a:t>
            </a:r>
          </a:p>
        </p:txBody>
      </p:sp>
      <p:graphicFrame>
        <p:nvGraphicFramePr>
          <p:cNvPr id="48132" name="Object 4"/>
          <p:cNvGraphicFramePr>
            <a:graphicFrameLocks noChangeAspect="1"/>
          </p:cNvGraphicFramePr>
          <p:nvPr/>
        </p:nvGraphicFramePr>
        <p:xfrm>
          <a:off x="4003675" y="2089150"/>
          <a:ext cx="3151188" cy="450850"/>
        </p:xfrm>
        <a:graphic>
          <a:graphicData uri="http://schemas.openxmlformats.org/presentationml/2006/ole">
            <mc:AlternateContent xmlns:mc="http://schemas.openxmlformats.org/markup-compatibility/2006">
              <mc:Choice xmlns:v="urn:schemas-microsoft-com:vml" Requires="v">
                <p:oleObj spid="_x0000_s15545" name="Equation" r:id="rId6" imgW="1422400" imgH="203200" progId="Equation.DSMT4">
                  <p:embed/>
                </p:oleObj>
              </mc:Choice>
              <mc:Fallback>
                <p:oleObj name="Equation" r:id="rId6" imgW="1422400" imgH="203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3675" y="2089150"/>
                        <a:ext cx="3151188"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组合 3"/>
          <p:cNvGrpSpPr>
            <a:grpSpLocks/>
          </p:cNvGrpSpPr>
          <p:nvPr/>
        </p:nvGrpSpPr>
        <p:grpSpPr bwMode="auto">
          <a:xfrm>
            <a:off x="3387725" y="3890963"/>
            <a:ext cx="685800" cy="609600"/>
            <a:chOff x="3387727" y="3890967"/>
            <a:chExt cx="685800" cy="609601"/>
          </a:xfrm>
        </p:grpSpPr>
        <p:sp>
          <p:nvSpPr>
            <p:cNvPr id="18456" name="Line 20"/>
            <p:cNvSpPr>
              <a:spLocks noChangeShapeType="1"/>
            </p:cNvSpPr>
            <p:nvPr/>
          </p:nvSpPr>
          <p:spPr bwMode="auto">
            <a:xfrm>
              <a:off x="3387727" y="4500568"/>
              <a:ext cx="685800" cy="0"/>
            </a:xfrm>
            <a:prstGeom prst="line">
              <a:avLst/>
            </a:prstGeom>
            <a:noFill/>
            <a:ln w="28575">
              <a:solidFill>
                <a:srgbClr val="FF0066"/>
              </a:solidFill>
              <a:round/>
              <a:headEnd/>
              <a:tailEnd type="triangle" w="med" len="med"/>
            </a:ln>
          </p:spPr>
          <p:txBody>
            <a:bodyPr wrap="none" anchor="ctr"/>
            <a:lstStyle/>
            <a:p>
              <a:endParaRPr lang="zh-CN" altLang="en-US"/>
            </a:p>
          </p:txBody>
        </p:sp>
        <p:graphicFrame>
          <p:nvGraphicFramePr>
            <p:cNvPr id="18438" name="Object 21"/>
            <p:cNvGraphicFramePr>
              <a:graphicFrameLocks noChangeAspect="1"/>
            </p:cNvGraphicFramePr>
            <p:nvPr/>
          </p:nvGraphicFramePr>
          <p:xfrm>
            <a:off x="3525839" y="3890967"/>
            <a:ext cx="542925" cy="481013"/>
          </p:xfrm>
          <a:graphic>
            <a:graphicData uri="http://schemas.openxmlformats.org/presentationml/2006/ole">
              <mc:AlternateContent xmlns:mc="http://schemas.openxmlformats.org/markup-compatibility/2006">
                <mc:Choice xmlns:v="urn:schemas-microsoft-com:vml" Requires="v">
                  <p:oleObj spid="_x0000_s15546" name="公式" r:id="rId8" imgW="165240" imgH="140040" progId="Equation.3">
                    <p:embed/>
                  </p:oleObj>
                </mc:Choice>
                <mc:Fallback>
                  <p:oleObj name="公式" r:id="rId8" imgW="165240" imgH="140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25839" y="3890967"/>
                          <a:ext cx="542925"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8151" name="Object 23"/>
          <p:cNvGraphicFramePr>
            <a:graphicFrameLocks noChangeAspect="1"/>
          </p:cNvGraphicFramePr>
          <p:nvPr/>
        </p:nvGraphicFramePr>
        <p:xfrm>
          <a:off x="4067175" y="4914902"/>
          <a:ext cx="1157288" cy="582613"/>
        </p:xfrm>
        <a:graphic>
          <a:graphicData uri="http://schemas.openxmlformats.org/presentationml/2006/ole">
            <mc:AlternateContent xmlns:mc="http://schemas.openxmlformats.org/markup-compatibility/2006">
              <mc:Choice xmlns:v="urn:schemas-microsoft-com:vml" Requires="v">
                <p:oleObj spid="_x0000_s15547" name="公式" r:id="rId10" imgW="673200" imgH="241560" progId="Equation.3">
                  <p:embed/>
                </p:oleObj>
              </mc:Choice>
              <mc:Fallback>
                <p:oleObj name="公式" r:id="rId10" imgW="673200" imgH="2415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67175" y="4914902"/>
                        <a:ext cx="1157288"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52" name="Object 24"/>
          <p:cNvGraphicFramePr>
            <a:graphicFrameLocks noChangeAspect="1"/>
          </p:cNvGraphicFramePr>
          <p:nvPr/>
        </p:nvGraphicFramePr>
        <p:xfrm>
          <a:off x="5219702" y="4797427"/>
          <a:ext cx="2441575" cy="860425"/>
        </p:xfrm>
        <a:graphic>
          <a:graphicData uri="http://schemas.openxmlformats.org/presentationml/2006/ole">
            <mc:AlternateContent xmlns:mc="http://schemas.openxmlformats.org/markup-compatibility/2006">
              <mc:Choice xmlns:v="urn:schemas-microsoft-com:vml" Requires="v">
                <p:oleObj spid="_x0000_s15548" name="公式" r:id="rId12" imgW="1739880" imgH="457920" progId="Equation.3">
                  <p:embed/>
                </p:oleObj>
              </mc:Choice>
              <mc:Fallback>
                <p:oleObj name="公式" r:id="rId12" imgW="1739880" imgH="45792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19702" y="4797427"/>
                        <a:ext cx="2441575"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53" name="Text Box 25"/>
          <p:cNvSpPr txBox="1">
            <a:spLocks noChangeArrowheads="1"/>
          </p:cNvSpPr>
          <p:nvPr/>
        </p:nvSpPr>
        <p:spPr bwMode="auto">
          <a:xfrm>
            <a:off x="638175" y="1341438"/>
            <a:ext cx="706438" cy="461962"/>
          </a:xfrm>
          <a:prstGeom prst="rect">
            <a:avLst/>
          </a:prstGeom>
          <a:noFill/>
          <a:ln w="9525">
            <a:noFill/>
            <a:miter lim="800000"/>
            <a:headEnd/>
            <a:tailEnd/>
          </a:ln>
        </p:spPr>
        <p:txBody>
          <a:bodyPr>
            <a:spAutoFit/>
          </a:bodyPr>
          <a:lstStyle/>
          <a:p>
            <a:pPr>
              <a:spcBef>
                <a:spcPct val="50000"/>
              </a:spcBef>
            </a:pPr>
            <a:r>
              <a:rPr kumimoji="1" lang="zh-CN" altLang="en-US" sz="2400" b="1">
                <a:solidFill>
                  <a:srgbClr val="0000FF"/>
                </a:solidFill>
                <a:latin typeface="Times New Roman" pitchFamily="18" charset="0"/>
              </a:rPr>
              <a:t>解：</a:t>
            </a:r>
            <a:endParaRPr kumimoji="1" lang="zh-CN" altLang="en-US" sz="2000">
              <a:solidFill>
                <a:srgbClr val="0000FF"/>
              </a:solidFill>
              <a:latin typeface="Times New Roman" pitchFamily="18" charset="0"/>
            </a:endParaRPr>
          </a:p>
        </p:txBody>
      </p:sp>
      <p:sp>
        <p:nvSpPr>
          <p:cNvPr id="48154" name="Text Box 26"/>
          <p:cNvSpPr txBox="1">
            <a:spLocks noChangeArrowheads="1"/>
          </p:cNvSpPr>
          <p:nvPr/>
        </p:nvSpPr>
        <p:spPr bwMode="auto">
          <a:xfrm>
            <a:off x="4067177" y="5876927"/>
            <a:ext cx="2447925" cy="461963"/>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rPr>
              <a:t>方向与圆盘垂直</a:t>
            </a:r>
            <a:endParaRPr kumimoji="1" lang="en-US" altLang="zh-CN" sz="2400" b="1">
              <a:solidFill>
                <a:srgbClr val="000000"/>
              </a:solidFill>
              <a:latin typeface="Times New Roman" pitchFamily="18" charset="0"/>
            </a:endParaRPr>
          </a:p>
        </p:txBody>
      </p:sp>
      <p:grpSp>
        <p:nvGrpSpPr>
          <p:cNvPr id="4" name="组合 6"/>
          <p:cNvGrpSpPr>
            <a:grpSpLocks/>
          </p:cNvGrpSpPr>
          <p:nvPr/>
        </p:nvGrpSpPr>
        <p:grpSpPr bwMode="auto">
          <a:xfrm>
            <a:off x="325440" y="3586163"/>
            <a:ext cx="3138487" cy="1752600"/>
            <a:chOff x="325438" y="3586167"/>
            <a:chExt cx="3138489" cy="1752602"/>
          </a:xfrm>
        </p:grpSpPr>
        <p:grpSp>
          <p:nvGrpSpPr>
            <p:cNvPr id="18447" name="组合 4"/>
            <p:cNvGrpSpPr>
              <a:grpSpLocks/>
            </p:cNvGrpSpPr>
            <p:nvPr/>
          </p:nvGrpSpPr>
          <p:grpSpPr bwMode="auto">
            <a:xfrm>
              <a:off x="325438" y="3586167"/>
              <a:ext cx="3138489" cy="1752602"/>
              <a:chOff x="325438" y="3586167"/>
              <a:chExt cx="3138489" cy="1752602"/>
            </a:xfrm>
          </p:grpSpPr>
          <p:grpSp>
            <p:nvGrpSpPr>
              <p:cNvPr id="18449" name="组合 2"/>
              <p:cNvGrpSpPr>
                <a:grpSpLocks/>
              </p:cNvGrpSpPr>
              <p:nvPr/>
            </p:nvGrpSpPr>
            <p:grpSpPr bwMode="auto">
              <a:xfrm>
                <a:off x="325438" y="3662367"/>
                <a:ext cx="1081089" cy="1676402"/>
                <a:chOff x="325438" y="3662367"/>
                <a:chExt cx="1081089" cy="1676402"/>
              </a:xfrm>
            </p:grpSpPr>
            <p:sp>
              <p:nvSpPr>
                <p:cNvPr id="18452" name="Oval 7"/>
                <p:cNvSpPr>
                  <a:spLocks noChangeArrowheads="1"/>
                </p:cNvSpPr>
                <p:nvPr/>
              </p:nvSpPr>
              <p:spPr bwMode="auto">
                <a:xfrm>
                  <a:off x="796927" y="3662367"/>
                  <a:ext cx="609600" cy="1676402"/>
                </a:xfrm>
                <a:prstGeom prst="ellipse">
                  <a:avLst/>
                </a:prstGeom>
                <a:noFill/>
                <a:ln w="57150">
                  <a:solidFill>
                    <a:srgbClr val="FF0066"/>
                  </a:solidFill>
                  <a:round/>
                  <a:headEnd/>
                  <a:tailEnd/>
                </a:ln>
              </p:spPr>
              <p:txBody>
                <a:bodyPr wrap="none" anchor="ctr"/>
                <a:lstStyle/>
                <a:p>
                  <a:endParaRPr lang="zh-CN" altLang="en-US">
                    <a:solidFill>
                      <a:srgbClr val="000000"/>
                    </a:solidFill>
                    <a:latin typeface="Arial" pitchFamily="34" charset="0"/>
                  </a:endParaRPr>
                </a:p>
              </p:txBody>
            </p:sp>
            <p:sp>
              <p:nvSpPr>
                <p:cNvPr id="18453" name="Text Box 13"/>
                <p:cNvSpPr txBox="1">
                  <a:spLocks noChangeArrowheads="1"/>
                </p:cNvSpPr>
                <p:nvPr/>
              </p:nvSpPr>
              <p:spPr bwMode="auto">
                <a:xfrm>
                  <a:off x="325438" y="4422780"/>
                  <a:ext cx="625475" cy="488951"/>
                </a:xfrm>
                <a:prstGeom prst="rect">
                  <a:avLst/>
                </a:prstGeom>
                <a:noFill/>
                <a:ln w="9525">
                  <a:noFill/>
                  <a:miter lim="800000"/>
                  <a:headEnd/>
                  <a:tailEnd/>
                </a:ln>
              </p:spPr>
              <p:txBody>
                <a:bodyPr>
                  <a:spAutoFit/>
                </a:bodyPr>
                <a:lstStyle/>
                <a:p>
                  <a:r>
                    <a:rPr kumimoji="1" lang="en-US" altLang="zh-CN" sz="2600" b="1">
                      <a:solidFill>
                        <a:srgbClr val="000000"/>
                      </a:solidFill>
                      <a:latin typeface="Times New Roman" pitchFamily="18" charset="0"/>
                    </a:rPr>
                    <a:t>d</a:t>
                  </a:r>
                  <a:r>
                    <a:rPr kumimoji="1" lang="en-US" altLang="zh-CN" sz="2600" b="1" i="1">
                      <a:solidFill>
                        <a:srgbClr val="000000"/>
                      </a:solidFill>
                      <a:latin typeface="Times New Roman" pitchFamily="18" charset="0"/>
                      <a:sym typeface="Symbol" pitchFamily="18" charset="2"/>
                    </a:rPr>
                    <a:t>r</a:t>
                  </a:r>
                </a:p>
              </p:txBody>
            </p:sp>
            <p:sp>
              <p:nvSpPr>
                <p:cNvPr id="18454" name="Line 14"/>
                <p:cNvSpPr>
                  <a:spLocks noChangeShapeType="1"/>
                </p:cNvSpPr>
                <p:nvPr/>
              </p:nvSpPr>
              <p:spPr bwMode="auto">
                <a:xfrm rot="513389" flipV="1">
                  <a:off x="614364" y="4748218"/>
                  <a:ext cx="138113" cy="3365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8455" name="Line 15"/>
                <p:cNvSpPr>
                  <a:spLocks noChangeShapeType="1"/>
                </p:cNvSpPr>
                <p:nvPr/>
              </p:nvSpPr>
              <p:spPr bwMode="auto">
                <a:xfrm flipH="1">
                  <a:off x="825502" y="4362455"/>
                  <a:ext cx="152400" cy="30480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18450" name="Line 16"/>
              <p:cNvSpPr>
                <a:spLocks noChangeShapeType="1"/>
              </p:cNvSpPr>
              <p:nvPr/>
            </p:nvSpPr>
            <p:spPr bwMode="auto">
              <a:xfrm>
                <a:off x="1254127" y="3814767"/>
                <a:ext cx="2209800" cy="685801"/>
              </a:xfrm>
              <a:prstGeom prst="line">
                <a:avLst/>
              </a:prstGeom>
              <a:noFill/>
              <a:ln w="9525">
                <a:solidFill>
                  <a:schemeClr val="tx1"/>
                </a:solidFill>
                <a:round/>
                <a:headEnd/>
                <a:tailEnd/>
              </a:ln>
            </p:spPr>
            <p:txBody>
              <a:bodyPr wrap="none" anchor="ctr"/>
              <a:lstStyle/>
              <a:p>
                <a:endParaRPr lang="zh-CN" altLang="en-US"/>
              </a:p>
            </p:txBody>
          </p:sp>
          <p:sp>
            <p:nvSpPr>
              <p:cNvPr id="18451" name="Text Box 18"/>
              <p:cNvSpPr txBox="1">
                <a:spLocks noChangeArrowheads="1"/>
              </p:cNvSpPr>
              <p:nvPr/>
            </p:nvSpPr>
            <p:spPr bwMode="auto">
              <a:xfrm>
                <a:off x="2092327" y="3586167"/>
                <a:ext cx="549275" cy="519113"/>
              </a:xfrm>
              <a:prstGeom prst="rect">
                <a:avLst/>
              </a:prstGeom>
              <a:noFill/>
              <a:ln w="9525">
                <a:noFill/>
                <a:miter lim="800000"/>
                <a:headEnd/>
                <a:tailEnd/>
              </a:ln>
            </p:spPr>
            <p:txBody>
              <a:bodyPr>
                <a:spAutoFit/>
              </a:bodyPr>
              <a:lstStyle/>
              <a:p>
                <a:r>
                  <a:rPr kumimoji="1" lang="en-US" altLang="zh-CN" sz="2800" b="1" i="1">
                    <a:solidFill>
                      <a:srgbClr val="000000"/>
                    </a:solidFill>
                    <a:latin typeface="Times New Roman" pitchFamily="18" charset="0"/>
                  </a:rPr>
                  <a:t>a</a:t>
                </a:r>
                <a:endParaRPr kumimoji="1" lang="en-US" altLang="zh-CN" sz="2800" b="1">
                  <a:solidFill>
                    <a:srgbClr val="000000"/>
                  </a:solidFill>
                  <a:latin typeface="Times New Roman" pitchFamily="18" charset="0"/>
                </a:endParaRPr>
              </a:p>
            </p:txBody>
          </p:sp>
        </p:grpSp>
        <p:sp>
          <p:nvSpPr>
            <p:cNvPr id="18448" name="Line 11"/>
            <p:cNvSpPr>
              <a:spLocks noChangeShapeType="1"/>
            </p:cNvSpPr>
            <p:nvPr/>
          </p:nvSpPr>
          <p:spPr bwMode="auto">
            <a:xfrm flipH="1">
              <a:off x="873127" y="4500568"/>
              <a:ext cx="228600" cy="609601"/>
            </a:xfrm>
            <a:prstGeom prst="line">
              <a:avLst/>
            </a:prstGeom>
            <a:noFill/>
            <a:ln w="28575">
              <a:solidFill>
                <a:schemeClr val="tx1"/>
              </a:solidFill>
              <a:round/>
              <a:headEnd/>
              <a:tailEnd type="arrow" w="med" len="med"/>
            </a:ln>
          </p:spPr>
          <p:txBody>
            <a:bodyPr wrap="none" anchor="ctr"/>
            <a:lstStyle/>
            <a:p>
              <a:endParaRPr lang="zh-CN" altLang="en-US"/>
            </a:p>
          </p:txBody>
        </p:sp>
      </p:grpSp>
      <p:sp>
        <p:nvSpPr>
          <p:cNvPr id="18446" name="Oval 17"/>
          <p:cNvSpPr>
            <a:spLocks noChangeArrowheads="1"/>
          </p:cNvSpPr>
          <p:nvPr/>
        </p:nvSpPr>
        <p:spPr bwMode="auto">
          <a:xfrm flipH="1">
            <a:off x="3357563" y="4462463"/>
            <a:ext cx="76200" cy="76200"/>
          </a:xfrm>
          <a:prstGeom prst="ellipse">
            <a:avLst/>
          </a:prstGeom>
          <a:solidFill>
            <a:srgbClr val="FF3300"/>
          </a:solidFill>
          <a:ln w="9525">
            <a:solidFill>
              <a:schemeClr val="tx1"/>
            </a:solidFill>
            <a:round/>
            <a:headEnd/>
            <a:tailEnd/>
          </a:ln>
        </p:spPr>
        <p:txBody>
          <a:bodyPr wrap="none" anchor="ctr"/>
          <a:lstStyle/>
          <a:p>
            <a:endParaRPr lang="zh-CN" altLang="en-US">
              <a:solidFill>
                <a:srgbClr val="000000"/>
              </a:solidFill>
              <a:latin typeface="Arial" pitchFamily="34" charset="0"/>
            </a:endParaRPr>
          </a:p>
        </p:txBody>
      </p:sp>
    </p:spTree>
    <p:extLst>
      <p:ext uri="{BB962C8B-B14F-4D97-AF65-F5344CB8AC3E}">
        <p14:creationId xmlns:p14="http://schemas.microsoft.com/office/powerpoint/2010/main" val="2155828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wipe(left)">
                                      <p:cBhvr>
                                        <p:cTn id="7" dur="500"/>
                                        <p:tgtEl>
                                          <p:spTgt spid="48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53"/>
                                        </p:tgtEl>
                                        <p:attrNameLst>
                                          <p:attrName>style.visibility</p:attrName>
                                        </p:attrNameLst>
                                      </p:cBhvr>
                                      <p:to>
                                        <p:strVal val="visible"/>
                                      </p:to>
                                    </p:set>
                                    <p:animEffect transition="in" filter="wipe(left)">
                                      <p:cBhvr>
                                        <p:cTn id="12" dur="500"/>
                                        <p:tgtEl>
                                          <p:spTgt spid="481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1"/>
                                        </p:tgtEl>
                                        <p:attrNameLst>
                                          <p:attrName>style.visibility</p:attrName>
                                        </p:attrNameLst>
                                      </p:cBhvr>
                                      <p:to>
                                        <p:strVal val="visible"/>
                                      </p:to>
                                    </p:set>
                                    <p:animEffect transition="in" filter="wipe(left)">
                                      <p:cBhvr>
                                        <p:cTn id="17" dur="500"/>
                                        <p:tgtEl>
                                          <p:spTgt spid="481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8132"/>
                                        </p:tgtEl>
                                        <p:attrNameLst>
                                          <p:attrName>style.visibility</p:attrName>
                                        </p:attrNameLst>
                                      </p:cBhvr>
                                      <p:to>
                                        <p:strVal val="visible"/>
                                      </p:to>
                                    </p:set>
                                    <p:animEffect transition="in" filter="wipe(left)">
                                      <p:cBhvr>
                                        <p:cTn id="27" dur="500"/>
                                        <p:tgtEl>
                                          <p:spTgt spid="481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8150"/>
                                        </p:tgtEl>
                                        <p:attrNameLst>
                                          <p:attrName>style.visibility</p:attrName>
                                        </p:attrNameLst>
                                      </p:cBhvr>
                                      <p:to>
                                        <p:strVal val="visible"/>
                                      </p:to>
                                    </p:set>
                                    <p:animEffect transition="in" filter="wipe(left)">
                                      <p:cBhvr>
                                        <p:cTn id="37" dur="500"/>
                                        <p:tgtEl>
                                          <p:spTgt spid="48150"/>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8151"/>
                                        </p:tgtEl>
                                        <p:attrNameLst>
                                          <p:attrName>style.visibility</p:attrName>
                                        </p:attrNameLst>
                                      </p:cBhvr>
                                      <p:to>
                                        <p:strVal val="visible"/>
                                      </p:to>
                                    </p:set>
                                    <p:animEffect transition="in" filter="wipe(left)">
                                      <p:cBhvr>
                                        <p:cTn id="42" dur="500"/>
                                        <p:tgtEl>
                                          <p:spTgt spid="481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8152"/>
                                        </p:tgtEl>
                                        <p:attrNameLst>
                                          <p:attrName>style.visibility</p:attrName>
                                        </p:attrNameLst>
                                      </p:cBhvr>
                                      <p:to>
                                        <p:strVal val="visible"/>
                                      </p:to>
                                    </p:set>
                                    <p:animEffect transition="in" filter="wipe(left)">
                                      <p:cBhvr>
                                        <p:cTn id="47" dur="500"/>
                                        <p:tgtEl>
                                          <p:spTgt spid="4815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8154"/>
                                        </p:tgtEl>
                                        <p:attrNameLst>
                                          <p:attrName>style.visibility</p:attrName>
                                        </p:attrNameLst>
                                      </p:cBhvr>
                                      <p:to>
                                        <p:strVal val="visible"/>
                                      </p:to>
                                    </p:set>
                                    <p:animEffect transition="in" filter="wipe(left)">
                                      <p:cBhvr>
                                        <p:cTn id="52" dur="500"/>
                                        <p:tgtEl>
                                          <p:spTgt spid="48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nimBg="1" autoUpdateAnimBg="0"/>
      <p:bldP spid="48131" grpId="0" autoUpdateAnimBg="0"/>
      <p:bldP spid="48153" grpId="0" autoUpdateAnimBg="0"/>
      <p:bldP spid="48154"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59799" y="1951632"/>
            <a:ext cx="8655788" cy="1948201"/>
          </a:xfrm>
          <a:prstGeom prst="rect">
            <a:avLst/>
          </a:prstGeom>
        </p:spPr>
      </p:pic>
      <p:pic>
        <p:nvPicPr>
          <p:cNvPr id="3" name="图片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026" y="3357350"/>
            <a:ext cx="2007075" cy="542482"/>
          </a:xfrm>
          <a:prstGeom prst="rect">
            <a:avLst/>
          </a:prstGeom>
          <a:noFill/>
          <a:ln>
            <a:noFill/>
          </a:ln>
        </p:spPr>
      </p:pic>
    </p:spTree>
    <p:extLst>
      <p:ext uri="{BB962C8B-B14F-4D97-AF65-F5344CB8AC3E}">
        <p14:creationId xmlns:p14="http://schemas.microsoft.com/office/powerpoint/2010/main" val="325187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2599" y="29659"/>
            <a:ext cx="5549900" cy="646331"/>
          </a:xfrm>
          <a:prstGeom prst="rect">
            <a:avLst/>
          </a:prstGeom>
          <a:noFill/>
          <a:ln w="9525">
            <a:noFill/>
            <a:miter lim="800000"/>
            <a:headEnd/>
            <a:tailEnd/>
          </a:ln>
        </p:spPr>
        <p:txBody>
          <a:bodyPr>
            <a:spAutoFit/>
          </a:bodyPr>
          <a:lstStyle/>
          <a:p>
            <a:pPr fontAlgn="base">
              <a:spcBef>
                <a:spcPct val="0"/>
              </a:spcBef>
              <a:spcAft>
                <a:spcPct val="0"/>
              </a:spcAft>
              <a:buFont typeface="Arial" panose="020B0604020202020204" pitchFamily="34" charset="0"/>
              <a:buNone/>
              <a:defRPr/>
            </a:pPr>
            <a:r>
              <a:rPr lang="en-US" altLang="zh-CN" sz="3600" b="1" dirty="0">
                <a:solidFill>
                  <a:srgbClr val="FF0000"/>
                </a:solidFill>
                <a:effectLst>
                  <a:outerShdw blurRad="38100" dist="38100" dir="2700000" algn="tl">
                    <a:srgbClr val="C0C0C0"/>
                  </a:outerShdw>
                </a:effectLst>
                <a:latin typeface="Times New Roman" pitchFamily="18" charset="0"/>
                <a:ea typeface="华文中宋" pitchFamily="2" charset="-122"/>
              </a:rPr>
              <a:t>§ </a:t>
            </a:r>
            <a:r>
              <a:rPr 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12</a:t>
            </a:r>
            <a:r>
              <a:rPr lang="zh-CN" alt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.3  自感和互感</a:t>
            </a:r>
          </a:p>
        </p:txBody>
      </p:sp>
      <p:sp>
        <p:nvSpPr>
          <p:cNvPr id="3" name="Text Box 3"/>
          <p:cNvSpPr txBox="1">
            <a:spLocks noChangeArrowheads="1"/>
          </p:cNvSpPr>
          <p:nvPr/>
        </p:nvSpPr>
        <p:spPr bwMode="auto">
          <a:xfrm>
            <a:off x="386428" y="547688"/>
            <a:ext cx="79200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sz="2800" b="1" dirty="0">
                <a:solidFill>
                  <a:srgbClr val="0000FF"/>
                </a:solidFill>
                <a:latin typeface="宋体" panose="02010600030101010101" pitchFamily="2" charset="-122"/>
              </a:rPr>
              <a:t>一、自感现象 自感电动势 自感系数</a:t>
            </a:r>
          </a:p>
        </p:txBody>
      </p:sp>
      <p:sp>
        <p:nvSpPr>
          <p:cNvPr id="4" name="Rectangle 4"/>
          <p:cNvSpPr>
            <a:spLocks noChangeArrowheads="1"/>
          </p:cNvSpPr>
          <p:nvPr/>
        </p:nvSpPr>
        <p:spPr bwMode="auto">
          <a:xfrm>
            <a:off x="2" y="1379952"/>
            <a:ext cx="2040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400" b="1" dirty="0">
                <a:solidFill>
                  <a:srgbClr val="000404"/>
                </a:solidFill>
                <a:latin typeface="Times New Roman" panose="02020603050405020304" pitchFamily="18" charset="0"/>
              </a:rPr>
              <a:t>线圈电流变化</a:t>
            </a:r>
          </a:p>
        </p:txBody>
      </p:sp>
      <p:sp>
        <p:nvSpPr>
          <p:cNvPr id="5" name="Rectangle 5"/>
          <p:cNvSpPr>
            <a:spLocks noChangeArrowheads="1"/>
          </p:cNvSpPr>
          <p:nvPr/>
        </p:nvSpPr>
        <p:spPr bwMode="auto">
          <a:xfrm>
            <a:off x="2352668" y="1343539"/>
            <a:ext cx="30460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400" b="1" dirty="0">
                <a:solidFill>
                  <a:srgbClr val="000404"/>
                </a:solidFill>
                <a:latin typeface="Times New Roman" panose="02020603050405020304" pitchFamily="18" charset="0"/>
              </a:rPr>
              <a:t>穿过自身磁通量变化 </a:t>
            </a:r>
          </a:p>
        </p:txBody>
      </p:sp>
      <p:sp>
        <p:nvSpPr>
          <p:cNvPr id="6" name="AutoShape 6"/>
          <p:cNvSpPr>
            <a:spLocks noChangeArrowheads="1"/>
          </p:cNvSpPr>
          <p:nvPr/>
        </p:nvSpPr>
        <p:spPr bwMode="auto">
          <a:xfrm>
            <a:off x="1973478" y="1508511"/>
            <a:ext cx="398462" cy="149225"/>
          </a:xfrm>
          <a:prstGeom prst="rightArrow">
            <a:avLst>
              <a:gd name="adj1" fmla="val 50000"/>
              <a:gd name="adj2" fmla="val 66755"/>
            </a:avLst>
          </a:prstGeom>
          <a:solidFill>
            <a:srgbClr val="66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sz="2800" b="1" kern="0">
              <a:solidFill>
                <a:srgbClr val="000000"/>
              </a:solidFill>
              <a:latin typeface="Times New Roman" panose="02020603050405020304" pitchFamily="18" charset="0"/>
            </a:endParaRPr>
          </a:p>
        </p:txBody>
      </p:sp>
      <p:sp>
        <p:nvSpPr>
          <p:cNvPr id="7" name="Text Box 27"/>
          <p:cNvSpPr txBox="1">
            <a:spLocks noChangeArrowheads="1"/>
          </p:cNvSpPr>
          <p:nvPr/>
        </p:nvSpPr>
        <p:spPr bwMode="auto">
          <a:xfrm>
            <a:off x="435640" y="879851"/>
            <a:ext cx="2614613"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bIns="82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0" fontAlgn="base" hangingPunct="0">
              <a:spcBef>
                <a:spcPct val="50000"/>
              </a:spcBef>
              <a:spcAft>
                <a:spcPct val="0"/>
              </a:spcAft>
              <a:buFontTx/>
              <a:buNone/>
            </a:pPr>
            <a:r>
              <a:rPr lang="zh-CN" altLang="en-US" sz="2800" b="1" dirty="0">
                <a:solidFill>
                  <a:srgbClr val="CC0000"/>
                </a:solidFill>
                <a:latin typeface="Times New Roman" panose="02020603050405020304" pitchFamily="18" charset="0"/>
              </a:rPr>
              <a:t>1.自感现象</a:t>
            </a:r>
          </a:p>
        </p:txBody>
      </p:sp>
      <p:grpSp>
        <p:nvGrpSpPr>
          <p:cNvPr id="8" name="Group 30"/>
          <p:cNvGrpSpPr>
            <a:grpSpLocks/>
          </p:cNvGrpSpPr>
          <p:nvPr/>
        </p:nvGrpSpPr>
        <p:grpSpPr bwMode="auto">
          <a:xfrm>
            <a:off x="5232278" y="1327570"/>
            <a:ext cx="3897321" cy="461963"/>
            <a:chOff x="0" y="24"/>
            <a:chExt cx="2455" cy="291"/>
          </a:xfrm>
        </p:grpSpPr>
        <p:sp>
          <p:nvSpPr>
            <p:cNvPr id="9" name="Rectangle 30"/>
            <p:cNvSpPr>
              <a:spLocks noChangeArrowheads="1"/>
            </p:cNvSpPr>
            <p:nvPr/>
          </p:nvSpPr>
          <p:spPr bwMode="auto">
            <a:xfrm>
              <a:off x="195" y="24"/>
              <a:ext cx="22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sz="2400" b="1" kern="0" dirty="0">
                  <a:solidFill>
                    <a:srgbClr val="000404"/>
                  </a:solidFill>
                  <a:latin typeface="Times New Roman" panose="02020603050405020304" pitchFamily="18" charset="0"/>
                </a:rPr>
                <a:t>在线圈中产生感应电动势</a:t>
              </a:r>
            </a:p>
          </p:txBody>
        </p:sp>
        <p:sp>
          <p:nvSpPr>
            <p:cNvPr id="10" name="AutoShape 31"/>
            <p:cNvSpPr>
              <a:spLocks noChangeArrowheads="1"/>
            </p:cNvSpPr>
            <p:nvPr/>
          </p:nvSpPr>
          <p:spPr bwMode="auto">
            <a:xfrm>
              <a:off x="0" y="137"/>
              <a:ext cx="251" cy="94"/>
            </a:xfrm>
            <a:prstGeom prst="rightArrow">
              <a:avLst>
                <a:gd name="adj1" fmla="val 50000"/>
                <a:gd name="adj2" fmla="val 66755"/>
              </a:avLst>
            </a:prstGeom>
            <a:solidFill>
              <a:srgbClr val="66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sz="2400" b="1" kern="0">
                <a:solidFill>
                  <a:srgbClr val="000000"/>
                </a:solidFill>
                <a:latin typeface="Times New Roman" panose="02020603050405020304" pitchFamily="18" charset="0"/>
              </a:endParaRPr>
            </a:p>
          </p:txBody>
        </p:sp>
      </p:grpSp>
      <p:sp>
        <p:nvSpPr>
          <p:cNvPr id="12" name="Text Box 28"/>
          <p:cNvSpPr txBox="1">
            <a:spLocks noChangeArrowheads="1"/>
          </p:cNvSpPr>
          <p:nvPr/>
        </p:nvSpPr>
        <p:spPr bwMode="auto">
          <a:xfrm>
            <a:off x="386426" y="1732996"/>
            <a:ext cx="2616200"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bIns="82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0" fontAlgn="base" hangingPunct="0">
              <a:spcBef>
                <a:spcPct val="50000"/>
              </a:spcBef>
              <a:spcAft>
                <a:spcPct val="0"/>
              </a:spcAft>
              <a:buFontTx/>
              <a:buNone/>
            </a:pPr>
            <a:r>
              <a:rPr lang="zh-CN" altLang="en-US" sz="2800" b="1" dirty="0">
                <a:solidFill>
                  <a:srgbClr val="CC0000"/>
                </a:solidFill>
                <a:latin typeface="Times New Roman" panose="02020603050405020304" pitchFamily="18" charset="0"/>
              </a:rPr>
              <a:t>2.自感系数</a:t>
            </a:r>
          </a:p>
        </p:txBody>
      </p:sp>
      <p:graphicFrame>
        <p:nvGraphicFramePr>
          <p:cNvPr id="13" name="Object 4"/>
          <p:cNvGraphicFramePr>
            <a:graphicFrameLocks/>
          </p:cNvGraphicFramePr>
          <p:nvPr>
            <p:extLst/>
          </p:nvPr>
        </p:nvGraphicFramePr>
        <p:xfrm>
          <a:off x="3215351" y="2735031"/>
          <a:ext cx="2470150" cy="1035050"/>
        </p:xfrm>
        <a:graphic>
          <a:graphicData uri="http://schemas.openxmlformats.org/presentationml/2006/ole">
            <mc:AlternateContent xmlns:mc="http://schemas.openxmlformats.org/markup-compatibility/2006">
              <mc:Choice xmlns:v="urn:schemas-microsoft-com:vml" Requires="v">
                <p:oleObj spid="_x0000_s105616" r:id="rId3" imgW="1080907" imgH="394213" progId="Equation.DSMT4">
                  <p:embed/>
                </p:oleObj>
              </mc:Choice>
              <mc:Fallback>
                <p:oleObj r:id="rId3" imgW="1080907" imgH="394213"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5351" y="2735031"/>
                        <a:ext cx="2470150" cy="1035050"/>
                      </a:xfrm>
                      <a:prstGeom prst="rect">
                        <a:avLst/>
                      </a:prstGeom>
                      <a:solidFill>
                        <a:srgbClr val="FFCC00"/>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4"/>
          <p:cNvSpPr txBox="1">
            <a:spLocks noChangeArrowheads="1"/>
          </p:cNvSpPr>
          <p:nvPr/>
        </p:nvSpPr>
        <p:spPr bwMode="auto">
          <a:xfrm>
            <a:off x="5968087" y="2906569"/>
            <a:ext cx="2735262"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bIns="82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0" fontAlgn="base" hangingPunct="0">
              <a:spcBef>
                <a:spcPct val="50000"/>
              </a:spcBef>
              <a:spcAft>
                <a:spcPct val="0"/>
              </a:spcAft>
              <a:buFontTx/>
              <a:buNone/>
            </a:pPr>
            <a:r>
              <a:rPr lang="zh-CN" altLang="en-US" sz="2800" i="1" dirty="0">
                <a:solidFill>
                  <a:srgbClr val="CC0000"/>
                </a:solidFill>
                <a:latin typeface="Times New Roman" panose="02020603050405020304" pitchFamily="18" charset="0"/>
              </a:rPr>
              <a:t>L</a:t>
            </a:r>
            <a:r>
              <a:rPr lang="zh-CN" altLang="en-US" sz="2800" b="1" dirty="0">
                <a:solidFill>
                  <a:srgbClr val="CC0000"/>
                </a:solidFill>
                <a:latin typeface="Times New Roman" panose="02020603050405020304" pitchFamily="18" charset="0"/>
              </a:rPr>
              <a:t>:</a:t>
            </a:r>
            <a:r>
              <a:rPr lang="zh-CN" altLang="en-US" sz="2800" b="1" i="1" dirty="0">
                <a:solidFill>
                  <a:srgbClr val="CC0000"/>
                </a:solidFill>
                <a:latin typeface="Times New Roman" panose="02020603050405020304" pitchFamily="18" charset="0"/>
              </a:rPr>
              <a:t> </a:t>
            </a:r>
            <a:r>
              <a:rPr lang="zh-CN" altLang="en-US" sz="2800" b="1" dirty="0">
                <a:solidFill>
                  <a:srgbClr val="CC0000"/>
                </a:solidFill>
                <a:latin typeface="Times New Roman" panose="02020603050405020304" pitchFamily="18" charset="0"/>
              </a:rPr>
              <a:t>自感系数</a:t>
            </a:r>
          </a:p>
        </p:txBody>
      </p:sp>
      <p:grpSp>
        <p:nvGrpSpPr>
          <p:cNvPr id="15" name="Group 6"/>
          <p:cNvGrpSpPr>
            <a:grpSpLocks/>
          </p:cNvGrpSpPr>
          <p:nvPr/>
        </p:nvGrpSpPr>
        <p:grpSpPr bwMode="auto">
          <a:xfrm>
            <a:off x="469310" y="2228976"/>
            <a:ext cx="8112125" cy="523875"/>
            <a:chOff x="0" y="0"/>
            <a:chExt cx="5110" cy="330"/>
          </a:xfrm>
        </p:grpSpPr>
        <p:sp>
          <p:nvSpPr>
            <p:cNvPr id="16" name="Rectangle 6"/>
            <p:cNvSpPr>
              <a:spLocks noChangeArrowheads="1"/>
            </p:cNvSpPr>
            <p:nvPr/>
          </p:nvSpPr>
          <p:spPr bwMode="auto">
            <a:xfrm>
              <a:off x="0" y="0"/>
              <a:ext cx="511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sz="2800" b="1" kern="0" dirty="0">
                  <a:solidFill>
                    <a:srgbClr val="000404"/>
                  </a:solidFill>
                  <a:latin typeface="Times New Roman" panose="02020603050405020304" pitchFamily="18" charset="0"/>
                </a:rPr>
                <a:t>穿过线圈自身的磁通量     与电流 </a:t>
              </a:r>
              <a:r>
                <a:rPr lang="zh-CN" altLang="en-US" sz="2800" i="1" kern="0" dirty="0">
                  <a:solidFill>
                    <a:srgbClr val="000404"/>
                  </a:solidFill>
                  <a:latin typeface="Times New Roman" panose="02020603050405020304" pitchFamily="18" charset="0"/>
                </a:rPr>
                <a:t>I</a:t>
              </a:r>
              <a:r>
                <a:rPr lang="zh-CN" altLang="en-US" sz="2800" b="1" i="1" kern="0" dirty="0">
                  <a:solidFill>
                    <a:srgbClr val="000404"/>
                  </a:solidFill>
                  <a:latin typeface="Times New Roman" panose="02020603050405020304" pitchFamily="18" charset="0"/>
                </a:rPr>
                <a:t> </a:t>
              </a:r>
              <a:r>
                <a:rPr lang="zh-CN" altLang="en-US" sz="2800" b="1" kern="0" dirty="0">
                  <a:solidFill>
                    <a:srgbClr val="000404"/>
                  </a:solidFill>
                  <a:latin typeface="Times New Roman" panose="02020603050405020304" pitchFamily="18" charset="0"/>
                </a:rPr>
                <a:t>成正比。</a:t>
              </a:r>
            </a:p>
          </p:txBody>
        </p:sp>
        <p:graphicFrame>
          <p:nvGraphicFramePr>
            <p:cNvPr id="17" name="Object 8"/>
            <p:cNvGraphicFramePr>
              <a:graphicFrameLocks noChangeAspect="1"/>
            </p:cNvGraphicFramePr>
            <p:nvPr>
              <p:extLst/>
            </p:nvPr>
          </p:nvGraphicFramePr>
          <p:xfrm>
            <a:off x="2350" y="45"/>
            <a:ext cx="237" cy="217"/>
          </p:xfrm>
          <a:graphic>
            <a:graphicData uri="http://schemas.openxmlformats.org/presentationml/2006/ole">
              <mc:AlternateContent xmlns:mc="http://schemas.openxmlformats.org/markup-compatibility/2006">
                <mc:Choice xmlns:v="urn:schemas-microsoft-com:vml" Requires="v">
                  <p:oleObj spid="_x0000_s105617" r:id="rId5" imgW="306129" imgH="280618" progId="Equation.3">
                    <p:embed/>
                  </p:oleObj>
                </mc:Choice>
                <mc:Fallback>
                  <p:oleObj r:id="rId5" imgW="306129" imgH="2806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0" y="45"/>
                          <a:ext cx="237"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 name="Object 9"/>
          <p:cNvGraphicFramePr>
            <a:graphicFrameLocks/>
          </p:cNvGraphicFramePr>
          <p:nvPr>
            <p:extLst/>
          </p:nvPr>
        </p:nvGraphicFramePr>
        <p:xfrm>
          <a:off x="2987676" y="3914267"/>
          <a:ext cx="2030413" cy="1008063"/>
        </p:xfrm>
        <a:graphic>
          <a:graphicData uri="http://schemas.openxmlformats.org/presentationml/2006/ole">
            <mc:AlternateContent xmlns:mc="http://schemas.openxmlformats.org/markup-compatibility/2006">
              <mc:Choice xmlns:v="urn:schemas-microsoft-com:vml" Requires="v">
                <p:oleObj spid="_x0000_s105618" r:id="rId7" imgW="814568" imgH="394556" progId="Equation.3">
                  <p:embed/>
                </p:oleObj>
              </mc:Choice>
              <mc:Fallback>
                <p:oleObj r:id="rId7" imgW="814568" imgH="394556"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6" y="3914267"/>
                        <a:ext cx="2030413"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0"/>
          <p:cNvGraphicFramePr>
            <a:graphicFrameLocks/>
          </p:cNvGraphicFramePr>
          <p:nvPr>
            <p:extLst/>
          </p:nvPr>
        </p:nvGraphicFramePr>
        <p:xfrm>
          <a:off x="4956176" y="3947605"/>
          <a:ext cx="2214563" cy="936625"/>
        </p:xfrm>
        <a:graphic>
          <a:graphicData uri="http://schemas.openxmlformats.org/presentationml/2006/ole">
            <mc:AlternateContent xmlns:mc="http://schemas.openxmlformats.org/markup-compatibility/2006">
              <mc:Choice xmlns:v="urn:schemas-microsoft-com:vml" Requires="v">
                <p:oleObj spid="_x0000_s105619" r:id="rId9" imgW="2070999" imgH="825858" progId="Equation.3">
                  <p:embed/>
                </p:oleObj>
              </mc:Choice>
              <mc:Fallback>
                <p:oleObj r:id="rId9" imgW="2070999" imgH="825858"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6176" y="3947605"/>
                        <a:ext cx="2214563"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Rectangle 10"/>
          <p:cNvSpPr>
            <a:spLocks noChangeArrowheads="1"/>
          </p:cNvSpPr>
          <p:nvPr/>
        </p:nvSpPr>
        <p:spPr bwMode="auto">
          <a:xfrm>
            <a:off x="410430" y="4839770"/>
            <a:ext cx="844073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05000"/>
              </a:lnSpc>
              <a:spcBef>
                <a:spcPct val="0"/>
              </a:spcBef>
              <a:spcAft>
                <a:spcPct val="0"/>
              </a:spcAft>
              <a:buFontTx/>
              <a:buNone/>
            </a:pPr>
            <a:r>
              <a:rPr lang="zh-CN" altLang="en-US" sz="2400" b="1" dirty="0">
                <a:solidFill>
                  <a:srgbClr val="000404"/>
                </a:solidFill>
                <a:latin typeface="Times New Roman" panose="02020603050405020304" pitchFamily="18" charset="0"/>
              </a:rPr>
              <a:t>    若回路周围不存在铁磁质,且回路大小、形状及周围磁介质分布不变（自感系数</a:t>
            </a:r>
            <a:r>
              <a:rPr lang="en-US" altLang="zh-CN" sz="2400" i="1" dirty="0">
                <a:solidFill>
                  <a:srgbClr val="000404"/>
                </a:solidFill>
                <a:latin typeface="Times New Roman" panose="02020603050405020304" pitchFamily="18" charset="0"/>
              </a:rPr>
              <a:t>L</a:t>
            </a:r>
            <a:r>
              <a:rPr lang="zh-CN" altLang="en-US" sz="2400" b="1" dirty="0">
                <a:solidFill>
                  <a:srgbClr val="000404"/>
                </a:solidFill>
                <a:latin typeface="Times New Roman" panose="02020603050405020304" pitchFamily="18" charset="0"/>
              </a:rPr>
              <a:t>不变）, 则</a:t>
            </a:r>
          </a:p>
        </p:txBody>
      </p:sp>
      <p:graphicFrame>
        <p:nvGraphicFramePr>
          <p:cNvPr id="21" name="Object 12"/>
          <p:cNvGraphicFramePr>
            <a:graphicFrameLocks/>
          </p:cNvGraphicFramePr>
          <p:nvPr>
            <p:extLst/>
          </p:nvPr>
        </p:nvGraphicFramePr>
        <p:xfrm>
          <a:off x="3773366" y="5713297"/>
          <a:ext cx="1768475" cy="1081088"/>
        </p:xfrm>
        <a:graphic>
          <a:graphicData uri="http://schemas.openxmlformats.org/presentationml/2006/ole">
            <mc:AlternateContent xmlns:mc="http://schemas.openxmlformats.org/markup-compatibility/2006">
              <mc:Choice xmlns:v="urn:schemas-microsoft-com:vml" Requires="v">
                <p:oleObj spid="_x0000_s105620" r:id="rId11" imgW="712747" imgH="394556" progId="Equation.DSMT4">
                  <p:embed/>
                </p:oleObj>
              </mc:Choice>
              <mc:Fallback>
                <p:oleObj r:id="rId11" imgW="712747" imgH="394556" progId="Equation.DSMT4">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366" y="5713297"/>
                        <a:ext cx="1768475" cy="1081088"/>
                      </a:xfrm>
                      <a:prstGeom prst="rect">
                        <a:avLst/>
                      </a:prstGeom>
                      <a:noFill/>
                      <a:ln w="25400">
                        <a:solidFill>
                          <a:srgbClr val="FFCC00"/>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12"/>
          <p:cNvSpPr txBox="1">
            <a:spLocks noChangeArrowheads="1"/>
          </p:cNvSpPr>
          <p:nvPr/>
        </p:nvSpPr>
        <p:spPr bwMode="auto">
          <a:xfrm>
            <a:off x="695324" y="4088890"/>
            <a:ext cx="2514600"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bIns="82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0" fontAlgn="base" hangingPunct="0">
              <a:spcBef>
                <a:spcPct val="50000"/>
              </a:spcBef>
              <a:spcAft>
                <a:spcPct val="0"/>
              </a:spcAft>
              <a:buFontTx/>
              <a:buNone/>
            </a:pPr>
            <a:r>
              <a:rPr lang="zh-CN" altLang="en-US" sz="2800" b="1" dirty="0">
                <a:solidFill>
                  <a:srgbClr val="000404"/>
                </a:solidFill>
                <a:latin typeface="Times New Roman" panose="02020603050405020304" pitchFamily="18" charset="0"/>
              </a:rPr>
              <a:t>自感电动势</a:t>
            </a:r>
          </a:p>
        </p:txBody>
      </p:sp>
      <p:sp>
        <p:nvSpPr>
          <p:cNvPr id="23" name="Text Box 13"/>
          <p:cNvSpPr txBox="1">
            <a:spLocks noChangeArrowheads="1"/>
          </p:cNvSpPr>
          <p:nvPr/>
        </p:nvSpPr>
        <p:spPr bwMode="auto">
          <a:xfrm>
            <a:off x="415002" y="3595133"/>
            <a:ext cx="2652712"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bIns="82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0" fontAlgn="base" hangingPunct="0">
              <a:spcBef>
                <a:spcPct val="50000"/>
              </a:spcBef>
              <a:spcAft>
                <a:spcPct val="0"/>
              </a:spcAft>
              <a:buFontTx/>
              <a:buNone/>
            </a:pPr>
            <a:r>
              <a:rPr lang="zh-CN" altLang="en-US" sz="2800" b="1" dirty="0">
                <a:solidFill>
                  <a:srgbClr val="CC0000"/>
                </a:solidFill>
                <a:latin typeface="Times New Roman" panose="02020603050405020304" pitchFamily="18" charset="0"/>
              </a:rPr>
              <a:t>3.自感电动势</a:t>
            </a:r>
          </a:p>
        </p:txBody>
      </p:sp>
      <p:sp>
        <p:nvSpPr>
          <p:cNvPr id="24" name="椭圆 23"/>
          <p:cNvSpPr/>
          <p:nvPr/>
        </p:nvSpPr>
        <p:spPr>
          <a:xfrm>
            <a:off x="2346680" y="2581686"/>
            <a:ext cx="5771196" cy="13081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536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10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2000"/>
                                        <p:tgtEl>
                                          <p:spTgt spid="13"/>
                                        </p:tgtEl>
                                      </p:cBhvr>
                                    </p:animEffect>
                                  </p:childTnLst>
                                </p:cTn>
                              </p:par>
                            </p:childTnLst>
                          </p:cTn>
                        </p:par>
                        <p:par>
                          <p:cTn id="42" fill="hold">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20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down)">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left)">
                                      <p:cBhvr>
                                        <p:cTn id="64" dur="500"/>
                                        <p:tgtEl>
                                          <p:spTgt spid="18"/>
                                        </p:tgtEl>
                                      </p:cBhvr>
                                    </p:animEffect>
                                  </p:childTnLst>
                                </p:cTn>
                              </p:par>
                            </p:childTnLst>
                          </p:cTn>
                        </p:par>
                        <p:par>
                          <p:cTn id="65" fill="hold">
                            <p:stCondLst>
                              <p:cond delay="1000"/>
                            </p:stCondLst>
                            <p:childTnLst>
                              <p:par>
                                <p:cTn id="66" presetID="22" presetClass="entr" presetSubtype="8" fill="hold"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iterate type="wd">
                                    <p:tmPct val="43000"/>
                                  </p:iterate>
                                  <p:childTnLst>
                                    <p:set>
                                      <p:cBhvr>
                                        <p:cTn id="72" dur="1" fill="hold">
                                          <p:stCondLst>
                                            <p:cond delay="0"/>
                                          </p:stCondLst>
                                        </p:cTn>
                                        <p:tgtEl>
                                          <p:spTgt spid="20"/>
                                        </p:tgtEl>
                                        <p:attrNameLst>
                                          <p:attrName>style.visibility</p:attrName>
                                        </p:attrNameLst>
                                      </p:cBhvr>
                                      <p:to>
                                        <p:strVal val="visible"/>
                                      </p:to>
                                    </p:set>
                                    <p:animEffect transition="in" filter="wipe(left)">
                                      <p:cBhvr>
                                        <p:cTn id="73" dur="5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wipe(left)">
                                      <p:cBhvr>
                                        <p:cTn id="7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nimBg="1" autoUpdateAnimBg="0"/>
      <p:bldP spid="7" grpId="0" autoUpdateAnimBg="0"/>
      <p:bldP spid="12" grpId="0" autoUpdateAnimBg="0"/>
      <p:bldP spid="14" grpId="0" autoUpdateAnimBg="0"/>
      <p:bldP spid="20" grpId="0" autoUpdateAnimBg="0"/>
      <p:bldP spid="22" grpId="0" autoUpdateAnimBg="0"/>
      <p:bldP spid="23" grpId="0" autoUpdateAnimBg="0"/>
      <p:bldP spid="2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txBox="1">
            <a:spLocks noGrp="1" noChangeArrowheads="1"/>
          </p:cNvSpPr>
          <p:nvPr/>
        </p:nvSpPr>
        <p:spPr bwMode="auto">
          <a:xfrm>
            <a:off x="6732588" y="6265863"/>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buFontTx/>
              <a:buNone/>
            </a:pPr>
            <a:fld id="{08ACA542-807D-49DB-AC9B-9D67339A55AE}" type="slidenum">
              <a:rPr lang="zh-CN" altLang="en-US" sz="1400" smtClean="0">
                <a:solidFill>
                  <a:srgbClr val="000000"/>
                </a:solidFill>
              </a:rPr>
              <a:pPr algn="r" fontAlgn="base">
                <a:spcBef>
                  <a:spcPct val="0"/>
                </a:spcBef>
                <a:spcAft>
                  <a:spcPct val="0"/>
                </a:spcAft>
                <a:buFontTx/>
                <a:buNone/>
              </a:pPr>
              <a:t>92</a:t>
            </a:fld>
            <a:endParaRPr lang="zh-CN" altLang="en-US" sz="1400" smtClean="0">
              <a:solidFill>
                <a:srgbClr val="000000"/>
              </a:solidFill>
            </a:endParaRPr>
          </a:p>
        </p:txBody>
      </p:sp>
      <p:sp>
        <p:nvSpPr>
          <p:cNvPr id="19459" name="Text Box 2"/>
          <p:cNvSpPr txBox="1">
            <a:spLocks noChangeArrowheads="1"/>
          </p:cNvSpPr>
          <p:nvPr/>
        </p:nvSpPr>
        <p:spPr bwMode="auto">
          <a:xfrm>
            <a:off x="539750" y="549275"/>
            <a:ext cx="419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b="1" smtClean="0">
                <a:solidFill>
                  <a:srgbClr val="FF3300"/>
                </a:solidFill>
                <a:latin typeface="Times New Roman" panose="02020603050405020304" pitchFamily="18" charset="0"/>
              </a:rPr>
              <a:t>4.自感的计算方法</a:t>
            </a:r>
          </a:p>
        </p:txBody>
      </p:sp>
      <p:grpSp>
        <p:nvGrpSpPr>
          <p:cNvPr id="2" name="Group 4"/>
          <p:cNvGrpSpPr>
            <a:grpSpLocks/>
          </p:cNvGrpSpPr>
          <p:nvPr/>
        </p:nvGrpSpPr>
        <p:grpSpPr bwMode="auto">
          <a:xfrm>
            <a:off x="539750" y="3527425"/>
            <a:ext cx="3905250" cy="2133600"/>
            <a:chOff x="0" y="0"/>
            <a:chExt cx="2352" cy="1344"/>
          </a:xfrm>
        </p:grpSpPr>
        <p:sp>
          <p:nvSpPr>
            <p:cNvPr id="19468" name="Rectangle 4"/>
            <p:cNvSpPr>
              <a:spLocks noChangeArrowheads="1"/>
            </p:cNvSpPr>
            <p:nvPr/>
          </p:nvSpPr>
          <p:spPr bwMode="auto">
            <a:xfrm>
              <a:off x="0" y="0"/>
              <a:ext cx="2352" cy="1344"/>
            </a:xfrm>
            <a:prstGeom prst="rect">
              <a:avLst/>
            </a:prstGeom>
            <a:noFill/>
            <a:ln w="9525">
              <a:solidFill>
                <a:srgbClr val="00040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smtClean="0">
                <a:solidFill>
                  <a:srgbClr val="000000"/>
                </a:solidFill>
                <a:latin typeface="Times New Roman" panose="02020603050405020304" pitchFamily="18" charset="0"/>
              </a:endParaRPr>
            </a:p>
          </p:txBody>
        </p:sp>
        <p:grpSp>
          <p:nvGrpSpPr>
            <p:cNvPr id="19469" name="Group 6"/>
            <p:cNvGrpSpPr>
              <a:grpSpLocks/>
            </p:cNvGrpSpPr>
            <p:nvPr/>
          </p:nvGrpSpPr>
          <p:grpSpPr bwMode="auto">
            <a:xfrm>
              <a:off x="102" y="134"/>
              <a:ext cx="2162" cy="1165"/>
              <a:chOff x="0" y="0"/>
              <a:chExt cx="2162" cy="1165"/>
            </a:xfrm>
          </p:grpSpPr>
          <p:sp>
            <p:nvSpPr>
              <p:cNvPr id="19470" name="AutoShape 6"/>
              <p:cNvSpPr>
                <a:spLocks noChangeArrowheads="1"/>
              </p:cNvSpPr>
              <p:nvPr/>
            </p:nvSpPr>
            <p:spPr bwMode="auto">
              <a:xfrm rot="-5390566">
                <a:off x="956" y="-708"/>
                <a:ext cx="448" cy="1953"/>
              </a:xfrm>
              <a:prstGeom prst="can">
                <a:avLst>
                  <a:gd name="adj" fmla="val 44542"/>
                </a:avLst>
              </a:prstGeom>
              <a:gradFill rotWithShape="1">
                <a:gsLst>
                  <a:gs pos="0">
                    <a:srgbClr val="33CC33"/>
                  </a:gs>
                  <a:gs pos="50000">
                    <a:srgbClr val="185E18"/>
                  </a:gs>
                  <a:gs pos="100000">
                    <a:srgbClr val="33CC33"/>
                  </a:gs>
                </a:gsLst>
                <a:lin ang="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smtClean="0">
                  <a:solidFill>
                    <a:srgbClr val="000000"/>
                  </a:solidFill>
                  <a:latin typeface="Times New Roman" panose="02020603050405020304" pitchFamily="18" charset="0"/>
                </a:endParaRPr>
              </a:p>
            </p:txBody>
          </p:sp>
          <p:sp>
            <p:nvSpPr>
              <p:cNvPr id="19471" name="未知"/>
              <p:cNvSpPr>
                <a:spLocks/>
              </p:cNvSpPr>
              <p:nvPr/>
            </p:nvSpPr>
            <p:spPr bwMode="auto">
              <a:xfrm>
                <a:off x="457" y="0"/>
                <a:ext cx="220" cy="536"/>
              </a:xfrm>
              <a:custGeom>
                <a:avLst/>
                <a:gdLst>
                  <a:gd name="T0" fmla="*/ 0 w 238"/>
                  <a:gd name="T1" fmla="*/ 29 h 574"/>
                  <a:gd name="T2" fmla="*/ 48 w 238"/>
                  <a:gd name="T3" fmla="*/ 5 h 574"/>
                  <a:gd name="T4" fmla="*/ 82 w 238"/>
                  <a:gd name="T5" fmla="*/ 75 h 574"/>
                  <a:gd name="T6" fmla="*/ 116 w 238"/>
                  <a:gd name="T7" fmla="*/ 360 h 574"/>
                  <a:gd name="T8" fmla="*/ 144 w 238"/>
                  <a:gd name="T9" fmla="*/ 437 h 574"/>
                  <a:gd name="T10" fmla="*/ 173 w 238"/>
                  <a:gd name="T11" fmla="*/ 407 h 574"/>
                  <a:gd name="T12" fmla="*/ 0 60000 65536"/>
                  <a:gd name="T13" fmla="*/ 0 60000 65536"/>
                  <a:gd name="T14" fmla="*/ 0 60000 65536"/>
                  <a:gd name="T15" fmla="*/ 0 60000 65536"/>
                  <a:gd name="T16" fmla="*/ 0 60000 65536"/>
                  <a:gd name="T17" fmla="*/ 0 60000 65536"/>
                  <a:gd name="T18" fmla="*/ 0 w 238"/>
                  <a:gd name="T19" fmla="*/ 0 h 574"/>
                  <a:gd name="T20" fmla="*/ 238 w 238"/>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38" h="574">
                    <a:moveTo>
                      <a:pt x="0" y="38"/>
                    </a:moveTo>
                    <a:cubicBezTo>
                      <a:pt x="3" y="36"/>
                      <a:pt x="58" y="0"/>
                      <a:pt x="66" y="5"/>
                    </a:cubicBezTo>
                    <a:cubicBezTo>
                      <a:pt x="89" y="21"/>
                      <a:pt x="106" y="70"/>
                      <a:pt x="112" y="98"/>
                    </a:cubicBezTo>
                    <a:cubicBezTo>
                      <a:pt x="138" y="220"/>
                      <a:pt x="128" y="351"/>
                      <a:pt x="159" y="472"/>
                    </a:cubicBezTo>
                    <a:cubicBezTo>
                      <a:pt x="164" y="514"/>
                      <a:pt x="155" y="559"/>
                      <a:pt x="198" y="574"/>
                    </a:cubicBezTo>
                    <a:cubicBezTo>
                      <a:pt x="238" y="560"/>
                      <a:pt x="211" y="558"/>
                      <a:pt x="237"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72" name="未知"/>
              <p:cNvSpPr>
                <a:spLocks/>
              </p:cNvSpPr>
              <p:nvPr/>
            </p:nvSpPr>
            <p:spPr bwMode="auto">
              <a:xfrm>
                <a:off x="564" y="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73" name="未知"/>
              <p:cNvSpPr>
                <a:spLocks/>
              </p:cNvSpPr>
              <p:nvPr/>
            </p:nvSpPr>
            <p:spPr bwMode="auto">
              <a:xfrm>
                <a:off x="652" y="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74" name="未知"/>
              <p:cNvSpPr>
                <a:spLocks/>
              </p:cNvSpPr>
              <p:nvPr/>
            </p:nvSpPr>
            <p:spPr bwMode="auto">
              <a:xfrm>
                <a:off x="742" y="0"/>
                <a:ext cx="202" cy="536"/>
              </a:xfrm>
              <a:custGeom>
                <a:avLst/>
                <a:gdLst>
                  <a:gd name="T0" fmla="*/ 0 w 219"/>
                  <a:gd name="T1" fmla="*/ 21 h 574"/>
                  <a:gd name="T2" fmla="*/ 34 w 219"/>
                  <a:gd name="T3" fmla="*/ 5 h 574"/>
                  <a:gd name="T4" fmla="*/ 67 w 219"/>
                  <a:gd name="T5" fmla="*/ 75 h 574"/>
                  <a:gd name="T6" fmla="*/ 101 w 219"/>
                  <a:gd name="T7" fmla="*/ 360 h 574"/>
                  <a:gd name="T8" fmla="*/ 129 w 219"/>
                  <a:gd name="T9" fmla="*/ 437 h 574"/>
                  <a:gd name="T10" fmla="*/ 158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75" name="未知"/>
              <p:cNvSpPr>
                <a:spLocks/>
              </p:cNvSpPr>
              <p:nvPr/>
            </p:nvSpPr>
            <p:spPr bwMode="auto">
              <a:xfrm>
                <a:off x="830" y="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76" name="未知"/>
              <p:cNvSpPr>
                <a:spLocks/>
              </p:cNvSpPr>
              <p:nvPr/>
            </p:nvSpPr>
            <p:spPr bwMode="auto">
              <a:xfrm>
                <a:off x="919" y="0"/>
                <a:ext cx="202" cy="536"/>
              </a:xfrm>
              <a:custGeom>
                <a:avLst/>
                <a:gdLst>
                  <a:gd name="T0" fmla="*/ 0 w 219"/>
                  <a:gd name="T1" fmla="*/ 21 h 574"/>
                  <a:gd name="T2" fmla="*/ 34 w 219"/>
                  <a:gd name="T3" fmla="*/ 5 h 574"/>
                  <a:gd name="T4" fmla="*/ 67 w 219"/>
                  <a:gd name="T5" fmla="*/ 75 h 574"/>
                  <a:gd name="T6" fmla="*/ 101 w 219"/>
                  <a:gd name="T7" fmla="*/ 360 h 574"/>
                  <a:gd name="T8" fmla="*/ 129 w 219"/>
                  <a:gd name="T9" fmla="*/ 437 h 574"/>
                  <a:gd name="T10" fmla="*/ 158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77" name="未知"/>
              <p:cNvSpPr>
                <a:spLocks/>
              </p:cNvSpPr>
              <p:nvPr/>
            </p:nvSpPr>
            <p:spPr bwMode="auto">
              <a:xfrm>
                <a:off x="1008" y="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78" name="未知"/>
              <p:cNvSpPr>
                <a:spLocks/>
              </p:cNvSpPr>
              <p:nvPr/>
            </p:nvSpPr>
            <p:spPr bwMode="auto">
              <a:xfrm>
                <a:off x="1096" y="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79" name="未知"/>
              <p:cNvSpPr>
                <a:spLocks/>
              </p:cNvSpPr>
              <p:nvPr/>
            </p:nvSpPr>
            <p:spPr bwMode="auto">
              <a:xfrm>
                <a:off x="1186" y="0"/>
                <a:ext cx="202" cy="536"/>
              </a:xfrm>
              <a:custGeom>
                <a:avLst/>
                <a:gdLst>
                  <a:gd name="T0" fmla="*/ 0 w 219"/>
                  <a:gd name="T1" fmla="*/ 21 h 574"/>
                  <a:gd name="T2" fmla="*/ 34 w 219"/>
                  <a:gd name="T3" fmla="*/ 5 h 574"/>
                  <a:gd name="T4" fmla="*/ 67 w 219"/>
                  <a:gd name="T5" fmla="*/ 75 h 574"/>
                  <a:gd name="T6" fmla="*/ 101 w 219"/>
                  <a:gd name="T7" fmla="*/ 360 h 574"/>
                  <a:gd name="T8" fmla="*/ 129 w 219"/>
                  <a:gd name="T9" fmla="*/ 437 h 574"/>
                  <a:gd name="T10" fmla="*/ 158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80" name="未知"/>
              <p:cNvSpPr>
                <a:spLocks/>
              </p:cNvSpPr>
              <p:nvPr/>
            </p:nvSpPr>
            <p:spPr bwMode="auto">
              <a:xfrm>
                <a:off x="1274" y="0"/>
                <a:ext cx="178" cy="538"/>
              </a:xfrm>
              <a:custGeom>
                <a:avLst/>
                <a:gdLst>
                  <a:gd name="T0" fmla="*/ 0 w 219"/>
                  <a:gd name="T1" fmla="*/ 21 h 574"/>
                  <a:gd name="T2" fmla="*/ 20 w 219"/>
                  <a:gd name="T3" fmla="*/ 5 h 574"/>
                  <a:gd name="T4" fmla="*/ 41 w 219"/>
                  <a:gd name="T5" fmla="*/ 76 h 574"/>
                  <a:gd name="T6" fmla="*/ 62 w 219"/>
                  <a:gd name="T7" fmla="*/ 364 h 574"/>
                  <a:gd name="T8" fmla="*/ 78 w 219"/>
                  <a:gd name="T9" fmla="*/ 442 h 574"/>
                  <a:gd name="T10" fmla="*/ 95 w 219"/>
                  <a:gd name="T11" fmla="*/ 413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81" name="未知"/>
              <p:cNvSpPr>
                <a:spLocks/>
              </p:cNvSpPr>
              <p:nvPr/>
            </p:nvSpPr>
            <p:spPr bwMode="auto">
              <a:xfrm>
                <a:off x="1363" y="0"/>
                <a:ext cx="202" cy="536"/>
              </a:xfrm>
              <a:custGeom>
                <a:avLst/>
                <a:gdLst>
                  <a:gd name="T0" fmla="*/ 0 w 219"/>
                  <a:gd name="T1" fmla="*/ 21 h 574"/>
                  <a:gd name="T2" fmla="*/ 34 w 219"/>
                  <a:gd name="T3" fmla="*/ 5 h 574"/>
                  <a:gd name="T4" fmla="*/ 67 w 219"/>
                  <a:gd name="T5" fmla="*/ 75 h 574"/>
                  <a:gd name="T6" fmla="*/ 101 w 219"/>
                  <a:gd name="T7" fmla="*/ 360 h 574"/>
                  <a:gd name="T8" fmla="*/ 129 w 219"/>
                  <a:gd name="T9" fmla="*/ 437 h 574"/>
                  <a:gd name="T10" fmla="*/ 158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82" name="未知"/>
              <p:cNvSpPr>
                <a:spLocks/>
              </p:cNvSpPr>
              <p:nvPr/>
            </p:nvSpPr>
            <p:spPr bwMode="auto">
              <a:xfrm>
                <a:off x="1452" y="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83" name="未知"/>
              <p:cNvSpPr>
                <a:spLocks/>
              </p:cNvSpPr>
              <p:nvPr/>
            </p:nvSpPr>
            <p:spPr bwMode="auto">
              <a:xfrm>
                <a:off x="1540" y="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84" name="未知"/>
              <p:cNvSpPr>
                <a:spLocks/>
              </p:cNvSpPr>
              <p:nvPr/>
            </p:nvSpPr>
            <p:spPr bwMode="auto">
              <a:xfrm>
                <a:off x="1630" y="0"/>
                <a:ext cx="201" cy="536"/>
              </a:xfrm>
              <a:custGeom>
                <a:avLst/>
                <a:gdLst>
                  <a:gd name="T0" fmla="*/ 0 w 219"/>
                  <a:gd name="T1" fmla="*/ 21 h 574"/>
                  <a:gd name="T2" fmla="*/ 33 w 219"/>
                  <a:gd name="T3" fmla="*/ 5 h 574"/>
                  <a:gd name="T4" fmla="*/ 66 w 219"/>
                  <a:gd name="T5" fmla="*/ 75 h 574"/>
                  <a:gd name="T6" fmla="*/ 98 w 219"/>
                  <a:gd name="T7" fmla="*/ 360 h 574"/>
                  <a:gd name="T8" fmla="*/ 128 w 219"/>
                  <a:gd name="T9" fmla="*/ 437 h 574"/>
                  <a:gd name="T10" fmla="*/ 155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85" name="未知"/>
              <p:cNvSpPr>
                <a:spLocks/>
              </p:cNvSpPr>
              <p:nvPr/>
            </p:nvSpPr>
            <p:spPr bwMode="auto">
              <a:xfrm>
                <a:off x="1718" y="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86" name="未知"/>
              <p:cNvSpPr>
                <a:spLocks/>
              </p:cNvSpPr>
              <p:nvPr/>
            </p:nvSpPr>
            <p:spPr bwMode="auto">
              <a:xfrm>
                <a:off x="1806" y="0"/>
                <a:ext cx="203" cy="536"/>
              </a:xfrm>
              <a:custGeom>
                <a:avLst/>
                <a:gdLst>
                  <a:gd name="T0" fmla="*/ 0 w 219"/>
                  <a:gd name="T1" fmla="*/ 21 h 574"/>
                  <a:gd name="T2" fmla="*/ 35 w 219"/>
                  <a:gd name="T3" fmla="*/ 5 h 574"/>
                  <a:gd name="T4" fmla="*/ 69 w 219"/>
                  <a:gd name="T5" fmla="*/ 75 h 574"/>
                  <a:gd name="T6" fmla="*/ 104 w 219"/>
                  <a:gd name="T7" fmla="*/ 360 h 574"/>
                  <a:gd name="T8" fmla="*/ 133 w 219"/>
                  <a:gd name="T9" fmla="*/ 437 h 574"/>
                  <a:gd name="T10" fmla="*/ 160 w 219"/>
                  <a:gd name="T11" fmla="*/ 407 h 574"/>
                  <a:gd name="T12" fmla="*/ 0 60000 65536"/>
                  <a:gd name="T13" fmla="*/ 0 60000 65536"/>
                  <a:gd name="T14" fmla="*/ 0 60000 65536"/>
                  <a:gd name="T15" fmla="*/ 0 60000 65536"/>
                  <a:gd name="T16" fmla="*/ 0 60000 65536"/>
                  <a:gd name="T17" fmla="*/ 0 60000 65536"/>
                  <a:gd name="T18" fmla="*/ 0 w 219"/>
                  <a:gd name="T19" fmla="*/ 0 h 574"/>
                  <a:gd name="T20" fmla="*/ 219 w 219"/>
                  <a:gd name="T21" fmla="*/ 574 h 574"/>
                </a:gdLst>
                <a:ahLst/>
                <a:cxnLst>
                  <a:cxn ang="T12">
                    <a:pos x="T0" y="T1"/>
                  </a:cxn>
                  <a:cxn ang="T13">
                    <a:pos x="T2" y="T3"/>
                  </a:cxn>
                  <a:cxn ang="T14">
                    <a:pos x="T4" y="T5"/>
                  </a:cxn>
                  <a:cxn ang="T15">
                    <a:pos x="T6" y="T7"/>
                  </a:cxn>
                  <a:cxn ang="T16">
                    <a:pos x="T8" y="T9"/>
                  </a:cxn>
                  <a:cxn ang="T17">
                    <a:pos x="T10" y="T11"/>
                  </a:cxn>
                </a:cxnLst>
                <a:rect l="T18" t="T19" r="T20" b="T21"/>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87" name="Line 23"/>
              <p:cNvSpPr>
                <a:spLocks noChangeShapeType="1"/>
              </p:cNvSpPr>
              <p:nvPr/>
            </p:nvSpPr>
            <p:spPr bwMode="auto">
              <a:xfrm>
                <a:off x="520" y="493"/>
                <a:ext cx="0" cy="35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88" name="未知"/>
              <p:cNvSpPr>
                <a:spLocks/>
              </p:cNvSpPr>
              <p:nvPr/>
            </p:nvSpPr>
            <p:spPr bwMode="auto">
              <a:xfrm>
                <a:off x="1923" y="3"/>
                <a:ext cx="111" cy="493"/>
              </a:xfrm>
              <a:custGeom>
                <a:avLst/>
                <a:gdLst>
                  <a:gd name="T0" fmla="*/ 4 w 121"/>
                  <a:gd name="T1" fmla="*/ 34 h 528"/>
                  <a:gd name="T2" fmla="*/ 58 w 121"/>
                  <a:gd name="T3" fmla="*/ 10 h 528"/>
                  <a:gd name="T4" fmla="*/ 74 w 121"/>
                  <a:gd name="T5" fmla="*/ 289 h 528"/>
                  <a:gd name="T6" fmla="*/ 80 w 121"/>
                  <a:gd name="T7" fmla="*/ 361 h 528"/>
                  <a:gd name="T8" fmla="*/ 86 w 121"/>
                  <a:gd name="T9" fmla="*/ 401 h 528"/>
                  <a:gd name="T10" fmla="*/ 0 60000 65536"/>
                  <a:gd name="T11" fmla="*/ 0 60000 65536"/>
                  <a:gd name="T12" fmla="*/ 0 60000 65536"/>
                  <a:gd name="T13" fmla="*/ 0 60000 65536"/>
                  <a:gd name="T14" fmla="*/ 0 60000 65536"/>
                  <a:gd name="T15" fmla="*/ 0 w 121"/>
                  <a:gd name="T16" fmla="*/ 0 h 528"/>
                  <a:gd name="T17" fmla="*/ 121 w 121"/>
                  <a:gd name="T18" fmla="*/ 528 h 528"/>
                </a:gdLst>
                <a:ahLst/>
                <a:cxnLst>
                  <a:cxn ang="T10">
                    <a:pos x="T0" y="T1"/>
                  </a:cxn>
                  <a:cxn ang="T11">
                    <a:pos x="T2" y="T3"/>
                  </a:cxn>
                  <a:cxn ang="T12">
                    <a:pos x="T4" y="T5"/>
                  </a:cxn>
                  <a:cxn ang="T13">
                    <a:pos x="T6" y="T7"/>
                  </a:cxn>
                  <a:cxn ang="T14">
                    <a:pos x="T8" y="T9"/>
                  </a:cxn>
                </a:cxnLst>
                <a:rect l="T15" t="T16" r="T17" b="T18"/>
                <a:pathLst>
                  <a:path w="121" h="528">
                    <a:moveTo>
                      <a:pt x="4" y="45"/>
                    </a:moveTo>
                    <a:cubicBezTo>
                      <a:pt x="59" y="7"/>
                      <a:pt x="0" y="0"/>
                      <a:pt x="82" y="14"/>
                    </a:cubicBezTo>
                    <a:cubicBezTo>
                      <a:pt x="98" y="135"/>
                      <a:pt x="96" y="258"/>
                      <a:pt x="105" y="380"/>
                    </a:cubicBezTo>
                    <a:cubicBezTo>
                      <a:pt x="107" y="411"/>
                      <a:pt x="110" y="443"/>
                      <a:pt x="113" y="474"/>
                    </a:cubicBezTo>
                    <a:cubicBezTo>
                      <a:pt x="115" y="492"/>
                      <a:pt x="121" y="528"/>
                      <a:pt x="121" y="528"/>
                    </a:cubicBezTo>
                  </a:path>
                </a:pathLst>
              </a:custGeom>
              <a:noFill/>
              <a:ln w="285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89" name="Line 25"/>
              <p:cNvSpPr>
                <a:spLocks noChangeShapeType="1"/>
              </p:cNvSpPr>
              <p:nvPr/>
            </p:nvSpPr>
            <p:spPr bwMode="auto">
              <a:xfrm flipH="1">
                <a:off x="2028" y="493"/>
                <a:ext cx="0" cy="53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90" name="Rectangle 26"/>
              <p:cNvSpPr>
                <a:spLocks noChangeArrowheads="1"/>
              </p:cNvSpPr>
              <p:nvPr/>
            </p:nvSpPr>
            <p:spPr bwMode="auto">
              <a:xfrm>
                <a:off x="475" y="986"/>
                <a:ext cx="933" cy="89"/>
              </a:xfrm>
              <a:prstGeom prst="rect">
                <a:avLst/>
              </a:prstGeom>
              <a:gradFill rotWithShape="0">
                <a:gsLst>
                  <a:gs pos="0">
                    <a:srgbClr val="003366"/>
                  </a:gs>
                  <a:gs pos="50000">
                    <a:srgbClr val="EEF1F5"/>
                  </a:gs>
                  <a:gs pos="100000">
                    <a:srgbClr val="003366"/>
                  </a:gs>
                </a:gsLst>
                <a:lin ang="5400000" scaled="1"/>
              </a:gradFill>
              <a:ln w="19050">
                <a:solidFill>
                  <a:srgbClr val="000404"/>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smtClean="0">
                  <a:solidFill>
                    <a:srgbClr val="000000"/>
                  </a:solidFill>
                  <a:latin typeface="Times New Roman" panose="02020603050405020304" pitchFamily="18" charset="0"/>
                </a:endParaRPr>
              </a:p>
            </p:txBody>
          </p:sp>
          <p:sp>
            <p:nvSpPr>
              <p:cNvPr id="19491" name="Line 27"/>
              <p:cNvSpPr>
                <a:spLocks noChangeShapeType="1"/>
              </p:cNvSpPr>
              <p:nvPr/>
            </p:nvSpPr>
            <p:spPr bwMode="auto">
              <a:xfrm>
                <a:off x="520" y="851"/>
                <a:ext cx="488"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92" name="Line 28"/>
              <p:cNvSpPr>
                <a:spLocks noChangeShapeType="1"/>
              </p:cNvSpPr>
              <p:nvPr/>
            </p:nvSpPr>
            <p:spPr bwMode="auto">
              <a:xfrm>
                <a:off x="1008" y="851"/>
                <a:ext cx="0" cy="135"/>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93" name="Line 29"/>
              <p:cNvSpPr>
                <a:spLocks noChangeShapeType="1"/>
              </p:cNvSpPr>
              <p:nvPr/>
            </p:nvSpPr>
            <p:spPr bwMode="auto">
              <a:xfrm>
                <a:off x="1674" y="1031"/>
                <a:ext cx="35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94" name="Line 30"/>
              <p:cNvSpPr>
                <a:spLocks noChangeShapeType="1"/>
              </p:cNvSpPr>
              <p:nvPr/>
            </p:nvSpPr>
            <p:spPr bwMode="auto">
              <a:xfrm>
                <a:off x="1408" y="1031"/>
                <a:ext cx="177"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95" name="Line 31"/>
              <p:cNvSpPr>
                <a:spLocks noChangeShapeType="1"/>
              </p:cNvSpPr>
              <p:nvPr/>
            </p:nvSpPr>
            <p:spPr bwMode="auto">
              <a:xfrm>
                <a:off x="1585" y="896"/>
                <a:ext cx="0" cy="269"/>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96" name="Line 32"/>
              <p:cNvSpPr>
                <a:spLocks noChangeShapeType="1"/>
              </p:cNvSpPr>
              <p:nvPr/>
            </p:nvSpPr>
            <p:spPr bwMode="auto">
              <a:xfrm>
                <a:off x="1674" y="941"/>
                <a:ext cx="0" cy="179"/>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97" name="Line 33"/>
              <p:cNvSpPr>
                <a:spLocks noChangeShapeType="1"/>
              </p:cNvSpPr>
              <p:nvPr/>
            </p:nvSpPr>
            <p:spPr bwMode="auto">
              <a:xfrm>
                <a:off x="520" y="672"/>
                <a:ext cx="1508" cy="0"/>
              </a:xfrm>
              <a:prstGeom prst="line">
                <a:avLst/>
              </a:prstGeom>
              <a:noFill/>
              <a:ln w="28575">
                <a:solidFill>
                  <a:srgbClr val="CC00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19498" name="Line 34"/>
              <p:cNvSpPr>
                <a:spLocks noChangeShapeType="1"/>
              </p:cNvSpPr>
              <p:nvPr/>
            </p:nvSpPr>
            <p:spPr bwMode="auto">
              <a:xfrm>
                <a:off x="298" y="45"/>
                <a:ext cx="0" cy="448"/>
              </a:xfrm>
              <a:prstGeom prst="line">
                <a:avLst/>
              </a:prstGeom>
              <a:noFill/>
              <a:ln w="19050">
                <a:solidFill>
                  <a:srgbClr val="CC00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graphicFrame>
            <p:nvGraphicFramePr>
              <p:cNvPr id="19499" name="Object 36"/>
              <p:cNvGraphicFramePr>
                <a:graphicFrameLocks noChangeAspect="1"/>
              </p:cNvGraphicFramePr>
              <p:nvPr/>
            </p:nvGraphicFramePr>
            <p:xfrm>
              <a:off x="1318" y="538"/>
              <a:ext cx="179" cy="313"/>
            </p:xfrm>
            <a:graphic>
              <a:graphicData uri="http://schemas.openxmlformats.org/presentationml/2006/ole">
                <mc:AlternateContent xmlns:mc="http://schemas.openxmlformats.org/markup-compatibility/2006">
                  <mc:Choice xmlns:v="urn:schemas-microsoft-com:vml" Requires="v">
                    <p:oleObj spid="_x0000_s187520" r:id="rId3" imgW="115049" imgH="255664" progId="Equation.3">
                      <p:embed/>
                    </p:oleObj>
                  </mc:Choice>
                  <mc:Fallback>
                    <p:oleObj r:id="rId3" imgW="115049" imgH="25566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8" y="538"/>
                            <a:ext cx="179"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00" name="Object 37"/>
              <p:cNvGraphicFramePr>
                <a:graphicFrameLocks noChangeAspect="1"/>
              </p:cNvGraphicFramePr>
              <p:nvPr/>
            </p:nvGraphicFramePr>
            <p:xfrm>
              <a:off x="0" y="90"/>
              <a:ext cx="267" cy="313"/>
            </p:xfrm>
            <a:graphic>
              <a:graphicData uri="http://schemas.openxmlformats.org/presentationml/2006/ole">
                <mc:AlternateContent xmlns:mc="http://schemas.openxmlformats.org/markup-compatibility/2006">
                  <mc:Choice xmlns:v="urn:schemas-microsoft-com:vml" Requires="v">
                    <p:oleObj spid="_x0000_s187521" r:id="rId5" imgW="140985" imgH="179435" progId="Equation.3">
                      <p:embed/>
                    </p:oleObj>
                  </mc:Choice>
                  <mc:Fallback>
                    <p:oleObj r:id="rId5" imgW="140985" imgH="1794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90"/>
                            <a:ext cx="267"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01" name="Object 38"/>
              <p:cNvGraphicFramePr>
                <a:graphicFrameLocks noChangeAspect="1"/>
              </p:cNvGraphicFramePr>
              <p:nvPr/>
            </p:nvGraphicFramePr>
            <p:xfrm>
              <a:off x="362" y="288"/>
              <a:ext cx="279" cy="246"/>
            </p:xfrm>
            <a:graphic>
              <a:graphicData uri="http://schemas.openxmlformats.org/presentationml/2006/ole">
                <mc:AlternateContent xmlns:mc="http://schemas.openxmlformats.org/markup-compatibility/2006">
                  <mc:Choice xmlns:v="urn:schemas-microsoft-com:vml" Requires="v">
                    <p:oleObj spid="_x0000_s187522" r:id="rId7" imgW="216747" imgH="242246" progId="Equation.3">
                      <p:embed/>
                    </p:oleObj>
                  </mc:Choice>
                  <mc:Fallback>
                    <p:oleObj r:id="rId7" imgW="216747" imgH="2422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 y="288"/>
                            <a:ext cx="279"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02" name="Object 39"/>
              <p:cNvGraphicFramePr>
                <a:graphicFrameLocks noChangeAspect="1"/>
              </p:cNvGraphicFramePr>
              <p:nvPr/>
            </p:nvGraphicFramePr>
            <p:xfrm>
              <a:off x="1687" y="772"/>
              <a:ext cx="256" cy="240"/>
            </p:xfrm>
            <a:graphic>
              <a:graphicData uri="http://schemas.openxmlformats.org/presentationml/2006/ole">
                <mc:AlternateContent xmlns:mc="http://schemas.openxmlformats.org/markup-compatibility/2006">
                  <mc:Choice xmlns:v="urn:schemas-microsoft-com:vml" Requires="v">
                    <p:oleObj spid="_x0000_s187523" r:id="rId9" imgW="128393" imgH="141232" progId="Equation.3">
                      <p:embed/>
                    </p:oleObj>
                  </mc:Choice>
                  <mc:Fallback>
                    <p:oleObj r:id="rId9" imgW="128393" imgH="14123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7" y="772"/>
                            <a:ext cx="25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7208" name="Text Box 39"/>
          <p:cNvSpPr txBox="1">
            <a:spLocks noChangeArrowheads="1"/>
          </p:cNvSpPr>
          <p:nvPr/>
        </p:nvSpPr>
        <p:spPr bwMode="auto">
          <a:xfrm>
            <a:off x="468313" y="2441575"/>
            <a:ext cx="338296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smtClean="0">
                <a:solidFill>
                  <a:srgbClr val="FF3300"/>
                </a:solidFill>
                <a:latin typeface="Times New Roman" panose="02020603050405020304" pitchFamily="18" charset="0"/>
              </a:rPr>
              <a:t>解: </a:t>
            </a:r>
            <a:r>
              <a:rPr lang="zh-CN" altLang="en-US" b="1" smtClean="0">
                <a:solidFill>
                  <a:srgbClr val="000404"/>
                </a:solidFill>
                <a:latin typeface="Times New Roman" panose="02020603050405020304" pitchFamily="18" charset="0"/>
              </a:rPr>
              <a:t>设电流为</a:t>
            </a:r>
            <a:r>
              <a:rPr lang="zh-CN" altLang="en-US" i="1" smtClean="0">
                <a:solidFill>
                  <a:srgbClr val="000404"/>
                </a:solidFill>
                <a:latin typeface="Times New Roman" panose="02020603050405020304" pitchFamily="18" charset="0"/>
              </a:rPr>
              <a:t>I</a:t>
            </a:r>
            <a:endParaRPr lang="zh-CN" altLang="en-US" b="1" i="1" smtClean="0">
              <a:solidFill>
                <a:srgbClr val="0000FF"/>
              </a:solidFill>
              <a:latin typeface="Times New Roman" panose="02020603050405020304" pitchFamily="18" charset="0"/>
            </a:endParaRPr>
          </a:p>
        </p:txBody>
      </p:sp>
      <p:graphicFrame>
        <p:nvGraphicFramePr>
          <p:cNvPr id="7209" name="Object 41"/>
          <p:cNvGraphicFramePr>
            <a:graphicFrameLocks noChangeAspect="1"/>
          </p:cNvGraphicFramePr>
          <p:nvPr/>
        </p:nvGraphicFramePr>
        <p:xfrm>
          <a:off x="3563938" y="2565400"/>
          <a:ext cx="1331912" cy="519113"/>
        </p:xfrm>
        <a:graphic>
          <a:graphicData uri="http://schemas.openxmlformats.org/presentationml/2006/ole">
            <mc:AlternateContent xmlns:mc="http://schemas.openxmlformats.org/markup-compatibility/2006">
              <mc:Choice xmlns:v="urn:schemas-microsoft-com:vml" Requires="v">
                <p:oleObj spid="_x0000_s187524" r:id="rId11" imgW="814214" imgH="318052" progId="Equation.3">
                  <p:embed/>
                </p:oleObj>
              </mc:Choice>
              <mc:Fallback>
                <p:oleObj r:id="rId11" imgW="814214" imgH="31805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3938" y="2565400"/>
                        <a:ext cx="133191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10" name="Object 42"/>
          <p:cNvGraphicFramePr>
            <a:graphicFrameLocks noChangeAspect="1"/>
          </p:cNvGraphicFramePr>
          <p:nvPr/>
        </p:nvGraphicFramePr>
        <p:xfrm>
          <a:off x="5867400" y="2598738"/>
          <a:ext cx="2392363" cy="469900"/>
        </p:xfrm>
        <a:graphic>
          <a:graphicData uri="http://schemas.openxmlformats.org/presentationml/2006/ole">
            <mc:AlternateContent xmlns:mc="http://schemas.openxmlformats.org/markup-compatibility/2006">
              <mc:Choice xmlns:v="urn:schemas-microsoft-com:vml" Requires="v">
                <p:oleObj spid="_x0000_s187525" r:id="rId13" imgW="1485900" imgH="292100" progId="Equation.3">
                  <p:embed/>
                </p:oleObj>
              </mc:Choice>
              <mc:Fallback>
                <p:oleObj r:id="rId13" imgW="1485900" imgH="2921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7400" y="2598738"/>
                        <a:ext cx="2392363"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11" name="Object 43"/>
          <p:cNvGraphicFramePr>
            <a:graphicFrameLocks noChangeAspect="1"/>
          </p:cNvGraphicFramePr>
          <p:nvPr/>
        </p:nvGraphicFramePr>
        <p:xfrm>
          <a:off x="5508625" y="3429000"/>
          <a:ext cx="2674938" cy="528638"/>
        </p:xfrm>
        <a:graphic>
          <a:graphicData uri="http://schemas.openxmlformats.org/presentationml/2006/ole">
            <mc:AlternateContent xmlns:mc="http://schemas.openxmlformats.org/markup-compatibility/2006">
              <mc:Choice xmlns:v="urn:schemas-microsoft-com:vml" Requires="v">
                <p:oleObj spid="_x0000_s187526" r:id="rId15" imgW="966879" imgH="203553" progId="Equation.3">
                  <p:embed/>
                </p:oleObj>
              </mc:Choice>
              <mc:Fallback>
                <p:oleObj r:id="rId15" imgW="966879" imgH="20355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08625" y="3429000"/>
                        <a:ext cx="2674938"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5" name="Text Box 43"/>
          <p:cNvSpPr txBox="1">
            <a:spLocks noChangeArrowheads="1"/>
          </p:cNvSpPr>
          <p:nvPr/>
        </p:nvSpPr>
        <p:spPr bwMode="auto">
          <a:xfrm>
            <a:off x="468313" y="981075"/>
            <a:ext cx="84963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smtClean="0">
                <a:solidFill>
                  <a:srgbClr val="FF3300"/>
                </a:solidFill>
                <a:latin typeface="Times New Roman" panose="02020603050405020304" pitchFamily="18" charset="0"/>
              </a:rPr>
              <a:t>例1</a:t>
            </a:r>
            <a:r>
              <a:rPr lang="zh-CN" altLang="en-US" b="1" smtClean="0">
                <a:solidFill>
                  <a:srgbClr val="CC0000"/>
                </a:solidFill>
                <a:latin typeface="Times New Roman" panose="02020603050405020304" pitchFamily="18" charset="0"/>
              </a:rPr>
              <a:t> </a:t>
            </a:r>
            <a:r>
              <a:rPr lang="zh-CN" altLang="en-US" b="1" smtClean="0">
                <a:solidFill>
                  <a:srgbClr val="000404"/>
                </a:solidFill>
                <a:latin typeface="Times New Roman" panose="02020603050405020304" pitchFamily="18" charset="0"/>
              </a:rPr>
              <a:t>如图的长直密绕螺线管,已知 </a:t>
            </a:r>
            <a:r>
              <a:rPr lang="zh-CN" altLang="en-US" i="1" smtClean="0">
                <a:solidFill>
                  <a:srgbClr val="000404"/>
                </a:solidFill>
                <a:latin typeface="Times New Roman" panose="02020603050405020304" pitchFamily="18" charset="0"/>
              </a:rPr>
              <a:t>l</a:t>
            </a:r>
            <a:r>
              <a:rPr lang="zh-CN" altLang="en-US" b="1" i="1" smtClean="0">
                <a:solidFill>
                  <a:srgbClr val="000404"/>
                </a:solidFill>
                <a:latin typeface="Times New Roman" panose="02020603050405020304" pitchFamily="18" charset="0"/>
              </a:rPr>
              <a:t> </a:t>
            </a:r>
            <a:r>
              <a:rPr lang="zh-CN" altLang="en-US" b="1" smtClean="0">
                <a:solidFill>
                  <a:srgbClr val="000404"/>
                </a:solidFill>
                <a:latin typeface="Times New Roman" panose="02020603050405020304" pitchFamily="18" charset="0"/>
              </a:rPr>
              <a:t>, </a:t>
            </a:r>
            <a:r>
              <a:rPr lang="zh-CN" altLang="en-US" i="1" smtClean="0">
                <a:solidFill>
                  <a:srgbClr val="000404"/>
                </a:solidFill>
                <a:latin typeface="Times New Roman" panose="02020603050405020304" pitchFamily="18" charset="0"/>
              </a:rPr>
              <a:t>S</a:t>
            </a:r>
            <a:r>
              <a:rPr lang="zh-CN" altLang="en-US" b="1" i="1" smtClean="0">
                <a:solidFill>
                  <a:srgbClr val="000404"/>
                </a:solidFill>
                <a:latin typeface="Times New Roman" panose="02020603050405020304" pitchFamily="18" charset="0"/>
              </a:rPr>
              <a:t> </a:t>
            </a:r>
            <a:r>
              <a:rPr lang="zh-CN" altLang="en-US" b="1" smtClean="0">
                <a:solidFill>
                  <a:srgbClr val="000404"/>
                </a:solidFill>
                <a:latin typeface="Times New Roman" panose="02020603050405020304" pitchFamily="18" charset="0"/>
              </a:rPr>
              <a:t>, </a:t>
            </a:r>
            <a:r>
              <a:rPr lang="zh-CN" altLang="en-US" i="1" smtClean="0">
                <a:solidFill>
                  <a:srgbClr val="000404"/>
                </a:solidFill>
                <a:latin typeface="Times New Roman" panose="02020603050405020304" pitchFamily="18" charset="0"/>
              </a:rPr>
              <a:t>N</a:t>
            </a:r>
            <a:r>
              <a:rPr lang="zh-CN" altLang="en-US" b="1" i="1" smtClean="0">
                <a:solidFill>
                  <a:srgbClr val="000404"/>
                </a:solidFill>
                <a:latin typeface="Times New Roman" panose="02020603050405020304" pitchFamily="18" charset="0"/>
              </a:rPr>
              <a:t> </a:t>
            </a:r>
            <a:r>
              <a:rPr lang="zh-CN" altLang="en-US" b="1" smtClean="0">
                <a:solidFill>
                  <a:srgbClr val="000404"/>
                </a:solidFill>
                <a:latin typeface="Times New Roman" panose="02020603050405020304" pitchFamily="18" charset="0"/>
              </a:rPr>
              <a:t>,</a:t>
            </a:r>
            <a:r>
              <a:rPr lang="en-US" altLang="zh-CN" b="1" smtClean="0">
                <a:solidFill>
                  <a:srgbClr val="000404"/>
                </a:solidFill>
                <a:latin typeface="Times New Roman" panose="02020603050405020304" pitchFamily="18" charset="0"/>
              </a:rPr>
              <a:t> </a:t>
            </a:r>
            <a:r>
              <a:rPr lang="zh-CN" altLang="en-US" i="1" smtClean="0">
                <a:solidFill>
                  <a:srgbClr val="000404"/>
                </a:solidFill>
                <a:latin typeface="Times New Roman" panose="02020603050405020304" pitchFamily="18" charset="0"/>
                <a:ea typeface="MS Mincho" panose="02020609040205080304" pitchFamily="49" charset="-128"/>
              </a:rPr>
              <a:t>μ</a:t>
            </a:r>
            <a:r>
              <a:rPr lang="zh-CN" altLang="en-US" b="1" smtClean="0">
                <a:solidFill>
                  <a:srgbClr val="000404"/>
                </a:solidFill>
                <a:latin typeface="Times New Roman" panose="02020603050405020304" pitchFamily="18" charset="0"/>
              </a:rPr>
              <a:t>。</a:t>
            </a:r>
          </a:p>
          <a:p>
            <a:pPr fontAlgn="base">
              <a:lnSpc>
                <a:spcPct val="120000"/>
              </a:lnSpc>
              <a:spcBef>
                <a:spcPct val="0"/>
              </a:spcBef>
              <a:spcAft>
                <a:spcPct val="0"/>
              </a:spcAft>
              <a:buFontTx/>
              <a:buNone/>
            </a:pPr>
            <a:r>
              <a:rPr lang="zh-CN" altLang="en-US" b="1" smtClean="0">
                <a:solidFill>
                  <a:srgbClr val="FF3300"/>
                </a:solidFill>
                <a:latin typeface="Times New Roman" panose="02020603050405020304" pitchFamily="18" charset="0"/>
              </a:rPr>
              <a:t>求:</a:t>
            </a:r>
            <a:r>
              <a:rPr lang="zh-CN" altLang="en-US" b="1" smtClean="0">
                <a:solidFill>
                  <a:srgbClr val="CC0000"/>
                </a:solidFill>
                <a:latin typeface="Times New Roman" panose="02020603050405020304" pitchFamily="18" charset="0"/>
              </a:rPr>
              <a:t> </a:t>
            </a:r>
            <a:r>
              <a:rPr lang="zh-CN" altLang="en-US" b="1" smtClean="0">
                <a:solidFill>
                  <a:srgbClr val="000404"/>
                </a:solidFill>
                <a:latin typeface="Times New Roman" panose="02020603050405020304" pitchFamily="18" charset="0"/>
              </a:rPr>
              <a:t>其自感 </a:t>
            </a:r>
            <a:r>
              <a:rPr lang="zh-CN" altLang="en-US" i="1" smtClean="0">
                <a:solidFill>
                  <a:srgbClr val="0000FF"/>
                </a:solidFill>
                <a:latin typeface="Times New Roman" panose="02020603050405020304" pitchFamily="18" charset="0"/>
              </a:rPr>
              <a:t>L</a:t>
            </a:r>
            <a:r>
              <a:rPr lang="zh-CN" altLang="en-US" b="1" i="1" smtClean="0">
                <a:solidFill>
                  <a:srgbClr val="000404"/>
                </a:solidFill>
                <a:latin typeface="Times New Roman" panose="02020603050405020304" pitchFamily="18" charset="0"/>
              </a:rPr>
              <a:t> </a:t>
            </a:r>
            <a:r>
              <a:rPr lang="zh-CN" altLang="en-US" b="1" smtClean="0">
                <a:solidFill>
                  <a:srgbClr val="000404"/>
                </a:solidFill>
                <a:latin typeface="Times New Roman" panose="02020603050405020304" pitchFamily="18" charset="0"/>
              </a:rPr>
              <a:t>(忽略边缘效应) 。</a:t>
            </a:r>
          </a:p>
        </p:txBody>
      </p:sp>
      <p:graphicFrame>
        <p:nvGraphicFramePr>
          <p:cNvPr id="7213" name="Object 45"/>
          <p:cNvGraphicFramePr>
            <a:graphicFrameLocks noChangeAspect="1"/>
          </p:cNvGraphicFramePr>
          <p:nvPr/>
        </p:nvGraphicFramePr>
        <p:xfrm>
          <a:off x="5867400" y="4005263"/>
          <a:ext cx="2151063" cy="1066800"/>
        </p:xfrm>
        <a:graphic>
          <a:graphicData uri="http://schemas.openxmlformats.org/presentationml/2006/ole">
            <mc:AlternateContent xmlns:mc="http://schemas.openxmlformats.org/markup-compatibility/2006">
              <mc:Choice xmlns:v="urn:schemas-microsoft-com:vml" Requires="v">
                <p:oleObj spid="_x0000_s187527" r:id="rId17" imgW="712747" imgH="394556" progId="Equation.3">
                  <p:embed/>
                </p:oleObj>
              </mc:Choice>
              <mc:Fallback>
                <p:oleObj r:id="rId17" imgW="712747" imgH="39455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67400" y="4005263"/>
                        <a:ext cx="2151063"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14" name="Object 46"/>
          <p:cNvGraphicFramePr>
            <a:graphicFrameLocks noChangeAspect="1"/>
          </p:cNvGraphicFramePr>
          <p:nvPr/>
        </p:nvGraphicFramePr>
        <p:xfrm>
          <a:off x="5219700" y="5157788"/>
          <a:ext cx="2846388" cy="1098550"/>
        </p:xfrm>
        <a:graphic>
          <a:graphicData uri="http://schemas.openxmlformats.org/presentationml/2006/ole">
            <mc:AlternateContent xmlns:mc="http://schemas.openxmlformats.org/markup-compatibility/2006">
              <mc:Choice xmlns:v="urn:schemas-microsoft-com:vml" Requires="v">
                <p:oleObj spid="_x0000_s187528" r:id="rId19" imgW="1031386" imgH="420194" progId="Equation.3">
                  <p:embed/>
                </p:oleObj>
              </mc:Choice>
              <mc:Fallback>
                <p:oleObj r:id="rId19" imgW="1031386" imgH="42019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19700" y="5157788"/>
                        <a:ext cx="2846388" cy="1098550"/>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 name="椭圆 46"/>
          <p:cNvSpPr/>
          <p:nvPr/>
        </p:nvSpPr>
        <p:spPr>
          <a:xfrm>
            <a:off x="5062664" y="5175904"/>
            <a:ext cx="3543453" cy="13081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70083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08"/>
                                        </p:tgtEl>
                                        <p:attrNameLst>
                                          <p:attrName>style.visibility</p:attrName>
                                        </p:attrNameLst>
                                      </p:cBhvr>
                                      <p:to>
                                        <p:strVal val="visible"/>
                                      </p:to>
                                    </p:set>
                                    <p:animEffect transition="in" filter="wipe(left)">
                                      <p:cBhvr>
                                        <p:cTn id="12" dur="1000"/>
                                        <p:tgtEl>
                                          <p:spTgt spid="7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209"/>
                                        </p:tgtEl>
                                        <p:attrNameLst>
                                          <p:attrName>style.visibility</p:attrName>
                                        </p:attrNameLst>
                                      </p:cBhvr>
                                      <p:to>
                                        <p:strVal val="visible"/>
                                      </p:to>
                                    </p:set>
                                    <p:animEffect transition="in" filter="blinds(horizontal)">
                                      <p:cBhvr>
                                        <p:cTn id="17" dur="500"/>
                                        <p:tgtEl>
                                          <p:spTgt spid="72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210"/>
                                        </p:tgtEl>
                                        <p:attrNameLst>
                                          <p:attrName>style.visibility</p:attrName>
                                        </p:attrNameLst>
                                      </p:cBhvr>
                                      <p:to>
                                        <p:strVal val="visible"/>
                                      </p:to>
                                    </p:set>
                                    <p:animEffect transition="in" filter="blinds(horizontal)">
                                      <p:cBhvr>
                                        <p:cTn id="22" dur="500"/>
                                        <p:tgtEl>
                                          <p:spTgt spid="72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7211"/>
                                        </p:tgtEl>
                                        <p:attrNameLst>
                                          <p:attrName>style.visibility</p:attrName>
                                        </p:attrNameLst>
                                      </p:cBhvr>
                                      <p:to>
                                        <p:strVal val="visible"/>
                                      </p:to>
                                    </p:set>
                                    <p:animEffect transition="in" filter="blinds(vertical)">
                                      <p:cBhvr>
                                        <p:cTn id="27" dur="500"/>
                                        <p:tgtEl>
                                          <p:spTgt spid="7211"/>
                                        </p:tgtEl>
                                      </p:cBhvr>
                                    </p:animEffect>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7213"/>
                                        </p:tgtEl>
                                        <p:attrNameLst>
                                          <p:attrName>style.visibility</p:attrName>
                                        </p:attrNameLst>
                                      </p:cBhvr>
                                      <p:to>
                                        <p:strVal val="visible"/>
                                      </p:to>
                                    </p:set>
                                    <p:animEffect transition="in" filter="blinds(horizontal)">
                                      <p:cBhvr>
                                        <p:cTn id="31" dur="500"/>
                                        <p:tgtEl>
                                          <p:spTgt spid="72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7214"/>
                                        </p:tgtEl>
                                        <p:attrNameLst>
                                          <p:attrName>style.visibility</p:attrName>
                                        </p:attrNameLst>
                                      </p:cBhvr>
                                      <p:to>
                                        <p:strVal val="visible"/>
                                      </p:to>
                                    </p:set>
                                    <p:animEffect transition="in" filter="blinds(horizontal)">
                                      <p:cBhvr>
                                        <p:cTn id="36" dur="500"/>
                                        <p:tgtEl>
                                          <p:spTgt spid="72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wipe(down)">
                                      <p:cBhvr>
                                        <p:cTn id="4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8" grpId="0" autoUpdateAnimBg="0"/>
      <p:bldP spid="4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0" y="10191"/>
            <a:ext cx="7704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sz="2800" b="1" dirty="0">
                <a:solidFill>
                  <a:srgbClr val="0000FF"/>
                </a:solidFill>
                <a:latin typeface="宋体" panose="02010600030101010101" pitchFamily="2" charset="-122"/>
              </a:rPr>
              <a:t>二、互感现象 互感系数 互感电动势</a:t>
            </a:r>
          </a:p>
        </p:txBody>
      </p:sp>
      <p:sp>
        <p:nvSpPr>
          <p:cNvPr id="3" name="Rectangle 21"/>
          <p:cNvSpPr>
            <a:spLocks noChangeArrowheads="1"/>
          </p:cNvSpPr>
          <p:nvPr/>
        </p:nvSpPr>
        <p:spPr bwMode="auto">
          <a:xfrm>
            <a:off x="372780" y="533413"/>
            <a:ext cx="83534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dirty="0">
                <a:solidFill>
                  <a:srgbClr val="000404"/>
                </a:solidFill>
                <a:latin typeface="Times New Roman" panose="02020603050405020304" pitchFamily="18" charset="0"/>
              </a:rPr>
              <a:t>        线圈 </a:t>
            </a:r>
            <a:r>
              <a:rPr lang="zh-CN" altLang="en-US" sz="2800" dirty="0">
                <a:solidFill>
                  <a:srgbClr val="000404"/>
                </a:solidFill>
                <a:latin typeface="Times New Roman" panose="02020603050405020304" pitchFamily="18" charset="0"/>
              </a:rPr>
              <a:t>1</a:t>
            </a:r>
            <a:r>
              <a:rPr lang="zh-CN" altLang="en-US" sz="2800" b="1" dirty="0">
                <a:solidFill>
                  <a:srgbClr val="000404"/>
                </a:solidFill>
                <a:latin typeface="Times New Roman" panose="02020603050405020304" pitchFamily="18" charset="0"/>
              </a:rPr>
              <a:t> 中的电流变化, 引起线圈 </a:t>
            </a:r>
            <a:r>
              <a:rPr lang="zh-CN" altLang="en-US" sz="2800" dirty="0">
                <a:solidFill>
                  <a:srgbClr val="000404"/>
                </a:solidFill>
                <a:latin typeface="Times New Roman" panose="02020603050405020304" pitchFamily="18" charset="0"/>
              </a:rPr>
              <a:t>2</a:t>
            </a:r>
            <a:r>
              <a:rPr lang="zh-CN" altLang="en-US" sz="2800" b="1" dirty="0">
                <a:solidFill>
                  <a:srgbClr val="000404"/>
                </a:solidFill>
                <a:latin typeface="Times New Roman" panose="02020603050405020304" pitchFamily="18" charset="0"/>
              </a:rPr>
              <a:t> 的磁通变化, 线圈 </a:t>
            </a:r>
            <a:r>
              <a:rPr lang="zh-CN" altLang="en-US" sz="2800" dirty="0">
                <a:solidFill>
                  <a:srgbClr val="000404"/>
                </a:solidFill>
                <a:latin typeface="Times New Roman" panose="02020603050405020304" pitchFamily="18" charset="0"/>
              </a:rPr>
              <a:t>2</a:t>
            </a:r>
            <a:r>
              <a:rPr lang="zh-CN" altLang="en-US" sz="2800" b="1" dirty="0">
                <a:solidFill>
                  <a:srgbClr val="000404"/>
                </a:solidFill>
                <a:latin typeface="Times New Roman" panose="02020603050405020304" pitchFamily="18" charset="0"/>
              </a:rPr>
              <a:t> 中产生感应电动势。</a:t>
            </a:r>
          </a:p>
        </p:txBody>
      </p:sp>
      <p:sp>
        <p:nvSpPr>
          <p:cNvPr id="4" name="Rectangle 22"/>
          <p:cNvSpPr>
            <a:spLocks noChangeArrowheads="1"/>
          </p:cNvSpPr>
          <p:nvPr/>
        </p:nvSpPr>
        <p:spPr bwMode="auto">
          <a:xfrm>
            <a:off x="372778" y="1413233"/>
            <a:ext cx="82819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dirty="0">
                <a:solidFill>
                  <a:srgbClr val="000404"/>
                </a:solidFill>
                <a:latin typeface="Times New Roman" panose="02020603050405020304" pitchFamily="18" charset="0"/>
              </a:rPr>
              <a:t>        穿过线圈 </a:t>
            </a:r>
            <a:r>
              <a:rPr lang="zh-CN" altLang="en-US" sz="2800" dirty="0">
                <a:solidFill>
                  <a:srgbClr val="000404"/>
                </a:solidFill>
                <a:latin typeface="Times New Roman" panose="02020603050405020304" pitchFamily="18" charset="0"/>
              </a:rPr>
              <a:t>2</a:t>
            </a:r>
            <a:r>
              <a:rPr lang="zh-CN" altLang="en-US" sz="2800" b="1" dirty="0">
                <a:solidFill>
                  <a:srgbClr val="000404"/>
                </a:solidFill>
                <a:latin typeface="Times New Roman" panose="02020603050405020304" pitchFamily="18" charset="0"/>
              </a:rPr>
              <a:t> 的磁通量正比于线圈</a:t>
            </a:r>
            <a:r>
              <a:rPr lang="zh-CN" altLang="en-US" sz="2800" dirty="0">
                <a:solidFill>
                  <a:srgbClr val="000404"/>
                </a:solidFill>
                <a:latin typeface="Times New Roman" panose="02020603050405020304" pitchFamily="18" charset="0"/>
              </a:rPr>
              <a:t>1</a:t>
            </a:r>
            <a:r>
              <a:rPr lang="zh-CN" altLang="en-US" sz="2800" b="1" dirty="0">
                <a:solidFill>
                  <a:srgbClr val="000404"/>
                </a:solidFill>
                <a:latin typeface="Times New Roman" panose="02020603050405020304" pitchFamily="18" charset="0"/>
              </a:rPr>
              <a:t>中电流 </a:t>
            </a:r>
            <a:r>
              <a:rPr lang="zh-CN" altLang="en-US" sz="2800" i="1" dirty="0">
                <a:solidFill>
                  <a:srgbClr val="000404"/>
                </a:solidFill>
                <a:latin typeface="Times New Roman" panose="02020603050405020304" pitchFamily="18" charset="0"/>
              </a:rPr>
              <a:t>I</a:t>
            </a:r>
            <a:r>
              <a:rPr lang="zh-CN" altLang="en-US" sz="2800" b="1" dirty="0">
                <a:solidFill>
                  <a:srgbClr val="000000"/>
                </a:solidFill>
                <a:latin typeface="Times New Roman" panose="02020603050405020304" pitchFamily="18" charset="0"/>
              </a:rPr>
              <a:t> 。</a:t>
            </a:r>
          </a:p>
        </p:txBody>
      </p:sp>
      <p:graphicFrame>
        <p:nvGraphicFramePr>
          <p:cNvPr id="5" name="Object 24"/>
          <p:cNvGraphicFramePr>
            <a:graphicFrameLocks/>
          </p:cNvGraphicFramePr>
          <p:nvPr>
            <p:extLst/>
          </p:nvPr>
        </p:nvGraphicFramePr>
        <p:xfrm>
          <a:off x="864100" y="1936453"/>
          <a:ext cx="3963987" cy="1181100"/>
        </p:xfrm>
        <a:graphic>
          <a:graphicData uri="http://schemas.openxmlformats.org/presentationml/2006/ole">
            <mc:AlternateContent xmlns:mc="http://schemas.openxmlformats.org/markup-compatibility/2006">
              <mc:Choice xmlns:v="urn:schemas-microsoft-com:vml" Requires="v">
                <p:oleObj spid="_x0000_s106656" r:id="rId3" imgW="1625600" imgH="431800" progId="Equation.DSMT4">
                  <p:embed/>
                </p:oleObj>
              </mc:Choice>
              <mc:Fallback>
                <p:oleObj r:id="rId3" imgW="1625600" imgH="431800"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100" y="1936453"/>
                        <a:ext cx="3963987" cy="1181100"/>
                      </a:xfrm>
                      <a:prstGeom prst="rect">
                        <a:avLst/>
                      </a:prstGeom>
                      <a:solidFill>
                        <a:srgbClr val="FFCC00"/>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4"/>
          <p:cNvSpPr>
            <a:spLocks noChangeArrowheads="1"/>
          </p:cNvSpPr>
          <p:nvPr/>
        </p:nvSpPr>
        <p:spPr bwMode="auto">
          <a:xfrm>
            <a:off x="5472115" y="2105730"/>
            <a:ext cx="36718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i="1" dirty="0">
                <a:solidFill>
                  <a:srgbClr val="C00000"/>
                </a:solidFill>
                <a:latin typeface="Times New Roman" panose="02020603050405020304" pitchFamily="18" charset="0"/>
              </a:rPr>
              <a:t>M</a:t>
            </a:r>
            <a:r>
              <a:rPr lang="zh-CN" altLang="en-US" sz="2800" baseline="-25000" dirty="0">
                <a:solidFill>
                  <a:srgbClr val="C00000"/>
                </a:solidFill>
                <a:latin typeface="Times New Roman" panose="02020603050405020304" pitchFamily="18" charset="0"/>
              </a:rPr>
              <a:t>21</a:t>
            </a:r>
            <a:r>
              <a:rPr lang="zh-CN" altLang="en-US" sz="2800" b="1" dirty="0">
                <a:solidFill>
                  <a:srgbClr val="C00000"/>
                </a:solidFill>
                <a:latin typeface="Times New Roman" panose="02020603050405020304" pitchFamily="18" charset="0"/>
              </a:rPr>
              <a:t>:互感系数</a:t>
            </a:r>
          </a:p>
        </p:txBody>
      </p:sp>
      <p:graphicFrame>
        <p:nvGraphicFramePr>
          <p:cNvPr id="7" name="Object 3"/>
          <p:cNvGraphicFramePr>
            <a:graphicFrameLocks/>
          </p:cNvGraphicFramePr>
          <p:nvPr>
            <p:extLst/>
          </p:nvPr>
        </p:nvGraphicFramePr>
        <p:xfrm>
          <a:off x="2817529" y="3088980"/>
          <a:ext cx="2663825" cy="1150937"/>
        </p:xfrm>
        <a:graphic>
          <a:graphicData uri="http://schemas.openxmlformats.org/presentationml/2006/ole">
            <mc:AlternateContent xmlns:mc="http://schemas.openxmlformats.org/markup-compatibility/2006">
              <mc:Choice xmlns:v="urn:schemas-microsoft-com:vml" Requires="v">
                <p:oleObj spid="_x0000_s106657" r:id="rId5" imgW="1005482" imgH="394556" progId="Equation.3">
                  <p:embed/>
                </p:oleObj>
              </mc:Choice>
              <mc:Fallback>
                <p:oleObj r:id="rId5" imgW="1005482" imgH="394556"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7529" y="3088980"/>
                        <a:ext cx="2663825" cy="115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p:cNvGraphicFramePr>
          <p:nvPr>
            <p:extLst/>
          </p:nvPr>
        </p:nvGraphicFramePr>
        <p:xfrm>
          <a:off x="5533682" y="3088978"/>
          <a:ext cx="3455987" cy="1079500"/>
        </p:xfrm>
        <a:graphic>
          <a:graphicData uri="http://schemas.openxmlformats.org/presentationml/2006/ole">
            <mc:AlternateContent xmlns:mc="http://schemas.openxmlformats.org/markup-compatibility/2006">
              <mc:Choice xmlns:v="urn:schemas-microsoft-com:vml" Requires="v">
                <p:oleObj spid="_x0000_s106658" r:id="rId7" imgW="2933700" imgH="825500" progId="Equation.3">
                  <p:embed/>
                </p:oleObj>
              </mc:Choice>
              <mc:Fallback>
                <p:oleObj r:id="rId7" imgW="2933700" imgH="8255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3682" y="3088978"/>
                        <a:ext cx="3455987"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4"/>
          <p:cNvSpPr>
            <a:spLocks noChangeArrowheads="1"/>
          </p:cNvSpPr>
          <p:nvPr/>
        </p:nvSpPr>
        <p:spPr bwMode="auto">
          <a:xfrm>
            <a:off x="0" y="4095416"/>
            <a:ext cx="89896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400" b="1" dirty="0">
                <a:solidFill>
                  <a:srgbClr val="000404"/>
                </a:solidFill>
                <a:latin typeface="Times New Roman" panose="02020603050405020304" pitchFamily="18" charset="0"/>
              </a:rPr>
              <a:t>若两线圈结 构、相对位置及其周围介质分布不变时（互感系数</a:t>
            </a:r>
            <a:r>
              <a:rPr lang="en-US" altLang="zh-CN" sz="2400" i="1" dirty="0">
                <a:solidFill>
                  <a:srgbClr val="000404"/>
                </a:solidFill>
                <a:latin typeface="Times New Roman" panose="02020603050405020304" pitchFamily="18" charset="0"/>
              </a:rPr>
              <a:t>M</a:t>
            </a:r>
            <a:r>
              <a:rPr lang="zh-CN" altLang="en-US" sz="2400" b="1" dirty="0">
                <a:solidFill>
                  <a:srgbClr val="000404"/>
                </a:solidFill>
                <a:latin typeface="Times New Roman" panose="02020603050405020304" pitchFamily="18" charset="0"/>
              </a:rPr>
              <a:t>不变）:</a:t>
            </a:r>
          </a:p>
        </p:txBody>
      </p:sp>
      <p:graphicFrame>
        <p:nvGraphicFramePr>
          <p:cNvPr id="10" name="Object 6"/>
          <p:cNvGraphicFramePr>
            <a:graphicFrameLocks/>
          </p:cNvGraphicFramePr>
          <p:nvPr>
            <p:extLst/>
          </p:nvPr>
        </p:nvGraphicFramePr>
        <p:xfrm>
          <a:off x="1772158" y="4605795"/>
          <a:ext cx="2520950" cy="1223962"/>
        </p:xfrm>
        <a:graphic>
          <a:graphicData uri="http://schemas.openxmlformats.org/presentationml/2006/ole">
            <mc:AlternateContent xmlns:mc="http://schemas.openxmlformats.org/markup-compatibility/2006">
              <mc:Choice xmlns:v="urn:schemas-microsoft-com:vml" Requires="v">
                <p:oleObj spid="_x0000_s106659" r:id="rId9" imgW="954572" imgH="394556" progId="Equation.DSMT4">
                  <p:embed/>
                </p:oleObj>
              </mc:Choice>
              <mc:Fallback>
                <p:oleObj r:id="rId9" imgW="954572" imgH="394556" progId="Equation.DSMT4">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2158" y="4605795"/>
                        <a:ext cx="2520950" cy="1223962"/>
                      </a:xfrm>
                      <a:prstGeom prst="rect">
                        <a:avLst/>
                      </a:prstGeom>
                      <a:noFill/>
                      <a:ln w="25400">
                        <a:solidFill>
                          <a:srgbClr val="FFCC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7"/>
          <p:cNvGraphicFramePr>
            <a:graphicFrameLocks/>
          </p:cNvGraphicFramePr>
          <p:nvPr>
            <p:extLst/>
          </p:nvPr>
        </p:nvGraphicFramePr>
        <p:xfrm>
          <a:off x="5533680" y="4582961"/>
          <a:ext cx="2373312" cy="1246188"/>
        </p:xfrm>
        <a:graphic>
          <a:graphicData uri="http://schemas.openxmlformats.org/presentationml/2006/ole">
            <mc:AlternateContent xmlns:mc="http://schemas.openxmlformats.org/markup-compatibility/2006">
              <mc:Choice xmlns:v="urn:schemas-microsoft-com:vml" Requires="v">
                <p:oleObj spid="_x0000_s106660" r:id="rId11" imgW="890933" imgH="394556" progId="Equation.3">
                  <p:embed/>
                </p:oleObj>
              </mc:Choice>
              <mc:Fallback>
                <p:oleObj r:id="rId11" imgW="890933" imgH="394556"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33680" y="4582961"/>
                        <a:ext cx="2373312" cy="1246188"/>
                      </a:xfrm>
                      <a:prstGeom prst="rect">
                        <a:avLst/>
                      </a:prstGeom>
                      <a:noFill/>
                      <a:ln w="25400">
                        <a:solidFill>
                          <a:srgbClr val="FFCC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7"/>
          <p:cNvSpPr>
            <a:spLocks noChangeArrowheads="1"/>
          </p:cNvSpPr>
          <p:nvPr/>
        </p:nvSpPr>
        <p:spPr bwMode="auto">
          <a:xfrm>
            <a:off x="224348" y="3391687"/>
            <a:ext cx="28082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dirty="0">
                <a:solidFill>
                  <a:srgbClr val="FF3300"/>
                </a:solidFill>
                <a:latin typeface="Times New Roman" panose="02020603050405020304" pitchFamily="18" charset="0"/>
                <a:cs typeface="Times New Roman" panose="02020603050405020304" pitchFamily="18" charset="0"/>
              </a:rPr>
              <a:t>互感电动势</a:t>
            </a:r>
          </a:p>
        </p:txBody>
      </p:sp>
      <p:sp>
        <p:nvSpPr>
          <p:cNvPr id="13" name="Rectangle 2"/>
          <p:cNvSpPr>
            <a:spLocks noChangeArrowheads="1"/>
          </p:cNvSpPr>
          <p:nvPr/>
        </p:nvSpPr>
        <p:spPr bwMode="auto">
          <a:xfrm>
            <a:off x="1549910" y="6222082"/>
            <a:ext cx="34147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dirty="0">
                <a:solidFill>
                  <a:srgbClr val="000404"/>
                </a:solidFill>
                <a:latin typeface="Times New Roman" panose="02020603050405020304" pitchFamily="18" charset="0"/>
              </a:rPr>
              <a:t>可以证明：</a:t>
            </a:r>
          </a:p>
        </p:txBody>
      </p:sp>
      <p:graphicFrame>
        <p:nvGraphicFramePr>
          <p:cNvPr id="14" name="Object 4"/>
          <p:cNvGraphicFramePr>
            <a:graphicFrameLocks/>
          </p:cNvGraphicFramePr>
          <p:nvPr>
            <p:extLst/>
          </p:nvPr>
        </p:nvGraphicFramePr>
        <p:xfrm>
          <a:off x="4293108" y="6153822"/>
          <a:ext cx="2903538" cy="623887"/>
        </p:xfrm>
        <a:graphic>
          <a:graphicData uri="http://schemas.openxmlformats.org/presentationml/2006/ole">
            <mc:AlternateContent xmlns:mc="http://schemas.openxmlformats.org/markup-compatibility/2006">
              <mc:Choice xmlns:v="urn:schemas-microsoft-com:vml" Requires="v">
                <p:oleObj spid="_x0000_s106661" r:id="rId13" imgW="2261582" imgH="419282" progId="Equation.3">
                  <p:embed/>
                </p:oleObj>
              </mc:Choice>
              <mc:Fallback>
                <p:oleObj r:id="rId13" imgW="2261582" imgH="419282"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93108" y="6153822"/>
                        <a:ext cx="2903538"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7006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6" grpId="0" autoUpdateAnimBg="0"/>
      <p:bldP spid="9" grpId="0" autoUpdateAnimBg="0"/>
      <p:bldP spid="13"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250825" y="739775"/>
            <a:ext cx="5257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en-US" altLang="zh-CN" sz="2800" b="1" dirty="0" smtClean="0">
                <a:solidFill>
                  <a:srgbClr val="FF0000"/>
                </a:solidFill>
                <a:latin typeface="Times New Roman" panose="02020603050405020304" pitchFamily="18" charset="0"/>
              </a:rPr>
              <a:t>5</a:t>
            </a:r>
            <a:r>
              <a:rPr lang="zh-CN" altLang="en-US" sz="2800" b="1" dirty="0" smtClean="0">
                <a:solidFill>
                  <a:srgbClr val="FF0000"/>
                </a:solidFill>
                <a:latin typeface="Times New Roman" panose="02020603050405020304" pitchFamily="18" charset="0"/>
              </a:rPr>
              <a:t>  </a:t>
            </a:r>
            <a:r>
              <a:rPr lang="zh-CN" altLang="en-US" sz="2800" b="1" dirty="0" smtClean="0">
                <a:solidFill>
                  <a:srgbClr val="000000"/>
                </a:solidFill>
                <a:latin typeface="Times New Roman" panose="02020603050405020304" pitchFamily="18" charset="0"/>
              </a:rPr>
              <a:t>计算同轴螺旋管的互感。</a:t>
            </a:r>
          </a:p>
        </p:txBody>
      </p:sp>
      <p:sp>
        <p:nvSpPr>
          <p:cNvPr id="13315" name="Text Box 4"/>
          <p:cNvSpPr txBox="1">
            <a:spLocks noChangeArrowheads="1"/>
          </p:cNvSpPr>
          <p:nvPr/>
        </p:nvSpPr>
        <p:spPr bwMode="auto">
          <a:xfrm>
            <a:off x="250825" y="2708275"/>
            <a:ext cx="873918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smtClean="0">
                <a:solidFill>
                  <a:srgbClr val="000000"/>
                </a:solidFill>
                <a:latin typeface="Times New Roman" panose="02020603050405020304" pitchFamily="18" charset="0"/>
              </a:rPr>
              <a:t>解：假设在长直线管</a:t>
            </a:r>
            <a:r>
              <a:rPr lang="en-US" altLang="zh-CN" sz="2800" b="1" smtClean="0">
                <a:solidFill>
                  <a:srgbClr val="000000"/>
                </a:solidFill>
                <a:latin typeface="Times New Roman" panose="02020603050405020304" pitchFamily="18" charset="0"/>
              </a:rPr>
              <a:t>1</a:t>
            </a:r>
            <a:r>
              <a:rPr lang="zh-CN" altLang="en-US" sz="2800" b="1" smtClean="0">
                <a:solidFill>
                  <a:srgbClr val="000000"/>
                </a:solidFill>
                <a:latin typeface="Times New Roman" panose="02020603050405020304" pitchFamily="18" charset="0"/>
              </a:rPr>
              <a:t>上通过的电流为</a:t>
            </a:r>
            <a:r>
              <a:rPr lang="en-US" altLang="zh-CN" sz="2800" b="1" smtClean="0">
                <a:solidFill>
                  <a:srgbClr val="000000"/>
                </a:solidFill>
                <a:latin typeface="Times New Roman" panose="02020603050405020304" pitchFamily="18" charset="0"/>
              </a:rPr>
              <a:t>I</a:t>
            </a:r>
            <a:r>
              <a:rPr lang="en-US" altLang="zh-CN" sz="2800" b="1" baseline="-25000" smtClean="0">
                <a:solidFill>
                  <a:srgbClr val="000000"/>
                </a:solidFill>
                <a:latin typeface="Times New Roman" panose="02020603050405020304" pitchFamily="18" charset="0"/>
              </a:rPr>
              <a:t>1</a:t>
            </a:r>
            <a:r>
              <a:rPr lang="zh-CN" altLang="en-US" sz="2800" b="1" smtClean="0">
                <a:solidFill>
                  <a:srgbClr val="000000"/>
                </a:solidFill>
                <a:latin typeface="Times New Roman" panose="02020603050405020304" pitchFamily="18" charset="0"/>
              </a:rPr>
              <a:t>，则螺线管内部的磁感应强度为：</a:t>
            </a:r>
          </a:p>
        </p:txBody>
      </p:sp>
      <p:sp>
        <p:nvSpPr>
          <p:cNvPr id="13316" name="Text Box 5"/>
          <p:cNvSpPr txBox="1">
            <a:spLocks noChangeArrowheads="1"/>
          </p:cNvSpPr>
          <p:nvPr/>
        </p:nvSpPr>
        <p:spPr bwMode="auto">
          <a:xfrm>
            <a:off x="179388" y="5229225"/>
            <a:ext cx="47672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smtClean="0">
                <a:solidFill>
                  <a:srgbClr val="000000"/>
                </a:solidFill>
                <a:latin typeface="Times New Roman" panose="02020603050405020304" pitchFamily="18" charset="0"/>
              </a:rPr>
              <a:t>根据互感系数的定义可得：</a:t>
            </a:r>
          </a:p>
        </p:txBody>
      </p:sp>
      <p:grpSp>
        <p:nvGrpSpPr>
          <p:cNvPr id="25605" name="Group 5"/>
          <p:cNvGrpSpPr>
            <a:grpSpLocks/>
          </p:cNvGrpSpPr>
          <p:nvPr/>
        </p:nvGrpSpPr>
        <p:grpSpPr bwMode="auto">
          <a:xfrm>
            <a:off x="6096000" y="685800"/>
            <a:ext cx="2590800" cy="1693863"/>
            <a:chOff x="0" y="0"/>
            <a:chExt cx="1248" cy="816"/>
          </a:xfrm>
        </p:grpSpPr>
        <p:sp>
          <p:nvSpPr>
            <p:cNvPr id="25611" name="Rectangle 7"/>
            <p:cNvSpPr>
              <a:spLocks noChangeArrowheads="1"/>
            </p:cNvSpPr>
            <p:nvPr/>
          </p:nvSpPr>
          <p:spPr bwMode="auto">
            <a:xfrm>
              <a:off x="0" y="48"/>
              <a:ext cx="1248"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sz="2800" b="1" smtClean="0">
                <a:solidFill>
                  <a:srgbClr val="000000"/>
                </a:solidFill>
                <a:latin typeface="Times New Roman" panose="02020603050405020304" pitchFamily="18" charset="0"/>
              </a:endParaRPr>
            </a:p>
          </p:txBody>
        </p:sp>
        <p:sp>
          <p:nvSpPr>
            <p:cNvPr id="25612" name="Freeform 8"/>
            <p:cNvSpPr>
              <a:spLocks/>
            </p:cNvSpPr>
            <p:nvPr/>
          </p:nvSpPr>
          <p:spPr bwMode="auto">
            <a:xfrm>
              <a:off x="288" y="0"/>
              <a:ext cx="123" cy="272"/>
            </a:xfrm>
            <a:custGeom>
              <a:avLst/>
              <a:gdLst>
                <a:gd name="T0" fmla="*/ 0 w 123"/>
                <a:gd name="T1" fmla="*/ 52 h 272"/>
                <a:gd name="T2" fmla="*/ 48 w 123"/>
                <a:gd name="T3" fmla="*/ 37 h 272"/>
                <a:gd name="T4" fmla="*/ 76 w 123"/>
                <a:gd name="T5" fmla="*/ 245 h 272"/>
                <a:gd name="T6" fmla="*/ 116 w 123"/>
                <a:gd name="T7" fmla="*/ 232 h 272"/>
                <a:gd name="T8" fmla="*/ 116 w 123"/>
                <a:gd name="T9" fmla="*/ 229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158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613" name="Freeform 9"/>
            <p:cNvSpPr>
              <a:spLocks/>
            </p:cNvSpPr>
            <p:nvPr/>
          </p:nvSpPr>
          <p:spPr bwMode="auto">
            <a:xfrm>
              <a:off x="384" y="0"/>
              <a:ext cx="123" cy="272"/>
            </a:xfrm>
            <a:custGeom>
              <a:avLst/>
              <a:gdLst>
                <a:gd name="T0" fmla="*/ 0 w 123"/>
                <a:gd name="T1" fmla="*/ 52 h 272"/>
                <a:gd name="T2" fmla="*/ 48 w 123"/>
                <a:gd name="T3" fmla="*/ 37 h 272"/>
                <a:gd name="T4" fmla="*/ 76 w 123"/>
                <a:gd name="T5" fmla="*/ 245 h 272"/>
                <a:gd name="T6" fmla="*/ 116 w 123"/>
                <a:gd name="T7" fmla="*/ 232 h 272"/>
                <a:gd name="T8" fmla="*/ 116 w 123"/>
                <a:gd name="T9" fmla="*/ 229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158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614" name="Freeform 10"/>
            <p:cNvSpPr>
              <a:spLocks/>
            </p:cNvSpPr>
            <p:nvPr/>
          </p:nvSpPr>
          <p:spPr bwMode="auto">
            <a:xfrm>
              <a:off x="480" y="0"/>
              <a:ext cx="123" cy="272"/>
            </a:xfrm>
            <a:custGeom>
              <a:avLst/>
              <a:gdLst>
                <a:gd name="T0" fmla="*/ 0 w 123"/>
                <a:gd name="T1" fmla="*/ 52 h 272"/>
                <a:gd name="T2" fmla="*/ 48 w 123"/>
                <a:gd name="T3" fmla="*/ 37 h 272"/>
                <a:gd name="T4" fmla="*/ 76 w 123"/>
                <a:gd name="T5" fmla="*/ 245 h 272"/>
                <a:gd name="T6" fmla="*/ 116 w 123"/>
                <a:gd name="T7" fmla="*/ 232 h 272"/>
                <a:gd name="T8" fmla="*/ 116 w 123"/>
                <a:gd name="T9" fmla="*/ 229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158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615" name="Freeform 11"/>
            <p:cNvSpPr>
              <a:spLocks/>
            </p:cNvSpPr>
            <p:nvPr/>
          </p:nvSpPr>
          <p:spPr bwMode="auto">
            <a:xfrm>
              <a:off x="576" y="0"/>
              <a:ext cx="123" cy="272"/>
            </a:xfrm>
            <a:custGeom>
              <a:avLst/>
              <a:gdLst>
                <a:gd name="T0" fmla="*/ 0 w 123"/>
                <a:gd name="T1" fmla="*/ 52 h 272"/>
                <a:gd name="T2" fmla="*/ 48 w 123"/>
                <a:gd name="T3" fmla="*/ 37 h 272"/>
                <a:gd name="T4" fmla="*/ 76 w 123"/>
                <a:gd name="T5" fmla="*/ 245 h 272"/>
                <a:gd name="T6" fmla="*/ 116 w 123"/>
                <a:gd name="T7" fmla="*/ 232 h 272"/>
                <a:gd name="T8" fmla="*/ 116 w 123"/>
                <a:gd name="T9" fmla="*/ 229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158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616" name="Freeform 12"/>
            <p:cNvSpPr>
              <a:spLocks/>
            </p:cNvSpPr>
            <p:nvPr/>
          </p:nvSpPr>
          <p:spPr bwMode="auto">
            <a:xfrm>
              <a:off x="672" y="0"/>
              <a:ext cx="123" cy="272"/>
            </a:xfrm>
            <a:custGeom>
              <a:avLst/>
              <a:gdLst>
                <a:gd name="T0" fmla="*/ 0 w 123"/>
                <a:gd name="T1" fmla="*/ 52 h 272"/>
                <a:gd name="T2" fmla="*/ 48 w 123"/>
                <a:gd name="T3" fmla="*/ 37 h 272"/>
                <a:gd name="T4" fmla="*/ 76 w 123"/>
                <a:gd name="T5" fmla="*/ 245 h 272"/>
                <a:gd name="T6" fmla="*/ 116 w 123"/>
                <a:gd name="T7" fmla="*/ 232 h 272"/>
                <a:gd name="T8" fmla="*/ 116 w 123"/>
                <a:gd name="T9" fmla="*/ 229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158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617" name="Freeform 13"/>
            <p:cNvSpPr>
              <a:spLocks/>
            </p:cNvSpPr>
            <p:nvPr/>
          </p:nvSpPr>
          <p:spPr bwMode="auto">
            <a:xfrm>
              <a:off x="768" y="0"/>
              <a:ext cx="123" cy="272"/>
            </a:xfrm>
            <a:custGeom>
              <a:avLst/>
              <a:gdLst>
                <a:gd name="T0" fmla="*/ 0 w 123"/>
                <a:gd name="T1" fmla="*/ 52 h 272"/>
                <a:gd name="T2" fmla="*/ 48 w 123"/>
                <a:gd name="T3" fmla="*/ 37 h 272"/>
                <a:gd name="T4" fmla="*/ 76 w 123"/>
                <a:gd name="T5" fmla="*/ 245 h 272"/>
                <a:gd name="T6" fmla="*/ 116 w 123"/>
                <a:gd name="T7" fmla="*/ 232 h 272"/>
                <a:gd name="T8" fmla="*/ 116 w 123"/>
                <a:gd name="T9" fmla="*/ 229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158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618" name="Freeform 14"/>
            <p:cNvSpPr>
              <a:spLocks/>
            </p:cNvSpPr>
            <p:nvPr/>
          </p:nvSpPr>
          <p:spPr bwMode="auto">
            <a:xfrm>
              <a:off x="864" y="0"/>
              <a:ext cx="123" cy="272"/>
            </a:xfrm>
            <a:custGeom>
              <a:avLst/>
              <a:gdLst>
                <a:gd name="T0" fmla="*/ 0 w 123"/>
                <a:gd name="T1" fmla="*/ 52 h 272"/>
                <a:gd name="T2" fmla="*/ 48 w 123"/>
                <a:gd name="T3" fmla="*/ 37 h 272"/>
                <a:gd name="T4" fmla="*/ 76 w 123"/>
                <a:gd name="T5" fmla="*/ 245 h 272"/>
                <a:gd name="T6" fmla="*/ 116 w 123"/>
                <a:gd name="T7" fmla="*/ 232 h 272"/>
                <a:gd name="T8" fmla="*/ 116 w 123"/>
                <a:gd name="T9" fmla="*/ 229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158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grpSp>
          <p:nvGrpSpPr>
            <p:cNvPr id="25619" name="Group 14"/>
            <p:cNvGrpSpPr>
              <a:grpSpLocks/>
            </p:cNvGrpSpPr>
            <p:nvPr/>
          </p:nvGrpSpPr>
          <p:grpSpPr bwMode="auto">
            <a:xfrm>
              <a:off x="240" y="0"/>
              <a:ext cx="795" cy="272"/>
              <a:chOff x="0" y="0"/>
              <a:chExt cx="795" cy="272"/>
            </a:xfrm>
          </p:grpSpPr>
          <p:sp>
            <p:nvSpPr>
              <p:cNvPr id="25632" name="Freeform 16"/>
              <p:cNvSpPr>
                <a:spLocks/>
              </p:cNvSpPr>
              <p:nvPr/>
            </p:nvSpPr>
            <p:spPr bwMode="auto">
              <a:xfrm>
                <a:off x="0" y="0"/>
                <a:ext cx="123" cy="272"/>
              </a:xfrm>
              <a:custGeom>
                <a:avLst/>
                <a:gdLst>
                  <a:gd name="T0" fmla="*/ 0 w 123"/>
                  <a:gd name="T1" fmla="*/ 52 h 272"/>
                  <a:gd name="T2" fmla="*/ 48 w 123"/>
                  <a:gd name="T3" fmla="*/ 37 h 272"/>
                  <a:gd name="T4" fmla="*/ 76 w 123"/>
                  <a:gd name="T5" fmla="*/ 245 h 272"/>
                  <a:gd name="T6" fmla="*/ 116 w 123"/>
                  <a:gd name="T7" fmla="*/ 232 h 272"/>
                  <a:gd name="T8" fmla="*/ 116 w 123"/>
                  <a:gd name="T9" fmla="*/ 229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22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633" name="Freeform 17"/>
              <p:cNvSpPr>
                <a:spLocks/>
              </p:cNvSpPr>
              <p:nvPr/>
            </p:nvSpPr>
            <p:spPr bwMode="auto">
              <a:xfrm>
                <a:off x="96" y="0"/>
                <a:ext cx="123" cy="272"/>
              </a:xfrm>
              <a:custGeom>
                <a:avLst/>
                <a:gdLst>
                  <a:gd name="T0" fmla="*/ 0 w 123"/>
                  <a:gd name="T1" fmla="*/ 52 h 272"/>
                  <a:gd name="T2" fmla="*/ 48 w 123"/>
                  <a:gd name="T3" fmla="*/ 37 h 272"/>
                  <a:gd name="T4" fmla="*/ 76 w 123"/>
                  <a:gd name="T5" fmla="*/ 245 h 272"/>
                  <a:gd name="T6" fmla="*/ 116 w 123"/>
                  <a:gd name="T7" fmla="*/ 232 h 272"/>
                  <a:gd name="T8" fmla="*/ 116 w 123"/>
                  <a:gd name="T9" fmla="*/ 229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22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634" name="Freeform 18"/>
              <p:cNvSpPr>
                <a:spLocks/>
              </p:cNvSpPr>
              <p:nvPr/>
            </p:nvSpPr>
            <p:spPr bwMode="auto">
              <a:xfrm>
                <a:off x="192" y="0"/>
                <a:ext cx="123" cy="272"/>
              </a:xfrm>
              <a:custGeom>
                <a:avLst/>
                <a:gdLst>
                  <a:gd name="T0" fmla="*/ 0 w 123"/>
                  <a:gd name="T1" fmla="*/ 52 h 272"/>
                  <a:gd name="T2" fmla="*/ 48 w 123"/>
                  <a:gd name="T3" fmla="*/ 37 h 272"/>
                  <a:gd name="T4" fmla="*/ 76 w 123"/>
                  <a:gd name="T5" fmla="*/ 245 h 272"/>
                  <a:gd name="T6" fmla="*/ 116 w 123"/>
                  <a:gd name="T7" fmla="*/ 232 h 272"/>
                  <a:gd name="T8" fmla="*/ 116 w 123"/>
                  <a:gd name="T9" fmla="*/ 229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22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635" name="Freeform 19"/>
              <p:cNvSpPr>
                <a:spLocks/>
              </p:cNvSpPr>
              <p:nvPr/>
            </p:nvSpPr>
            <p:spPr bwMode="auto">
              <a:xfrm>
                <a:off x="288" y="0"/>
                <a:ext cx="123" cy="272"/>
              </a:xfrm>
              <a:custGeom>
                <a:avLst/>
                <a:gdLst>
                  <a:gd name="T0" fmla="*/ 0 w 123"/>
                  <a:gd name="T1" fmla="*/ 52 h 272"/>
                  <a:gd name="T2" fmla="*/ 48 w 123"/>
                  <a:gd name="T3" fmla="*/ 37 h 272"/>
                  <a:gd name="T4" fmla="*/ 76 w 123"/>
                  <a:gd name="T5" fmla="*/ 245 h 272"/>
                  <a:gd name="T6" fmla="*/ 116 w 123"/>
                  <a:gd name="T7" fmla="*/ 232 h 272"/>
                  <a:gd name="T8" fmla="*/ 116 w 123"/>
                  <a:gd name="T9" fmla="*/ 229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22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636" name="Freeform 20"/>
              <p:cNvSpPr>
                <a:spLocks/>
              </p:cNvSpPr>
              <p:nvPr/>
            </p:nvSpPr>
            <p:spPr bwMode="auto">
              <a:xfrm>
                <a:off x="384" y="0"/>
                <a:ext cx="123" cy="272"/>
              </a:xfrm>
              <a:custGeom>
                <a:avLst/>
                <a:gdLst>
                  <a:gd name="T0" fmla="*/ 0 w 123"/>
                  <a:gd name="T1" fmla="*/ 52 h 272"/>
                  <a:gd name="T2" fmla="*/ 48 w 123"/>
                  <a:gd name="T3" fmla="*/ 37 h 272"/>
                  <a:gd name="T4" fmla="*/ 76 w 123"/>
                  <a:gd name="T5" fmla="*/ 245 h 272"/>
                  <a:gd name="T6" fmla="*/ 116 w 123"/>
                  <a:gd name="T7" fmla="*/ 232 h 272"/>
                  <a:gd name="T8" fmla="*/ 116 w 123"/>
                  <a:gd name="T9" fmla="*/ 229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22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637" name="Freeform 21"/>
              <p:cNvSpPr>
                <a:spLocks/>
              </p:cNvSpPr>
              <p:nvPr/>
            </p:nvSpPr>
            <p:spPr bwMode="auto">
              <a:xfrm>
                <a:off x="480" y="0"/>
                <a:ext cx="123" cy="272"/>
              </a:xfrm>
              <a:custGeom>
                <a:avLst/>
                <a:gdLst>
                  <a:gd name="T0" fmla="*/ 0 w 123"/>
                  <a:gd name="T1" fmla="*/ 52 h 272"/>
                  <a:gd name="T2" fmla="*/ 48 w 123"/>
                  <a:gd name="T3" fmla="*/ 37 h 272"/>
                  <a:gd name="T4" fmla="*/ 76 w 123"/>
                  <a:gd name="T5" fmla="*/ 245 h 272"/>
                  <a:gd name="T6" fmla="*/ 116 w 123"/>
                  <a:gd name="T7" fmla="*/ 232 h 272"/>
                  <a:gd name="T8" fmla="*/ 116 w 123"/>
                  <a:gd name="T9" fmla="*/ 229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22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638" name="Freeform 22"/>
              <p:cNvSpPr>
                <a:spLocks/>
              </p:cNvSpPr>
              <p:nvPr/>
            </p:nvSpPr>
            <p:spPr bwMode="auto">
              <a:xfrm>
                <a:off x="576" y="0"/>
                <a:ext cx="123" cy="272"/>
              </a:xfrm>
              <a:custGeom>
                <a:avLst/>
                <a:gdLst>
                  <a:gd name="T0" fmla="*/ 0 w 123"/>
                  <a:gd name="T1" fmla="*/ 52 h 272"/>
                  <a:gd name="T2" fmla="*/ 48 w 123"/>
                  <a:gd name="T3" fmla="*/ 37 h 272"/>
                  <a:gd name="T4" fmla="*/ 76 w 123"/>
                  <a:gd name="T5" fmla="*/ 245 h 272"/>
                  <a:gd name="T6" fmla="*/ 116 w 123"/>
                  <a:gd name="T7" fmla="*/ 232 h 272"/>
                  <a:gd name="T8" fmla="*/ 116 w 123"/>
                  <a:gd name="T9" fmla="*/ 229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22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639" name="Freeform 23"/>
              <p:cNvSpPr>
                <a:spLocks/>
              </p:cNvSpPr>
              <p:nvPr/>
            </p:nvSpPr>
            <p:spPr bwMode="auto">
              <a:xfrm>
                <a:off x="672" y="0"/>
                <a:ext cx="123" cy="272"/>
              </a:xfrm>
              <a:custGeom>
                <a:avLst/>
                <a:gdLst>
                  <a:gd name="T0" fmla="*/ 0 w 123"/>
                  <a:gd name="T1" fmla="*/ 52 h 272"/>
                  <a:gd name="T2" fmla="*/ 48 w 123"/>
                  <a:gd name="T3" fmla="*/ 37 h 272"/>
                  <a:gd name="T4" fmla="*/ 76 w 123"/>
                  <a:gd name="T5" fmla="*/ 245 h 272"/>
                  <a:gd name="T6" fmla="*/ 116 w 123"/>
                  <a:gd name="T7" fmla="*/ 232 h 272"/>
                  <a:gd name="T8" fmla="*/ 116 w 123"/>
                  <a:gd name="T9" fmla="*/ 229 h 272"/>
                  <a:gd name="T10" fmla="*/ 0 60000 65536"/>
                  <a:gd name="T11" fmla="*/ 0 60000 65536"/>
                  <a:gd name="T12" fmla="*/ 0 60000 65536"/>
                  <a:gd name="T13" fmla="*/ 0 60000 65536"/>
                  <a:gd name="T14" fmla="*/ 0 60000 65536"/>
                  <a:gd name="T15" fmla="*/ 0 w 123"/>
                  <a:gd name="T16" fmla="*/ 0 h 272"/>
                  <a:gd name="T17" fmla="*/ 123 w 123"/>
                  <a:gd name="T18" fmla="*/ 272 h 272"/>
                </a:gdLst>
                <a:ahLst/>
                <a:cxnLst>
                  <a:cxn ang="T10">
                    <a:pos x="T0" y="T1"/>
                  </a:cxn>
                  <a:cxn ang="T11">
                    <a:pos x="T2" y="T3"/>
                  </a:cxn>
                  <a:cxn ang="T12">
                    <a:pos x="T4" y="T5"/>
                  </a:cxn>
                  <a:cxn ang="T13">
                    <a:pos x="T6" y="T7"/>
                  </a:cxn>
                  <a:cxn ang="T14">
                    <a:pos x="T8" y="T9"/>
                  </a:cxn>
                </a:cxnLst>
                <a:rect l="T15" t="T16" r="T17" b="T18"/>
                <a:pathLst>
                  <a:path w="123" h="272">
                    <a:moveTo>
                      <a:pt x="0" y="52"/>
                    </a:moveTo>
                    <a:cubicBezTo>
                      <a:pt x="12" y="56"/>
                      <a:pt x="27" y="0"/>
                      <a:pt x="48" y="37"/>
                    </a:cubicBezTo>
                    <a:cubicBezTo>
                      <a:pt x="70" y="65"/>
                      <a:pt x="48" y="212"/>
                      <a:pt x="76" y="245"/>
                    </a:cubicBezTo>
                    <a:cubicBezTo>
                      <a:pt x="89" y="272"/>
                      <a:pt x="109" y="235"/>
                      <a:pt x="116" y="232"/>
                    </a:cubicBezTo>
                    <a:cubicBezTo>
                      <a:pt x="123" y="229"/>
                      <a:pt x="116" y="230"/>
                      <a:pt x="116" y="229"/>
                    </a:cubicBezTo>
                  </a:path>
                </a:pathLst>
              </a:custGeom>
              <a:noFill/>
              <a:ln w="222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grpSp>
        <p:sp>
          <p:nvSpPr>
            <p:cNvPr id="25620" name="Line 24"/>
            <p:cNvSpPr>
              <a:spLocks noChangeShapeType="1"/>
            </p:cNvSpPr>
            <p:nvPr/>
          </p:nvSpPr>
          <p:spPr bwMode="auto">
            <a:xfrm>
              <a:off x="288" y="240"/>
              <a:ext cx="0" cy="288"/>
            </a:xfrm>
            <a:prstGeom prst="line">
              <a:avLst/>
            </a:prstGeom>
            <a:noFill/>
            <a:ln w="15875">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621" name="Line 25"/>
            <p:cNvSpPr>
              <a:spLocks noChangeShapeType="1"/>
            </p:cNvSpPr>
            <p:nvPr/>
          </p:nvSpPr>
          <p:spPr bwMode="auto">
            <a:xfrm>
              <a:off x="1056" y="240"/>
              <a:ext cx="0" cy="240"/>
            </a:xfrm>
            <a:prstGeom prst="line">
              <a:avLst/>
            </a:prstGeom>
            <a:noFill/>
            <a:ln w="15875">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622" name="Line 26"/>
            <p:cNvSpPr>
              <a:spLocks noChangeShapeType="1"/>
            </p:cNvSpPr>
            <p:nvPr/>
          </p:nvSpPr>
          <p:spPr bwMode="auto">
            <a:xfrm>
              <a:off x="240" y="240"/>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623" name="Line 27"/>
            <p:cNvSpPr>
              <a:spLocks noChangeShapeType="1"/>
            </p:cNvSpPr>
            <p:nvPr/>
          </p:nvSpPr>
          <p:spPr bwMode="auto">
            <a:xfrm>
              <a:off x="1008" y="240"/>
              <a:ext cx="0"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624" name="Freeform 28"/>
            <p:cNvSpPr>
              <a:spLocks/>
            </p:cNvSpPr>
            <p:nvPr/>
          </p:nvSpPr>
          <p:spPr bwMode="auto">
            <a:xfrm>
              <a:off x="960" y="0"/>
              <a:ext cx="95" cy="272"/>
            </a:xfrm>
            <a:custGeom>
              <a:avLst/>
              <a:gdLst>
                <a:gd name="T0" fmla="*/ 0 w 95"/>
                <a:gd name="T1" fmla="*/ 52 h 272"/>
                <a:gd name="T2" fmla="*/ 48 w 95"/>
                <a:gd name="T3" fmla="*/ 37 h 272"/>
                <a:gd name="T4" fmla="*/ 76 w 95"/>
                <a:gd name="T5" fmla="*/ 245 h 272"/>
                <a:gd name="T6" fmla="*/ 92 w 95"/>
                <a:gd name="T7" fmla="*/ 252 h 272"/>
                <a:gd name="T8" fmla="*/ 92 w 95"/>
                <a:gd name="T9" fmla="*/ 244 h 272"/>
                <a:gd name="T10" fmla="*/ 0 60000 65536"/>
                <a:gd name="T11" fmla="*/ 0 60000 65536"/>
                <a:gd name="T12" fmla="*/ 0 60000 65536"/>
                <a:gd name="T13" fmla="*/ 0 60000 65536"/>
                <a:gd name="T14" fmla="*/ 0 60000 65536"/>
                <a:gd name="T15" fmla="*/ 0 w 95"/>
                <a:gd name="T16" fmla="*/ 0 h 272"/>
                <a:gd name="T17" fmla="*/ 95 w 95"/>
                <a:gd name="T18" fmla="*/ 272 h 272"/>
              </a:gdLst>
              <a:ahLst/>
              <a:cxnLst>
                <a:cxn ang="T10">
                  <a:pos x="T0" y="T1"/>
                </a:cxn>
                <a:cxn ang="T11">
                  <a:pos x="T2" y="T3"/>
                </a:cxn>
                <a:cxn ang="T12">
                  <a:pos x="T4" y="T5"/>
                </a:cxn>
                <a:cxn ang="T13">
                  <a:pos x="T6" y="T7"/>
                </a:cxn>
                <a:cxn ang="T14">
                  <a:pos x="T8" y="T9"/>
                </a:cxn>
              </a:cxnLst>
              <a:rect l="T15" t="T16" r="T17" b="T18"/>
              <a:pathLst>
                <a:path w="95" h="272">
                  <a:moveTo>
                    <a:pt x="0" y="52"/>
                  </a:moveTo>
                  <a:cubicBezTo>
                    <a:pt x="12" y="56"/>
                    <a:pt x="27" y="0"/>
                    <a:pt x="48" y="37"/>
                  </a:cubicBezTo>
                  <a:cubicBezTo>
                    <a:pt x="70" y="65"/>
                    <a:pt x="48" y="212"/>
                    <a:pt x="76" y="245"/>
                  </a:cubicBezTo>
                  <a:cubicBezTo>
                    <a:pt x="89" y="272"/>
                    <a:pt x="85" y="255"/>
                    <a:pt x="92" y="252"/>
                  </a:cubicBezTo>
                  <a:cubicBezTo>
                    <a:pt x="95" y="252"/>
                    <a:pt x="87" y="249"/>
                    <a:pt x="92" y="244"/>
                  </a:cubicBezTo>
                </a:path>
              </a:pathLst>
            </a:custGeom>
            <a:noFill/>
            <a:ln w="1587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graphicFrame>
          <p:nvGraphicFramePr>
            <p:cNvPr id="25625" name="Object 28"/>
            <p:cNvGraphicFramePr>
              <a:graphicFrameLocks noChangeAspect="1"/>
            </p:cNvGraphicFramePr>
            <p:nvPr/>
          </p:nvGraphicFramePr>
          <p:xfrm>
            <a:off x="336" y="384"/>
            <a:ext cx="192" cy="192"/>
          </p:xfrm>
          <a:graphic>
            <a:graphicData uri="http://schemas.openxmlformats.org/presentationml/2006/ole">
              <mc:AlternateContent xmlns:mc="http://schemas.openxmlformats.org/markup-compatibility/2006">
                <mc:Choice xmlns:v="urn:schemas-microsoft-com:vml" Requires="v">
                  <p:oleObj spid="_x0000_s188496" r:id="rId3" imgW="216747" imgH="216747" progId="Equation.3">
                    <p:embed/>
                  </p:oleObj>
                </mc:Choice>
                <mc:Fallback>
                  <p:oleObj r:id="rId3" imgW="216747" imgH="21674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38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26" name="Object 29"/>
            <p:cNvGraphicFramePr>
              <a:graphicFrameLocks noChangeAspect="1"/>
            </p:cNvGraphicFramePr>
            <p:nvPr/>
          </p:nvGraphicFramePr>
          <p:xfrm>
            <a:off x="816" y="480"/>
            <a:ext cx="192" cy="192"/>
          </p:xfrm>
          <a:graphic>
            <a:graphicData uri="http://schemas.openxmlformats.org/presentationml/2006/ole">
              <mc:AlternateContent xmlns:mc="http://schemas.openxmlformats.org/markup-compatibility/2006">
                <mc:Choice xmlns:v="urn:schemas-microsoft-com:vml" Requires="v">
                  <p:oleObj spid="_x0000_s188497" r:id="rId5" imgW="216747" imgH="216747" progId="Equation.3">
                    <p:embed/>
                  </p:oleObj>
                </mc:Choice>
                <mc:Fallback>
                  <p:oleObj r:id="rId5" imgW="216747" imgH="21674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48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27" name="Line 31"/>
            <p:cNvSpPr>
              <a:spLocks noChangeShapeType="1"/>
            </p:cNvSpPr>
            <p:nvPr/>
          </p:nvSpPr>
          <p:spPr bwMode="auto">
            <a:xfrm>
              <a:off x="192" y="52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628" name="Line 32"/>
            <p:cNvSpPr>
              <a:spLocks noChangeShapeType="1"/>
            </p:cNvSpPr>
            <p:nvPr/>
          </p:nvSpPr>
          <p:spPr bwMode="auto">
            <a:xfrm>
              <a:off x="1104" y="43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629" name="Line 33"/>
            <p:cNvSpPr>
              <a:spLocks noChangeShapeType="1"/>
            </p:cNvSpPr>
            <p:nvPr/>
          </p:nvSpPr>
          <p:spPr bwMode="auto">
            <a:xfrm>
              <a:off x="768" y="720"/>
              <a:ext cx="336"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sp>
          <p:nvSpPr>
            <p:cNvPr id="25630" name="Line 34"/>
            <p:cNvSpPr>
              <a:spLocks noChangeShapeType="1"/>
            </p:cNvSpPr>
            <p:nvPr/>
          </p:nvSpPr>
          <p:spPr bwMode="auto">
            <a:xfrm>
              <a:off x="192" y="720"/>
              <a:ext cx="28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3200" b="1" smtClean="0">
                <a:solidFill>
                  <a:srgbClr val="000000"/>
                </a:solidFill>
                <a:latin typeface="Times New Roman" panose="02020603050405020304" pitchFamily="18" charset="0"/>
              </a:endParaRPr>
            </a:p>
          </p:txBody>
        </p:sp>
        <p:graphicFrame>
          <p:nvGraphicFramePr>
            <p:cNvPr id="25631" name="Object 34"/>
            <p:cNvGraphicFramePr>
              <a:graphicFrameLocks noChangeAspect="1"/>
            </p:cNvGraphicFramePr>
            <p:nvPr/>
          </p:nvGraphicFramePr>
          <p:xfrm>
            <a:off x="576" y="576"/>
            <a:ext cx="136" cy="240"/>
          </p:xfrm>
          <a:graphic>
            <a:graphicData uri="http://schemas.openxmlformats.org/presentationml/2006/ole">
              <mc:AlternateContent xmlns:mc="http://schemas.openxmlformats.org/markup-compatibility/2006">
                <mc:Choice xmlns:v="urn:schemas-microsoft-com:vml" Requires="v">
                  <p:oleObj spid="_x0000_s188498" r:id="rId7" imgW="102177" imgH="178809" progId="Equation.3">
                    <p:embed/>
                  </p:oleObj>
                </mc:Choice>
                <mc:Fallback>
                  <p:oleObj r:id="rId7" imgW="102177" imgH="17880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 y="576"/>
                          <a:ext cx="1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347" name="Text Box 36"/>
          <p:cNvSpPr txBox="1">
            <a:spLocks noChangeArrowheads="1"/>
          </p:cNvSpPr>
          <p:nvPr/>
        </p:nvSpPr>
        <p:spPr bwMode="auto">
          <a:xfrm>
            <a:off x="250825" y="1377950"/>
            <a:ext cx="59055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smtClean="0">
                <a:solidFill>
                  <a:srgbClr val="000000"/>
                </a:solidFill>
                <a:latin typeface="Times New Roman" panose="02020603050405020304" pitchFamily="18" charset="0"/>
              </a:rPr>
              <a:t>设有两个一长度均为</a:t>
            </a:r>
            <a:r>
              <a:rPr lang="en-US" altLang="zh-CN" sz="2800" b="1" i="1" smtClean="0">
                <a:solidFill>
                  <a:srgbClr val="000000"/>
                </a:solidFill>
                <a:latin typeface="Times New Roman" panose="02020603050405020304" pitchFamily="18" charset="0"/>
              </a:rPr>
              <a:t>l</a:t>
            </a:r>
            <a:r>
              <a:rPr lang="zh-CN" altLang="en-US" sz="2800" b="1" smtClean="0">
                <a:solidFill>
                  <a:srgbClr val="000000"/>
                </a:solidFill>
                <a:latin typeface="Times New Roman" panose="02020603050405020304" pitchFamily="18" charset="0"/>
              </a:rPr>
              <a:t>、横截面积为</a:t>
            </a:r>
            <a:r>
              <a:rPr lang="en-US" altLang="zh-CN" sz="2800" b="1" smtClean="0">
                <a:solidFill>
                  <a:srgbClr val="000000"/>
                </a:solidFill>
                <a:latin typeface="Times New Roman" panose="02020603050405020304" pitchFamily="18" charset="0"/>
              </a:rPr>
              <a:t>S</a:t>
            </a:r>
            <a:r>
              <a:rPr lang="zh-CN" altLang="en-US" sz="2800" b="1" smtClean="0">
                <a:solidFill>
                  <a:srgbClr val="000000"/>
                </a:solidFill>
                <a:latin typeface="Times New Roman" panose="02020603050405020304" pitchFamily="18" charset="0"/>
              </a:rPr>
              <a:t>，匝线分别为</a:t>
            </a:r>
            <a:r>
              <a:rPr lang="en-US" altLang="zh-CN" sz="2800" b="1" smtClean="0">
                <a:solidFill>
                  <a:srgbClr val="000000"/>
                </a:solidFill>
                <a:latin typeface="Times New Roman" panose="02020603050405020304" pitchFamily="18" charset="0"/>
              </a:rPr>
              <a:t>N</a:t>
            </a:r>
            <a:r>
              <a:rPr lang="en-US" altLang="zh-CN" sz="2800" b="1" baseline="-25000" smtClean="0">
                <a:solidFill>
                  <a:srgbClr val="000000"/>
                </a:solidFill>
                <a:latin typeface="Times New Roman" panose="02020603050405020304" pitchFamily="18" charset="0"/>
              </a:rPr>
              <a:t>1</a:t>
            </a:r>
            <a:r>
              <a:rPr lang="zh-CN" altLang="en-US" sz="2800" b="1" smtClean="0">
                <a:solidFill>
                  <a:srgbClr val="000000"/>
                </a:solidFill>
                <a:latin typeface="Times New Roman" panose="02020603050405020304" pitchFamily="18" charset="0"/>
              </a:rPr>
              <a:t>和</a:t>
            </a:r>
            <a:r>
              <a:rPr lang="en-US" altLang="zh-CN" sz="2800" b="1" smtClean="0">
                <a:solidFill>
                  <a:srgbClr val="000000"/>
                </a:solidFill>
                <a:latin typeface="Times New Roman" panose="02020603050405020304" pitchFamily="18" charset="0"/>
              </a:rPr>
              <a:t>N</a:t>
            </a:r>
            <a:r>
              <a:rPr lang="en-US" altLang="zh-CN" sz="2800" b="1" baseline="-25000" smtClean="0">
                <a:solidFill>
                  <a:srgbClr val="000000"/>
                </a:solidFill>
                <a:latin typeface="Times New Roman" panose="02020603050405020304" pitchFamily="18" charset="0"/>
              </a:rPr>
              <a:t>2</a:t>
            </a:r>
            <a:r>
              <a:rPr lang="zh-CN" altLang="en-US" sz="2800" b="1" smtClean="0">
                <a:solidFill>
                  <a:srgbClr val="000000"/>
                </a:solidFill>
                <a:latin typeface="Times New Roman" panose="02020603050405020304" pitchFamily="18" charset="0"/>
              </a:rPr>
              <a:t>的同轴长直密绕螺线管，试计算它们的互感系数</a:t>
            </a:r>
          </a:p>
        </p:txBody>
      </p:sp>
      <p:sp>
        <p:nvSpPr>
          <p:cNvPr id="13348" name="Text Box 37"/>
          <p:cNvSpPr txBox="1">
            <a:spLocks noChangeArrowheads="1"/>
          </p:cNvSpPr>
          <p:nvPr/>
        </p:nvSpPr>
        <p:spPr bwMode="auto">
          <a:xfrm>
            <a:off x="179388" y="4221163"/>
            <a:ext cx="4892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smtClean="0">
                <a:solidFill>
                  <a:srgbClr val="000000"/>
                </a:solidFill>
                <a:latin typeface="Times New Roman" panose="02020603050405020304" pitchFamily="18" charset="0"/>
              </a:rPr>
              <a:t>穿过</a:t>
            </a:r>
            <a:r>
              <a:rPr lang="en-US" altLang="zh-CN" sz="2800" b="1" smtClean="0">
                <a:solidFill>
                  <a:srgbClr val="000000"/>
                </a:solidFill>
                <a:latin typeface="Times New Roman" panose="02020603050405020304" pitchFamily="18" charset="0"/>
              </a:rPr>
              <a:t>N</a:t>
            </a:r>
            <a:r>
              <a:rPr lang="en-US" altLang="zh-CN" sz="2800" b="1" baseline="-25000" smtClean="0">
                <a:solidFill>
                  <a:srgbClr val="000000"/>
                </a:solidFill>
                <a:latin typeface="Times New Roman" panose="02020603050405020304" pitchFamily="18" charset="0"/>
              </a:rPr>
              <a:t>2</a:t>
            </a:r>
            <a:r>
              <a:rPr lang="zh-CN" altLang="en-US" sz="2800" b="1" smtClean="0">
                <a:solidFill>
                  <a:srgbClr val="000000"/>
                </a:solidFill>
                <a:latin typeface="Times New Roman" panose="02020603050405020304" pitchFamily="18" charset="0"/>
              </a:rPr>
              <a:t>匝线圈的总磁通量为：</a:t>
            </a:r>
          </a:p>
        </p:txBody>
      </p:sp>
      <p:graphicFrame>
        <p:nvGraphicFramePr>
          <p:cNvPr id="13349" name="Object 37"/>
          <p:cNvGraphicFramePr>
            <a:graphicFrameLocks noChangeAspect="1"/>
          </p:cNvGraphicFramePr>
          <p:nvPr/>
        </p:nvGraphicFramePr>
        <p:xfrm>
          <a:off x="3419475" y="3213100"/>
          <a:ext cx="1981200" cy="957263"/>
        </p:xfrm>
        <a:graphic>
          <a:graphicData uri="http://schemas.openxmlformats.org/presentationml/2006/ole">
            <mc:AlternateContent xmlns:mc="http://schemas.openxmlformats.org/markup-compatibility/2006">
              <mc:Choice xmlns:v="urn:schemas-microsoft-com:vml" Requires="v">
                <p:oleObj spid="_x0000_s188499" r:id="rId9" imgW="838928" imgH="406753" progId="Equation.3">
                  <p:embed/>
                </p:oleObj>
              </mc:Choice>
              <mc:Fallback>
                <p:oleObj r:id="rId9" imgW="838928" imgH="40675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475" y="3213100"/>
                        <a:ext cx="1981200"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50" name="Object 38"/>
          <p:cNvGraphicFramePr>
            <a:graphicFrameLocks noChangeAspect="1"/>
          </p:cNvGraphicFramePr>
          <p:nvPr/>
        </p:nvGraphicFramePr>
        <p:xfrm>
          <a:off x="5148263" y="4076700"/>
          <a:ext cx="3770312" cy="865188"/>
        </p:xfrm>
        <a:graphic>
          <a:graphicData uri="http://schemas.openxmlformats.org/presentationml/2006/ole">
            <mc:AlternateContent xmlns:mc="http://schemas.openxmlformats.org/markup-compatibility/2006">
              <mc:Choice xmlns:v="urn:schemas-microsoft-com:vml" Requires="v">
                <p:oleObj spid="_x0000_s188500" r:id="rId11" imgW="1764534" imgH="406224" progId="Equation.3">
                  <p:embed/>
                </p:oleObj>
              </mc:Choice>
              <mc:Fallback>
                <p:oleObj r:id="rId11" imgW="1764534" imgH="40622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8263" y="4076700"/>
                        <a:ext cx="3770312"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51" name="Object 39"/>
          <p:cNvGraphicFramePr>
            <a:graphicFrameLocks noChangeAspect="1"/>
          </p:cNvGraphicFramePr>
          <p:nvPr/>
        </p:nvGraphicFramePr>
        <p:xfrm>
          <a:off x="5003800" y="5157788"/>
          <a:ext cx="3124200" cy="947737"/>
        </p:xfrm>
        <a:graphic>
          <a:graphicData uri="http://schemas.openxmlformats.org/presentationml/2006/ole">
            <mc:AlternateContent xmlns:mc="http://schemas.openxmlformats.org/markup-compatibility/2006">
              <mc:Choice xmlns:v="urn:schemas-microsoft-com:vml" Requires="v">
                <p:oleObj spid="_x0000_s188501" r:id="rId13" imgW="1460500" imgH="444500" progId="Equation.3">
                  <p:embed/>
                </p:oleObj>
              </mc:Choice>
              <mc:Fallback>
                <p:oleObj r:id="rId13" imgW="1460500" imgH="4445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03800" y="5157788"/>
                        <a:ext cx="3124200" cy="94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421081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347">
                                            <p:txEl>
                                              <p:pRg st="0" end="0"/>
                                            </p:txEl>
                                          </p:spTgt>
                                        </p:tgtEl>
                                        <p:attrNameLst>
                                          <p:attrName>style.visibility</p:attrName>
                                        </p:attrNameLst>
                                      </p:cBhvr>
                                      <p:to>
                                        <p:strVal val="visible"/>
                                      </p:to>
                                    </p:set>
                                    <p:animEffect transition="in" filter="wipe(left)">
                                      <p:cBhvr>
                                        <p:cTn id="7" dur="500"/>
                                        <p:tgtEl>
                                          <p:spTgt spid="13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wipe(left)">
                                      <p:cBhvr>
                                        <p:cTn id="12" dur="500"/>
                                        <p:tgtEl>
                                          <p:spTgt spid="13315"/>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3349"/>
                                        </p:tgtEl>
                                        <p:attrNameLst>
                                          <p:attrName>style.visibility</p:attrName>
                                        </p:attrNameLst>
                                      </p:cBhvr>
                                      <p:to>
                                        <p:strVal val="visible"/>
                                      </p:to>
                                    </p:set>
                                    <p:animEffect transition="in" filter="wipe(left)">
                                      <p:cBhvr>
                                        <p:cTn id="16" dur="500"/>
                                        <p:tgtEl>
                                          <p:spTgt spid="133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348"/>
                                        </p:tgtEl>
                                        <p:attrNameLst>
                                          <p:attrName>style.visibility</p:attrName>
                                        </p:attrNameLst>
                                      </p:cBhvr>
                                      <p:to>
                                        <p:strVal val="visible"/>
                                      </p:to>
                                    </p:set>
                                    <p:animEffect transition="in" filter="wipe(left)">
                                      <p:cBhvr>
                                        <p:cTn id="21" dur="500"/>
                                        <p:tgtEl>
                                          <p:spTgt spid="13348"/>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3350"/>
                                        </p:tgtEl>
                                        <p:attrNameLst>
                                          <p:attrName>style.visibility</p:attrName>
                                        </p:attrNameLst>
                                      </p:cBhvr>
                                      <p:to>
                                        <p:strVal val="visible"/>
                                      </p:to>
                                    </p:set>
                                    <p:animEffect transition="in" filter="wipe(left)">
                                      <p:cBhvr>
                                        <p:cTn id="25" dur="500"/>
                                        <p:tgtEl>
                                          <p:spTgt spid="133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316"/>
                                        </p:tgtEl>
                                        <p:attrNameLst>
                                          <p:attrName>style.visibility</p:attrName>
                                        </p:attrNameLst>
                                      </p:cBhvr>
                                      <p:to>
                                        <p:strVal val="visible"/>
                                      </p:to>
                                    </p:set>
                                    <p:animEffect transition="in" filter="wipe(left)">
                                      <p:cBhvr>
                                        <p:cTn id="30" dur="500"/>
                                        <p:tgtEl>
                                          <p:spTgt spid="13316"/>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13351"/>
                                        </p:tgtEl>
                                        <p:attrNameLst>
                                          <p:attrName>style.visibility</p:attrName>
                                        </p:attrNameLst>
                                      </p:cBhvr>
                                      <p:to>
                                        <p:strVal val="visible"/>
                                      </p:to>
                                    </p:set>
                                    <p:animEffect transition="in" filter="wipe(left)">
                                      <p:cBhvr>
                                        <p:cTn id="34" dur="500"/>
                                        <p:tgtEl>
                                          <p:spTgt spid="13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P spid="13316" grpId="0" autoUpdateAnimBg="0"/>
      <p:bldP spid="13347" grpId="0" build="p" autoUpdateAnimBg="0"/>
      <p:bldP spid="13348"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250825" y="5376863"/>
            <a:ext cx="853281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en-US" altLang="zh-CN" b="1" i="1" smtClean="0">
                <a:solidFill>
                  <a:srgbClr val="000000"/>
                </a:solidFill>
                <a:latin typeface="Times New Roman" panose="02020603050405020304" pitchFamily="18" charset="0"/>
              </a:rPr>
              <a:t> k</a:t>
            </a:r>
            <a:r>
              <a:rPr lang="zh-CN" altLang="en-US" b="1" smtClean="0">
                <a:solidFill>
                  <a:srgbClr val="000000"/>
                </a:solidFill>
                <a:latin typeface="Times New Roman" panose="02020603050405020304" pitchFamily="18" charset="0"/>
              </a:rPr>
              <a:t>为耦合系数，</a:t>
            </a:r>
            <a:r>
              <a:rPr lang="en-US" altLang="zh-CN" b="1" smtClean="0">
                <a:solidFill>
                  <a:srgbClr val="000000"/>
                </a:solidFill>
                <a:latin typeface="Times New Roman" panose="02020603050405020304" pitchFamily="18" charset="0"/>
              </a:rPr>
              <a:t>0 ≤ </a:t>
            </a:r>
            <a:r>
              <a:rPr lang="en-US" altLang="zh-CN" b="1" i="1" smtClean="0">
                <a:solidFill>
                  <a:srgbClr val="000000"/>
                </a:solidFill>
                <a:latin typeface="Times New Roman" panose="02020603050405020304" pitchFamily="18" charset="0"/>
              </a:rPr>
              <a:t>k </a:t>
            </a:r>
            <a:r>
              <a:rPr lang="en-US" altLang="zh-CN" b="1" smtClean="0">
                <a:solidFill>
                  <a:srgbClr val="000000"/>
                </a:solidFill>
                <a:latin typeface="Times New Roman" panose="02020603050405020304" pitchFamily="18" charset="0"/>
              </a:rPr>
              <a:t>≤ 1</a:t>
            </a:r>
            <a:r>
              <a:rPr lang="zh-CN" altLang="en-US" b="1" smtClean="0">
                <a:solidFill>
                  <a:srgbClr val="000000"/>
                </a:solidFill>
                <a:latin typeface="Times New Roman" panose="02020603050405020304" pitchFamily="18" charset="0"/>
              </a:rPr>
              <a:t>，其值与线圈的相对位置有关</a:t>
            </a:r>
          </a:p>
        </p:txBody>
      </p:sp>
      <p:sp>
        <p:nvSpPr>
          <p:cNvPr id="14339" name="Text Box 4"/>
          <p:cNvSpPr txBox="1">
            <a:spLocks noChangeArrowheads="1"/>
          </p:cNvSpPr>
          <p:nvPr/>
        </p:nvSpPr>
        <p:spPr bwMode="auto">
          <a:xfrm>
            <a:off x="323850" y="3573463"/>
            <a:ext cx="82089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smtClean="0">
                <a:solidFill>
                  <a:srgbClr val="000000"/>
                </a:solidFill>
                <a:latin typeface="Times New Roman" panose="02020603050405020304" pitchFamily="18" charset="0"/>
              </a:rPr>
              <a:t>以上是</a:t>
            </a:r>
            <a:r>
              <a:rPr lang="zh-CN" altLang="en-US" b="1" smtClean="0">
                <a:solidFill>
                  <a:srgbClr val="FF0000"/>
                </a:solidFill>
                <a:latin typeface="Times New Roman" panose="02020603050405020304" pitchFamily="18" charset="0"/>
              </a:rPr>
              <a:t>无漏磁</a:t>
            </a:r>
            <a:r>
              <a:rPr lang="zh-CN" altLang="en-US" b="1" smtClean="0">
                <a:solidFill>
                  <a:srgbClr val="000000"/>
                </a:solidFill>
                <a:latin typeface="Times New Roman" panose="02020603050405020304" pitchFamily="18" charset="0"/>
              </a:rPr>
              <a:t>情况下推导的，即彼此磁场完全穿过。当有漏磁时</a:t>
            </a:r>
            <a:r>
              <a:rPr lang="en-US" altLang="zh-CN" b="1" smtClean="0">
                <a:solidFill>
                  <a:srgbClr val="000000"/>
                </a:solidFill>
                <a:latin typeface="Times New Roman" panose="02020603050405020304" pitchFamily="18" charset="0"/>
              </a:rPr>
              <a:t>:</a:t>
            </a:r>
          </a:p>
        </p:txBody>
      </p:sp>
      <p:sp>
        <p:nvSpPr>
          <p:cNvPr id="14340" name="Text Box 5"/>
          <p:cNvSpPr txBox="1">
            <a:spLocks noChangeArrowheads="1"/>
          </p:cNvSpPr>
          <p:nvPr/>
        </p:nvSpPr>
        <p:spPr bwMode="auto">
          <a:xfrm>
            <a:off x="292100" y="604838"/>
            <a:ext cx="12557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smtClean="0">
                <a:solidFill>
                  <a:srgbClr val="3333FF"/>
                </a:solidFill>
                <a:latin typeface="Times New Roman" panose="02020603050405020304" pitchFamily="18" charset="0"/>
              </a:rPr>
              <a:t>讨论：</a:t>
            </a:r>
            <a:endParaRPr lang="zh-CN" altLang="en-US" smtClean="0">
              <a:solidFill>
                <a:srgbClr val="000000"/>
              </a:solidFill>
              <a:latin typeface="Times New Roman" panose="02020603050405020304" pitchFamily="18" charset="0"/>
            </a:endParaRPr>
          </a:p>
        </p:txBody>
      </p:sp>
      <p:sp>
        <p:nvSpPr>
          <p:cNvPr id="14341" name="Text Box 6"/>
          <p:cNvSpPr txBox="1">
            <a:spLocks noChangeArrowheads="1"/>
          </p:cNvSpPr>
          <p:nvPr/>
        </p:nvSpPr>
        <p:spPr bwMode="auto">
          <a:xfrm>
            <a:off x="827088" y="1109663"/>
            <a:ext cx="3221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smtClean="0">
                <a:solidFill>
                  <a:srgbClr val="000000"/>
                </a:solidFill>
                <a:latin typeface="Times New Roman" panose="02020603050405020304" pitchFamily="18" charset="0"/>
              </a:rPr>
              <a:t>线圈</a:t>
            </a:r>
            <a:r>
              <a:rPr lang="en-US" altLang="zh-CN" b="1" smtClean="0">
                <a:solidFill>
                  <a:srgbClr val="000000"/>
                </a:solidFill>
                <a:latin typeface="Times New Roman" panose="02020603050405020304" pitchFamily="18" charset="0"/>
              </a:rPr>
              <a:t>1</a:t>
            </a:r>
            <a:r>
              <a:rPr lang="zh-CN" altLang="en-US" b="1" smtClean="0">
                <a:solidFill>
                  <a:srgbClr val="000000"/>
                </a:solidFill>
                <a:latin typeface="Times New Roman" panose="02020603050405020304" pitchFamily="18" charset="0"/>
              </a:rPr>
              <a:t>的自感系数：</a:t>
            </a:r>
          </a:p>
        </p:txBody>
      </p:sp>
      <p:sp>
        <p:nvSpPr>
          <p:cNvPr id="14342" name="Text Box 7"/>
          <p:cNvSpPr txBox="1">
            <a:spLocks noChangeArrowheads="1"/>
          </p:cNvSpPr>
          <p:nvPr/>
        </p:nvSpPr>
        <p:spPr bwMode="auto">
          <a:xfrm>
            <a:off x="827088" y="1797050"/>
            <a:ext cx="3221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smtClean="0">
                <a:solidFill>
                  <a:srgbClr val="000000"/>
                </a:solidFill>
                <a:latin typeface="Times New Roman" panose="02020603050405020304" pitchFamily="18" charset="0"/>
              </a:rPr>
              <a:t>线圈</a:t>
            </a:r>
            <a:r>
              <a:rPr lang="en-US" altLang="zh-CN" b="1" smtClean="0">
                <a:solidFill>
                  <a:srgbClr val="000000"/>
                </a:solidFill>
                <a:latin typeface="Times New Roman" panose="02020603050405020304" pitchFamily="18" charset="0"/>
              </a:rPr>
              <a:t>2</a:t>
            </a:r>
            <a:r>
              <a:rPr lang="zh-CN" altLang="en-US" b="1" smtClean="0">
                <a:solidFill>
                  <a:srgbClr val="000000"/>
                </a:solidFill>
                <a:latin typeface="Times New Roman" panose="02020603050405020304" pitchFamily="18" charset="0"/>
              </a:rPr>
              <a:t>的自感系数：</a:t>
            </a:r>
          </a:p>
        </p:txBody>
      </p:sp>
      <p:graphicFrame>
        <p:nvGraphicFramePr>
          <p:cNvPr id="14343" name="Object 7"/>
          <p:cNvGraphicFramePr>
            <a:graphicFrameLocks noChangeAspect="1"/>
          </p:cNvGraphicFramePr>
          <p:nvPr/>
        </p:nvGraphicFramePr>
        <p:xfrm>
          <a:off x="4284663" y="949325"/>
          <a:ext cx="1600200" cy="787400"/>
        </p:xfrm>
        <a:graphic>
          <a:graphicData uri="http://schemas.openxmlformats.org/presentationml/2006/ole">
            <mc:AlternateContent xmlns:mc="http://schemas.openxmlformats.org/markup-compatibility/2006">
              <mc:Choice xmlns:v="urn:schemas-microsoft-com:vml" Requires="v">
                <p:oleObj spid="_x0000_s189507" r:id="rId3" imgW="852009" imgH="419646" progId="Equation.3">
                  <p:embed/>
                </p:oleObj>
              </mc:Choice>
              <mc:Fallback>
                <p:oleObj r:id="rId3" imgW="852009" imgH="4196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949325"/>
                        <a:ext cx="1600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4" name="Object 8"/>
          <p:cNvGraphicFramePr>
            <a:graphicFrameLocks noChangeAspect="1"/>
          </p:cNvGraphicFramePr>
          <p:nvPr/>
        </p:nvGraphicFramePr>
        <p:xfrm>
          <a:off x="4360863" y="1787525"/>
          <a:ext cx="1600200" cy="777875"/>
        </p:xfrm>
        <a:graphic>
          <a:graphicData uri="http://schemas.openxmlformats.org/presentationml/2006/ole">
            <mc:AlternateContent xmlns:mc="http://schemas.openxmlformats.org/markup-compatibility/2006">
              <mc:Choice xmlns:v="urn:schemas-microsoft-com:vml" Requires="v">
                <p:oleObj spid="_x0000_s189508" r:id="rId5" imgW="864726" imgH="419646" progId="Equation.3">
                  <p:embed/>
                </p:oleObj>
              </mc:Choice>
              <mc:Fallback>
                <p:oleObj r:id="rId5" imgW="864726" imgH="4196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0863" y="1787525"/>
                        <a:ext cx="16002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5" name="Object 9"/>
          <p:cNvGraphicFramePr>
            <a:graphicFrameLocks noChangeAspect="1"/>
          </p:cNvGraphicFramePr>
          <p:nvPr/>
        </p:nvGraphicFramePr>
        <p:xfrm>
          <a:off x="4572000" y="2565400"/>
          <a:ext cx="2244725" cy="679450"/>
        </p:xfrm>
        <a:graphic>
          <a:graphicData uri="http://schemas.openxmlformats.org/presentationml/2006/ole">
            <mc:AlternateContent xmlns:mc="http://schemas.openxmlformats.org/markup-compatibility/2006">
              <mc:Choice xmlns:v="urn:schemas-microsoft-com:vml" Requires="v">
                <p:oleObj spid="_x0000_s189509" r:id="rId7" imgW="876681" imgH="266816" progId="Equation.DSMT4">
                  <p:embed/>
                </p:oleObj>
              </mc:Choice>
              <mc:Fallback>
                <p:oleObj r:id="rId7" imgW="876681" imgH="26681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2565400"/>
                        <a:ext cx="2244725"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6" name="Object 10"/>
          <p:cNvGraphicFramePr>
            <a:graphicFrameLocks noChangeAspect="1"/>
          </p:cNvGraphicFramePr>
          <p:nvPr/>
        </p:nvGraphicFramePr>
        <p:xfrm>
          <a:off x="3132138" y="4652963"/>
          <a:ext cx="2133600" cy="633412"/>
        </p:xfrm>
        <a:graphic>
          <a:graphicData uri="http://schemas.openxmlformats.org/presentationml/2006/ole">
            <mc:AlternateContent xmlns:mc="http://schemas.openxmlformats.org/markup-compatibility/2006">
              <mc:Choice xmlns:v="urn:schemas-microsoft-com:vml" Requires="v">
                <p:oleObj spid="_x0000_s189510" r:id="rId9" imgW="851639" imgH="254221" progId="Equation.3">
                  <p:embed/>
                </p:oleObj>
              </mc:Choice>
              <mc:Fallback>
                <p:oleObj r:id="rId9" imgW="851639" imgH="25422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4652963"/>
                        <a:ext cx="2133600" cy="6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7" name="Object 11"/>
          <p:cNvGraphicFramePr>
            <a:graphicFrameLocks noChangeAspect="1"/>
          </p:cNvGraphicFramePr>
          <p:nvPr/>
        </p:nvGraphicFramePr>
        <p:xfrm>
          <a:off x="1042988" y="2492375"/>
          <a:ext cx="3124200" cy="947738"/>
        </p:xfrm>
        <a:graphic>
          <a:graphicData uri="http://schemas.openxmlformats.org/presentationml/2006/ole">
            <mc:AlternateContent xmlns:mc="http://schemas.openxmlformats.org/markup-compatibility/2006">
              <mc:Choice xmlns:v="urn:schemas-microsoft-com:vml" Requires="v">
                <p:oleObj spid="_x0000_s189511" r:id="rId11" imgW="1460500" imgH="444500" progId="Equation.3">
                  <p:embed/>
                </p:oleObj>
              </mc:Choice>
              <mc:Fallback>
                <p:oleObj r:id="rId11" imgW="1460500" imgH="4445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2492375"/>
                        <a:ext cx="3124200"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790068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wipe(left)">
                                      <p:cBhvr>
                                        <p:cTn id="7" dur="500"/>
                                        <p:tgtEl>
                                          <p:spTgt spid="14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1"/>
                                        </p:tgtEl>
                                        <p:attrNameLst>
                                          <p:attrName>style.visibility</p:attrName>
                                        </p:attrNameLst>
                                      </p:cBhvr>
                                      <p:to>
                                        <p:strVal val="visible"/>
                                      </p:to>
                                    </p:set>
                                    <p:animEffect transition="in" filter="wipe(left)">
                                      <p:cBhvr>
                                        <p:cTn id="12" dur="500"/>
                                        <p:tgtEl>
                                          <p:spTgt spid="14341"/>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4343"/>
                                        </p:tgtEl>
                                        <p:attrNameLst>
                                          <p:attrName>style.visibility</p:attrName>
                                        </p:attrNameLst>
                                      </p:cBhvr>
                                      <p:to>
                                        <p:strVal val="visible"/>
                                      </p:to>
                                    </p:set>
                                    <p:animEffect transition="in" filter="wipe(left)">
                                      <p:cBhvr>
                                        <p:cTn id="16" dur="500"/>
                                        <p:tgtEl>
                                          <p:spTgt spid="1434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342"/>
                                        </p:tgtEl>
                                        <p:attrNameLst>
                                          <p:attrName>style.visibility</p:attrName>
                                        </p:attrNameLst>
                                      </p:cBhvr>
                                      <p:to>
                                        <p:strVal val="visible"/>
                                      </p:to>
                                    </p:set>
                                    <p:animEffect transition="in" filter="wipe(left)">
                                      <p:cBhvr>
                                        <p:cTn id="21" dur="500"/>
                                        <p:tgtEl>
                                          <p:spTgt spid="14342"/>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4344"/>
                                        </p:tgtEl>
                                        <p:attrNameLst>
                                          <p:attrName>style.visibility</p:attrName>
                                        </p:attrNameLst>
                                      </p:cBhvr>
                                      <p:to>
                                        <p:strVal val="visible"/>
                                      </p:to>
                                    </p:set>
                                    <p:animEffect transition="in" filter="wipe(left)">
                                      <p:cBhvr>
                                        <p:cTn id="25" dur="500"/>
                                        <p:tgtEl>
                                          <p:spTgt spid="1434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4347"/>
                                        </p:tgtEl>
                                        <p:attrNameLst>
                                          <p:attrName>style.visibility</p:attrName>
                                        </p:attrNameLst>
                                      </p:cBhvr>
                                      <p:to>
                                        <p:strVal val="visible"/>
                                      </p:to>
                                    </p:set>
                                    <p:animEffect transition="in" filter="wipe(left)">
                                      <p:cBhvr>
                                        <p:cTn id="30" dur="500"/>
                                        <p:tgtEl>
                                          <p:spTgt spid="14347"/>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14345"/>
                                        </p:tgtEl>
                                        <p:attrNameLst>
                                          <p:attrName>style.visibility</p:attrName>
                                        </p:attrNameLst>
                                      </p:cBhvr>
                                      <p:to>
                                        <p:strVal val="visible"/>
                                      </p:to>
                                    </p:set>
                                    <p:animEffect transition="in" filter="wipe(left)">
                                      <p:cBhvr>
                                        <p:cTn id="34" dur="500"/>
                                        <p:tgtEl>
                                          <p:spTgt spid="1434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339">
                                            <p:txEl>
                                              <p:pRg st="0" end="0"/>
                                            </p:txEl>
                                          </p:spTgt>
                                        </p:tgtEl>
                                        <p:attrNameLst>
                                          <p:attrName>style.visibility</p:attrName>
                                        </p:attrNameLst>
                                      </p:cBhvr>
                                      <p:to>
                                        <p:strVal val="visible"/>
                                      </p:to>
                                    </p:set>
                                    <p:animEffect transition="in" filter="wipe(left)">
                                      <p:cBhvr>
                                        <p:cTn id="39" dur="500"/>
                                        <p:tgtEl>
                                          <p:spTgt spid="14339">
                                            <p:txEl>
                                              <p:pRg st="0" end="0"/>
                                            </p:txEl>
                                          </p:spTgt>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14346"/>
                                        </p:tgtEl>
                                        <p:attrNameLst>
                                          <p:attrName>style.visibility</p:attrName>
                                        </p:attrNameLst>
                                      </p:cBhvr>
                                      <p:to>
                                        <p:strVal val="visible"/>
                                      </p:to>
                                    </p:set>
                                    <p:animEffect transition="in" filter="wipe(left)">
                                      <p:cBhvr>
                                        <p:cTn id="43" dur="500"/>
                                        <p:tgtEl>
                                          <p:spTgt spid="1434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4338"/>
                                        </p:tgtEl>
                                        <p:attrNameLst>
                                          <p:attrName>style.visibility</p:attrName>
                                        </p:attrNameLst>
                                      </p:cBhvr>
                                      <p:to>
                                        <p:strVal val="visible"/>
                                      </p:to>
                                    </p:set>
                                    <p:animEffect transition="in" filter="wipe(left)">
                                      <p:cBhvr>
                                        <p:cTn id="48"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build="p" autoUpdateAnimBg="0"/>
      <p:bldP spid="14340" grpId="0" autoUpdateAnimBg="0"/>
      <p:bldP spid="14341" grpId="0" autoUpdateAnimBg="0"/>
      <p:bldP spid="14342"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 y="2"/>
            <a:ext cx="458787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r>
              <a:rPr 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§12</a:t>
            </a:r>
            <a:r>
              <a:rPr lang="zh-CN" alt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.4  磁 能  </a:t>
            </a:r>
          </a:p>
        </p:txBody>
      </p:sp>
      <p:sp>
        <p:nvSpPr>
          <p:cNvPr id="4" name="Text Box 74"/>
          <p:cNvSpPr txBox="1">
            <a:spLocks noChangeArrowheads="1"/>
          </p:cNvSpPr>
          <p:nvPr/>
        </p:nvSpPr>
        <p:spPr bwMode="auto">
          <a:xfrm>
            <a:off x="285801" y="713510"/>
            <a:ext cx="57470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kumimoji="1" lang="zh-CN" altLang="en-US" dirty="0">
                <a:solidFill>
                  <a:srgbClr val="0000FF"/>
                </a:solidFill>
                <a:latin typeface="宋体"/>
                <a:ea typeface="宋体"/>
              </a:rPr>
              <a:t>在通有电流的线圈中存在能量</a:t>
            </a:r>
            <a:r>
              <a:rPr kumimoji="1" lang="zh-CN" altLang="en-US" dirty="0">
                <a:solidFill>
                  <a:srgbClr val="0000FF"/>
                </a:solidFill>
                <a:latin typeface="宋体"/>
                <a:ea typeface="宋体"/>
                <a:cs typeface="Times New Roman" pitchFamily="18" charset="0"/>
              </a:rPr>
              <a:t> </a:t>
            </a:r>
            <a:endParaRPr kumimoji="1" lang="zh-CN" altLang="en-US" dirty="0">
              <a:solidFill>
                <a:srgbClr val="0000FF"/>
              </a:solidFill>
              <a:latin typeface="宋体"/>
              <a:ea typeface="宋体"/>
            </a:endParaRPr>
          </a:p>
        </p:txBody>
      </p:sp>
      <p:sp>
        <p:nvSpPr>
          <p:cNvPr id="5" name="Text Box 75"/>
          <p:cNvSpPr txBox="1">
            <a:spLocks noChangeArrowheads="1"/>
          </p:cNvSpPr>
          <p:nvPr/>
        </p:nvSpPr>
        <p:spPr bwMode="auto">
          <a:xfrm>
            <a:off x="5461622" y="713510"/>
            <a:ext cx="20345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kumimoji="1" lang="en-US" altLang="zh-CN" dirty="0">
                <a:solidFill>
                  <a:srgbClr val="0000FF"/>
                </a:solidFill>
                <a:latin typeface="Times New Roman"/>
                <a:ea typeface="宋体"/>
              </a:rPr>
              <a:t>—— </a:t>
            </a:r>
            <a:r>
              <a:rPr kumimoji="1" lang="zh-CN" altLang="en-US" dirty="0">
                <a:solidFill>
                  <a:srgbClr val="0000FF"/>
                </a:solidFill>
                <a:latin typeface="Times New Roman"/>
                <a:ea typeface="宋体"/>
              </a:rPr>
              <a:t>磁能</a:t>
            </a:r>
            <a:r>
              <a:rPr kumimoji="1" lang="zh-CN" altLang="en-US" dirty="0">
                <a:solidFill>
                  <a:srgbClr val="0000FF"/>
                </a:solidFill>
                <a:latin typeface="Times New Roman"/>
                <a:ea typeface="宋体"/>
                <a:cs typeface="Times New Roman" pitchFamily="18" charset="0"/>
              </a:rPr>
              <a:t> </a:t>
            </a:r>
            <a:endParaRPr kumimoji="1" lang="zh-CN" altLang="en-US" dirty="0">
              <a:solidFill>
                <a:srgbClr val="0000FF"/>
              </a:solidFill>
              <a:latin typeface="Times New Roman"/>
              <a:ea typeface="宋体"/>
            </a:endParaRPr>
          </a:p>
        </p:txBody>
      </p:sp>
      <p:graphicFrame>
        <p:nvGraphicFramePr>
          <p:cNvPr id="6" name="Object 4"/>
          <p:cNvGraphicFramePr>
            <a:graphicFrameLocks noChangeAspect="1"/>
          </p:cNvGraphicFramePr>
          <p:nvPr>
            <p:extLst/>
          </p:nvPr>
        </p:nvGraphicFramePr>
        <p:xfrm>
          <a:off x="4449912" y="1268852"/>
          <a:ext cx="3565525" cy="1158875"/>
        </p:xfrm>
        <a:graphic>
          <a:graphicData uri="http://schemas.openxmlformats.org/presentationml/2006/ole">
            <mc:AlternateContent xmlns:mc="http://schemas.openxmlformats.org/markup-compatibility/2006">
              <mc:Choice xmlns:v="urn:schemas-microsoft-com:vml" Requires="v">
                <p:oleObj spid="_x0000_s107636" r:id="rId3" imgW="1485900" imgH="444500" progId="Equation.3">
                  <p:embed/>
                </p:oleObj>
              </mc:Choice>
              <mc:Fallback>
                <p:oleObj r:id="rId3" imgW="14859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9912" y="1268852"/>
                        <a:ext cx="3565525" cy="115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8"/>
          <p:cNvSpPr txBox="1">
            <a:spLocks noChangeArrowheads="1"/>
          </p:cNvSpPr>
          <p:nvPr/>
        </p:nvSpPr>
        <p:spPr bwMode="auto">
          <a:xfrm>
            <a:off x="358734" y="1558572"/>
            <a:ext cx="35290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kern="0" dirty="0">
                <a:solidFill>
                  <a:srgbClr val="FF0000"/>
                </a:solidFill>
              </a:rPr>
              <a:t>磁场的能量密度</a:t>
            </a:r>
          </a:p>
        </p:txBody>
      </p:sp>
      <p:sp>
        <p:nvSpPr>
          <p:cNvPr id="8" name="Text Box 2"/>
          <p:cNvSpPr txBox="1">
            <a:spLocks noChangeArrowheads="1"/>
          </p:cNvSpPr>
          <p:nvPr/>
        </p:nvSpPr>
        <p:spPr bwMode="auto">
          <a:xfrm>
            <a:off x="52535" y="4100104"/>
            <a:ext cx="38218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kern="0">
                <a:solidFill>
                  <a:srgbClr val="FF0000"/>
                </a:solidFill>
              </a:rPr>
              <a:t>电磁场的能量密度</a:t>
            </a:r>
            <a:r>
              <a:rPr lang="zh-CN" altLang="zh-CN" kern="0">
                <a:solidFill>
                  <a:srgbClr val="FF0000"/>
                </a:solidFill>
              </a:rPr>
              <a:t>:  </a:t>
            </a:r>
          </a:p>
        </p:txBody>
      </p:sp>
      <p:graphicFrame>
        <p:nvGraphicFramePr>
          <p:cNvPr id="9" name="Object 3"/>
          <p:cNvGraphicFramePr>
            <a:graphicFrameLocks noChangeAspect="1"/>
          </p:cNvGraphicFramePr>
          <p:nvPr>
            <p:extLst/>
          </p:nvPr>
        </p:nvGraphicFramePr>
        <p:xfrm>
          <a:off x="3757760" y="3842929"/>
          <a:ext cx="3651250" cy="1171575"/>
        </p:xfrm>
        <a:graphic>
          <a:graphicData uri="http://schemas.openxmlformats.org/presentationml/2006/ole">
            <mc:AlternateContent xmlns:mc="http://schemas.openxmlformats.org/markup-compatibility/2006">
              <mc:Choice xmlns:v="urn:schemas-microsoft-com:vml" Requires="v">
                <p:oleObj spid="_x0000_s107637" r:id="rId5" imgW="1118085" imgH="393871" progId="Equation.3">
                  <p:embed/>
                </p:oleObj>
              </mc:Choice>
              <mc:Fallback>
                <p:oleObj r:id="rId5" imgW="1118085" imgH="39387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7760" y="3842929"/>
                        <a:ext cx="3651250"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4"/>
          <p:cNvSpPr txBox="1">
            <a:spLocks noChangeArrowheads="1"/>
          </p:cNvSpPr>
          <p:nvPr/>
        </p:nvSpPr>
        <p:spPr bwMode="auto">
          <a:xfrm>
            <a:off x="136521" y="5902256"/>
            <a:ext cx="3171061" cy="5847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kern="0" dirty="0">
                <a:solidFill>
                  <a:srgbClr val="000404"/>
                </a:solidFill>
              </a:rPr>
              <a:t>电磁场的总能量 </a:t>
            </a:r>
          </a:p>
        </p:txBody>
      </p:sp>
      <p:graphicFrame>
        <p:nvGraphicFramePr>
          <p:cNvPr id="11" name="Object 5"/>
          <p:cNvGraphicFramePr>
            <a:graphicFrameLocks noChangeAspect="1"/>
          </p:cNvGraphicFramePr>
          <p:nvPr>
            <p:extLst/>
          </p:nvPr>
        </p:nvGraphicFramePr>
        <p:xfrm>
          <a:off x="4429273" y="5641112"/>
          <a:ext cx="3586162" cy="1101725"/>
        </p:xfrm>
        <a:graphic>
          <a:graphicData uri="http://schemas.openxmlformats.org/presentationml/2006/ole">
            <mc:AlternateContent xmlns:mc="http://schemas.openxmlformats.org/markup-compatibility/2006">
              <mc:Choice xmlns:v="urn:schemas-microsoft-com:vml" Requires="v">
                <p:oleObj spid="_x0000_s107638" r:id="rId7" imgW="1536700" imgH="444500" progId="Equation.3">
                  <p:embed/>
                </p:oleObj>
              </mc:Choice>
              <mc:Fallback>
                <p:oleObj r:id="rId7" imgW="1536700" imgH="444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9273" y="5641112"/>
                        <a:ext cx="3586162"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6"/>
          <p:cNvGraphicFramePr>
            <a:graphicFrameLocks noChangeAspect="1"/>
          </p:cNvGraphicFramePr>
          <p:nvPr>
            <p:extLst/>
          </p:nvPr>
        </p:nvGraphicFramePr>
        <p:xfrm>
          <a:off x="4331190" y="2601403"/>
          <a:ext cx="4384675" cy="1062037"/>
        </p:xfrm>
        <a:graphic>
          <a:graphicData uri="http://schemas.openxmlformats.org/presentationml/2006/ole">
            <mc:AlternateContent xmlns:mc="http://schemas.openxmlformats.org/markup-compatibility/2006">
              <mc:Choice xmlns:v="urn:schemas-microsoft-com:vml" Requires="v">
                <p:oleObj spid="_x0000_s107639" r:id="rId9" imgW="1790700" imgH="444500" progId="Equation.3">
                  <p:embed/>
                </p:oleObj>
              </mc:Choice>
              <mc:Fallback>
                <p:oleObj r:id="rId9" imgW="1790700" imgH="444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1190" y="2601403"/>
                        <a:ext cx="4384675" cy="1062037"/>
                      </a:xfrm>
                      <a:prstGeom prst="rect">
                        <a:avLst/>
                      </a:prstGeom>
                      <a:noFill/>
                      <a:ln>
                        <a:solidFill>
                          <a:srgbClr val="FF0000"/>
                        </a:solidFill>
                      </a:ln>
                      <a:effectLst/>
                    </p:spPr>
                  </p:pic>
                </p:oleObj>
              </mc:Fallback>
            </mc:AlternateContent>
          </a:graphicData>
        </a:graphic>
      </p:graphicFrame>
      <p:sp>
        <p:nvSpPr>
          <p:cNvPr id="13" name="Text Box 7"/>
          <p:cNvSpPr txBox="1">
            <a:spLocks noChangeArrowheads="1"/>
          </p:cNvSpPr>
          <p:nvPr/>
        </p:nvSpPr>
        <p:spPr bwMode="auto">
          <a:xfrm>
            <a:off x="122987" y="2807503"/>
            <a:ext cx="4091176"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kern="0" dirty="0">
                <a:solidFill>
                  <a:srgbClr val="000404"/>
                </a:solidFill>
              </a:rPr>
              <a:t>磁场所储存的总能量   </a:t>
            </a:r>
          </a:p>
        </p:txBody>
      </p:sp>
      <p:sp>
        <p:nvSpPr>
          <p:cNvPr id="15" name="AutoShape 10"/>
          <p:cNvSpPr>
            <a:spLocks noChangeArrowheads="1"/>
          </p:cNvSpPr>
          <p:nvPr/>
        </p:nvSpPr>
        <p:spPr bwMode="auto">
          <a:xfrm>
            <a:off x="5805635" y="5074827"/>
            <a:ext cx="2209800" cy="533400"/>
          </a:xfrm>
          <a:prstGeom prst="wedgeEllipseCallout">
            <a:avLst>
              <a:gd name="adj1" fmla="val -11565"/>
              <a:gd name="adj2" fmla="val -130356"/>
            </a:avLst>
          </a:prstGeom>
          <a:solidFill>
            <a:srgbClr val="FFFFFF"/>
          </a:solidFill>
          <a:ln w="44450">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zh-CN" altLang="en-US" sz="2400" b="1" dirty="0">
                <a:solidFill>
                  <a:srgbClr val="CC0000"/>
                </a:solidFill>
                <a:latin typeface="Times New Roman" pitchFamily="18" charset="0"/>
              </a:rPr>
              <a:t>磁场能量密度</a:t>
            </a:r>
          </a:p>
        </p:txBody>
      </p:sp>
      <p:sp>
        <p:nvSpPr>
          <p:cNvPr id="17" name="AutoShape 10"/>
          <p:cNvSpPr>
            <a:spLocks noChangeArrowheads="1"/>
          </p:cNvSpPr>
          <p:nvPr/>
        </p:nvSpPr>
        <p:spPr bwMode="auto">
          <a:xfrm>
            <a:off x="3435498" y="5073384"/>
            <a:ext cx="2209800" cy="533400"/>
          </a:xfrm>
          <a:prstGeom prst="wedgeEllipseCallout">
            <a:avLst>
              <a:gd name="adj1" fmla="val 44637"/>
              <a:gd name="adj2" fmla="val -120121"/>
            </a:avLst>
          </a:prstGeom>
          <a:solidFill>
            <a:srgbClr val="FFFFFF"/>
          </a:solidFill>
          <a:ln w="44450">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zh-CN" altLang="en-US" sz="2400" b="1" dirty="0">
                <a:solidFill>
                  <a:srgbClr val="CC0000"/>
                </a:solidFill>
                <a:latin typeface="Times New Roman" pitchFamily="18" charset="0"/>
              </a:rPr>
              <a:t>电场能量密度</a:t>
            </a:r>
          </a:p>
        </p:txBody>
      </p:sp>
      <p:sp>
        <p:nvSpPr>
          <p:cNvPr id="16" name="椭圆 15"/>
          <p:cNvSpPr/>
          <p:nvPr/>
        </p:nvSpPr>
        <p:spPr>
          <a:xfrm>
            <a:off x="4214163" y="1164656"/>
            <a:ext cx="3948202" cy="13081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812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down)">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8" grpId="0" autoUpdateAnimBg="0"/>
      <p:bldP spid="10" grpId="0" autoUpdateAnimBg="0"/>
      <p:bldP spid="13" grpId="0" autoUpdateAnimBg="0"/>
      <p:bldP spid="15" grpId="0" animBg="1" autoUpdateAnimBg="0"/>
      <p:bldP spid="17" grpId="0" animBg="1" autoUpdateAnimBg="0"/>
      <p:bldP spid="16"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0606" y="723333"/>
            <a:ext cx="8720126" cy="5336275"/>
          </a:xfrm>
          <a:prstGeom prst="rect">
            <a:avLst/>
          </a:prstGeom>
        </p:spPr>
      </p:pic>
      <p:sp>
        <p:nvSpPr>
          <p:cNvPr id="3" name="矩形 2"/>
          <p:cNvSpPr/>
          <p:nvPr/>
        </p:nvSpPr>
        <p:spPr>
          <a:xfrm>
            <a:off x="791855" y="5474833"/>
            <a:ext cx="968706" cy="584775"/>
          </a:xfrm>
          <a:prstGeom prst="rect">
            <a:avLst/>
          </a:prstGeom>
        </p:spPr>
        <p:txBody>
          <a:bodyPr wrap="square">
            <a:spAutoFit/>
          </a:bodyPr>
          <a:lstStyle/>
          <a:p>
            <a:r>
              <a:rPr lang="en-US" altLang="zh-CN" sz="3200" b="1" dirty="0">
                <a:solidFill>
                  <a:srgbClr val="FF0000"/>
                </a:solidFill>
                <a:latin typeface="Times New Roman" panose="02020603050405020304" pitchFamily="18" charset="0"/>
              </a:rPr>
              <a:t> C</a:t>
            </a:r>
            <a:endParaRPr lang="zh-CN" altLang="en-US" sz="3200" b="1" dirty="0">
              <a:solidFill>
                <a:prstClr val="black"/>
              </a:solidFill>
            </a:endParaRPr>
          </a:p>
        </p:txBody>
      </p:sp>
    </p:spTree>
    <p:extLst>
      <p:ext uri="{BB962C8B-B14F-4D97-AF65-F5344CB8AC3E}">
        <p14:creationId xmlns:p14="http://schemas.microsoft.com/office/powerpoint/2010/main" val="305343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6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0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702</TotalTime>
  <Words>4430</Words>
  <Application>Microsoft Office PowerPoint</Application>
  <PresentationFormat>全屏显示(4:3)</PresentationFormat>
  <Paragraphs>593</Paragraphs>
  <Slides>97</Slides>
  <Notes>4</Notes>
  <HiddenSlides>0</HiddenSlides>
  <MMClips>0</MMClips>
  <ScaleCrop>false</ScaleCrop>
  <HeadingPairs>
    <vt:vector size="8" baseType="variant">
      <vt:variant>
        <vt:lpstr>已用的字体</vt:lpstr>
      </vt:variant>
      <vt:variant>
        <vt:i4>12</vt:i4>
      </vt:variant>
      <vt:variant>
        <vt:lpstr>主题</vt:lpstr>
      </vt:variant>
      <vt:variant>
        <vt:i4>12</vt:i4>
      </vt:variant>
      <vt:variant>
        <vt:lpstr>嵌入 OLE 服务器</vt:lpstr>
      </vt:variant>
      <vt:variant>
        <vt:i4>4</vt:i4>
      </vt:variant>
      <vt:variant>
        <vt:lpstr>幻灯片标题</vt:lpstr>
      </vt:variant>
      <vt:variant>
        <vt:i4>97</vt:i4>
      </vt:variant>
    </vt:vector>
  </HeadingPairs>
  <TitlesOfParts>
    <vt:vector size="125" baseType="lpstr">
      <vt:lpstr>Monotype Sorts</vt:lpstr>
      <vt:lpstr>MS Mincho</vt:lpstr>
      <vt:lpstr>黑体</vt:lpstr>
      <vt:lpstr>华文中宋</vt:lpstr>
      <vt:lpstr>楷体_GB2312</vt:lpstr>
      <vt:lpstr>宋体</vt:lpstr>
      <vt:lpstr>Arial</vt:lpstr>
      <vt:lpstr>Calibri</vt:lpstr>
      <vt:lpstr>Calibri Light</vt:lpstr>
      <vt:lpstr>Symbol</vt:lpstr>
      <vt:lpstr>Times New Roman</vt:lpstr>
      <vt:lpstr>Wingdings</vt:lpstr>
      <vt:lpstr>5_默认设计模板</vt:lpstr>
      <vt:lpstr>8_默认设计模板</vt:lpstr>
      <vt:lpstr>Office 主题</vt:lpstr>
      <vt:lpstr>1_Office 主题</vt:lpstr>
      <vt:lpstr>2_Office 主题</vt:lpstr>
      <vt:lpstr>10_默认设计模板</vt:lpstr>
      <vt:lpstr>11_默认设计模板</vt:lpstr>
      <vt:lpstr>13_默认设计模板</vt:lpstr>
      <vt:lpstr>14_默认设计模板</vt:lpstr>
      <vt:lpstr>15_默认设计模板</vt:lpstr>
      <vt:lpstr>16_默认设计模板</vt:lpstr>
      <vt:lpstr>2_默认设计模板</vt:lpstr>
      <vt:lpstr>Microsoft 公式 3.0</vt:lpstr>
      <vt:lpstr>Equation</vt:lpstr>
      <vt:lpstr>公式</vt:lpstr>
      <vt:lpstr>MathType 6.0 Equation</vt:lpstr>
      <vt:lpstr>理学院学业辅导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Z.H.Yuan</dc:creator>
  <cp:lastModifiedBy>Z.H.Yuan</cp:lastModifiedBy>
  <cp:revision>37</cp:revision>
  <cp:lastPrinted>2019-11-12T10:52:47Z</cp:lastPrinted>
  <dcterms:created xsi:type="dcterms:W3CDTF">2019-11-12T10:35:12Z</dcterms:created>
  <dcterms:modified xsi:type="dcterms:W3CDTF">2021-01-23T10:25:50Z</dcterms:modified>
</cp:coreProperties>
</file>