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notesMasterIdLst>
    <p:notesMasterId r:id="rId6"/>
  </p:notesMasterIdLst>
  <p:sldIdLst>
    <p:sldId id="296" r:id="rId2"/>
    <p:sldId id="293" r:id="rId3"/>
    <p:sldId id="294" r:id="rId4"/>
    <p:sldId id="295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456" y="-104"/>
      </p:cViewPr>
      <p:guideLst>
        <p:guide orient="horz" pos="213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21/6/14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96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21/6/14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21/6/14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21/6/14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21/6/14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21/6/14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21/6/14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21/6/14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21/6/14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788" y="28416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85800" y="1905000"/>
            <a:ext cx="7772400" cy="4191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latin typeface="Times New Roman" panose="02020603050405020304" pitchFamily="124" charset="0"/>
              </a:rPr>
              <a:t>‹#›</a:t>
            </a:fld>
            <a:endParaRPr lang="en-US" altLang="zh-CN" dirty="0">
              <a:latin typeface="Times New Roman" panose="02020603050405020304" pitchFamily="12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788" y="28416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latin typeface="Times New Roman" panose="02020603050405020304" pitchFamily="124" charset="0"/>
              </a:rPr>
              <a:t>‹#›</a:t>
            </a:fld>
            <a:endParaRPr lang="en-US" altLang="zh-CN" dirty="0">
              <a:latin typeface="Times New Roman" panose="02020603050405020304" pitchFamily="12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21/6/14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21/6/14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21/6/14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21/6/14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21/6/14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21/6/14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21/6/14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21/6/14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F1D0E3B-FBE3-DA43-8E37-6076B1845816}" type="datetimeFigureOut">
              <a:rPr kumimoji="1" lang="zh-CN" altLang="en-US" smtClean="0"/>
              <a:t>21/6/14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21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1080" indent="-34480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8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530" indent="-34480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430" indent="-3448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数值计算方法实践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课程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7905" y="2402237"/>
            <a:ext cx="7446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、本课程是实践类课程，不进行闭卷考试；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、根据实验报告（相当于课内作业）评定成绩：</a:t>
            </a:r>
            <a:endParaRPr lang="en-US" altLang="zh-CN" sz="2400" b="1" dirty="0" smtClean="0"/>
          </a:p>
          <a:p>
            <a:pPr algn="ctr"/>
            <a:r>
              <a:rPr lang="zh-CN" altLang="en-US" sz="2400" b="1" dirty="0" smtClean="0">
                <a:solidFill>
                  <a:srgbClr val="0070C0"/>
                </a:solidFill>
              </a:rPr>
              <a:t>平时成绩（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30%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）</a:t>
            </a:r>
            <a:r>
              <a:rPr lang="zh-CN" altLang="zh-CN" sz="2400" b="1" dirty="0" smtClean="0"/>
              <a:t>+</a:t>
            </a:r>
            <a:r>
              <a:rPr lang="zh-CN" altLang="en-US" sz="2400" b="1" dirty="0" smtClean="0"/>
              <a:t>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实验报告（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70%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）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、本课程不排进课表，具体上课时间由师生协商；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、本学期上课时间是：</a:t>
            </a:r>
            <a:endParaRPr lang="en-US" altLang="zh-CN" sz="2400" b="1" dirty="0" smtClean="0"/>
          </a:p>
          <a:p>
            <a:r>
              <a:rPr lang="en-US" altLang="zh-CN" sz="2400" b="1" dirty="0"/>
              <a:t>	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16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17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18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19</a:t>
            </a:r>
            <a:r>
              <a:rPr lang="zh-CN" altLang="en-US" sz="2400" b="1" dirty="0" smtClean="0"/>
              <a:t>周周日上午，四节连上</a:t>
            </a:r>
            <a:r>
              <a:rPr lang="en-US" altLang="zh-CN" sz="2400" b="1" dirty="0" smtClean="0"/>
              <a:t>   </a:t>
            </a:r>
          </a:p>
          <a:p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、严格遵守上下课时间。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005650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 descr="Large confetti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normAutofit/>
          </a:bodyPr>
          <a:lstStyle/>
          <a:p>
            <a:pPr algn="just" eaLnBrk="1" hangingPunct="1"/>
            <a:r>
              <a:rPr lang="zh-CN" altLang="en-US" b="1" dirty="0" smtClean="0"/>
              <a:t>关于课本代码资源的使用</a:t>
            </a:r>
            <a:endParaRPr lang="zh-CN" altLang="en-US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4748" y="1983783"/>
            <a:ext cx="76329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、自己建立专用文件夹：</a:t>
            </a:r>
            <a:r>
              <a:rPr lang="zh-CN" altLang="en-US" sz="2400" dirty="0" smtClean="0">
                <a:solidFill>
                  <a:srgbClr val="0070C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学号</a:t>
            </a:r>
            <a:r>
              <a:rPr lang="en-US" altLang="zh-CN" sz="2400" dirty="0" smtClean="0">
                <a:solidFill>
                  <a:srgbClr val="0070C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+</a:t>
            </a:r>
            <a:r>
              <a:rPr lang="zh-CN" altLang="en-US" sz="2400" dirty="0" smtClean="0">
                <a:solidFill>
                  <a:srgbClr val="0070C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姓名</a:t>
            </a:r>
            <a:r>
              <a:rPr lang="en-US" altLang="zh-CN" sz="2400" dirty="0" smtClean="0">
                <a:solidFill>
                  <a:srgbClr val="0070C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+</a:t>
            </a:r>
            <a:r>
              <a:rPr lang="zh-CN" altLang="en-US" sz="2400" dirty="0" smtClean="0">
                <a:solidFill>
                  <a:srgbClr val="0070C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数值计算实践</a:t>
            </a:r>
            <a:r>
              <a:rPr lang="zh-CN" altLang="en-US" sz="2400" dirty="0" smtClean="0"/>
              <a:t>，用于存储你编写的代码（实验结束后打包上传）；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微信扫描课本出版页</a:t>
            </a:r>
            <a:r>
              <a:rPr lang="zh-CN" altLang="en-US" sz="2400" dirty="0" smtClean="0"/>
              <a:t>面上的二维码（见下一页图片），</a:t>
            </a:r>
            <a:r>
              <a:rPr lang="zh-CN" altLang="en-US" sz="2400" dirty="0"/>
              <a:t>即可进入南京大学出版社</a:t>
            </a:r>
            <a:r>
              <a:rPr lang="en-US" altLang="zh-CN" sz="2400" dirty="0"/>
              <a:t>“</a:t>
            </a:r>
            <a:r>
              <a:rPr lang="zh-CN" altLang="en-US" sz="2400" dirty="0"/>
              <a:t>南大悦学</a:t>
            </a:r>
            <a:r>
              <a:rPr lang="en-US" altLang="zh-CN" sz="2400" dirty="0"/>
              <a:t>”---《</a:t>
            </a:r>
            <a:r>
              <a:rPr lang="zh-CN" altLang="en-US" sz="2400" dirty="0"/>
              <a:t>数值数学实验教程</a:t>
            </a:r>
            <a:r>
              <a:rPr lang="en-US" altLang="zh-CN" sz="2400" dirty="0"/>
              <a:t>》</a:t>
            </a:r>
            <a:r>
              <a:rPr lang="zh-CN" altLang="en-US" sz="2400" dirty="0"/>
              <a:t>学习资料页面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点击后从资源列表中下载即可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、下载后的资源</a:t>
            </a:r>
            <a:r>
              <a:rPr lang="en-US" altLang="zh-CN" sz="2400" dirty="0" smtClean="0"/>
              <a:t>copy</a:t>
            </a:r>
            <a:r>
              <a:rPr lang="zh-CN" altLang="en-US" sz="2400" dirty="0" smtClean="0"/>
              <a:t>到或者解压到你的专用文件夹中；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670827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 descr="Large confetti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normAutofit/>
          </a:bodyPr>
          <a:lstStyle/>
          <a:p>
            <a:pPr algn="just" eaLnBrk="1" hangingPunct="1"/>
            <a:r>
              <a:rPr lang="zh-CN" altLang="en-US" b="1" dirty="0" smtClean="0"/>
              <a:t>关于课本代码资源的使用</a:t>
            </a:r>
            <a:endParaRPr lang="zh-CN" altLang="en-US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5069" y="1798489"/>
            <a:ext cx="83195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5</a:t>
            </a:r>
            <a:r>
              <a:rPr lang="zh-CN" altLang="en-US" sz="2400" dirty="0"/>
              <a:t>、你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文件夹</a:t>
            </a:r>
            <a:r>
              <a:rPr lang="zh-CN" altLang="en-US" sz="2400" dirty="0" smtClean="0"/>
              <a:t>中</a:t>
            </a:r>
            <a:r>
              <a:rPr lang="zh-CN" altLang="en-US" sz="2400" dirty="0"/>
              <a:t>应该有三</a:t>
            </a:r>
            <a:r>
              <a:rPr lang="zh-CN" altLang="en-US" sz="2400" dirty="0" smtClean="0"/>
              <a:t>个子文件夹：</a:t>
            </a:r>
            <a:r>
              <a:rPr lang="zh-CN" altLang="en-US" sz="2400" dirty="0"/>
              <a:t>函数模块、例题代码、数据；</a:t>
            </a:r>
            <a:r>
              <a:rPr lang="zh-CN" altLang="en-US" sz="2400" b="1" dirty="0">
                <a:solidFill>
                  <a:srgbClr val="0070C0"/>
                </a:solidFill>
              </a:rPr>
              <a:t>绝大部分算法的函数模块都已经编写好，只需要编写主程序调用。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6</a:t>
            </a:r>
            <a:r>
              <a:rPr lang="zh-CN" altLang="en-US" sz="2400" dirty="0" smtClean="0"/>
              <a:t>、把</a:t>
            </a:r>
            <a:r>
              <a:rPr lang="en-US" altLang="zh-CN" sz="2400" dirty="0" smtClean="0"/>
              <a:t>MATLAB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当前文件夹设置为你的专用文件夹：</a:t>
            </a:r>
            <a:r>
              <a:rPr lang="en-US" altLang="zh-CN" sz="2400" dirty="0" smtClean="0"/>
              <a:t>XXX</a:t>
            </a:r>
            <a:r>
              <a:rPr lang="zh-CN" altLang="en-US" sz="2400" dirty="0" smtClean="0"/>
              <a:t>数值计算实践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7</a:t>
            </a:r>
            <a:r>
              <a:rPr lang="zh-CN" altLang="en-US" sz="2400" dirty="0" smtClean="0"/>
              <a:t>、每次实验前在</a:t>
            </a:r>
            <a:r>
              <a:rPr lang="en-US" altLang="zh-CN" sz="2400" dirty="0"/>
              <a:t>MATLAB</a:t>
            </a:r>
            <a:r>
              <a:rPr lang="zh-CN" altLang="en-US" sz="2400" dirty="0"/>
              <a:t>命令行下运行如下命令：</a:t>
            </a:r>
            <a:endParaRPr lang="en-US" altLang="zh-CN" sz="2400" dirty="0"/>
          </a:p>
          <a:p>
            <a:r>
              <a:rPr lang="en-US" altLang="zh-CN" sz="2400" dirty="0"/>
              <a:t> &gt;&gt;</a:t>
            </a:r>
            <a:r>
              <a:rPr lang="en-US" altLang="zh-CN" sz="2400" dirty="0" err="1"/>
              <a:t>addpath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genpath</a:t>
            </a:r>
            <a:r>
              <a:rPr lang="en-US" altLang="zh-CN" sz="2400" dirty="0" smtClean="0"/>
              <a:t>(</a:t>
            </a:r>
            <a:r>
              <a:rPr lang="en-US" altLang="zh-CN" sz="2400" b="1" dirty="0" smtClean="0"/>
              <a:t>‘</a:t>
            </a:r>
            <a:r>
              <a:rPr lang="en-US" altLang="zh-CN" sz="2400" b="1" dirty="0">
                <a:solidFill>
                  <a:srgbClr val="002060"/>
                </a:solidFill>
              </a:rPr>
              <a:t>C:\Users\fhy301\Desktop</a:t>
            </a:r>
            <a:r>
              <a:rPr lang="en-US" altLang="zh-CN" sz="2400" b="1" dirty="0" smtClean="0"/>
              <a:t>\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XXX</a:t>
            </a:r>
            <a:r>
              <a:rPr lang="zh-CN" altLang="en-US" sz="2400" dirty="0" smtClean="0"/>
              <a:t>数值计算</a:t>
            </a:r>
            <a:r>
              <a:rPr lang="zh-CN" altLang="en-US" sz="2400" dirty="0"/>
              <a:t>实践</a:t>
            </a:r>
            <a:r>
              <a:rPr lang="en-US" altLang="zh-CN" sz="2400" dirty="0"/>
              <a:t>'))</a:t>
            </a:r>
          </a:p>
          <a:p>
            <a:r>
              <a:rPr lang="zh-CN" altLang="en-US" sz="2400" dirty="0"/>
              <a:t>其中蓝字根据实际情况改动一下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8</a:t>
            </a:r>
            <a:r>
              <a:rPr lang="zh-CN" altLang="en-US" sz="2400" dirty="0" smtClean="0"/>
              <a:t>、使用</a:t>
            </a:r>
            <a:r>
              <a:rPr lang="en-US" altLang="zh-CN" sz="2400" dirty="0" smtClean="0"/>
              <a:t>MATLAB</a:t>
            </a:r>
            <a:r>
              <a:rPr lang="zh-CN" altLang="en-US" sz="2400" dirty="0" smtClean="0"/>
              <a:t>自带的编辑器编写代码。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940728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 descr="Large confetti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normAutofit/>
          </a:bodyPr>
          <a:lstStyle/>
          <a:p>
            <a:pPr algn="just" eaLnBrk="1" hangingPunct="1"/>
            <a:r>
              <a:rPr lang="zh-CN" altLang="en-US" b="1" dirty="0" smtClean="0"/>
              <a:t>文件名使用规范要求</a:t>
            </a:r>
            <a:endParaRPr lang="zh-CN" altLang="en-US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64039" y="1797434"/>
            <a:ext cx="83942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en-US" sz="2400" b="1" dirty="0" smtClean="0"/>
              <a:t>、你编写的所有代码必须保存在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exp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+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学号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+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姓名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_1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.m</a:t>
            </a:r>
            <a:r>
              <a:rPr lang="zh-CN" altLang="en-US" sz="2400" b="1" dirty="0" smtClean="0"/>
              <a:t>文件中，若有数据文件保存在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exp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+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学号</a:t>
            </a:r>
            <a:r>
              <a:rPr lang="en-US" altLang="zh-CN" sz="2400" b="1" dirty="0">
                <a:solidFill>
                  <a:srgbClr val="0070C0"/>
                </a:solidFill>
              </a:rPr>
              <a:t>+</a:t>
            </a:r>
            <a:r>
              <a:rPr lang="zh-CN" altLang="en-US" sz="2400" b="1" dirty="0">
                <a:solidFill>
                  <a:srgbClr val="0070C0"/>
                </a:solidFill>
              </a:rPr>
              <a:t>姓名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_1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.mat</a:t>
            </a:r>
            <a:r>
              <a:rPr lang="zh-CN" altLang="en-US" sz="2400" b="1" dirty="0" smtClean="0"/>
              <a:t>文件中，实验结束后将代码上传到</a:t>
            </a:r>
            <a:r>
              <a:rPr lang="en-US" altLang="zh-CN" sz="2400" b="1" dirty="0"/>
              <a:t>Superstar App</a:t>
            </a:r>
            <a:r>
              <a:rPr lang="zh-CN" altLang="en-US" sz="2400" b="1" dirty="0" smtClean="0"/>
              <a:t>中；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/>
              <a:t>2</a:t>
            </a:r>
            <a:r>
              <a:rPr lang="zh-CN" altLang="en-US" sz="2400" b="1" dirty="0" smtClean="0"/>
              <a:t>、实验报告要课堂内完成，用</a:t>
            </a:r>
            <a:r>
              <a:rPr lang="en-US" altLang="zh-CN" sz="2400" b="1" dirty="0" smtClean="0"/>
              <a:t>Word</a:t>
            </a:r>
            <a:r>
              <a:rPr lang="zh-CN" altLang="en-US" sz="2400" b="1" dirty="0" smtClean="0"/>
              <a:t>排版，尽量压缩到一张</a:t>
            </a:r>
            <a:r>
              <a:rPr lang="en-US" altLang="zh-CN" sz="2400" b="1" dirty="0" smtClean="0"/>
              <a:t>A4</a:t>
            </a:r>
            <a:r>
              <a:rPr lang="zh-CN" altLang="en-US" sz="2400" b="1" dirty="0" smtClean="0"/>
              <a:t>纸，可以反正面打印，下一次实验时上交纸质版；电子版实验报告（文件名：</a:t>
            </a:r>
            <a:r>
              <a:rPr lang="en-US" altLang="zh-CN" sz="2400" b="1" dirty="0" err="1" smtClean="0"/>
              <a:t>exp</a:t>
            </a:r>
            <a:r>
              <a:rPr lang="en-US" altLang="zh-CN" sz="2400" b="1" dirty="0" smtClean="0"/>
              <a:t>+</a:t>
            </a:r>
            <a:r>
              <a:rPr lang="zh-CN" altLang="en-US" sz="2400" b="1" dirty="0" smtClean="0"/>
              <a:t>学号</a:t>
            </a:r>
            <a:r>
              <a:rPr lang="en-US" altLang="zh-CN" sz="2400" b="1" dirty="0"/>
              <a:t>+</a:t>
            </a:r>
            <a:r>
              <a:rPr lang="zh-CN" altLang="en-US" sz="2400" b="1" dirty="0"/>
              <a:t>姓名</a:t>
            </a:r>
            <a:r>
              <a:rPr lang="en-US" altLang="zh-CN" sz="2400" b="1" dirty="0"/>
              <a:t>_1</a:t>
            </a:r>
            <a:r>
              <a:rPr lang="en-US" altLang="zh-CN" sz="2400" b="1" dirty="0" smtClean="0"/>
              <a:t>.pdf</a:t>
            </a:r>
            <a:r>
              <a:rPr lang="zh-CN" altLang="en-US" sz="2400" b="1" dirty="0" smtClean="0"/>
              <a:t>）在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本次实验结束时</a:t>
            </a:r>
            <a:r>
              <a:rPr lang="zh-CN" altLang="en-US" sz="2400" b="1" dirty="0" smtClean="0"/>
              <a:t>上传到本次实验</a:t>
            </a:r>
            <a:r>
              <a:rPr lang="en-US" altLang="zh-CN" sz="2400" b="1" dirty="0" smtClean="0"/>
              <a:t>Superstar App</a:t>
            </a:r>
            <a:r>
              <a:rPr lang="zh-CN" altLang="en-US" sz="2400" b="1" dirty="0" smtClean="0"/>
              <a:t>中。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17589" y="5107207"/>
            <a:ext cx="8696990" cy="156966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（1）</a:t>
            </a:r>
            <a:r>
              <a:rPr lang="zh-CN" altLang="en-US" sz="2400" b="1" dirty="0" smtClean="0">
                <a:latin typeface="+mn-ea"/>
              </a:rPr>
              <a:t>程序文件名：</a:t>
            </a:r>
            <a:r>
              <a:rPr lang="en-US" altLang="zh-CN" sz="2400" b="1" dirty="0" err="1" smtClean="0">
                <a:latin typeface="+mn-ea"/>
              </a:rPr>
              <a:t>exp</a:t>
            </a:r>
            <a:r>
              <a:rPr lang="en-US" altLang="zh-CN" sz="2400" b="1" dirty="0">
                <a:latin typeface="+mn-ea"/>
              </a:rPr>
              <a:t>+</a:t>
            </a:r>
            <a:r>
              <a:rPr lang="zh-CN" altLang="en-US" sz="2400" b="1" dirty="0" smtClean="0">
                <a:latin typeface="+mn-ea"/>
              </a:rPr>
              <a:t>学号</a:t>
            </a:r>
            <a:r>
              <a:rPr lang="en-US" altLang="zh-CN" sz="2400" b="1" dirty="0"/>
              <a:t>+</a:t>
            </a:r>
            <a:r>
              <a:rPr lang="zh-CN" altLang="en-US" sz="2400" b="1" dirty="0" smtClean="0"/>
              <a:t>姓名</a:t>
            </a:r>
            <a:r>
              <a:rPr lang="en-US" altLang="zh-CN" sz="2400" b="1" dirty="0" smtClean="0">
                <a:latin typeface="+mn-ea"/>
              </a:rPr>
              <a:t>.m, 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+mn-ea"/>
              </a:rPr>
              <a:t>exp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+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学号</a:t>
            </a:r>
            <a:r>
              <a:rPr lang="mr-IN" altLang="zh-CN" sz="2400" b="1" dirty="0" smtClean="0">
                <a:solidFill>
                  <a:srgbClr val="0070C0"/>
                </a:solidFill>
                <a:latin typeface="+mn-ea"/>
              </a:rPr>
              <a:t>+</a:t>
            </a:r>
            <a:r>
              <a:rPr lang="zh-CN" altLang="mr-IN" sz="2400" b="1" dirty="0" smtClean="0">
                <a:solidFill>
                  <a:srgbClr val="0070C0"/>
                </a:solidFill>
                <a:latin typeface="+mn-ea"/>
              </a:rPr>
              <a:t>姓名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_1.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m</a:t>
            </a:r>
          </a:p>
          <a:p>
            <a:r>
              <a:rPr lang="en-US" altLang="zh-CN" sz="2400" b="1" dirty="0" smtClean="0">
                <a:latin typeface="+mn-ea"/>
              </a:rPr>
              <a:t>（2）</a:t>
            </a:r>
            <a:r>
              <a:rPr lang="zh-CN" altLang="en-US" sz="2400" b="1" dirty="0" smtClean="0">
                <a:latin typeface="+mn-ea"/>
              </a:rPr>
              <a:t>数据文件名：</a:t>
            </a:r>
            <a:r>
              <a:rPr lang="en-US" altLang="zh-CN" sz="2400" b="1" dirty="0" err="1" smtClean="0">
                <a:latin typeface="+mn-ea"/>
              </a:rPr>
              <a:t>exp</a:t>
            </a:r>
            <a:r>
              <a:rPr lang="en-US" altLang="zh-CN" sz="2400" b="1" dirty="0">
                <a:latin typeface="+mn-ea"/>
              </a:rPr>
              <a:t>+</a:t>
            </a:r>
            <a:r>
              <a:rPr lang="zh-CN" altLang="en-US" sz="2400" b="1" dirty="0" smtClean="0">
                <a:latin typeface="+mn-ea"/>
              </a:rPr>
              <a:t>学号</a:t>
            </a:r>
            <a:r>
              <a:rPr lang="en-US" altLang="zh-CN" sz="2400" b="1" dirty="0" smtClean="0"/>
              <a:t>+</a:t>
            </a:r>
            <a:r>
              <a:rPr lang="zh-CN" altLang="en-US" sz="2400" b="1" dirty="0"/>
              <a:t>姓名</a:t>
            </a:r>
            <a:r>
              <a:rPr lang="en-US" altLang="zh-CN" sz="2400" b="1" dirty="0" smtClean="0">
                <a:latin typeface="+mn-ea"/>
              </a:rPr>
              <a:t>.</a:t>
            </a:r>
            <a:r>
              <a:rPr lang="en-US" altLang="zh-CN" sz="2400" b="1" dirty="0">
                <a:latin typeface="+mn-ea"/>
              </a:rPr>
              <a:t>mat, 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+mn-ea"/>
              </a:rPr>
              <a:t>exp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+</a:t>
            </a: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学号</a:t>
            </a:r>
            <a:r>
              <a:rPr lang="mr-IN" altLang="zh-CN" sz="2400" b="1" dirty="0">
                <a:solidFill>
                  <a:srgbClr val="0070C0"/>
                </a:solidFill>
                <a:latin typeface="+mn-ea"/>
              </a:rPr>
              <a:t>+</a:t>
            </a:r>
            <a:r>
              <a:rPr lang="zh-CN" altLang="mr-IN" sz="2400" b="1" dirty="0">
                <a:solidFill>
                  <a:srgbClr val="0070C0"/>
                </a:solidFill>
                <a:latin typeface="+mn-ea"/>
              </a:rPr>
              <a:t>姓名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_1.m</a:t>
            </a:r>
          </a:p>
          <a:p>
            <a:r>
              <a:rPr lang="en-US" altLang="zh-CN" sz="2400" b="1" dirty="0" smtClean="0">
                <a:latin typeface="+mn-ea"/>
              </a:rPr>
              <a:t>（3）</a:t>
            </a:r>
            <a:r>
              <a:rPr lang="zh-CN" altLang="en-US" sz="2400" b="1" dirty="0" smtClean="0">
                <a:latin typeface="+mn-ea"/>
              </a:rPr>
              <a:t>报告文件名：</a:t>
            </a:r>
            <a:r>
              <a:rPr lang="en-US" altLang="zh-CN" sz="2400" b="1" dirty="0" err="1" smtClean="0">
                <a:latin typeface="+mn-ea"/>
              </a:rPr>
              <a:t>exp</a:t>
            </a:r>
            <a:r>
              <a:rPr lang="en-US" altLang="zh-CN" sz="2400" b="1" dirty="0">
                <a:latin typeface="+mn-ea"/>
              </a:rPr>
              <a:t>+</a:t>
            </a:r>
            <a:r>
              <a:rPr lang="zh-CN" altLang="en-US" sz="2400" b="1" dirty="0" smtClean="0">
                <a:latin typeface="+mn-ea"/>
              </a:rPr>
              <a:t>学号</a:t>
            </a:r>
            <a:r>
              <a:rPr lang="en-US" altLang="zh-CN" sz="2400" b="1" dirty="0"/>
              <a:t>+</a:t>
            </a:r>
            <a:r>
              <a:rPr lang="zh-CN" altLang="en-US" sz="2400" b="1" dirty="0"/>
              <a:t>姓名</a:t>
            </a:r>
            <a:r>
              <a:rPr lang="en-US" altLang="zh-CN" sz="2400" b="1" dirty="0" smtClean="0">
                <a:latin typeface="+mn-ea"/>
              </a:rPr>
              <a:t>.</a:t>
            </a:r>
            <a:r>
              <a:rPr lang="en-US" altLang="zh-CN" sz="2400" b="1" dirty="0" err="1" smtClean="0">
                <a:latin typeface="+mn-ea"/>
              </a:rPr>
              <a:t>pdf</a:t>
            </a:r>
            <a:r>
              <a:rPr lang="en-US" altLang="zh-CN" sz="2400" b="1" dirty="0" smtClean="0">
                <a:latin typeface="+mn-ea"/>
              </a:rPr>
              <a:t>, 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+mn-ea"/>
              </a:rPr>
              <a:t>exp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+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学号</a:t>
            </a:r>
            <a:r>
              <a:rPr lang="mr-IN" altLang="zh-CN" sz="2400" b="1" dirty="0">
                <a:solidFill>
                  <a:srgbClr val="0070C0"/>
                </a:solidFill>
                <a:latin typeface="+mn-ea"/>
              </a:rPr>
              <a:t>+</a:t>
            </a:r>
            <a:r>
              <a:rPr lang="zh-CN" altLang="mr-IN" sz="2400" b="1" dirty="0">
                <a:solidFill>
                  <a:srgbClr val="0070C0"/>
                </a:solidFill>
                <a:latin typeface="+mn-ea"/>
              </a:rPr>
              <a:t>姓名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_1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.pdf</a:t>
            </a:r>
            <a:endParaRPr lang="en-US" altLang="zh-CN" sz="2400" b="1" dirty="0">
              <a:solidFill>
                <a:srgbClr val="0070C0"/>
              </a:solidFill>
              <a:latin typeface="+mn-ea"/>
            </a:endParaRPr>
          </a:p>
          <a:p>
            <a:endParaRPr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5092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 animBg="1"/>
    </p:bldLst>
  </p:timing>
</p:sld>
</file>

<file path=ppt/theme/theme1.xml><?xml version="1.0" encoding="utf-8"?>
<a:theme xmlns:a="http://schemas.openxmlformats.org/drawingml/2006/main" name="光谱">
  <a:themeElements>
    <a:clrScheme name="光谱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光谱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光谱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233</TotalTime>
  <Words>324</Words>
  <Application>Microsoft Macintosh PowerPoint</Application>
  <PresentationFormat>全屏显示(4:3)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光谱</vt:lpstr>
      <vt:lpstr>关于《数值计算方法实践》课程</vt:lpstr>
      <vt:lpstr>关于课本代码资源的使用</vt:lpstr>
      <vt:lpstr>关于课本代码资源的使用</vt:lpstr>
      <vt:lpstr>文件名使用规范要求</vt:lpstr>
    </vt:vector>
  </TitlesOfParts>
  <Company>ling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第六讲 数据插值法</dc:title>
  <dc:creator>ling ling</dc:creator>
  <cp:lastModifiedBy>ling ling</cp:lastModifiedBy>
  <cp:revision>204</cp:revision>
  <dcterms:created xsi:type="dcterms:W3CDTF">2021-02-14T03:07:00Z</dcterms:created>
  <dcterms:modified xsi:type="dcterms:W3CDTF">2021-06-14T03:02:36Z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EAE4CBA4D8864A97AED234B58519850C</vt:lpwstr>
  </property>
  <property fmtid="{D5CDD505-2E9C-101B-9397-08002B2CF9AE}" pid="3" name="KSOProductBuildVer">
    <vt:lpwstr>2052-11.1.0.10337</vt:lpwstr>
  </property>
</Properties>
</file>