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72"/>
  </p:notesMasterIdLst>
  <p:sldIdLst>
    <p:sldId id="476" r:id="rId3"/>
    <p:sldId id="491" r:id="rId4"/>
    <p:sldId id="492" r:id="rId5"/>
    <p:sldId id="495" r:id="rId6"/>
    <p:sldId id="493" r:id="rId7"/>
    <p:sldId id="494" r:id="rId8"/>
    <p:sldId id="488" r:id="rId9"/>
    <p:sldId id="477" r:id="rId10"/>
    <p:sldId id="390" r:id="rId11"/>
    <p:sldId id="497" r:id="rId12"/>
    <p:sldId id="391" r:id="rId13"/>
    <p:sldId id="392" r:id="rId14"/>
    <p:sldId id="393" r:id="rId15"/>
    <p:sldId id="394" r:id="rId16"/>
    <p:sldId id="395" r:id="rId17"/>
    <p:sldId id="396" r:id="rId18"/>
    <p:sldId id="397" r:id="rId19"/>
    <p:sldId id="464" r:id="rId20"/>
    <p:sldId id="398" r:id="rId21"/>
    <p:sldId id="399" r:id="rId22"/>
    <p:sldId id="400" r:id="rId23"/>
    <p:sldId id="401" r:id="rId24"/>
    <p:sldId id="402" r:id="rId25"/>
    <p:sldId id="466" r:id="rId26"/>
    <p:sldId id="478" r:id="rId27"/>
    <p:sldId id="479" r:id="rId28"/>
    <p:sldId id="480" r:id="rId29"/>
    <p:sldId id="481" r:id="rId30"/>
    <p:sldId id="482" r:id="rId31"/>
    <p:sldId id="484" r:id="rId32"/>
    <p:sldId id="467" r:id="rId33"/>
    <p:sldId id="468" r:id="rId34"/>
    <p:sldId id="404" r:id="rId35"/>
    <p:sldId id="469" r:id="rId36"/>
    <p:sldId id="411" r:id="rId37"/>
    <p:sldId id="412" r:id="rId38"/>
    <p:sldId id="413" r:id="rId39"/>
    <p:sldId id="496" r:id="rId40"/>
    <p:sldId id="489" r:id="rId41"/>
    <p:sldId id="414" r:id="rId42"/>
    <p:sldId id="490"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33" r:id="rId57"/>
    <p:sldId id="434" r:id="rId58"/>
    <p:sldId id="435" r:id="rId59"/>
    <p:sldId id="471" r:id="rId60"/>
    <p:sldId id="436" r:id="rId61"/>
    <p:sldId id="437" r:id="rId62"/>
    <p:sldId id="438" r:id="rId63"/>
    <p:sldId id="439" r:id="rId64"/>
    <p:sldId id="440" r:id="rId65"/>
    <p:sldId id="441" r:id="rId66"/>
    <p:sldId id="442" r:id="rId67"/>
    <p:sldId id="443" r:id="rId68"/>
    <p:sldId id="444" r:id="rId69"/>
    <p:sldId id="445" r:id="rId70"/>
    <p:sldId id="472" r:id="rId71"/>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charset="0"/>
        <a:ea typeface="宋体" charset="-122"/>
        <a:cs typeface="+mn-cs"/>
      </a:defRPr>
    </a:lvl1pPr>
    <a:lvl2pPr marL="457200" algn="l" rtl="0" eaLnBrk="0" fontAlgn="base" hangingPunct="0">
      <a:spcBef>
        <a:spcPct val="0"/>
      </a:spcBef>
      <a:spcAft>
        <a:spcPct val="0"/>
      </a:spcAft>
      <a:defRPr kumimoji="1" sz="2400" kern="1200">
        <a:solidFill>
          <a:schemeClr val="tx1"/>
        </a:solidFill>
        <a:latin typeface="Times New Roman" charset="0"/>
        <a:ea typeface="宋体" charset="-122"/>
        <a:cs typeface="+mn-cs"/>
      </a:defRPr>
    </a:lvl2pPr>
    <a:lvl3pPr marL="914400" algn="l" rtl="0" eaLnBrk="0" fontAlgn="base" hangingPunct="0">
      <a:spcBef>
        <a:spcPct val="0"/>
      </a:spcBef>
      <a:spcAft>
        <a:spcPct val="0"/>
      </a:spcAft>
      <a:defRPr kumimoji="1" sz="2400" kern="1200">
        <a:solidFill>
          <a:schemeClr val="tx1"/>
        </a:solidFill>
        <a:latin typeface="Times New Roman" charset="0"/>
        <a:ea typeface="宋体" charset="-122"/>
        <a:cs typeface="+mn-cs"/>
      </a:defRPr>
    </a:lvl3pPr>
    <a:lvl4pPr marL="1371600" algn="l" rtl="0" eaLnBrk="0" fontAlgn="base" hangingPunct="0">
      <a:spcBef>
        <a:spcPct val="0"/>
      </a:spcBef>
      <a:spcAft>
        <a:spcPct val="0"/>
      </a:spcAft>
      <a:defRPr kumimoji="1" sz="2400" kern="1200">
        <a:solidFill>
          <a:schemeClr val="tx1"/>
        </a:solidFill>
        <a:latin typeface="Times New Roman" charset="0"/>
        <a:ea typeface="宋体" charset="-122"/>
        <a:cs typeface="+mn-cs"/>
      </a:defRPr>
    </a:lvl4pPr>
    <a:lvl5pPr marL="1828800" algn="l" rtl="0" eaLnBrk="0" fontAlgn="base" hangingPunct="0">
      <a:spcBef>
        <a:spcPct val="0"/>
      </a:spcBef>
      <a:spcAft>
        <a:spcPct val="0"/>
      </a:spcAft>
      <a:defRPr kumimoji="1" sz="2400" kern="1200">
        <a:solidFill>
          <a:schemeClr val="tx1"/>
        </a:solidFill>
        <a:latin typeface="Times New Roman" charset="0"/>
        <a:ea typeface="宋体" charset="-122"/>
        <a:cs typeface="+mn-cs"/>
      </a:defRPr>
    </a:lvl5pPr>
    <a:lvl6pPr marL="2286000" algn="l" defTabSz="914400" rtl="0" eaLnBrk="1" latinLnBrk="0" hangingPunct="1">
      <a:defRPr kumimoji="1" sz="2400" kern="1200">
        <a:solidFill>
          <a:schemeClr val="tx1"/>
        </a:solidFill>
        <a:latin typeface="Times New Roman" charset="0"/>
        <a:ea typeface="宋体" charset="-122"/>
        <a:cs typeface="+mn-cs"/>
      </a:defRPr>
    </a:lvl6pPr>
    <a:lvl7pPr marL="2743200" algn="l" defTabSz="914400" rtl="0" eaLnBrk="1" latinLnBrk="0" hangingPunct="1">
      <a:defRPr kumimoji="1" sz="2400" kern="1200">
        <a:solidFill>
          <a:schemeClr val="tx1"/>
        </a:solidFill>
        <a:latin typeface="Times New Roman" charset="0"/>
        <a:ea typeface="宋体" charset="-122"/>
        <a:cs typeface="+mn-cs"/>
      </a:defRPr>
    </a:lvl7pPr>
    <a:lvl8pPr marL="3200400" algn="l" defTabSz="914400" rtl="0" eaLnBrk="1" latinLnBrk="0" hangingPunct="1">
      <a:defRPr kumimoji="1" sz="2400" kern="1200">
        <a:solidFill>
          <a:schemeClr val="tx1"/>
        </a:solidFill>
        <a:latin typeface="Times New Roman" charset="0"/>
        <a:ea typeface="宋体" charset="-122"/>
        <a:cs typeface="+mn-cs"/>
      </a:defRPr>
    </a:lvl8pPr>
    <a:lvl9pPr marL="3657600" algn="l" defTabSz="914400" rtl="0" eaLnBrk="1" latinLnBrk="0" hangingPunct="1">
      <a:defRPr kumimoji="1" sz="2400" kern="1200">
        <a:solidFill>
          <a:schemeClr val="tx1"/>
        </a:solidFill>
        <a:latin typeface="Times New Roman"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CC3300"/>
    <a:srgbClr val="0000CC"/>
    <a:srgbClr val="990099"/>
    <a:srgbClr val="66FF33"/>
    <a:srgbClr val="FF99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2" autoAdjust="0"/>
    <p:restoredTop sz="90933"/>
  </p:normalViewPr>
  <p:slideViewPr>
    <p:cSldViewPr>
      <p:cViewPr varScale="1">
        <p:scale>
          <a:sx n="104" d="100"/>
          <a:sy n="104" d="100"/>
        </p:scale>
        <p:origin x="1980" y="11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89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diagrams/_rels/data4.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32.xml"/><Relationship Id="rId1" Type="http://schemas.openxmlformats.org/officeDocument/2006/relationships/slide" Target="../slides/slide16.xml"/><Relationship Id="rId5" Type="http://schemas.openxmlformats.org/officeDocument/2006/relationships/slide" Target="../slides/slide35.xml"/><Relationship Id="rId4"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E7BCB4-28AE-4D40-B94B-CC7B15A5CE2E}" type="doc">
      <dgm:prSet loTypeId="urn:microsoft.com/office/officeart/2005/8/layout/hierarchy4" loCatId="list" qsTypeId="urn:microsoft.com/office/officeart/2005/8/quickstyle/simple1" qsCatId="simple" csTypeId="urn:microsoft.com/office/officeart/2005/8/colors/accent1_2" csCatId="accent1" phldr="1"/>
      <dgm:spPr>
        <a:scene3d>
          <a:camera prst="orthographicFront">
            <a:rot lat="0" lon="0" rev="0"/>
          </a:camera>
          <a:lightRig rig="contrasting" dir="t">
            <a:rot lat="0" lon="0" rev="1500000"/>
          </a:lightRig>
        </a:scene3d>
      </dgm:spPr>
      <dgm:t>
        <a:bodyPr/>
        <a:lstStyle/>
        <a:p>
          <a:endParaRPr lang="zh-CN" altLang="en-US"/>
        </a:p>
      </dgm:t>
    </dgm:pt>
    <dgm:pt modelId="{A7767233-44C3-4D48-A8DE-8237240E72AB}">
      <dgm:prSet phldrT="[文本]"/>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b="1" dirty="0" smtClean="0">
              <a:solidFill>
                <a:srgbClr val="000099"/>
              </a:solidFill>
            </a:rPr>
            <a:t>会写算法程序（不用任何参考）</a:t>
          </a:r>
          <a:r>
            <a:rPr lang="en-US" altLang="zh-CN" b="1" dirty="0" smtClean="0">
              <a:solidFill>
                <a:srgbClr val="000099"/>
              </a:solidFill>
            </a:rPr>
            <a:t>---90</a:t>
          </a:r>
          <a:endParaRPr lang="zh-CN" altLang="en-US" dirty="0"/>
        </a:p>
      </dgm:t>
    </dgm:pt>
    <dgm:pt modelId="{6E389934-4C45-4C2C-9931-76AC56F6577E}" type="parTrans" cxnId="{0C436C43-4611-46BD-8A15-CAA67DEC6233}">
      <dgm:prSet/>
      <dgm:spPr/>
      <dgm:t>
        <a:bodyPr/>
        <a:lstStyle/>
        <a:p>
          <a:endParaRPr lang="zh-CN" altLang="en-US"/>
        </a:p>
      </dgm:t>
    </dgm:pt>
    <dgm:pt modelId="{33205641-6EA0-4802-9E8B-F266FE687096}" type="sibTrans" cxnId="{0C436C43-4611-46BD-8A15-CAA67DEC6233}">
      <dgm:prSet/>
      <dgm:spPr/>
      <dgm:t>
        <a:bodyPr/>
        <a:lstStyle/>
        <a:p>
          <a:endParaRPr lang="zh-CN" altLang="en-US"/>
        </a:p>
      </dgm:t>
    </dgm:pt>
    <dgm:pt modelId="{1E2D69C5-3F5F-4304-A319-EB018A2B1034}">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b="1" smtClean="0">
              <a:solidFill>
                <a:srgbClr val="000099"/>
              </a:solidFill>
            </a:rPr>
            <a:t>至少会写</a:t>
          </a:r>
          <a:r>
            <a:rPr lang="en-US" altLang="zh-CN" b="1" smtClean="0">
              <a:solidFill>
                <a:srgbClr val="000099"/>
              </a:solidFill>
            </a:rPr>
            <a:t>2-3</a:t>
          </a:r>
          <a:r>
            <a:rPr lang="zh-CN" altLang="en-US" b="1" smtClean="0">
              <a:solidFill>
                <a:srgbClr val="000099"/>
              </a:solidFill>
            </a:rPr>
            <a:t>个程序（不用任何参考）</a:t>
          </a:r>
          <a:endParaRPr lang="en-US" altLang="zh-CN" b="1" dirty="0" smtClean="0">
            <a:solidFill>
              <a:srgbClr val="000099"/>
            </a:solidFill>
          </a:endParaRPr>
        </a:p>
      </dgm:t>
    </dgm:pt>
    <dgm:pt modelId="{6A1CA6BF-80B1-4F8D-AF64-C9806E4F4E21}" type="parTrans" cxnId="{63C41970-6A86-4C6E-8E2F-3294CAFF98E1}">
      <dgm:prSet/>
      <dgm:spPr/>
      <dgm:t>
        <a:bodyPr/>
        <a:lstStyle/>
        <a:p>
          <a:endParaRPr lang="zh-CN" altLang="en-US"/>
        </a:p>
      </dgm:t>
    </dgm:pt>
    <dgm:pt modelId="{615F609B-C715-43CF-8DF1-3D2073BEEA9D}" type="sibTrans" cxnId="{63C41970-6A86-4C6E-8E2F-3294CAFF98E1}">
      <dgm:prSet/>
      <dgm:spPr/>
      <dgm:t>
        <a:bodyPr/>
        <a:lstStyle/>
        <a:p>
          <a:endParaRPr lang="zh-CN" altLang="en-US"/>
        </a:p>
      </dgm:t>
    </dgm:pt>
    <dgm:pt modelId="{CFAA0C7B-2C18-464F-B557-FFE6C3717BA6}">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b="1" smtClean="0">
              <a:solidFill>
                <a:srgbClr val="000099"/>
              </a:solidFill>
            </a:rPr>
            <a:t>会默写</a:t>
          </a:r>
          <a:r>
            <a:rPr lang="en-US" altLang="zh-CN" b="1" smtClean="0">
              <a:solidFill>
                <a:srgbClr val="000099"/>
              </a:solidFill>
            </a:rPr>
            <a:t>10</a:t>
          </a:r>
          <a:r>
            <a:rPr lang="zh-CN" altLang="en-US" b="1" smtClean="0">
              <a:solidFill>
                <a:srgbClr val="000099"/>
              </a:solidFill>
            </a:rPr>
            <a:t>个左右程序</a:t>
          </a:r>
          <a:r>
            <a:rPr lang="en-US" altLang="zh-CN" b="1" smtClean="0">
              <a:solidFill>
                <a:srgbClr val="000099"/>
              </a:solidFill>
            </a:rPr>
            <a:t>---80</a:t>
          </a:r>
          <a:endParaRPr lang="en-US" altLang="zh-CN" b="1" dirty="0" smtClean="0">
            <a:solidFill>
              <a:srgbClr val="000099"/>
            </a:solidFill>
          </a:endParaRPr>
        </a:p>
      </dgm:t>
    </dgm:pt>
    <dgm:pt modelId="{F41CA37B-8B6C-4E2F-A030-168A53F9B7D8}" type="parTrans" cxnId="{1EC1F7C2-0D6A-4ACD-B3D0-90506DAF58AC}">
      <dgm:prSet/>
      <dgm:spPr/>
      <dgm:t>
        <a:bodyPr/>
        <a:lstStyle/>
        <a:p>
          <a:endParaRPr lang="zh-CN" altLang="en-US"/>
        </a:p>
      </dgm:t>
    </dgm:pt>
    <dgm:pt modelId="{32550051-671F-41E9-8AF7-EB40AD058A9F}" type="sibTrans" cxnId="{1EC1F7C2-0D6A-4ACD-B3D0-90506DAF58AC}">
      <dgm:prSet/>
      <dgm:spPr/>
      <dgm:t>
        <a:bodyPr/>
        <a:lstStyle/>
        <a:p>
          <a:endParaRPr lang="zh-CN" altLang="en-US"/>
        </a:p>
      </dgm:t>
    </dgm:pt>
    <dgm:pt modelId="{B87E381C-5A30-40C3-AE3E-9F5F80259A01}">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b="1" smtClean="0">
              <a:solidFill>
                <a:srgbClr val="000099"/>
              </a:solidFill>
            </a:rPr>
            <a:t>算法流程的每一步会写</a:t>
          </a:r>
          <a:r>
            <a:rPr lang="en-US" altLang="zh-CN" b="1" smtClean="0">
              <a:solidFill>
                <a:srgbClr val="000099"/>
              </a:solidFill>
            </a:rPr>
            <a:t>---70</a:t>
          </a:r>
          <a:endParaRPr lang="en-US" altLang="zh-CN" b="1" dirty="0" smtClean="0">
            <a:solidFill>
              <a:srgbClr val="000099"/>
            </a:solidFill>
          </a:endParaRPr>
        </a:p>
      </dgm:t>
    </dgm:pt>
    <dgm:pt modelId="{9F040DAE-9A73-4926-A5D7-BAD63CF5A668}" type="parTrans" cxnId="{EFBCCB3C-EE32-4490-AC75-892567ABF17A}">
      <dgm:prSet/>
      <dgm:spPr/>
      <dgm:t>
        <a:bodyPr/>
        <a:lstStyle/>
        <a:p>
          <a:endParaRPr lang="zh-CN" altLang="en-US"/>
        </a:p>
      </dgm:t>
    </dgm:pt>
    <dgm:pt modelId="{D35F0213-AD02-4F3C-9A29-B191C6AFF313}" type="sibTrans" cxnId="{EFBCCB3C-EE32-4490-AC75-892567ABF17A}">
      <dgm:prSet/>
      <dgm:spPr/>
      <dgm:t>
        <a:bodyPr/>
        <a:lstStyle/>
        <a:p>
          <a:endParaRPr lang="zh-CN" altLang="en-US"/>
        </a:p>
      </dgm:t>
    </dgm:pt>
    <dgm:pt modelId="{67689481-73E9-4731-8121-ED5283004B89}">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b="1" smtClean="0">
              <a:solidFill>
                <a:srgbClr val="000099"/>
              </a:solidFill>
            </a:rPr>
            <a:t>看懂算法</a:t>
          </a:r>
          <a:r>
            <a:rPr lang="en-US" altLang="zh-CN" b="1" smtClean="0">
              <a:solidFill>
                <a:srgbClr val="000099"/>
              </a:solidFill>
            </a:rPr>
            <a:t>----50</a:t>
          </a:r>
          <a:endParaRPr lang="en-US" altLang="zh-CN" b="1" dirty="0" smtClean="0">
            <a:solidFill>
              <a:srgbClr val="000099"/>
            </a:solidFill>
          </a:endParaRPr>
        </a:p>
      </dgm:t>
    </dgm:pt>
    <dgm:pt modelId="{54B092F3-1793-4176-BA29-ABA870FA5C5A}" type="parTrans" cxnId="{B1BFDF42-3184-48A4-A731-CF0FE1B1CC6F}">
      <dgm:prSet/>
      <dgm:spPr/>
      <dgm:t>
        <a:bodyPr/>
        <a:lstStyle/>
        <a:p>
          <a:endParaRPr lang="zh-CN" altLang="en-US"/>
        </a:p>
      </dgm:t>
    </dgm:pt>
    <dgm:pt modelId="{FEBB2B61-E27D-4F9F-93C1-FEF2247F3D7A}" type="sibTrans" cxnId="{B1BFDF42-3184-48A4-A731-CF0FE1B1CC6F}">
      <dgm:prSet/>
      <dgm:spPr/>
      <dgm:t>
        <a:bodyPr/>
        <a:lstStyle/>
        <a:p>
          <a:endParaRPr lang="zh-CN" altLang="en-US"/>
        </a:p>
      </dgm:t>
    </dgm:pt>
    <dgm:pt modelId="{DE7A8E2A-EFE6-44BE-BD3D-842C0FBF23E4}" type="pres">
      <dgm:prSet presAssocID="{42E7BCB4-28AE-4D40-B94B-CC7B15A5CE2E}" presName="Name0" presStyleCnt="0">
        <dgm:presLayoutVars>
          <dgm:chPref val="1"/>
          <dgm:dir/>
          <dgm:animOne val="branch"/>
          <dgm:animLvl val="lvl"/>
          <dgm:resizeHandles/>
        </dgm:presLayoutVars>
      </dgm:prSet>
      <dgm:spPr/>
      <dgm:t>
        <a:bodyPr/>
        <a:lstStyle/>
        <a:p>
          <a:endParaRPr lang="zh-CN" altLang="en-US"/>
        </a:p>
      </dgm:t>
    </dgm:pt>
    <dgm:pt modelId="{C027D0D9-6D6D-4F21-844A-1EFA040F87EE}" type="pres">
      <dgm:prSet presAssocID="{A7767233-44C3-4D48-A8DE-8237240E72AB}" presName="vert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BB0B3E78-67D7-45D4-834E-F94BB6F72B85}" type="pres">
      <dgm:prSet presAssocID="{A7767233-44C3-4D48-A8DE-8237240E72AB}" presName="txOne" presStyleLbl="node0" presStyleIdx="0" presStyleCnt="5">
        <dgm:presLayoutVars>
          <dgm:chPref val="3"/>
        </dgm:presLayoutVars>
      </dgm:prSet>
      <dgm:spPr/>
      <dgm:t>
        <a:bodyPr/>
        <a:lstStyle/>
        <a:p>
          <a:endParaRPr lang="zh-CN" altLang="en-US"/>
        </a:p>
      </dgm:t>
    </dgm:pt>
    <dgm:pt modelId="{C070C98B-A4D3-44CA-A484-EF130F6CDE54}" type="pres">
      <dgm:prSet presAssocID="{A7767233-44C3-4D48-A8DE-8237240E72AB}" presName="horz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E9F478D7-6187-49C6-9732-AD7A60741A1C}" type="pres">
      <dgm:prSet presAssocID="{33205641-6EA0-4802-9E8B-F266FE687096}" presName="sibSpace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ACE2BA2B-E0FF-4DBA-A2D2-5BFDD3686604}" type="pres">
      <dgm:prSet presAssocID="{1E2D69C5-3F5F-4304-A319-EB018A2B1034}" presName="vert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C6B712E5-5419-439B-8167-6393073CFD2C}" type="pres">
      <dgm:prSet presAssocID="{1E2D69C5-3F5F-4304-A319-EB018A2B1034}" presName="txOne" presStyleLbl="node0" presStyleIdx="1" presStyleCnt="5" custLinFactNeighborX="-1471" custLinFactNeighborY="14583">
        <dgm:presLayoutVars>
          <dgm:chPref val="3"/>
        </dgm:presLayoutVars>
      </dgm:prSet>
      <dgm:spPr/>
      <dgm:t>
        <a:bodyPr/>
        <a:lstStyle/>
        <a:p>
          <a:endParaRPr lang="zh-CN" altLang="en-US"/>
        </a:p>
      </dgm:t>
    </dgm:pt>
    <dgm:pt modelId="{6B4E294E-928B-490A-98D1-E8D0DBC36B15}" type="pres">
      <dgm:prSet presAssocID="{1E2D69C5-3F5F-4304-A319-EB018A2B1034}" presName="horz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AD01EBA7-FA58-44B9-818D-84244421AEDA}" type="pres">
      <dgm:prSet presAssocID="{615F609B-C715-43CF-8DF1-3D2073BEEA9D}" presName="sibSpace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5D6E2F54-FC36-4A41-8C63-89A0E8EB13CE}" type="pres">
      <dgm:prSet presAssocID="{CFAA0C7B-2C18-464F-B557-FFE6C3717BA6}" presName="vert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6FC3AC30-D2FD-4D69-A331-1F0B1756B66A}" type="pres">
      <dgm:prSet presAssocID="{CFAA0C7B-2C18-464F-B557-FFE6C3717BA6}" presName="txOne" presStyleLbl="node0" presStyleIdx="2" presStyleCnt="5">
        <dgm:presLayoutVars>
          <dgm:chPref val="3"/>
        </dgm:presLayoutVars>
      </dgm:prSet>
      <dgm:spPr/>
      <dgm:t>
        <a:bodyPr/>
        <a:lstStyle/>
        <a:p>
          <a:endParaRPr lang="zh-CN" altLang="en-US"/>
        </a:p>
      </dgm:t>
    </dgm:pt>
    <dgm:pt modelId="{70EABF78-2664-4484-828D-7E600435C708}" type="pres">
      <dgm:prSet presAssocID="{CFAA0C7B-2C18-464F-B557-FFE6C3717BA6}" presName="horz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DD6068BB-0815-41DC-9A3C-16626364D16F}" type="pres">
      <dgm:prSet presAssocID="{32550051-671F-41E9-8AF7-EB40AD058A9F}" presName="sibSpace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8B0BFC13-163C-47CB-905B-A85AE9F2125C}" type="pres">
      <dgm:prSet presAssocID="{B87E381C-5A30-40C3-AE3E-9F5F80259A01}" presName="vert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0C8AB894-36C1-4135-A0FC-995F0F087233}" type="pres">
      <dgm:prSet presAssocID="{B87E381C-5A30-40C3-AE3E-9F5F80259A01}" presName="txOne" presStyleLbl="node0" presStyleIdx="3" presStyleCnt="5">
        <dgm:presLayoutVars>
          <dgm:chPref val="3"/>
        </dgm:presLayoutVars>
      </dgm:prSet>
      <dgm:spPr/>
      <dgm:t>
        <a:bodyPr/>
        <a:lstStyle/>
        <a:p>
          <a:endParaRPr lang="zh-CN" altLang="en-US"/>
        </a:p>
      </dgm:t>
    </dgm:pt>
    <dgm:pt modelId="{0F16862C-A250-4E22-8898-6AA2C5B88AAA}" type="pres">
      <dgm:prSet presAssocID="{B87E381C-5A30-40C3-AE3E-9F5F80259A01}" presName="horz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B7C21527-771A-4702-A6E8-D0C99110F52B}" type="pres">
      <dgm:prSet presAssocID="{D35F0213-AD02-4F3C-9A29-B191C6AFF313}" presName="sibSpace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DDAD2B55-04F3-4735-9027-70C99ABE8D53}" type="pres">
      <dgm:prSet presAssocID="{67689481-73E9-4731-8121-ED5283004B89}" presName="vert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25C5D268-0DA6-4299-B4A0-157CB563F9EC}" type="pres">
      <dgm:prSet presAssocID="{67689481-73E9-4731-8121-ED5283004B89}" presName="txOne" presStyleLbl="node0" presStyleIdx="4" presStyleCnt="5">
        <dgm:presLayoutVars>
          <dgm:chPref val="3"/>
        </dgm:presLayoutVars>
      </dgm:prSet>
      <dgm:spPr/>
      <dgm:t>
        <a:bodyPr/>
        <a:lstStyle/>
        <a:p>
          <a:endParaRPr lang="zh-CN" altLang="en-US"/>
        </a:p>
      </dgm:t>
    </dgm:pt>
    <dgm:pt modelId="{E9C6D35B-C380-4694-ABE1-557CCF154328}" type="pres">
      <dgm:prSet presAssocID="{67689481-73E9-4731-8121-ED5283004B89}" presName="horzOn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Lst>
  <dgm:cxnLst>
    <dgm:cxn modelId="{B1BFDF42-3184-48A4-A731-CF0FE1B1CC6F}" srcId="{42E7BCB4-28AE-4D40-B94B-CC7B15A5CE2E}" destId="{67689481-73E9-4731-8121-ED5283004B89}" srcOrd="4" destOrd="0" parTransId="{54B092F3-1793-4176-BA29-ABA870FA5C5A}" sibTransId="{FEBB2B61-E27D-4F9F-93C1-FEF2247F3D7A}"/>
    <dgm:cxn modelId="{C90A06CF-4068-4991-9B0A-6C651DD695EF}" type="presOf" srcId="{A7767233-44C3-4D48-A8DE-8237240E72AB}" destId="{BB0B3E78-67D7-45D4-834E-F94BB6F72B85}" srcOrd="0" destOrd="0" presId="urn:microsoft.com/office/officeart/2005/8/layout/hierarchy4"/>
    <dgm:cxn modelId="{12833C02-0472-476F-86D2-45D02BCACD66}" type="presOf" srcId="{CFAA0C7B-2C18-464F-B557-FFE6C3717BA6}" destId="{6FC3AC30-D2FD-4D69-A331-1F0B1756B66A}" srcOrd="0" destOrd="0" presId="urn:microsoft.com/office/officeart/2005/8/layout/hierarchy4"/>
    <dgm:cxn modelId="{51228C6F-40AE-4F2F-8477-C65CB98D3885}" type="presOf" srcId="{67689481-73E9-4731-8121-ED5283004B89}" destId="{25C5D268-0DA6-4299-B4A0-157CB563F9EC}" srcOrd="0" destOrd="0" presId="urn:microsoft.com/office/officeart/2005/8/layout/hierarchy4"/>
    <dgm:cxn modelId="{CE8E5207-37E6-4273-BD96-BDF349AAC36B}" type="presOf" srcId="{1E2D69C5-3F5F-4304-A319-EB018A2B1034}" destId="{C6B712E5-5419-439B-8167-6393073CFD2C}" srcOrd="0" destOrd="0" presId="urn:microsoft.com/office/officeart/2005/8/layout/hierarchy4"/>
    <dgm:cxn modelId="{63C41970-6A86-4C6E-8E2F-3294CAFF98E1}" srcId="{42E7BCB4-28AE-4D40-B94B-CC7B15A5CE2E}" destId="{1E2D69C5-3F5F-4304-A319-EB018A2B1034}" srcOrd="1" destOrd="0" parTransId="{6A1CA6BF-80B1-4F8D-AF64-C9806E4F4E21}" sibTransId="{615F609B-C715-43CF-8DF1-3D2073BEEA9D}"/>
    <dgm:cxn modelId="{1EC1F7C2-0D6A-4ACD-B3D0-90506DAF58AC}" srcId="{42E7BCB4-28AE-4D40-B94B-CC7B15A5CE2E}" destId="{CFAA0C7B-2C18-464F-B557-FFE6C3717BA6}" srcOrd="2" destOrd="0" parTransId="{F41CA37B-8B6C-4E2F-A030-168A53F9B7D8}" sibTransId="{32550051-671F-41E9-8AF7-EB40AD058A9F}"/>
    <dgm:cxn modelId="{B1D5A4B4-4434-4B72-B92A-F57CCB11A488}" type="presOf" srcId="{42E7BCB4-28AE-4D40-B94B-CC7B15A5CE2E}" destId="{DE7A8E2A-EFE6-44BE-BD3D-842C0FBF23E4}" srcOrd="0" destOrd="0" presId="urn:microsoft.com/office/officeart/2005/8/layout/hierarchy4"/>
    <dgm:cxn modelId="{0C436C43-4611-46BD-8A15-CAA67DEC6233}" srcId="{42E7BCB4-28AE-4D40-B94B-CC7B15A5CE2E}" destId="{A7767233-44C3-4D48-A8DE-8237240E72AB}" srcOrd="0" destOrd="0" parTransId="{6E389934-4C45-4C2C-9931-76AC56F6577E}" sibTransId="{33205641-6EA0-4802-9E8B-F266FE687096}"/>
    <dgm:cxn modelId="{AEED1158-DDE6-4076-931A-E9AE5D3D7538}" type="presOf" srcId="{B87E381C-5A30-40C3-AE3E-9F5F80259A01}" destId="{0C8AB894-36C1-4135-A0FC-995F0F087233}" srcOrd="0" destOrd="0" presId="urn:microsoft.com/office/officeart/2005/8/layout/hierarchy4"/>
    <dgm:cxn modelId="{EFBCCB3C-EE32-4490-AC75-892567ABF17A}" srcId="{42E7BCB4-28AE-4D40-B94B-CC7B15A5CE2E}" destId="{B87E381C-5A30-40C3-AE3E-9F5F80259A01}" srcOrd="3" destOrd="0" parTransId="{9F040DAE-9A73-4926-A5D7-BAD63CF5A668}" sibTransId="{D35F0213-AD02-4F3C-9A29-B191C6AFF313}"/>
    <dgm:cxn modelId="{203230E8-F246-4F91-83C5-DD64F6229FE2}" type="presParOf" srcId="{DE7A8E2A-EFE6-44BE-BD3D-842C0FBF23E4}" destId="{C027D0D9-6D6D-4F21-844A-1EFA040F87EE}" srcOrd="0" destOrd="0" presId="urn:microsoft.com/office/officeart/2005/8/layout/hierarchy4"/>
    <dgm:cxn modelId="{F6597A94-C0BF-4630-B969-666BA8E52924}" type="presParOf" srcId="{C027D0D9-6D6D-4F21-844A-1EFA040F87EE}" destId="{BB0B3E78-67D7-45D4-834E-F94BB6F72B85}" srcOrd="0" destOrd="0" presId="urn:microsoft.com/office/officeart/2005/8/layout/hierarchy4"/>
    <dgm:cxn modelId="{939265DF-2C46-4458-82AC-C536C74DC051}" type="presParOf" srcId="{C027D0D9-6D6D-4F21-844A-1EFA040F87EE}" destId="{C070C98B-A4D3-44CA-A484-EF130F6CDE54}" srcOrd="1" destOrd="0" presId="urn:microsoft.com/office/officeart/2005/8/layout/hierarchy4"/>
    <dgm:cxn modelId="{C46A1942-9EE2-4C9C-B1CF-298065977C68}" type="presParOf" srcId="{DE7A8E2A-EFE6-44BE-BD3D-842C0FBF23E4}" destId="{E9F478D7-6187-49C6-9732-AD7A60741A1C}" srcOrd="1" destOrd="0" presId="urn:microsoft.com/office/officeart/2005/8/layout/hierarchy4"/>
    <dgm:cxn modelId="{BDB8727E-319C-470B-884E-163A8EB81768}" type="presParOf" srcId="{DE7A8E2A-EFE6-44BE-BD3D-842C0FBF23E4}" destId="{ACE2BA2B-E0FF-4DBA-A2D2-5BFDD3686604}" srcOrd="2" destOrd="0" presId="urn:microsoft.com/office/officeart/2005/8/layout/hierarchy4"/>
    <dgm:cxn modelId="{2DE6E554-0D21-452B-95A4-E60777A11FBB}" type="presParOf" srcId="{ACE2BA2B-E0FF-4DBA-A2D2-5BFDD3686604}" destId="{C6B712E5-5419-439B-8167-6393073CFD2C}" srcOrd="0" destOrd="0" presId="urn:microsoft.com/office/officeart/2005/8/layout/hierarchy4"/>
    <dgm:cxn modelId="{DE1BE253-34B7-4452-AF91-8A8D41DEDE9E}" type="presParOf" srcId="{ACE2BA2B-E0FF-4DBA-A2D2-5BFDD3686604}" destId="{6B4E294E-928B-490A-98D1-E8D0DBC36B15}" srcOrd="1" destOrd="0" presId="urn:microsoft.com/office/officeart/2005/8/layout/hierarchy4"/>
    <dgm:cxn modelId="{DA1B0248-4D82-4127-862A-1BB3770AB93B}" type="presParOf" srcId="{DE7A8E2A-EFE6-44BE-BD3D-842C0FBF23E4}" destId="{AD01EBA7-FA58-44B9-818D-84244421AEDA}" srcOrd="3" destOrd="0" presId="urn:microsoft.com/office/officeart/2005/8/layout/hierarchy4"/>
    <dgm:cxn modelId="{F6315397-AC90-42C6-9145-62BE9E92B38B}" type="presParOf" srcId="{DE7A8E2A-EFE6-44BE-BD3D-842C0FBF23E4}" destId="{5D6E2F54-FC36-4A41-8C63-89A0E8EB13CE}" srcOrd="4" destOrd="0" presId="urn:microsoft.com/office/officeart/2005/8/layout/hierarchy4"/>
    <dgm:cxn modelId="{5621FEE4-D67F-4F8F-A1B8-C84C8217E824}" type="presParOf" srcId="{5D6E2F54-FC36-4A41-8C63-89A0E8EB13CE}" destId="{6FC3AC30-D2FD-4D69-A331-1F0B1756B66A}" srcOrd="0" destOrd="0" presId="urn:microsoft.com/office/officeart/2005/8/layout/hierarchy4"/>
    <dgm:cxn modelId="{28865C40-0F5C-46E4-BE5D-4DE357B2D9A2}" type="presParOf" srcId="{5D6E2F54-FC36-4A41-8C63-89A0E8EB13CE}" destId="{70EABF78-2664-4484-828D-7E600435C708}" srcOrd="1" destOrd="0" presId="urn:microsoft.com/office/officeart/2005/8/layout/hierarchy4"/>
    <dgm:cxn modelId="{95FECEC2-C2D4-475E-BC5D-AC977A024299}" type="presParOf" srcId="{DE7A8E2A-EFE6-44BE-BD3D-842C0FBF23E4}" destId="{DD6068BB-0815-41DC-9A3C-16626364D16F}" srcOrd="5" destOrd="0" presId="urn:microsoft.com/office/officeart/2005/8/layout/hierarchy4"/>
    <dgm:cxn modelId="{7486BD89-5A0A-46A0-BC01-22109D75F0AF}" type="presParOf" srcId="{DE7A8E2A-EFE6-44BE-BD3D-842C0FBF23E4}" destId="{8B0BFC13-163C-47CB-905B-A85AE9F2125C}" srcOrd="6" destOrd="0" presId="urn:microsoft.com/office/officeart/2005/8/layout/hierarchy4"/>
    <dgm:cxn modelId="{4C93217D-5C18-4D42-95B4-18ADC6D818A2}" type="presParOf" srcId="{8B0BFC13-163C-47CB-905B-A85AE9F2125C}" destId="{0C8AB894-36C1-4135-A0FC-995F0F087233}" srcOrd="0" destOrd="0" presId="urn:microsoft.com/office/officeart/2005/8/layout/hierarchy4"/>
    <dgm:cxn modelId="{81695303-D518-43AF-AAD4-65AA6CE04447}" type="presParOf" srcId="{8B0BFC13-163C-47CB-905B-A85AE9F2125C}" destId="{0F16862C-A250-4E22-8898-6AA2C5B88AAA}" srcOrd="1" destOrd="0" presId="urn:microsoft.com/office/officeart/2005/8/layout/hierarchy4"/>
    <dgm:cxn modelId="{34124B09-1E62-43E8-A3FB-4431ED22C729}" type="presParOf" srcId="{DE7A8E2A-EFE6-44BE-BD3D-842C0FBF23E4}" destId="{B7C21527-771A-4702-A6E8-D0C99110F52B}" srcOrd="7" destOrd="0" presId="urn:microsoft.com/office/officeart/2005/8/layout/hierarchy4"/>
    <dgm:cxn modelId="{25907B32-F63C-4EAA-8A9B-BF92A319E5E6}" type="presParOf" srcId="{DE7A8E2A-EFE6-44BE-BD3D-842C0FBF23E4}" destId="{DDAD2B55-04F3-4735-9027-70C99ABE8D53}" srcOrd="8" destOrd="0" presId="urn:microsoft.com/office/officeart/2005/8/layout/hierarchy4"/>
    <dgm:cxn modelId="{707B8E6D-EA96-4051-A963-6327395BD597}" type="presParOf" srcId="{DDAD2B55-04F3-4735-9027-70C99ABE8D53}" destId="{25C5D268-0DA6-4299-B4A0-157CB563F9EC}" srcOrd="0" destOrd="0" presId="urn:microsoft.com/office/officeart/2005/8/layout/hierarchy4"/>
    <dgm:cxn modelId="{52B4FE19-6E75-4863-9364-429969EF62E2}" type="presParOf" srcId="{DDAD2B55-04F3-4735-9027-70C99ABE8D53}" destId="{E9C6D35B-C380-4694-ABE1-557CCF15432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ED1D03-7D34-4661-8734-27978BA08CEB}" type="doc">
      <dgm:prSet loTypeId="urn:microsoft.com/office/officeart/2005/8/layout/vProcess5" loCatId="process" qsTypeId="urn:microsoft.com/office/officeart/2005/8/quickstyle/3d7" qsCatId="3D" csTypeId="urn:microsoft.com/office/officeart/2005/8/colors/accent1_2" csCatId="accent1" phldr="1"/>
      <dgm:spPr/>
      <dgm:t>
        <a:bodyPr/>
        <a:lstStyle/>
        <a:p>
          <a:endParaRPr lang="zh-CN" altLang="en-US"/>
        </a:p>
      </dgm:t>
    </dgm:pt>
    <dgm:pt modelId="{43CBA37D-02AE-41FE-85B5-D7167D572283}">
      <dgm:prSet phldrT="[文本]">
        <dgm:style>
          <a:lnRef idx="0">
            <a:scrgbClr r="0" g="0" b="0"/>
          </a:lnRef>
          <a:fillRef idx="0">
            <a:scrgbClr r="0" g="0" b="0"/>
          </a:fillRef>
          <a:effectRef idx="0">
            <a:scrgbClr r="0" g="0" b="0"/>
          </a:effectRef>
          <a:fontRef idx="minor">
            <a:schemeClr val="lt1"/>
          </a:fontRef>
        </dgm:style>
      </dgm:prSe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dgm:spPr>
      <dgm:t>
        <a:bodyPr/>
        <a:lstStyle/>
        <a:p>
          <a:r>
            <a:rPr lang="zh-CN" altLang="en-US" dirty="0" smtClean="0"/>
            <a:t>发现问题（敏感）</a:t>
          </a:r>
          <a:endParaRPr lang="zh-CN" altLang="en-US" dirty="0"/>
        </a:p>
      </dgm:t>
    </dgm:pt>
    <dgm:pt modelId="{309185B5-82DB-4CC9-97BC-73E587A0B565}" type="parTrans" cxnId="{E0FC4BA6-2547-472C-BB5E-B2B153181AD5}">
      <dgm:prSet/>
      <dgm:spPr/>
      <dgm:t>
        <a:bodyPr/>
        <a:lstStyle/>
        <a:p>
          <a:endParaRPr lang="zh-CN" altLang="en-US"/>
        </a:p>
      </dgm:t>
    </dgm:pt>
    <dgm:pt modelId="{84796E78-B90D-470F-A316-2AEF5FB38EA9}" type="sibTrans" cxnId="{E0FC4BA6-2547-472C-BB5E-B2B153181AD5}">
      <dgm:prSet/>
      <dgm:spPr/>
      <dgm:t>
        <a:bodyPr/>
        <a:lstStyle/>
        <a:p>
          <a:endParaRPr lang="zh-CN" altLang="en-US"/>
        </a:p>
      </dgm:t>
    </dgm:pt>
    <dgm:pt modelId="{651199E6-139E-4C40-B707-45DECCAFD815}">
      <dgm:prSet phldrT="[文本]">
        <dgm:style>
          <a:lnRef idx="1">
            <a:schemeClr val="accent6"/>
          </a:lnRef>
          <a:fillRef idx="2">
            <a:schemeClr val="accent6"/>
          </a:fillRef>
          <a:effectRef idx="1">
            <a:schemeClr val="accent6"/>
          </a:effectRef>
          <a:fontRef idx="minor">
            <a:schemeClr val="dk1"/>
          </a:fontRef>
        </dgm:style>
      </dgm:prSet>
      <dgm:spPr/>
      <dgm:t>
        <a:bodyPr/>
        <a:lstStyle/>
        <a:p>
          <a:r>
            <a:rPr lang="zh-CN" altLang="en-US" dirty="0" smtClean="0"/>
            <a:t>提出问题（凝练）</a:t>
          </a:r>
          <a:endParaRPr lang="zh-CN" altLang="en-US" dirty="0"/>
        </a:p>
      </dgm:t>
    </dgm:pt>
    <dgm:pt modelId="{0190A623-F6C5-4E22-BA47-7C119C9DDEA6}" type="parTrans" cxnId="{90A06663-FC93-46A4-A71C-7F7A88C8038E}">
      <dgm:prSet/>
      <dgm:spPr/>
      <dgm:t>
        <a:bodyPr/>
        <a:lstStyle/>
        <a:p>
          <a:endParaRPr lang="zh-CN" altLang="en-US"/>
        </a:p>
      </dgm:t>
    </dgm:pt>
    <dgm:pt modelId="{B3B68FAF-8F41-49F2-84DA-648E3E9CFA9C}" type="sibTrans" cxnId="{90A06663-FC93-46A4-A71C-7F7A88C8038E}">
      <dgm:prSet/>
      <dgm:spPr/>
      <dgm:t>
        <a:bodyPr/>
        <a:lstStyle/>
        <a:p>
          <a:endParaRPr lang="zh-CN" altLang="en-US"/>
        </a:p>
      </dgm:t>
    </dgm:pt>
    <dgm:pt modelId="{E89B40DF-EBC1-4F94-AF7E-1489BFDCF37C}">
      <dgm:prSet phldrT="[文本]">
        <dgm:style>
          <a:lnRef idx="2">
            <a:schemeClr val="accent6"/>
          </a:lnRef>
          <a:fillRef idx="1">
            <a:schemeClr val="lt1"/>
          </a:fillRef>
          <a:effectRef idx="0">
            <a:schemeClr val="accent6"/>
          </a:effectRef>
          <a:fontRef idx="minor">
            <a:schemeClr val="dk1"/>
          </a:fontRef>
        </dgm:style>
      </dgm:prSet>
      <dgm:spPr>
        <a:solidFill>
          <a:srgbClr val="92D050"/>
        </a:solidFill>
        <a:ln/>
      </dgm:spPr>
      <dgm:t>
        <a:bodyPr/>
        <a:lstStyle/>
        <a:p>
          <a:r>
            <a:rPr lang="zh-CN" altLang="en-US" dirty="0" smtClean="0"/>
            <a:t>解决方案</a:t>
          </a:r>
          <a:endParaRPr lang="zh-CN" altLang="en-US" dirty="0"/>
        </a:p>
      </dgm:t>
    </dgm:pt>
    <dgm:pt modelId="{C41492A8-1850-4F13-9F4A-A86B8AC6338E}" type="parTrans" cxnId="{360BCD02-5E50-4E3A-923C-C1C7B2F96284}">
      <dgm:prSet/>
      <dgm:spPr/>
      <dgm:t>
        <a:bodyPr/>
        <a:lstStyle/>
        <a:p>
          <a:endParaRPr lang="zh-CN" altLang="en-US"/>
        </a:p>
      </dgm:t>
    </dgm:pt>
    <dgm:pt modelId="{DD7CCF77-FF84-4E6E-B616-FD2EC795A709}" type="sibTrans" cxnId="{360BCD02-5E50-4E3A-923C-C1C7B2F96284}">
      <dgm:prSet/>
      <dgm:spPr/>
      <dgm:t>
        <a:bodyPr/>
        <a:lstStyle/>
        <a:p>
          <a:endParaRPr lang="zh-CN" altLang="en-US"/>
        </a:p>
      </dgm:t>
    </dgm:pt>
    <dgm:pt modelId="{69271D0C-D621-4992-BA15-C9542CA02C25}">
      <dgm:prSet phldrT="[文本]">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r>
            <a:rPr lang="zh-CN" altLang="en-US" dirty="0" smtClean="0"/>
            <a:t>抽取模型（数学模型）</a:t>
          </a:r>
          <a:endParaRPr lang="zh-CN" altLang="en-US" dirty="0"/>
        </a:p>
      </dgm:t>
    </dgm:pt>
    <dgm:pt modelId="{077D224B-CB02-4A2E-AA7B-18BF53982519}" type="parTrans" cxnId="{9B331D48-60C4-463D-97BF-35FB71A2FEFF}">
      <dgm:prSet/>
      <dgm:spPr/>
      <dgm:t>
        <a:bodyPr/>
        <a:lstStyle/>
        <a:p>
          <a:endParaRPr lang="zh-CN" altLang="en-US"/>
        </a:p>
      </dgm:t>
    </dgm:pt>
    <dgm:pt modelId="{2156B609-CBCF-42D7-A05F-820E33BF7502}" type="sibTrans" cxnId="{9B331D48-60C4-463D-97BF-35FB71A2FEFF}">
      <dgm:prSet/>
      <dgm:spPr/>
      <dgm:t>
        <a:bodyPr/>
        <a:lstStyle/>
        <a:p>
          <a:endParaRPr lang="zh-CN" altLang="en-US"/>
        </a:p>
      </dgm:t>
    </dgm:pt>
    <dgm:pt modelId="{E6755166-36D7-4BFA-9B44-A7D25440967B}" type="pres">
      <dgm:prSet presAssocID="{55ED1D03-7D34-4661-8734-27978BA08CEB}" presName="outerComposite" presStyleCnt="0">
        <dgm:presLayoutVars>
          <dgm:chMax val="5"/>
          <dgm:dir/>
          <dgm:resizeHandles val="exact"/>
        </dgm:presLayoutVars>
      </dgm:prSet>
      <dgm:spPr/>
      <dgm:t>
        <a:bodyPr/>
        <a:lstStyle/>
        <a:p>
          <a:endParaRPr lang="zh-CN" altLang="en-US"/>
        </a:p>
      </dgm:t>
    </dgm:pt>
    <dgm:pt modelId="{6977F27D-7019-4254-94D7-A7D6E086B335}" type="pres">
      <dgm:prSet presAssocID="{55ED1D03-7D34-4661-8734-27978BA08CEB}" presName="dummyMaxCanvas" presStyleCnt="0">
        <dgm:presLayoutVars/>
      </dgm:prSet>
      <dgm:spPr/>
    </dgm:pt>
    <dgm:pt modelId="{AEE6C54B-3499-4DA4-B13B-091ED41F4607}" type="pres">
      <dgm:prSet presAssocID="{55ED1D03-7D34-4661-8734-27978BA08CEB}" presName="FourNodes_1" presStyleLbl="node1" presStyleIdx="0" presStyleCnt="4">
        <dgm:presLayoutVars>
          <dgm:bulletEnabled val="1"/>
        </dgm:presLayoutVars>
      </dgm:prSet>
      <dgm:spPr/>
      <dgm:t>
        <a:bodyPr/>
        <a:lstStyle/>
        <a:p>
          <a:endParaRPr lang="zh-CN" altLang="en-US"/>
        </a:p>
      </dgm:t>
    </dgm:pt>
    <dgm:pt modelId="{0B6C52A8-51F9-4A58-B776-CFADC47105D7}" type="pres">
      <dgm:prSet presAssocID="{55ED1D03-7D34-4661-8734-27978BA08CEB}" presName="FourNodes_2" presStyleLbl="node1" presStyleIdx="1" presStyleCnt="4">
        <dgm:presLayoutVars>
          <dgm:bulletEnabled val="1"/>
        </dgm:presLayoutVars>
      </dgm:prSet>
      <dgm:spPr/>
      <dgm:t>
        <a:bodyPr/>
        <a:lstStyle/>
        <a:p>
          <a:endParaRPr lang="zh-CN" altLang="en-US"/>
        </a:p>
      </dgm:t>
    </dgm:pt>
    <dgm:pt modelId="{3342625D-D39F-4002-91B9-B4F1A95B5BC1}" type="pres">
      <dgm:prSet presAssocID="{55ED1D03-7D34-4661-8734-27978BA08CEB}" presName="FourNodes_3" presStyleLbl="node1" presStyleIdx="2" presStyleCnt="4">
        <dgm:presLayoutVars>
          <dgm:bulletEnabled val="1"/>
        </dgm:presLayoutVars>
      </dgm:prSet>
      <dgm:spPr/>
      <dgm:t>
        <a:bodyPr/>
        <a:lstStyle/>
        <a:p>
          <a:endParaRPr lang="zh-CN" altLang="en-US"/>
        </a:p>
      </dgm:t>
    </dgm:pt>
    <dgm:pt modelId="{7888C10A-A951-4155-9D9C-362133FE3039}" type="pres">
      <dgm:prSet presAssocID="{55ED1D03-7D34-4661-8734-27978BA08CEB}" presName="FourNodes_4" presStyleLbl="node1" presStyleIdx="3" presStyleCnt="4">
        <dgm:presLayoutVars>
          <dgm:bulletEnabled val="1"/>
        </dgm:presLayoutVars>
      </dgm:prSet>
      <dgm:spPr/>
      <dgm:t>
        <a:bodyPr/>
        <a:lstStyle/>
        <a:p>
          <a:endParaRPr lang="zh-CN" altLang="en-US"/>
        </a:p>
      </dgm:t>
    </dgm:pt>
    <dgm:pt modelId="{1082AB51-BB94-4B8E-9A4E-1A358D1F95BA}" type="pres">
      <dgm:prSet presAssocID="{55ED1D03-7D34-4661-8734-27978BA08CEB}" presName="FourConn_1-2" presStyleLbl="fgAccFollowNode1" presStyleIdx="0" presStyleCnt="3">
        <dgm:presLayoutVars>
          <dgm:bulletEnabled val="1"/>
        </dgm:presLayoutVars>
      </dgm:prSet>
      <dgm:spPr/>
      <dgm:t>
        <a:bodyPr/>
        <a:lstStyle/>
        <a:p>
          <a:endParaRPr lang="zh-CN" altLang="en-US"/>
        </a:p>
      </dgm:t>
    </dgm:pt>
    <dgm:pt modelId="{49E570A1-61CE-49C1-88A8-1DC50016149F}" type="pres">
      <dgm:prSet presAssocID="{55ED1D03-7D34-4661-8734-27978BA08CEB}" presName="FourConn_2-3" presStyleLbl="fgAccFollowNode1" presStyleIdx="1" presStyleCnt="3">
        <dgm:presLayoutVars>
          <dgm:bulletEnabled val="1"/>
        </dgm:presLayoutVars>
      </dgm:prSet>
      <dgm:spPr/>
      <dgm:t>
        <a:bodyPr/>
        <a:lstStyle/>
        <a:p>
          <a:endParaRPr lang="zh-CN" altLang="en-US"/>
        </a:p>
      </dgm:t>
    </dgm:pt>
    <dgm:pt modelId="{9631DEAB-4609-4E2D-81AC-E51787A36DEF}" type="pres">
      <dgm:prSet presAssocID="{55ED1D03-7D34-4661-8734-27978BA08CEB}" presName="FourConn_3-4" presStyleLbl="fgAccFollowNode1" presStyleIdx="2" presStyleCnt="3">
        <dgm:presLayoutVars>
          <dgm:bulletEnabled val="1"/>
        </dgm:presLayoutVars>
      </dgm:prSet>
      <dgm:spPr/>
      <dgm:t>
        <a:bodyPr/>
        <a:lstStyle/>
        <a:p>
          <a:endParaRPr lang="zh-CN" altLang="en-US"/>
        </a:p>
      </dgm:t>
    </dgm:pt>
    <dgm:pt modelId="{50C50569-C32B-4522-9BDB-46D52EA0F6FB}" type="pres">
      <dgm:prSet presAssocID="{55ED1D03-7D34-4661-8734-27978BA08CEB}" presName="FourNodes_1_text" presStyleLbl="node1" presStyleIdx="3" presStyleCnt="4">
        <dgm:presLayoutVars>
          <dgm:bulletEnabled val="1"/>
        </dgm:presLayoutVars>
      </dgm:prSet>
      <dgm:spPr/>
      <dgm:t>
        <a:bodyPr/>
        <a:lstStyle/>
        <a:p>
          <a:endParaRPr lang="zh-CN" altLang="en-US"/>
        </a:p>
      </dgm:t>
    </dgm:pt>
    <dgm:pt modelId="{4B42BBCA-B3CF-4D02-92E8-658D0D58B7D4}" type="pres">
      <dgm:prSet presAssocID="{55ED1D03-7D34-4661-8734-27978BA08CEB}" presName="FourNodes_2_text" presStyleLbl="node1" presStyleIdx="3" presStyleCnt="4">
        <dgm:presLayoutVars>
          <dgm:bulletEnabled val="1"/>
        </dgm:presLayoutVars>
      </dgm:prSet>
      <dgm:spPr/>
      <dgm:t>
        <a:bodyPr/>
        <a:lstStyle/>
        <a:p>
          <a:endParaRPr lang="zh-CN" altLang="en-US"/>
        </a:p>
      </dgm:t>
    </dgm:pt>
    <dgm:pt modelId="{FC59823B-4D3E-42B5-A838-22BE2336765F}" type="pres">
      <dgm:prSet presAssocID="{55ED1D03-7D34-4661-8734-27978BA08CEB}" presName="FourNodes_3_text" presStyleLbl="node1" presStyleIdx="3" presStyleCnt="4">
        <dgm:presLayoutVars>
          <dgm:bulletEnabled val="1"/>
        </dgm:presLayoutVars>
      </dgm:prSet>
      <dgm:spPr/>
      <dgm:t>
        <a:bodyPr/>
        <a:lstStyle/>
        <a:p>
          <a:endParaRPr lang="zh-CN" altLang="en-US"/>
        </a:p>
      </dgm:t>
    </dgm:pt>
    <dgm:pt modelId="{9498C177-0631-4986-9522-FD584AB96705}" type="pres">
      <dgm:prSet presAssocID="{55ED1D03-7D34-4661-8734-27978BA08CEB}" presName="FourNodes_4_text" presStyleLbl="node1" presStyleIdx="3" presStyleCnt="4">
        <dgm:presLayoutVars>
          <dgm:bulletEnabled val="1"/>
        </dgm:presLayoutVars>
      </dgm:prSet>
      <dgm:spPr/>
      <dgm:t>
        <a:bodyPr/>
        <a:lstStyle/>
        <a:p>
          <a:endParaRPr lang="zh-CN" altLang="en-US"/>
        </a:p>
      </dgm:t>
    </dgm:pt>
  </dgm:ptLst>
  <dgm:cxnLst>
    <dgm:cxn modelId="{E0FC4BA6-2547-472C-BB5E-B2B153181AD5}" srcId="{55ED1D03-7D34-4661-8734-27978BA08CEB}" destId="{43CBA37D-02AE-41FE-85B5-D7167D572283}" srcOrd="0" destOrd="0" parTransId="{309185B5-82DB-4CC9-97BC-73E587A0B565}" sibTransId="{84796E78-B90D-470F-A316-2AEF5FB38EA9}"/>
    <dgm:cxn modelId="{9B331D48-60C4-463D-97BF-35FB71A2FEFF}" srcId="{55ED1D03-7D34-4661-8734-27978BA08CEB}" destId="{69271D0C-D621-4992-BA15-C9542CA02C25}" srcOrd="2" destOrd="0" parTransId="{077D224B-CB02-4A2E-AA7B-18BF53982519}" sibTransId="{2156B609-CBCF-42D7-A05F-820E33BF7502}"/>
    <dgm:cxn modelId="{61A13957-AB6A-4A5D-9721-7723F73FC51B}" type="presOf" srcId="{43CBA37D-02AE-41FE-85B5-D7167D572283}" destId="{50C50569-C32B-4522-9BDB-46D52EA0F6FB}" srcOrd="1" destOrd="0" presId="urn:microsoft.com/office/officeart/2005/8/layout/vProcess5"/>
    <dgm:cxn modelId="{5DF74B8D-A00A-4906-8CC1-A777F5D45AB7}" type="presOf" srcId="{84796E78-B90D-470F-A316-2AEF5FB38EA9}" destId="{1082AB51-BB94-4B8E-9A4E-1A358D1F95BA}" srcOrd="0" destOrd="0" presId="urn:microsoft.com/office/officeart/2005/8/layout/vProcess5"/>
    <dgm:cxn modelId="{360BCD02-5E50-4E3A-923C-C1C7B2F96284}" srcId="{55ED1D03-7D34-4661-8734-27978BA08CEB}" destId="{E89B40DF-EBC1-4F94-AF7E-1489BFDCF37C}" srcOrd="3" destOrd="0" parTransId="{C41492A8-1850-4F13-9F4A-A86B8AC6338E}" sibTransId="{DD7CCF77-FF84-4E6E-B616-FD2EC795A709}"/>
    <dgm:cxn modelId="{77E18F3B-287B-44D8-9E59-1C8EFA515028}" type="presOf" srcId="{651199E6-139E-4C40-B707-45DECCAFD815}" destId="{0B6C52A8-51F9-4A58-B776-CFADC47105D7}" srcOrd="0" destOrd="0" presId="urn:microsoft.com/office/officeart/2005/8/layout/vProcess5"/>
    <dgm:cxn modelId="{67C0C85C-AF71-4EFE-8B62-4F36B7B3A244}" type="presOf" srcId="{2156B609-CBCF-42D7-A05F-820E33BF7502}" destId="{9631DEAB-4609-4E2D-81AC-E51787A36DEF}" srcOrd="0" destOrd="0" presId="urn:microsoft.com/office/officeart/2005/8/layout/vProcess5"/>
    <dgm:cxn modelId="{90A06663-FC93-46A4-A71C-7F7A88C8038E}" srcId="{55ED1D03-7D34-4661-8734-27978BA08CEB}" destId="{651199E6-139E-4C40-B707-45DECCAFD815}" srcOrd="1" destOrd="0" parTransId="{0190A623-F6C5-4E22-BA47-7C119C9DDEA6}" sibTransId="{B3B68FAF-8F41-49F2-84DA-648E3E9CFA9C}"/>
    <dgm:cxn modelId="{F3F6F944-CF36-4D82-A344-7F028B384B89}" type="presOf" srcId="{B3B68FAF-8F41-49F2-84DA-648E3E9CFA9C}" destId="{49E570A1-61CE-49C1-88A8-1DC50016149F}" srcOrd="0" destOrd="0" presId="urn:microsoft.com/office/officeart/2005/8/layout/vProcess5"/>
    <dgm:cxn modelId="{AE057B8F-167A-4A65-AFDD-F411EB83B122}" type="presOf" srcId="{55ED1D03-7D34-4661-8734-27978BA08CEB}" destId="{E6755166-36D7-4BFA-9B44-A7D25440967B}" srcOrd="0" destOrd="0" presId="urn:microsoft.com/office/officeart/2005/8/layout/vProcess5"/>
    <dgm:cxn modelId="{2F71B842-6E3F-4164-AD44-113EAA9AB6ED}" type="presOf" srcId="{69271D0C-D621-4992-BA15-C9542CA02C25}" destId="{FC59823B-4D3E-42B5-A838-22BE2336765F}" srcOrd="1" destOrd="0" presId="urn:microsoft.com/office/officeart/2005/8/layout/vProcess5"/>
    <dgm:cxn modelId="{34B112CE-B6D1-4522-A752-C94CD621070B}" type="presOf" srcId="{43CBA37D-02AE-41FE-85B5-D7167D572283}" destId="{AEE6C54B-3499-4DA4-B13B-091ED41F4607}" srcOrd="0" destOrd="0" presId="urn:microsoft.com/office/officeart/2005/8/layout/vProcess5"/>
    <dgm:cxn modelId="{9DA2D5FE-E9C3-4641-8728-1E9D9FEEE48B}" type="presOf" srcId="{651199E6-139E-4C40-B707-45DECCAFD815}" destId="{4B42BBCA-B3CF-4D02-92E8-658D0D58B7D4}" srcOrd="1" destOrd="0" presId="urn:microsoft.com/office/officeart/2005/8/layout/vProcess5"/>
    <dgm:cxn modelId="{0863FE2A-E46F-4D6A-A008-2C35C77DF840}" type="presOf" srcId="{E89B40DF-EBC1-4F94-AF7E-1489BFDCF37C}" destId="{9498C177-0631-4986-9522-FD584AB96705}" srcOrd="1" destOrd="0" presId="urn:microsoft.com/office/officeart/2005/8/layout/vProcess5"/>
    <dgm:cxn modelId="{0427BF27-7EE3-4F9C-B2B1-CDE38CEC7EB8}" type="presOf" srcId="{69271D0C-D621-4992-BA15-C9542CA02C25}" destId="{3342625D-D39F-4002-91B9-B4F1A95B5BC1}" srcOrd="0" destOrd="0" presId="urn:microsoft.com/office/officeart/2005/8/layout/vProcess5"/>
    <dgm:cxn modelId="{885B8A0A-A876-43E0-9356-044F3FD283B5}" type="presOf" srcId="{E89B40DF-EBC1-4F94-AF7E-1489BFDCF37C}" destId="{7888C10A-A951-4155-9D9C-362133FE3039}" srcOrd="0" destOrd="0" presId="urn:microsoft.com/office/officeart/2005/8/layout/vProcess5"/>
    <dgm:cxn modelId="{01B6A017-3C03-4239-B630-65142BD47F09}" type="presParOf" srcId="{E6755166-36D7-4BFA-9B44-A7D25440967B}" destId="{6977F27D-7019-4254-94D7-A7D6E086B335}" srcOrd="0" destOrd="0" presId="urn:microsoft.com/office/officeart/2005/8/layout/vProcess5"/>
    <dgm:cxn modelId="{704C3A66-5C8B-4B66-B0CF-0DC8F9CDDB57}" type="presParOf" srcId="{E6755166-36D7-4BFA-9B44-A7D25440967B}" destId="{AEE6C54B-3499-4DA4-B13B-091ED41F4607}" srcOrd="1" destOrd="0" presId="urn:microsoft.com/office/officeart/2005/8/layout/vProcess5"/>
    <dgm:cxn modelId="{7CE25663-DDBB-4951-8470-DF0C33816B1C}" type="presParOf" srcId="{E6755166-36D7-4BFA-9B44-A7D25440967B}" destId="{0B6C52A8-51F9-4A58-B776-CFADC47105D7}" srcOrd="2" destOrd="0" presId="urn:microsoft.com/office/officeart/2005/8/layout/vProcess5"/>
    <dgm:cxn modelId="{1B8140F9-2080-45E1-8E40-B648195B047D}" type="presParOf" srcId="{E6755166-36D7-4BFA-9B44-A7D25440967B}" destId="{3342625D-D39F-4002-91B9-B4F1A95B5BC1}" srcOrd="3" destOrd="0" presId="urn:microsoft.com/office/officeart/2005/8/layout/vProcess5"/>
    <dgm:cxn modelId="{C4A6C31E-68B2-4A5A-8C84-D1F2BC385FFA}" type="presParOf" srcId="{E6755166-36D7-4BFA-9B44-A7D25440967B}" destId="{7888C10A-A951-4155-9D9C-362133FE3039}" srcOrd="4" destOrd="0" presId="urn:microsoft.com/office/officeart/2005/8/layout/vProcess5"/>
    <dgm:cxn modelId="{D03177D3-9045-45FC-A5E0-62294273A123}" type="presParOf" srcId="{E6755166-36D7-4BFA-9B44-A7D25440967B}" destId="{1082AB51-BB94-4B8E-9A4E-1A358D1F95BA}" srcOrd="5" destOrd="0" presId="urn:microsoft.com/office/officeart/2005/8/layout/vProcess5"/>
    <dgm:cxn modelId="{44E2DB52-1BC7-45CD-8AA0-189E66AA0FF6}" type="presParOf" srcId="{E6755166-36D7-4BFA-9B44-A7D25440967B}" destId="{49E570A1-61CE-49C1-88A8-1DC50016149F}" srcOrd="6" destOrd="0" presId="urn:microsoft.com/office/officeart/2005/8/layout/vProcess5"/>
    <dgm:cxn modelId="{D322AC84-1F3B-457C-93D2-0FA444C47170}" type="presParOf" srcId="{E6755166-36D7-4BFA-9B44-A7D25440967B}" destId="{9631DEAB-4609-4E2D-81AC-E51787A36DEF}" srcOrd="7" destOrd="0" presId="urn:microsoft.com/office/officeart/2005/8/layout/vProcess5"/>
    <dgm:cxn modelId="{D3DFDA8B-F69D-44B7-B50A-3C8280D7E233}" type="presParOf" srcId="{E6755166-36D7-4BFA-9B44-A7D25440967B}" destId="{50C50569-C32B-4522-9BDB-46D52EA0F6FB}" srcOrd="8" destOrd="0" presId="urn:microsoft.com/office/officeart/2005/8/layout/vProcess5"/>
    <dgm:cxn modelId="{3582FF0B-B8F8-4AD4-962B-92259A93D517}" type="presParOf" srcId="{E6755166-36D7-4BFA-9B44-A7D25440967B}" destId="{4B42BBCA-B3CF-4D02-92E8-658D0D58B7D4}" srcOrd="9" destOrd="0" presId="urn:microsoft.com/office/officeart/2005/8/layout/vProcess5"/>
    <dgm:cxn modelId="{F1958402-26B8-43ED-A313-DAD3705C3D38}" type="presParOf" srcId="{E6755166-36D7-4BFA-9B44-A7D25440967B}" destId="{FC59823B-4D3E-42B5-A838-22BE2336765F}" srcOrd="10" destOrd="0" presId="urn:microsoft.com/office/officeart/2005/8/layout/vProcess5"/>
    <dgm:cxn modelId="{7CD62DB7-9F76-43B7-9A06-43AD0366A975}" type="presParOf" srcId="{E6755166-36D7-4BFA-9B44-A7D25440967B}" destId="{9498C177-0631-4986-9522-FD584AB9670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316D9E-1847-4AFC-BABB-7AEE09361EB5}" type="doc">
      <dgm:prSet loTypeId="urn:microsoft.com/office/officeart/2008/layout/LinedList" loCatId="list" qsTypeId="urn:microsoft.com/office/officeart/2005/8/quickstyle/3d7" qsCatId="3D" csTypeId="urn:microsoft.com/office/officeart/2005/8/colors/accent1_2" csCatId="accent1" phldr="1"/>
      <dgm:spPr/>
      <dgm:t>
        <a:bodyPr/>
        <a:lstStyle/>
        <a:p>
          <a:endParaRPr lang="zh-CN" altLang="en-US"/>
        </a:p>
      </dgm:t>
    </dgm:pt>
    <dgm:pt modelId="{6797AB15-D492-44A8-A5A2-26C858194CA1}">
      <dgm:prSet phldrT="[文本]"/>
      <dgm:spPr/>
      <dgm:t>
        <a:bodyPr/>
        <a:lstStyle/>
        <a:p>
          <a:r>
            <a:rPr lang="zh-CN" altLang="en-US" b="1" cap="none" spc="0" smtClean="0">
              <a:ln w="22225">
                <a:prstDash val="solid"/>
              </a:ln>
              <a:effectLst/>
            </a:rPr>
            <a:t>学习过程</a:t>
          </a:r>
          <a:endParaRPr lang="zh-CN" altLang="en-US" b="1" cap="none" spc="0" dirty="0">
            <a:ln w="22225">
              <a:prstDash val="solid"/>
            </a:ln>
            <a:effectLst/>
          </a:endParaRPr>
        </a:p>
      </dgm:t>
    </dgm:pt>
    <dgm:pt modelId="{0F80C421-BCCE-4E6D-9A59-8EEE32146D10}" type="parTrans" cxnId="{41A114B6-397B-4689-A09D-902B50EAFE82}">
      <dgm:prSet/>
      <dgm:spPr/>
      <dgm:t>
        <a:bodyPr/>
        <a:lstStyle/>
        <a:p>
          <a:endParaRPr lang="zh-CN" altLang="en-US" b="1" cap="none" spc="0">
            <a:ln w="22225">
              <a:solidFill>
                <a:schemeClr val="accent2"/>
              </a:solidFill>
              <a:prstDash val="solid"/>
            </a:ln>
            <a:solidFill>
              <a:schemeClr val="accent2">
                <a:lumMod val="40000"/>
                <a:lumOff val="60000"/>
              </a:schemeClr>
            </a:solidFill>
            <a:effectLst/>
          </a:endParaRPr>
        </a:p>
      </dgm:t>
    </dgm:pt>
    <dgm:pt modelId="{3DD0943D-8413-4535-9729-6901B40AE7FC}" type="sibTrans" cxnId="{41A114B6-397B-4689-A09D-902B50EAFE82}">
      <dgm:prSet/>
      <dgm:spPr/>
      <dgm:t>
        <a:bodyPr/>
        <a:lstStyle/>
        <a:p>
          <a:endParaRPr lang="zh-CN" altLang="en-US" b="1" cap="none" spc="0">
            <a:ln w="22225">
              <a:solidFill>
                <a:schemeClr val="accent2"/>
              </a:solidFill>
              <a:prstDash val="solid"/>
            </a:ln>
            <a:solidFill>
              <a:schemeClr val="accent2">
                <a:lumMod val="40000"/>
                <a:lumOff val="60000"/>
              </a:schemeClr>
            </a:solidFill>
            <a:effectLst/>
          </a:endParaRPr>
        </a:p>
      </dgm:t>
    </dgm:pt>
    <dgm:pt modelId="{D48801B1-2834-4D9E-A30C-0F5001389AC5}">
      <dgm:prSet phldrT="[文本]"/>
      <dgm:spPr/>
      <dgm:t>
        <a:bodyPr/>
        <a:lstStyle/>
        <a:p>
          <a:r>
            <a:rPr lang="zh-CN" altLang="en-US" b="1" cap="none" spc="0" smtClean="0">
              <a:ln w="22225">
                <a:prstDash val="solid"/>
              </a:ln>
              <a:effectLst/>
            </a:rPr>
            <a:t>从最简单的开始</a:t>
          </a:r>
          <a:endParaRPr lang="zh-CN" altLang="en-US" b="1" cap="none" spc="0" dirty="0">
            <a:ln w="22225">
              <a:prstDash val="solid"/>
            </a:ln>
            <a:effectLst/>
          </a:endParaRPr>
        </a:p>
      </dgm:t>
    </dgm:pt>
    <dgm:pt modelId="{75262D7C-8106-42CC-9C59-6F39B969551A}" type="parTrans" cxnId="{95589F26-BE97-4910-962F-48CAB65FCE79}">
      <dgm:prSet/>
      <dgm:spPr/>
      <dgm:t>
        <a:bodyPr/>
        <a:lstStyle/>
        <a:p>
          <a:endParaRPr lang="zh-CN" altLang="en-US" b="1" cap="none" spc="0">
            <a:ln w="22225">
              <a:solidFill>
                <a:schemeClr val="accent2"/>
              </a:solidFill>
              <a:prstDash val="solid"/>
            </a:ln>
            <a:solidFill>
              <a:schemeClr val="accent2">
                <a:lumMod val="40000"/>
                <a:lumOff val="60000"/>
              </a:schemeClr>
            </a:solidFill>
            <a:effectLst/>
          </a:endParaRPr>
        </a:p>
      </dgm:t>
    </dgm:pt>
    <dgm:pt modelId="{E9F6BC5D-0F29-4EA2-AD65-1C30C98B557D}" type="sibTrans" cxnId="{95589F26-BE97-4910-962F-48CAB65FCE79}">
      <dgm:prSet/>
      <dgm:spPr/>
      <dgm:t>
        <a:bodyPr/>
        <a:lstStyle/>
        <a:p>
          <a:endParaRPr lang="zh-CN" altLang="en-US" b="1" cap="none" spc="0">
            <a:ln w="22225">
              <a:solidFill>
                <a:schemeClr val="accent2"/>
              </a:solidFill>
              <a:prstDash val="solid"/>
            </a:ln>
            <a:solidFill>
              <a:schemeClr val="accent2">
                <a:lumMod val="40000"/>
                <a:lumOff val="60000"/>
              </a:schemeClr>
            </a:solidFill>
            <a:effectLst/>
          </a:endParaRPr>
        </a:p>
      </dgm:t>
    </dgm:pt>
    <dgm:pt modelId="{B9F9E7CA-36AB-43D4-960E-66FF51FED151}">
      <dgm:prSet phldrT="[文本]"/>
      <dgm:spPr/>
      <dgm:t>
        <a:bodyPr/>
        <a:lstStyle/>
        <a:p>
          <a:r>
            <a:rPr lang="zh-CN" altLang="en-US" b="1" cap="none" spc="0" smtClean="0">
              <a:ln w="22225">
                <a:prstDash val="solid"/>
              </a:ln>
              <a:effectLst/>
            </a:rPr>
            <a:t>学会拆分函数</a:t>
          </a:r>
          <a:endParaRPr lang="zh-CN" altLang="en-US" b="1" cap="none" spc="0" dirty="0">
            <a:ln w="22225">
              <a:prstDash val="solid"/>
            </a:ln>
            <a:effectLst/>
          </a:endParaRPr>
        </a:p>
      </dgm:t>
    </dgm:pt>
    <dgm:pt modelId="{B9B54A92-4821-4AE8-9CBB-D4A22C944003}" type="parTrans" cxnId="{BAB8B6D7-35D4-437A-B097-7975DEB54850}">
      <dgm:prSet/>
      <dgm:spPr/>
      <dgm:t>
        <a:bodyPr/>
        <a:lstStyle/>
        <a:p>
          <a:endParaRPr lang="zh-CN" altLang="en-US" b="1" cap="none" spc="0">
            <a:ln w="22225">
              <a:solidFill>
                <a:schemeClr val="accent2"/>
              </a:solidFill>
              <a:prstDash val="solid"/>
            </a:ln>
            <a:solidFill>
              <a:schemeClr val="accent2">
                <a:lumMod val="40000"/>
                <a:lumOff val="60000"/>
              </a:schemeClr>
            </a:solidFill>
            <a:effectLst/>
          </a:endParaRPr>
        </a:p>
      </dgm:t>
    </dgm:pt>
    <dgm:pt modelId="{B76F5BC4-DAEC-4871-9968-0FB4081478DF}" type="sibTrans" cxnId="{BAB8B6D7-35D4-437A-B097-7975DEB54850}">
      <dgm:prSet/>
      <dgm:spPr/>
      <dgm:t>
        <a:bodyPr/>
        <a:lstStyle/>
        <a:p>
          <a:endParaRPr lang="zh-CN" altLang="en-US" b="1" cap="none" spc="0">
            <a:ln w="22225">
              <a:solidFill>
                <a:schemeClr val="accent2"/>
              </a:solidFill>
              <a:prstDash val="solid"/>
            </a:ln>
            <a:solidFill>
              <a:schemeClr val="accent2">
                <a:lumMod val="40000"/>
                <a:lumOff val="60000"/>
              </a:schemeClr>
            </a:solidFill>
            <a:effectLst/>
          </a:endParaRPr>
        </a:p>
      </dgm:t>
    </dgm:pt>
    <dgm:pt modelId="{B6F9490F-3633-4083-951A-2BA8ECA1D35E}">
      <dgm:prSet phldrT="[文本]"/>
      <dgm:spPr/>
      <dgm:t>
        <a:bodyPr/>
        <a:lstStyle/>
        <a:p>
          <a:r>
            <a:rPr lang="zh-CN" altLang="en-US" b="1" cap="none" spc="0" smtClean="0">
              <a:ln w="22225">
                <a:prstDash val="solid"/>
              </a:ln>
              <a:effectLst/>
            </a:rPr>
            <a:t>学会跟踪程序</a:t>
          </a:r>
          <a:endParaRPr lang="zh-CN" altLang="en-US" b="1" cap="none" spc="0" dirty="0">
            <a:ln w="22225">
              <a:prstDash val="solid"/>
            </a:ln>
            <a:effectLst/>
          </a:endParaRPr>
        </a:p>
      </dgm:t>
    </dgm:pt>
    <dgm:pt modelId="{2343ABCF-DB85-40DA-84E3-6E96551C8403}" type="parTrans" cxnId="{77BDA15A-CC23-4113-AF72-EB91CB3F27ED}">
      <dgm:prSet/>
      <dgm:spPr/>
      <dgm:t>
        <a:bodyPr/>
        <a:lstStyle/>
        <a:p>
          <a:endParaRPr lang="zh-CN" altLang="en-US" b="1" cap="none" spc="0">
            <a:ln w="22225">
              <a:solidFill>
                <a:schemeClr val="accent2"/>
              </a:solidFill>
              <a:prstDash val="solid"/>
            </a:ln>
            <a:solidFill>
              <a:schemeClr val="accent2">
                <a:lumMod val="40000"/>
                <a:lumOff val="60000"/>
              </a:schemeClr>
            </a:solidFill>
            <a:effectLst/>
          </a:endParaRPr>
        </a:p>
      </dgm:t>
    </dgm:pt>
    <dgm:pt modelId="{A9AAF259-1FEA-4647-B769-74266BEC021A}" type="sibTrans" cxnId="{77BDA15A-CC23-4113-AF72-EB91CB3F27ED}">
      <dgm:prSet/>
      <dgm:spPr/>
      <dgm:t>
        <a:bodyPr/>
        <a:lstStyle/>
        <a:p>
          <a:endParaRPr lang="zh-CN" altLang="en-US" b="1" cap="none" spc="0">
            <a:ln w="22225">
              <a:solidFill>
                <a:schemeClr val="accent2"/>
              </a:solidFill>
              <a:prstDash val="solid"/>
            </a:ln>
            <a:solidFill>
              <a:schemeClr val="accent2">
                <a:lumMod val="40000"/>
                <a:lumOff val="60000"/>
              </a:schemeClr>
            </a:solidFill>
            <a:effectLst/>
          </a:endParaRPr>
        </a:p>
      </dgm:t>
    </dgm:pt>
    <dgm:pt modelId="{53539627-3914-423A-8DB5-2701AA6C9352}" type="pres">
      <dgm:prSet presAssocID="{FF316D9E-1847-4AFC-BABB-7AEE09361EB5}" presName="vert0" presStyleCnt="0">
        <dgm:presLayoutVars>
          <dgm:dir/>
          <dgm:animOne val="branch"/>
          <dgm:animLvl val="lvl"/>
        </dgm:presLayoutVars>
      </dgm:prSet>
      <dgm:spPr/>
      <dgm:t>
        <a:bodyPr/>
        <a:lstStyle/>
        <a:p>
          <a:endParaRPr lang="zh-CN" altLang="en-US"/>
        </a:p>
      </dgm:t>
    </dgm:pt>
    <dgm:pt modelId="{3D7078C2-5A2A-4320-A249-757A734D0437}" type="pres">
      <dgm:prSet presAssocID="{6797AB15-D492-44A8-A5A2-26C858194CA1}" presName="thickLine" presStyleLbl="alignNode1" presStyleIdx="0" presStyleCnt="1"/>
      <dgm:spPr/>
    </dgm:pt>
    <dgm:pt modelId="{4BEA0D4D-C56D-4878-B01C-FB49F0A91FD8}" type="pres">
      <dgm:prSet presAssocID="{6797AB15-D492-44A8-A5A2-26C858194CA1}" presName="horz1" presStyleCnt="0"/>
      <dgm:spPr/>
    </dgm:pt>
    <dgm:pt modelId="{969CC20A-116F-4819-B12F-819431444AD0}" type="pres">
      <dgm:prSet presAssocID="{6797AB15-D492-44A8-A5A2-26C858194CA1}" presName="tx1" presStyleLbl="revTx" presStyleIdx="0" presStyleCnt="4"/>
      <dgm:spPr/>
      <dgm:t>
        <a:bodyPr/>
        <a:lstStyle/>
        <a:p>
          <a:endParaRPr lang="zh-CN" altLang="en-US"/>
        </a:p>
      </dgm:t>
    </dgm:pt>
    <dgm:pt modelId="{B94EB0AD-7E6A-49A5-B7CA-CE1C9DEEEF77}" type="pres">
      <dgm:prSet presAssocID="{6797AB15-D492-44A8-A5A2-26C858194CA1}" presName="vert1" presStyleCnt="0"/>
      <dgm:spPr/>
    </dgm:pt>
    <dgm:pt modelId="{D3AA0C56-8DEE-487D-95F0-9E90875EEFBB}" type="pres">
      <dgm:prSet presAssocID="{D48801B1-2834-4D9E-A30C-0F5001389AC5}" presName="vertSpace2a" presStyleCnt="0"/>
      <dgm:spPr/>
    </dgm:pt>
    <dgm:pt modelId="{948978FB-8938-4356-9BF9-0577AAF6AE23}" type="pres">
      <dgm:prSet presAssocID="{D48801B1-2834-4D9E-A30C-0F5001389AC5}" presName="horz2" presStyleCnt="0"/>
      <dgm:spPr/>
    </dgm:pt>
    <dgm:pt modelId="{774EE9AC-8507-45B0-80EA-7C8DC9524034}" type="pres">
      <dgm:prSet presAssocID="{D48801B1-2834-4D9E-A30C-0F5001389AC5}" presName="horzSpace2" presStyleCnt="0"/>
      <dgm:spPr/>
    </dgm:pt>
    <dgm:pt modelId="{DE0BAD72-625F-4F09-A20E-8973836E91D3}" type="pres">
      <dgm:prSet presAssocID="{D48801B1-2834-4D9E-A30C-0F5001389AC5}" presName="tx2" presStyleLbl="revTx" presStyleIdx="1" presStyleCnt="4"/>
      <dgm:spPr/>
      <dgm:t>
        <a:bodyPr/>
        <a:lstStyle/>
        <a:p>
          <a:endParaRPr lang="zh-CN" altLang="en-US"/>
        </a:p>
      </dgm:t>
    </dgm:pt>
    <dgm:pt modelId="{CF8350C6-34CE-4BB7-8862-B4C400F6647D}" type="pres">
      <dgm:prSet presAssocID="{D48801B1-2834-4D9E-A30C-0F5001389AC5}" presName="vert2" presStyleCnt="0"/>
      <dgm:spPr/>
    </dgm:pt>
    <dgm:pt modelId="{78058CD1-FD6A-4C1A-8330-40503C6A5D42}" type="pres">
      <dgm:prSet presAssocID="{D48801B1-2834-4D9E-A30C-0F5001389AC5}" presName="thinLine2b" presStyleLbl="callout" presStyleIdx="0" presStyleCnt="3"/>
      <dgm:spPr/>
    </dgm:pt>
    <dgm:pt modelId="{F9A7284E-8D68-48FC-A5AA-3BD6930C3DE8}" type="pres">
      <dgm:prSet presAssocID="{D48801B1-2834-4D9E-A30C-0F5001389AC5}" presName="vertSpace2b" presStyleCnt="0"/>
      <dgm:spPr/>
    </dgm:pt>
    <dgm:pt modelId="{1BAC8C52-D48F-4812-8423-1E2C6DD3FB0D}" type="pres">
      <dgm:prSet presAssocID="{B9F9E7CA-36AB-43D4-960E-66FF51FED151}" presName="horz2" presStyleCnt="0"/>
      <dgm:spPr/>
    </dgm:pt>
    <dgm:pt modelId="{AA123738-D6C1-4883-AF95-BC97C064AF4A}" type="pres">
      <dgm:prSet presAssocID="{B9F9E7CA-36AB-43D4-960E-66FF51FED151}" presName="horzSpace2" presStyleCnt="0"/>
      <dgm:spPr/>
    </dgm:pt>
    <dgm:pt modelId="{8B266CA5-A43C-488C-9698-270070945CE5}" type="pres">
      <dgm:prSet presAssocID="{B9F9E7CA-36AB-43D4-960E-66FF51FED151}" presName="tx2" presStyleLbl="revTx" presStyleIdx="2" presStyleCnt="4"/>
      <dgm:spPr/>
      <dgm:t>
        <a:bodyPr/>
        <a:lstStyle/>
        <a:p>
          <a:endParaRPr lang="zh-CN" altLang="en-US"/>
        </a:p>
      </dgm:t>
    </dgm:pt>
    <dgm:pt modelId="{151A587B-6332-400D-8A72-E855907E2627}" type="pres">
      <dgm:prSet presAssocID="{B9F9E7CA-36AB-43D4-960E-66FF51FED151}" presName="vert2" presStyleCnt="0"/>
      <dgm:spPr/>
    </dgm:pt>
    <dgm:pt modelId="{D68B6A0E-2E4E-4A25-96FF-DCD48E64E32E}" type="pres">
      <dgm:prSet presAssocID="{B9F9E7CA-36AB-43D4-960E-66FF51FED151}" presName="thinLine2b" presStyleLbl="callout" presStyleIdx="1" presStyleCnt="3"/>
      <dgm:spPr/>
    </dgm:pt>
    <dgm:pt modelId="{F8DB2F7C-8863-4059-9D51-E0EAB9CD9B19}" type="pres">
      <dgm:prSet presAssocID="{B9F9E7CA-36AB-43D4-960E-66FF51FED151}" presName="vertSpace2b" presStyleCnt="0"/>
      <dgm:spPr/>
    </dgm:pt>
    <dgm:pt modelId="{8CB9A1B1-AE27-4655-BC3A-1F4377CE7C8A}" type="pres">
      <dgm:prSet presAssocID="{B6F9490F-3633-4083-951A-2BA8ECA1D35E}" presName="horz2" presStyleCnt="0"/>
      <dgm:spPr/>
    </dgm:pt>
    <dgm:pt modelId="{52AACCAA-8D02-4FE9-B5D2-0D72B92C32CA}" type="pres">
      <dgm:prSet presAssocID="{B6F9490F-3633-4083-951A-2BA8ECA1D35E}" presName="horzSpace2" presStyleCnt="0"/>
      <dgm:spPr/>
    </dgm:pt>
    <dgm:pt modelId="{625FF17D-9C6E-481A-B4B3-F313E69366C6}" type="pres">
      <dgm:prSet presAssocID="{B6F9490F-3633-4083-951A-2BA8ECA1D35E}" presName="tx2" presStyleLbl="revTx" presStyleIdx="3" presStyleCnt="4"/>
      <dgm:spPr/>
      <dgm:t>
        <a:bodyPr/>
        <a:lstStyle/>
        <a:p>
          <a:endParaRPr lang="zh-CN" altLang="en-US"/>
        </a:p>
      </dgm:t>
    </dgm:pt>
    <dgm:pt modelId="{74926017-5979-41F1-AC1C-9836AE11165A}" type="pres">
      <dgm:prSet presAssocID="{B6F9490F-3633-4083-951A-2BA8ECA1D35E}" presName="vert2" presStyleCnt="0"/>
      <dgm:spPr/>
    </dgm:pt>
    <dgm:pt modelId="{BA41D6B9-5BAE-4DC1-8B5E-254883FED2EC}" type="pres">
      <dgm:prSet presAssocID="{B6F9490F-3633-4083-951A-2BA8ECA1D35E}" presName="thinLine2b" presStyleLbl="callout" presStyleIdx="2" presStyleCnt="3"/>
      <dgm:spPr/>
    </dgm:pt>
    <dgm:pt modelId="{C0CF6421-E398-425A-BC95-CC4101242617}" type="pres">
      <dgm:prSet presAssocID="{B6F9490F-3633-4083-951A-2BA8ECA1D35E}" presName="vertSpace2b" presStyleCnt="0"/>
      <dgm:spPr/>
    </dgm:pt>
  </dgm:ptLst>
  <dgm:cxnLst>
    <dgm:cxn modelId="{77BDA15A-CC23-4113-AF72-EB91CB3F27ED}" srcId="{6797AB15-D492-44A8-A5A2-26C858194CA1}" destId="{B6F9490F-3633-4083-951A-2BA8ECA1D35E}" srcOrd="2" destOrd="0" parTransId="{2343ABCF-DB85-40DA-84E3-6E96551C8403}" sibTransId="{A9AAF259-1FEA-4647-B769-74266BEC021A}"/>
    <dgm:cxn modelId="{BAB8B6D7-35D4-437A-B097-7975DEB54850}" srcId="{6797AB15-D492-44A8-A5A2-26C858194CA1}" destId="{B9F9E7CA-36AB-43D4-960E-66FF51FED151}" srcOrd="1" destOrd="0" parTransId="{B9B54A92-4821-4AE8-9CBB-D4A22C944003}" sibTransId="{B76F5BC4-DAEC-4871-9968-0FB4081478DF}"/>
    <dgm:cxn modelId="{C9006991-C6D2-4F0D-AAFB-D3B9FDBCEF74}" type="presOf" srcId="{6797AB15-D492-44A8-A5A2-26C858194CA1}" destId="{969CC20A-116F-4819-B12F-819431444AD0}" srcOrd="0" destOrd="0" presId="urn:microsoft.com/office/officeart/2008/layout/LinedList"/>
    <dgm:cxn modelId="{41A114B6-397B-4689-A09D-902B50EAFE82}" srcId="{FF316D9E-1847-4AFC-BABB-7AEE09361EB5}" destId="{6797AB15-D492-44A8-A5A2-26C858194CA1}" srcOrd="0" destOrd="0" parTransId="{0F80C421-BCCE-4E6D-9A59-8EEE32146D10}" sibTransId="{3DD0943D-8413-4535-9729-6901B40AE7FC}"/>
    <dgm:cxn modelId="{81F17183-48B9-4FF8-86AB-6C5389E5E795}" type="presOf" srcId="{FF316D9E-1847-4AFC-BABB-7AEE09361EB5}" destId="{53539627-3914-423A-8DB5-2701AA6C9352}" srcOrd="0" destOrd="0" presId="urn:microsoft.com/office/officeart/2008/layout/LinedList"/>
    <dgm:cxn modelId="{FA223731-20DC-46D8-A9C2-FF4BF5649A86}" type="presOf" srcId="{D48801B1-2834-4D9E-A30C-0F5001389AC5}" destId="{DE0BAD72-625F-4F09-A20E-8973836E91D3}" srcOrd="0" destOrd="0" presId="urn:microsoft.com/office/officeart/2008/layout/LinedList"/>
    <dgm:cxn modelId="{D0F66C30-7B8B-4DBD-85E3-1E2D65BDDBA9}" type="presOf" srcId="{B9F9E7CA-36AB-43D4-960E-66FF51FED151}" destId="{8B266CA5-A43C-488C-9698-270070945CE5}" srcOrd="0" destOrd="0" presId="urn:microsoft.com/office/officeart/2008/layout/LinedList"/>
    <dgm:cxn modelId="{D5A78AB5-32F7-4669-915B-EA12528261AB}" type="presOf" srcId="{B6F9490F-3633-4083-951A-2BA8ECA1D35E}" destId="{625FF17D-9C6E-481A-B4B3-F313E69366C6}" srcOrd="0" destOrd="0" presId="urn:microsoft.com/office/officeart/2008/layout/LinedList"/>
    <dgm:cxn modelId="{95589F26-BE97-4910-962F-48CAB65FCE79}" srcId="{6797AB15-D492-44A8-A5A2-26C858194CA1}" destId="{D48801B1-2834-4D9E-A30C-0F5001389AC5}" srcOrd="0" destOrd="0" parTransId="{75262D7C-8106-42CC-9C59-6F39B969551A}" sibTransId="{E9F6BC5D-0F29-4EA2-AD65-1C30C98B557D}"/>
    <dgm:cxn modelId="{792048E4-200A-401A-AEAA-2DBBAAC84187}" type="presParOf" srcId="{53539627-3914-423A-8DB5-2701AA6C9352}" destId="{3D7078C2-5A2A-4320-A249-757A734D0437}" srcOrd="0" destOrd="0" presId="urn:microsoft.com/office/officeart/2008/layout/LinedList"/>
    <dgm:cxn modelId="{C8936358-3AD5-4D2A-BA99-ACE046492E37}" type="presParOf" srcId="{53539627-3914-423A-8DB5-2701AA6C9352}" destId="{4BEA0D4D-C56D-4878-B01C-FB49F0A91FD8}" srcOrd="1" destOrd="0" presId="urn:microsoft.com/office/officeart/2008/layout/LinedList"/>
    <dgm:cxn modelId="{8B3CAD0D-CAE8-4F96-A655-A29FC63F71A9}" type="presParOf" srcId="{4BEA0D4D-C56D-4878-B01C-FB49F0A91FD8}" destId="{969CC20A-116F-4819-B12F-819431444AD0}" srcOrd="0" destOrd="0" presId="urn:microsoft.com/office/officeart/2008/layout/LinedList"/>
    <dgm:cxn modelId="{A9383A78-3765-4C25-98DC-0376A8DA21C8}" type="presParOf" srcId="{4BEA0D4D-C56D-4878-B01C-FB49F0A91FD8}" destId="{B94EB0AD-7E6A-49A5-B7CA-CE1C9DEEEF77}" srcOrd="1" destOrd="0" presId="urn:microsoft.com/office/officeart/2008/layout/LinedList"/>
    <dgm:cxn modelId="{586F9CEB-0027-4297-B802-4275554C0CE8}" type="presParOf" srcId="{B94EB0AD-7E6A-49A5-B7CA-CE1C9DEEEF77}" destId="{D3AA0C56-8DEE-487D-95F0-9E90875EEFBB}" srcOrd="0" destOrd="0" presId="urn:microsoft.com/office/officeart/2008/layout/LinedList"/>
    <dgm:cxn modelId="{69EDC848-0861-4068-9726-FE72D151EDA5}" type="presParOf" srcId="{B94EB0AD-7E6A-49A5-B7CA-CE1C9DEEEF77}" destId="{948978FB-8938-4356-9BF9-0577AAF6AE23}" srcOrd="1" destOrd="0" presId="urn:microsoft.com/office/officeart/2008/layout/LinedList"/>
    <dgm:cxn modelId="{8B79435E-EDD3-4EC1-A4E5-8DB70CE187BF}" type="presParOf" srcId="{948978FB-8938-4356-9BF9-0577AAF6AE23}" destId="{774EE9AC-8507-45B0-80EA-7C8DC9524034}" srcOrd="0" destOrd="0" presId="urn:microsoft.com/office/officeart/2008/layout/LinedList"/>
    <dgm:cxn modelId="{DD54B874-486F-43A4-9ACF-761BCD4DE2FD}" type="presParOf" srcId="{948978FB-8938-4356-9BF9-0577AAF6AE23}" destId="{DE0BAD72-625F-4F09-A20E-8973836E91D3}" srcOrd="1" destOrd="0" presId="urn:microsoft.com/office/officeart/2008/layout/LinedList"/>
    <dgm:cxn modelId="{C1B1199F-2294-4A9E-9493-72722B615720}" type="presParOf" srcId="{948978FB-8938-4356-9BF9-0577AAF6AE23}" destId="{CF8350C6-34CE-4BB7-8862-B4C400F6647D}" srcOrd="2" destOrd="0" presId="urn:microsoft.com/office/officeart/2008/layout/LinedList"/>
    <dgm:cxn modelId="{78AAD335-90D5-4EF4-A138-659F3FFCA6F9}" type="presParOf" srcId="{B94EB0AD-7E6A-49A5-B7CA-CE1C9DEEEF77}" destId="{78058CD1-FD6A-4C1A-8330-40503C6A5D42}" srcOrd="2" destOrd="0" presId="urn:microsoft.com/office/officeart/2008/layout/LinedList"/>
    <dgm:cxn modelId="{4C8C1783-F9B7-46D2-9722-A7715508D78D}" type="presParOf" srcId="{B94EB0AD-7E6A-49A5-B7CA-CE1C9DEEEF77}" destId="{F9A7284E-8D68-48FC-A5AA-3BD6930C3DE8}" srcOrd="3" destOrd="0" presId="urn:microsoft.com/office/officeart/2008/layout/LinedList"/>
    <dgm:cxn modelId="{B7562677-815F-4763-95FD-0FA3541F671F}" type="presParOf" srcId="{B94EB0AD-7E6A-49A5-B7CA-CE1C9DEEEF77}" destId="{1BAC8C52-D48F-4812-8423-1E2C6DD3FB0D}" srcOrd="4" destOrd="0" presId="urn:microsoft.com/office/officeart/2008/layout/LinedList"/>
    <dgm:cxn modelId="{3F050A64-AD0E-46B8-8B52-53A025443BBA}" type="presParOf" srcId="{1BAC8C52-D48F-4812-8423-1E2C6DD3FB0D}" destId="{AA123738-D6C1-4883-AF95-BC97C064AF4A}" srcOrd="0" destOrd="0" presId="urn:microsoft.com/office/officeart/2008/layout/LinedList"/>
    <dgm:cxn modelId="{8E39099D-93A5-4E95-B8D5-D3197955EB69}" type="presParOf" srcId="{1BAC8C52-D48F-4812-8423-1E2C6DD3FB0D}" destId="{8B266CA5-A43C-488C-9698-270070945CE5}" srcOrd="1" destOrd="0" presId="urn:microsoft.com/office/officeart/2008/layout/LinedList"/>
    <dgm:cxn modelId="{E6AA811D-7EFD-426A-91C0-662A233E8D25}" type="presParOf" srcId="{1BAC8C52-D48F-4812-8423-1E2C6DD3FB0D}" destId="{151A587B-6332-400D-8A72-E855907E2627}" srcOrd="2" destOrd="0" presId="urn:microsoft.com/office/officeart/2008/layout/LinedList"/>
    <dgm:cxn modelId="{43410B53-B0E3-4B0A-8C49-8E29D5A23D82}" type="presParOf" srcId="{B94EB0AD-7E6A-49A5-B7CA-CE1C9DEEEF77}" destId="{D68B6A0E-2E4E-4A25-96FF-DCD48E64E32E}" srcOrd="5" destOrd="0" presId="urn:microsoft.com/office/officeart/2008/layout/LinedList"/>
    <dgm:cxn modelId="{001886B1-7A01-4C8B-B880-76B8A23E75AE}" type="presParOf" srcId="{B94EB0AD-7E6A-49A5-B7CA-CE1C9DEEEF77}" destId="{F8DB2F7C-8863-4059-9D51-E0EAB9CD9B19}" srcOrd="6" destOrd="0" presId="urn:microsoft.com/office/officeart/2008/layout/LinedList"/>
    <dgm:cxn modelId="{1C8A6E65-2CCC-495F-8CE7-2523575E5BA9}" type="presParOf" srcId="{B94EB0AD-7E6A-49A5-B7CA-CE1C9DEEEF77}" destId="{8CB9A1B1-AE27-4655-BC3A-1F4377CE7C8A}" srcOrd="7" destOrd="0" presId="urn:microsoft.com/office/officeart/2008/layout/LinedList"/>
    <dgm:cxn modelId="{61290086-46E9-47F7-A8B5-995993A49444}" type="presParOf" srcId="{8CB9A1B1-AE27-4655-BC3A-1F4377CE7C8A}" destId="{52AACCAA-8D02-4FE9-B5D2-0D72B92C32CA}" srcOrd="0" destOrd="0" presId="urn:microsoft.com/office/officeart/2008/layout/LinedList"/>
    <dgm:cxn modelId="{340B287E-3DA9-4124-929B-3E7CC8B87543}" type="presParOf" srcId="{8CB9A1B1-AE27-4655-BC3A-1F4377CE7C8A}" destId="{625FF17D-9C6E-481A-B4B3-F313E69366C6}" srcOrd="1" destOrd="0" presId="urn:microsoft.com/office/officeart/2008/layout/LinedList"/>
    <dgm:cxn modelId="{5B8D814E-4953-4933-8DF3-A337F5C38065}" type="presParOf" srcId="{8CB9A1B1-AE27-4655-BC3A-1F4377CE7C8A}" destId="{74926017-5979-41F1-AC1C-9836AE11165A}" srcOrd="2" destOrd="0" presId="urn:microsoft.com/office/officeart/2008/layout/LinedList"/>
    <dgm:cxn modelId="{BFA0B913-8F8D-414E-83C6-D0697FDED79E}" type="presParOf" srcId="{B94EB0AD-7E6A-49A5-B7CA-CE1C9DEEEF77}" destId="{BA41D6B9-5BAE-4DC1-8B5E-254883FED2EC}" srcOrd="8" destOrd="0" presId="urn:microsoft.com/office/officeart/2008/layout/LinedList"/>
    <dgm:cxn modelId="{AD4B35D2-B3F6-4C37-BDBE-DC62F7CD4636}" type="presParOf" srcId="{B94EB0AD-7E6A-49A5-B7CA-CE1C9DEEEF77}" destId="{C0CF6421-E398-425A-BC95-CC4101242617}" srcOrd="9" destOrd="0" presId="urn:microsoft.com/office/officeart/2008/layout/LinedList"/>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8B8473-0858-4011-85B9-4BD4EF08537D}" type="doc">
      <dgm:prSet loTypeId="urn:microsoft.com/office/officeart/2008/layout/VerticalCurvedList" loCatId="list" qsTypeId="urn:microsoft.com/office/officeart/2005/8/quickstyle/3d3" qsCatId="3D" csTypeId="urn:microsoft.com/office/officeart/2005/8/colors/colorful2" csCatId="colorful" phldr="1"/>
      <dgm:spPr/>
    </dgm:pt>
    <dgm:pt modelId="{45D29B94-34D2-46CF-895C-DE43030E8481}">
      <dgm:prSet custT="1"/>
      <dgm:spPr/>
      <dgm:t>
        <a:bodyPr/>
        <a:lstStyle/>
        <a:p>
          <a:pPr algn="l"/>
          <a:r>
            <a:rPr lang="zh-CN" altLang="en-US" sz="2800" b="1" smtClean="0">
              <a:effectLst>
                <a:outerShdw blurRad="38100" dist="38100" dir="2700000" algn="tl">
                  <a:srgbClr val="C0C0C0"/>
                </a:outerShdw>
              </a:effectLst>
              <a:ea typeface="仿宋_GB2312" pitchFamily="49" charset="-122"/>
              <a:hlinkClick xmlns:r="http://schemas.openxmlformats.org/officeDocument/2006/relationships" r:id="rId1" action="ppaction://hlinksldjump"/>
            </a:rPr>
            <a:t>抽象数据类型及面向对象概念</a:t>
          </a:r>
          <a:endParaRPr lang="zh-CN" altLang="en-US" sz="2800" b="1" dirty="0">
            <a:effectLst>
              <a:outerShdw blurRad="38100" dist="38100" dir="2700000" algn="tl">
                <a:srgbClr val="C0C0C0"/>
              </a:outerShdw>
            </a:effectLst>
            <a:ea typeface="仿宋_GB2312" pitchFamily="49" charset="-122"/>
          </a:endParaRPr>
        </a:p>
      </dgm:t>
    </dgm:pt>
    <dgm:pt modelId="{B54BA872-72F3-46A2-9679-01F48B4F8988}" type="parTrans" cxnId="{582E6160-C73A-4960-AD20-6F7D31D9E604}">
      <dgm:prSet/>
      <dgm:spPr/>
      <dgm:t>
        <a:bodyPr/>
        <a:lstStyle/>
        <a:p>
          <a:pPr algn="l"/>
          <a:endParaRPr lang="zh-CN" altLang="en-US"/>
        </a:p>
      </dgm:t>
    </dgm:pt>
    <dgm:pt modelId="{B6120F2E-AFDD-44D9-91EE-46CFE3C3AAD4}" type="sibTrans" cxnId="{582E6160-C73A-4960-AD20-6F7D31D9E604}">
      <dgm:prSet/>
      <dgm:spPr/>
      <dgm:t>
        <a:bodyPr/>
        <a:lstStyle/>
        <a:p>
          <a:pPr algn="l"/>
          <a:endParaRPr lang="zh-CN" altLang="en-US"/>
        </a:p>
      </dgm:t>
    </dgm:pt>
    <dgm:pt modelId="{F395FEB6-CF7A-436C-81E2-18D0664AF4E7}">
      <dgm:prSet custT="1"/>
      <dgm:spPr/>
      <dgm:t>
        <a:bodyPr/>
        <a:lstStyle/>
        <a:p>
          <a:pPr algn="l"/>
          <a:r>
            <a:rPr lang="zh-CN" altLang="en-US" sz="2800" b="1" smtClean="0">
              <a:effectLst>
                <a:outerShdw blurRad="38100" dist="38100" dir="2700000" algn="tl">
                  <a:srgbClr val="C0C0C0"/>
                </a:outerShdw>
              </a:effectLst>
              <a:ea typeface="仿宋_GB2312" pitchFamily="49" charset="-122"/>
              <a:hlinkClick xmlns:r="http://schemas.openxmlformats.org/officeDocument/2006/relationships" r:id="rId2" action="ppaction://hlinksldjump"/>
            </a:rPr>
            <a:t>数据结构的抽象层次</a:t>
          </a:r>
          <a:endParaRPr lang="zh-CN" altLang="en-US" sz="2800" b="1" dirty="0">
            <a:effectLst>
              <a:outerShdw blurRad="38100" dist="38100" dir="2700000" algn="tl">
                <a:srgbClr val="C0C0C0"/>
              </a:outerShdw>
            </a:effectLst>
            <a:ea typeface="仿宋_GB2312" pitchFamily="49" charset="-122"/>
          </a:endParaRPr>
        </a:p>
      </dgm:t>
    </dgm:pt>
    <dgm:pt modelId="{4547BC37-4088-4DA2-8F22-3C0EDC81A874}" type="parTrans" cxnId="{72663E63-664F-4F58-93DA-FE19D59231CB}">
      <dgm:prSet/>
      <dgm:spPr/>
      <dgm:t>
        <a:bodyPr/>
        <a:lstStyle/>
        <a:p>
          <a:pPr algn="l"/>
          <a:endParaRPr lang="zh-CN" altLang="en-US"/>
        </a:p>
      </dgm:t>
    </dgm:pt>
    <dgm:pt modelId="{B5B967A7-5E2C-4F6C-A023-93045EFB597A}" type="sibTrans" cxnId="{72663E63-664F-4F58-93DA-FE19D59231CB}">
      <dgm:prSet/>
      <dgm:spPr/>
      <dgm:t>
        <a:bodyPr/>
        <a:lstStyle/>
        <a:p>
          <a:pPr algn="l"/>
          <a:endParaRPr lang="zh-CN" altLang="en-US"/>
        </a:p>
      </dgm:t>
    </dgm:pt>
    <dgm:pt modelId="{388D77FA-3939-437E-AB24-083F6515C799}">
      <dgm:prSet custT="1"/>
      <dgm:spPr/>
      <dgm:t>
        <a:bodyPr/>
        <a:lstStyle/>
        <a:p>
          <a:pPr algn="l"/>
          <a:r>
            <a:rPr lang="zh-CN" altLang="en-US" sz="2800" b="1" smtClean="0">
              <a:effectLst>
                <a:outerShdw blurRad="38100" dist="38100" dir="2700000" algn="tl">
                  <a:srgbClr val="C0C0C0"/>
                </a:outerShdw>
              </a:effectLst>
              <a:ea typeface="仿宋_GB2312" pitchFamily="49" charset="-122"/>
              <a:hlinkClick xmlns:r="http://schemas.openxmlformats.org/officeDocument/2006/relationships" r:id="rId3" action="ppaction://hlinksldjump"/>
            </a:rPr>
            <a:t>用</a:t>
          </a:r>
          <a:r>
            <a:rPr lang="en-US" altLang="zh-CN" sz="2800" b="1" smtClean="0">
              <a:effectLst>
                <a:outerShdw blurRad="38100" dist="38100" dir="2700000" algn="tl">
                  <a:srgbClr val="C0C0C0"/>
                </a:outerShdw>
              </a:effectLst>
              <a:ea typeface="仿宋_GB2312" pitchFamily="49" charset="-122"/>
              <a:hlinkClick xmlns:r="http://schemas.openxmlformats.org/officeDocument/2006/relationships" r:id="rId3" action="ppaction://hlinksldjump"/>
            </a:rPr>
            <a:t>C++</a:t>
          </a:r>
          <a:r>
            <a:rPr lang="zh-CN" altLang="en-US" sz="2800" b="1" smtClean="0">
              <a:effectLst>
                <a:outerShdw blurRad="38100" dist="38100" dir="2700000" algn="tl">
                  <a:srgbClr val="C0C0C0"/>
                </a:outerShdw>
              </a:effectLst>
              <a:ea typeface="仿宋_GB2312" pitchFamily="49" charset="-122"/>
              <a:hlinkClick xmlns:r="http://schemas.openxmlformats.org/officeDocument/2006/relationships" r:id="rId3" action="ppaction://hlinksldjump"/>
            </a:rPr>
            <a:t>描述面向对象程序</a:t>
          </a:r>
          <a:endParaRPr lang="zh-CN" altLang="en-US" sz="2800" b="1" dirty="0">
            <a:effectLst>
              <a:outerShdw blurRad="38100" dist="38100" dir="2700000" algn="tl">
                <a:srgbClr val="C0C0C0"/>
              </a:outerShdw>
            </a:effectLst>
            <a:ea typeface="仿宋_GB2312" pitchFamily="49" charset="-122"/>
          </a:endParaRPr>
        </a:p>
      </dgm:t>
    </dgm:pt>
    <dgm:pt modelId="{91423659-7E0E-4C55-B685-7334B226257D}" type="parTrans" cxnId="{3083B221-9ECC-4C2F-B314-1FF46648E298}">
      <dgm:prSet/>
      <dgm:spPr/>
      <dgm:t>
        <a:bodyPr/>
        <a:lstStyle/>
        <a:p>
          <a:pPr algn="l"/>
          <a:endParaRPr lang="zh-CN" altLang="en-US"/>
        </a:p>
      </dgm:t>
    </dgm:pt>
    <dgm:pt modelId="{771FE9EA-75A3-4155-9587-9DCF2F993E56}" type="sibTrans" cxnId="{3083B221-9ECC-4C2F-B314-1FF46648E298}">
      <dgm:prSet/>
      <dgm:spPr/>
      <dgm:t>
        <a:bodyPr/>
        <a:lstStyle/>
        <a:p>
          <a:pPr algn="l"/>
          <a:endParaRPr lang="zh-CN" altLang="en-US"/>
        </a:p>
      </dgm:t>
    </dgm:pt>
    <dgm:pt modelId="{B287852A-4BD6-4D4F-AE9A-F24C1BDFE579}">
      <dgm:prSet custT="1"/>
      <dgm:spPr/>
      <dgm:t>
        <a:bodyPr/>
        <a:lstStyle/>
        <a:p>
          <a:pPr algn="l"/>
          <a:r>
            <a:rPr lang="zh-CN" altLang="en-US" sz="2800" b="1" dirty="0" smtClean="0">
              <a:effectLst>
                <a:outerShdw blurRad="38100" dist="38100" dir="2700000" algn="tl">
                  <a:srgbClr val="C0C0C0"/>
                </a:outerShdw>
              </a:effectLst>
              <a:ea typeface="仿宋_GB2312" pitchFamily="49" charset="-122"/>
              <a:hlinkClick xmlns:r="http://schemas.openxmlformats.org/officeDocument/2006/relationships" r:id="rId4" action="ppaction://hlinksldjump"/>
            </a:rPr>
            <a:t>算法定义</a:t>
          </a:r>
          <a:endParaRPr lang="zh-CN" altLang="en-US" sz="2800" b="1" dirty="0">
            <a:effectLst>
              <a:outerShdw blurRad="38100" dist="38100" dir="2700000" algn="tl">
                <a:srgbClr val="C0C0C0"/>
              </a:outerShdw>
            </a:effectLst>
            <a:ea typeface="仿宋_GB2312" pitchFamily="49" charset="-122"/>
          </a:endParaRPr>
        </a:p>
      </dgm:t>
    </dgm:pt>
    <dgm:pt modelId="{CB3D26F0-4448-4745-84FA-5D32E1AC36BB}" type="parTrans" cxnId="{FF482502-FBBD-4976-AD08-2739E08BF346}">
      <dgm:prSet/>
      <dgm:spPr/>
      <dgm:t>
        <a:bodyPr/>
        <a:lstStyle/>
        <a:p>
          <a:pPr algn="l"/>
          <a:endParaRPr lang="zh-CN" altLang="en-US"/>
        </a:p>
      </dgm:t>
    </dgm:pt>
    <dgm:pt modelId="{34E5BACA-6D87-43D7-818E-AE98B248697D}" type="sibTrans" cxnId="{FF482502-FBBD-4976-AD08-2739E08BF346}">
      <dgm:prSet/>
      <dgm:spPr/>
      <dgm:t>
        <a:bodyPr/>
        <a:lstStyle/>
        <a:p>
          <a:pPr algn="l"/>
          <a:endParaRPr lang="zh-CN" altLang="en-US"/>
        </a:p>
      </dgm:t>
    </dgm:pt>
    <dgm:pt modelId="{2DAF36FB-FC83-42E8-82C3-22089D8AF26F}">
      <dgm:prSet custT="1"/>
      <dgm:spPr/>
      <dgm:t>
        <a:bodyPr/>
        <a:lstStyle/>
        <a:p>
          <a:pPr algn="l"/>
          <a:r>
            <a:rPr lang="zh-CN" altLang="en-US" sz="2800" b="1" dirty="0" smtClean="0">
              <a:effectLst>
                <a:outerShdw blurRad="38100" dist="38100" dir="2700000" algn="tl">
                  <a:srgbClr val="C0C0C0"/>
                </a:outerShdw>
              </a:effectLst>
              <a:ea typeface="仿宋_GB2312" pitchFamily="49" charset="-122"/>
              <a:hlinkClick xmlns:r="http://schemas.openxmlformats.org/officeDocument/2006/relationships" r:id="rId5" action="ppaction://hlinksldjump"/>
            </a:rPr>
            <a:t>描述模板</a:t>
          </a:r>
          <a:endParaRPr lang="zh-CN" altLang="en-US" sz="2800" b="1" dirty="0">
            <a:effectLst>
              <a:outerShdw blurRad="38100" dist="38100" dir="2700000" algn="tl">
                <a:srgbClr val="C0C0C0"/>
              </a:outerShdw>
            </a:effectLst>
            <a:ea typeface="仿宋_GB2312" pitchFamily="49" charset="-122"/>
          </a:endParaRPr>
        </a:p>
      </dgm:t>
    </dgm:pt>
    <dgm:pt modelId="{43B14321-B7DC-414D-A7AD-982DC68020F1}" type="parTrans" cxnId="{B856870B-A0E4-4D84-9A1F-7C467351EE63}">
      <dgm:prSet/>
      <dgm:spPr/>
      <dgm:t>
        <a:bodyPr/>
        <a:lstStyle/>
        <a:p>
          <a:pPr algn="l"/>
          <a:endParaRPr lang="zh-CN" altLang="en-US"/>
        </a:p>
      </dgm:t>
    </dgm:pt>
    <dgm:pt modelId="{D847F7FF-6E35-43E5-9687-5F2AED022F74}" type="sibTrans" cxnId="{B856870B-A0E4-4D84-9A1F-7C467351EE63}">
      <dgm:prSet/>
      <dgm:spPr/>
      <dgm:t>
        <a:bodyPr/>
        <a:lstStyle/>
        <a:p>
          <a:pPr algn="l"/>
          <a:endParaRPr lang="zh-CN" altLang="en-US"/>
        </a:p>
      </dgm:t>
    </dgm:pt>
    <dgm:pt modelId="{814CA162-BFE7-40F4-B31F-F126E6C43684}" type="pres">
      <dgm:prSet presAssocID="{408B8473-0858-4011-85B9-4BD4EF08537D}" presName="Name0" presStyleCnt="0">
        <dgm:presLayoutVars>
          <dgm:chMax val="7"/>
          <dgm:chPref val="7"/>
          <dgm:dir/>
        </dgm:presLayoutVars>
      </dgm:prSet>
      <dgm:spPr/>
    </dgm:pt>
    <dgm:pt modelId="{28157FD4-BBE4-47FA-A1A4-EC86CF796C74}" type="pres">
      <dgm:prSet presAssocID="{408B8473-0858-4011-85B9-4BD4EF08537D}" presName="Name1" presStyleCnt="0"/>
      <dgm:spPr/>
    </dgm:pt>
    <dgm:pt modelId="{56402951-AD1B-4B3F-B8CB-626D9503B59C}" type="pres">
      <dgm:prSet presAssocID="{408B8473-0858-4011-85B9-4BD4EF08537D}" presName="cycle" presStyleCnt="0"/>
      <dgm:spPr/>
    </dgm:pt>
    <dgm:pt modelId="{E936DCC0-534E-4350-A571-DDDF95605B5F}" type="pres">
      <dgm:prSet presAssocID="{408B8473-0858-4011-85B9-4BD4EF08537D}" presName="srcNode" presStyleLbl="node1" presStyleIdx="0" presStyleCnt="5"/>
      <dgm:spPr/>
    </dgm:pt>
    <dgm:pt modelId="{DFFCEF97-0365-43D1-9C8A-FA1CBE1AA147}" type="pres">
      <dgm:prSet presAssocID="{408B8473-0858-4011-85B9-4BD4EF08537D}" presName="conn" presStyleLbl="parChTrans1D2" presStyleIdx="0" presStyleCnt="1"/>
      <dgm:spPr/>
      <dgm:t>
        <a:bodyPr/>
        <a:lstStyle/>
        <a:p>
          <a:endParaRPr lang="zh-CN" altLang="en-US"/>
        </a:p>
      </dgm:t>
    </dgm:pt>
    <dgm:pt modelId="{D680DF9C-4A79-4F1E-B934-E3092BFAB72D}" type="pres">
      <dgm:prSet presAssocID="{408B8473-0858-4011-85B9-4BD4EF08537D}" presName="extraNode" presStyleLbl="node1" presStyleIdx="0" presStyleCnt="5"/>
      <dgm:spPr/>
    </dgm:pt>
    <dgm:pt modelId="{ABBDDCC5-5AC0-41B8-977A-4B736BA6EF4B}" type="pres">
      <dgm:prSet presAssocID="{408B8473-0858-4011-85B9-4BD4EF08537D}" presName="dstNode" presStyleLbl="node1" presStyleIdx="0" presStyleCnt="5"/>
      <dgm:spPr/>
    </dgm:pt>
    <dgm:pt modelId="{0440DDE7-1F7F-4DFA-9997-B31D22F91438}" type="pres">
      <dgm:prSet presAssocID="{45D29B94-34D2-46CF-895C-DE43030E8481}" presName="text_1" presStyleLbl="node1" presStyleIdx="0" presStyleCnt="5">
        <dgm:presLayoutVars>
          <dgm:bulletEnabled val="1"/>
        </dgm:presLayoutVars>
      </dgm:prSet>
      <dgm:spPr/>
      <dgm:t>
        <a:bodyPr/>
        <a:lstStyle/>
        <a:p>
          <a:endParaRPr lang="zh-CN" altLang="en-US"/>
        </a:p>
      </dgm:t>
    </dgm:pt>
    <dgm:pt modelId="{B533626E-9645-466F-9DF3-06D4667D3895}" type="pres">
      <dgm:prSet presAssocID="{45D29B94-34D2-46CF-895C-DE43030E8481}" presName="accent_1" presStyleCnt="0"/>
      <dgm:spPr/>
    </dgm:pt>
    <dgm:pt modelId="{D93238FF-1A0A-41C6-9D55-94DCD802973F}" type="pres">
      <dgm:prSet presAssocID="{45D29B94-34D2-46CF-895C-DE43030E8481}" presName="accentRepeatNode" presStyleLbl="solidFgAcc1" presStyleIdx="0" presStyleCnt="5"/>
      <dgm:spPr/>
    </dgm:pt>
    <dgm:pt modelId="{B11CB9BE-8133-4423-9B78-EB81C97FDF14}" type="pres">
      <dgm:prSet presAssocID="{F395FEB6-CF7A-436C-81E2-18D0664AF4E7}" presName="text_2" presStyleLbl="node1" presStyleIdx="1" presStyleCnt="5">
        <dgm:presLayoutVars>
          <dgm:bulletEnabled val="1"/>
        </dgm:presLayoutVars>
      </dgm:prSet>
      <dgm:spPr/>
      <dgm:t>
        <a:bodyPr/>
        <a:lstStyle/>
        <a:p>
          <a:endParaRPr lang="zh-CN" altLang="en-US"/>
        </a:p>
      </dgm:t>
    </dgm:pt>
    <dgm:pt modelId="{F89C3DC2-4047-44D8-9545-F32BF7184E97}" type="pres">
      <dgm:prSet presAssocID="{F395FEB6-CF7A-436C-81E2-18D0664AF4E7}" presName="accent_2" presStyleCnt="0"/>
      <dgm:spPr/>
    </dgm:pt>
    <dgm:pt modelId="{C932D7DA-236F-4133-A427-1A9F99DFEC7F}" type="pres">
      <dgm:prSet presAssocID="{F395FEB6-CF7A-436C-81E2-18D0664AF4E7}" presName="accentRepeatNode" presStyleLbl="solidFgAcc1" presStyleIdx="1" presStyleCnt="5"/>
      <dgm:spPr/>
    </dgm:pt>
    <dgm:pt modelId="{369D9A44-6A3E-4BF9-91B0-469CC1D31AEA}" type="pres">
      <dgm:prSet presAssocID="{388D77FA-3939-437E-AB24-083F6515C799}" presName="text_3" presStyleLbl="node1" presStyleIdx="2" presStyleCnt="5">
        <dgm:presLayoutVars>
          <dgm:bulletEnabled val="1"/>
        </dgm:presLayoutVars>
      </dgm:prSet>
      <dgm:spPr/>
      <dgm:t>
        <a:bodyPr/>
        <a:lstStyle/>
        <a:p>
          <a:endParaRPr lang="zh-CN" altLang="en-US"/>
        </a:p>
      </dgm:t>
    </dgm:pt>
    <dgm:pt modelId="{FFA4B5F6-954E-46DA-AB6F-3FF5DE9AE22F}" type="pres">
      <dgm:prSet presAssocID="{388D77FA-3939-437E-AB24-083F6515C799}" presName="accent_3" presStyleCnt="0"/>
      <dgm:spPr/>
    </dgm:pt>
    <dgm:pt modelId="{F7D07177-6167-4E6F-A7EE-4376713BE0C9}" type="pres">
      <dgm:prSet presAssocID="{388D77FA-3939-437E-AB24-083F6515C799}" presName="accentRepeatNode" presStyleLbl="solidFgAcc1" presStyleIdx="2" presStyleCnt="5"/>
      <dgm:spPr/>
    </dgm:pt>
    <dgm:pt modelId="{703A818C-B559-46A1-B7E8-0E0163EE33A1}" type="pres">
      <dgm:prSet presAssocID="{B287852A-4BD6-4D4F-AE9A-F24C1BDFE579}" presName="text_4" presStyleLbl="node1" presStyleIdx="3" presStyleCnt="5">
        <dgm:presLayoutVars>
          <dgm:bulletEnabled val="1"/>
        </dgm:presLayoutVars>
      </dgm:prSet>
      <dgm:spPr/>
      <dgm:t>
        <a:bodyPr/>
        <a:lstStyle/>
        <a:p>
          <a:endParaRPr lang="zh-CN" altLang="en-US"/>
        </a:p>
      </dgm:t>
    </dgm:pt>
    <dgm:pt modelId="{B068F609-A5EE-4425-A393-A794721A1289}" type="pres">
      <dgm:prSet presAssocID="{B287852A-4BD6-4D4F-AE9A-F24C1BDFE579}" presName="accent_4" presStyleCnt="0"/>
      <dgm:spPr/>
    </dgm:pt>
    <dgm:pt modelId="{4F59CAF7-9FAF-4832-898C-23684506A745}" type="pres">
      <dgm:prSet presAssocID="{B287852A-4BD6-4D4F-AE9A-F24C1BDFE579}" presName="accentRepeatNode" presStyleLbl="solidFgAcc1" presStyleIdx="3" presStyleCnt="5"/>
      <dgm:spPr/>
    </dgm:pt>
    <dgm:pt modelId="{F368E682-ED65-4528-B72C-F2B4592E2361}" type="pres">
      <dgm:prSet presAssocID="{2DAF36FB-FC83-42E8-82C3-22089D8AF26F}" presName="text_5" presStyleLbl="node1" presStyleIdx="4" presStyleCnt="5">
        <dgm:presLayoutVars>
          <dgm:bulletEnabled val="1"/>
        </dgm:presLayoutVars>
      </dgm:prSet>
      <dgm:spPr/>
      <dgm:t>
        <a:bodyPr/>
        <a:lstStyle/>
        <a:p>
          <a:endParaRPr lang="zh-CN" altLang="en-US"/>
        </a:p>
      </dgm:t>
    </dgm:pt>
    <dgm:pt modelId="{057D9488-84E9-4D8E-A205-80CEFE43542A}" type="pres">
      <dgm:prSet presAssocID="{2DAF36FB-FC83-42E8-82C3-22089D8AF26F}" presName="accent_5" presStyleCnt="0"/>
      <dgm:spPr/>
    </dgm:pt>
    <dgm:pt modelId="{8AC0A863-55BE-43BB-87EB-6888B969D89C}" type="pres">
      <dgm:prSet presAssocID="{2DAF36FB-FC83-42E8-82C3-22089D8AF26F}" presName="accentRepeatNode" presStyleLbl="solidFgAcc1" presStyleIdx="4" presStyleCnt="5"/>
      <dgm:spPr/>
    </dgm:pt>
  </dgm:ptLst>
  <dgm:cxnLst>
    <dgm:cxn modelId="{ED1DCE35-3CA3-4CFA-B459-D33F96408A3D}" type="presOf" srcId="{F395FEB6-CF7A-436C-81E2-18D0664AF4E7}" destId="{B11CB9BE-8133-4423-9B78-EB81C97FDF14}" srcOrd="0" destOrd="0" presId="urn:microsoft.com/office/officeart/2008/layout/VerticalCurvedList"/>
    <dgm:cxn modelId="{679A993A-71DB-41F0-8B46-58C39AC60B09}" type="presOf" srcId="{2DAF36FB-FC83-42E8-82C3-22089D8AF26F}" destId="{F368E682-ED65-4528-B72C-F2B4592E2361}" srcOrd="0" destOrd="0" presId="urn:microsoft.com/office/officeart/2008/layout/VerticalCurvedList"/>
    <dgm:cxn modelId="{8ABCFE18-3380-47CC-AC92-41DCFC0778E9}" type="presOf" srcId="{45D29B94-34D2-46CF-895C-DE43030E8481}" destId="{0440DDE7-1F7F-4DFA-9997-B31D22F91438}" srcOrd="0" destOrd="0" presId="urn:microsoft.com/office/officeart/2008/layout/VerticalCurvedList"/>
    <dgm:cxn modelId="{FF482502-FBBD-4976-AD08-2739E08BF346}" srcId="{408B8473-0858-4011-85B9-4BD4EF08537D}" destId="{B287852A-4BD6-4D4F-AE9A-F24C1BDFE579}" srcOrd="3" destOrd="0" parTransId="{CB3D26F0-4448-4745-84FA-5D32E1AC36BB}" sibTransId="{34E5BACA-6D87-43D7-818E-AE98B248697D}"/>
    <dgm:cxn modelId="{582E6160-C73A-4960-AD20-6F7D31D9E604}" srcId="{408B8473-0858-4011-85B9-4BD4EF08537D}" destId="{45D29B94-34D2-46CF-895C-DE43030E8481}" srcOrd="0" destOrd="0" parTransId="{B54BA872-72F3-46A2-9679-01F48B4F8988}" sibTransId="{B6120F2E-AFDD-44D9-91EE-46CFE3C3AAD4}"/>
    <dgm:cxn modelId="{F16ED5DF-53A9-4FAD-B76E-CEB60700D59F}" type="presOf" srcId="{408B8473-0858-4011-85B9-4BD4EF08537D}" destId="{814CA162-BFE7-40F4-B31F-F126E6C43684}" srcOrd="0" destOrd="0" presId="urn:microsoft.com/office/officeart/2008/layout/VerticalCurvedList"/>
    <dgm:cxn modelId="{D7C71AE7-0E74-47C2-85C8-F46BAC154578}" type="presOf" srcId="{B287852A-4BD6-4D4F-AE9A-F24C1BDFE579}" destId="{703A818C-B559-46A1-B7E8-0E0163EE33A1}" srcOrd="0" destOrd="0" presId="urn:microsoft.com/office/officeart/2008/layout/VerticalCurvedList"/>
    <dgm:cxn modelId="{72663E63-664F-4F58-93DA-FE19D59231CB}" srcId="{408B8473-0858-4011-85B9-4BD4EF08537D}" destId="{F395FEB6-CF7A-436C-81E2-18D0664AF4E7}" srcOrd="1" destOrd="0" parTransId="{4547BC37-4088-4DA2-8F22-3C0EDC81A874}" sibTransId="{B5B967A7-5E2C-4F6C-A023-93045EFB597A}"/>
    <dgm:cxn modelId="{B856870B-A0E4-4D84-9A1F-7C467351EE63}" srcId="{408B8473-0858-4011-85B9-4BD4EF08537D}" destId="{2DAF36FB-FC83-42E8-82C3-22089D8AF26F}" srcOrd="4" destOrd="0" parTransId="{43B14321-B7DC-414D-A7AD-982DC68020F1}" sibTransId="{D847F7FF-6E35-43E5-9687-5F2AED022F74}"/>
    <dgm:cxn modelId="{3083B221-9ECC-4C2F-B314-1FF46648E298}" srcId="{408B8473-0858-4011-85B9-4BD4EF08537D}" destId="{388D77FA-3939-437E-AB24-083F6515C799}" srcOrd="2" destOrd="0" parTransId="{91423659-7E0E-4C55-B685-7334B226257D}" sibTransId="{771FE9EA-75A3-4155-9587-9DCF2F993E56}"/>
    <dgm:cxn modelId="{77C138CB-D9DB-47DF-9334-B638FFA4DFEE}" type="presOf" srcId="{B6120F2E-AFDD-44D9-91EE-46CFE3C3AAD4}" destId="{DFFCEF97-0365-43D1-9C8A-FA1CBE1AA147}" srcOrd="0" destOrd="0" presId="urn:microsoft.com/office/officeart/2008/layout/VerticalCurvedList"/>
    <dgm:cxn modelId="{1951ADDB-063F-4FA3-A172-445E6CF4BEB7}" type="presOf" srcId="{388D77FA-3939-437E-AB24-083F6515C799}" destId="{369D9A44-6A3E-4BF9-91B0-469CC1D31AEA}" srcOrd="0" destOrd="0" presId="urn:microsoft.com/office/officeart/2008/layout/VerticalCurvedList"/>
    <dgm:cxn modelId="{6CA44F84-B2E5-4E3A-8608-E373B1A50D3B}" type="presParOf" srcId="{814CA162-BFE7-40F4-B31F-F126E6C43684}" destId="{28157FD4-BBE4-47FA-A1A4-EC86CF796C74}" srcOrd="0" destOrd="0" presId="urn:microsoft.com/office/officeart/2008/layout/VerticalCurvedList"/>
    <dgm:cxn modelId="{8C515A7D-F2FD-4D0B-A12A-A348A36B8D6F}" type="presParOf" srcId="{28157FD4-BBE4-47FA-A1A4-EC86CF796C74}" destId="{56402951-AD1B-4B3F-B8CB-626D9503B59C}" srcOrd="0" destOrd="0" presId="urn:microsoft.com/office/officeart/2008/layout/VerticalCurvedList"/>
    <dgm:cxn modelId="{E8472AEF-90C9-4A11-B6CD-81C2DE29A909}" type="presParOf" srcId="{56402951-AD1B-4B3F-B8CB-626D9503B59C}" destId="{E936DCC0-534E-4350-A571-DDDF95605B5F}" srcOrd="0" destOrd="0" presId="urn:microsoft.com/office/officeart/2008/layout/VerticalCurvedList"/>
    <dgm:cxn modelId="{188CB062-E841-4B6D-A134-B3F821F6DB7A}" type="presParOf" srcId="{56402951-AD1B-4B3F-B8CB-626D9503B59C}" destId="{DFFCEF97-0365-43D1-9C8A-FA1CBE1AA147}" srcOrd="1" destOrd="0" presId="urn:microsoft.com/office/officeart/2008/layout/VerticalCurvedList"/>
    <dgm:cxn modelId="{3F33DEB0-22FB-40CF-AF17-08AF3F09A117}" type="presParOf" srcId="{56402951-AD1B-4B3F-B8CB-626D9503B59C}" destId="{D680DF9C-4A79-4F1E-B934-E3092BFAB72D}" srcOrd="2" destOrd="0" presId="urn:microsoft.com/office/officeart/2008/layout/VerticalCurvedList"/>
    <dgm:cxn modelId="{5591468B-3ED4-4FFE-8E9E-5341AE41BC29}" type="presParOf" srcId="{56402951-AD1B-4B3F-B8CB-626D9503B59C}" destId="{ABBDDCC5-5AC0-41B8-977A-4B736BA6EF4B}" srcOrd="3" destOrd="0" presId="urn:microsoft.com/office/officeart/2008/layout/VerticalCurvedList"/>
    <dgm:cxn modelId="{14B77736-8A2E-4ED8-9D17-CFD80529B8E7}" type="presParOf" srcId="{28157FD4-BBE4-47FA-A1A4-EC86CF796C74}" destId="{0440DDE7-1F7F-4DFA-9997-B31D22F91438}" srcOrd="1" destOrd="0" presId="urn:microsoft.com/office/officeart/2008/layout/VerticalCurvedList"/>
    <dgm:cxn modelId="{908E6271-CD3A-4C49-BDF8-85D023E0EB6D}" type="presParOf" srcId="{28157FD4-BBE4-47FA-A1A4-EC86CF796C74}" destId="{B533626E-9645-466F-9DF3-06D4667D3895}" srcOrd="2" destOrd="0" presId="urn:microsoft.com/office/officeart/2008/layout/VerticalCurvedList"/>
    <dgm:cxn modelId="{19767874-90A3-41CF-B5CA-8888F6619C77}" type="presParOf" srcId="{B533626E-9645-466F-9DF3-06D4667D3895}" destId="{D93238FF-1A0A-41C6-9D55-94DCD802973F}" srcOrd="0" destOrd="0" presId="urn:microsoft.com/office/officeart/2008/layout/VerticalCurvedList"/>
    <dgm:cxn modelId="{F36C1B61-1EFD-4D16-B020-72291CC8BFF3}" type="presParOf" srcId="{28157FD4-BBE4-47FA-A1A4-EC86CF796C74}" destId="{B11CB9BE-8133-4423-9B78-EB81C97FDF14}" srcOrd="3" destOrd="0" presId="urn:microsoft.com/office/officeart/2008/layout/VerticalCurvedList"/>
    <dgm:cxn modelId="{47A6AB67-A833-45FE-821C-09B2B71EF3BD}" type="presParOf" srcId="{28157FD4-BBE4-47FA-A1A4-EC86CF796C74}" destId="{F89C3DC2-4047-44D8-9545-F32BF7184E97}" srcOrd="4" destOrd="0" presId="urn:microsoft.com/office/officeart/2008/layout/VerticalCurvedList"/>
    <dgm:cxn modelId="{22C7EFAE-6A72-4D5F-B769-8938A7BD438A}" type="presParOf" srcId="{F89C3DC2-4047-44D8-9545-F32BF7184E97}" destId="{C932D7DA-236F-4133-A427-1A9F99DFEC7F}" srcOrd="0" destOrd="0" presId="urn:microsoft.com/office/officeart/2008/layout/VerticalCurvedList"/>
    <dgm:cxn modelId="{06633539-5D72-4E87-8117-6D695B10D47B}" type="presParOf" srcId="{28157FD4-BBE4-47FA-A1A4-EC86CF796C74}" destId="{369D9A44-6A3E-4BF9-91B0-469CC1D31AEA}" srcOrd="5" destOrd="0" presId="urn:microsoft.com/office/officeart/2008/layout/VerticalCurvedList"/>
    <dgm:cxn modelId="{ADB2D101-5626-42BD-B3FF-758013E0C54F}" type="presParOf" srcId="{28157FD4-BBE4-47FA-A1A4-EC86CF796C74}" destId="{FFA4B5F6-954E-46DA-AB6F-3FF5DE9AE22F}" srcOrd="6" destOrd="0" presId="urn:microsoft.com/office/officeart/2008/layout/VerticalCurvedList"/>
    <dgm:cxn modelId="{0E5C13C1-516A-4051-BB64-A102ED6D1735}" type="presParOf" srcId="{FFA4B5F6-954E-46DA-AB6F-3FF5DE9AE22F}" destId="{F7D07177-6167-4E6F-A7EE-4376713BE0C9}" srcOrd="0" destOrd="0" presId="urn:microsoft.com/office/officeart/2008/layout/VerticalCurvedList"/>
    <dgm:cxn modelId="{FDE4214C-4769-4601-9005-A49CB9CC5977}" type="presParOf" srcId="{28157FD4-BBE4-47FA-A1A4-EC86CF796C74}" destId="{703A818C-B559-46A1-B7E8-0E0163EE33A1}" srcOrd="7" destOrd="0" presId="urn:microsoft.com/office/officeart/2008/layout/VerticalCurvedList"/>
    <dgm:cxn modelId="{0CD8C355-0A98-4414-BAAB-692137C25DB4}" type="presParOf" srcId="{28157FD4-BBE4-47FA-A1A4-EC86CF796C74}" destId="{B068F609-A5EE-4425-A393-A794721A1289}" srcOrd="8" destOrd="0" presId="urn:microsoft.com/office/officeart/2008/layout/VerticalCurvedList"/>
    <dgm:cxn modelId="{4E7DE91B-D2E2-4E14-B18A-55F944C30030}" type="presParOf" srcId="{B068F609-A5EE-4425-A393-A794721A1289}" destId="{4F59CAF7-9FAF-4832-898C-23684506A745}" srcOrd="0" destOrd="0" presId="urn:microsoft.com/office/officeart/2008/layout/VerticalCurvedList"/>
    <dgm:cxn modelId="{08FEDEED-1E21-4FB7-A88F-549825037114}" type="presParOf" srcId="{28157FD4-BBE4-47FA-A1A4-EC86CF796C74}" destId="{F368E682-ED65-4528-B72C-F2B4592E2361}" srcOrd="9" destOrd="0" presId="urn:microsoft.com/office/officeart/2008/layout/VerticalCurvedList"/>
    <dgm:cxn modelId="{E299F1F4-77E1-4C67-A8F7-00DE871E4845}" type="presParOf" srcId="{28157FD4-BBE4-47FA-A1A4-EC86CF796C74}" destId="{057D9488-84E9-4D8E-A205-80CEFE43542A}" srcOrd="10" destOrd="0" presId="urn:microsoft.com/office/officeart/2008/layout/VerticalCurvedList"/>
    <dgm:cxn modelId="{861774EC-8AE7-4928-BE8C-FA13D59DCF48}" type="presParOf" srcId="{057D9488-84E9-4D8E-A205-80CEFE43542A}" destId="{8AC0A863-55BE-43BB-87EB-6888B969D89C}" srcOrd="0" destOrd="0" presId="urn:microsoft.com/office/officeart/2008/layout/VerticalCurvedList"/>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B3E78-67D7-45D4-834E-F94BB6F72B85}">
      <dsp:nvSpPr>
        <dsp:cNvPr id="0" name=""/>
        <dsp:cNvSpPr/>
      </dsp:nvSpPr>
      <dsp:spPr>
        <a:xfrm>
          <a:off x="846" y="0"/>
          <a:ext cx="1497752" cy="3456384"/>
        </a:xfrm>
        <a:prstGeom prst="roundRect">
          <a:avLst>
            <a:gd name="adj" fmla="val 10000"/>
          </a:avLst>
        </a:prstGeom>
        <a:solidFill>
          <a:schemeClr val="accent1">
            <a:hueOff val="0"/>
            <a:satOff val="0"/>
            <a:lumOff val="0"/>
            <a:alphaOff val="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b="1" kern="1200" dirty="0" smtClean="0">
              <a:solidFill>
                <a:srgbClr val="000099"/>
              </a:solidFill>
            </a:rPr>
            <a:t>会写算法程序（不用任何参考）</a:t>
          </a:r>
          <a:r>
            <a:rPr lang="en-US" altLang="zh-CN" sz="3000" b="1" kern="1200" dirty="0" smtClean="0">
              <a:solidFill>
                <a:srgbClr val="000099"/>
              </a:solidFill>
            </a:rPr>
            <a:t>---90</a:t>
          </a:r>
          <a:endParaRPr lang="zh-CN" altLang="en-US" sz="3000" kern="1200" dirty="0"/>
        </a:p>
      </dsp:txBody>
      <dsp:txXfrm>
        <a:off x="44714" y="43868"/>
        <a:ext cx="1410016" cy="3368648"/>
      </dsp:txXfrm>
    </dsp:sp>
    <dsp:sp modelId="{C6B712E5-5419-439B-8167-6393073CFD2C}">
      <dsp:nvSpPr>
        <dsp:cNvPr id="0" name=""/>
        <dsp:cNvSpPr/>
      </dsp:nvSpPr>
      <dsp:spPr>
        <a:xfrm>
          <a:off x="1728189" y="0"/>
          <a:ext cx="1497752" cy="3456384"/>
        </a:xfrm>
        <a:prstGeom prst="roundRect">
          <a:avLst>
            <a:gd name="adj" fmla="val 10000"/>
          </a:avLst>
        </a:prstGeom>
        <a:solidFill>
          <a:schemeClr val="accent1">
            <a:hueOff val="0"/>
            <a:satOff val="0"/>
            <a:lumOff val="0"/>
            <a:alphaOff val="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b="1" kern="1200" smtClean="0">
              <a:solidFill>
                <a:srgbClr val="000099"/>
              </a:solidFill>
            </a:rPr>
            <a:t>至少会写</a:t>
          </a:r>
          <a:r>
            <a:rPr lang="en-US" altLang="zh-CN" sz="3000" b="1" kern="1200" smtClean="0">
              <a:solidFill>
                <a:srgbClr val="000099"/>
              </a:solidFill>
            </a:rPr>
            <a:t>2-3</a:t>
          </a:r>
          <a:r>
            <a:rPr lang="zh-CN" altLang="en-US" sz="3000" b="1" kern="1200" smtClean="0">
              <a:solidFill>
                <a:srgbClr val="000099"/>
              </a:solidFill>
            </a:rPr>
            <a:t>个程序（不用任何参考）</a:t>
          </a:r>
          <a:endParaRPr lang="en-US" altLang="zh-CN" sz="3000" b="1" kern="1200" dirty="0" smtClean="0">
            <a:solidFill>
              <a:srgbClr val="000099"/>
            </a:solidFill>
          </a:endParaRPr>
        </a:p>
      </dsp:txBody>
      <dsp:txXfrm>
        <a:off x="1772057" y="43868"/>
        <a:ext cx="1410016" cy="3368648"/>
      </dsp:txXfrm>
    </dsp:sp>
    <dsp:sp modelId="{6FC3AC30-D2FD-4D69-A331-1F0B1756B66A}">
      <dsp:nvSpPr>
        <dsp:cNvPr id="0" name=""/>
        <dsp:cNvSpPr/>
      </dsp:nvSpPr>
      <dsp:spPr>
        <a:xfrm>
          <a:off x="3499595" y="0"/>
          <a:ext cx="1497752" cy="3456384"/>
        </a:xfrm>
        <a:prstGeom prst="roundRect">
          <a:avLst>
            <a:gd name="adj" fmla="val 10000"/>
          </a:avLst>
        </a:prstGeom>
        <a:solidFill>
          <a:schemeClr val="accent1">
            <a:hueOff val="0"/>
            <a:satOff val="0"/>
            <a:lumOff val="0"/>
            <a:alphaOff val="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b="1" kern="1200" smtClean="0">
              <a:solidFill>
                <a:srgbClr val="000099"/>
              </a:solidFill>
            </a:rPr>
            <a:t>会默写</a:t>
          </a:r>
          <a:r>
            <a:rPr lang="en-US" altLang="zh-CN" sz="3000" b="1" kern="1200" smtClean="0">
              <a:solidFill>
                <a:srgbClr val="000099"/>
              </a:solidFill>
            </a:rPr>
            <a:t>10</a:t>
          </a:r>
          <a:r>
            <a:rPr lang="zh-CN" altLang="en-US" sz="3000" b="1" kern="1200" smtClean="0">
              <a:solidFill>
                <a:srgbClr val="000099"/>
              </a:solidFill>
            </a:rPr>
            <a:t>个左右程序</a:t>
          </a:r>
          <a:r>
            <a:rPr lang="en-US" altLang="zh-CN" sz="3000" b="1" kern="1200" smtClean="0">
              <a:solidFill>
                <a:srgbClr val="000099"/>
              </a:solidFill>
            </a:rPr>
            <a:t>---80</a:t>
          </a:r>
          <a:endParaRPr lang="en-US" altLang="zh-CN" sz="3000" b="1" kern="1200" dirty="0" smtClean="0">
            <a:solidFill>
              <a:srgbClr val="000099"/>
            </a:solidFill>
          </a:endParaRPr>
        </a:p>
      </dsp:txBody>
      <dsp:txXfrm>
        <a:off x="3543463" y="43868"/>
        <a:ext cx="1410016" cy="3368648"/>
      </dsp:txXfrm>
    </dsp:sp>
    <dsp:sp modelId="{0C8AB894-36C1-4135-A0FC-995F0F087233}">
      <dsp:nvSpPr>
        <dsp:cNvPr id="0" name=""/>
        <dsp:cNvSpPr/>
      </dsp:nvSpPr>
      <dsp:spPr>
        <a:xfrm>
          <a:off x="5248970" y="0"/>
          <a:ext cx="1497752" cy="3456384"/>
        </a:xfrm>
        <a:prstGeom prst="roundRect">
          <a:avLst>
            <a:gd name="adj" fmla="val 10000"/>
          </a:avLst>
        </a:prstGeom>
        <a:solidFill>
          <a:schemeClr val="accent1">
            <a:hueOff val="0"/>
            <a:satOff val="0"/>
            <a:lumOff val="0"/>
            <a:alphaOff val="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b="1" kern="1200" smtClean="0">
              <a:solidFill>
                <a:srgbClr val="000099"/>
              </a:solidFill>
            </a:rPr>
            <a:t>算法流程的每一步会写</a:t>
          </a:r>
          <a:r>
            <a:rPr lang="en-US" altLang="zh-CN" sz="3000" b="1" kern="1200" smtClean="0">
              <a:solidFill>
                <a:srgbClr val="000099"/>
              </a:solidFill>
            </a:rPr>
            <a:t>---70</a:t>
          </a:r>
          <a:endParaRPr lang="en-US" altLang="zh-CN" sz="3000" b="1" kern="1200" dirty="0" smtClean="0">
            <a:solidFill>
              <a:srgbClr val="000099"/>
            </a:solidFill>
          </a:endParaRPr>
        </a:p>
      </dsp:txBody>
      <dsp:txXfrm>
        <a:off x="5292838" y="43868"/>
        <a:ext cx="1410016" cy="3368648"/>
      </dsp:txXfrm>
    </dsp:sp>
    <dsp:sp modelId="{25C5D268-0DA6-4299-B4A0-157CB563F9EC}">
      <dsp:nvSpPr>
        <dsp:cNvPr id="0" name=""/>
        <dsp:cNvSpPr/>
      </dsp:nvSpPr>
      <dsp:spPr>
        <a:xfrm>
          <a:off x="6998345" y="0"/>
          <a:ext cx="1497752" cy="3456384"/>
        </a:xfrm>
        <a:prstGeom prst="roundRect">
          <a:avLst>
            <a:gd name="adj" fmla="val 10000"/>
          </a:avLst>
        </a:prstGeom>
        <a:solidFill>
          <a:schemeClr val="accent1">
            <a:hueOff val="0"/>
            <a:satOff val="0"/>
            <a:lumOff val="0"/>
            <a:alphaOff val="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b="1" kern="1200" smtClean="0">
              <a:solidFill>
                <a:srgbClr val="000099"/>
              </a:solidFill>
            </a:rPr>
            <a:t>看懂算法</a:t>
          </a:r>
          <a:r>
            <a:rPr lang="en-US" altLang="zh-CN" sz="3000" b="1" kern="1200" smtClean="0">
              <a:solidFill>
                <a:srgbClr val="000099"/>
              </a:solidFill>
            </a:rPr>
            <a:t>----50</a:t>
          </a:r>
          <a:endParaRPr lang="en-US" altLang="zh-CN" sz="3000" b="1" kern="1200" dirty="0" smtClean="0">
            <a:solidFill>
              <a:srgbClr val="000099"/>
            </a:solidFill>
          </a:endParaRPr>
        </a:p>
      </dsp:txBody>
      <dsp:txXfrm>
        <a:off x="7042213" y="43868"/>
        <a:ext cx="1410016" cy="3368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6C54B-3499-4DA4-B13B-091ED41F4607}">
      <dsp:nvSpPr>
        <dsp:cNvPr id="0" name=""/>
        <dsp:cNvSpPr/>
      </dsp:nvSpPr>
      <dsp:spPr>
        <a:xfrm>
          <a:off x="0" y="0"/>
          <a:ext cx="6217920" cy="905256"/>
        </a:xfrm>
        <a:prstGeom prst="roundRect">
          <a:avLst>
            <a:gd name="adj" fmla="val 1000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sp3d extrusionH="50600"/>
      </dsp:spPr>
      <dsp:style>
        <a:lnRef idx="0">
          <a:scrgbClr r="0" g="0" b="0"/>
        </a:lnRef>
        <a:fillRef idx="0">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zh-CN" altLang="en-US" sz="3700" kern="1200" dirty="0" smtClean="0"/>
            <a:t>发现问题（敏感）</a:t>
          </a:r>
          <a:endParaRPr lang="zh-CN" altLang="en-US" sz="3700" kern="1200" dirty="0"/>
        </a:p>
      </dsp:txBody>
      <dsp:txXfrm>
        <a:off x="26514" y="26514"/>
        <a:ext cx="5164584" cy="852228"/>
      </dsp:txXfrm>
    </dsp:sp>
    <dsp:sp modelId="{0B6C52A8-51F9-4A58-B776-CFADC47105D7}">
      <dsp:nvSpPr>
        <dsp:cNvPr id="0" name=""/>
        <dsp:cNvSpPr/>
      </dsp:nvSpPr>
      <dsp:spPr>
        <a:xfrm>
          <a:off x="520750" y="1069848"/>
          <a:ext cx="6217920" cy="905256"/>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p3d extrusionH="50600"/>
      </dsp:spPr>
      <dsp:style>
        <a:lnRef idx="1">
          <a:schemeClr val="accent6"/>
        </a:lnRef>
        <a:fillRef idx="2">
          <a:schemeClr val="accent6"/>
        </a:fillRef>
        <a:effectRef idx="1">
          <a:schemeClr val="accent6"/>
        </a:effectRef>
        <a:fontRef idx="minor">
          <a:schemeClr val="dk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zh-CN" altLang="en-US" sz="3700" kern="1200" dirty="0" smtClean="0"/>
            <a:t>提出问题（凝练）</a:t>
          </a:r>
          <a:endParaRPr lang="zh-CN" altLang="en-US" sz="3700" kern="1200" dirty="0"/>
        </a:p>
      </dsp:txBody>
      <dsp:txXfrm>
        <a:off x="547264" y="1096362"/>
        <a:ext cx="5055724" cy="852228"/>
      </dsp:txXfrm>
    </dsp:sp>
    <dsp:sp modelId="{3342625D-D39F-4002-91B9-B4F1A95B5BC1}">
      <dsp:nvSpPr>
        <dsp:cNvPr id="0" name=""/>
        <dsp:cNvSpPr/>
      </dsp:nvSpPr>
      <dsp:spPr>
        <a:xfrm>
          <a:off x="1033729" y="2139696"/>
          <a:ext cx="6217920" cy="905256"/>
        </a:xfrm>
        <a:prstGeom prst="roundRect">
          <a:avLst>
            <a:gd name="adj" fmla="val 1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sp3d extrusionH="50600"/>
      </dsp:spPr>
      <dsp:style>
        <a:lnRef idx="0">
          <a:scrgbClr r="0" g="0" b="0"/>
        </a:lnRef>
        <a:fillRef idx="0">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zh-CN" altLang="en-US" sz="3700" kern="1200" dirty="0" smtClean="0"/>
            <a:t>抽取模型（数学模型）</a:t>
          </a:r>
          <a:endParaRPr lang="zh-CN" altLang="en-US" sz="3700" kern="1200" dirty="0"/>
        </a:p>
      </dsp:txBody>
      <dsp:txXfrm>
        <a:off x="1060243" y="2166210"/>
        <a:ext cx="5063497" cy="852228"/>
      </dsp:txXfrm>
    </dsp:sp>
    <dsp:sp modelId="{7888C10A-A951-4155-9D9C-362133FE3039}">
      <dsp:nvSpPr>
        <dsp:cNvPr id="0" name=""/>
        <dsp:cNvSpPr/>
      </dsp:nvSpPr>
      <dsp:spPr>
        <a:xfrm>
          <a:off x="1554479" y="3209544"/>
          <a:ext cx="6217920" cy="905256"/>
        </a:xfrm>
        <a:prstGeom prst="roundRect">
          <a:avLst>
            <a:gd name="adj" fmla="val 10000"/>
          </a:avLst>
        </a:prstGeom>
        <a:solidFill>
          <a:srgbClr val="92D050"/>
        </a:solidFill>
        <a:ln w="25400" cap="flat" cmpd="sng" algn="ctr">
          <a:solidFill>
            <a:schemeClr val="accent6"/>
          </a:solidFill>
          <a:prstDash val="solid"/>
        </a:ln>
        <a:effectLst/>
        <a:sp3d extrusionH="50600"/>
      </dsp:spPr>
      <dsp:style>
        <a:lnRef idx="2">
          <a:schemeClr val="accent6"/>
        </a:lnRef>
        <a:fillRef idx="1">
          <a:schemeClr val="lt1"/>
        </a:fillRef>
        <a:effectRef idx="0">
          <a:schemeClr val="accent6"/>
        </a:effectRef>
        <a:fontRef idx="minor">
          <a:schemeClr val="dk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zh-CN" altLang="en-US" sz="3700" kern="1200" dirty="0" smtClean="0"/>
            <a:t>解决方案</a:t>
          </a:r>
          <a:endParaRPr lang="zh-CN" altLang="en-US" sz="3700" kern="1200" dirty="0"/>
        </a:p>
      </dsp:txBody>
      <dsp:txXfrm>
        <a:off x="1580993" y="3236058"/>
        <a:ext cx="5055724" cy="852228"/>
      </dsp:txXfrm>
    </dsp:sp>
    <dsp:sp modelId="{1082AB51-BB94-4B8E-9A4E-1A358D1F95BA}">
      <dsp:nvSpPr>
        <dsp:cNvPr id="0" name=""/>
        <dsp:cNvSpPr/>
      </dsp:nvSpPr>
      <dsp:spPr>
        <a:xfrm>
          <a:off x="5629503" y="693343"/>
          <a:ext cx="588416" cy="588416"/>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5761897" y="693343"/>
        <a:ext cx="323628" cy="442783"/>
      </dsp:txXfrm>
    </dsp:sp>
    <dsp:sp modelId="{49E570A1-61CE-49C1-88A8-1DC50016149F}">
      <dsp:nvSpPr>
        <dsp:cNvPr id="0" name=""/>
        <dsp:cNvSpPr/>
      </dsp:nvSpPr>
      <dsp:spPr>
        <a:xfrm>
          <a:off x="6150254" y="1763191"/>
          <a:ext cx="588416" cy="588416"/>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6282648" y="1763191"/>
        <a:ext cx="323628" cy="442783"/>
      </dsp:txXfrm>
    </dsp:sp>
    <dsp:sp modelId="{9631DEAB-4609-4E2D-81AC-E51787A36DEF}">
      <dsp:nvSpPr>
        <dsp:cNvPr id="0" name=""/>
        <dsp:cNvSpPr/>
      </dsp:nvSpPr>
      <dsp:spPr>
        <a:xfrm>
          <a:off x="6663232" y="2833039"/>
          <a:ext cx="588416" cy="588416"/>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6795626" y="2833039"/>
        <a:ext cx="323628" cy="4427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078C2-5A2A-4320-A249-757A734D0437}">
      <dsp:nvSpPr>
        <dsp:cNvPr id="0" name=""/>
        <dsp:cNvSpPr/>
      </dsp:nvSpPr>
      <dsp:spPr>
        <a:xfrm>
          <a:off x="0" y="0"/>
          <a:ext cx="6096000"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969CC20A-116F-4819-B12F-819431444AD0}">
      <dsp:nvSpPr>
        <dsp:cNvPr id="0" name=""/>
        <dsp:cNvSpPr/>
      </dsp:nvSpPr>
      <dsp:spPr>
        <a:xfrm>
          <a:off x="0" y="0"/>
          <a:ext cx="1219200"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lvl="0" algn="l" defTabSz="2622550">
            <a:lnSpc>
              <a:spcPct val="90000"/>
            </a:lnSpc>
            <a:spcBef>
              <a:spcPct val="0"/>
            </a:spcBef>
            <a:spcAft>
              <a:spcPct val="35000"/>
            </a:spcAft>
          </a:pPr>
          <a:r>
            <a:rPr lang="zh-CN" altLang="en-US" sz="5900" b="1" kern="1200" cap="none" spc="0" smtClean="0">
              <a:ln w="22225">
                <a:prstDash val="solid"/>
              </a:ln>
              <a:effectLst/>
            </a:rPr>
            <a:t>学习过程</a:t>
          </a:r>
          <a:endParaRPr lang="zh-CN" altLang="en-US" sz="5900" b="1" kern="1200" cap="none" spc="0" dirty="0">
            <a:ln w="22225">
              <a:prstDash val="solid"/>
            </a:ln>
            <a:effectLst/>
          </a:endParaRPr>
        </a:p>
      </dsp:txBody>
      <dsp:txXfrm>
        <a:off x="0" y="0"/>
        <a:ext cx="1219200" cy="4064000"/>
      </dsp:txXfrm>
    </dsp:sp>
    <dsp:sp modelId="{DE0BAD72-625F-4F09-A20E-8973836E91D3}">
      <dsp:nvSpPr>
        <dsp:cNvPr id="0" name=""/>
        <dsp:cNvSpPr/>
      </dsp:nvSpPr>
      <dsp:spPr>
        <a:xfrm>
          <a:off x="1310640" y="63500"/>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lvl="0" algn="l" defTabSz="2178050">
            <a:lnSpc>
              <a:spcPct val="90000"/>
            </a:lnSpc>
            <a:spcBef>
              <a:spcPct val="0"/>
            </a:spcBef>
            <a:spcAft>
              <a:spcPct val="35000"/>
            </a:spcAft>
          </a:pPr>
          <a:r>
            <a:rPr lang="zh-CN" altLang="en-US" sz="4900" b="1" kern="1200" cap="none" spc="0" smtClean="0">
              <a:ln w="22225">
                <a:prstDash val="solid"/>
              </a:ln>
              <a:effectLst/>
            </a:rPr>
            <a:t>从最简单的开始</a:t>
          </a:r>
          <a:endParaRPr lang="zh-CN" altLang="en-US" sz="4900" b="1" kern="1200" cap="none" spc="0" dirty="0">
            <a:ln w="22225">
              <a:prstDash val="solid"/>
            </a:ln>
            <a:effectLst/>
          </a:endParaRPr>
        </a:p>
      </dsp:txBody>
      <dsp:txXfrm>
        <a:off x="1310640" y="63500"/>
        <a:ext cx="4785360" cy="1269999"/>
      </dsp:txXfrm>
    </dsp:sp>
    <dsp:sp modelId="{78058CD1-FD6A-4C1A-8330-40503C6A5D42}">
      <dsp:nvSpPr>
        <dsp:cNvPr id="0" name=""/>
        <dsp:cNvSpPr/>
      </dsp:nvSpPr>
      <dsp:spPr>
        <a:xfrm>
          <a:off x="1219199" y="1333499"/>
          <a:ext cx="4876800" cy="0"/>
        </a:xfrm>
        <a:prstGeom prst="line">
          <a:avLst/>
        </a:prstGeom>
        <a:solidFill>
          <a:schemeClr val="accent1">
            <a:hueOff val="0"/>
            <a:satOff val="0"/>
            <a:lumOff val="0"/>
            <a:alphaOff val="0"/>
          </a:schemeClr>
        </a:solidFill>
        <a:ln w="9525" cap="flat" cmpd="sng" algn="ctr">
          <a:solidFill>
            <a:schemeClr val="accent1">
              <a:tint val="50000"/>
              <a:hueOff val="0"/>
              <a:satOff val="0"/>
              <a:lumOff val="0"/>
              <a:alphaOff val="0"/>
            </a:schemeClr>
          </a:solidFill>
          <a:prstDash val="solid"/>
        </a:ln>
        <a:effectLst/>
        <a:sp3d z="10000"/>
      </dsp:spPr>
      <dsp:style>
        <a:lnRef idx="1">
          <a:scrgbClr r="0" g="0" b="0"/>
        </a:lnRef>
        <a:fillRef idx="1">
          <a:scrgbClr r="0" g="0" b="0"/>
        </a:fillRef>
        <a:effectRef idx="0">
          <a:scrgbClr r="0" g="0" b="0"/>
        </a:effectRef>
        <a:fontRef idx="minor"/>
      </dsp:style>
    </dsp:sp>
    <dsp:sp modelId="{8B266CA5-A43C-488C-9698-270070945CE5}">
      <dsp:nvSpPr>
        <dsp:cNvPr id="0" name=""/>
        <dsp:cNvSpPr/>
      </dsp:nvSpPr>
      <dsp:spPr>
        <a:xfrm>
          <a:off x="1310640" y="1396999"/>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lvl="0" algn="l" defTabSz="2178050">
            <a:lnSpc>
              <a:spcPct val="90000"/>
            </a:lnSpc>
            <a:spcBef>
              <a:spcPct val="0"/>
            </a:spcBef>
            <a:spcAft>
              <a:spcPct val="35000"/>
            </a:spcAft>
          </a:pPr>
          <a:r>
            <a:rPr lang="zh-CN" altLang="en-US" sz="4900" b="1" kern="1200" cap="none" spc="0" smtClean="0">
              <a:ln w="22225">
                <a:prstDash val="solid"/>
              </a:ln>
              <a:effectLst/>
            </a:rPr>
            <a:t>学会拆分函数</a:t>
          </a:r>
          <a:endParaRPr lang="zh-CN" altLang="en-US" sz="4900" b="1" kern="1200" cap="none" spc="0" dirty="0">
            <a:ln w="22225">
              <a:prstDash val="solid"/>
            </a:ln>
            <a:effectLst/>
          </a:endParaRPr>
        </a:p>
      </dsp:txBody>
      <dsp:txXfrm>
        <a:off x="1310640" y="1396999"/>
        <a:ext cx="4785360" cy="1269999"/>
      </dsp:txXfrm>
    </dsp:sp>
    <dsp:sp modelId="{D68B6A0E-2E4E-4A25-96FF-DCD48E64E32E}">
      <dsp:nvSpPr>
        <dsp:cNvPr id="0" name=""/>
        <dsp:cNvSpPr/>
      </dsp:nvSpPr>
      <dsp:spPr>
        <a:xfrm>
          <a:off x="1219199" y="2666999"/>
          <a:ext cx="4876800" cy="0"/>
        </a:xfrm>
        <a:prstGeom prst="line">
          <a:avLst/>
        </a:prstGeom>
        <a:solidFill>
          <a:schemeClr val="accent1">
            <a:hueOff val="0"/>
            <a:satOff val="0"/>
            <a:lumOff val="0"/>
            <a:alphaOff val="0"/>
          </a:schemeClr>
        </a:solidFill>
        <a:ln w="9525" cap="flat" cmpd="sng" algn="ctr">
          <a:solidFill>
            <a:schemeClr val="accent1">
              <a:tint val="50000"/>
              <a:hueOff val="0"/>
              <a:satOff val="0"/>
              <a:lumOff val="0"/>
              <a:alphaOff val="0"/>
            </a:schemeClr>
          </a:solidFill>
          <a:prstDash val="solid"/>
        </a:ln>
        <a:effectLst/>
        <a:sp3d z="10000"/>
      </dsp:spPr>
      <dsp:style>
        <a:lnRef idx="1">
          <a:scrgbClr r="0" g="0" b="0"/>
        </a:lnRef>
        <a:fillRef idx="1">
          <a:scrgbClr r="0" g="0" b="0"/>
        </a:fillRef>
        <a:effectRef idx="0">
          <a:scrgbClr r="0" g="0" b="0"/>
        </a:effectRef>
        <a:fontRef idx="minor"/>
      </dsp:style>
    </dsp:sp>
    <dsp:sp modelId="{625FF17D-9C6E-481A-B4B3-F313E69366C6}">
      <dsp:nvSpPr>
        <dsp:cNvPr id="0" name=""/>
        <dsp:cNvSpPr/>
      </dsp:nvSpPr>
      <dsp:spPr>
        <a:xfrm>
          <a:off x="1310640" y="2730499"/>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lvl="0" algn="l" defTabSz="2178050">
            <a:lnSpc>
              <a:spcPct val="90000"/>
            </a:lnSpc>
            <a:spcBef>
              <a:spcPct val="0"/>
            </a:spcBef>
            <a:spcAft>
              <a:spcPct val="35000"/>
            </a:spcAft>
          </a:pPr>
          <a:r>
            <a:rPr lang="zh-CN" altLang="en-US" sz="4900" b="1" kern="1200" cap="none" spc="0" smtClean="0">
              <a:ln w="22225">
                <a:prstDash val="solid"/>
              </a:ln>
              <a:effectLst/>
            </a:rPr>
            <a:t>学会跟踪程序</a:t>
          </a:r>
          <a:endParaRPr lang="zh-CN" altLang="en-US" sz="4900" b="1" kern="1200" cap="none" spc="0" dirty="0">
            <a:ln w="22225">
              <a:prstDash val="solid"/>
            </a:ln>
            <a:effectLst/>
          </a:endParaRPr>
        </a:p>
      </dsp:txBody>
      <dsp:txXfrm>
        <a:off x="1310640" y="2730499"/>
        <a:ext cx="4785360" cy="1269999"/>
      </dsp:txXfrm>
    </dsp:sp>
    <dsp:sp modelId="{BA41D6B9-5BAE-4DC1-8B5E-254883FED2EC}">
      <dsp:nvSpPr>
        <dsp:cNvPr id="0" name=""/>
        <dsp:cNvSpPr/>
      </dsp:nvSpPr>
      <dsp:spPr>
        <a:xfrm>
          <a:off x="1219199" y="4000499"/>
          <a:ext cx="4876800" cy="0"/>
        </a:xfrm>
        <a:prstGeom prst="line">
          <a:avLst/>
        </a:prstGeom>
        <a:solidFill>
          <a:schemeClr val="accent1">
            <a:hueOff val="0"/>
            <a:satOff val="0"/>
            <a:lumOff val="0"/>
            <a:alphaOff val="0"/>
          </a:schemeClr>
        </a:solidFill>
        <a:ln w="9525" cap="flat" cmpd="sng" algn="ctr">
          <a:solidFill>
            <a:schemeClr val="accent1">
              <a:tint val="50000"/>
              <a:hueOff val="0"/>
              <a:satOff val="0"/>
              <a:lumOff val="0"/>
              <a:alphaOff val="0"/>
            </a:schemeClr>
          </a:solidFill>
          <a:prstDash val="solid"/>
        </a:ln>
        <a:effectLst/>
        <a:sp3d z="10000"/>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CEF97-0365-43D1-9C8A-FA1CBE1AA147}">
      <dsp:nvSpPr>
        <dsp:cNvPr id="0" name=""/>
        <dsp:cNvSpPr/>
      </dsp:nvSpPr>
      <dsp:spPr>
        <a:xfrm>
          <a:off x="-5822509" y="-891122"/>
          <a:ext cx="6931797" cy="6931797"/>
        </a:xfrm>
        <a:prstGeom prst="blockArc">
          <a:avLst>
            <a:gd name="adj1" fmla="val 18900000"/>
            <a:gd name="adj2" fmla="val 2700000"/>
            <a:gd name="adj3" fmla="val 312"/>
          </a:avLst>
        </a:pr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440DDE7-1F7F-4DFA-9997-B31D22F91438}">
      <dsp:nvSpPr>
        <dsp:cNvPr id="0" name=""/>
        <dsp:cNvSpPr/>
      </dsp:nvSpPr>
      <dsp:spPr>
        <a:xfrm>
          <a:off x="484849" y="321744"/>
          <a:ext cx="7507714" cy="643899"/>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1096" tIns="71120" rIns="71120" bIns="71120" numCol="1" spcCol="1270" anchor="ctr" anchorCtr="0">
          <a:noAutofit/>
        </a:bodyPr>
        <a:lstStyle/>
        <a:p>
          <a:pPr lvl="0" algn="l" defTabSz="1244600">
            <a:lnSpc>
              <a:spcPct val="90000"/>
            </a:lnSpc>
            <a:spcBef>
              <a:spcPct val="0"/>
            </a:spcBef>
            <a:spcAft>
              <a:spcPct val="35000"/>
            </a:spcAft>
          </a:pPr>
          <a:r>
            <a:rPr lang="zh-CN" altLang="en-US" sz="2800" b="1" kern="1200" smtClean="0">
              <a:effectLst>
                <a:outerShdw blurRad="38100" dist="38100" dir="2700000" algn="tl">
                  <a:srgbClr val="C0C0C0"/>
                </a:outerShdw>
              </a:effectLst>
              <a:ea typeface="仿宋_GB2312" pitchFamily="49" charset="-122"/>
              <a:hlinkClick xmlns:r="http://schemas.openxmlformats.org/officeDocument/2006/relationships" r:id="" action="ppaction://hlinksldjump"/>
            </a:rPr>
            <a:t>抽象数据类型及面向对象概念</a:t>
          </a:r>
          <a:endParaRPr lang="zh-CN" altLang="en-US" sz="2800" b="1" kern="1200" dirty="0">
            <a:effectLst>
              <a:outerShdw blurRad="38100" dist="38100" dir="2700000" algn="tl">
                <a:srgbClr val="C0C0C0"/>
              </a:outerShdw>
            </a:effectLst>
            <a:ea typeface="仿宋_GB2312" pitchFamily="49" charset="-122"/>
          </a:endParaRPr>
        </a:p>
      </dsp:txBody>
      <dsp:txXfrm>
        <a:off x="484849" y="321744"/>
        <a:ext cx="7507714" cy="643899"/>
      </dsp:txXfrm>
    </dsp:sp>
    <dsp:sp modelId="{D93238FF-1A0A-41C6-9D55-94DCD802973F}">
      <dsp:nvSpPr>
        <dsp:cNvPr id="0" name=""/>
        <dsp:cNvSpPr/>
      </dsp:nvSpPr>
      <dsp:spPr>
        <a:xfrm>
          <a:off x="82412" y="241256"/>
          <a:ext cx="804874" cy="80487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11CB9BE-8133-4423-9B78-EB81C97FDF14}">
      <dsp:nvSpPr>
        <dsp:cNvPr id="0" name=""/>
        <dsp:cNvSpPr/>
      </dsp:nvSpPr>
      <dsp:spPr>
        <a:xfrm>
          <a:off x="946249" y="1287285"/>
          <a:ext cx="7046314" cy="643899"/>
        </a:xfrm>
        <a:prstGeom prst="rect">
          <a:avLst/>
        </a:prstGeom>
        <a:solidFill>
          <a:schemeClr val="accent2">
            <a:hueOff val="-3600000"/>
            <a:satOff val="-15001"/>
            <a:lumOff val="1250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1096" tIns="71120" rIns="71120" bIns="71120" numCol="1" spcCol="1270" anchor="ctr" anchorCtr="0">
          <a:noAutofit/>
        </a:bodyPr>
        <a:lstStyle/>
        <a:p>
          <a:pPr lvl="0" algn="l" defTabSz="1244600">
            <a:lnSpc>
              <a:spcPct val="90000"/>
            </a:lnSpc>
            <a:spcBef>
              <a:spcPct val="0"/>
            </a:spcBef>
            <a:spcAft>
              <a:spcPct val="35000"/>
            </a:spcAft>
          </a:pPr>
          <a:r>
            <a:rPr lang="zh-CN" altLang="en-US" sz="2800" b="1" kern="1200" smtClean="0">
              <a:effectLst>
                <a:outerShdw blurRad="38100" dist="38100" dir="2700000" algn="tl">
                  <a:srgbClr val="C0C0C0"/>
                </a:outerShdw>
              </a:effectLst>
              <a:ea typeface="仿宋_GB2312" pitchFamily="49" charset="-122"/>
              <a:hlinkClick xmlns:r="http://schemas.openxmlformats.org/officeDocument/2006/relationships" r:id="" action="ppaction://hlinksldjump"/>
            </a:rPr>
            <a:t>数据结构的抽象层次</a:t>
          </a:r>
          <a:endParaRPr lang="zh-CN" altLang="en-US" sz="2800" b="1" kern="1200" dirty="0">
            <a:effectLst>
              <a:outerShdw blurRad="38100" dist="38100" dir="2700000" algn="tl">
                <a:srgbClr val="C0C0C0"/>
              </a:outerShdw>
            </a:effectLst>
            <a:ea typeface="仿宋_GB2312" pitchFamily="49" charset="-122"/>
          </a:endParaRPr>
        </a:p>
      </dsp:txBody>
      <dsp:txXfrm>
        <a:off x="946249" y="1287285"/>
        <a:ext cx="7046314" cy="643899"/>
      </dsp:txXfrm>
    </dsp:sp>
    <dsp:sp modelId="{C932D7DA-236F-4133-A427-1A9F99DFEC7F}">
      <dsp:nvSpPr>
        <dsp:cNvPr id="0" name=""/>
        <dsp:cNvSpPr/>
      </dsp:nvSpPr>
      <dsp:spPr>
        <a:xfrm>
          <a:off x="543812" y="1206797"/>
          <a:ext cx="804874" cy="80487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69D9A44-6A3E-4BF9-91B0-469CC1D31AEA}">
      <dsp:nvSpPr>
        <dsp:cNvPr id="0" name=""/>
        <dsp:cNvSpPr/>
      </dsp:nvSpPr>
      <dsp:spPr>
        <a:xfrm>
          <a:off x="1087862" y="2252826"/>
          <a:ext cx="6904701" cy="643899"/>
        </a:xfrm>
        <a:prstGeom prst="rect">
          <a:avLst/>
        </a:prstGeom>
        <a:solidFill>
          <a:schemeClr val="accent2">
            <a:hueOff val="-7200000"/>
            <a:satOff val="-30002"/>
            <a:lumOff val="2500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1096" tIns="71120" rIns="71120" bIns="71120" numCol="1" spcCol="1270" anchor="ctr" anchorCtr="0">
          <a:noAutofit/>
        </a:bodyPr>
        <a:lstStyle/>
        <a:p>
          <a:pPr lvl="0" algn="l" defTabSz="1244600">
            <a:lnSpc>
              <a:spcPct val="90000"/>
            </a:lnSpc>
            <a:spcBef>
              <a:spcPct val="0"/>
            </a:spcBef>
            <a:spcAft>
              <a:spcPct val="35000"/>
            </a:spcAft>
          </a:pPr>
          <a:r>
            <a:rPr lang="zh-CN" altLang="en-US" sz="2800" b="1" kern="1200" smtClean="0">
              <a:effectLst>
                <a:outerShdw blurRad="38100" dist="38100" dir="2700000" algn="tl">
                  <a:srgbClr val="C0C0C0"/>
                </a:outerShdw>
              </a:effectLst>
              <a:ea typeface="仿宋_GB2312" pitchFamily="49" charset="-122"/>
              <a:hlinkClick xmlns:r="http://schemas.openxmlformats.org/officeDocument/2006/relationships" r:id="" action="ppaction://hlinksldjump"/>
            </a:rPr>
            <a:t>用</a:t>
          </a:r>
          <a:r>
            <a:rPr lang="en-US" altLang="zh-CN" sz="2800" b="1" kern="1200" smtClean="0">
              <a:effectLst>
                <a:outerShdw blurRad="38100" dist="38100" dir="2700000" algn="tl">
                  <a:srgbClr val="C0C0C0"/>
                </a:outerShdw>
              </a:effectLst>
              <a:ea typeface="仿宋_GB2312" pitchFamily="49" charset="-122"/>
              <a:hlinkClick xmlns:r="http://schemas.openxmlformats.org/officeDocument/2006/relationships" r:id="" action="ppaction://hlinksldjump"/>
            </a:rPr>
            <a:t>C++</a:t>
          </a:r>
          <a:r>
            <a:rPr lang="zh-CN" altLang="en-US" sz="2800" b="1" kern="1200" smtClean="0">
              <a:effectLst>
                <a:outerShdw blurRad="38100" dist="38100" dir="2700000" algn="tl">
                  <a:srgbClr val="C0C0C0"/>
                </a:outerShdw>
              </a:effectLst>
              <a:ea typeface="仿宋_GB2312" pitchFamily="49" charset="-122"/>
              <a:hlinkClick xmlns:r="http://schemas.openxmlformats.org/officeDocument/2006/relationships" r:id="" action="ppaction://hlinksldjump"/>
            </a:rPr>
            <a:t>描述面向对象程序</a:t>
          </a:r>
          <a:endParaRPr lang="zh-CN" altLang="en-US" sz="2800" b="1" kern="1200" dirty="0">
            <a:effectLst>
              <a:outerShdw blurRad="38100" dist="38100" dir="2700000" algn="tl">
                <a:srgbClr val="C0C0C0"/>
              </a:outerShdw>
            </a:effectLst>
            <a:ea typeface="仿宋_GB2312" pitchFamily="49" charset="-122"/>
          </a:endParaRPr>
        </a:p>
      </dsp:txBody>
      <dsp:txXfrm>
        <a:off x="1087862" y="2252826"/>
        <a:ext cx="6904701" cy="643899"/>
      </dsp:txXfrm>
    </dsp:sp>
    <dsp:sp modelId="{F7D07177-6167-4E6F-A7EE-4376713BE0C9}">
      <dsp:nvSpPr>
        <dsp:cNvPr id="0" name=""/>
        <dsp:cNvSpPr/>
      </dsp:nvSpPr>
      <dsp:spPr>
        <a:xfrm>
          <a:off x="685424" y="2172338"/>
          <a:ext cx="804874" cy="80487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03A818C-B559-46A1-B7E8-0E0163EE33A1}">
      <dsp:nvSpPr>
        <dsp:cNvPr id="0" name=""/>
        <dsp:cNvSpPr/>
      </dsp:nvSpPr>
      <dsp:spPr>
        <a:xfrm>
          <a:off x="946249" y="3218367"/>
          <a:ext cx="7046314" cy="643899"/>
        </a:xfrm>
        <a:prstGeom prst="rect">
          <a:avLst/>
        </a:prstGeom>
        <a:solidFill>
          <a:schemeClr val="accent2">
            <a:hueOff val="-10800000"/>
            <a:satOff val="-45002"/>
            <a:lumOff val="3750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1096" tIns="71120" rIns="71120" bIns="71120" numCol="1" spcCol="1270" anchor="ctr" anchorCtr="0">
          <a:noAutofit/>
        </a:bodyPr>
        <a:lstStyle/>
        <a:p>
          <a:pPr lvl="0" algn="l" defTabSz="1244600">
            <a:lnSpc>
              <a:spcPct val="90000"/>
            </a:lnSpc>
            <a:spcBef>
              <a:spcPct val="0"/>
            </a:spcBef>
            <a:spcAft>
              <a:spcPct val="35000"/>
            </a:spcAft>
          </a:pPr>
          <a:r>
            <a:rPr lang="zh-CN" altLang="en-US" sz="2800" b="1" kern="1200" dirty="0" smtClean="0">
              <a:effectLst>
                <a:outerShdw blurRad="38100" dist="38100" dir="2700000" algn="tl">
                  <a:srgbClr val="C0C0C0"/>
                </a:outerShdw>
              </a:effectLst>
              <a:ea typeface="仿宋_GB2312" pitchFamily="49" charset="-122"/>
              <a:hlinkClick xmlns:r="http://schemas.openxmlformats.org/officeDocument/2006/relationships" r:id="" action="ppaction://hlinksldjump"/>
            </a:rPr>
            <a:t>算法定义</a:t>
          </a:r>
          <a:endParaRPr lang="zh-CN" altLang="en-US" sz="2800" b="1" kern="1200" dirty="0">
            <a:effectLst>
              <a:outerShdw blurRad="38100" dist="38100" dir="2700000" algn="tl">
                <a:srgbClr val="C0C0C0"/>
              </a:outerShdw>
            </a:effectLst>
            <a:ea typeface="仿宋_GB2312" pitchFamily="49" charset="-122"/>
          </a:endParaRPr>
        </a:p>
      </dsp:txBody>
      <dsp:txXfrm>
        <a:off x="946249" y="3218367"/>
        <a:ext cx="7046314" cy="643899"/>
      </dsp:txXfrm>
    </dsp:sp>
    <dsp:sp modelId="{4F59CAF7-9FAF-4832-898C-23684506A745}">
      <dsp:nvSpPr>
        <dsp:cNvPr id="0" name=""/>
        <dsp:cNvSpPr/>
      </dsp:nvSpPr>
      <dsp:spPr>
        <a:xfrm>
          <a:off x="543812" y="3137879"/>
          <a:ext cx="804874" cy="80487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368E682-ED65-4528-B72C-F2B4592E2361}">
      <dsp:nvSpPr>
        <dsp:cNvPr id="0" name=""/>
        <dsp:cNvSpPr/>
      </dsp:nvSpPr>
      <dsp:spPr>
        <a:xfrm>
          <a:off x="484849" y="4183908"/>
          <a:ext cx="7507714" cy="643899"/>
        </a:xfrm>
        <a:prstGeom prst="rect">
          <a:avLst/>
        </a:prstGeom>
        <a:solidFill>
          <a:schemeClr val="accent2">
            <a:hueOff val="-14400000"/>
            <a:satOff val="-60003"/>
            <a:lumOff val="5000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1096" tIns="71120" rIns="71120" bIns="71120" numCol="1" spcCol="1270" anchor="ctr" anchorCtr="0">
          <a:noAutofit/>
        </a:bodyPr>
        <a:lstStyle/>
        <a:p>
          <a:pPr lvl="0" algn="l" defTabSz="1244600">
            <a:lnSpc>
              <a:spcPct val="90000"/>
            </a:lnSpc>
            <a:spcBef>
              <a:spcPct val="0"/>
            </a:spcBef>
            <a:spcAft>
              <a:spcPct val="35000"/>
            </a:spcAft>
          </a:pPr>
          <a:r>
            <a:rPr lang="zh-CN" altLang="en-US" sz="2800" b="1" kern="1200" dirty="0" smtClean="0">
              <a:effectLst>
                <a:outerShdw blurRad="38100" dist="38100" dir="2700000" algn="tl">
                  <a:srgbClr val="C0C0C0"/>
                </a:outerShdw>
              </a:effectLst>
              <a:ea typeface="仿宋_GB2312" pitchFamily="49" charset="-122"/>
              <a:hlinkClick xmlns:r="http://schemas.openxmlformats.org/officeDocument/2006/relationships" r:id="" action="ppaction://hlinksldjump"/>
            </a:rPr>
            <a:t>描述模板</a:t>
          </a:r>
          <a:endParaRPr lang="zh-CN" altLang="en-US" sz="2800" b="1" kern="1200" dirty="0">
            <a:effectLst>
              <a:outerShdw blurRad="38100" dist="38100" dir="2700000" algn="tl">
                <a:srgbClr val="C0C0C0"/>
              </a:outerShdw>
            </a:effectLst>
            <a:ea typeface="仿宋_GB2312" pitchFamily="49" charset="-122"/>
          </a:endParaRPr>
        </a:p>
      </dsp:txBody>
      <dsp:txXfrm>
        <a:off x="484849" y="4183908"/>
        <a:ext cx="7507714" cy="643899"/>
      </dsp:txXfrm>
    </dsp:sp>
    <dsp:sp modelId="{8AC0A863-55BE-43BB-87EB-6888B969D89C}">
      <dsp:nvSpPr>
        <dsp:cNvPr id="0" name=""/>
        <dsp:cNvSpPr/>
      </dsp:nvSpPr>
      <dsp:spPr>
        <a:xfrm>
          <a:off x="82412" y="4103420"/>
          <a:ext cx="804874" cy="80487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atin typeface="Times New Roman" panose="02020603050405020304" pitchFamily="18"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atin typeface="Times New Roman" panose="02020603050405020304" pitchFamily="18" charset="0"/>
                <a:ea typeface="宋体" panose="02010600030101010101" pitchFamily="2" charset="-122"/>
              </a:defRPr>
            </a:lvl1pPr>
          </a:lstStyle>
          <a:p>
            <a:pPr>
              <a:defRPr/>
            </a:pPr>
            <a:fld id="{F0B77003-E7F5-43CD-A10C-05DE1F99EB42}" type="datetimeFigureOut">
              <a:rPr lang="zh-CN" altLang="en-US"/>
              <a:pPr>
                <a:defRPr/>
              </a:pPr>
              <a:t>2019/5/5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atin typeface="Times New Roman" panose="02020603050405020304" pitchFamily="18"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ED9DFE4-5287-4F04-8687-A22D8EFE3D1A}" type="slidenum">
              <a:rPr lang="zh-CN" altLang="en-US"/>
              <a:pPr/>
              <a:t>‹#›</a:t>
            </a:fld>
            <a:endParaRPr lang="zh-CN" altLang="en-US"/>
          </a:p>
        </p:txBody>
      </p:sp>
    </p:spTree>
    <p:extLst>
      <p:ext uri="{BB962C8B-B14F-4D97-AF65-F5344CB8AC3E}">
        <p14:creationId xmlns:p14="http://schemas.microsoft.com/office/powerpoint/2010/main" val="19389017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67EE9-CC84-4885-918B-ABDDD0C0EAC6}" type="slidenum">
              <a:rPr lang="en-US" altLang="zh-CN"/>
              <a:pPr/>
              <a:t>38</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altLang="zh-CN"/>
              <a:t>First 5 are simple (conceptually and to program). First 4 done in chapters 2 and 3. Shaker sort and shell sort are in the enrichment section of the text’s Web site. The remaining three are done in the algorithm design chapters of the text.</a:t>
            </a:r>
          </a:p>
        </p:txBody>
      </p:sp>
    </p:spTree>
    <p:extLst>
      <p:ext uri="{BB962C8B-B14F-4D97-AF65-F5344CB8AC3E}">
        <p14:creationId xmlns:p14="http://schemas.microsoft.com/office/powerpoint/2010/main" val="241506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fld id="{80D521DA-309D-4D47-9226-86A0976D6AD4}" type="slidenum">
              <a:rPr lang="zh-CN" altLang="en-US" sz="1200"/>
              <a:pPr/>
              <a:t>63</a:t>
            </a:fld>
            <a:endParaRPr lang="zh-CN" altLang="en-US" sz="1200"/>
          </a:p>
        </p:txBody>
      </p:sp>
    </p:spTree>
    <p:extLst>
      <p:ext uri="{BB962C8B-B14F-4D97-AF65-F5344CB8AC3E}">
        <p14:creationId xmlns:p14="http://schemas.microsoft.com/office/powerpoint/2010/main" val="259630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BCC9E030-CD0D-4F25-BC35-AC644CF843CE}" type="slidenum">
              <a:rPr lang="en-US" altLang="zh-CN"/>
              <a:pPr/>
              <a:t>‹#›</a:t>
            </a:fld>
            <a:endParaRPr lang="en-US" altLang="zh-CN"/>
          </a:p>
        </p:txBody>
      </p:sp>
    </p:spTree>
    <p:extLst>
      <p:ext uri="{BB962C8B-B14F-4D97-AF65-F5344CB8AC3E}">
        <p14:creationId xmlns:p14="http://schemas.microsoft.com/office/powerpoint/2010/main" val="2796494765"/>
      </p:ext>
    </p:extLst>
  </p:cSld>
  <p:clrMapOvr>
    <a:masterClrMapping/>
  </p:clrMapOvr>
  <p:transition>
    <p:spli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ADCF31E-E1FF-4AA5-8DE7-6837794B8091}" type="slidenum">
              <a:rPr lang="en-US" altLang="zh-CN"/>
              <a:pPr/>
              <a:t>‹#›</a:t>
            </a:fld>
            <a:endParaRPr lang="en-US" altLang="zh-CN"/>
          </a:p>
        </p:txBody>
      </p:sp>
    </p:spTree>
    <p:extLst>
      <p:ext uri="{BB962C8B-B14F-4D97-AF65-F5344CB8AC3E}">
        <p14:creationId xmlns:p14="http://schemas.microsoft.com/office/powerpoint/2010/main" val="2908023987"/>
      </p:ext>
    </p:extLst>
  </p:cSld>
  <p:clrMapOvr>
    <a:masterClrMapping/>
  </p:clrMapOvr>
  <p:transition>
    <p:spli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BC94628-AC20-42F5-AEE5-A389F8C6C063}" type="slidenum">
              <a:rPr lang="en-US" altLang="zh-CN"/>
              <a:pPr/>
              <a:t>‹#›</a:t>
            </a:fld>
            <a:endParaRPr lang="en-US" altLang="zh-CN"/>
          </a:p>
        </p:txBody>
      </p:sp>
    </p:spTree>
    <p:extLst>
      <p:ext uri="{BB962C8B-B14F-4D97-AF65-F5344CB8AC3E}">
        <p14:creationId xmlns:p14="http://schemas.microsoft.com/office/powerpoint/2010/main" val="2704889119"/>
      </p:ext>
    </p:extLst>
  </p:cSld>
  <p:clrMapOvr>
    <a:masterClrMapping/>
  </p:clrMapOvr>
  <p:transition>
    <p:spli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930B4ED-9610-4217-B425-0EA6CF144C10}" type="slidenum">
              <a:rPr lang="en-US" altLang="zh-CN"/>
              <a:pPr/>
              <a:t>‹#›</a:t>
            </a:fld>
            <a:endParaRPr lang="en-US" altLang="zh-CN"/>
          </a:p>
        </p:txBody>
      </p:sp>
    </p:spTree>
    <p:extLst>
      <p:ext uri="{BB962C8B-B14F-4D97-AF65-F5344CB8AC3E}">
        <p14:creationId xmlns:p14="http://schemas.microsoft.com/office/powerpoint/2010/main" val="3498354025"/>
      </p:ext>
    </p:extLst>
  </p:cSld>
  <p:clrMapOvr>
    <a:masterClrMapping/>
  </p:clrMapOvr>
  <p:transition>
    <p:spli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3F5EA17-E7BB-4AA2-AB6E-BE82E9AFCA2B}" type="slidenum">
              <a:rPr lang="en-US" altLang="zh-CN"/>
              <a:pPr/>
              <a:t>‹#›</a:t>
            </a:fld>
            <a:endParaRPr lang="en-US" altLang="zh-CN"/>
          </a:p>
        </p:txBody>
      </p:sp>
    </p:spTree>
    <p:extLst>
      <p:ext uri="{BB962C8B-B14F-4D97-AF65-F5344CB8AC3E}">
        <p14:creationId xmlns:p14="http://schemas.microsoft.com/office/powerpoint/2010/main" val="719283115"/>
      </p:ext>
    </p:extLst>
  </p:cSld>
  <p:clrMapOvr>
    <a:masterClrMapping/>
  </p:clrMapOvr>
  <p:transition>
    <p:spli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EDCD7B0-AB44-4FA0-BF6D-FEF26C7555C8}" type="slidenum">
              <a:rPr lang="en-US" altLang="zh-CN"/>
              <a:pPr/>
              <a:t>‹#›</a:t>
            </a:fld>
            <a:endParaRPr lang="en-US" altLang="zh-CN"/>
          </a:p>
        </p:txBody>
      </p:sp>
    </p:spTree>
    <p:extLst>
      <p:ext uri="{BB962C8B-B14F-4D97-AF65-F5344CB8AC3E}">
        <p14:creationId xmlns:p14="http://schemas.microsoft.com/office/powerpoint/2010/main" val="459322569"/>
      </p:ext>
    </p:extLst>
  </p:cSld>
  <p:clrMapOvr>
    <a:masterClrMapping/>
  </p:clrMapOvr>
  <p:transition>
    <p:spli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C022F6D-A6EB-4119-8020-2223CAF48FCF}" type="slidenum">
              <a:rPr lang="en-US" altLang="zh-CN"/>
              <a:pPr/>
              <a:t>‹#›</a:t>
            </a:fld>
            <a:endParaRPr lang="en-US" altLang="zh-CN"/>
          </a:p>
        </p:txBody>
      </p:sp>
    </p:spTree>
    <p:extLst>
      <p:ext uri="{BB962C8B-B14F-4D97-AF65-F5344CB8AC3E}">
        <p14:creationId xmlns:p14="http://schemas.microsoft.com/office/powerpoint/2010/main" val="949861644"/>
      </p:ext>
    </p:extLst>
  </p:cSld>
  <p:clrMapOvr>
    <a:masterClrMapping/>
  </p:clrMapOvr>
  <p:transition>
    <p:spli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35724EF-0855-40DD-8A73-02AC8965D7D3}" type="slidenum">
              <a:rPr lang="en-US" altLang="zh-CN"/>
              <a:pPr/>
              <a:t>‹#›</a:t>
            </a:fld>
            <a:endParaRPr lang="en-US" altLang="zh-CN"/>
          </a:p>
        </p:txBody>
      </p:sp>
    </p:spTree>
    <p:extLst>
      <p:ext uri="{BB962C8B-B14F-4D97-AF65-F5344CB8AC3E}">
        <p14:creationId xmlns:p14="http://schemas.microsoft.com/office/powerpoint/2010/main" val="3664592879"/>
      </p:ext>
    </p:extLst>
  </p:cSld>
  <p:clrMapOvr>
    <a:masterClrMapping/>
  </p:clrMapOvr>
  <p:transition>
    <p:spli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251C703-1CA7-496D-B0C0-EB49B3658ADF}" type="slidenum">
              <a:rPr lang="en-US" altLang="zh-CN"/>
              <a:pPr/>
              <a:t>‹#›</a:t>
            </a:fld>
            <a:endParaRPr lang="en-US" altLang="zh-CN"/>
          </a:p>
        </p:txBody>
      </p:sp>
    </p:spTree>
    <p:extLst>
      <p:ext uri="{BB962C8B-B14F-4D97-AF65-F5344CB8AC3E}">
        <p14:creationId xmlns:p14="http://schemas.microsoft.com/office/powerpoint/2010/main" val="1476964555"/>
      </p:ext>
    </p:extLst>
  </p:cSld>
  <p:clrMapOvr>
    <a:masterClrMapping/>
  </p:clrMapOvr>
  <p:transition>
    <p:spli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E1DCAF1-D2AA-4117-B4F8-6429D5798E2B}" type="slidenum">
              <a:rPr lang="en-US" altLang="zh-CN"/>
              <a:pPr/>
              <a:t>‹#›</a:t>
            </a:fld>
            <a:endParaRPr lang="en-US" altLang="zh-CN"/>
          </a:p>
        </p:txBody>
      </p:sp>
    </p:spTree>
    <p:extLst>
      <p:ext uri="{BB962C8B-B14F-4D97-AF65-F5344CB8AC3E}">
        <p14:creationId xmlns:p14="http://schemas.microsoft.com/office/powerpoint/2010/main" val="3598386490"/>
      </p:ext>
    </p:extLst>
  </p:cSld>
  <p:clrMapOvr>
    <a:masterClrMapping/>
  </p:clrMapOvr>
  <p:transition>
    <p:spli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C229B000-3A22-46EF-A0C8-ABA6367D1D9E}" type="slidenum">
              <a:rPr lang="en-US" altLang="zh-CN"/>
              <a:pPr/>
              <a:t>‹#›</a:t>
            </a:fld>
            <a:endParaRPr lang="en-US" altLang="zh-CN"/>
          </a:p>
        </p:txBody>
      </p:sp>
    </p:spTree>
    <p:extLst>
      <p:ext uri="{BB962C8B-B14F-4D97-AF65-F5344CB8AC3E}">
        <p14:creationId xmlns:p14="http://schemas.microsoft.com/office/powerpoint/2010/main" val="2757058055"/>
      </p:ext>
    </p:extLst>
  </p:cSld>
  <p:clrMapOvr>
    <a:masterClrMapping/>
  </p:clrMapOvr>
  <p:transition>
    <p:spli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35CECFF-A49C-4220-92D6-D6F8EF40D277}" type="slidenum">
              <a:rPr lang="en-US" altLang="zh-CN"/>
              <a:pPr/>
              <a:t>‹#›</a:t>
            </a:fld>
            <a:endParaRPr lang="en-US" altLang="zh-CN"/>
          </a:p>
        </p:txBody>
      </p:sp>
    </p:spTree>
    <p:extLst>
      <p:ext uri="{BB962C8B-B14F-4D97-AF65-F5344CB8AC3E}">
        <p14:creationId xmlns:p14="http://schemas.microsoft.com/office/powerpoint/2010/main" val="2335194102"/>
      </p:ext>
    </p:extLst>
  </p:cSld>
  <p:clrMapOvr>
    <a:masterClrMapping/>
  </p:clrMapOvr>
  <p:transition>
    <p:spli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E97FC2B1-B499-4AFC-908C-188F78EB5394}" type="slidenum">
              <a:rPr lang="en-US" altLang="zh-CN"/>
              <a:pPr/>
              <a:t>‹#›</a:t>
            </a:fld>
            <a:endParaRPr lang="en-US" altLang="zh-CN"/>
          </a:p>
        </p:txBody>
      </p:sp>
    </p:spTree>
    <p:extLst>
      <p:ext uri="{BB962C8B-B14F-4D97-AF65-F5344CB8AC3E}">
        <p14:creationId xmlns:p14="http://schemas.microsoft.com/office/powerpoint/2010/main" val="785610556"/>
      </p:ext>
    </p:extLst>
  </p:cSld>
  <p:clrMapOvr>
    <a:masterClrMapping/>
  </p:clrMapOvr>
  <p:transition>
    <p:spli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4E89550-CB42-47F5-B798-ABA6B86708C6}" type="slidenum">
              <a:rPr lang="en-US" altLang="zh-CN"/>
              <a:pPr/>
              <a:t>‹#›</a:t>
            </a:fld>
            <a:endParaRPr lang="en-US" altLang="zh-CN"/>
          </a:p>
        </p:txBody>
      </p:sp>
    </p:spTree>
    <p:extLst>
      <p:ext uri="{BB962C8B-B14F-4D97-AF65-F5344CB8AC3E}">
        <p14:creationId xmlns:p14="http://schemas.microsoft.com/office/powerpoint/2010/main" val="3611924601"/>
      </p:ext>
    </p:extLst>
  </p:cSld>
  <p:clrMapOvr>
    <a:masterClrMapping/>
  </p:clrMapOvr>
  <p:transition>
    <p:spli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7538EE6-2F53-48A3-99F4-EEF33D7E6552}" type="slidenum">
              <a:rPr lang="en-US" altLang="zh-CN"/>
              <a:pPr/>
              <a:t>‹#›</a:t>
            </a:fld>
            <a:endParaRPr lang="en-US" altLang="zh-CN"/>
          </a:p>
        </p:txBody>
      </p:sp>
    </p:spTree>
    <p:extLst>
      <p:ext uri="{BB962C8B-B14F-4D97-AF65-F5344CB8AC3E}">
        <p14:creationId xmlns:p14="http://schemas.microsoft.com/office/powerpoint/2010/main" val="2352336677"/>
      </p:ext>
    </p:extLst>
  </p:cSld>
  <p:clrMapOvr>
    <a:masterClrMapping/>
  </p:clrMapOvr>
  <p:transition>
    <p:spli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A0D7B93-27D5-4C27-98EE-15613BB2DB8E}" type="slidenum">
              <a:rPr lang="en-US" altLang="zh-CN"/>
              <a:pPr/>
              <a:t>‹#›</a:t>
            </a:fld>
            <a:endParaRPr lang="en-US" altLang="zh-CN"/>
          </a:p>
        </p:txBody>
      </p:sp>
    </p:spTree>
    <p:extLst>
      <p:ext uri="{BB962C8B-B14F-4D97-AF65-F5344CB8AC3E}">
        <p14:creationId xmlns:p14="http://schemas.microsoft.com/office/powerpoint/2010/main" val="760197112"/>
      </p:ext>
    </p:extLst>
  </p:cSld>
  <p:clrMapOvr>
    <a:masterClrMapping/>
  </p:clrMapOvr>
  <p:transition>
    <p:spli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C7EBDBE-E2F0-4633-95E8-73B94842682B}" type="slidenum">
              <a:rPr lang="en-US" altLang="zh-CN"/>
              <a:pPr/>
              <a:t>‹#›</a:t>
            </a:fld>
            <a:endParaRPr lang="en-US" altLang="zh-CN"/>
          </a:p>
        </p:txBody>
      </p:sp>
    </p:spTree>
    <p:extLst>
      <p:ext uri="{BB962C8B-B14F-4D97-AF65-F5344CB8AC3E}">
        <p14:creationId xmlns:p14="http://schemas.microsoft.com/office/powerpoint/2010/main" val="2460511751"/>
      </p:ext>
    </p:extLst>
  </p:cSld>
  <p:clrMapOvr>
    <a:masterClrMapping/>
  </p:clrMapOvr>
  <p:transition>
    <p:spli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AD27CE7-3925-4B80-AB6C-6A7C98F3F0E7}" type="slidenum">
              <a:rPr lang="en-US" altLang="zh-CN"/>
              <a:pPr/>
              <a:t>‹#›</a:t>
            </a:fld>
            <a:endParaRPr lang="en-US" altLang="zh-CN"/>
          </a:p>
        </p:txBody>
      </p:sp>
    </p:spTree>
    <p:extLst>
      <p:ext uri="{BB962C8B-B14F-4D97-AF65-F5344CB8AC3E}">
        <p14:creationId xmlns:p14="http://schemas.microsoft.com/office/powerpoint/2010/main" val="3057143950"/>
      </p:ext>
    </p:extLst>
  </p:cSld>
  <p:clrMapOvr>
    <a:masterClrMapping/>
  </p:clrMapOvr>
  <p:transition>
    <p:spli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E0A138E-0D39-470B-9D5A-ED551E49E114}" type="slidenum">
              <a:rPr lang="en-US" altLang="zh-CN"/>
              <a:pPr/>
              <a:t>‹#›</a:t>
            </a:fld>
            <a:endParaRPr lang="en-US" altLang="zh-CN"/>
          </a:p>
        </p:txBody>
      </p:sp>
    </p:spTree>
    <p:extLst>
      <p:ext uri="{BB962C8B-B14F-4D97-AF65-F5344CB8AC3E}">
        <p14:creationId xmlns:p14="http://schemas.microsoft.com/office/powerpoint/2010/main" val="912443443"/>
      </p:ext>
    </p:extLst>
  </p:cSld>
  <p:clrMapOvr>
    <a:masterClrMapping/>
  </p:clrMapOvr>
  <p:transition>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357FF91-1741-4A64-A789-BC308E7C8877}" type="slidenum">
              <a:rPr lang="en-US" altLang="zh-CN"/>
              <a:pPr/>
              <a:t>‹#›</a:t>
            </a:fld>
            <a:endParaRPr lang="en-US" altLang="zh-CN"/>
          </a:p>
        </p:txBody>
      </p:sp>
    </p:spTree>
    <p:extLst>
      <p:ext uri="{BB962C8B-B14F-4D97-AF65-F5344CB8AC3E}">
        <p14:creationId xmlns:p14="http://schemas.microsoft.com/office/powerpoint/2010/main" val="1730883600"/>
      </p:ext>
    </p:extLst>
  </p:cSld>
  <p:clrMapOvr>
    <a:masterClrMapping/>
  </p:clrMapOvr>
  <p:transition>
    <p:spli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02F6A58-AE4F-4A53-98D1-D3D92D3B0BB1}" type="slidenum">
              <a:rPr lang="en-US" altLang="zh-CN"/>
              <a:pPr/>
              <a:t>‹#›</a:t>
            </a:fld>
            <a:endParaRPr lang="en-US" altLang="zh-CN"/>
          </a:p>
        </p:txBody>
      </p:sp>
    </p:spTree>
    <p:extLst>
      <p:ext uri="{BB962C8B-B14F-4D97-AF65-F5344CB8AC3E}">
        <p14:creationId xmlns:p14="http://schemas.microsoft.com/office/powerpoint/2010/main" val="2246263060"/>
      </p:ext>
    </p:extLst>
  </p:cSld>
  <p:clrMapOvr>
    <a:masterClrMapping/>
  </p:clrMapOvr>
  <p:transition>
    <p:spli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A6461C8-B253-4A77-B662-B328E0ECB136}" type="slidenum">
              <a:rPr lang="en-US" altLang="zh-CN"/>
              <a:pPr/>
              <a:t>‹#›</a:t>
            </a:fld>
            <a:endParaRPr lang="en-US" altLang="zh-CN"/>
          </a:p>
        </p:txBody>
      </p:sp>
    </p:spTree>
    <p:extLst>
      <p:ext uri="{BB962C8B-B14F-4D97-AF65-F5344CB8AC3E}">
        <p14:creationId xmlns:p14="http://schemas.microsoft.com/office/powerpoint/2010/main" val="1966703310"/>
      </p:ext>
    </p:extLst>
  </p:cSld>
  <p:clrMapOvr>
    <a:masterClrMapping/>
  </p:clrMapOvr>
  <p:transition>
    <p:spli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2E5E383F-826E-4210-B5E6-4B8F83576D3E}" type="slidenum">
              <a:rPr lang="en-US" altLang="zh-CN"/>
              <a:pPr/>
              <a:t>‹#›</a:t>
            </a:fld>
            <a:endParaRPr lang="en-US" altLang="zh-CN"/>
          </a:p>
        </p:txBody>
      </p:sp>
    </p:spTree>
    <p:extLst>
      <p:ext uri="{BB962C8B-B14F-4D97-AF65-F5344CB8AC3E}">
        <p14:creationId xmlns:p14="http://schemas.microsoft.com/office/powerpoint/2010/main" val="2443906467"/>
      </p:ext>
    </p:extLst>
  </p:cSld>
  <p:clrMapOvr>
    <a:masterClrMapping/>
  </p:clrMapOvr>
  <p:transition>
    <p:spli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0CA8E9D1-F32C-4C09-925B-C4201AF62AB3}" type="slidenum">
              <a:rPr lang="en-US" altLang="zh-CN"/>
              <a:pPr/>
              <a:t>‹#›</a:t>
            </a:fld>
            <a:endParaRPr lang="en-US" altLang="zh-CN"/>
          </a:p>
        </p:txBody>
      </p:sp>
    </p:spTree>
    <p:extLst>
      <p:ext uri="{BB962C8B-B14F-4D97-AF65-F5344CB8AC3E}">
        <p14:creationId xmlns:p14="http://schemas.microsoft.com/office/powerpoint/2010/main" val="4202152825"/>
      </p:ext>
    </p:extLst>
  </p:cSld>
  <p:clrMapOvr>
    <a:masterClrMapping/>
  </p:clrMapOvr>
  <p:transition>
    <p:spli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528A16E9-104D-4F54-9D29-AB2A70F670CE}" type="slidenum">
              <a:rPr lang="en-US" altLang="zh-CN"/>
              <a:pPr/>
              <a:t>‹#›</a:t>
            </a:fld>
            <a:endParaRPr lang="en-US" altLang="zh-CN"/>
          </a:p>
        </p:txBody>
      </p:sp>
    </p:spTree>
    <p:extLst>
      <p:ext uri="{BB962C8B-B14F-4D97-AF65-F5344CB8AC3E}">
        <p14:creationId xmlns:p14="http://schemas.microsoft.com/office/powerpoint/2010/main" val="4140610339"/>
      </p:ext>
    </p:extLst>
  </p:cSld>
  <p:clrMapOvr>
    <a:masterClrMapping/>
  </p:clrMapOvr>
  <p:transition>
    <p:spli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1F0C46F0-A3C9-402D-874B-2919369020B4}" type="slidenum">
              <a:rPr lang="en-US" altLang="zh-CN"/>
              <a:pPr/>
              <a:t>‹#›</a:t>
            </a:fld>
            <a:endParaRPr lang="en-US" altLang="zh-CN"/>
          </a:p>
        </p:txBody>
      </p:sp>
    </p:spTree>
    <p:extLst>
      <p:ext uri="{BB962C8B-B14F-4D97-AF65-F5344CB8AC3E}">
        <p14:creationId xmlns:p14="http://schemas.microsoft.com/office/powerpoint/2010/main" val="331428806"/>
      </p:ext>
    </p:extLst>
  </p:cSld>
  <p:clrMapOvr>
    <a:masterClrMapping/>
  </p:clrMapOvr>
  <p:transition>
    <p:spli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Times New Roman" pitchFamily="18"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Times New Roman" pitchFamily="18"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160CD8F0-FB90-47B7-AC52-8874D760283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split/>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FF6600"/>
                </a:solidFill>
                <a:latin typeface="Times New Roman" pitchFamily="18"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FF6600"/>
                </a:solidFill>
                <a:latin typeface="Times New Roman" pitchFamily="18"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6600"/>
                </a:solidFill>
              </a:defRPr>
            </a:lvl1pPr>
          </a:lstStyle>
          <a:p>
            <a:fld id="{A97CCAB6-9220-4CD5-B42E-754BCC24CDC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ransition>
    <p:split/>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1.xml"/><Relationship Id="rId1" Type="http://schemas.openxmlformats.org/officeDocument/2006/relationships/slideLayout" Target="../slideLayouts/slideLayout2.xml"/><Relationship Id="rId4" Type="http://schemas.openxmlformats.org/officeDocument/2006/relationships/slide" Target="slide55.xml"/></Relationships>
</file>

<file path=ppt/slides/_rels/slide51.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副标题 2"/>
          <p:cNvSpPr>
            <a:spLocks noGrp="1"/>
          </p:cNvSpPr>
          <p:nvPr>
            <p:ph type="subTitle" idx="1"/>
          </p:nvPr>
        </p:nvSpPr>
        <p:spPr>
          <a:xfrm>
            <a:off x="2195736" y="4005064"/>
            <a:ext cx="6400800" cy="1752600"/>
          </a:xfrm>
        </p:spPr>
        <p:txBody>
          <a:bodyPr/>
          <a:lstStyle/>
          <a:p>
            <a:pPr algn="r" eaLnBrk="1" hangingPunct="1"/>
            <a:r>
              <a:rPr lang="zh-CN" altLang="en-US" dirty="0" smtClean="0">
                <a:solidFill>
                  <a:srgbClr val="0000FF"/>
                </a:solidFill>
              </a:rPr>
              <a:t>主讲人      鲍宇</a:t>
            </a:r>
            <a:endParaRPr lang="en-US" altLang="zh-CN" dirty="0" smtClean="0">
              <a:solidFill>
                <a:srgbClr val="0000FF"/>
              </a:solidFill>
            </a:endParaRPr>
          </a:p>
          <a:p>
            <a:pPr algn="r" eaLnBrk="1" hangingPunct="1"/>
            <a:r>
              <a:rPr lang="en-US" altLang="zh-CN" dirty="0" smtClean="0">
                <a:solidFill>
                  <a:srgbClr val="0000FF"/>
                </a:solidFill>
              </a:rPr>
              <a:t>63405678</a:t>
            </a:r>
          </a:p>
        </p:txBody>
      </p:sp>
      <p:sp>
        <p:nvSpPr>
          <p:cNvPr id="4" name="矩形 3"/>
          <p:cNvSpPr/>
          <p:nvPr/>
        </p:nvSpPr>
        <p:spPr>
          <a:xfrm>
            <a:off x="539552" y="764704"/>
            <a:ext cx="4176464" cy="1754326"/>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lgn="ctr" eaLnBrk="1" hangingPunct="1">
              <a:defRPr/>
            </a:pPr>
            <a:r>
              <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数据结构（</a:t>
            </a:r>
            <a:r>
              <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a:t>
            </a:r>
            <a:r>
              <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
        <p:nvSpPr>
          <p:cNvPr id="2" name="矩形 1"/>
          <p:cNvSpPr/>
          <p:nvPr/>
        </p:nvSpPr>
        <p:spPr>
          <a:xfrm>
            <a:off x="3448" y="5288340"/>
            <a:ext cx="6840824" cy="1569660"/>
          </a:xfrm>
          <a:prstGeom prst="rect">
            <a:avLst/>
          </a:prstGeom>
        </p:spPr>
        <p:txBody>
          <a:bodyPr wrap="square">
            <a:spAutoFit/>
          </a:bodyPr>
          <a:lstStyle/>
          <a:p>
            <a:pPr eaLnBrk="1" hangingPunct="1"/>
            <a:r>
              <a:rPr lang="zh-CN" altLang="en-US" dirty="0">
                <a:solidFill>
                  <a:srgbClr val="002060"/>
                </a:solidFill>
                <a:latin typeface="黑体" pitchFamily="2" charset="-122"/>
                <a:ea typeface="黑体" pitchFamily="2" charset="-122"/>
              </a:rPr>
              <a:t>总学时：</a:t>
            </a:r>
            <a:r>
              <a:rPr lang="en-US" altLang="zh-CN" dirty="0" smtClean="0">
                <a:solidFill>
                  <a:srgbClr val="002060"/>
                </a:solidFill>
                <a:latin typeface="黑体" pitchFamily="2" charset="-122"/>
                <a:ea typeface="黑体" pitchFamily="2" charset="-122"/>
              </a:rPr>
              <a:t>48</a:t>
            </a:r>
            <a:endParaRPr lang="en-US" altLang="zh-CN" dirty="0">
              <a:solidFill>
                <a:srgbClr val="002060"/>
              </a:solidFill>
              <a:latin typeface="黑体" pitchFamily="2" charset="-122"/>
              <a:ea typeface="黑体" pitchFamily="2" charset="-122"/>
            </a:endParaRPr>
          </a:p>
          <a:p>
            <a:pPr eaLnBrk="1" hangingPunct="1"/>
            <a:r>
              <a:rPr lang="zh-CN" altLang="en-US" dirty="0">
                <a:solidFill>
                  <a:srgbClr val="002060"/>
                </a:solidFill>
                <a:latin typeface="黑体" pitchFamily="2" charset="-122"/>
                <a:ea typeface="黑体" pitchFamily="2" charset="-122"/>
              </a:rPr>
              <a:t>主讲教材：</a:t>
            </a:r>
            <a:r>
              <a:rPr lang="en-US" altLang="zh-CN" dirty="0">
                <a:solidFill>
                  <a:srgbClr val="002060"/>
                </a:solidFill>
                <a:latin typeface="黑体" pitchFamily="2" charset="-122"/>
                <a:ea typeface="黑体" pitchFamily="2" charset="-122"/>
              </a:rPr>
              <a:t>《</a:t>
            </a:r>
            <a:r>
              <a:rPr lang="zh-CN" altLang="en-US" dirty="0">
                <a:solidFill>
                  <a:srgbClr val="002060"/>
                </a:solidFill>
                <a:latin typeface="黑体" pitchFamily="2" charset="-122"/>
                <a:ea typeface="黑体" pitchFamily="2" charset="-122"/>
              </a:rPr>
              <a:t>数据结构</a:t>
            </a:r>
            <a:r>
              <a:rPr lang="en-US" altLang="zh-CN" dirty="0">
                <a:solidFill>
                  <a:srgbClr val="002060"/>
                </a:solidFill>
                <a:latin typeface="黑体" pitchFamily="2" charset="-122"/>
                <a:ea typeface="黑体" pitchFamily="2" charset="-122"/>
              </a:rPr>
              <a:t>》</a:t>
            </a:r>
            <a:r>
              <a:rPr lang="zh-CN" altLang="en-US" dirty="0">
                <a:solidFill>
                  <a:srgbClr val="002060"/>
                </a:solidFill>
                <a:latin typeface="黑体" pitchFamily="2" charset="-122"/>
                <a:ea typeface="黑体" pitchFamily="2" charset="-122"/>
              </a:rPr>
              <a:t>殷人昆</a:t>
            </a:r>
            <a:endParaRPr lang="en-US" altLang="zh-CN" dirty="0">
              <a:solidFill>
                <a:srgbClr val="002060"/>
              </a:solidFill>
              <a:latin typeface="黑体" pitchFamily="2" charset="-122"/>
              <a:ea typeface="黑体" pitchFamily="2" charset="-122"/>
            </a:endParaRPr>
          </a:p>
          <a:p>
            <a:pPr eaLnBrk="1" hangingPunct="1"/>
            <a:r>
              <a:rPr lang="zh-CN" altLang="en-US" dirty="0">
                <a:solidFill>
                  <a:srgbClr val="002060"/>
                </a:solidFill>
                <a:latin typeface="黑体" pitchFamily="2" charset="-122"/>
                <a:ea typeface="黑体" pitchFamily="2" charset="-122"/>
              </a:rPr>
              <a:t>参考教材：</a:t>
            </a:r>
            <a:r>
              <a:rPr lang="en-US" altLang="zh-CN" dirty="0">
                <a:solidFill>
                  <a:srgbClr val="002060"/>
                </a:solidFill>
                <a:latin typeface="黑体" pitchFamily="2" charset="-122"/>
                <a:ea typeface="黑体" pitchFamily="2" charset="-122"/>
              </a:rPr>
              <a:t>《</a:t>
            </a:r>
            <a:r>
              <a:rPr lang="zh-CN" altLang="en-US" dirty="0">
                <a:solidFill>
                  <a:srgbClr val="002060"/>
                </a:solidFill>
                <a:latin typeface="黑体" pitchFamily="2" charset="-122"/>
                <a:ea typeface="黑体" pitchFamily="2" charset="-122"/>
              </a:rPr>
              <a:t>数据结构</a:t>
            </a:r>
            <a:r>
              <a:rPr lang="en-US" altLang="zh-CN" dirty="0">
                <a:solidFill>
                  <a:srgbClr val="002060"/>
                </a:solidFill>
                <a:latin typeface="黑体" pitchFamily="2" charset="-122"/>
                <a:ea typeface="黑体" pitchFamily="2" charset="-122"/>
              </a:rPr>
              <a:t>C</a:t>
            </a:r>
            <a:r>
              <a:rPr lang="zh-CN" altLang="en-US" dirty="0">
                <a:solidFill>
                  <a:srgbClr val="002060"/>
                </a:solidFill>
                <a:latin typeface="黑体" pitchFamily="2" charset="-122"/>
                <a:ea typeface="黑体" pitchFamily="2" charset="-122"/>
              </a:rPr>
              <a:t>语言版</a:t>
            </a:r>
            <a:r>
              <a:rPr lang="en-US" altLang="zh-CN" dirty="0">
                <a:solidFill>
                  <a:srgbClr val="002060"/>
                </a:solidFill>
                <a:latin typeface="黑体" pitchFamily="2" charset="-122"/>
                <a:ea typeface="黑体" pitchFamily="2" charset="-122"/>
              </a:rPr>
              <a:t>》</a:t>
            </a:r>
            <a:r>
              <a:rPr lang="zh-CN" altLang="en-US" dirty="0">
                <a:solidFill>
                  <a:srgbClr val="002060"/>
                </a:solidFill>
                <a:latin typeface="黑体" pitchFamily="2" charset="-122"/>
                <a:ea typeface="黑体" pitchFamily="2" charset="-122"/>
              </a:rPr>
              <a:t>严蔚敏、吴伟民</a:t>
            </a:r>
            <a:r>
              <a:rPr lang="en-US" altLang="zh-CN" dirty="0">
                <a:solidFill>
                  <a:srgbClr val="002060"/>
                </a:solidFill>
                <a:latin typeface="黑体" pitchFamily="2" charset="-122"/>
                <a:ea typeface="黑体" pitchFamily="2" charset="-122"/>
              </a:rPr>
              <a:t>-----</a:t>
            </a:r>
            <a:r>
              <a:rPr lang="zh-CN" altLang="en-US" dirty="0">
                <a:solidFill>
                  <a:srgbClr val="002060"/>
                </a:solidFill>
                <a:latin typeface="黑体" pitchFamily="2" charset="-122"/>
                <a:ea typeface="黑体" pitchFamily="2" charset="-122"/>
              </a:rPr>
              <a:t>清华大学出版社</a:t>
            </a: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问题：如何让数据有结构？</a:t>
            </a:r>
            <a:endParaRPr lang="zh-CN" altLang="en-US" b="1" dirty="0">
              <a:solidFill>
                <a:srgbClr val="FF0000"/>
              </a:solidFill>
            </a:endParaRPr>
          </a:p>
        </p:txBody>
      </p:sp>
      <p:sp>
        <p:nvSpPr>
          <p:cNvPr id="3" name="内容占位符 2"/>
          <p:cNvSpPr>
            <a:spLocks noGrp="1"/>
          </p:cNvSpPr>
          <p:nvPr>
            <p:ph idx="1"/>
          </p:nvPr>
        </p:nvSpPr>
        <p:spPr/>
        <p:txBody>
          <a:bodyPr/>
          <a:lstStyle/>
          <a:p>
            <a:r>
              <a:rPr lang="zh-CN" altLang="en-US" dirty="0" smtClean="0"/>
              <a:t>结构是什么？</a:t>
            </a:r>
            <a:endParaRPr lang="en-US" altLang="zh-CN" dirty="0" smtClean="0"/>
          </a:p>
          <a:p>
            <a:r>
              <a:rPr lang="zh-CN" altLang="en-US" dirty="0" smtClean="0"/>
              <a:t>为什么而服务</a:t>
            </a:r>
            <a:r>
              <a:rPr lang="en-US" altLang="zh-CN" dirty="0" smtClean="0"/>
              <a:t>----</a:t>
            </a:r>
            <a:r>
              <a:rPr lang="zh-CN" altLang="en-US" dirty="0" smtClean="0"/>
              <a:t>目的是啥？</a:t>
            </a:r>
            <a:endParaRPr lang="en-US" altLang="zh-CN" dirty="0" smtClean="0"/>
          </a:p>
          <a:p>
            <a:endParaRPr lang="en-US" altLang="zh-CN" dirty="0" smtClean="0"/>
          </a:p>
          <a:p>
            <a:r>
              <a:rPr lang="zh-CN" altLang="en-US" dirty="0" smtClean="0"/>
              <a:t>追求效率呀！</a:t>
            </a:r>
            <a:r>
              <a:rPr lang="en-US" altLang="zh-CN" dirty="0" smtClean="0"/>
              <a:t>---</a:t>
            </a:r>
            <a:r>
              <a:rPr lang="zh-CN" altLang="en-US" dirty="0" smtClean="0"/>
              <a:t>重复、简单、统一形式</a:t>
            </a:r>
            <a:endParaRPr lang="en-US" altLang="zh-CN" dirty="0" smtClean="0"/>
          </a:p>
          <a:p>
            <a:r>
              <a:rPr lang="zh-CN" altLang="en-US" dirty="0" smtClean="0"/>
              <a:t>容易实现呀！</a:t>
            </a:r>
            <a:r>
              <a:rPr lang="en-US" altLang="zh-CN" dirty="0" smtClean="0"/>
              <a:t>---</a:t>
            </a:r>
            <a:r>
              <a:rPr lang="zh-CN" altLang="en-US" dirty="0" smtClean="0"/>
              <a:t>结合计算机</a:t>
            </a:r>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049364420"/>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2514600" y="381000"/>
            <a:ext cx="5585792" cy="609600"/>
          </a:xfrm>
        </p:spPr>
        <p:txBody>
          <a:bodyPr/>
          <a:lstStyle/>
          <a:p>
            <a:pPr eaLnBrk="1" hangingPunct="1">
              <a:defRPr/>
            </a:pPr>
            <a:r>
              <a:rPr lang="en-US" altLang="zh-CN" sz="4000" dirty="0" smtClean="0">
                <a:solidFill>
                  <a:srgbClr val="FF0000"/>
                </a:solidFill>
                <a:effectLst>
                  <a:outerShdw blurRad="38100" dist="38100" dir="2700000" algn="tl">
                    <a:srgbClr val="C0C0C0"/>
                  </a:outerShdw>
                </a:effectLst>
                <a:ea typeface="隶书" pitchFamily="49" charset="-122"/>
              </a:rPr>
              <a:t>“</a:t>
            </a:r>
            <a:r>
              <a:rPr lang="zh-CN" altLang="en-US" sz="4000" dirty="0" smtClean="0">
                <a:solidFill>
                  <a:srgbClr val="FF0000"/>
                </a:solidFill>
                <a:effectLst>
                  <a:outerShdw blurRad="38100" dist="38100" dir="2700000" algn="tl">
                    <a:srgbClr val="C0C0C0"/>
                  </a:outerShdw>
                </a:effectLst>
                <a:ea typeface="隶书" pitchFamily="49" charset="-122"/>
              </a:rPr>
              <a:t>学生”表格</a:t>
            </a:r>
            <a:r>
              <a:rPr lang="en-US" altLang="zh-CN" sz="4000" dirty="0" smtClean="0">
                <a:solidFill>
                  <a:srgbClr val="FF0000"/>
                </a:solidFill>
                <a:effectLst>
                  <a:outerShdw blurRad="38100" dist="38100" dir="2700000" algn="tl">
                    <a:srgbClr val="C0C0C0"/>
                  </a:outerShdw>
                </a:effectLst>
                <a:ea typeface="隶书" pitchFamily="49" charset="-122"/>
              </a:rPr>
              <a:t>-----</a:t>
            </a:r>
            <a:r>
              <a:rPr lang="zh-CN" altLang="en-US" sz="4000" dirty="0" smtClean="0">
                <a:solidFill>
                  <a:srgbClr val="FF0000"/>
                </a:solidFill>
                <a:effectLst>
                  <a:outerShdw blurRad="38100" dist="38100" dir="2700000" algn="tl">
                    <a:srgbClr val="C0C0C0"/>
                  </a:outerShdw>
                </a:effectLst>
                <a:ea typeface="隶书" pitchFamily="49" charset="-122"/>
              </a:rPr>
              <a:t>结构化</a:t>
            </a:r>
            <a:endParaRPr lang="zh-CN" altLang="en-US" sz="3300" dirty="0" smtClean="0">
              <a:ea typeface="仿宋_GB2312" pitchFamily="49" charset="-122"/>
            </a:endParaRPr>
          </a:p>
        </p:txBody>
      </p:sp>
      <p:graphicFrame>
        <p:nvGraphicFramePr>
          <p:cNvPr id="10243" name="Object 3"/>
          <p:cNvGraphicFramePr>
            <a:graphicFrameLocks noGrp="1" noChangeAspect="1"/>
          </p:cNvGraphicFramePr>
          <p:nvPr>
            <p:ph type="tbl" idx="1"/>
          </p:nvPr>
        </p:nvGraphicFramePr>
        <p:xfrm>
          <a:off x="0" y="1155700"/>
          <a:ext cx="8839200" cy="5613400"/>
        </p:xfrm>
        <a:graphic>
          <a:graphicData uri="http://schemas.openxmlformats.org/presentationml/2006/ole">
            <mc:AlternateContent xmlns:mc="http://schemas.openxmlformats.org/markup-compatibility/2006">
              <mc:Choice xmlns:v="urn:schemas-microsoft-com:vml" Requires="v">
                <p:oleObj spid="_x0000_s10295" name="文档" r:id="rId3" imgW="8535924" imgH="5420868" progId="Word.Document.8">
                  <p:embed/>
                </p:oleObj>
              </mc:Choice>
              <mc:Fallback>
                <p:oleObj name="文档" r:id="rId3" imgW="8535924" imgH="5420868"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55700"/>
                        <a:ext cx="8839200" cy="561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2286000" y="609600"/>
            <a:ext cx="4191000" cy="762000"/>
          </a:xfrm>
        </p:spPr>
        <p:txBody>
          <a:bodyPr/>
          <a:lstStyle/>
          <a:p>
            <a:pPr eaLnBrk="1" hangingPunct="1">
              <a:defRPr/>
            </a:pPr>
            <a:r>
              <a:rPr lang="en-US" altLang="zh-CN" sz="3600" dirty="0" smtClean="0">
                <a:solidFill>
                  <a:srgbClr val="FF0000"/>
                </a:solidFill>
                <a:effectLst>
                  <a:outerShdw blurRad="38100" dist="38100" dir="2700000" algn="tl">
                    <a:srgbClr val="C0C0C0"/>
                  </a:outerShdw>
                </a:effectLst>
                <a:ea typeface="隶书" pitchFamily="49" charset="-122"/>
              </a:rPr>
              <a:t>“</a:t>
            </a:r>
            <a:r>
              <a:rPr lang="zh-CN" altLang="en-US" sz="3600" dirty="0" smtClean="0">
                <a:solidFill>
                  <a:srgbClr val="FF0000"/>
                </a:solidFill>
                <a:effectLst>
                  <a:outerShdw blurRad="38100" dist="38100" dir="2700000" algn="tl">
                    <a:srgbClr val="C0C0C0"/>
                  </a:outerShdw>
                </a:effectLst>
                <a:ea typeface="隶书" pitchFamily="49" charset="-122"/>
              </a:rPr>
              <a:t>课程”表格</a:t>
            </a:r>
            <a:endParaRPr lang="zh-CN" altLang="en-US" dirty="0" smtClean="0">
              <a:ea typeface="仿宋_GB2312" pitchFamily="49" charset="-122"/>
            </a:endParaRPr>
          </a:p>
        </p:txBody>
      </p:sp>
      <p:graphicFrame>
        <p:nvGraphicFramePr>
          <p:cNvPr id="11267" name="Object 3"/>
          <p:cNvGraphicFramePr>
            <a:graphicFrameLocks noGrp="1" noChangeAspect="1"/>
          </p:cNvGraphicFramePr>
          <p:nvPr>
            <p:ph type="tbl" idx="1"/>
          </p:nvPr>
        </p:nvGraphicFramePr>
        <p:xfrm>
          <a:off x="838200" y="1371600"/>
          <a:ext cx="9296400" cy="4738688"/>
        </p:xfrm>
        <a:graphic>
          <a:graphicData uri="http://schemas.openxmlformats.org/presentationml/2006/ole">
            <mc:AlternateContent xmlns:mc="http://schemas.openxmlformats.org/markup-compatibility/2006">
              <mc:Choice xmlns:v="urn:schemas-microsoft-com:vml" Requires="v">
                <p:oleObj spid="_x0000_s11319" name="文档" r:id="rId3" imgW="10428732" imgH="5315712" progId="Word.Document.8">
                  <p:embed/>
                </p:oleObj>
              </mc:Choice>
              <mc:Fallback>
                <p:oleObj name="文档" r:id="rId3" imgW="10428732" imgH="5315712"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71600"/>
                        <a:ext cx="9296400" cy="473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Rectangle 2"/>
          <p:cNvSpPr txBox="1">
            <a:spLocks noChangeArrowheads="1"/>
          </p:cNvSpPr>
          <p:nvPr/>
        </p:nvSpPr>
        <p:spPr bwMode="auto">
          <a:xfrm>
            <a:off x="1619672" y="5949280"/>
            <a:ext cx="419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defRPr/>
            </a:pPr>
            <a:r>
              <a:rPr lang="zh-CN" altLang="en-US" sz="3600" kern="0" dirty="0" smtClean="0">
                <a:solidFill>
                  <a:srgbClr val="FF0000"/>
                </a:solidFill>
                <a:effectLst>
                  <a:outerShdw blurRad="38100" dist="38100" dir="2700000" algn="tl">
                    <a:srgbClr val="C0C0C0"/>
                  </a:outerShdw>
                </a:effectLst>
                <a:ea typeface="隶书" pitchFamily="49" charset="-122"/>
              </a:rPr>
              <a:t>表格</a:t>
            </a:r>
            <a:r>
              <a:rPr lang="en-US" altLang="zh-CN" sz="3600" kern="0" dirty="0" smtClean="0">
                <a:solidFill>
                  <a:srgbClr val="FF0000"/>
                </a:solidFill>
                <a:effectLst>
                  <a:outerShdw blurRad="38100" dist="38100" dir="2700000" algn="tl">
                    <a:srgbClr val="C0C0C0"/>
                  </a:outerShdw>
                </a:effectLst>
                <a:ea typeface="隶书" pitchFamily="49" charset="-122"/>
              </a:rPr>
              <a:t>----</a:t>
            </a:r>
            <a:r>
              <a:rPr lang="zh-CN" altLang="en-US" sz="3600" kern="0" dirty="0" smtClean="0">
                <a:solidFill>
                  <a:srgbClr val="FF0000"/>
                </a:solidFill>
                <a:effectLst>
                  <a:outerShdw blurRad="38100" dist="38100" dir="2700000" algn="tl">
                    <a:srgbClr val="C0C0C0"/>
                  </a:outerShdw>
                </a:effectLst>
                <a:ea typeface="隶书" pitchFamily="49" charset="-122"/>
              </a:rPr>
              <a:t>一种结构体</a:t>
            </a:r>
            <a:endParaRPr lang="zh-CN" altLang="en-US" kern="0" dirty="0" smtClean="0">
              <a:ea typeface="仿宋_GB2312" pitchFamily="49" charset="-122"/>
            </a:endParaRPr>
          </a:p>
        </p:txBody>
      </p:sp>
    </p:spTree>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1"/>
          <p:cNvSpPr>
            <a:spLocks noChangeArrowheads="1"/>
          </p:cNvSpPr>
          <p:nvPr/>
        </p:nvSpPr>
        <p:spPr bwMode="auto">
          <a:xfrm>
            <a:off x="990600" y="1295400"/>
            <a:ext cx="5867400" cy="685800"/>
          </a:xfrm>
          <a:prstGeom prst="rect">
            <a:avLst/>
          </a:prstGeom>
          <a:solidFill>
            <a:srgbClr val="00FF00"/>
          </a:solidFill>
          <a:ln w="9525">
            <a:solidFill>
              <a:srgbClr val="00CC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2036" name="Rectangle 4"/>
          <p:cNvSpPr>
            <a:spLocks noGrp="1" noChangeArrowheads="1"/>
          </p:cNvSpPr>
          <p:nvPr>
            <p:ph type="title"/>
          </p:nvPr>
        </p:nvSpPr>
        <p:spPr>
          <a:xfrm>
            <a:off x="457200" y="609600"/>
            <a:ext cx="8458200" cy="1981200"/>
          </a:xfrm>
        </p:spPr>
        <p:txBody>
          <a:bodyPr/>
          <a:lstStyle/>
          <a:p>
            <a:pPr algn="l" eaLnBrk="1" hangingPunct="1">
              <a:lnSpc>
                <a:spcPct val="65000"/>
              </a:lnSpc>
              <a:defRPr/>
            </a:pPr>
            <a:r>
              <a:rPr lang="en-US" altLang="zh-CN" sz="3600" b="1" dirty="0" smtClean="0">
                <a:effectLst>
                  <a:outerShdw blurRad="38100" dist="38100" dir="2700000" algn="tl">
                    <a:srgbClr val="C0C0C0"/>
                  </a:outerShdw>
                </a:effectLst>
                <a:ea typeface="仿宋_GB2312" pitchFamily="49" charset="-122"/>
              </a:rPr>
              <a:t> </a:t>
            </a:r>
            <a:br>
              <a:rPr lang="en-US" altLang="zh-CN" sz="3600" b="1" dirty="0" smtClean="0">
                <a:effectLst>
                  <a:outerShdw blurRad="38100" dist="38100" dir="2700000" algn="tl">
                    <a:srgbClr val="C0C0C0"/>
                  </a:outerShdw>
                </a:effectLst>
                <a:ea typeface="仿宋_GB2312" pitchFamily="49" charset="-122"/>
              </a:rPr>
            </a:br>
            <a:r>
              <a:rPr lang="en-US" altLang="zh-CN" sz="3600" b="1" dirty="0" smtClean="0">
                <a:solidFill>
                  <a:srgbClr val="CC3300"/>
                </a:solidFill>
                <a:effectLst>
                  <a:outerShdw blurRad="38100" dist="38100" dir="2700000" algn="tl">
                    <a:srgbClr val="C0C0C0"/>
                  </a:outerShdw>
                </a:effectLst>
                <a:ea typeface="仿宋_GB2312" pitchFamily="49" charset="-122"/>
              </a:rPr>
              <a:t>“</a:t>
            </a:r>
            <a:r>
              <a:rPr lang="zh-CN" altLang="en-US" sz="3600" b="1" dirty="0" smtClean="0">
                <a:solidFill>
                  <a:srgbClr val="CC3300"/>
                </a:solidFill>
                <a:effectLst>
                  <a:outerShdw blurRad="38100" dist="38100" dir="2700000" algn="tl">
                    <a:srgbClr val="C0C0C0"/>
                  </a:outerShdw>
                </a:effectLst>
                <a:ea typeface="仿宋_GB2312" pitchFamily="49" charset="-122"/>
              </a:rPr>
              <a:t>选课单”</a:t>
            </a:r>
            <a:r>
              <a:rPr lang="zh-CN" altLang="en-US" sz="3600" b="1" dirty="0" smtClean="0">
                <a:solidFill>
                  <a:srgbClr val="008080"/>
                </a:solidFill>
                <a:effectLst>
                  <a:outerShdw blurRad="38100" dist="38100" dir="2700000" algn="tl">
                    <a:srgbClr val="C0C0C0"/>
                  </a:outerShdw>
                </a:effectLst>
                <a:ea typeface="仿宋_GB2312" pitchFamily="49" charset="-122"/>
              </a:rPr>
              <a:t>包含如下信息</a:t>
            </a:r>
            <a:r>
              <a:rPr lang="zh-CN" altLang="en-US" sz="3600" dirty="0" smtClean="0">
                <a:effectLst>
                  <a:outerShdw blurRad="38100" dist="38100" dir="2700000" algn="tl">
                    <a:srgbClr val="C0C0C0"/>
                  </a:outerShdw>
                </a:effectLst>
                <a:ea typeface="仿宋_GB2312" pitchFamily="49" charset="-122"/>
              </a:rPr>
              <a:t/>
            </a:r>
            <a:br>
              <a:rPr lang="zh-CN" altLang="en-US" sz="3600" dirty="0" smtClean="0">
                <a:effectLst>
                  <a:outerShdw blurRad="38100" dist="38100" dir="2700000" algn="tl">
                    <a:srgbClr val="C0C0C0"/>
                  </a:outerShdw>
                </a:effectLst>
                <a:ea typeface="仿宋_GB2312" pitchFamily="49" charset="-122"/>
              </a:rPr>
            </a:br>
            <a:r>
              <a:rPr lang="zh-CN" altLang="en-US" sz="3600" dirty="0" smtClean="0">
                <a:effectLst>
                  <a:outerShdw blurRad="38100" dist="38100" dir="2700000" algn="tl">
                    <a:srgbClr val="C0C0C0"/>
                  </a:outerShdw>
                </a:effectLst>
                <a:ea typeface="仿宋_GB2312" pitchFamily="49" charset="-122"/>
              </a:rPr>
              <a:t/>
            </a:r>
            <a:br>
              <a:rPr lang="zh-CN" altLang="en-US" sz="3600" dirty="0" smtClean="0">
                <a:effectLst>
                  <a:outerShdw blurRad="38100" dist="38100" dir="2700000" algn="tl">
                    <a:srgbClr val="C0C0C0"/>
                  </a:outerShdw>
                </a:effectLst>
                <a:ea typeface="仿宋_GB2312" pitchFamily="49" charset="-122"/>
              </a:rPr>
            </a:br>
            <a:r>
              <a:rPr lang="zh-CN" altLang="en-US" sz="3600" dirty="0" smtClean="0">
                <a:effectLst>
                  <a:outerShdw blurRad="38100" dist="38100" dir="2700000" algn="tl">
                    <a:srgbClr val="C0C0C0"/>
                  </a:outerShdw>
                </a:effectLst>
                <a:ea typeface="仿宋_GB2312" pitchFamily="49" charset="-122"/>
              </a:rPr>
              <a:t>      </a:t>
            </a:r>
            <a:r>
              <a:rPr lang="zh-CN" altLang="en-US" sz="3200" b="1" dirty="0" smtClean="0">
                <a:solidFill>
                  <a:srgbClr val="FF0000"/>
                </a:solidFill>
                <a:effectLst>
                  <a:outerShdw blurRad="38100" dist="38100" dir="2700000" algn="tl">
                    <a:srgbClr val="C0C0C0"/>
                  </a:outerShdw>
                </a:effectLst>
                <a:ea typeface="仿宋_GB2312" pitchFamily="49" charset="-122"/>
              </a:rPr>
              <a:t>学号    课程编号    成绩    时间</a:t>
            </a:r>
            <a:r>
              <a:rPr lang="zh-CN" altLang="en-US" sz="2600" dirty="0" smtClean="0">
                <a:effectLst>
                  <a:outerShdw blurRad="38100" dist="38100" dir="2700000" algn="tl">
                    <a:srgbClr val="C0C0C0"/>
                  </a:outerShdw>
                </a:effectLst>
                <a:ea typeface="仿宋_GB2312" pitchFamily="49" charset="-122"/>
              </a:rPr>
              <a:t/>
            </a:r>
            <a:br>
              <a:rPr lang="zh-CN" altLang="en-US" sz="2600" dirty="0" smtClean="0">
                <a:effectLst>
                  <a:outerShdw blurRad="38100" dist="38100" dir="2700000" algn="tl">
                    <a:srgbClr val="C0C0C0"/>
                  </a:outerShdw>
                </a:effectLst>
                <a:ea typeface="仿宋_GB2312" pitchFamily="49" charset="-122"/>
              </a:rPr>
            </a:br>
            <a:r>
              <a:rPr lang="zh-CN" altLang="en-US" sz="2600" dirty="0" smtClean="0">
                <a:effectLst>
                  <a:outerShdw blurRad="38100" dist="38100" dir="2700000" algn="tl">
                    <a:srgbClr val="C0C0C0"/>
                  </a:outerShdw>
                </a:effectLst>
                <a:ea typeface="仿宋_GB2312" pitchFamily="49" charset="-122"/>
              </a:rPr>
              <a:t/>
            </a:r>
            <a:br>
              <a:rPr lang="zh-CN" altLang="en-US" sz="2600" dirty="0" smtClean="0">
                <a:effectLst>
                  <a:outerShdw blurRad="38100" dist="38100" dir="2700000" algn="tl">
                    <a:srgbClr val="C0C0C0"/>
                  </a:outerShdw>
                </a:effectLst>
                <a:ea typeface="仿宋_GB2312" pitchFamily="49" charset="-122"/>
              </a:rPr>
            </a:br>
            <a:r>
              <a:rPr lang="zh-CN" altLang="en-US" sz="2600" dirty="0" smtClean="0">
                <a:effectLst>
                  <a:outerShdw blurRad="38100" dist="38100" dir="2700000" algn="tl">
                    <a:srgbClr val="C0C0C0"/>
                  </a:outerShdw>
                </a:effectLst>
                <a:ea typeface="仿宋_GB2312" pitchFamily="49" charset="-122"/>
              </a:rPr>
              <a:t>  </a:t>
            </a:r>
            <a:br>
              <a:rPr lang="zh-CN" altLang="en-US" sz="2600" dirty="0" smtClean="0">
                <a:effectLst>
                  <a:outerShdw blurRad="38100" dist="38100" dir="2700000" algn="tl">
                    <a:srgbClr val="C0C0C0"/>
                  </a:outerShdw>
                </a:effectLst>
                <a:ea typeface="仿宋_GB2312" pitchFamily="49" charset="-122"/>
              </a:rPr>
            </a:br>
            <a:r>
              <a:rPr lang="zh-CN" altLang="en-US" sz="2600" dirty="0" smtClean="0">
                <a:effectLst>
                  <a:outerShdw blurRad="38100" dist="38100" dir="2700000" algn="tl">
                    <a:srgbClr val="C0C0C0"/>
                  </a:outerShdw>
                </a:effectLst>
                <a:ea typeface="仿宋_GB2312" pitchFamily="49" charset="-122"/>
              </a:rPr>
              <a:t>  </a:t>
            </a:r>
            <a:r>
              <a:rPr lang="zh-CN" altLang="en-US" sz="3600" b="1" dirty="0" smtClean="0">
                <a:solidFill>
                  <a:srgbClr val="008080"/>
                </a:solidFill>
                <a:effectLst>
                  <a:outerShdw blurRad="38100" dist="38100" dir="2700000" algn="tl">
                    <a:srgbClr val="C0C0C0"/>
                  </a:outerShdw>
                </a:effectLst>
                <a:ea typeface="仿宋_GB2312" pitchFamily="49" charset="-122"/>
              </a:rPr>
              <a:t>学生选课系统中实体构成的</a:t>
            </a:r>
            <a:r>
              <a:rPr lang="zh-CN" altLang="en-US" sz="3600" b="1" dirty="0" smtClean="0">
                <a:solidFill>
                  <a:srgbClr val="FF0000"/>
                </a:solidFill>
                <a:effectLst>
                  <a:outerShdw blurRad="38100" dist="38100" dir="2700000" algn="tl">
                    <a:srgbClr val="C0C0C0"/>
                  </a:outerShdw>
                </a:effectLst>
                <a:ea typeface="仿宋_GB2312" pitchFamily="49" charset="-122"/>
              </a:rPr>
              <a:t>网状关系</a:t>
            </a:r>
            <a:endParaRPr lang="zh-CN" altLang="en-US" sz="2400" dirty="0" smtClean="0">
              <a:solidFill>
                <a:srgbClr val="FF0000"/>
              </a:solidFill>
              <a:ea typeface="仿宋_GB2312" pitchFamily="49" charset="-122"/>
            </a:endParaRPr>
          </a:p>
        </p:txBody>
      </p:sp>
      <p:sp>
        <p:nvSpPr>
          <p:cNvPr id="12292" name="Line 2"/>
          <p:cNvSpPr>
            <a:spLocks noChangeShapeType="1"/>
          </p:cNvSpPr>
          <p:nvPr/>
        </p:nvSpPr>
        <p:spPr bwMode="auto">
          <a:xfrm flipH="1">
            <a:off x="5334000" y="4038600"/>
            <a:ext cx="825500" cy="8255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 name="Line 3"/>
          <p:cNvSpPr>
            <a:spLocks noChangeShapeType="1"/>
          </p:cNvSpPr>
          <p:nvPr/>
        </p:nvSpPr>
        <p:spPr bwMode="auto">
          <a:xfrm>
            <a:off x="2743200" y="4038600"/>
            <a:ext cx="800100" cy="8001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4" name="Rectangle 5"/>
          <p:cNvSpPr>
            <a:spLocks noChangeArrowheads="1"/>
          </p:cNvSpPr>
          <p:nvPr/>
        </p:nvSpPr>
        <p:spPr bwMode="auto">
          <a:xfrm>
            <a:off x="558800" y="3098800"/>
            <a:ext cx="3759200" cy="939800"/>
          </a:xfrm>
          <a:prstGeom prst="rect">
            <a:avLst/>
          </a:prstGeom>
          <a:solidFill>
            <a:srgbClr val="FFFFFF"/>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2295" name="Text Box 6"/>
          <p:cNvSpPr txBox="1">
            <a:spLocks noChangeArrowheads="1"/>
          </p:cNvSpPr>
          <p:nvPr/>
        </p:nvSpPr>
        <p:spPr bwMode="auto">
          <a:xfrm>
            <a:off x="401638" y="3063875"/>
            <a:ext cx="40132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800" b="1">
                <a:solidFill>
                  <a:srgbClr val="0000CC"/>
                </a:solidFill>
                <a:latin typeface="仿宋_GB2312" pitchFamily="49" charset="-122"/>
                <a:ea typeface="仿宋_GB2312" pitchFamily="49" charset="-122"/>
              </a:rPr>
              <a:t>学生</a:t>
            </a:r>
          </a:p>
          <a:p>
            <a:pPr algn="ctr" eaLnBrk="1" hangingPunct="1">
              <a:spcBef>
                <a:spcPct val="0"/>
              </a:spcBef>
              <a:buFontTx/>
              <a:buNone/>
            </a:pPr>
            <a:r>
              <a:rPr lang="en-US" altLang="zh-CN" sz="2800" b="1">
                <a:solidFill>
                  <a:srgbClr val="0000CC"/>
                </a:solidFill>
                <a:latin typeface="仿宋_GB2312" pitchFamily="49" charset="-122"/>
                <a:ea typeface="仿宋_GB2312" pitchFamily="49" charset="-122"/>
              </a:rPr>
              <a:t>(</a:t>
            </a:r>
            <a:r>
              <a:rPr lang="zh-CN" altLang="en-US" sz="2800" b="1">
                <a:solidFill>
                  <a:srgbClr val="0000CC"/>
                </a:solidFill>
                <a:latin typeface="仿宋_GB2312" pitchFamily="49" charset="-122"/>
                <a:ea typeface="仿宋_GB2312" pitchFamily="49" charset="-122"/>
              </a:rPr>
              <a:t>学号</a:t>
            </a:r>
            <a:r>
              <a:rPr lang="en-US" altLang="zh-CN" sz="2800" b="1">
                <a:solidFill>
                  <a:srgbClr val="0000CC"/>
                </a:solidFill>
                <a:latin typeface="仿宋_GB2312" pitchFamily="49" charset="-122"/>
                <a:ea typeface="仿宋_GB2312" pitchFamily="49" charset="-122"/>
              </a:rPr>
              <a:t>,</a:t>
            </a:r>
            <a:r>
              <a:rPr lang="zh-CN" altLang="en-US" sz="2800" b="1">
                <a:solidFill>
                  <a:srgbClr val="0000CC"/>
                </a:solidFill>
                <a:latin typeface="仿宋_GB2312" pitchFamily="49" charset="-122"/>
                <a:ea typeface="仿宋_GB2312" pitchFamily="49" charset="-122"/>
              </a:rPr>
              <a:t>姓名</a:t>
            </a:r>
            <a:r>
              <a:rPr lang="en-US" altLang="zh-CN" sz="2800" b="1">
                <a:solidFill>
                  <a:srgbClr val="0000CC"/>
                </a:solidFill>
                <a:latin typeface="仿宋_GB2312" pitchFamily="49" charset="-122"/>
                <a:ea typeface="仿宋_GB2312" pitchFamily="49" charset="-122"/>
              </a:rPr>
              <a:t>,</a:t>
            </a:r>
            <a:r>
              <a:rPr lang="zh-CN" altLang="en-US" sz="2800" b="1">
                <a:solidFill>
                  <a:srgbClr val="0000CC"/>
                </a:solidFill>
                <a:latin typeface="仿宋_GB2312" pitchFamily="49" charset="-122"/>
                <a:ea typeface="仿宋_GB2312" pitchFamily="49" charset="-122"/>
              </a:rPr>
              <a:t>性别</a:t>
            </a:r>
            <a:r>
              <a:rPr lang="en-US" altLang="zh-CN" sz="2800" b="1">
                <a:solidFill>
                  <a:srgbClr val="0000CC"/>
                </a:solidFill>
                <a:latin typeface="仿宋_GB2312" pitchFamily="49" charset="-122"/>
                <a:ea typeface="仿宋_GB2312" pitchFamily="49" charset="-122"/>
              </a:rPr>
              <a:t>,</a:t>
            </a:r>
            <a:r>
              <a:rPr lang="zh-CN" altLang="en-US" sz="2800" b="1">
                <a:solidFill>
                  <a:srgbClr val="0000CC"/>
                </a:solidFill>
                <a:latin typeface="仿宋_GB2312" pitchFamily="49" charset="-122"/>
                <a:ea typeface="仿宋_GB2312" pitchFamily="49" charset="-122"/>
              </a:rPr>
              <a:t>籍贯</a:t>
            </a:r>
            <a:r>
              <a:rPr lang="en-US" altLang="zh-CN" sz="2800" b="1">
                <a:solidFill>
                  <a:srgbClr val="0000CC"/>
                </a:solidFill>
                <a:latin typeface="仿宋_GB2312" pitchFamily="49" charset="-122"/>
                <a:ea typeface="仿宋_GB2312" pitchFamily="49" charset="-122"/>
              </a:rPr>
              <a:t>)</a:t>
            </a:r>
            <a:endParaRPr lang="en-US" altLang="zh-CN">
              <a:solidFill>
                <a:srgbClr val="0000CC"/>
              </a:solidFill>
            </a:endParaRPr>
          </a:p>
        </p:txBody>
      </p:sp>
      <p:sp>
        <p:nvSpPr>
          <p:cNvPr id="12296" name="Rectangle 7"/>
          <p:cNvSpPr>
            <a:spLocks noChangeArrowheads="1"/>
          </p:cNvSpPr>
          <p:nvPr/>
        </p:nvSpPr>
        <p:spPr bwMode="auto">
          <a:xfrm>
            <a:off x="4635500" y="3111500"/>
            <a:ext cx="3898900" cy="939800"/>
          </a:xfrm>
          <a:prstGeom prst="rect">
            <a:avLst/>
          </a:prstGeom>
          <a:solidFill>
            <a:srgbClr val="FFFFFF"/>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2297" name="Text Box 8"/>
          <p:cNvSpPr txBox="1">
            <a:spLocks noChangeArrowheads="1"/>
          </p:cNvSpPr>
          <p:nvPr/>
        </p:nvSpPr>
        <p:spPr bwMode="auto">
          <a:xfrm>
            <a:off x="4495800" y="3114675"/>
            <a:ext cx="41910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800" b="1">
                <a:solidFill>
                  <a:srgbClr val="0000CC"/>
                </a:solidFill>
                <a:latin typeface="仿宋_GB2312" pitchFamily="49" charset="-122"/>
                <a:ea typeface="仿宋_GB2312" pitchFamily="49" charset="-122"/>
              </a:rPr>
              <a:t>课程</a:t>
            </a:r>
          </a:p>
          <a:p>
            <a:pPr algn="ctr" eaLnBrk="1" hangingPunct="1">
              <a:spcBef>
                <a:spcPct val="0"/>
              </a:spcBef>
              <a:buFontTx/>
              <a:buNone/>
            </a:pPr>
            <a:r>
              <a:rPr lang="en-US" altLang="zh-CN" sz="2800" b="1">
                <a:solidFill>
                  <a:srgbClr val="0000CC"/>
                </a:solidFill>
                <a:latin typeface="仿宋_GB2312" pitchFamily="49" charset="-122"/>
                <a:ea typeface="仿宋_GB2312" pitchFamily="49" charset="-122"/>
              </a:rPr>
              <a:t>(</a:t>
            </a:r>
            <a:r>
              <a:rPr lang="zh-CN" altLang="en-US" sz="2800" b="1">
                <a:solidFill>
                  <a:srgbClr val="0000CC"/>
                </a:solidFill>
                <a:latin typeface="仿宋_GB2312" pitchFamily="49" charset="-122"/>
                <a:ea typeface="仿宋_GB2312" pitchFamily="49" charset="-122"/>
              </a:rPr>
              <a:t>课程号</a:t>
            </a:r>
            <a:r>
              <a:rPr lang="en-US" altLang="zh-CN" sz="2800" b="1">
                <a:solidFill>
                  <a:srgbClr val="0000CC"/>
                </a:solidFill>
                <a:latin typeface="仿宋_GB2312" pitchFamily="49" charset="-122"/>
                <a:ea typeface="仿宋_GB2312" pitchFamily="49" charset="-122"/>
              </a:rPr>
              <a:t>,</a:t>
            </a:r>
            <a:r>
              <a:rPr lang="zh-CN" altLang="en-US" sz="2800" b="1">
                <a:solidFill>
                  <a:srgbClr val="0000CC"/>
                </a:solidFill>
                <a:latin typeface="仿宋_GB2312" pitchFamily="49" charset="-122"/>
                <a:ea typeface="仿宋_GB2312" pitchFamily="49" charset="-122"/>
              </a:rPr>
              <a:t>课程名</a:t>
            </a:r>
            <a:r>
              <a:rPr lang="en-US" altLang="zh-CN" sz="2800" b="1">
                <a:solidFill>
                  <a:srgbClr val="0000CC"/>
                </a:solidFill>
                <a:latin typeface="仿宋_GB2312" pitchFamily="49" charset="-122"/>
                <a:ea typeface="仿宋_GB2312" pitchFamily="49" charset="-122"/>
              </a:rPr>
              <a:t>,</a:t>
            </a:r>
            <a:r>
              <a:rPr lang="zh-CN" altLang="en-US" sz="2800" b="1">
                <a:solidFill>
                  <a:srgbClr val="0000CC"/>
                </a:solidFill>
                <a:latin typeface="仿宋_GB2312" pitchFamily="49" charset="-122"/>
                <a:ea typeface="仿宋_GB2312" pitchFamily="49" charset="-122"/>
              </a:rPr>
              <a:t>学分</a:t>
            </a:r>
            <a:r>
              <a:rPr lang="en-US" altLang="zh-CN" sz="2800" b="1">
                <a:solidFill>
                  <a:srgbClr val="0000CC"/>
                </a:solidFill>
                <a:latin typeface="仿宋_GB2312" pitchFamily="49" charset="-122"/>
                <a:ea typeface="仿宋_GB2312" pitchFamily="49" charset="-122"/>
              </a:rPr>
              <a:t>)</a:t>
            </a:r>
            <a:endParaRPr lang="en-US" altLang="zh-CN"/>
          </a:p>
        </p:txBody>
      </p:sp>
      <p:sp>
        <p:nvSpPr>
          <p:cNvPr id="12298" name="Rectangle 9"/>
          <p:cNvSpPr>
            <a:spLocks noChangeArrowheads="1"/>
          </p:cNvSpPr>
          <p:nvPr/>
        </p:nvSpPr>
        <p:spPr bwMode="auto">
          <a:xfrm>
            <a:off x="2616200" y="4851400"/>
            <a:ext cx="3759200" cy="939800"/>
          </a:xfrm>
          <a:prstGeom prst="rect">
            <a:avLst/>
          </a:prstGeom>
          <a:solidFill>
            <a:srgbClr val="FFFFFF"/>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2299" name="Text Box 10"/>
          <p:cNvSpPr txBox="1">
            <a:spLocks noChangeArrowheads="1"/>
          </p:cNvSpPr>
          <p:nvPr/>
        </p:nvSpPr>
        <p:spPr bwMode="auto">
          <a:xfrm>
            <a:off x="2509838" y="4816475"/>
            <a:ext cx="40132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800" b="1">
                <a:solidFill>
                  <a:srgbClr val="0000CC"/>
                </a:solidFill>
                <a:latin typeface="仿宋_GB2312" pitchFamily="49" charset="-122"/>
                <a:ea typeface="仿宋_GB2312" pitchFamily="49" charset="-122"/>
              </a:rPr>
              <a:t>选课</a:t>
            </a:r>
          </a:p>
          <a:p>
            <a:pPr algn="ctr" eaLnBrk="1" hangingPunct="1">
              <a:spcBef>
                <a:spcPct val="0"/>
              </a:spcBef>
              <a:buFontTx/>
              <a:buNone/>
            </a:pPr>
            <a:r>
              <a:rPr lang="en-US" altLang="zh-CN" sz="2800" b="1">
                <a:solidFill>
                  <a:srgbClr val="0000CC"/>
                </a:solidFill>
                <a:latin typeface="仿宋_GB2312" pitchFamily="49" charset="-122"/>
                <a:ea typeface="仿宋_GB2312" pitchFamily="49" charset="-122"/>
              </a:rPr>
              <a:t>(</a:t>
            </a:r>
            <a:r>
              <a:rPr lang="zh-CN" altLang="en-US" sz="2800" b="1">
                <a:solidFill>
                  <a:srgbClr val="0000CC"/>
                </a:solidFill>
                <a:latin typeface="仿宋_GB2312" pitchFamily="49" charset="-122"/>
                <a:ea typeface="仿宋_GB2312" pitchFamily="49" charset="-122"/>
              </a:rPr>
              <a:t>学号</a:t>
            </a:r>
            <a:r>
              <a:rPr lang="en-US" altLang="zh-CN" sz="2800" b="1">
                <a:solidFill>
                  <a:srgbClr val="0000CC"/>
                </a:solidFill>
                <a:latin typeface="仿宋_GB2312" pitchFamily="49" charset="-122"/>
                <a:ea typeface="仿宋_GB2312" pitchFamily="49" charset="-122"/>
              </a:rPr>
              <a:t>,</a:t>
            </a:r>
            <a:r>
              <a:rPr lang="zh-CN" altLang="en-US" sz="2800" b="1">
                <a:solidFill>
                  <a:srgbClr val="0000CC"/>
                </a:solidFill>
                <a:latin typeface="仿宋_GB2312" pitchFamily="49" charset="-122"/>
                <a:ea typeface="仿宋_GB2312" pitchFamily="49" charset="-122"/>
              </a:rPr>
              <a:t>课程号</a:t>
            </a:r>
            <a:r>
              <a:rPr lang="en-US" altLang="zh-CN" sz="2800" b="1">
                <a:solidFill>
                  <a:srgbClr val="0000CC"/>
                </a:solidFill>
                <a:latin typeface="仿宋_GB2312" pitchFamily="49" charset="-122"/>
                <a:ea typeface="仿宋_GB2312" pitchFamily="49" charset="-122"/>
              </a:rPr>
              <a:t>,</a:t>
            </a:r>
            <a:r>
              <a:rPr lang="zh-CN" altLang="en-US" sz="2800" b="1">
                <a:solidFill>
                  <a:srgbClr val="0000CC"/>
                </a:solidFill>
                <a:latin typeface="仿宋_GB2312" pitchFamily="49" charset="-122"/>
                <a:ea typeface="仿宋_GB2312" pitchFamily="49" charset="-122"/>
              </a:rPr>
              <a:t>成绩</a:t>
            </a:r>
            <a:r>
              <a:rPr lang="en-US" altLang="zh-CN" sz="2800" b="1">
                <a:solidFill>
                  <a:srgbClr val="0000CC"/>
                </a:solidFill>
                <a:latin typeface="仿宋_GB2312" pitchFamily="49" charset="-122"/>
                <a:ea typeface="仿宋_GB2312" pitchFamily="49" charset="-122"/>
              </a:rPr>
              <a:t>)</a:t>
            </a:r>
            <a:endParaRPr lang="en-US" altLang="zh-CN"/>
          </a:p>
        </p:txBody>
      </p:sp>
      <p:sp>
        <p:nvSpPr>
          <p:cNvPr id="12300" name="Line 12"/>
          <p:cNvSpPr>
            <a:spLocks noChangeShapeType="1"/>
          </p:cNvSpPr>
          <p:nvPr/>
        </p:nvSpPr>
        <p:spPr bwMode="auto">
          <a:xfrm>
            <a:off x="2209800" y="1295400"/>
            <a:ext cx="0" cy="685800"/>
          </a:xfrm>
          <a:prstGeom prst="line">
            <a:avLst/>
          </a:prstGeom>
          <a:noFill/>
          <a:ln w="952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1" name="Line 13"/>
          <p:cNvSpPr>
            <a:spLocks noChangeShapeType="1"/>
          </p:cNvSpPr>
          <p:nvPr/>
        </p:nvSpPr>
        <p:spPr bwMode="auto">
          <a:xfrm>
            <a:off x="4267200" y="1295400"/>
            <a:ext cx="0" cy="685800"/>
          </a:xfrm>
          <a:prstGeom prst="line">
            <a:avLst/>
          </a:prstGeom>
          <a:noFill/>
          <a:ln w="952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2" name="Line 14"/>
          <p:cNvSpPr>
            <a:spLocks noChangeShapeType="1"/>
          </p:cNvSpPr>
          <p:nvPr/>
        </p:nvSpPr>
        <p:spPr bwMode="auto">
          <a:xfrm>
            <a:off x="5562600" y="1295400"/>
            <a:ext cx="0" cy="685800"/>
          </a:xfrm>
          <a:prstGeom prst="line">
            <a:avLst/>
          </a:prstGeom>
          <a:noFill/>
          <a:ln w="952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Line 2"/>
          <p:cNvSpPr>
            <a:spLocks noChangeShapeType="1"/>
          </p:cNvSpPr>
          <p:nvPr/>
        </p:nvSpPr>
        <p:spPr bwMode="auto">
          <a:xfrm>
            <a:off x="5067300" y="4508500"/>
            <a:ext cx="1562100" cy="635000"/>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5" name="Line 3"/>
          <p:cNvSpPr>
            <a:spLocks noChangeShapeType="1"/>
          </p:cNvSpPr>
          <p:nvPr/>
        </p:nvSpPr>
        <p:spPr bwMode="auto">
          <a:xfrm>
            <a:off x="4902200" y="4483100"/>
            <a:ext cx="977900" cy="8509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 name="Line 4"/>
          <p:cNvSpPr>
            <a:spLocks noChangeShapeType="1"/>
          </p:cNvSpPr>
          <p:nvPr/>
        </p:nvSpPr>
        <p:spPr bwMode="auto">
          <a:xfrm flipH="1">
            <a:off x="3835400" y="4457700"/>
            <a:ext cx="850900" cy="8509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7" name="Line 5"/>
          <p:cNvSpPr>
            <a:spLocks noChangeShapeType="1"/>
          </p:cNvSpPr>
          <p:nvPr/>
        </p:nvSpPr>
        <p:spPr bwMode="auto">
          <a:xfrm>
            <a:off x="4775200" y="4470400"/>
            <a:ext cx="88900" cy="8509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Line 6"/>
          <p:cNvSpPr>
            <a:spLocks noChangeShapeType="1"/>
          </p:cNvSpPr>
          <p:nvPr/>
        </p:nvSpPr>
        <p:spPr bwMode="auto">
          <a:xfrm>
            <a:off x="7937500" y="3136900"/>
            <a:ext cx="457200" cy="787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Line 7"/>
          <p:cNvSpPr>
            <a:spLocks noChangeShapeType="1"/>
          </p:cNvSpPr>
          <p:nvPr/>
        </p:nvSpPr>
        <p:spPr bwMode="auto">
          <a:xfrm>
            <a:off x="7772400" y="3149600"/>
            <a:ext cx="266700" cy="787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0" name="Line 8"/>
          <p:cNvSpPr>
            <a:spLocks noChangeShapeType="1"/>
          </p:cNvSpPr>
          <p:nvPr/>
        </p:nvSpPr>
        <p:spPr bwMode="auto">
          <a:xfrm>
            <a:off x="7594600" y="3162300"/>
            <a:ext cx="127000" cy="8001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Line 9"/>
          <p:cNvSpPr>
            <a:spLocks noChangeShapeType="1"/>
          </p:cNvSpPr>
          <p:nvPr/>
        </p:nvSpPr>
        <p:spPr bwMode="auto">
          <a:xfrm flipH="1">
            <a:off x="7112000" y="3124200"/>
            <a:ext cx="215900" cy="8255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2" name="Line 10"/>
          <p:cNvSpPr>
            <a:spLocks noChangeShapeType="1"/>
          </p:cNvSpPr>
          <p:nvPr/>
        </p:nvSpPr>
        <p:spPr bwMode="auto">
          <a:xfrm flipH="1">
            <a:off x="7366000" y="3124200"/>
            <a:ext cx="114300" cy="8255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3" name="Line 11"/>
          <p:cNvSpPr>
            <a:spLocks noChangeShapeType="1"/>
          </p:cNvSpPr>
          <p:nvPr/>
        </p:nvSpPr>
        <p:spPr bwMode="auto">
          <a:xfrm>
            <a:off x="6032500" y="3124200"/>
            <a:ext cx="457200" cy="9017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Line 12"/>
          <p:cNvSpPr>
            <a:spLocks noChangeShapeType="1"/>
          </p:cNvSpPr>
          <p:nvPr/>
        </p:nvSpPr>
        <p:spPr bwMode="auto">
          <a:xfrm flipH="1">
            <a:off x="4991100" y="3098800"/>
            <a:ext cx="596900" cy="939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5" name="Line 13"/>
          <p:cNvSpPr>
            <a:spLocks noChangeShapeType="1"/>
          </p:cNvSpPr>
          <p:nvPr/>
        </p:nvSpPr>
        <p:spPr bwMode="auto">
          <a:xfrm flipH="1">
            <a:off x="5753100" y="3124200"/>
            <a:ext cx="25400" cy="9017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6" name="Line 14"/>
          <p:cNvSpPr>
            <a:spLocks noChangeShapeType="1"/>
          </p:cNvSpPr>
          <p:nvPr/>
        </p:nvSpPr>
        <p:spPr bwMode="auto">
          <a:xfrm>
            <a:off x="3848100" y="3136900"/>
            <a:ext cx="215900" cy="8255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7" name="Line 15"/>
          <p:cNvSpPr>
            <a:spLocks noChangeShapeType="1"/>
          </p:cNvSpPr>
          <p:nvPr/>
        </p:nvSpPr>
        <p:spPr bwMode="auto">
          <a:xfrm>
            <a:off x="3632200" y="3136900"/>
            <a:ext cx="101600" cy="838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8" name="Line 16"/>
          <p:cNvSpPr>
            <a:spLocks noChangeShapeType="1"/>
          </p:cNvSpPr>
          <p:nvPr/>
        </p:nvSpPr>
        <p:spPr bwMode="auto">
          <a:xfrm flipH="1">
            <a:off x="3403600" y="3111500"/>
            <a:ext cx="76200" cy="8763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9" name="Line 17"/>
          <p:cNvSpPr>
            <a:spLocks noChangeShapeType="1"/>
          </p:cNvSpPr>
          <p:nvPr/>
        </p:nvSpPr>
        <p:spPr bwMode="auto">
          <a:xfrm flipH="1">
            <a:off x="3124200" y="3124200"/>
            <a:ext cx="215900" cy="8509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0" name="Line 18"/>
          <p:cNvSpPr>
            <a:spLocks noChangeShapeType="1"/>
          </p:cNvSpPr>
          <p:nvPr/>
        </p:nvSpPr>
        <p:spPr bwMode="auto">
          <a:xfrm>
            <a:off x="2082800" y="3124200"/>
            <a:ext cx="800100" cy="8001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1" name="Line 19"/>
          <p:cNvSpPr>
            <a:spLocks noChangeShapeType="1"/>
          </p:cNvSpPr>
          <p:nvPr/>
        </p:nvSpPr>
        <p:spPr bwMode="auto">
          <a:xfrm>
            <a:off x="1905000" y="3124200"/>
            <a:ext cx="571500" cy="9271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2" name="Line 20"/>
          <p:cNvSpPr>
            <a:spLocks noChangeShapeType="1"/>
          </p:cNvSpPr>
          <p:nvPr/>
        </p:nvSpPr>
        <p:spPr bwMode="auto">
          <a:xfrm>
            <a:off x="1689100" y="3124200"/>
            <a:ext cx="0" cy="9271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3" name="Line 21"/>
          <p:cNvSpPr>
            <a:spLocks noChangeShapeType="1"/>
          </p:cNvSpPr>
          <p:nvPr/>
        </p:nvSpPr>
        <p:spPr bwMode="auto">
          <a:xfrm flipH="1">
            <a:off x="952500" y="3124200"/>
            <a:ext cx="558800" cy="9271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4" name="Line 22"/>
          <p:cNvSpPr>
            <a:spLocks noChangeShapeType="1"/>
          </p:cNvSpPr>
          <p:nvPr/>
        </p:nvSpPr>
        <p:spPr bwMode="auto">
          <a:xfrm>
            <a:off x="5003800" y="1968500"/>
            <a:ext cx="2247900" cy="711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5" name="Line 23"/>
          <p:cNvSpPr>
            <a:spLocks noChangeShapeType="1"/>
          </p:cNvSpPr>
          <p:nvPr/>
        </p:nvSpPr>
        <p:spPr bwMode="auto">
          <a:xfrm>
            <a:off x="4597400" y="1968500"/>
            <a:ext cx="1092200" cy="736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6" name="Line 24"/>
          <p:cNvSpPr>
            <a:spLocks noChangeShapeType="1"/>
          </p:cNvSpPr>
          <p:nvPr/>
        </p:nvSpPr>
        <p:spPr bwMode="auto">
          <a:xfrm flipH="1">
            <a:off x="3594100" y="1955800"/>
            <a:ext cx="723900" cy="7239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7" name="Line 25"/>
          <p:cNvSpPr>
            <a:spLocks noChangeShapeType="1"/>
          </p:cNvSpPr>
          <p:nvPr/>
        </p:nvSpPr>
        <p:spPr bwMode="auto">
          <a:xfrm flipH="1">
            <a:off x="2120900" y="1955800"/>
            <a:ext cx="1955800" cy="736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2" name="Rectangle 26"/>
          <p:cNvSpPr>
            <a:spLocks noGrp="1" noChangeArrowheads="1"/>
          </p:cNvSpPr>
          <p:nvPr>
            <p:ph type="title"/>
          </p:nvPr>
        </p:nvSpPr>
        <p:spPr>
          <a:xfrm>
            <a:off x="914400" y="457200"/>
            <a:ext cx="7772400" cy="1143000"/>
          </a:xfrm>
        </p:spPr>
        <p:txBody>
          <a:bodyPr/>
          <a:lstStyle/>
          <a:p>
            <a:pPr eaLnBrk="1" hangingPunct="1">
              <a:defRPr/>
            </a:pPr>
            <a:r>
              <a:rPr lang="en-US" altLang="zh-CN" sz="3600" b="1" dirty="0" smtClean="0">
                <a:solidFill>
                  <a:srgbClr val="000099"/>
                </a:solidFill>
                <a:effectLst>
                  <a:outerShdw blurRad="38100" dist="38100" dir="2700000" algn="tl">
                    <a:srgbClr val="C0C0C0"/>
                  </a:outerShdw>
                </a:effectLst>
                <a:latin typeface="Arial" charset="0"/>
                <a:ea typeface="隶书" pitchFamily="49" charset="-122"/>
              </a:rPr>
              <a:t>UNIX</a:t>
            </a:r>
            <a:r>
              <a:rPr lang="zh-CN" altLang="en-US" sz="3600" b="1" dirty="0" smtClean="0">
                <a:solidFill>
                  <a:srgbClr val="000099"/>
                </a:solidFill>
                <a:effectLst>
                  <a:outerShdw blurRad="38100" dist="38100" dir="2700000" algn="tl">
                    <a:srgbClr val="C0C0C0"/>
                  </a:outerShdw>
                </a:effectLst>
                <a:latin typeface="Arial" charset="0"/>
                <a:ea typeface="仿宋_GB2312" pitchFamily="49" charset="-122"/>
              </a:rPr>
              <a:t>文件系统的系统</a:t>
            </a:r>
            <a:r>
              <a:rPr lang="zh-CN" altLang="en-US" sz="3600" b="1" dirty="0" smtClean="0">
                <a:solidFill>
                  <a:srgbClr val="FF0000"/>
                </a:solidFill>
                <a:effectLst>
                  <a:outerShdw blurRad="38100" dist="38100" dir="2700000" algn="tl">
                    <a:srgbClr val="C0C0C0"/>
                  </a:outerShdw>
                </a:effectLst>
                <a:latin typeface="Arial" charset="0"/>
                <a:ea typeface="仿宋_GB2312" pitchFamily="49" charset="-122"/>
              </a:rPr>
              <a:t>结构图</a:t>
            </a:r>
            <a:endParaRPr lang="zh-CN" altLang="en-US" dirty="0" smtClean="0">
              <a:solidFill>
                <a:schemeClr val="tx1"/>
              </a:solidFill>
              <a:ea typeface="仿宋_GB2312" pitchFamily="49" charset="-122"/>
            </a:endParaRPr>
          </a:p>
        </p:txBody>
      </p:sp>
      <p:sp>
        <p:nvSpPr>
          <p:cNvPr id="13339" name="Rectangle 27"/>
          <p:cNvSpPr>
            <a:spLocks noChangeArrowheads="1"/>
          </p:cNvSpPr>
          <p:nvPr/>
        </p:nvSpPr>
        <p:spPr bwMode="auto">
          <a:xfrm>
            <a:off x="3873500" y="1524000"/>
            <a:ext cx="12827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40" name="Text Box 28"/>
          <p:cNvSpPr txBox="1">
            <a:spLocks noChangeArrowheads="1"/>
          </p:cNvSpPr>
          <p:nvPr/>
        </p:nvSpPr>
        <p:spPr bwMode="auto">
          <a:xfrm>
            <a:off x="4035425" y="1476375"/>
            <a:ext cx="1103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0000CC"/>
                </a:solidFill>
              </a:rPr>
              <a:t>/</a:t>
            </a:r>
            <a:r>
              <a:rPr lang="en-US" altLang="zh-CN" sz="2400" b="1"/>
              <a:t> (root)</a:t>
            </a:r>
            <a:endParaRPr lang="en-US" altLang="zh-CN"/>
          </a:p>
        </p:txBody>
      </p:sp>
      <p:sp>
        <p:nvSpPr>
          <p:cNvPr id="13341" name="Rectangle 29"/>
          <p:cNvSpPr>
            <a:spLocks noChangeArrowheads="1"/>
          </p:cNvSpPr>
          <p:nvPr/>
        </p:nvSpPr>
        <p:spPr bwMode="auto">
          <a:xfrm>
            <a:off x="1333500" y="2692400"/>
            <a:ext cx="9017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42" name="Rectangle 30"/>
          <p:cNvSpPr>
            <a:spLocks noChangeArrowheads="1"/>
          </p:cNvSpPr>
          <p:nvPr/>
        </p:nvSpPr>
        <p:spPr bwMode="auto">
          <a:xfrm>
            <a:off x="3136900" y="2692400"/>
            <a:ext cx="9017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43" name="Rectangle 31"/>
          <p:cNvSpPr>
            <a:spLocks noChangeArrowheads="1"/>
          </p:cNvSpPr>
          <p:nvPr/>
        </p:nvSpPr>
        <p:spPr bwMode="auto">
          <a:xfrm>
            <a:off x="5295900" y="2692400"/>
            <a:ext cx="9017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44" name="Rectangle 32"/>
          <p:cNvSpPr>
            <a:spLocks noChangeArrowheads="1"/>
          </p:cNvSpPr>
          <p:nvPr/>
        </p:nvSpPr>
        <p:spPr bwMode="auto">
          <a:xfrm>
            <a:off x="7124700" y="2692400"/>
            <a:ext cx="9017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45" name="Text Box 33"/>
          <p:cNvSpPr txBox="1">
            <a:spLocks noChangeArrowheads="1"/>
          </p:cNvSpPr>
          <p:nvPr/>
        </p:nvSpPr>
        <p:spPr bwMode="auto">
          <a:xfrm>
            <a:off x="1444625" y="2632075"/>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0000CC"/>
                </a:solidFill>
              </a:rPr>
              <a:t>bin</a:t>
            </a:r>
            <a:endParaRPr lang="en-US" altLang="zh-CN"/>
          </a:p>
        </p:txBody>
      </p:sp>
      <p:sp>
        <p:nvSpPr>
          <p:cNvPr id="13346" name="Text Box 34"/>
          <p:cNvSpPr txBox="1">
            <a:spLocks noChangeArrowheads="1"/>
          </p:cNvSpPr>
          <p:nvPr/>
        </p:nvSpPr>
        <p:spPr bwMode="auto">
          <a:xfrm>
            <a:off x="3298825" y="2644775"/>
            <a:ext cx="579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0000CC"/>
                </a:solidFill>
              </a:rPr>
              <a:t>lib</a:t>
            </a:r>
            <a:endParaRPr lang="en-US" altLang="zh-CN"/>
          </a:p>
        </p:txBody>
      </p:sp>
      <p:sp>
        <p:nvSpPr>
          <p:cNvPr id="13347" name="Text Box 35"/>
          <p:cNvSpPr txBox="1">
            <a:spLocks noChangeArrowheads="1"/>
          </p:cNvSpPr>
          <p:nvPr/>
        </p:nvSpPr>
        <p:spPr bwMode="auto">
          <a:xfrm>
            <a:off x="5343525" y="2619375"/>
            <a:ext cx="835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0000CC"/>
                </a:solidFill>
              </a:rPr>
              <a:t>user</a:t>
            </a:r>
            <a:endParaRPr lang="en-US" altLang="zh-CN"/>
          </a:p>
        </p:txBody>
      </p:sp>
      <p:sp>
        <p:nvSpPr>
          <p:cNvPr id="13348" name="Text Box 36"/>
          <p:cNvSpPr txBox="1">
            <a:spLocks noChangeArrowheads="1"/>
          </p:cNvSpPr>
          <p:nvPr/>
        </p:nvSpPr>
        <p:spPr bwMode="auto">
          <a:xfrm>
            <a:off x="7286625" y="2632075"/>
            <a:ext cx="617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0000CC"/>
                </a:solidFill>
              </a:rPr>
              <a:t>etc</a:t>
            </a:r>
            <a:endParaRPr lang="en-US" altLang="zh-CN"/>
          </a:p>
        </p:txBody>
      </p:sp>
      <p:sp>
        <p:nvSpPr>
          <p:cNvPr id="13349" name="Rectangle 37"/>
          <p:cNvSpPr>
            <a:spLocks noChangeArrowheads="1"/>
          </p:cNvSpPr>
          <p:nvPr/>
        </p:nvSpPr>
        <p:spPr bwMode="auto">
          <a:xfrm>
            <a:off x="469900" y="4051300"/>
            <a:ext cx="7239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50" name="Rectangle 38"/>
          <p:cNvSpPr>
            <a:spLocks noChangeArrowheads="1"/>
          </p:cNvSpPr>
          <p:nvPr/>
        </p:nvSpPr>
        <p:spPr bwMode="auto">
          <a:xfrm>
            <a:off x="1371600" y="4051300"/>
            <a:ext cx="7239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51" name="Rectangle 39"/>
          <p:cNvSpPr>
            <a:spLocks noChangeArrowheads="1"/>
          </p:cNvSpPr>
          <p:nvPr/>
        </p:nvSpPr>
        <p:spPr bwMode="auto">
          <a:xfrm>
            <a:off x="2260600" y="4051300"/>
            <a:ext cx="7239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52" name="Rectangle 40"/>
          <p:cNvSpPr>
            <a:spLocks noChangeArrowheads="1"/>
          </p:cNvSpPr>
          <p:nvPr/>
        </p:nvSpPr>
        <p:spPr bwMode="auto">
          <a:xfrm>
            <a:off x="5397500" y="4038600"/>
            <a:ext cx="7239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53" name="Rectangle 41"/>
          <p:cNvSpPr>
            <a:spLocks noChangeArrowheads="1"/>
          </p:cNvSpPr>
          <p:nvPr/>
        </p:nvSpPr>
        <p:spPr bwMode="auto">
          <a:xfrm>
            <a:off x="4508500" y="4038600"/>
            <a:ext cx="7239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54" name="Rectangle 42"/>
          <p:cNvSpPr>
            <a:spLocks noChangeArrowheads="1"/>
          </p:cNvSpPr>
          <p:nvPr/>
        </p:nvSpPr>
        <p:spPr bwMode="auto">
          <a:xfrm>
            <a:off x="6273800" y="4025900"/>
            <a:ext cx="7239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55" name="Text Box 43"/>
          <p:cNvSpPr txBox="1">
            <a:spLocks noChangeArrowheads="1"/>
          </p:cNvSpPr>
          <p:nvPr/>
        </p:nvSpPr>
        <p:spPr bwMode="auto">
          <a:xfrm>
            <a:off x="403225" y="4016375"/>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0000CC"/>
                </a:solidFill>
              </a:rPr>
              <a:t>math</a:t>
            </a:r>
            <a:endParaRPr lang="en-US" altLang="zh-CN"/>
          </a:p>
        </p:txBody>
      </p:sp>
      <p:sp>
        <p:nvSpPr>
          <p:cNvPr id="13356" name="Text Box 44"/>
          <p:cNvSpPr txBox="1">
            <a:spLocks noChangeArrowheads="1"/>
          </p:cNvSpPr>
          <p:nvPr/>
        </p:nvSpPr>
        <p:spPr bwMode="auto">
          <a:xfrm>
            <a:off x="1495425" y="4029075"/>
            <a:ext cx="47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0000CC"/>
                </a:solidFill>
              </a:rPr>
              <a:t>ds</a:t>
            </a:r>
            <a:endParaRPr lang="en-US" altLang="zh-CN"/>
          </a:p>
        </p:txBody>
      </p:sp>
      <p:sp>
        <p:nvSpPr>
          <p:cNvPr id="13357" name="Text Box 45"/>
          <p:cNvSpPr txBox="1">
            <a:spLocks noChangeArrowheads="1"/>
          </p:cNvSpPr>
          <p:nvPr/>
        </p:nvSpPr>
        <p:spPr bwMode="auto">
          <a:xfrm>
            <a:off x="2384425" y="400367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0000CC"/>
                </a:solidFill>
              </a:rPr>
              <a:t>sw</a:t>
            </a:r>
            <a:endParaRPr lang="en-US" altLang="zh-CN"/>
          </a:p>
        </p:txBody>
      </p:sp>
      <p:sp>
        <p:nvSpPr>
          <p:cNvPr id="13358" name="Text Box 46"/>
          <p:cNvSpPr txBox="1">
            <a:spLocks noChangeArrowheads="1"/>
          </p:cNvSpPr>
          <p:nvPr/>
        </p:nvSpPr>
        <p:spPr bwMode="auto">
          <a:xfrm>
            <a:off x="4594225" y="4003675"/>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0000CC"/>
                </a:solidFill>
              </a:rPr>
              <a:t>yin</a:t>
            </a:r>
            <a:endParaRPr lang="en-US" altLang="zh-CN"/>
          </a:p>
        </p:txBody>
      </p:sp>
      <p:sp>
        <p:nvSpPr>
          <p:cNvPr id="13359" name="Text Box 47"/>
          <p:cNvSpPr txBox="1">
            <a:spLocks noChangeArrowheads="1"/>
          </p:cNvSpPr>
          <p:nvPr/>
        </p:nvSpPr>
        <p:spPr bwMode="auto">
          <a:xfrm>
            <a:off x="5483225" y="4003675"/>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0000CC"/>
                </a:solidFill>
              </a:rPr>
              <a:t>tao</a:t>
            </a:r>
            <a:endParaRPr lang="en-US" altLang="zh-CN"/>
          </a:p>
        </p:txBody>
      </p:sp>
      <p:sp>
        <p:nvSpPr>
          <p:cNvPr id="13360" name="Text Box 48"/>
          <p:cNvSpPr txBox="1">
            <a:spLocks noChangeArrowheads="1"/>
          </p:cNvSpPr>
          <p:nvPr/>
        </p:nvSpPr>
        <p:spPr bwMode="auto">
          <a:xfrm>
            <a:off x="6372225" y="4003675"/>
            <a:ext cx="55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0000CC"/>
                </a:solidFill>
              </a:rPr>
              <a:t>xie</a:t>
            </a:r>
            <a:endParaRPr lang="en-US" altLang="zh-CN"/>
          </a:p>
        </p:txBody>
      </p:sp>
      <p:sp>
        <p:nvSpPr>
          <p:cNvPr id="13361" name="Rectangle 49"/>
          <p:cNvSpPr>
            <a:spLocks noChangeArrowheads="1"/>
          </p:cNvSpPr>
          <p:nvPr/>
        </p:nvSpPr>
        <p:spPr bwMode="auto">
          <a:xfrm>
            <a:off x="4152900" y="5334000"/>
            <a:ext cx="14351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62" name="Text Box 50"/>
          <p:cNvSpPr txBox="1">
            <a:spLocks noChangeArrowheads="1"/>
          </p:cNvSpPr>
          <p:nvPr/>
        </p:nvSpPr>
        <p:spPr bwMode="auto">
          <a:xfrm>
            <a:off x="4162425" y="5299075"/>
            <a:ext cx="146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0000CC"/>
                </a:solidFill>
              </a:rPr>
              <a:t>Stack.cpp</a:t>
            </a:r>
            <a:endParaRPr lang="en-US" altLang="zh-CN"/>
          </a:p>
        </p:txBody>
      </p:sp>
      <p:sp>
        <p:nvSpPr>
          <p:cNvPr id="13363" name="Rectangle 51"/>
          <p:cNvSpPr>
            <a:spLocks noChangeArrowheads="1"/>
          </p:cNvSpPr>
          <p:nvPr/>
        </p:nvSpPr>
        <p:spPr bwMode="auto">
          <a:xfrm>
            <a:off x="5765800" y="5334000"/>
            <a:ext cx="13335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64" name="Rectangle 52"/>
          <p:cNvSpPr>
            <a:spLocks noChangeArrowheads="1"/>
          </p:cNvSpPr>
          <p:nvPr/>
        </p:nvSpPr>
        <p:spPr bwMode="auto">
          <a:xfrm>
            <a:off x="2489200" y="5321300"/>
            <a:ext cx="1498600" cy="431800"/>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3365" name="Text Box 53"/>
          <p:cNvSpPr txBox="1">
            <a:spLocks noChangeArrowheads="1"/>
          </p:cNvSpPr>
          <p:nvPr/>
        </p:nvSpPr>
        <p:spPr bwMode="auto">
          <a:xfrm>
            <a:off x="2460625" y="5299075"/>
            <a:ext cx="158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0000CC"/>
                </a:solidFill>
              </a:rPr>
              <a:t>Queue.cpp</a:t>
            </a:r>
            <a:endParaRPr lang="en-US" altLang="zh-CN"/>
          </a:p>
        </p:txBody>
      </p:sp>
      <p:sp>
        <p:nvSpPr>
          <p:cNvPr id="13366" name="Text Box 54"/>
          <p:cNvSpPr txBox="1">
            <a:spLocks noChangeArrowheads="1"/>
          </p:cNvSpPr>
          <p:nvPr/>
        </p:nvSpPr>
        <p:spPr bwMode="auto">
          <a:xfrm>
            <a:off x="5762625" y="5311775"/>
            <a:ext cx="134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0000CC"/>
                </a:solidFill>
              </a:rPr>
              <a:t>Tree.cpp</a:t>
            </a:r>
            <a:endParaRPr lang="en-US" altLang="zh-CN"/>
          </a:p>
        </p:txBody>
      </p:sp>
      <p:sp>
        <p:nvSpPr>
          <p:cNvPr id="13367" name="Line 55"/>
          <p:cNvSpPr>
            <a:spLocks noChangeShapeType="1"/>
          </p:cNvSpPr>
          <p:nvPr/>
        </p:nvSpPr>
        <p:spPr bwMode="auto">
          <a:xfrm flipH="1">
            <a:off x="3175000" y="4470400"/>
            <a:ext cx="1358900" cy="711200"/>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85800" y="609600"/>
            <a:ext cx="7772400" cy="838200"/>
          </a:xfrm>
        </p:spPr>
        <p:txBody>
          <a:bodyPr/>
          <a:lstStyle/>
          <a:p>
            <a:pPr eaLnBrk="1" hangingPunct="1">
              <a:defRPr/>
            </a:pPr>
            <a:r>
              <a:rPr lang="zh-CN" altLang="en-US" sz="4000" b="1" dirty="0" smtClean="0">
                <a:solidFill>
                  <a:srgbClr val="CC3300"/>
                </a:solidFill>
                <a:effectLst>
                  <a:outerShdw blurRad="38100" dist="38100" dir="2700000" algn="tl">
                    <a:srgbClr val="C0C0C0"/>
                  </a:outerShdw>
                </a:effectLst>
                <a:ea typeface="仿宋_GB2312" pitchFamily="49" charset="-122"/>
              </a:rPr>
              <a:t>数据</a:t>
            </a:r>
            <a:r>
              <a:rPr lang="zh-CN" altLang="en-US" sz="4000" b="1" dirty="0" smtClean="0">
                <a:solidFill>
                  <a:srgbClr val="CC3300"/>
                </a:solidFill>
                <a:effectLst>
                  <a:outerShdw blurRad="38100" dist="38100" dir="2700000" algn="tl">
                    <a:srgbClr val="C0C0C0"/>
                  </a:outerShdw>
                </a:effectLst>
                <a:ea typeface="楷体_GB2312" pitchFamily="49" charset="-122"/>
              </a:rPr>
              <a:t>（</a:t>
            </a:r>
            <a:r>
              <a:rPr lang="en-US" altLang="zh-CN" sz="4000" b="1" dirty="0" smtClean="0">
                <a:solidFill>
                  <a:srgbClr val="CC3300"/>
                </a:solidFill>
                <a:effectLst>
                  <a:outerShdw blurRad="38100" dist="38100" dir="2700000" algn="tl">
                    <a:srgbClr val="C0C0C0"/>
                  </a:outerShdw>
                </a:effectLst>
                <a:ea typeface="楷体_GB2312" pitchFamily="49" charset="-122"/>
              </a:rPr>
              <a:t>data</a:t>
            </a:r>
            <a:r>
              <a:rPr lang="zh-CN" altLang="en-US" sz="4000" b="1" dirty="0" smtClean="0">
                <a:solidFill>
                  <a:srgbClr val="CC3300"/>
                </a:solidFill>
                <a:effectLst>
                  <a:outerShdw blurRad="38100" dist="38100" dir="2700000" algn="tl">
                    <a:srgbClr val="C0C0C0"/>
                  </a:outerShdw>
                </a:effectLst>
                <a:ea typeface="楷体_GB2312" pitchFamily="49" charset="-122"/>
              </a:rPr>
              <a:t>）</a:t>
            </a:r>
            <a:endParaRPr lang="zh-CN" altLang="en-US" dirty="0" smtClean="0"/>
          </a:p>
        </p:txBody>
      </p:sp>
      <p:sp>
        <p:nvSpPr>
          <p:cNvPr id="174083" name="Rectangle 3"/>
          <p:cNvSpPr>
            <a:spLocks noGrp="1" noChangeArrowheads="1"/>
          </p:cNvSpPr>
          <p:nvPr>
            <p:ph type="body" idx="1"/>
          </p:nvPr>
        </p:nvSpPr>
        <p:spPr>
          <a:xfrm>
            <a:off x="685800" y="1524000"/>
            <a:ext cx="7924800" cy="4114800"/>
          </a:xfrm>
        </p:spPr>
        <p:txBody>
          <a:bodyPr/>
          <a:lstStyle/>
          <a:p>
            <a:pPr eaLnBrk="1" hangingPunct="1">
              <a:buClr>
                <a:schemeClr val="tx2"/>
              </a:buClr>
              <a:buSzPct val="45000"/>
              <a:buFont typeface="Wingdings" pitchFamily="2" charset="2"/>
              <a:buChar char="n"/>
              <a:defRPr/>
            </a:pPr>
            <a:r>
              <a:rPr lang="zh-CN" altLang="en-US" sz="3600" b="1" dirty="0" smtClean="0">
                <a:solidFill>
                  <a:srgbClr val="008080"/>
                </a:solidFill>
                <a:effectLst>
                  <a:outerShdw blurRad="38100" dist="38100" dir="2700000" algn="tl">
                    <a:srgbClr val="C0C0C0"/>
                  </a:outerShdw>
                </a:effectLst>
                <a:ea typeface="仿宋_GB2312" pitchFamily="49" charset="-122"/>
              </a:rPr>
              <a:t>数据是信息的载体，是描述客观事物的数、字符、以及所有能输入到计算机中，被计算机程序识别和处理的符号的集合。</a:t>
            </a:r>
          </a:p>
          <a:p>
            <a:pPr lvl="1" eaLnBrk="1" hangingPunct="1">
              <a:buClr>
                <a:srgbClr val="00CC00"/>
              </a:buClr>
              <a:buSzPct val="45000"/>
              <a:buFont typeface="Wingdings" pitchFamily="2" charset="2"/>
              <a:buChar char="u"/>
              <a:defRPr/>
            </a:pPr>
            <a:r>
              <a:rPr lang="zh-CN" altLang="en-US" sz="3600" b="1" dirty="0" smtClean="0">
                <a:solidFill>
                  <a:srgbClr val="0000CC"/>
                </a:solidFill>
                <a:effectLst>
                  <a:outerShdw blurRad="38100" dist="38100" dir="2700000" algn="tl">
                    <a:srgbClr val="C0C0C0"/>
                  </a:outerShdw>
                </a:effectLst>
                <a:ea typeface="仿宋_GB2312" pitchFamily="49" charset="-122"/>
              </a:rPr>
              <a:t> 数值性数据</a:t>
            </a:r>
          </a:p>
          <a:p>
            <a:pPr lvl="1" eaLnBrk="1" hangingPunct="1">
              <a:buClr>
                <a:srgbClr val="00CC00"/>
              </a:buClr>
              <a:buSzPct val="45000"/>
              <a:buFont typeface="Wingdings" pitchFamily="2" charset="2"/>
              <a:buChar char="u"/>
              <a:defRPr/>
            </a:pPr>
            <a:r>
              <a:rPr lang="zh-CN" altLang="en-US" sz="3600" b="1" dirty="0" smtClean="0">
                <a:solidFill>
                  <a:srgbClr val="0000CC"/>
                </a:solidFill>
                <a:effectLst>
                  <a:outerShdw blurRad="38100" dist="38100" dir="2700000" algn="tl">
                    <a:srgbClr val="C0C0C0"/>
                  </a:outerShdw>
                </a:effectLst>
                <a:ea typeface="仿宋_GB2312" pitchFamily="49" charset="-122"/>
              </a:rPr>
              <a:t> 非数值性数据</a:t>
            </a:r>
            <a:endParaRPr lang="zh-CN" altLang="en-US" sz="3600" b="1" dirty="0" smtClean="0">
              <a:solidFill>
                <a:srgbClr val="008080"/>
              </a:solidFill>
              <a:effectLst>
                <a:outerShdw blurRad="38100" dist="38100" dir="2700000" algn="tl">
                  <a:srgbClr val="C0C0C0"/>
                </a:outerShdw>
              </a:effectLst>
              <a:ea typeface="仿宋_GB2312" pitchFamily="49" charset="-122"/>
            </a:endParaRPr>
          </a:p>
        </p:txBody>
      </p:sp>
      <p:sp>
        <p:nvSpPr>
          <p:cNvPr id="4" name="Rectangle 2"/>
          <p:cNvSpPr txBox="1">
            <a:spLocks noChangeArrowheads="1"/>
          </p:cNvSpPr>
          <p:nvPr/>
        </p:nvSpPr>
        <p:spPr bwMode="auto">
          <a:xfrm>
            <a:off x="683568" y="5373216"/>
            <a:ext cx="8136904"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defRPr/>
            </a:pPr>
            <a:r>
              <a:rPr lang="zh-CN" altLang="en-US" sz="4000" b="1" kern="0" dirty="0" smtClean="0">
                <a:solidFill>
                  <a:srgbClr val="CC3300"/>
                </a:solidFill>
                <a:effectLst>
                  <a:outerShdw blurRad="38100" dist="38100" dir="2700000" algn="tl">
                    <a:srgbClr val="C0C0C0"/>
                  </a:outerShdw>
                </a:effectLst>
                <a:ea typeface="仿宋_GB2312" pitchFamily="49" charset="-122"/>
              </a:rPr>
              <a:t>数据结构</a:t>
            </a:r>
            <a:r>
              <a:rPr lang="en-US" altLang="zh-CN" sz="4000" b="1" kern="0" dirty="0" smtClean="0">
                <a:solidFill>
                  <a:srgbClr val="CC3300"/>
                </a:solidFill>
                <a:effectLst>
                  <a:outerShdw blurRad="38100" dist="38100" dir="2700000" algn="tl">
                    <a:srgbClr val="C0C0C0"/>
                  </a:outerShdw>
                </a:effectLst>
                <a:ea typeface="仿宋_GB2312" pitchFamily="49" charset="-122"/>
              </a:rPr>
              <a:t>----</a:t>
            </a:r>
            <a:r>
              <a:rPr lang="zh-CN" altLang="en-US" sz="4000" b="1" kern="0" dirty="0" smtClean="0">
                <a:solidFill>
                  <a:srgbClr val="CC3300"/>
                </a:solidFill>
                <a:effectLst>
                  <a:outerShdw blurRad="38100" dist="38100" dir="2700000" algn="tl">
                    <a:srgbClr val="C0C0C0"/>
                  </a:outerShdw>
                </a:effectLst>
                <a:ea typeface="仿宋_GB2312" pitchFamily="49" charset="-122"/>
              </a:rPr>
              <a:t>表现和组织数据的方式</a:t>
            </a:r>
            <a:endParaRPr lang="zh-CN" altLang="en-US" kern="0" dirty="0" smtClean="0"/>
          </a:p>
        </p:txBody>
      </p:sp>
    </p:spTree>
  </p:cSld>
  <p:clrMapOvr>
    <a:masterClrMapping/>
  </p:clrMapOvr>
  <p:transition>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685800" y="457200"/>
            <a:ext cx="7772400" cy="914400"/>
          </a:xfrm>
        </p:spPr>
        <p:txBody>
          <a:bodyPr/>
          <a:lstStyle/>
          <a:p>
            <a:pPr eaLnBrk="1" hangingPunct="1">
              <a:defRPr/>
            </a:pPr>
            <a:r>
              <a:rPr lang="zh-CN" altLang="en-US" sz="4000" b="1" smtClean="0">
                <a:solidFill>
                  <a:srgbClr val="CC3300"/>
                </a:solidFill>
                <a:effectLst>
                  <a:outerShdw blurRad="38100" dist="38100" dir="2700000" algn="tl">
                    <a:srgbClr val="C0C0C0"/>
                  </a:outerShdw>
                </a:effectLst>
                <a:ea typeface="仿宋_GB2312" pitchFamily="49" charset="-122"/>
              </a:rPr>
              <a:t>数据对象</a:t>
            </a:r>
            <a:r>
              <a:rPr lang="zh-CN" altLang="en-US" sz="4000" b="1" smtClean="0">
                <a:solidFill>
                  <a:srgbClr val="CC3300"/>
                </a:solidFill>
                <a:effectLst>
                  <a:outerShdw blurRad="38100" dist="38100" dir="2700000" algn="tl">
                    <a:srgbClr val="C0C0C0"/>
                  </a:outerShdw>
                </a:effectLst>
                <a:ea typeface="楷体_GB2312" pitchFamily="49" charset="-122"/>
              </a:rPr>
              <a:t> </a:t>
            </a:r>
            <a:r>
              <a:rPr lang="en-US" altLang="zh-CN" sz="4000" b="1" smtClean="0">
                <a:solidFill>
                  <a:srgbClr val="CC3300"/>
                </a:solidFill>
                <a:effectLst>
                  <a:outerShdw blurRad="38100" dist="38100" dir="2700000" algn="tl">
                    <a:srgbClr val="C0C0C0"/>
                  </a:outerShdw>
                </a:effectLst>
                <a:ea typeface="楷体_GB2312" pitchFamily="49" charset="-122"/>
              </a:rPr>
              <a:t>(data object)</a:t>
            </a:r>
            <a:endParaRPr lang="en-US" altLang="zh-CN" b="1" smtClean="0">
              <a:solidFill>
                <a:srgbClr val="FF0000"/>
              </a:solidFill>
              <a:effectLst>
                <a:outerShdw blurRad="38100" dist="38100" dir="2700000" algn="tl">
                  <a:srgbClr val="C0C0C0"/>
                </a:outerShdw>
              </a:effectLst>
              <a:ea typeface="仿宋_GB2312" pitchFamily="49" charset="-122"/>
            </a:endParaRPr>
          </a:p>
        </p:txBody>
      </p:sp>
      <p:sp>
        <p:nvSpPr>
          <p:cNvPr id="175107" name="Rectangle 3"/>
          <p:cNvSpPr>
            <a:spLocks noGrp="1" noChangeArrowheads="1"/>
          </p:cNvSpPr>
          <p:nvPr>
            <p:ph type="body" idx="1"/>
          </p:nvPr>
        </p:nvSpPr>
        <p:spPr>
          <a:xfrm>
            <a:off x="685800" y="1447800"/>
            <a:ext cx="7924800" cy="4114800"/>
          </a:xfrm>
        </p:spPr>
        <p:txBody>
          <a:bodyPr/>
          <a:lstStyle/>
          <a:p>
            <a:pPr eaLnBrk="1" hangingPunct="1">
              <a:buClr>
                <a:schemeClr val="tx2"/>
              </a:buClr>
              <a:buSzPct val="45000"/>
              <a:buFont typeface="Wingdings" pitchFamily="2" charset="2"/>
              <a:buChar char="n"/>
              <a:defRPr/>
            </a:pPr>
            <a:r>
              <a:rPr lang="zh-CN" altLang="en-US" sz="3600" b="1" smtClean="0">
                <a:solidFill>
                  <a:srgbClr val="008080"/>
                </a:solidFill>
                <a:effectLst>
                  <a:outerShdw blurRad="38100" dist="38100" dir="2700000" algn="tl">
                    <a:srgbClr val="C0C0C0"/>
                  </a:outerShdw>
                </a:effectLst>
                <a:latin typeface="仿宋_GB2312" pitchFamily="49" charset="-122"/>
                <a:ea typeface="仿宋_GB2312" pitchFamily="49" charset="-122"/>
              </a:rPr>
              <a:t>数据的子集。具有相同性质的数据成员（数据元素）的集合。</a:t>
            </a:r>
          </a:p>
          <a:p>
            <a:pPr lvl="1" eaLnBrk="1" hangingPunct="1">
              <a:buClr>
                <a:srgbClr val="00CC00"/>
              </a:buClr>
              <a:buSzPct val="45000"/>
              <a:buFont typeface="Wingdings" pitchFamily="2" charset="2"/>
              <a:buChar char="u"/>
              <a:defRPr/>
            </a:pPr>
            <a:r>
              <a:rPr lang="zh-CN" altLang="en-US" sz="3600" b="1" smtClean="0">
                <a:solidFill>
                  <a:srgbClr val="FF3300"/>
                </a:solidFill>
                <a:effectLst>
                  <a:outerShdw blurRad="38100" dist="38100" dir="2700000" algn="tl">
                    <a:srgbClr val="C0C0C0"/>
                  </a:outerShdw>
                </a:effectLst>
                <a:latin typeface="仿宋_GB2312" pitchFamily="49" charset="-122"/>
                <a:ea typeface="仿宋_GB2312" pitchFamily="49" charset="-122"/>
              </a:rPr>
              <a:t>整数数据对象 </a:t>
            </a:r>
          </a:p>
          <a:p>
            <a:pPr lvl="1" eaLnBrk="1" hangingPunct="1">
              <a:buClr>
                <a:srgbClr val="00CC00"/>
              </a:buClr>
              <a:buSzPct val="45000"/>
              <a:buFont typeface="Wingdings" pitchFamily="2" charset="2"/>
              <a:buNone/>
              <a:defRPr/>
            </a:pPr>
            <a:r>
              <a:rPr lang="en-US" altLang="en-US" sz="3600" b="1" i="1" smtClean="0">
                <a:solidFill>
                  <a:srgbClr val="FF3300"/>
                </a:solidFill>
                <a:effectLst>
                  <a:outerShdw blurRad="38100" dist="38100" dir="2700000" algn="tl">
                    <a:srgbClr val="C0C0C0"/>
                  </a:outerShdw>
                </a:effectLst>
                <a:ea typeface="仿宋_GB2312" pitchFamily="49" charset="-122"/>
              </a:rPr>
              <a:t>           </a:t>
            </a:r>
            <a:r>
              <a:rPr lang="en-US" altLang="zh-CN" sz="3600" b="1" i="1" smtClean="0">
                <a:solidFill>
                  <a:srgbClr val="FF3300"/>
                </a:solidFill>
                <a:effectLst>
                  <a:outerShdw blurRad="38100" dist="38100" dir="2700000" algn="tl">
                    <a:srgbClr val="C0C0C0"/>
                  </a:outerShdw>
                </a:effectLst>
                <a:ea typeface="仿宋_GB2312" pitchFamily="49" charset="-122"/>
              </a:rPr>
              <a:t>N </a:t>
            </a:r>
            <a:r>
              <a:rPr lang="en-US" altLang="zh-CN" sz="3600" b="1" smtClean="0">
                <a:solidFill>
                  <a:srgbClr val="FF3300"/>
                </a:solidFill>
                <a:effectLst>
                  <a:outerShdw blurRad="38100" dist="38100" dir="2700000" algn="tl">
                    <a:srgbClr val="C0C0C0"/>
                  </a:outerShdw>
                </a:effectLst>
                <a:ea typeface="仿宋_GB2312" pitchFamily="49" charset="-122"/>
              </a:rPr>
              <a:t>= { 0, </a:t>
            </a:r>
            <a:r>
              <a:rPr lang="en-US" altLang="zh-CN" sz="3600" b="1" smtClean="0">
                <a:solidFill>
                  <a:srgbClr val="FF3300"/>
                </a:solidFill>
                <a:effectLst>
                  <a:outerShdw blurRad="38100" dist="38100" dir="2700000" algn="tl">
                    <a:srgbClr val="C0C0C0"/>
                  </a:outerShdw>
                </a:effectLst>
                <a:ea typeface="仿宋_GB2312" pitchFamily="49" charset="-122"/>
                <a:sym typeface="Symbol" pitchFamily="18" charset="2"/>
              </a:rPr>
              <a:t>1, 2, … }</a:t>
            </a:r>
            <a:endParaRPr lang="en-US" altLang="zh-CN" sz="3600" b="1" smtClean="0">
              <a:solidFill>
                <a:srgbClr val="FF3300"/>
              </a:solidFill>
              <a:effectLst>
                <a:outerShdw blurRad="38100" dist="38100" dir="2700000" algn="tl">
                  <a:srgbClr val="C0C0C0"/>
                </a:outerShdw>
              </a:effectLst>
              <a:latin typeface="仿宋_GB2312" pitchFamily="49" charset="-122"/>
              <a:ea typeface="仿宋_GB2312" pitchFamily="49" charset="-122"/>
              <a:sym typeface="Symbol" pitchFamily="18" charset="2"/>
            </a:endParaRPr>
          </a:p>
          <a:p>
            <a:pPr lvl="1" eaLnBrk="1" hangingPunct="1">
              <a:buClr>
                <a:srgbClr val="00CC00"/>
              </a:buClr>
              <a:buSzPct val="45000"/>
              <a:buFont typeface="Wingdings" pitchFamily="2" charset="2"/>
              <a:buChar char="u"/>
              <a:defRPr/>
            </a:pPr>
            <a:r>
              <a:rPr lang="zh-CN" altLang="en-US" sz="3600" b="1" smtClean="0">
                <a:solidFill>
                  <a:srgbClr val="FF3300"/>
                </a:solidFill>
                <a:effectLst>
                  <a:outerShdw blurRad="38100" dist="38100" dir="2700000" algn="tl">
                    <a:srgbClr val="C0C0C0"/>
                  </a:outerShdw>
                </a:effectLst>
                <a:latin typeface="仿宋_GB2312" pitchFamily="49" charset="-122"/>
                <a:ea typeface="仿宋_GB2312" pitchFamily="49" charset="-122"/>
                <a:sym typeface="Symbol" pitchFamily="18" charset="2"/>
              </a:rPr>
              <a:t>学生数据对象</a:t>
            </a:r>
            <a:endParaRPr lang="zh-CN" altLang="en-US" sz="3600" b="1" smtClean="0">
              <a:solidFill>
                <a:srgbClr val="FF3300"/>
              </a:solidFill>
              <a:effectLst>
                <a:outerShdw blurRad="38100" dist="38100" dir="2700000" algn="tl">
                  <a:srgbClr val="C0C0C0"/>
                </a:outerShdw>
              </a:effectLst>
              <a:latin typeface="仿宋_GB2312" pitchFamily="49" charset="-122"/>
              <a:ea typeface="仿宋_GB2312" pitchFamily="49" charset="-122"/>
            </a:endParaRPr>
          </a:p>
          <a:p>
            <a:pPr eaLnBrk="1" hangingPunct="1">
              <a:defRPr/>
            </a:pPr>
            <a:endParaRPr lang="en-US" altLang="zh-CN" smtClean="0"/>
          </a:p>
        </p:txBody>
      </p:sp>
    </p:spTree>
  </p:cSld>
  <p:clrMapOvr>
    <a:masterClrMapping/>
  </p:clrMapOvr>
  <p:transition>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6" name="Rectangle 8"/>
          <p:cNvSpPr>
            <a:spLocks noGrp="1" noChangeArrowheads="1"/>
          </p:cNvSpPr>
          <p:nvPr>
            <p:ph type="title"/>
          </p:nvPr>
        </p:nvSpPr>
        <p:spPr>
          <a:xfrm>
            <a:off x="533400" y="457200"/>
            <a:ext cx="8001000" cy="762000"/>
          </a:xfrm>
        </p:spPr>
        <p:txBody>
          <a:bodyPr/>
          <a:lstStyle/>
          <a:p>
            <a:pPr eaLnBrk="1" hangingPunct="1">
              <a:defRPr/>
            </a:pPr>
            <a:r>
              <a:rPr lang="zh-CN" altLang="en-US" sz="4000" b="1" smtClean="0">
                <a:solidFill>
                  <a:srgbClr val="FF0000"/>
                </a:solidFill>
                <a:effectLst>
                  <a:outerShdw blurRad="38100" dist="38100" dir="2700000" algn="tl">
                    <a:srgbClr val="C0C0C0"/>
                  </a:outerShdw>
                </a:effectLst>
                <a:ea typeface="仿宋_GB2312" pitchFamily="49" charset="-122"/>
              </a:rPr>
              <a:t>什么是数据结构</a:t>
            </a:r>
            <a:endParaRPr lang="zh-CN" altLang="en-US" smtClean="0">
              <a:ea typeface="仿宋_GB2312" pitchFamily="49" charset="-122"/>
            </a:endParaRPr>
          </a:p>
        </p:txBody>
      </p:sp>
      <p:sp>
        <p:nvSpPr>
          <p:cNvPr id="176137" name="Text Box 9"/>
          <p:cNvSpPr txBox="1">
            <a:spLocks noChangeArrowheads="1"/>
          </p:cNvSpPr>
          <p:nvPr/>
        </p:nvSpPr>
        <p:spPr bwMode="auto">
          <a:xfrm>
            <a:off x="838200" y="1371600"/>
            <a:ext cx="800100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3600" b="1" u="sng" smtClean="0">
                <a:solidFill>
                  <a:srgbClr val="0000FF"/>
                </a:solidFill>
                <a:effectLst>
                  <a:outerShdw blurRad="38100" dist="38100" dir="2700000" algn="tl">
                    <a:srgbClr val="C0C0C0"/>
                  </a:outerShdw>
                </a:effectLst>
                <a:ea typeface="仿宋_GB2312" pitchFamily="49" charset="-122"/>
              </a:rPr>
              <a:t>定义</a:t>
            </a:r>
            <a:r>
              <a:rPr lang="en-US" altLang="zh-CN" sz="3600" b="1" smtClean="0">
                <a:solidFill>
                  <a:srgbClr val="0000FF"/>
                </a:solidFill>
                <a:effectLst>
                  <a:outerShdw blurRad="38100" dist="38100" dir="2700000" algn="tl">
                    <a:srgbClr val="C0C0C0"/>
                  </a:outerShdw>
                </a:effectLst>
                <a:ea typeface="仿宋_GB2312" pitchFamily="49" charset="-122"/>
              </a:rPr>
              <a:t>:   </a:t>
            </a:r>
          </a:p>
          <a:p>
            <a:pPr eaLnBrk="1" hangingPunct="1">
              <a:defRPr/>
            </a:pPr>
            <a:r>
              <a:rPr lang="en-US" altLang="zh-CN" sz="3600" b="1" smtClean="0">
                <a:solidFill>
                  <a:srgbClr val="008080"/>
                </a:solidFill>
                <a:effectLst>
                  <a:outerShdw blurRad="38100" dist="38100" dir="2700000" algn="tl">
                    <a:srgbClr val="C0C0C0"/>
                  </a:outerShdw>
                </a:effectLst>
                <a:ea typeface="仿宋_GB2312" pitchFamily="49" charset="-122"/>
              </a:rPr>
              <a:t>        </a:t>
            </a:r>
            <a:r>
              <a:rPr lang="zh-CN" altLang="en-US" sz="3600" b="1" smtClean="0">
                <a:solidFill>
                  <a:srgbClr val="008080"/>
                </a:solidFill>
                <a:effectLst>
                  <a:outerShdw blurRad="38100" dist="38100" dir="2700000" algn="tl">
                    <a:srgbClr val="C0C0C0"/>
                  </a:outerShdw>
                </a:effectLst>
                <a:ea typeface="仿宋_GB2312" pitchFamily="49" charset="-122"/>
              </a:rPr>
              <a:t>由某一数据对象及该对象中所有数据成员之间的关系组成。记为：</a:t>
            </a:r>
            <a:endParaRPr lang="zh-CN" altLang="en-US" sz="3600" b="1" smtClean="0">
              <a:effectLst>
                <a:outerShdw blurRad="38100" dist="38100" dir="2700000" algn="tl">
                  <a:srgbClr val="C0C0C0"/>
                </a:outerShdw>
              </a:effectLst>
              <a:ea typeface="仿宋_GB2312" pitchFamily="49" charset="-122"/>
            </a:endParaRPr>
          </a:p>
          <a:p>
            <a:pPr eaLnBrk="1" hangingPunct="1">
              <a:defRPr/>
            </a:pPr>
            <a:r>
              <a:rPr lang="zh-CN" altLang="en-US" sz="3600" b="1" smtClean="0">
                <a:effectLst>
                  <a:outerShdw blurRad="38100" dist="38100" dir="2700000" algn="tl">
                    <a:srgbClr val="C0C0C0"/>
                  </a:outerShdw>
                </a:effectLst>
                <a:ea typeface="仿宋_GB2312" pitchFamily="49" charset="-122"/>
              </a:rPr>
              <a:t>           </a:t>
            </a:r>
            <a:r>
              <a:rPr lang="en-US" altLang="zh-CN" sz="3600" b="1" smtClean="0">
                <a:effectLst>
                  <a:outerShdw blurRad="38100" dist="38100" dir="2700000" algn="tl">
                    <a:srgbClr val="C0C0C0"/>
                  </a:outerShdw>
                </a:effectLst>
                <a:ea typeface="仿宋_GB2312" pitchFamily="49" charset="-122"/>
              </a:rPr>
              <a:t>Data_Structure = {D, R}</a:t>
            </a:r>
          </a:p>
          <a:p>
            <a:pPr eaLnBrk="1" hangingPunct="1">
              <a:defRPr/>
            </a:pPr>
            <a:r>
              <a:rPr lang="en-US" altLang="zh-CN" sz="3600" b="1" smtClean="0">
                <a:effectLst>
                  <a:outerShdw blurRad="38100" dist="38100" dir="2700000" algn="tl">
                    <a:srgbClr val="C0C0C0"/>
                  </a:outerShdw>
                </a:effectLst>
                <a:ea typeface="仿宋_GB2312" pitchFamily="49" charset="-122"/>
              </a:rPr>
              <a:t>     </a:t>
            </a:r>
            <a:r>
              <a:rPr lang="zh-CN" altLang="en-US" sz="3600" b="1" smtClean="0">
                <a:solidFill>
                  <a:srgbClr val="008080"/>
                </a:solidFill>
                <a:effectLst>
                  <a:outerShdw blurRad="38100" dist="38100" dir="2700000" algn="tl">
                    <a:srgbClr val="C0C0C0"/>
                  </a:outerShdw>
                </a:effectLst>
                <a:ea typeface="仿宋_GB2312" pitchFamily="49" charset="-122"/>
              </a:rPr>
              <a:t>其中，</a:t>
            </a:r>
            <a:r>
              <a:rPr lang="en-US" altLang="zh-CN" sz="3600" b="1" smtClean="0">
                <a:effectLst>
                  <a:outerShdw blurRad="38100" dist="38100" dir="2700000" algn="tl">
                    <a:srgbClr val="C0C0C0"/>
                  </a:outerShdw>
                </a:effectLst>
                <a:ea typeface="仿宋_GB2312" pitchFamily="49" charset="-122"/>
              </a:rPr>
              <a:t>D </a:t>
            </a:r>
            <a:r>
              <a:rPr lang="zh-CN" altLang="en-US" sz="3600" b="1" smtClean="0">
                <a:solidFill>
                  <a:srgbClr val="008080"/>
                </a:solidFill>
                <a:effectLst>
                  <a:outerShdw blurRad="38100" dist="38100" dir="2700000" algn="tl">
                    <a:srgbClr val="C0C0C0"/>
                  </a:outerShdw>
                </a:effectLst>
                <a:ea typeface="仿宋_GB2312" pitchFamily="49" charset="-122"/>
              </a:rPr>
              <a:t>是某一数据对象，</a:t>
            </a:r>
            <a:r>
              <a:rPr lang="en-US" altLang="zh-CN" sz="3600" b="1" smtClean="0">
                <a:effectLst>
                  <a:outerShdw blurRad="38100" dist="38100" dir="2700000" algn="tl">
                    <a:srgbClr val="C0C0C0"/>
                  </a:outerShdw>
                </a:effectLst>
                <a:ea typeface="仿宋_GB2312" pitchFamily="49" charset="-122"/>
              </a:rPr>
              <a:t>R </a:t>
            </a:r>
            <a:r>
              <a:rPr lang="zh-CN" altLang="en-US" sz="3600" b="1" smtClean="0">
                <a:solidFill>
                  <a:srgbClr val="008080"/>
                </a:solidFill>
                <a:effectLst>
                  <a:outerShdw blurRad="38100" dist="38100" dir="2700000" algn="tl">
                    <a:srgbClr val="C0C0C0"/>
                  </a:outerShdw>
                </a:effectLst>
                <a:ea typeface="仿宋_GB2312" pitchFamily="49" charset="-122"/>
              </a:rPr>
              <a:t>是该对象中所有数据成员之间的关系的有限集合。</a:t>
            </a:r>
            <a:endParaRPr lang="zh-CN" altLang="en-US" sz="4000" smtClean="0">
              <a:latin typeface="Arial" charset="0"/>
              <a:ea typeface="黑体" pitchFamily="2" charset="-122"/>
            </a:endParaRPr>
          </a:p>
        </p:txBody>
      </p:sp>
      <p:sp>
        <p:nvSpPr>
          <p:cNvPr id="4" name="Rectangle 2"/>
          <p:cNvSpPr txBox="1">
            <a:spLocks noChangeArrowheads="1"/>
          </p:cNvSpPr>
          <p:nvPr/>
        </p:nvSpPr>
        <p:spPr bwMode="auto">
          <a:xfrm>
            <a:off x="251520" y="5694408"/>
            <a:ext cx="8784976"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defRPr/>
            </a:pPr>
            <a:r>
              <a:rPr lang="zh-CN" altLang="en-US" sz="4000" b="1" kern="0" dirty="0" smtClean="0">
                <a:solidFill>
                  <a:srgbClr val="CC3300"/>
                </a:solidFill>
                <a:effectLst>
                  <a:outerShdw blurRad="38100" dist="38100" dir="2700000" algn="tl">
                    <a:srgbClr val="C0C0C0"/>
                  </a:outerShdw>
                </a:effectLst>
                <a:ea typeface="仿宋_GB2312" pitchFamily="49" charset="-122"/>
              </a:rPr>
              <a:t>数据结构</a:t>
            </a:r>
            <a:r>
              <a:rPr lang="en-US" altLang="zh-CN" sz="4000" b="1" kern="0" dirty="0" smtClean="0">
                <a:solidFill>
                  <a:srgbClr val="CC3300"/>
                </a:solidFill>
                <a:effectLst>
                  <a:outerShdw blurRad="38100" dist="38100" dir="2700000" algn="tl">
                    <a:srgbClr val="C0C0C0"/>
                  </a:outerShdw>
                </a:effectLst>
                <a:ea typeface="仿宋_GB2312" pitchFamily="49" charset="-122"/>
              </a:rPr>
              <a:t>--</a:t>
            </a:r>
            <a:r>
              <a:rPr lang="zh-CN" altLang="en-US" sz="4000" b="1" kern="0" dirty="0" smtClean="0">
                <a:solidFill>
                  <a:srgbClr val="CC3300"/>
                </a:solidFill>
                <a:effectLst>
                  <a:outerShdw blurRad="38100" dist="38100" dir="2700000" algn="tl">
                    <a:srgbClr val="C0C0C0"/>
                  </a:outerShdw>
                </a:effectLst>
                <a:ea typeface="仿宋_GB2312" pitchFamily="49" charset="-122"/>
              </a:rPr>
              <a:t>依赖于关系的组织数据方式</a:t>
            </a:r>
            <a:endParaRPr lang="zh-CN" altLang="en-US" kern="0" dirty="0" smtClean="0"/>
          </a:p>
        </p:txBody>
      </p:sp>
    </p:spTree>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Oval 66"/>
          <p:cNvSpPr>
            <a:spLocks noChangeArrowheads="1"/>
          </p:cNvSpPr>
          <p:nvPr/>
        </p:nvSpPr>
        <p:spPr bwMode="auto">
          <a:xfrm>
            <a:off x="2987675" y="3276600"/>
            <a:ext cx="517525" cy="4572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411" name="Line 51"/>
          <p:cNvSpPr>
            <a:spLocks noChangeShapeType="1"/>
          </p:cNvSpPr>
          <p:nvPr/>
        </p:nvSpPr>
        <p:spPr bwMode="auto">
          <a:xfrm flipH="1">
            <a:off x="2667000" y="2297113"/>
            <a:ext cx="460375" cy="446087"/>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2" name="Line 52"/>
          <p:cNvSpPr>
            <a:spLocks noChangeShapeType="1"/>
          </p:cNvSpPr>
          <p:nvPr/>
        </p:nvSpPr>
        <p:spPr bwMode="auto">
          <a:xfrm>
            <a:off x="2060575" y="2144713"/>
            <a:ext cx="977900" cy="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3" name="Oval 65"/>
          <p:cNvSpPr>
            <a:spLocks noChangeArrowheads="1"/>
          </p:cNvSpPr>
          <p:nvPr/>
        </p:nvSpPr>
        <p:spPr bwMode="auto">
          <a:xfrm>
            <a:off x="2971800" y="1905000"/>
            <a:ext cx="517525" cy="4572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414" name="Line 53"/>
          <p:cNvSpPr>
            <a:spLocks noChangeShapeType="1"/>
          </p:cNvSpPr>
          <p:nvPr/>
        </p:nvSpPr>
        <p:spPr bwMode="auto">
          <a:xfrm>
            <a:off x="1857375" y="2347913"/>
            <a:ext cx="0" cy="9271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5" name="Oval 63"/>
          <p:cNvSpPr>
            <a:spLocks noChangeArrowheads="1"/>
          </p:cNvSpPr>
          <p:nvPr/>
        </p:nvSpPr>
        <p:spPr bwMode="auto">
          <a:xfrm>
            <a:off x="1600200" y="1905000"/>
            <a:ext cx="517525" cy="4572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416" name="Oval 64"/>
          <p:cNvSpPr>
            <a:spLocks noChangeArrowheads="1"/>
          </p:cNvSpPr>
          <p:nvPr/>
        </p:nvSpPr>
        <p:spPr bwMode="auto">
          <a:xfrm>
            <a:off x="1600200" y="3276600"/>
            <a:ext cx="517525" cy="4572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417" name="Line 26"/>
          <p:cNvSpPr>
            <a:spLocks noChangeShapeType="1"/>
          </p:cNvSpPr>
          <p:nvPr/>
        </p:nvSpPr>
        <p:spPr bwMode="auto">
          <a:xfrm flipH="1">
            <a:off x="7086600" y="2971800"/>
            <a:ext cx="431800" cy="4318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8" name="Line 27"/>
          <p:cNvSpPr>
            <a:spLocks noChangeShapeType="1"/>
          </p:cNvSpPr>
          <p:nvPr/>
        </p:nvSpPr>
        <p:spPr bwMode="auto">
          <a:xfrm>
            <a:off x="7051675" y="2246313"/>
            <a:ext cx="419100" cy="4191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9" name="Line 2"/>
          <p:cNvSpPr>
            <a:spLocks noChangeShapeType="1"/>
          </p:cNvSpPr>
          <p:nvPr/>
        </p:nvSpPr>
        <p:spPr bwMode="auto">
          <a:xfrm>
            <a:off x="5641975" y="2259013"/>
            <a:ext cx="1155700" cy="11176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0" name="Line 7"/>
          <p:cNvSpPr>
            <a:spLocks noChangeShapeType="1"/>
          </p:cNvSpPr>
          <p:nvPr/>
        </p:nvSpPr>
        <p:spPr bwMode="auto">
          <a:xfrm flipH="1">
            <a:off x="5616575" y="2297113"/>
            <a:ext cx="1168400" cy="11049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1" name="Line 49"/>
          <p:cNvSpPr>
            <a:spLocks noChangeShapeType="1"/>
          </p:cNvSpPr>
          <p:nvPr/>
        </p:nvSpPr>
        <p:spPr bwMode="auto">
          <a:xfrm>
            <a:off x="5715000" y="3505200"/>
            <a:ext cx="977900" cy="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2" name="Line 5"/>
          <p:cNvSpPr>
            <a:spLocks noChangeShapeType="1"/>
          </p:cNvSpPr>
          <p:nvPr/>
        </p:nvSpPr>
        <p:spPr bwMode="auto">
          <a:xfrm>
            <a:off x="5718175" y="2144713"/>
            <a:ext cx="977900" cy="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3" name="Line 29"/>
          <p:cNvSpPr>
            <a:spLocks noChangeShapeType="1"/>
          </p:cNvSpPr>
          <p:nvPr/>
        </p:nvSpPr>
        <p:spPr bwMode="auto">
          <a:xfrm>
            <a:off x="5514975" y="2347913"/>
            <a:ext cx="0" cy="9271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4" name="Oval 47"/>
          <p:cNvSpPr>
            <a:spLocks noChangeArrowheads="1"/>
          </p:cNvSpPr>
          <p:nvPr/>
        </p:nvSpPr>
        <p:spPr bwMode="auto">
          <a:xfrm>
            <a:off x="7407275" y="2590800"/>
            <a:ext cx="517525" cy="4572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425" name="Oval 46"/>
          <p:cNvSpPr>
            <a:spLocks noChangeArrowheads="1"/>
          </p:cNvSpPr>
          <p:nvPr/>
        </p:nvSpPr>
        <p:spPr bwMode="auto">
          <a:xfrm>
            <a:off x="6645275" y="3276600"/>
            <a:ext cx="517525" cy="4572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426" name="Oval 45"/>
          <p:cNvSpPr>
            <a:spLocks noChangeArrowheads="1"/>
          </p:cNvSpPr>
          <p:nvPr/>
        </p:nvSpPr>
        <p:spPr bwMode="auto">
          <a:xfrm>
            <a:off x="6645275" y="1905000"/>
            <a:ext cx="517525" cy="4572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427" name="Oval 44"/>
          <p:cNvSpPr>
            <a:spLocks noChangeArrowheads="1"/>
          </p:cNvSpPr>
          <p:nvPr/>
        </p:nvSpPr>
        <p:spPr bwMode="auto">
          <a:xfrm>
            <a:off x="5257800" y="3276600"/>
            <a:ext cx="517525" cy="4572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428" name="Oval 36"/>
          <p:cNvSpPr>
            <a:spLocks noChangeArrowheads="1"/>
          </p:cNvSpPr>
          <p:nvPr/>
        </p:nvSpPr>
        <p:spPr bwMode="auto">
          <a:xfrm>
            <a:off x="5257800" y="1905000"/>
            <a:ext cx="517525" cy="4572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429" name="Line 4"/>
          <p:cNvSpPr>
            <a:spLocks noChangeShapeType="1"/>
          </p:cNvSpPr>
          <p:nvPr/>
        </p:nvSpPr>
        <p:spPr bwMode="auto">
          <a:xfrm>
            <a:off x="3429000" y="2286000"/>
            <a:ext cx="419100" cy="4191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44" name="Rectangle 8"/>
          <p:cNvSpPr>
            <a:spLocks noGrp="1" noChangeArrowheads="1"/>
          </p:cNvSpPr>
          <p:nvPr>
            <p:ph type="title"/>
          </p:nvPr>
        </p:nvSpPr>
        <p:spPr>
          <a:xfrm>
            <a:off x="533400" y="609600"/>
            <a:ext cx="8001000" cy="762000"/>
          </a:xfrm>
        </p:spPr>
        <p:txBody>
          <a:bodyPr/>
          <a:lstStyle/>
          <a:p>
            <a:pPr eaLnBrk="1" hangingPunct="1">
              <a:defRPr/>
            </a:pPr>
            <a:r>
              <a:rPr lang="en-US" altLang="zh-CN" sz="4000" b="1" smtClean="0">
                <a:solidFill>
                  <a:srgbClr val="FF0000"/>
                </a:solidFill>
                <a:effectLst>
                  <a:outerShdw blurRad="38100" dist="38100" dir="2700000" algn="tl">
                    <a:srgbClr val="C0C0C0"/>
                  </a:outerShdw>
                </a:effectLst>
                <a:ea typeface="楷体_GB2312" pitchFamily="49" charset="-122"/>
              </a:rPr>
              <a:t>N </a:t>
            </a:r>
            <a:r>
              <a:rPr lang="zh-CN" altLang="en-US" sz="4000" b="1" smtClean="0">
                <a:solidFill>
                  <a:srgbClr val="FF0000"/>
                </a:solidFill>
                <a:effectLst>
                  <a:outerShdw blurRad="38100" dist="38100" dir="2700000" algn="tl">
                    <a:srgbClr val="C0C0C0"/>
                  </a:outerShdw>
                </a:effectLst>
                <a:ea typeface="仿宋_GB2312" pitchFamily="49" charset="-122"/>
              </a:rPr>
              <a:t>个网点之间的连通关系</a:t>
            </a:r>
            <a:endParaRPr lang="zh-CN" altLang="en-US" sz="6000" b="1" smtClean="0">
              <a:solidFill>
                <a:srgbClr val="FF0000"/>
              </a:solidFill>
              <a:effectLst>
                <a:outerShdw blurRad="38100" dist="38100" dir="2700000" algn="tl">
                  <a:srgbClr val="C0C0C0"/>
                </a:outerShdw>
              </a:effectLst>
              <a:latin typeface="隶书" pitchFamily="49" charset="-122"/>
              <a:ea typeface="隶书" pitchFamily="49" charset="-122"/>
            </a:endParaRPr>
          </a:p>
        </p:txBody>
      </p:sp>
      <p:sp>
        <p:nvSpPr>
          <p:cNvPr id="17431" name="Text Box 10"/>
          <p:cNvSpPr txBox="1">
            <a:spLocks noChangeArrowheads="1"/>
          </p:cNvSpPr>
          <p:nvPr/>
        </p:nvSpPr>
        <p:spPr bwMode="auto">
          <a:xfrm>
            <a:off x="1371600" y="3884613"/>
            <a:ext cx="3206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8713">
              <a:spcBef>
                <a:spcPct val="20000"/>
              </a:spcBef>
              <a:buChar char="•"/>
              <a:defRPr kumimoji="1" sz="3200">
                <a:solidFill>
                  <a:schemeClr val="tx1"/>
                </a:solidFill>
                <a:latin typeface="Times New Roman" charset="0"/>
                <a:ea typeface="宋体" charset="-122"/>
              </a:defRPr>
            </a:lvl1pPr>
            <a:lvl2pPr marL="742950" indent="-285750" defTabSz="1128713">
              <a:spcBef>
                <a:spcPct val="20000"/>
              </a:spcBef>
              <a:buChar char="–"/>
              <a:defRPr kumimoji="1" sz="2800">
                <a:solidFill>
                  <a:schemeClr val="tx1"/>
                </a:solidFill>
                <a:latin typeface="Times New Roman" charset="0"/>
                <a:ea typeface="宋体" charset="-122"/>
              </a:defRPr>
            </a:lvl2pPr>
            <a:lvl3pPr marL="1143000" indent="-228600" defTabSz="1128713">
              <a:spcBef>
                <a:spcPct val="20000"/>
              </a:spcBef>
              <a:buChar char="•"/>
              <a:defRPr kumimoji="1" sz="2400">
                <a:solidFill>
                  <a:schemeClr val="tx1"/>
                </a:solidFill>
                <a:latin typeface="Times New Roman" charset="0"/>
                <a:ea typeface="宋体" charset="-122"/>
              </a:defRPr>
            </a:lvl3pPr>
            <a:lvl4pPr marL="1600200" indent="-228600" defTabSz="1128713">
              <a:spcBef>
                <a:spcPct val="20000"/>
              </a:spcBef>
              <a:buChar char="–"/>
              <a:defRPr kumimoji="1" sz="2000">
                <a:solidFill>
                  <a:schemeClr val="tx1"/>
                </a:solidFill>
                <a:latin typeface="Times New Roman" charset="0"/>
                <a:ea typeface="宋体" charset="-122"/>
              </a:defRPr>
            </a:lvl4pPr>
            <a:lvl5pPr marL="2057400" indent="-228600" defTabSz="1128713">
              <a:spcBef>
                <a:spcPct val="20000"/>
              </a:spcBef>
              <a:buChar char="»"/>
              <a:defRPr kumimoji="1" sz="2000">
                <a:solidFill>
                  <a:schemeClr val="tx1"/>
                </a:solidFill>
                <a:latin typeface="Times New Roman" charset="0"/>
                <a:ea typeface="宋体" charset="-122"/>
              </a:defRPr>
            </a:lvl5pPr>
            <a:lvl6pPr marL="25146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3000"/>
              <a:t> </a:t>
            </a:r>
            <a:endParaRPr lang="en-US" altLang="zh-CN" sz="3500"/>
          </a:p>
        </p:txBody>
      </p:sp>
      <p:sp>
        <p:nvSpPr>
          <p:cNvPr id="244747" name="Text Box 11"/>
          <p:cNvSpPr txBox="1">
            <a:spLocks noChangeArrowheads="1"/>
          </p:cNvSpPr>
          <p:nvPr/>
        </p:nvSpPr>
        <p:spPr bwMode="auto">
          <a:xfrm>
            <a:off x="1905000" y="3894138"/>
            <a:ext cx="2066925"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3600" b="1" smtClean="0">
                <a:solidFill>
                  <a:srgbClr val="0000CC"/>
                </a:solidFill>
                <a:effectLst>
                  <a:outerShdw blurRad="38100" dist="38100" dir="2700000" algn="tl">
                    <a:srgbClr val="C0C0C0"/>
                  </a:outerShdw>
                </a:effectLst>
                <a:ea typeface="隶书" pitchFamily="49" charset="-122"/>
              </a:rPr>
              <a:t>树形关系</a:t>
            </a:r>
            <a:endParaRPr lang="zh-CN" altLang="en-US" sz="2500" smtClean="0"/>
          </a:p>
        </p:txBody>
      </p:sp>
      <p:sp>
        <p:nvSpPr>
          <p:cNvPr id="244748" name="Text Box 12"/>
          <p:cNvSpPr txBox="1">
            <a:spLocks noChangeArrowheads="1"/>
          </p:cNvSpPr>
          <p:nvPr/>
        </p:nvSpPr>
        <p:spPr bwMode="auto">
          <a:xfrm>
            <a:off x="5334000" y="3908425"/>
            <a:ext cx="2066925"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3600" b="1" smtClean="0">
                <a:solidFill>
                  <a:srgbClr val="0000CC"/>
                </a:solidFill>
                <a:effectLst>
                  <a:outerShdw blurRad="38100" dist="38100" dir="2700000" algn="tl">
                    <a:srgbClr val="C0C0C0"/>
                  </a:outerShdw>
                </a:effectLst>
                <a:ea typeface="隶书" pitchFamily="49" charset="-122"/>
              </a:rPr>
              <a:t>网状关系</a:t>
            </a:r>
            <a:endParaRPr lang="zh-CN" altLang="en-US" sz="2500" smtClean="0"/>
          </a:p>
        </p:txBody>
      </p:sp>
      <p:sp>
        <p:nvSpPr>
          <p:cNvPr id="17434" name="AutoShape 13">
            <a:hlinkClick r:id="rId2" action="ppaction://hlinksldjump" highlightClick="1"/>
          </p:cNvPr>
          <p:cNvSpPr>
            <a:spLocks noChangeArrowheads="1"/>
          </p:cNvSpPr>
          <p:nvPr/>
        </p:nvSpPr>
        <p:spPr bwMode="auto">
          <a:xfrm>
            <a:off x="8305800" y="6248400"/>
            <a:ext cx="585788" cy="3571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435" name="Text Box 31"/>
          <p:cNvSpPr txBox="1">
            <a:spLocks noChangeArrowheads="1"/>
          </p:cNvSpPr>
          <p:nvPr/>
        </p:nvSpPr>
        <p:spPr bwMode="auto">
          <a:xfrm>
            <a:off x="5334000" y="1843088"/>
            <a:ext cx="45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latin typeface="Arial" charset="0"/>
              </a:rPr>
              <a:t>1</a:t>
            </a:r>
            <a:endParaRPr lang="en-US" altLang="zh-CN" sz="2800"/>
          </a:p>
        </p:txBody>
      </p:sp>
      <p:sp>
        <p:nvSpPr>
          <p:cNvPr id="17436" name="Text Box 33"/>
          <p:cNvSpPr txBox="1">
            <a:spLocks noChangeArrowheads="1"/>
          </p:cNvSpPr>
          <p:nvPr/>
        </p:nvSpPr>
        <p:spPr bwMode="auto">
          <a:xfrm>
            <a:off x="5334000" y="32766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latin typeface="Arial" charset="0"/>
              </a:rPr>
              <a:t>5</a:t>
            </a:r>
            <a:endParaRPr lang="en-US" altLang="zh-CN" sz="2800"/>
          </a:p>
        </p:txBody>
      </p:sp>
      <p:sp>
        <p:nvSpPr>
          <p:cNvPr id="17437" name="Text Box 35"/>
          <p:cNvSpPr txBox="1">
            <a:spLocks noChangeArrowheads="1"/>
          </p:cNvSpPr>
          <p:nvPr/>
        </p:nvSpPr>
        <p:spPr bwMode="auto">
          <a:xfrm>
            <a:off x="6705600" y="184308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latin typeface="Arial" charset="0"/>
              </a:rPr>
              <a:t>2</a:t>
            </a:r>
            <a:endParaRPr lang="en-US" altLang="zh-CN" sz="2800"/>
          </a:p>
        </p:txBody>
      </p:sp>
      <p:sp>
        <p:nvSpPr>
          <p:cNvPr id="17438" name="Text Box 39"/>
          <p:cNvSpPr txBox="1">
            <a:spLocks noChangeArrowheads="1"/>
          </p:cNvSpPr>
          <p:nvPr/>
        </p:nvSpPr>
        <p:spPr bwMode="auto">
          <a:xfrm>
            <a:off x="6718300" y="329088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latin typeface="Arial" charset="0"/>
              </a:rPr>
              <a:t>4</a:t>
            </a:r>
            <a:endParaRPr lang="en-US" altLang="zh-CN" sz="2800"/>
          </a:p>
        </p:txBody>
      </p:sp>
      <p:sp>
        <p:nvSpPr>
          <p:cNvPr id="17439" name="Text Box 41"/>
          <p:cNvSpPr txBox="1">
            <a:spLocks noChangeArrowheads="1"/>
          </p:cNvSpPr>
          <p:nvPr/>
        </p:nvSpPr>
        <p:spPr bwMode="auto">
          <a:xfrm>
            <a:off x="7466013" y="2528888"/>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latin typeface="Arial" charset="0"/>
              </a:rPr>
              <a:t>3</a:t>
            </a:r>
            <a:endParaRPr lang="en-US" altLang="zh-CN" sz="2800"/>
          </a:p>
        </p:txBody>
      </p:sp>
      <p:sp>
        <p:nvSpPr>
          <p:cNvPr id="17440" name="Oval 48"/>
          <p:cNvSpPr>
            <a:spLocks noChangeArrowheads="1"/>
          </p:cNvSpPr>
          <p:nvPr/>
        </p:nvSpPr>
        <p:spPr bwMode="auto">
          <a:xfrm>
            <a:off x="5943600" y="2590800"/>
            <a:ext cx="517525" cy="4572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441" name="Text Box 37"/>
          <p:cNvSpPr txBox="1">
            <a:spLocks noChangeArrowheads="1"/>
          </p:cNvSpPr>
          <p:nvPr/>
        </p:nvSpPr>
        <p:spPr bwMode="auto">
          <a:xfrm>
            <a:off x="6019800" y="25908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latin typeface="Arial" charset="0"/>
              </a:rPr>
              <a:t>6</a:t>
            </a:r>
            <a:endParaRPr lang="en-US" altLang="zh-CN"/>
          </a:p>
        </p:txBody>
      </p:sp>
      <p:sp>
        <p:nvSpPr>
          <p:cNvPr id="17442" name="Line 50"/>
          <p:cNvSpPr>
            <a:spLocks noChangeShapeType="1"/>
          </p:cNvSpPr>
          <p:nvPr/>
        </p:nvSpPr>
        <p:spPr bwMode="auto">
          <a:xfrm>
            <a:off x="6934200" y="2349500"/>
            <a:ext cx="0" cy="9271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3" name="Oval 54"/>
          <p:cNvSpPr>
            <a:spLocks noChangeArrowheads="1"/>
          </p:cNvSpPr>
          <p:nvPr/>
        </p:nvSpPr>
        <p:spPr bwMode="auto">
          <a:xfrm>
            <a:off x="3749675" y="2590800"/>
            <a:ext cx="517525" cy="4572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444" name="Text Box 55"/>
          <p:cNvSpPr txBox="1">
            <a:spLocks noChangeArrowheads="1"/>
          </p:cNvSpPr>
          <p:nvPr/>
        </p:nvSpPr>
        <p:spPr bwMode="auto">
          <a:xfrm>
            <a:off x="1676400" y="1843088"/>
            <a:ext cx="45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latin typeface="Arial" charset="0"/>
              </a:rPr>
              <a:t>1</a:t>
            </a:r>
            <a:endParaRPr lang="en-US" altLang="zh-CN" sz="2800"/>
          </a:p>
        </p:txBody>
      </p:sp>
      <p:sp>
        <p:nvSpPr>
          <p:cNvPr id="17445" name="Text Box 56"/>
          <p:cNvSpPr txBox="1">
            <a:spLocks noChangeArrowheads="1"/>
          </p:cNvSpPr>
          <p:nvPr/>
        </p:nvSpPr>
        <p:spPr bwMode="auto">
          <a:xfrm>
            <a:off x="1676400" y="32766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latin typeface="Arial" charset="0"/>
              </a:rPr>
              <a:t>5</a:t>
            </a:r>
            <a:endParaRPr lang="en-US" altLang="zh-CN" sz="2800"/>
          </a:p>
        </p:txBody>
      </p:sp>
      <p:sp>
        <p:nvSpPr>
          <p:cNvPr id="17446" name="Text Box 57"/>
          <p:cNvSpPr txBox="1">
            <a:spLocks noChangeArrowheads="1"/>
          </p:cNvSpPr>
          <p:nvPr/>
        </p:nvSpPr>
        <p:spPr bwMode="auto">
          <a:xfrm>
            <a:off x="3048000" y="184308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latin typeface="Arial" charset="0"/>
              </a:rPr>
              <a:t>2</a:t>
            </a:r>
            <a:endParaRPr lang="en-US" altLang="zh-CN" sz="2800"/>
          </a:p>
        </p:txBody>
      </p:sp>
      <p:sp>
        <p:nvSpPr>
          <p:cNvPr id="17447" name="Text Box 58"/>
          <p:cNvSpPr txBox="1">
            <a:spLocks noChangeArrowheads="1"/>
          </p:cNvSpPr>
          <p:nvPr/>
        </p:nvSpPr>
        <p:spPr bwMode="auto">
          <a:xfrm>
            <a:off x="3060700" y="32766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latin typeface="Arial" charset="0"/>
              </a:rPr>
              <a:t>4</a:t>
            </a:r>
            <a:endParaRPr lang="en-US" altLang="zh-CN" sz="2800"/>
          </a:p>
        </p:txBody>
      </p:sp>
      <p:sp>
        <p:nvSpPr>
          <p:cNvPr id="17448" name="Text Box 59"/>
          <p:cNvSpPr txBox="1">
            <a:spLocks noChangeArrowheads="1"/>
          </p:cNvSpPr>
          <p:nvPr/>
        </p:nvSpPr>
        <p:spPr bwMode="auto">
          <a:xfrm>
            <a:off x="3808413" y="2528888"/>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latin typeface="Arial" charset="0"/>
              </a:rPr>
              <a:t>3</a:t>
            </a:r>
            <a:endParaRPr lang="en-US" altLang="zh-CN" sz="2800"/>
          </a:p>
        </p:txBody>
      </p:sp>
      <p:sp>
        <p:nvSpPr>
          <p:cNvPr id="17449" name="Oval 60"/>
          <p:cNvSpPr>
            <a:spLocks noChangeArrowheads="1"/>
          </p:cNvSpPr>
          <p:nvPr/>
        </p:nvSpPr>
        <p:spPr bwMode="auto">
          <a:xfrm>
            <a:off x="2286000" y="2590800"/>
            <a:ext cx="517525" cy="4572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450" name="Text Box 61"/>
          <p:cNvSpPr txBox="1">
            <a:spLocks noChangeArrowheads="1"/>
          </p:cNvSpPr>
          <p:nvPr/>
        </p:nvSpPr>
        <p:spPr bwMode="auto">
          <a:xfrm>
            <a:off x="2362200" y="25908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latin typeface="Arial" charset="0"/>
              </a:rPr>
              <a:t>6</a:t>
            </a:r>
            <a:endParaRPr lang="en-US" altLang="zh-CN"/>
          </a:p>
        </p:txBody>
      </p:sp>
      <p:sp>
        <p:nvSpPr>
          <p:cNvPr id="17451" name="Line 62"/>
          <p:cNvSpPr>
            <a:spLocks noChangeShapeType="1"/>
          </p:cNvSpPr>
          <p:nvPr/>
        </p:nvSpPr>
        <p:spPr bwMode="auto">
          <a:xfrm>
            <a:off x="3200400" y="2349500"/>
            <a:ext cx="0" cy="9271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457200"/>
            <a:ext cx="8229600" cy="762000"/>
          </a:xfrm>
        </p:spPr>
        <p:txBody>
          <a:bodyPr/>
          <a:lstStyle/>
          <a:p>
            <a:pPr eaLnBrk="1" hangingPunct="1">
              <a:defRPr/>
            </a:pPr>
            <a:r>
              <a:rPr lang="zh-CN" altLang="en-US" sz="4000" b="1" smtClean="0">
                <a:solidFill>
                  <a:srgbClr val="CC3300"/>
                </a:solidFill>
                <a:effectLst>
                  <a:outerShdw blurRad="38100" dist="38100" dir="2700000" algn="tl">
                    <a:srgbClr val="C0C0C0"/>
                  </a:outerShdw>
                </a:effectLst>
                <a:ea typeface="仿宋_GB2312" pitchFamily="49" charset="-122"/>
              </a:rPr>
              <a:t>抽象数据类型及面向对象概念</a:t>
            </a:r>
            <a:endParaRPr lang="zh-CN" altLang="en-US" sz="3700" smtClean="0">
              <a:ea typeface="仿宋_GB2312" pitchFamily="49" charset="-122"/>
            </a:endParaRPr>
          </a:p>
        </p:txBody>
      </p:sp>
      <p:sp>
        <p:nvSpPr>
          <p:cNvPr id="177155" name="Rectangle 3"/>
          <p:cNvSpPr>
            <a:spLocks noGrp="1" noChangeArrowheads="1"/>
          </p:cNvSpPr>
          <p:nvPr>
            <p:ph type="body" idx="1"/>
          </p:nvPr>
        </p:nvSpPr>
        <p:spPr>
          <a:xfrm>
            <a:off x="762000" y="1371600"/>
            <a:ext cx="7848600" cy="4724400"/>
          </a:xfrm>
        </p:spPr>
        <p:txBody>
          <a:bodyPr/>
          <a:lstStyle/>
          <a:p>
            <a:pPr eaLnBrk="1" hangingPunct="1">
              <a:buClr>
                <a:srgbClr val="00CC00"/>
              </a:buClr>
              <a:buSzPct val="45000"/>
              <a:buFont typeface="Wingdings" pitchFamily="2" charset="2"/>
              <a:buChar char="n"/>
              <a:defRPr/>
            </a:pPr>
            <a:r>
              <a:rPr lang="zh-CN" altLang="en-US" sz="3600" b="1" smtClean="0">
                <a:solidFill>
                  <a:srgbClr val="FF0000"/>
                </a:solidFill>
                <a:effectLst>
                  <a:outerShdw blurRad="38100" dist="38100" dir="2700000" algn="tl">
                    <a:srgbClr val="C0C0C0"/>
                  </a:outerShdw>
                </a:effectLst>
                <a:ea typeface="仿宋_GB2312" pitchFamily="49" charset="-122"/>
              </a:rPr>
              <a:t>数据类型</a:t>
            </a:r>
            <a:r>
              <a:rPr lang="zh-CN" altLang="en-US" sz="3600" b="1" smtClean="0">
                <a:effectLst>
                  <a:outerShdw blurRad="38100" dist="38100" dir="2700000" algn="tl">
                    <a:srgbClr val="C0C0C0"/>
                  </a:outerShdw>
                </a:effectLst>
                <a:ea typeface="仿宋_GB2312" pitchFamily="49" charset="-122"/>
              </a:rPr>
              <a:t>                                                                                                              </a:t>
            </a:r>
            <a:br>
              <a:rPr lang="zh-CN" altLang="en-US" sz="3600" b="1" smtClean="0">
                <a:effectLst>
                  <a:outerShdw blurRad="38100" dist="38100" dir="2700000" algn="tl">
                    <a:srgbClr val="C0C0C0"/>
                  </a:outerShdw>
                </a:effectLst>
                <a:ea typeface="仿宋_GB2312" pitchFamily="49" charset="-122"/>
              </a:rPr>
            </a:br>
            <a:r>
              <a:rPr lang="zh-CN" altLang="en-US" sz="3600" b="1" smtClean="0">
                <a:solidFill>
                  <a:srgbClr val="0000FF"/>
                </a:solidFill>
                <a:effectLst>
                  <a:outerShdw blurRad="38100" dist="38100" dir="2700000" algn="tl">
                    <a:srgbClr val="C0C0C0"/>
                  </a:outerShdw>
                </a:effectLst>
                <a:ea typeface="仿宋_GB2312" pitchFamily="49" charset="-122"/>
              </a:rPr>
              <a:t>定义：</a:t>
            </a:r>
            <a:r>
              <a:rPr lang="zh-CN" altLang="en-US" sz="3600" b="1" smtClean="0">
                <a:effectLst>
                  <a:outerShdw blurRad="38100" dist="38100" dir="2700000" algn="tl">
                    <a:srgbClr val="C0C0C0"/>
                  </a:outerShdw>
                </a:effectLst>
                <a:ea typeface="仿宋_GB2312" pitchFamily="49" charset="-122"/>
              </a:rPr>
              <a:t>一组性质相同的值的集合</a:t>
            </a:r>
            <a:r>
              <a:rPr lang="en-US" altLang="zh-CN" sz="3600" b="1" smtClean="0">
                <a:effectLst>
                  <a:outerShdw blurRad="38100" dist="38100" dir="2700000" algn="tl">
                    <a:srgbClr val="C0C0C0"/>
                  </a:outerShdw>
                </a:effectLst>
                <a:ea typeface="仿宋_GB2312" pitchFamily="49" charset="-122"/>
              </a:rPr>
              <a:t>, </a:t>
            </a:r>
            <a:r>
              <a:rPr lang="zh-CN" altLang="en-US" sz="3600" b="1" smtClean="0">
                <a:effectLst>
                  <a:outerShdw blurRad="38100" dist="38100" dir="2700000" algn="tl">
                    <a:srgbClr val="C0C0C0"/>
                  </a:outerShdw>
                </a:effectLst>
                <a:ea typeface="仿宋_GB2312" pitchFamily="49" charset="-122"/>
              </a:rPr>
              <a:t>以及定义于这个值集合上的一组操作的总称</a:t>
            </a:r>
            <a:r>
              <a:rPr lang="en-US" altLang="zh-CN" sz="3600" b="1" smtClean="0">
                <a:effectLst>
                  <a:outerShdw blurRad="38100" dist="38100" dir="2700000" algn="tl">
                    <a:srgbClr val="C0C0C0"/>
                  </a:outerShdw>
                </a:effectLst>
                <a:ea typeface="仿宋_GB2312" pitchFamily="49" charset="-122"/>
              </a:rPr>
              <a:t>.</a:t>
            </a:r>
          </a:p>
          <a:p>
            <a:pPr eaLnBrk="1" hangingPunct="1">
              <a:buClr>
                <a:srgbClr val="00CC00"/>
              </a:buClr>
              <a:buSzPct val="45000"/>
              <a:buFont typeface="Wingdings" pitchFamily="2" charset="2"/>
              <a:buChar char="n"/>
              <a:defRPr/>
            </a:pPr>
            <a:r>
              <a:rPr lang="en-US" altLang="zh-CN" sz="3600" b="1" smtClean="0">
                <a:solidFill>
                  <a:srgbClr val="FF0000"/>
                </a:solidFill>
                <a:effectLst>
                  <a:outerShdw blurRad="38100" dist="38100" dir="2700000" algn="tl">
                    <a:srgbClr val="C0C0C0"/>
                  </a:outerShdw>
                </a:effectLst>
                <a:ea typeface="仿宋_GB2312" pitchFamily="49" charset="-122"/>
              </a:rPr>
              <a:t>C</a:t>
            </a:r>
            <a:r>
              <a:rPr lang="zh-CN" altLang="zh-CN" sz="3600" b="1" smtClean="0">
                <a:solidFill>
                  <a:srgbClr val="FF0000"/>
                </a:solidFill>
                <a:effectLst>
                  <a:outerShdw blurRad="38100" dist="38100" dir="2700000" algn="tl">
                    <a:srgbClr val="C0C0C0"/>
                  </a:outerShdw>
                </a:effectLst>
                <a:ea typeface="仿宋_GB2312" pitchFamily="49" charset="-122"/>
              </a:rPr>
              <a:t>语言中的数据类型</a:t>
            </a:r>
          </a:p>
          <a:p>
            <a:pPr eaLnBrk="1" hangingPunct="1">
              <a:buClr>
                <a:schemeClr val="tx1"/>
              </a:buClr>
              <a:buSzPct val="45000"/>
              <a:buFont typeface="Wingdings" pitchFamily="2" charset="2"/>
              <a:buNone/>
              <a:defRPr/>
            </a:pPr>
            <a:r>
              <a:rPr lang="zh-CN" altLang="zh-CN" sz="3600" b="1" smtClean="0">
                <a:effectLst>
                  <a:outerShdw blurRad="38100" dist="38100" dir="2700000" algn="tl">
                    <a:srgbClr val="C0C0C0"/>
                  </a:outerShdw>
                </a:effectLst>
                <a:ea typeface="仿宋_GB2312" pitchFamily="49" charset="-122"/>
              </a:rPr>
              <a:t>    </a:t>
            </a:r>
            <a:r>
              <a:rPr lang="en-US" altLang="zh-CN" sz="3600" b="1" smtClean="0">
                <a:solidFill>
                  <a:srgbClr val="0000FF"/>
                </a:solidFill>
                <a:effectLst>
                  <a:outerShdw blurRad="38100" dist="38100" dir="2700000" algn="tl">
                    <a:srgbClr val="C0C0C0"/>
                  </a:outerShdw>
                </a:effectLst>
                <a:ea typeface="仿宋_GB2312" pitchFamily="49" charset="-122"/>
              </a:rPr>
              <a:t>char     int     float     double   void</a:t>
            </a:r>
            <a:endParaRPr lang="en-US" altLang="zh-CN" sz="3600" b="1" smtClean="0">
              <a:effectLst>
                <a:outerShdw blurRad="38100" dist="38100" dir="2700000" algn="tl">
                  <a:srgbClr val="C0C0C0"/>
                </a:outerShdw>
              </a:effectLst>
              <a:ea typeface="仿宋_GB2312" pitchFamily="49" charset="-122"/>
            </a:endParaRPr>
          </a:p>
          <a:p>
            <a:pPr eaLnBrk="1" hangingPunct="1">
              <a:buClr>
                <a:schemeClr val="tx1"/>
              </a:buClr>
              <a:buSzPct val="45000"/>
              <a:buFont typeface="Wingdings" pitchFamily="2" charset="2"/>
              <a:buNone/>
              <a:defRPr/>
            </a:pPr>
            <a:r>
              <a:rPr lang="en-US" altLang="zh-CN" sz="3600" b="1" smtClean="0">
                <a:effectLst>
                  <a:outerShdw blurRad="38100" dist="38100" dir="2700000" algn="tl">
                    <a:srgbClr val="C0C0C0"/>
                  </a:outerShdw>
                </a:effectLst>
                <a:ea typeface="仿宋_GB2312" pitchFamily="49" charset="-122"/>
              </a:rPr>
              <a:t>  </a:t>
            </a:r>
            <a:r>
              <a:rPr lang="zh-CN" altLang="en-US" sz="3600" b="1" smtClean="0">
                <a:effectLst>
                  <a:outerShdw blurRad="38100" dist="38100" dir="2700000" algn="tl">
                    <a:srgbClr val="C0C0C0"/>
                  </a:outerShdw>
                </a:effectLst>
                <a:ea typeface="仿宋_GB2312" pitchFamily="49" charset="-122"/>
              </a:rPr>
              <a:t>字符型 整型 浮点型 双精度型 无值</a:t>
            </a:r>
            <a:r>
              <a:rPr lang="zh-CN" altLang="en-US" sz="3300" b="1" smtClean="0">
                <a:ea typeface="仿宋_GB2312" pitchFamily="49" charset="-122"/>
              </a:rPr>
              <a:t>  </a:t>
            </a:r>
            <a:endParaRPr lang="zh-CN" altLang="en-US" sz="3700" b="1" smtClean="0">
              <a:ea typeface="仿宋_GB2312" pitchFamily="49" charset="-122"/>
            </a:endParaRPr>
          </a:p>
        </p:txBody>
      </p:sp>
    </p:spTree>
  </p:cSld>
  <p:clrMapOvr>
    <a:masterClrMapping/>
  </p:clrMapOvr>
  <p:transition>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2"/>
          </p:nvPr>
        </p:nvSpPr>
        <p:spPr>
          <a:xfrm>
            <a:off x="3124200" y="6248400"/>
            <a:ext cx="2895600" cy="457200"/>
          </a:xfrm>
          <a:noFill/>
        </p:spPr>
        <p:txBody>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a:spcBef>
                <a:spcPct val="0"/>
              </a:spcBef>
              <a:buFontTx/>
              <a:buNone/>
            </a:pPr>
            <a:fld id="{6F32C099-3483-4FA8-92B1-553C063B19DE}" type="slidenum">
              <a:rPr lang="en-US" altLang="zh-CN" sz="1400"/>
              <a:pPr algn="ctr">
                <a:spcBef>
                  <a:spcPct val="0"/>
                </a:spcBef>
                <a:buFontTx/>
                <a:buNone/>
              </a:pPr>
              <a:t>2</a:t>
            </a:fld>
            <a:endParaRPr lang="en-US" altLang="zh-CN" sz="1400"/>
          </a:p>
        </p:txBody>
      </p:sp>
      <p:sp>
        <p:nvSpPr>
          <p:cNvPr id="6147" name="Rectangle 2"/>
          <p:cNvSpPr>
            <a:spLocks noGrp="1" noRot="1" noChangeArrowheads="1"/>
          </p:cNvSpPr>
          <p:nvPr>
            <p:ph type="title"/>
          </p:nvPr>
        </p:nvSpPr>
        <p:spPr>
          <a:xfrm>
            <a:off x="457200" y="0"/>
            <a:ext cx="8229600" cy="1143000"/>
          </a:xfrm>
        </p:spPr>
        <p:txBody>
          <a:bodyPr/>
          <a:lstStyle/>
          <a:p>
            <a:pPr eaLnBrk="1" hangingPunct="1"/>
            <a:r>
              <a:rPr lang="zh-CN" altLang="en-US" dirty="0" smtClean="0">
                <a:solidFill>
                  <a:srgbClr val="002060"/>
                </a:solidFill>
              </a:rPr>
              <a:t>数据结构</a:t>
            </a:r>
          </a:p>
        </p:txBody>
      </p:sp>
      <p:sp>
        <p:nvSpPr>
          <p:cNvPr id="9219" name="Rectangle 3"/>
          <p:cNvSpPr>
            <a:spLocks noGrp="1" noChangeArrowheads="1"/>
          </p:cNvSpPr>
          <p:nvPr>
            <p:ph type="body" idx="1"/>
          </p:nvPr>
        </p:nvSpPr>
        <p:spPr>
          <a:xfrm>
            <a:off x="457200" y="1219200"/>
            <a:ext cx="8229600" cy="5257800"/>
          </a:xfrm>
        </p:spPr>
        <p:txBody>
          <a:bodyPr/>
          <a:lstStyle/>
          <a:p>
            <a:pPr eaLnBrk="1" hangingPunct="1"/>
            <a:r>
              <a:rPr lang="zh-CN" altLang="en-US" sz="2800" dirty="0" smtClean="0">
                <a:solidFill>
                  <a:srgbClr val="FF0000"/>
                </a:solidFill>
                <a:latin typeface="黑体" pitchFamily="2" charset="-122"/>
                <a:ea typeface="黑体" pitchFamily="2" charset="-122"/>
              </a:rPr>
              <a:t>（</a:t>
            </a:r>
            <a:r>
              <a:rPr lang="en-US" altLang="zh-CN" sz="2800" dirty="0" smtClean="0">
                <a:solidFill>
                  <a:srgbClr val="FF0000"/>
                </a:solidFill>
                <a:latin typeface="黑体" pitchFamily="2" charset="-122"/>
                <a:ea typeface="黑体" pitchFamily="2" charset="-122"/>
              </a:rPr>
              <a:t>why)</a:t>
            </a:r>
            <a:r>
              <a:rPr lang="zh-CN" altLang="en-US" sz="2800" dirty="0" smtClean="0">
                <a:solidFill>
                  <a:srgbClr val="FF0000"/>
                </a:solidFill>
                <a:latin typeface="黑体" pitchFamily="2" charset="-122"/>
                <a:ea typeface="黑体" pitchFamily="2" charset="-122"/>
              </a:rPr>
              <a:t>它主要研究程序设计问题中计算机的</a:t>
            </a:r>
            <a:r>
              <a:rPr lang="zh-CN" altLang="en-US" sz="2800" u="sng" dirty="0" smtClean="0">
                <a:solidFill>
                  <a:srgbClr val="FF0000"/>
                </a:solidFill>
                <a:latin typeface="黑体" pitchFamily="2" charset="-122"/>
                <a:ea typeface="黑体" pitchFamily="2" charset="-122"/>
              </a:rPr>
              <a:t>数据表示和操作问题</a:t>
            </a:r>
            <a:r>
              <a:rPr lang="zh-CN" altLang="en-US" sz="2800" dirty="0" smtClean="0">
                <a:solidFill>
                  <a:srgbClr val="FF0000"/>
                </a:solidFill>
                <a:latin typeface="黑体" pitchFamily="2" charset="-122"/>
                <a:ea typeface="黑体" pitchFamily="2" charset="-122"/>
              </a:rPr>
              <a:t>。（与书上不同）</a:t>
            </a:r>
            <a:endParaRPr lang="en-US" altLang="zh-CN" sz="2800" dirty="0" smtClean="0">
              <a:solidFill>
                <a:srgbClr val="FF0000"/>
              </a:solidFill>
              <a:latin typeface="黑体" pitchFamily="2" charset="-122"/>
              <a:ea typeface="黑体" pitchFamily="2" charset="-122"/>
            </a:endParaRPr>
          </a:p>
          <a:p>
            <a:pPr marL="0" indent="0" eaLnBrk="1" hangingPunct="1">
              <a:buNone/>
            </a:pPr>
            <a:endParaRPr lang="zh-CN" altLang="en-US" sz="2800" dirty="0" smtClean="0">
              <a:solidFill>
                <a:srgbClr val="FF0000"/>
              </a:solidFill>
              <a:latin typeface="黑体" pitchFamily="2" charset="-122"/>
              <a:ea typeface="黑体" pitchFamily="2" charset="-122"/>
            </a:endParaRPr>
          </a:p>
          <a:p>
            <a:pPr eaLnBrk="1" hangingPunct="1"/>
            <a:r>
              <a:rPr lang="zh-CN" altLang="en-US" sz="2800" dirty="0" smtClean="0">
                <a:solidFill>
                  <a:srgbClr val="002060"/>
                </a:solidFill>
                <a:latin typeface="黑体" pitchFamily="2" charset="-122"/>
                <a:ea typeface="黑体" pitchFamily="2" charset="-122"/>
              </a:rPr>
              <a:t>数据结构是介于</a:t>
            </a:r>
            <a:r>
              <a:rPr lang="zh-CN" altLang="en-US" sz="2800" u="sng" dirty="0" smtClean="0">
                <a:solidFill>
                  <a:srgbClr val="002060"/>
                </a:solidFill>
                <a:latin typeface="黑体" pitchFamily="2" charset="-122"/>
                <a:ea typeface="黑体" pitchFamily="2" charset="-122"/>
              </a:rPr>
              <a:t>数学、计算机硬件和计算机软件</a:t>
            </a:r>
            <a:r>
              <a:rPr lang="zh-CN" altLang="en-US" sz="2800" dirty="0" smtClean="0">
                <a:solidFill>
                  <a:srgbClr val="002060"/>
                </a:solidFill>
                <a:latin typeface="黑体" pitchFamily="2" charset="-122"/>
                <a:ea typeface="黑体" pitchFamily="2" charset="-122"/>
              </a:rPr>
              <a:t>三者之间的一门核心课程。</a:t>
            </a:r>
            <a:endParaRPr lang="en-US" altLang="zh-CN" sz="2800" dirty="0" smtClean="0">
              <a:solidFill>
                <a:srgbClr val="002060"/>
              </a:solidFill>
              <a:latin typeface="黑体" pitchFamily="2" charset="-122"/>
              <a:ea typeface="黑体" pitchFamily="2" charset="-122"/>
            </a:endParaRPr>
          </a:p>
          <a:p>
            <a:pPr eaLnBrk="1" hangingPunct="1"/>
            <a:endParaRPr lang="en-US" altLang="zh-CN" sz="2800" dirty="0" smtClean="0">
              <a:solidFill>
                <a:srgbClr val="002060"/>
              </a:solidFill>
              <a:latin typeface="黑体" pitchFamily="2" charset="-122"/>
              <a:ea typeface="黑体" pitchFamily="2" charset="-122"/>
            </a:endParaRPr>
          </a:p>
          <a:p>
            <a:pPr eaLnBrk="1" hangingPunct="1"/>
            <a:r>
              <a:rPr lang="zh-CN" altLang="en-US" sz="2800" dirty="0" smtClean="0">
                <a:solidFill>
                  <a:srgbClr val="002060"/>
                </a:solidFill>
                <a:latin typeface="黑体" pitchFamily="2" charset="-122"/>
                <a:ea typeface="黑体" pitchFamily="2" charset="-122"/>
              </a:rPr>
              <a:t>是计算机专业考研课程之一。</a:t>
            </a:r>
          </a:p>
        </p:txBody>
      </p:sp>
    </p:spTree>
    <p:extLst>
      <p:ext uri="{BB962C8B-B14F-4D97-AF65-F5344CB8AC3E}">
        <p14:creationId xmlns:p14="http://schemas.microsoft.com/office/powerpoint/2010/main" val="2629422028"/>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p:cTn id="7" dur="500" fill="hold"/>
                                        <p:tgtEl>
                                          <p:spTgt spid="92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21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21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9219">
                                            <p:txEl>
                                              <p:pRg st="2" end="2"/>
                                            </p:txEl>
                                          </p:spTgt>
                                        </p:tgtEl>
                                        <p:attrNameLst>
                                          <p:attrName>style.visibility</p:attrName>
                                        </p:attrNameLst>
                                      </p:cBhvr>
                                      <p:to>
                                        <p:strVal val="visible"/>
                                      </p:to>
                                    </p:set>
                                    <p:anim calcmode="lin" valueType="num">
                                      <p:cBhvr>
                                        <p:cTn id="14" dur="500" fill="hold"/>
                                        <p:tgtEl>
                                          <p:spTgt spid="9219">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9219">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921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 calcmode="lin" valueType="num">
                                      <p:cBhvr>
                                        <p:cTn id="21" dur="500" fill="hold"/>
                                        <p:tgtEl>
                                          <p:spTgt spid="9219">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9219">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381000" y="533400"/>
            <a:ext cx="8458200" cy="1371600"/>
          </a:xfrm>
        </p:spPr>
        <p:txBody>
          <a:bodyPr/>
          <a:lstStyle/>
          <a:p>
            <a:pPr eaLnBrk="1" hangingPunct="1">
              <a:defRPr/>
            </a:pPr>
            <a:r>
              <a:rPr lang="zh-CN" altLang="en-US" sz="4000" b="1" smtClean="0">
                <a:solidFill>
                  <a:srgbClr val="CC0000"/>
                </a:solidFill>
                <a:effectLst>
                  <a:outerShdw blurRad="38100" dist="38100" dir="2700000" algn="tl">
                    <a:srgbClr val="C0C0C0"/>
                  </a:outerShdw>
                </a:effectLst>
                <a:ea typeface="仿宋_GB2312" pitchFamily="49" charset="-122"/>
              </a:rPr>
              <a:t>抽象数据类型</a:t>
            </a:r>
            <a:r>
              <a:rPr lang="zh-CN" altLang="en-US" sz="4000" b="1" smtClean="0">
                <a:solidFill>
                  <a:srgbClr val="CC0000"/>
                </a:solidFill>
                <a:effectLst>
                  <a:outerShdw blurRad="38100" dist="38100" dir="2700000" algn="tl">
                    <a:srgbClr val="C0C0C0"/>
                  </a:outerShdw>
                </a:effectLst>
                <a:ea typeface="楷体_GB2312" pitchFamily="49" charset="-122"/>
              </a:rPr>
              <a:t> </a:t>
            </a:r>
            <a:br>
              <a:rPr lang="zh-CN" altLang="en-US" sz="4000" b="1" smtClean="0">
                <a:solidFill>
                  <a:srgbClr val="CC0000"/>
                </a:solidFill>
                <a:effectLst>
                  <a:outerShdw blurRad="38100" dist="38100" dir="2700000" algn="tl">
                    <a:srgbClr val="C0C0C0"/>
                  </a:outerShdw>
                </a:effectLst>
                <a:ea typeface="楷体_GB2312" pitchFamily="49" charset="-122"/>
              </a:rPr>
            </a:br>
            <a:r>
              <a:rPr lang="en-US" altLang="zh-CN" sz="4000" b="1" smtClean="0">
                <a:solidFill>
                  <a:srgbClr val="0000FF"/>
                </a:solidFill>
                <a:effectLst>
                  <a:outerShdw blurRad="38100" dist="38100" dir="2700000" algn="tl">
                    <a:srgbClr val="C0C0C0"/>
                  </a:outerShdw>
                </a:effectLst>
                <a:ea typeface="楷体_GB2312" pitchFamily="49" charset="-122"/>
              </a:rPr>
              <a:t>(ADTs: Abstract  Data Types)</a:t>
            </a:r>
            <a:endParaRPr lang="en-US" altLang="zh-CN" sz="3700" smtClean="0">
              <a:ea typeface="仿宋_GB2312" pitchFamily="49" charset="-122"/>
            </a:endParaRPr>
          </a:p>
        </p:txBody>
      </p:sp>
      <p:sp>
        <p:nvSpPr>
          <p:cNvPr id="178179" name="Rectangle 3"/>
          <p:cNvSpPr>
            <a:spLocks noGrp="1" noChangeArrowheads="1"/>
          </p:cNvSpPr>
          <p:nvPr>
            <p:ph type="body" idx="1"/>
          </p:nvPr>
        </p:nvSpPr>
        <p:spPr>
          <a:xfrm>
            <a:off x="381000" y="1981200"/>
            <a:ext cx="8077200" cy="4114800"/>
          </a:xfrm>
        </p:spPr>
        <p:txBody>
          <a:bodyPr/>
          <a:lstStyle/>
          <a:p>
            <a:pPr lvl="1" eaLnBrk="1" hangingPunct="1">
              <a:lnSpc>
                <a:spcPct val="110000"/>
              </a:lnSpc>
              <a:buClr>
                <a:srgbClr val="00CC00"/>
              </a:buClr>
              <a:buSzPct val="50000"/>
              <a:buFont typeface="Wingdings" pitchFamily="2" charset="2"/>
              <a:buChar char="u"/>
              <a:defRPr/>
            </a:pPr>
            <a:r>
              <a:rPr lang="zh-CN" altLang="en-US" sz="3600" b="1" smtClean="0">
                <a:effectLst>
                  <a:outerShdw blurRad="38100" dist="38100" dir="2700000" algn="tl">
                    <a:srgbClr val="C0C0C0"/>
                  </a:outerShdw>
                </a:effectLst>
                <a:ea typeface="仿宋_GB2312" pitchFamily="49" charset="-122"/>
              </a:rPr>
              <a:t>由用户定义，用以表示应用问题的</a:t>
            </a:r>
            <a:r>
              <a:rPr lang="zh-CN" altLang="en-US" sz="3600" b="1" smtClean="0">
                <a:solidFill>
                  <a:srgbClr val="FF0000"/>
                </a:solidFill>
                <a:effectLst>
                  <a:outerShdw blurRad="38100" dist="38100" dir="2700000" algn="tl">
                    <a:srgbClr val="C0C0C0"/>
                  </a:outerShdw>
                </a:effectLst>
                <a:ea typeface="仿宋_GB2312" pitchFamily="49" charset="-122"/>
              </a:rPr>
              <a:t>数据模型</a:t>
            </a:r>
            <a:endParaRPr lang="zh-CN" altLang="en-US" sz="3600" b="1" smtClean="0">
              <a:effectLst>
                <a:outerShdw blurRad="38100" dist="38100" dir="2700000" algn="tl">
                  <a:srgbClr val="C0C0C0"/>
                </a:outerShdw>
              </a:effectLst>
              <a:ea typeface="仿宋_GB2312" pitchFamily="49" charset="-122"/>
            </a:endParaRPr>
          </a:p>
          <a:p>
            <a:pPr lvl="1" eaLnBrk="1" hangingPunct="1">
              <a:lnSpc>
                <a:spcPct val="110000"/>
              </a:lnSpc>
              <a:buClr>
                <a:srgbClr val="00CC00"/>
              </a:buClr>
              <a:buSzPct val="50000"/>
              <a:buFont typeface="Wingdings" pitchFamily="2" charset="2"/>
              <a:buChar char="u"/>
              <a:defRPr/>
            </a:pPr>
            <a:r>
              <a:rPr lang="zh-CN" altLang="en-US" sz="3600" b="1" smtClean="0">
                <a:effectLst>
                  <a:outerShdw blurRad="38100" dist="38100" dir="2700000" algn="tl">
                    <a:srgbClr val="C0C0C0"/>
                  </a:outerShdw>
                </a:effectLst>
                <a:ea typeface="仿宋_GB2312" pitchFamily="49" charset="-122"/>
              </a:rPr>
              <a:t>由</a:t>
            </a:r>
            <a:r>
              <a:rPr lang="zh-CN" altLang="en-US" sz="3600" b="1" smtClean="0">
                <a:solidFill>
                  <a:srgbClr val="FF0000"/>
                </a:solidFill>
                <a:effectLst>
                  <a:outerShdw blurRad="38100" dist="38100" dir="2700000" algn="tl">
                    <a:srgbClr val="C0C0C0"/>
                  </a:outerShdw>
                </a:effectLst>
                <a:ea typeface="仿宋_GB2312" pitchFamily="49" charset="-122"/>
              </a:rPr>
              <a:t>基本的数据类型</a:t>
            </a:r>
            <a:r>
              <a:rPr lang="zh-CN" altLang="en-US" sz="3600" b="1" smtClean="0">
                <a:effectLst>
                  <a:outerShdw blurRad="38100" dist="38100" dir="2700000" algn="tl">
                    <a:srgbClr val="C0C0C0"/>
                  </a:outerShdw>
                </a:effectLst>
                <a:ea typeface="仿宋_GB2312" pitchFamily="49" charset="-122"/>
              </a:rPr>
              <a:t>组成</a:t>
            </a:r>
            <a:r>
              <a:rPr lang="en-US" altLang="zh-CN" sz="3600" b="1" smtClean="0">
                <a:effectLst>
                  <a:outerShdw blurRad="38100" dist="38100" dir="2700000" algn="tl">
                    <a:srgbClr val="C0C0C0"/>
                  </a:outerShdw>
                </a:effectLst>
                <a:ea typeface="仿宋_GB2312" pitchFamily="49" charset="-122"/>
              </a:rPr>
              <a:t>, </a:t>
            </a:r>
            <a:r>
              <a:rPr lang="zh-CN" altLang="en-US" sz="3600" b="1" smtClean="0">
                <a:effectLst>
                  <a:outerShdw blurRad="38100" dist="38100" dir="2700000" algn="tl">
                    <a:srgbClr val="C0C0C0"/>
                  </a:outerShdw>
                </a:effectLst>
                <a:ea typeface="仿宋_GB2312" pitchFamily="49" charset="-122"/>
              </a:rPr>
              <a:t>并包括</a:t>
            </a:r>
            <a:r>
              <a:rPr lang="zh-CN" altLang="en-US" sz="3600" b="1" smtClean="0">
                <a:solidFill>
                  <a:srgbClr val="FF0000"/>
                </a:solidFill>
                <a:effectLst>
                  <a:outerShdw blurRad="38100" dist="38100" dir="2700000" algn="tl">
                    <a:srgbClr val="C0C0C0"/>
                  </a:outerShdw>
                </a:effectLst>
                <a:ea typeface="仿宋_GB2312" pitchFamily="49" charset="-122"/>
              </a:rPr>
              <a:t>一组相关的服务</a:t>
            </a:r>
            <a:r>
              <a:rPr lang="zh-CN" altLang="en-US" sz="3600" b="1" smtClean="0">
                <a:effectLst>
                  <a:outerShdw blurRad="38100" dist="38100" dir="2700000" algn="tl">
                    <a:srgbClr val="C0C0C0"/>
                  </a:outerShdw>
                </a:effectLst>
                <a:ea typeface="仿宋_GB2312" pitchFamily="49" charset="-122"/>
              </a:rPr>
              <a:t>（或称操作）</a:t>
            </a:r>
          </a:p>
          <a:p>
            <a:pPr lvl="1" eaLnBrk="1" hangingPunct="1">
              <a:buClr>
                <a:srgbClr val="00CC00"/>
              </a:buClr>
              <a:buSzPct val="50000"/>
              <a:buFont typeface="Wingdings" pitchFamily="2" charset="2"/>
              <a:buChar char="u"/>
              <a:defRPr/>
            </a:pPr>
            <a:r>
              <a:rPr lang="zh-CN" altLang="en-US" sz="3600" b="1" smtClean="0">
                <a:solidFill>
                  <a:srgbClr val="FF0000"/>
                </a:solidFill>
                <a:effectLst>
                  <a:outerShdw blurRad="38100" dist="38100" dir="2700000" algn="tl">
                    <a:srgbClr val="C0C0C0"/>
                  </a:outerShdw>
                </a:effectLst>
                <a:ea typeface="仿宋_GB2312" pitchFamily="49" charset="-122"/>
              </a:rPr>
              <a:t>信息隐蔽</a:t>
            </a:r>
            <a:r>
              <a:rPr lang="zh-CN" altLang="en-US" sz="3600" b="1" smtClean="0">
                <a:effectLst>
                  <a:outerShdw blurRad="38100" dist="38100" dir="2700000" algn="tl">
                    <a:srgbClr val="C0C0C0"/>
                  </a:outerShdw>
                </a:effectLst>
                <a:ea typeface="仿宋_GB2312" pitchFamily="49" charset="-122"/>
              </a:rPr>
              <a:t>和</a:t>
            </a:r>
            <a:r>
              <a:rPr lang="zh-CN" altLang="en-US" sz="3600" b="1" smtClean="0">
                <a:solidFill>
                  <a:srgbClr val="FF0000"/>
                </a:solidFill>
                <a:effectLst>
                  <a:outerShdw blurRad="38100" dist="38100" dir="2700000" algn="tl">
                    <a:srgbClr val="C0C0C0"/>
                  </a:outerShdw>
                </a:effectLst>
                <a:ea typeface="仿宋_GB2312" pitchFamily="49" charset="-122"/>
              </a:rPr>
              <a:t>数据封装</a:t>
            </a:r>
            <a:r>
              <a:rPr lang="zh-CN" altLang="en-US" sz="3600" b="1" smtClean="0">
                <a:effectLst>
                  <a:outerShdw blurRad="38100" dist="38100" dir="2700000" algn="tl">
                    <a:srgbClr val="C0C0C0"/>
                  </a:outerShdw>
                </a:effectLst>
                <a:ea typeface="仿宋_GB2312" pitchFamily="49" charset="-122"/>
              </a:rPr>
              <a:t>，使用与实现相分离</a:t>
            </a:r>
          </a:p>
        </p:txBody>
      </p:sp>
    </p:spTree>
  </p:cSld>
  <p:clrMapOvr>
    <a:masterClrMapping/>
  </p:clrMapOvr>
  <p:transition>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Oval 3"/>
          <p:cNvSpPr>
            <a:spLocks noChangeArrowheads="1"/>
          </p:cNvSpPr>
          <p:nvPr/>
        </p:nvSpPr>
        <p:spPr bwMode="auto">
          <a:xfrm>
            <a:off x="1447800" y="1219200"/>
            <a:ext cx="762000" cy="3810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20483" name="Oval 4"/>
          <p:cNvSpPr>
            <a:spLocks noChangeArrowheads="1"/>
          </p:cNvSpPr>
          <p:nvPr/>
        </p:nvSpPr>
        <p:spPr bwMode="auto">
          <a:xfrm>
            <a:off x="2895600" y="838200"/>
            <a:ext cx="838200" cy="3810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20484" name="Oval 5"/>
          <p:cNvSpPr>
            <a:spLocks noChangeArrowheads="1"/>
          </p:cNvSpPr>
          <p:nvPr/>
        </p:nvSpPr>
        <p:spPr bwMode="auto">
          <a:xfrm>
            <a:off x="4038600" y="2057400"/>
            <a:ext cx="762000" cy="3810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20485" name="Oval 6"/>
          <p:cNvSpPr>
            <a:spLocks noChangeArrowheads="1"/>
          </p:cNvSpPr>
          <p:nvPr/>
        </p:nvSpPr>
        <p:spPr bwMode="auto">
          <a:xfrm>
            <a:off x="5334000" y="685800"/>
            <a:ext cx="762000" cy="3810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20486" name="Oval 7"/>
          <p:cNvSpPr>
            <a:spLocks noChangeArrowheads="1"/>
          </p:cNvSpPr>
          <p:nvPr/>
        </p:nvSpPr>
        <p:spPr bwMode="auto">
          <a:xfrm>
            <a:off x="6934200" y="2286000"/>
            <a:ext cx="838200" cy="3810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20487" name="Oval 8"/>
          <p:cNvSpPr>
            <a:spLocks noChangeArrowheads="1"/>
          </p:cNvSpPr>
          <p:nvPr/>
        </p:nvSpPr>
        <p:spPr bwMode="auto">
          <a:xfrm>
            <a:off x="6858000" y="381000"/>
            <a:ext cx="762000" cy="3810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20488" name="Oval 9"/>
          <p:cNvSpPr>
            <a:spLocks noChangeArrowheads="1"/>
          </p:cNvSpPr>
          <p:nvPr/>
        </p:nvSpPr>
        <p:spPr bwMode="auto">
          <a:xfrm>
            <a:off x="7924800" y="1295400"/>
            <a:ext cx="762000" cy="3048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20489" name="Rectangle 10"/>
          <p:cNvSpPr>
            <a:spLocks noChangeArrowheads="1"/>
          </p:cNvSpPr>
          <p:nvPr/>
        </p:nvSpPr>
        <p:spPr bwMode="auto">
          <a:xfrm>
            <a:off x="1676400" y="3124200"/>
            <a:ext cx="5638800" cy="28194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9211" name="Rectangle 11"/>
          <p:cNvSpPr>
            <a:spLocks noChangeArrowheads="1"/>
          </p:cNvSpPr>
          <p:nvPr/>
        </p:nvSpPr>
        <p:spPr bwMode="auto">
          <a:xfrm>
            <a:off x="2057400" y="3124200"/>
            <a:ext cx="838200" cy="45720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Times New Roman" panose="02020603050405020304" pitchFamily="18" charset="0"/>
              <a:ea typeface="宋体" panose="02010600030101010101" pitchFamily="2" charset="-122"/>
            </a:endParaRPr>
          </a:p>
        </p:txBody>
      </p:sp>
      <p:sp>
        <p:nvSpPr>
          <p:cNvPr id="179212" name="Rectangle 12"/>
          <p:cNvSpPr>
            <a:spLocks noChangeArrowheads="1"/>
          </p:cNvSpPr>
          <p:nvPr/>
        </p:nvSpPr>
        <p:spPr bwMode="auto">
          <a:xfrm>
            <a:off x="3276600" y="3124200"/>
            <a:ext cx="838200" cy="45720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38100">
                <a:solidFill>
                  <a:schemeClr val="tx1"/>
                </a:solidFill>
                <a:miter lim="800000"/>
                <a:headEnd/>
                <a:tailEnd/>
              </a14:hiddenLine>
            </a:ext>
          </a:extLst>
        </p:spPr>
        <p:txBody>
          <a:bodyPr wrap="none" anchor="ctr"/>
          <a:lstStyle/>
          <a:p>
            <a:pPr eaLnBrk="1" hangingPunct="1">
              <a:defRPr/>
            </a:pPr>
            <a:endParaRPr lang="zh-CN" altLang="en-US">
              <a:latin typeface="Times New Roman" panose="02020603050405020304" pitchFamily="18" charset="0"/>
              <a:ea typeface="宋体" panose="02010600030101010101" pitchFamily="2" charset="-122"/>
            </a:endParaRPr>
          </a:p>
        </p:txBody>
      </p:sp>
      <p:sp>
        <p:nvSpPr>
          <p:cNvPr id="179213" name="Rectangle 13"/>
          <p:cNvSpPr>
            <a:spLocks noChangeArrowheads="1"/>
          </p:cNvSpPr>
          <p:nvPr/>
        </p:nvSpPr>
        <p:spPr bwMode="auto">
          <a:xfrm>
            <a:off x="4724400" y="3124200"/>
            <a:ext cx="838200" cy="45720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Times New Roman" panose="02020603050405020304" pitchFamily="18" charset="0"/>
              <a:ea typeface="宋体" panose="02010600030101010101" pitchFamily="2" charset="-122"/>
            </a:endParaRPr>
          </a:p>
        </p:txBody>
      </p:sp>
      <p:sp>
        <p:nvSpPr>
          <p:cNvPr id="179214" name="Rectangle 14"/>
          <p:cNvSpPr>
            <a:spLocks noChangeArrowheads="1"/>
          </p:cNvSpPr>
          <p:nvPr/>
        </p:nvSpPr>
        <p:spPr bwMode="auto">
          <a:xfrm>
            <a:off x="5943600" y="3124200"/>
            <a:ext cx="838200" cy="45720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Times New Roman" panose="02020603050405020304" pitchFamily="18" charset="0"/>
              <a:ea typeface="宋体" panose="02010600030101010101" pitchFamily="2" charset="-122"/>
            </a:endParaRPr>
          </a:p>
        </p:txBody>
      </p:sp>
      <p:sp>
        <p:nvSpPr>
          <p:cNvPr id="20494" name="Text Box 15"/>
          <p:cNvSpPr txBox="1">
            <a:spLocks noChangeArrowheads="1"/>
          </p:cNvSpPr>
          <p:nvPr/>
        </p:nvSpPr>
        <p:spPr bwMode="auto">
          <a:xfrm>
            <a:off x="1981200" y="3048000"/>
            <a:ext cx="4984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zh-CN" altLang="en-US" b="1">
                <a:solidFill>
                  <a:srgbClr val="0000FF"/>
                </a:solidFill>
                <a:latin typeface="仿宋_GB2312" pitchFamily="49" charset="-122"/>
                <a:ea typeface="仿宋_GB2312" pitchFamily="49" charset="-122"/>
              </a:rPr>
              <a:t>查找  登录   删除  修改</a:t>
            </a:r>
            <a:r>
              <a:rPr lang="zh-CN" altLang="en-US">
                <a:solidFill>
                  <a:srgbClr val="0000FF"/>
                </a:solidFill>
              </a:rPr>
              <a:t> </a:t>
            </a:r>
          </a:p>
        </p:txBody>
      </p:sp>
      <p:cxnSp>
        <p:nvCxnSpPr>
          <p:cNvPr id="20495" name="AutoShape 16"/>
          <p:cNvCxnSpPr>
            <a:cxnSpLocks noChangeShapeType="1"/>
          </p:cNvCxnSpPr>
          <p:nvPr/>
        </p:nvCxnSpPr>
        <p:spPr bwMode="auto">
          <a:xfrm rot="5400000">
            <a:off x="6923087" y="1665288"/>
            <a:ext cx="1470025" cy="1295400"/>
          </a:xfrm>
          <a:prstGeom prst="curvedConnector3">
            <a:avLst>
              <a:gd name="adj1" fmla="val 77102"/>
            </a:avLst>
          </a:prstGeom>
          <a:noFill/>
          <a:ln w="317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6" name="Line 17"/>
          <p:cNvSpPr>
            <a:spLocks noChangeShapeType="1"/>
          </p:cNvSpPr>
          <p:nvPr/>
        </p:nvSpPr>
        <p:spPr bwMode="auto">
          <a:xfrm>
            <a:off x="1828800" y="1600200"/>
            <a:ext cx="381000" cy="1447800"/>
          </a:xfrm>
          <a:prstGeom prst="line">
            <a:avLst/>
          </a:prstGeom>
          <a:noFill/>
          <a:ln w="31750">
            <a:solidFill>
              <a:srgbClr val="33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7" name="Line 18"/>
          <p:cNvSpPr>
            <a:spLocks noChangeShapeType="1"/>
          </p:cNvSpPr>
          <p:nvPr/>
        </p:nvSpPr>
        <p:spPr bwMode="auto">
          <a:xfrm flipH="1">
            <a:off x="2362200" y="1219200"/>
            <a:ext cx="838200" cy="1828800"/>
          </a:xfrm>
          <a:prstGeom prst="line">
            <a:avLst/>
          </a:prstGeom>
          <a:noFill/>
          <a:ln w="31750">
            <a:solidFill>
              <a:srgbClr val="33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8" name="Line 19"/>
          <p:cNvSpPr>
            <a:spLocks noChangeShapeType="1"/>
          </p:cNvSpPr>
          <p:nvPr/>
        </p:nvSpPr>
        <p:spPr bwMode="auto">
          <a:xfrm flipH="1">
            <a:off x="2438400" y="1066800"/>
            <a:ext cx="2971800" cy="1981200"/>
          </a:xfrm>
          <a:prstGeom prst="line">
            <a:avLst/>
          </a:prstGeom>
          <a:noFill/>
          <a:ln w="31750">
            <a:solidFill>
              <a:srgbClr val="00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9" name="Line 20"/>
          <p:cNvSpPr>
            <a:spLocks noChangeShapeType="1"/>
          </p:cNvSpPr>
          <p:nvPr/>
        </p:nvSpPr>
        <p:spPr bwMode="auto">
          <a:xfrm flipH="1">
            <a:off x="2743200" y="2286000"/>
            <a:ext cx="1295400" cy="762000"/>
          </a:xfrm>
          <a:prstGeom prst="line">
            <a:avLst/>
          </a:prstGeom>
          <a:noFill/>
          <a:ln w="317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0" name="Line 21"/>
          <p:cNvSpPr>
            <a:spLocks noChangeShapeType="1"/>
          </p:cNvSpPr>
          <p:nvPr/>
        </p:nvSpPr>
        <p:spPr bwMode="auto">
          <a:xfrm flipH="1">
            <a:off x="2971800" y="1524000"/>
            <a:ext cx="4953000" cy="1524000"/>
          </a:xfrm>
          <a:prstGeom prst="line">
            <a:avLst/>
          </a:prstGeom>
          <a:noFill/>
          <a:ln w="317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1" name="Line 22"/>
          <p:cNvSpPr>
            <a:spLocks noChangeShapeType="1"/>
          </p:cNvSpPr>
          <p:nvPr/>
        </p:nvSpPr>
        <p:spPr bwMode="auto">
          <a:xfrm>
            <a:off x="3429000" y="1219200"/>
            <a:ext cx="228600" cy="1828800"/>
          </a:xfrm>
          <a:prstGeom prst="line">
            <a:avLst/>
          </a:prstGeom>
          <a:noFill/>
          <a:ln w="31750">
            <a:solidFill>
              <a:srgbClr val="333399"/>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2" name="Line 23"/>
          <p:cNvSpPr>
            <a:spLocks noChangeShapeType="1"/>
          </p:cNvSpPr>
          <p:nvPr/>
        </p:nvSpPr>
        <p:spPr bwMode="auto">
          <a:xfrm flipH="1">
            <a:off x="3810000" y="1600200"/>
            <a:ext cx="4343400" cy="13716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3" name="Line 24"/>
          <p:cNvSpPr>
            <a:spLocks noChangeShapeType="1"/>
          </p:cNvSpPr>
          <p:nvPr/>
        </p:nvSpPr>
        <p:spPr bwMode="auto">
          <a:xfrm>
            <a:off x="4495800" y="2438400"/>
            <a:ext cx="457200" cy="609600"/>
          </a:xfrm>
          <a:prstGeom prst="line">
            <a:avLst/>
          </a:prstGeom>
          <a:noFill/>
          <a:ln w="317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4" name="Line 25"/>
          <p:cNvSpPr>
            <a:spLocks noChangeShapeType="1"/>
          </p:cNvSpPr>
          <p:nvPr/>
        </p:nvSpPr>
        <p:spPr bwMode="auto">
          <a:xfrm>
            <a:off x="5791200" y="1066800"/>
            <a:ext cx="381000" cy="1981200"/>
          </a:xfrm>
          <a:prstGeom prst="line">
            <a:avLst/>
          </a:prstGeom>
          <a:noFill/>
          <a:ln w="31750">
            <a:solidFill>
              <a:srgbClr val="00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5" name="Line 26"/>
          <p:cNvSpPr>
            <a:spLocks noChangeShapeType="1"/>
          </p:cNvSpPr>
          <p:nvPr/>
        </p:nvSpPr>
        <p:spPr bwMode="auto">
          <a:xfrm flipH="1">
            <a:off x="6324600" y="762000"/>
            <a:ext cx="762000" cy="2286000"/>
          </a:xfrm>
          <a:prstGeom prst="line">
            <a:avLst/>
          </a:prstGeom>
          <a:noFill/>
          <a:ln w="31750">
            <a:solidFill>
              <a:srgbClr val="80008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6" name="Line 27"/>
          <p:cNvSpPr>
            <a:spLocks noChangeShapeType="1"/>
          </p:cNvSpPr>
          <p:nvPr/>
        </p:nvSpPr>
        <p:spPr bwMode="auto">
          <a:xfrm flipH="1">
            <a:off x="6705600" y="2667000"/>
            <a:ext cx="381000" cy="381000"/>
          </a:xfrm>
          <a:prstGeom prst="line">
            <a:avLst/>
          </a:prstGeom>
          <a:noFill/>
          <a:ln w="31750">
            <a:solidFill>
              <a:srgbClr val="8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7" name="Rectangle 28"/>
          <p:cNvSpPr>
            <a:spLocks noChangeArrowheads="1"/>
          </p:cNvSpPr>
          <p:nvPr/>
        </p:nvSpPr>
        <p:spPr bwMode="auto">
          <a:xfrm>
            <a:off x="2743200" y="4800600"/>
            <a:ext cx="4114800" cy="533400"/>
          </a:xfrm>
          <a:prstGeom prst="rect">
            <a:avLst/>
          </a:prstGeom>
          <a:gradFill rotWithShape="0">
            <a:gsLst>
              <a:gs pos="0">
                <a:srgbClr val="FFFF99"/>
              </a:gs>
              <a:gs pos="100000">
                <a:srgbClr val="767647"/>
              </a:gs>
            </a:gsLst>
            <a:lin ang="5400000" scaled="1"/>
          </a:gra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9229" name="Rectangle 29"/>
          <p:cNvSpPr>
            <a:spLocks noChangeArrowheads="1"/>
          </p:cNvSpPr>
          <p:nvPr/>
        </p:nvSpPr>
        <p:spPr bwMode="auto">
          <a:xfrm>
            <a:off x="2590800" y="4648200"/>
            <a:ext cx="4114800" cy="533400"/>
          </a:xfrm>
          <a:prstGeom prst="rect">
            <a:avLst/>
          </a:prstGeom>
          <a:gradFill rotWithShape="0">
            <a:gsLst>
              <a:gs pos="0">
                <a:schemeClr val="accent1"/>
              </a:gs>
              <a:gs pos="100000">
                <a:schemeClr val="accent1">
                  <a:gamma/>
                  <a:shade val="46275"/>
                  <a:invGamma/>
                </a:schemeClr>
              </a:gs>
            </a:gsLst>
            <a:lin ang="5400000" scaled="1"/>
          </a:gra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Times New Roman" panose="02020603050405020304" pitchFamily="18" charset="0"/>
              <a:ea typeface="宋体" panose="02010600030101010101" pitchFamily="2" charset="-122"/>
            </a:endParaRPr>
          </a:p>
        </p:txBody>
      </p:sp>
      <p:sp>
        <p:nvSpPr>
          <p:cNvPr id="20509" name="Rectangle 30"/>
          <p:cNvSpPr>
            <a:spLocks noChangeArrowheads="1"/>
          </p:cNvSpPr>
          <p:nvPr/>
        </p:nvSpPr>
        <p:spPr bwMode="auto">
          <a:xfrm>
            <a:off x="2438400" y="4495800"/>
            <a:ext cx="4114800" cy="533400"/>
          </a:xfrm>
          <a:prstGeom prst="rect">
            <a:avLst/>
          </a:prstGeom>
          <a:gradFill rotWithShape="0">
            <a:gsLst>
              <a:gs pos="0">
                <a:srgbClr val="00CC00"/>
              </a:gs>
              <a:gs pos="100000">
                <a:srgbClr val="005E00"/>
              </a:gs>
            </a:gsLst>
            <a:lin ang="5400000" scaled="1"/>
          </a:gra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179231" name="Rectangle 31"/>
          <p:cNvSpPr>
            <a:spLocks noChangeArrowheads="1"/>
          </p:cNvSpPr>
          <p:nvPr/>
        </p:nvSpPr>
        <p:spPr bwMode="auto">
          <a:xfrm>
            <a:off x="2286000" y="4343400"/>
            <a:ext cx="4114800" cy="533400"/>
          </a:xfrm>
          <a:prstGeom prst="rect">
            <a:avLst/>
          </a:prstGeom>
          <a:gradFill rotWithShape="0">
            <a:gsLst>
              <a:gs pos="0">
                <a:schemeClr val="hlink"/>
              </a:gs>
              <a:gs pos="100000">
                <a:schemeClr val="hlink">
                  <a:gamma/>
                  <a:shade val="46275"/>
                  <a:invGamma/>
                </a:schemeClr>
              </a:gs>
            </a:gsLst>
            <a:lin ang="5400000" scaled="1"/>
          </a:gra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2800" b="1">
                <a:solidFill>
                  <a:schemeClr val="bg1"/>
                </a:solidFill>
                <a:latin typeface="长城新魏碑体" pitchFamily="49" charset="-122"/>
                <a:ea typeface="长城新魏碑体" pitchFamily="49" charset="-122"/>
              </a:rPr>
              <a:t>符   号   表</a:t>
            </a:r>
            <a:endParaRPr lang="zh-CN" altLang="en-US" sz="3200">
              <a:latin typeface="Times New Roman" panose="02020603050405020304" pitchFamily="18" charset="0"/>
              <a:ea typeface="宋体" panose="02010600030101010101" pitchFamily="2" charset="-122"/>
            </a:endParaRPr>
          </a:p>
        </p:txBody>
      </p:sp>
      <p:sp>
        <p:nvSpPr>
          <p:cNvPr id="20511" name="Line 32"/>
          <p:cNvSpPr>
            <a:spLocks noChangeShapeType="1"/>
          </p:cNvSpPr>
          <p:nvPr/>
        </p:nvSpPr>
        <p:spPr bwMode="auto">
          <a:xfrm flipH="1" flipV="1">
            <a:off x="2514600" y="3581400"/>
            <a:ext cx="304800" cy="7620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2" name="Line 33"/>
          <p:cNvSpPr>
            <a:spLocks noChangeShapeType="1"/>
          </p:cNvSpPr>
          <p:nvPr/>
        </p:nvSpPr>
        <p:spPr bwMode="auto">
          <a:xfrm>
            <a:off x="3810000" y="3581400"/>
            <a:ext cx="304800" cy="7620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3" name="Line 34"/>
          <p:cNvSpPr>
            <a:spLocks noChangeShapeType="1"/>
          </p:cNvSpPr>
          <p:nvPr/>
        </p:nvSpPr>
        <p:spPr bwMode="auto">
          <a:xfrm flipH="1">
            <a:off x="4876800" y="3581400"/>
            <a:ext cx="304800" cy="7620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4" name="Line 35"/>
          <p:cNvSpPr>
            <a:spLocks noChangeShapeType="1"/>
          </p:cNvSpPr>
          <p:nvPr/>
        </p:nvSpPr>
        <p:spPr bwMode="auto">
          <a:xfrm flipH="1">
            <a:off x="5791200" y="3581400"/>
            <a:ext cx="609600" cy="7620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5" name="Text Box 2"/>
          <p:cNvSpPr txBox="1">
            <a:spLocks noChangeArrowheads="1"/>
          </p:cNvSpPr>
          <p:nvPr/>
        </p:nvSpPr>
        <p:spPr bwMode="auto">
          <a:xfrm>
            <a:off x="611188" y="1700213"/>
            <a:ext cx="625475"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lnSpc>
                <a:spcPct val="80000"/>
              </a:lnSpc>
              <a:spcBef>
                <a:spcPct val="0"/>
              </a:spcBef>
              <a:buFontTx/>
              <a:buNone/>
            </a:pPr>
            <a:r>
              <a:rPr lang="zh-CN" altLang="en-US" sz="3600" b="1">
                <a:solidFill>
                  <a:srgbClr val="0000CC"/>
                </a:solidFill>
                <a:ea typeface="隶书" pitchFamily="49" charset="-122"/>
              </a:rPr>
              <a:t>抽象数据类型</a:t>
            </a:r>
            <a:endParaRPr lang="zh-CN" altLang="en-US"/>
          </a:p>
        </p:txBody>
      </p:sp>
      <p:sp>
        <p:nvSpPr>
          <p:cNvPr id="20516" name="Oval 3"/>
          <p:cNvSpPr>
            <a:spLocks noChangeArrowheads="1"/>
          </p:cNvSpPr>
          <p:nvPr/>
        </p:nvSpPr>
        <p:spPr bwMode="auto">
          <a:xfrm>
            <a:off x="1447800" y="1219200"/>
            <a:ext cx="762000" cy="3810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400" b="1"/>
              <a:t>用户</a:t>
            </a:r>
          </a:p>
        </p:txBody>
      </p:sp>
      <p:sp>
        <p:nvSpPr>
          <p:cNvPr id="20517" name="Oval 4"/>
          <p:cNvSpPr>
            <a:spLocks noChangeArrowheads="1"/>
          </p:cNvSpPr>
          <p:nvPr/>
        </p:nvSpPr>
        <p:spPr bwMode="auto">
          <a:xfrm>
            <a:off x="2895600" y="838200"/>
            <a:ext cx="838200" cy="3810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400" b="1"/>
              <a:t>用户</a:t>
            </a:r>
          </a:p>
        </p:txBody>
      </p:sp>
      <p:sp>
        <p:nvSpPr>
          <p:cNvPr id="20518" name="Oval 5"/>
          <p:cNvSpPr>
            <a:spLocks noChangeArrowheads="1"/>
          </p:cNvSpPr>
          <p:nvPr/>
        </p:nvSpPr>
        <p:spPr bwMode="auto">
          <a:xfrm>
            <a:off x="4038600" y="2057400"/>
            <a:ext cx="762000" cy="3810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20519" name="Oval 6"/>
          <p:cNvSpPr>
            <a:spLocks noChangeArrowheads="1"/>
          </p:cNvSpPr>
          <p:nvPr/>
        </p:nvSpPr>
        <p:spPr bwMode="auto">
          <a:xfrm>
            <a:off x="5334000" y="685800"/>
            <a:ext cx="762000" cy="3810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400" b="1"/>
              <a:t>用户</a:t>
            </a:r>
          </a:p>
        </p:txBody>
      </p:sp>
      <p:sp>
        <p:nvSpPr>
          <p:cNvPr id="20520" name="Oval 7"/>
          <p:cNvSpPr>
            <a:spLocks noChangeArrowheads="1"/>
          </p:cNvSpPr>
          <p:nvPr/>
        </p:nvSpPr>
        <p:spPr bwMode="auto">
          <a:xfrm>
            <a:off x="6934200" y="2286000"/>
            <a:ext cx="838200" cy="3810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400" b="1"/>
              <a:t>用户</a:t>
            </a:r>
          </a:p>
        </p:txBody>
      </p:sp>
      <p:sp>
        <p:nvSpPr>
          <p:cNvPr id="20521" name="Oval 8"/>
          <p:cNvSpPr>
            <a:spLocks noChangeArrowheads="1"/>
          </p:cNvSpPr>
          <p:nvPr/>
        </p:nvSpPr>
        <p:spPr bwMode="auto">
          <a:xfrm>
            <a:off x="6858000" y="381000"/>
            <a:ext cx="762000" cy="3810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400" b="1"/>
              <a:t>用户</a:t>
            </a:r>
          </a:p>
        </p:txBody>
      </p:sp>
      <p:sp>
        <p:nvSpPr>
          <p:cNvPr id="20522" name="Oval 9"/>
          <p:cNvSpPr>
            <a:spLocks noChangeArrowheads="1"/>
          </p:cNvSpPr>
          <p:nvPr/>
        </p:nvSpPr>
        <p:spPr bwMode="auto">
          <a:xfrm>
            <a:off x="7924800" y="1295400"/>
            <a:ext cx="762000" cy="3048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400" b="1"/>
              <a:t>用户</a:t>
            </a:r>
          </a:p>
        </p:txBody>
      </p:sp>
      <p:sp>
        <p:nvSpPr>
          <p:cNvPr id="20523" name="Rectangle 10"/>
          <p:cNvSpPr>
            <a:spLocks noChangeArrowheads="1"/>
          </p:cNvSpPr>
          <p:nvPr/>
        </p:nvSpPr>
        <p:spPr bwMode="auto">
          <a:xfrm>
            <a:off x="1676400" y="3124200"/>
            <a:ext cx="5638800" cy="28194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47" name="Rectangle 11"/>
          <p:cNvSpPr>
            <a:spLocks noChangeArrowheads="1"/>
          </p:cNvSpPr>
          <p:nvPr/>
        </p:nvSpPr>
        <p:spPr bwMode="auto">
          <a:xfrm>
            <a:off x="2057400" y="3124200"/>
            <a:ext cx="838200" cy="45720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Times New Roman" panose="02020603050405020304" pitchFamily="18" charset="0"/>
              <a:ea typeface="宋体" panose="02010600030101010101" pitchFamily="2" charset="-122"/>
            </a:endParaRPr>
          </a:p>
        </p:txBody>
      </p:sp>
      <p:sp>
        <p:nvSpPr>
          <p:cNvPr id="48" name="Rectangle 12"/>
          <p:cNvSpPr>
            <a:spLocks noChangeArrowheads="1"/>
          </p:cNvSpPr>
          <p:nvPr/>
        </p:nvSpPr>
        <p:spPr bwMode="auto">
          <a:xfrm>
            <a:off x="3276600" y="3124200"/>
            <a:ext cx="838200" cy="45720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38100">
                <a:solidFill>
                  <a:schemeClr val="tx1"/>
                </a:solidFill>
                <a:miter lim="800000"/>
                <a:headEnd/>
                <a:tailEnd/>
              </a14:hiddenLine>
            </a:ext>
          </a:extLst>
        </p:spPr>
        <p:txBody>
          <a:bodyPr wrap="none" anchor="ctr"/>
          <a:lstStyle/>
          <a:p>
            <a:pPr eaLnBrk="1" hangingPunct="1">
              <a:defRPr/>
            </a:pPr>
            <a:endParaRPr lang="zh-CN" altLang="en-US">
              <a:latin typeface="Times New Roman" panose="02020603050405020304" pitchFamily="18" charset="0"/>
              <a:ea typeface="宋体" panose="02010600030101010101" pitchFamily="2" charset="-122"/>
            </a:endParaRPr>
          </a:p>
        </p:txBody>
      </p:sp>
      <p:sp>
        <p:nvSpPr>
          <p:cNvPr id="49" name="Rectangle 13"/>
          <p:cNvSpPr>
            <a:spLocks noChangeArrowheads="1"/>
          </p:cNvSpPr>
          <p:nvPr/>
        </p:nvSpPr>
        <p:spPr bwMode="auto">
          <a:xfrm>
            <a:off x="4724400" y="3124200"/>
            <a:ext cx="838200" cy="45720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Times New Roman" panose="02020603050405020304" pitchFamily="18" charset="0"/>
              <a:ea typeface="宋体" panose="02010600030101010101" pitchFamily="2" charset="-122"/>
            </a:endParaRPr>
          </a:p>
        </p:txBody>
      </p:sp>
      <p:sp>
        <p:nvSpPr>
          <p:cNvPr id="50" name="Rectangle 14"/>
          <p:cNvSpPr>
            <a:spLocks noChangeArrowheads="1"/>
          </p:cNvSpPr>
          <p:nvPr/>
        </p:nvSpPr>
        <p:spPr bwMode="auto">
          <a:xfrm>
            <a:off x="5943600" y="3124200"/>
            <a:ext cx="838200" cy="45720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Times New Roman" panose="02020603050405020304" pitchFamily="18" charset="0"/>
              <a:ea typeface="宋体" panose="02010600030101010101" pitchFamily="2" charset="-122"/>
            </a:endParaRPr>
          </a:p>
        </p:txBody>
      </p:sp>
      <p:sp>
        <p:nvSpPr>
          <p:cNvPr id="20528" name="Text Box 15"/>
          <p:cNvSpPr txBox="1">
            <a:spLocks noChangeArrowheads="1"/>
          </p:cNvSpPr>
          <p:nvPr/>
        </p:nvSpPr>
        <p:spPr bwMode="auto">
          <a:xfrm>
            <a:off x="1981200" y="3048000"/>
            <a:ext cx="4984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zh-CN" altLang="en-US" b="1">
                <a:solidFill>
                  <a:srgbClr val="0000FF"/>
                </a:solidFill>
                <a:latin typeface="仿宋_GB2312" pitchFamily="49" charset="-122"/>
                <a:ea typeface="仿宋_GB2312" pitchFamily="49" charset="-122"/>
              </a:rPr>
              <a:t>查找  登录   删除  修改</a:t>
            </a:r>
            <a:r>
              <a:rPr lang="zh-CN" altLang="en-US">
                <a:solidFill>
                  <a:srgbClr val="0000FF"/>
                </a:solidFill>
              </a:rPr>
              <a:t> </a:t>
            </a:r>
          </a:p>
        </p:txBody>
      </p:sp>
      <p:cxnSp>
        <p:nvCxnSpPr>
          <p:cNvPr id="20529" name="AutoShape 16"/>
          <p:cNvCxnSpPr>
            <a:cxnSpLocks noChangeShapeType="1"/>
          </p:cNvCxnSpPr>
          <p:nvPr/>
        </p:nvCxnSpPr>
        <p:spPr bwMode="auto">
          <a:xfrm rot="5400000">
            <a:off x="6923087" y="1665288"/>
            <a:ext cx="1470025" cy="1295400"/>
          </a:xfrm>
          <a:prstGeom prst="curvedConnector3">
            <a:avLst>
              <a:gd name="adj1" fmla="val 77102"/>
            </a:avLst>
          </a:prstGeom>
          <a:noFill/>
          <a:ln w="317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30" name="Line 17"/>
          <p:cNvSpPr>
            <a:spLocks noChangeShapeType="1"/>
          </p:cNvSpPr>
          <p:nvPr/>
        </p:nvSpPr>
        <p:spPr bwMode="auto">
          <a:xfrm>
            <a:off x="1828800" y="1600200"/>
            <a:ext cx="381000" cy="1447800"/>
          </a:xfrm>
          <a:prstGeom prst="line">
            <a:avLst/>
          </a:prstGeom>
          <a:noFill/>
          <a:ln w="31750">
            <a:solidFill>
              <a:srgbClr val="33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1" name="Line 18"/>
          <p:cNvSpPr>
            <a:spLocks noChangeShapeType="1"/>
          </p:cNvSpPr>
          <p:nvPr/>
        </p:nvSpPr>
        <p:spPr bwMode="auto">
          <a:xfrm flipH="1">
            <a:off x="2362200" y="1219200"/>
            <a:ext cx="838200" cy="1828800"/>
          </a:xfrm>
          <a:prstGeom prst="line">
            <a:avLst/>
          </a:prstGeom>
          <a:noFill/>
          <a:ln w="31750">
            <a:solidFill>
              <a:srgbClr val="33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2" name="Line 19"/>
          <p:cNvSpPr>
            <a:spLocks noChangeShapeType="1"/>
          </p:cNvSpPr>
          <p:nvPr/>
        </p:nvSpPr>
        <p:spPr bwMode="auto">
          <a:xfrm flipH="1">
            <a:off x="2438400" y="1066800"/>
            <a:ext cx="2971800" cy="1981200"/>
          </a:xfrm>
          <a:prstGeom prst="line">
            <a:avLst/>
          </a:prstGeom>
          <a:noFill/>
          <a:ln w="31750">
            <a:solidFill>
              <a:srgbClr val="00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3" name="Line 20"/>
          <p:cNvSpPr>
            <a:spLocks noChangeShapeType="1"/>
          </p:cNvSpPr>
          <p:nvPr/>
        </p:nvSpPr>
        <p:spPr bwMode="auto">
          <a:xfrm flipH="1">
            <a:off x="2743200" y="2286000"/>
            <a:ext cx="1295400" cy="762000"/>
          </a:xfrm>
          <a:prstGeom prst="line">
            <a:avLst/>
          </a:prstGeom>
          <a:noFill/>
          <a:ln w="317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4" name="Line 21"/>
          <p:cNvSpPr>
            <a:spLocks noChangeShapeType="1"/>
          </p:cNvSpPr>
          <p:nvPr/>
        </p:nvSpPr>
        <p:spPr bwMode="auto">
          <a:xfrm flipH="1">
            <a:off x="2971800" y="1524000"/>
            <a:ext cx="4953000" cy="1524000"/>
          </a:xfrm>
          <a:prstGeom prst="line">
            <a:avLst/>
          </a:prstGeom>
          <a:noFill/>
          <a:ln w="317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5" name="Line 22"/>
          <p:cNvSpPr>
            <a:spLocks noChangeShapeType="1"/>
          </p:cNvSpPr>
          <p:nvPr/>
        </p:nvSpPr>
        <p:spPr bwMode="auto">
          <a:xfrm>
            <a:off x="3429000" y="1219200"/>
            <a:ext cx="228600" cy="1828800"/>
          </a:xfrm>
          <a:prstGeom prst="line">
            <a:avLst/>
          </a:prstGeom>
          <a:noFill/>
          <a:ln w="31750">
            <a:solidFill>
              <a:srgbClr val="333399"/>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6" name="Line 23"/>
          <p:cNvSpPr>
            <a:spLocks noChangeShapeType="1"/>
          </p:cNvSpPr>
          <p:nvPr/>
        </p:nvSpPr>
        <p:spPr bwMode="auto">
          <a:xfrm flipH="1">
            <a:off x="3810000" y="1600200"/>
            <a:ext cx="4343400" cy="13716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7" name="Line 24"/>
          <p:cNvSpPr>
            <a:spLocks noChangeShapeType="1"/>
          </p:cNvSpPr>
          <p:nvPr/>
        </p:nvSpPr>
        <p:spPr bwMode="auto">
          <a:xfrm>
            <a:off x="4495800" y="2438400"/>
            <a:ext cx="457200" cy="609600"/>
          </a:xfrm>
          <a:prstGeom prst="line">
            <a:avLst/>
          </a:prstGeom>
          <a:noFill/>
          <a:ln w="317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8" name="Line 25"/>
          <p:cNvSpPr>
            <a:spLocks noChangeShapeType="1"/>
          </p:cNvSpPr>
          <p:nvPr/>
        </p:nvSpPr>
        <p:spPr bwMode="auto">
          <a:xfrm>
            <a:off x="5791200" y="1066800"/>
            <a:ext cx="381000" cy="1981200"/>
          </a:xfrm>
          <a:prstGeom prst="line">
            <a:avLst/>
          </a:prstGeom>
          <a:noFill/>
          <a:ln w="31750">
            <a:solidFill>
              <a:srgbClr val="00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9" name="Line 26"/>
          <p:cNvSpPr>
            <a:spLocks noChangeShapeType="1"/>
          </p:cNvSpPr>
          <p:nvPr/>
        </p:nvSpPr>
        <p:spPr bwMode="auto">
          <a:xfrm flipH="1">
            <a:off x="6324600" y="762000"/>
            <a:ext cx="762000" cy="2286000"/>
          </a:xfrm>
          <a:prstGeom prst="line">
            <a:avLst/>
          </a:prstGeom>
          <a:noFill/>
          <a:ln w="31750">
            <a:solidFill>
              <a:srgbClr val="80008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0" name="Line 27"/>
          <p:cNvSpPr>
            <a:spLocks noChangeShapeType="1"/>
          </p:cNvSpPr>
          <p:nvPr/>
        </p:nvSpPr>
        <p:spPr bwMode="auto">
          <a:xfrm flipH="1">
            <a:off x="6705600" y="2667000"/>
            <a:ext cx="381000" cy="381000"/>
          </a:xfrm>
          <a:prstGeom prst="line">
            <a:avLst/>
          </a:prstGeom>
          <a:noFill/>
          <a:ln w="31750">
            <a:solidFill>
              <a:srgbClr val="8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1" name="Rectangle 28"/>
          <p:cNvSpPr>
            <a:spLocks noChangeArrowheads="1"/>
          </p:cNvSpPr>
          <p:nvPr/>
        </p:nvSpPr>
        <p:spPr bwMode="auto">
          <a:xfrm>
            <a:off x="2743200" y="4800600"/>
            <a:ext cx="4114800" cy="533400"/>
          </a:xfrm>
          <a:prstGeom prst="rect">
            <a:avLst/>
          </a:prstGeom>
          <a:gradFill rotWithShape="0">
            <a:gsLst>
              <a:gs pos="0">
                <a:srgbClr val="FFFF99"/>
              </a:gs>
              <a:gs pos="100000">
                <a:srgbClr val="767647"/>
              </a:gs>
            </a:gsLst>
            <a:lin ang="5400000" scaled="1"/>
          </a:gra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65" name="Rectangle 29"/>
          <p:cNvSpPr>
            <a:spLocks noChangeArrowheads="1"/>
          </p:cNvSpPr>
          <p:nvPr/>
        </p:nvSpPr>
        <p:spPr bwMode="auto">
          <a:xfrm>
            <a:off x="2590800" y="4648200"/>
            <a:ext cx="4114800" cy="533400"/>
          </a:xfrm>
          <a:prstGeom prst="rect">
            <a:avLst/>
          </a:prstGeom>
          <a:gradFill rotWithShape="0">
            <a:gsLst>
              <a:gs pos="0">
                <a:schemeClr val="accent1"/>
              </a:gs>
              <a:gs pos="100000">
                <a:schemeClr val="accent1">
                  <a:gamma/>
                  <a:shade val="46275"/>
                  <a:invGamma/>
                </a:schemeClr>
              </a:gs>
            </a:gsLst>
            <a:lin ang="5400000" scaled="1"/>
          </a:gra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Times New Roman" panose="02020603050405020304" pitchFamily="18" charset="0"/>
              <a:ea typeface="宋体" panose="02010600030101010101" pitchFamily="2" charset="-122"/>
            </a:endParaRPr>
          </a:p>
        </p:txBody>
      </p:sp>
      <p:sp>
        <p:nvSpPr>
          <p:cNvPr id="20543" name="Rectangle 30"/>
          <p:cNvSpPr>
            <a:spLocks noChangeArrowheads="1"/>
          </p:cNvSpPr>
          <p:nvPr/>
        </p:nvSpPr>
        <p:spPr bwMode="auto">
          <a:xfrm>
            <a:off x="2438400" y="4495800"/>
            <a:ext cx="4114800" cy="533400"/>
          </a:xfrm>
          <a:prstGeom prst="rect">
            <a:avLst/>
          </a:prstGeom>
          <a:gradFill rotWithShape="0">
            <a:gsLst>
              <a:gs pos="0">
                <a:srgbClr val="00CC00"/>
              </a:gs>
              <a:gs pos="100000">
                <a:srgbClr val="005E00"/>
              </a:gs>
            </a:gsLst>
            <a:lin ang="5400000" scaled="1"/>
          </a:gra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67" name="Rectangle 31"/>
          <p:cNvSpPr>
            <a:spLocks noChangeArrowheads="1"/>
          </p:cNvSpPr>
          <p:nvPr/>
        </p:nvSpPr>
        <p:spPr bwMode="auto">
          <a:xfrm>
            <a:off x="2286000" y="4343400"/>
            <a:ext cx="4114800" cy="533400"/>
          </a:xfrm>
          <a:prstGeom prst="rect">
            <a:avLst/>
          </a:prstGeom>
          <a:gradFill rotWithShape="0">
            <a:gsLst>
              <a:gs pos="0">
                <a:schemeClr val="hlink"/>
              </a:gs>
              <a:gs pos="100000">
                <a:schemeClr val="hlink">
                  <a:gamma/>
                  <a:shade val="46275"/>
                  <a:invGamma/>
                </a:schemeClr>
              </a:gs>
            </a:gsLst>
            <a:lin ang="5400000" scaled="1"/>
          </a:gra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2800" b="1">
                <a:solidFill>
                  <a:schemeClr val="bg1"/>
                </a:solidFill>
                <a:latin typeface="长城新魏碑体" pitchFamily="49" charset="-122"/>
                <a:ea typeface="长城新魏碑体" pitchFamily="49" charset="-122"/>
              </a:rPr>
              <a:t>符   号   表</a:t>
            </a:r>
            <a:endParaRPr lang="zh-CN" altLang="en-US" sz="3200">
              <a:latin typeface="Times New Roman" panose="02020603050405020304" pitchFamily="18" charset="0"/>
              <a:ea typeface="宋体" panose="02010600030101010101" pitchFamily="2" charset="-122"/>
            </a:endParaRPr>
          </a:p>
        </p:txBody>
      </p:sp>
      <p:sp>
        <p:nvSpPr>
          <p:cNvPr id="20545" name="Line 32"/>
          <p:cNvSpPr>
            <a:spLocks noChangeShapeType="1"/>
          </p:cNvSpPr>
          <p:nvPr/>
        </p:nvSpPr>
        <p:spPr bwMode="auto">
          <a:xfrm flipH="1" flipV="1">
            <a:off x="2514600" y="3581400"/>
            <a:ext cx="304800" cy="7620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6" name="Line 33"/>
          <p:cNvSpPr>
            <a:spLocks noChangeShapeType="1"/>
          </p:cNvSpPr>
          <p:nvPr/>
        </p:nvSpPr>
        <p:spPr bwMode="auto">
          <a:xfrm>
            <a:off x="3810000" y="3581400"/>
            <a:ext cx="304800" cy="7620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7" name="Line 34"/>
          <p:cNvSpPr>
            <a:spLocks noChangeShapeType="1"/>
          </p:cNvSpPr>
          <p:nvPr/>
        </p:nvSpPr>
        <p:spPr bwMode="auto">
          <a:xfrm flipH="1">
            <a:off x="4876800" y="3581400"/>
            <a:ext cx="304800" cy="7620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8" name="Line 35"/>
          <p:cNvSpPr>
            <a:spLocks noChangeShapeType="1"/>
          </p:cNvSpPr>
          <p:nvPr/>
        </p:nvSpPr>
        <p:spPr bwMode="auto">
          <a:xfrm flipH="1">
            <a:off x="5791200" y="3581400"/>
            <a:ext cx="609600" cy="7620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9" name="Oval 37"/>
          <p:cNvSpPr>
            <a:spLocks noChangeArrowheads="1"/>
          </p:cNvSpPr>
          <p:nvPr/>
        </p:nvSpPr>
        <p:spPr bwMode="auto">
          <a:xfrm>
            <a:off x="4067175" y="2060575"/>
            <a:ext cx="762000" cy="3810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400" b="1"/>
              <a:t>用户</a:t>
            </a:r>
          </a:p>
        </p:txBody>
      </p:sp>
    </p:spTree>
  </p:cSld>
  <p:clrMapOvr>
    <a:masterClrMapping/>
  </p:clrMapOvr>
  <p:transition>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0" y="533400"/>
            <a:ext cx="9036496" cy="609600"/>
          </a:xfrm>
        </p:spPr>
        <p:txBody>
          <a:bodyPr/>
          <a:lstStyle/>
          <a:p>
            <a:pPr eaLnBrk="1" hangingPunct="1">
              <a:defRPr/>
            </a:pPr>
            <a:r>
              <a:rPr lang="zh-CN" altLang="en-US" sz="3600" b="1" dirty="0" smtClean="0">
                <a:solidFill>
                  <a:srgbClr val="CC3300"/>
                </a:solidFill>
                <a:effectLst>
                  <a:outerShdw blurRad="38100" dist="38100" dir="2700000" algn="tl">
                    <a:srgbClr val="C0C0C0"/>
                  </a:outerShdw>
                </a:effectLst>
                <a:ea typeface="仿宋_GB2312" pitchFamily="49" charset="-122"/>
              </a:rPr>
              <a:t>自然数的抽象数据类型定义</a:t>
            </a:r>
            <a:r>
              <a:rPr lang="zh-CN" altLang="en-US" sz="3200" b="1" dirty="0">
                <a:solidFill>
                  <a:srgbClr val="008080"/>
                </a:solidFill>
                <a:effectLst>
                  <a:outerShdw blurRad="38100" dist="38100" dir="2700000" algn="tl">
                    <a:srgbClr val="C0C0C0"/>
                  </a:outerShdw>
                </a:effectLst>
                <a:ea typeface="仿宋_GB2312" pitchFamily="49" charset="-122"/>
                <a:sym typeface="Symbol" pitchFamily="18" charset="2"/>
              </a:rPr>
              <a:t>（关系如何体现？）</a:t>
            </a:r>
            <a:endParaRPr lang="zh-CN" altLang="en-US" sz="2900" dirty="0" smtClean="0">
              <a:solidFill>
                <a:srgbClr val="CC0000"/>
              </a:solidFill>
              <a:ea typeface="仿宋_GB2312" pitchFamily="49" charset="-122"/>
            </a:endParaRPr>
          </a:p>
        </p:txBody>
      </p:sp>
      <p:sp>
        <p:nvSpPr>
          <p:cNvPr id="180227" name="Rectangle 3"/>
          <p:cNvSpPr>
            <a:spLocks noGrp="1" noChangeArrowheads="1"/>
          </p:cNvSpPr>
          <p:nvPr>
            <p:ph type="body" idx="1"/>
          </p:nvPr>
        </p:nvSpPr>
        <p:spPr>
          <a:xfrm>
            <a:off x="533400" y="1371600"/>
            <a:ext cx="8153400" cy="4800600"/>
          </a:xfrm>
        </p:spPr>
        <p:txBody>
          <a:bodyPr/>
          <a:lstStyle/>
          <a:p>
            <a:pPr eaLnBrk="1" hangingPunct="1">
              <a:buFontTx/>
              <a:buNone/>
              <a:defRPr/>
            </a:pPr>
            <a:r>
              <a:rPr lang="en-US" altLang="zh-CN" b="1" dirty="0" smtClean="0">
                <a:solidFill>
                  <a:srgbClr val="0000CC"/>
                </a:solidFill>
                <a:effectLst>
                  <a:outerShdw blurRad="38100" dist="38100" dir="2700000" algn="tl">
                    <a:srgbClr val="C0C0C0"/>
                  </a:outerShdw>
                </a:effectLst>
                <a:ea typeface="仿宋_GB2312" pitchFamily="49" charset="-122"/>
              </a:rPr>
              <a:t>ADT</a:t>
            </a:r>
            <a:r>
              <a:rPr lang="en-US" altLang="zh-CN" b="1" dirty="0" smtClean="0">
                <a:solidFill>
                  <a:srgbClr val="000000"/>
                </a:solidFill>
                <a:effectLst>
                  <a:outerShdw blurRad="38100" dist="38100" dir="2700000" algn="tl">
                    <a:srgbClr val="C0C0C0"/>
                  </a:outerShdw>
                </a:effectLst>
                <a:ea typeface="仿宋_GB2312" pitchFamily="49" charset="-122"/>
              </a:rPr>
              <a:t> </a:t>
            </a:r>
            <a:r>
              <a:rPr lang="en-US" altLang="zh-CN" b="1" i="1" dirty="0" err="1" smtClean="0">
                <a:solidFill>
                  <a:srgbClr val="CC0000"/>
                </a:solidFill>
                <a:effectLst>
                  <a:outerShdw blurRad="38100" dist="38100" dir="2700000" algn="tl">
                    <a:srgbClr val="C0C0C0"/>
                  </a:outerShdw>
                </a:effectLst>
                <a:ea typeface="仿宋_GB2312" pitchFamily="49" charset="-122"/>
              </a:rPr>
              <a:t>NaturalNumber</a:t>
            </a:r>
            <a:r>
              <a:rPr lang="en-US" altLang="zh-CN" b="1" dirty="0" smtClean="0">
                <a:solidFill>
                  <a:srgbClr val="0000CC"/>
                </a:solidFill>
                <a:effectLst>
                  <a:outerShdw blurRad="38100" dist="38100" dir="2700000" algn="tl">
                    <a:srgbClr val="C0C0C0"/>
                  </a:outerShdw>
                </a:effectLst>
                <a:ea typeface="仿宋_GB2312" pitchFamily="49" charset="-122"/>
              </a:rPr>
              <a:t> is</a:t>
            </a:r>
            <a:endParaRPr lang="en-US" altLang="zh-CN" b="1" dirty="0" smtClean="0">
              <a:solidFill>
                <a:srgbClr val="000000"/>
              </a:solidFill>
              <a:effectLst>
                <a:outerShdw blurRad="38100" dist="38100" dir="2700000" algn="tl">
                  <a:srgbClr val="C0C0C0"/>
                </a:outerShdw>
              </a:effectLst>
              <a:ea typeface="仿宋_GB2312" pitchFamily="49" charset="-122"/>
            </a:endParaRPr>
          </a:p>
          <a:p>
            <a:pPr eaLnBrk="1" hangingPunct="1">
              <a:buFontTx/>
              <a:buNone/>
              <a:defRPr/>
            </a:pPr>
            <a:r>
              <a:rPr lang="en-US" altLang="zh-CN" b="1" dirty="0" smtClean="0">
                <a:solidFill>
                  <a:srgbClr val="0000CC"/>
                </a:solidFill>
                <a:effectLst>
                  <a:outerShdw blurRad="38100" dist="38100" dir="2700000" algn="tl">
                    <a:srgbClr val="C0C0C0"/>
                  </a:outerShdw>
                </a:effectLst>
                <a:ea typeface="仿宋_GB2312" pitchFamily="49" charset="-122"/>
              </a:rPr>
              <a:t>objects</a:t>
            </a:r>
            <a:r>
              <a:rPr lang="en-US" altLang="zh-CN" b="1" dirty="0" smtClean="0">
                <a:solidFill>
                  <a:srgbClr val="000000"/>
                </a:solidFill>
                <a:effectLst>
                  <a:outerShdw blurRad="38100" dist="38100" dir="2700000" algn="tl">
                    <a:srgbClr val="C0C0C0"/>
                  </a:outerShdw>
                </a:effectLst>
                <a:ea typeface="仿宋_GB2312" pitchFamily="49" charset="-122"/>
              </a:rPr>
              <a:t>: </a:t>
            </a:r>
            <a:r>
              <a:rPr lang="zh-CN" altLang="en-US" b="1" dirty="0" smtClean="0">
                <a:solidFill>
                  <a:srgbClr val="008080"/>
                </a:solidFill>
                <a:effectLst>
                  <a:outerShdw blurRad="38100" dist="38100" dir="2700000" algn="tl">
                    <a:srgbClr val="C0C0C0"/>
                  </a:outerShdw>
                </a:effectLst>
                <a:ea typeface="仿宋_GB2312" pitchFamily="49" charset="-122"/>
              </a:rPr>
              <a:t>一个整数的有序子集合</a:t>
            </a:r>
            <a:r>
              <a:rPr lang="en-US" altLang="zh-CN" b="1" dirty="0" smtClean="0">
                <a:solidFill>
                  <a:srgbClr val="008080"/>
                </a:solidFill>
                <a:effectLst>
                  <a:outerShdw blurRad="38100" dist="38100" dir="2700000" algn="tl">
                    <a:srgbClr val="C0C0C0"/>
                  </a:outerShdw>
                </a:effectLst>
                <a:ea typeface="仿宋_GB2312" pitchFamily="49" charset="-122"/>
              </a:rPr>
              <a:t>,</a:t>
            </a:r>
            <a:r>
              <a:rPr lang="zh-CN" altLang="en-US" b="1" dirty="0" smtClean="0">
                <a:solidFill>
                  <a:srgbClr val="008080"/>
                </a:solidFill>
                <a:effectLst>
                  <a:outerShdw blurRad="38100" dist="38100" dir="2700000" algn="tl">
                    <a:srgbClr val="C0C0C0"/>
                  </a:outerShdw>
                </a:effectLst>
                <a:ea typeface="仿宋_GB2312" pitchFamily="49" charset="-122"/>
              </a:rPr>
              <a:t>它开始于</a:t>
            </a:r>
            <a:r>
              <a:rPr lang="en-US" altLang="zh-CN" b="1" dirty="0" smtClean="0">
                <a:solidFill>
                  <a:srgbClr val="008080"/>
                </a:solidFill>
                <a:effectLst>
                  <a:outerShdw blurRad="38100" dist="38100" dir="2700000" algn="tl">
                    <a:srgbClr val="C0C0C0"/>
                  </a:outerShdw>
                </a:effectLst>
                <a:ea typeface="仿宋_GB2312" pitchFamily="49" charset="-122"/>
              </a:rPr>
              <a:t>0,</a:t>
            </a:r>
          </a:p>
          <a:p>
            <a:pPr eaLnBrk="1" hangingPunct="1">
              <a:buFontTx/>
              <a:buNone/>
              <a:defRPr/>
            </a:pPr>
            <a:r>
              <a:rPr lang="en-US" altLang="zh-CN" b="1" dirty="0" smtClean="0">
                <a:solidFill>
                  <a:srgbClr val="008080"/>
                </a:solidFill>
                <a:effectLst>
                  <a:outerShdw blurRad="38100" dist="38100" dir="2700000" algn="tl">
                    <a:srgbClr val="C0C0C0"/>
                  </a:outerShdw>
                </a:effectLst>
                <a:ea typeface="仿宋_GB2312" pitchFamily="49" charset="-122"/>
              </a:rPr>
              <a:t>    </a:t>
            </a:r>
            <a:r>
              <a:rPr lang="zh-CN" altLang="en-US" b="1" dirty="0" smtClean="0">
                <a:solidFill>
                  <a:srgbClr val="008080"/>
                </a:solidFill>
                <a:effectLst>
                  <a:outerShdw blurRad="38100" dist="38100" dir="2700000" algn="tl">
                    <a:srgbClr val="C0C0C0"/>
                  </a:outerShdw>
                </a:effectLst>
                <a:ea typeface="仿宋_GB2312" pitchFamily="49" charset="-122"/>
              </a:rPr>
              <a:t>结束于机器能表示的最大整数</a:t>
            </a:r>
            <a:r>
              <a:rPr lang="en-US" altLang="zh-CN" b="1" dirty="0" smtClean="0">
                <a:solidFill>
                  <a:srgbClr val="008080"/>
                </a:solidFill>
                <a:effectLst>
                  <a:outerShdw blurRad="38100" dist="38100" dir="2700000" algn="tl">
                    <a:srgbClr val="C0C0C0"/>
                  </a:outerShdw>
                </a:effectLst>
                <a:ea typeface="仿宋_GB2312" pitchFamily="49" charset="-122"/>
              </a:rPr>
              <a:t>(</a:t>
            </a:r>
            <a:r>
              <a:rPr lang="en-US" altLang="zh-CN" b="1" i="1" dirty="0" err="1" smtClean="0">
                <a:solidFill>
                  <a:srgbClr val="CC0000"/>
                </a:solidFill>
                <a:effectLst>
                  <a:outerShdw blurRad="38100" dist="38100" dir="2700000" algn="tl">
                    <a:srgbClr val="C0C0C0"/>
                  </a:outerShdw>
                </a:effectLst>
                <a:ea typeface="仿宋_GB2312" pitchFamily="49" charset="-122"/>
              </a:rPr>
              <a:t>MaxInt</a:t>
            </a:r>
            <a:r>
              <a:rPr lang="en-US" altLang="zh-CN" b="1" dirty="0" smtClean="0">
                <a:solidFill>
                  <a:srgbClr val="008080"/>
                </a:solidFill>
                <a:effectLst>
                  <a:outerShdw blurRad="38100" dist="38100" dir="2700000" algn="tl">
                    <a:srgbClr val="C0C0C0"/>
                  </a:outerShdw>
                </a:effectLst>
                <a:ea typeface="仿宋_GB2312" pitchFamily="49" charset="-122"/>
              </a:rPr>
              <a:t>)</a:t>
            </a:r>
            <a:r>
              <a:rPr lang="zh-CN" altLang="en-US" b="1" dirty="0" smtClean="0">
                <a:solidFill>
                  <a:srgbClr val="008080"/>
                </a:solidFill>
                <a:effectLst>
                  <a:outerShdw blurRad="38100" dist="38100" dir="2700000" algn="tl">
                    <a:srgbClr val="C0C0C0"/>
                  </a:outerShdw>
                </a:effectLst>
                <a:ea typeface="仿宋_GB2312" pitchFamily="49" charset="-122"/>
              </a:rPr>
              <a:t>。</a:t>
            </a:r>
          </a:p>
          <a:p>
            <a:pPr eaLnBrk="1" hangingPunct="1">
              <a:buFontTx/>
              <a:buNone/>
              <a:defRPr/>
            </a:pPr>
            <a:r>
              <a:rPr lang="en-US" altLang="zh-CN" b="1" dirty="0" smtClean="0">
                <a:solidFill>
                  <a:srgbClr val="0000CC"/>
                </a:solidFill>
                <a:effectLst>
                  <a:outerShdw blurRad="38100" dist="38100" dir="2700000" algn="tl">
                    <a:srgbClr val="C0C0C0"/>
                  </a:outerShdw>
                </a:effectLst>
                <a:ea typeface="仿宋_GB2312" pitchFamily="49" charset="-122"/>
              </a:rPr>
              <a:t>Function</a:t>
            </a:r>
            <a:r>
              <a:rPr lang="en-US" altLang="zh-CN" b="1" dirty="0" smtClean="0">
                <a:solidFill>
                  <a:schemeClr val="bg2"/>
                </a:solidFill>
                <a:effectLst>
                  <a:outerShdw blurRad="38100" dist="38100" dir="2700000" algn="tl">
                    <a:srgbClr val="C0C0C0"/>
                  </a:outerShdw>
                </a:effectLst>
                <a:ea typeface="仿宋_GB2312" pitchFamily="49" charset="-122"/>
              </a:rPr>
              <a:t>:</a:t>
            </a:r>
            <a:r>
              <a:rPr lang="en-US" altLang="zh-CN" b="1" dirty="0" smtClean="0">
                <a:solidFill>
                  <a:srgbClr val="000000"/>
                </a:solidFill>
                <a:effectLst>
                  <a:outerShdw blurRad="38100" dist="38100" dir="2700000" algn="tl">
                    <a:srgbClr val="C0C0C0"/>
                  </a:outerShdw>
                </a:effectLst>
                <a:ea typeface="仿宋_GB2312" pitchFamily="49" charset="-122"/>
              </a:rPr>
              <a:t>  </a:t>
            </a:r>
            <a:r>
              <a:rPr lang="zh-CN" altLang="en-US" b="1" dirty="0" smtClean="0">
                <a:solidFill>
                  <a:srgbClr val="008080"/>
                </a:solidFill>
                <a:effectLst>
                  <a:outerShdw blurRad="38100" dist="38100" dir="2700000" algn="tl">
                    <a:srgbClr val="C0C0C0"/>
                  </a:outerShdw>
                </a:effectLst>
                <a:ea typeface="仿宋_GB2312" pitchFamily="49" charset="-122"/>
              </a:rPr>
              <a:t>对于所有的 </a:t>
            </a:r>
            <a:r>
              <a:rPr lang="en-US" altLang="zh-CN" b="1" i="1" dirty="0" smtClean="0">
                <a:solidFill>
                  <a:srgbClr val="CC0000"/>
                </a:solidFill>
                <a:effectLst>
                  <a:outerShdw blurRad="38100" dist="38100" dir="2700000" algn="tl">
                    <a:srgbClr val="C0C0C0"/>
                  </a:outerShdw>
                </a:effectLst>
                <a:ea typeface="仿宋_GB2312" pitchFamily="49" charset="-122"/>
              </a:rPr>
              <a:t>x</a:t>
            </a:r>
            <a:r>
              <a:rPr lang="en-US" altLang="zh-CN" b="1" dirty="0" smtClean="0">
                <a:solidFill>
                  <a:srgbClr val="008080"/>
                </a:solidFill>
                <a:effectLst>
                  <a:outerShdw blurRad="38100" dist="38100" dir="2700000" algn="tl">
                    <a:srgbClr val="C0C0C0"/>
                  </a:outerShdw>
                </a:effectLst>
                <a:ea typeface="仿宋_GB2312" pitchFamily="49" charset="-122"/>
              </a:rPr>
              <a:t>,</a:t>
            </a:r>
            <a:r>
              <a:rPr lang="en-US" altLang="zh-CN" b="1" dirty="0" smtClean="0">
                <a:solidFill>
                  <a:srgbClr val="CC0000"/>
                </a:solidFill>
                <a:effectLst>
                  <a:outerShdw blurRad="38100" dist="38100" dir="2700000" algn="tl">
                    <a:srgbClr val="C0C0C0"/>
                  </a:outerShdw>
                </a:effectLst>
                <a:ea typeface="仿宋_GB2312" pitchFamily="49" charset="-122"/>
              </a:rPr>
              <a:t> </a:t>
            </a:r>
            <a:r>
              <a:rPr lang="en-US" altLang="zh-CN" b="1" i="1" dirty="0" smtClean="0">
                <a:solidFill>
                  <a:srgbClr val="CC0000"/>
                </a:solidFill>
                <a:effectLst>
                  <a:outerShdw blurRad="38100" dist="38100" dir="2700000" algn="tl">
                    <a:srgbClr val="C0C0C0"/>
                  </a:outerShdw>
                </a:effectLst>
                <a:ea typeface="仿宋_GB2312" pitchFamily="49" charset="-122"/>
              </a:rPr>
              <a:t>y</a:t>
            </a:r>
            <a:r>
              <a:rPr lang="en-US" altLang="zh-CN" b="1" dirty="0" smtClean="0">
                <a:solidFill>
                  <a:srgbClr val="008080"/>
                </a:solidFill>
                <a:effectLst>
                  <a:outerShdw blurRad="38100" dist="38100" dir="2700000" algn="tl">
                    <a:srgbClr val="C0C0C0"/>
                  </a:outerShdw>
                </a:effectLst>
                <a:ea typeface="仿宋_GB2312" pitchFamily="49" charset="-122"/>
              </a:rPr>
              <a:t> </a:t>
            </a:r>
            <a:r>
              <a:rPr lang="en-US" altLang="zh-CN" b="1" dirty="0" smtClean="0">
                <a:solidFill>
                  <a:srgbClr val="008080"/>
                </a:solidFill>
                <a:effectLst>
                  <a:outerShdw blurRad="38100" dist="38100" dir="2700000" algn="tl">
                    <a:srgbClr val="C0C0C0"/>
                  </a:outerShdw>
                </a:effectLst>
                <a:ea typeface="仿宋_GB2312" pitchFamily="49" charset="-122"/>
                <a:sym typeface="Symbol" pitchFamily="18" charset="2"/>
              </a:rPr>
              <a:t> </a:t>
            </a:r>
            <a:r>
              <a:rPr lang="en-US" altLang="zh-CN" b="1" i="1" dirty="0" err="1" smtClean="0">
                <a:solidFill>
                  <a:srgbClr val="CC0000"/>
                </a:solidFill>
                <a:effectLst>
                  <a:outerShdw blurRad="38100" dist="38100" dir="2700000" algn="tl">
                    <a:srgbClr val="C0C0C0"/>
                  </a:outerShdw>
                </a:effectLst>
                <a:ea typeface="仿宋_GB2312" pitchFamily="49" charset="-122"/>
                <a:sym typeface="Symbol" pitchFamily="18" charset="2"/>
              </a:rPr>
              <a:t>NaturalNumber</a:t>
            </a:r>
            <a:r>
              <a:rPr lang="en-US" altLang="zh-CN" b="1" dirty="0" smtClean="0">
                <a:solidFill>
                  <a:srgbClr val="008080"/>
                </a:solidFill>
                <a:effectLst>
                  <a:outerShdw blurRad="38100" dist="38100" dir="2700000" algn="tl">
                    <a:srgbClr val="C0C0C0"/>
                  </a:outerShdw>
                </a:effectLst>
                <a:ea typeface="仿宋_GB2312" pitchFamily="49" charset="-122"/>
                <a:sym typeface="Symbol" pitchFamily="18" charset="2"/>
              </a:rPr>
              <a:t>;</a:t>
            </a:r>
          </a:p>
          <a:p>
            <a:pPr eaLnBrk="1" hangingPunct="1">
              <a:buFontTx/>
              <a:buNone/>
              <a:defRPr/>
            </a:pPr>
            <a:r>
              <a:rPr lang="en-US" altLang="zh-CN" b="1" dirty="0" smtClean="0">
                <a:solidFill>
                  <a:srgbClr val="008080"/>
                </a:solidFill>
                <a:effectLst>
                  <a:outerShdw blurRad="38100" dist="38100" dir="2700000" algn="tl">
                    <a:srgbClr val="C0C0C0"/>
                  </a:outerShdw>
                </a:effectLst>
                <a:ea typeface="仿宋_GB2312" pitchFamily="49" charset="-122"/>
                <a:sym typeface="Symbol" pitchFamily="18" charset="2"/>
              </a:rPr>
              <a:t>    </a:t>
            </a:r>
            <a:r>
              <a:rPr lang="en-US" altLang="zh-CN" b="1" i="1" dirty="0" smtClean="0">
                <a:solidFill>
                  <a:srgbClr val="CC0000"/>
                </a:solidFill>
                <a:effectLst>
                  <a:outerShdw blurRad="38100" dist="38100" dir="2700000" algn="tl">
                    <a:srgbClr val="C0C0C0"/>
                  </a:outerShdw>
                </a:effectLst>
                <a:ea typeface="仿宋_GB2312" pitchFamily="49" charset="-122"/>
                <a:sym typeface="Symbol" pitchFamily="18" charset="2"/>
              </a:rPr>
              <a:t>False</a:t>
            </a:r>
            <a:r>
              <a:rPr lang="en-US" altLang="zh-CN" b="1" dirty="0" smtClean="0">
                <a:solidFill>
                  <a:srgbClr val="008080"/>
                </a:solidFill>
                <a:effectLst>
                  <a:outerShdw blurRad="38100" dist="38100" dir="2700000" algn="tl">
                    <a:srgbClr val="C0C0C0"/>
                  </a:outerShdw>
                </a:effectLst>
                <a:ea typeface="仿宋_GB2312" pitchFamily="49" charset="-122"/>
                <a:sym typeface="Symbol" pitchFamily="18" charset="2"/>
              </a:rPr>
              <a:t>, </a:t>
            </a:r>
            <a:r>
              <a:rPr lang="en-US" altLang="zh-CN" b="1" i="1" dirty="0" smtClean="0">
                <a:solidFill>
                  <a:srgbClr val="CC0000"/>
                </a:solidFill>
                <a:effectLst>
                  <a:outerShdw blurRad="38100" dist="38100" dir="2700000" algn="tl">
                    <a:srgbClr val="C0C0C0"/>
                  </a:outerShdw>
                </a:effectLst>
                <a:ea typeface="仿宋_GB2312" pitchFamily="49" charset="-122"/>
                <a:sym typeface="Symbol" pitchFamily="18" charset="2"/>
              </a:rPr>
              <a:t>True</a:t>
            </a:r>
            <a:r>
              <a:rPr lang="en-US" altLang="zh-CN" b="1" dirty="0" smtClean="0">
                <a:solidFill>
                  <a:srgbClr val="008080"/>
                </a:solidFill>
                <a:effectLst>
                  <a:outerShdw blurRad="38100" dist="38100" dir="2700000" algn="tl">
                    <a:srgbClr val="C0C0C0"/>
                  </a:outerShdw>
                </a:effectLst>
                <a:ea typeface="仿宋_GB2312" pitchFamily="49" charset="-122"/>
                <a:sym typeface="Symbol" pitchFamily="18" charset="2"/>
              </a:rPr>
              <a:t>  </a:t>
            </a:r>
            <a:r>
              <a:rPr lang="en-US" altLang="zh-CN" b="1" i="1" dirty="0" smtClean="0">
                <a:solidFill>
                  <a:srgbClr val="CC0000"/>
                </a:solidFill>
                <a:effectLst>
                  <a:outerShdw blurRad="38100" dist="38100" dir="2700000" algn="tl">
                    <a:srgbClr val="C0C0C0"/>
                  </a:outerShdw>
                </a:effectLst>
                <a:ea typeface="仿宋_GB2312" pitchFamily="49" charset="-122"/>
                <a:sym typeface="Symbol" pitchFamily="18" charset="2"/>
              </a:rPr>
              <a:t>Boolean</a:t>
            </a:r>
            <a:r>
              <a:rPr lang="en-US" altLang="zh-CN" b="1" dirty="0" smtClean="0">
                <a:solidFill>
                  <a:srgbClr val="008080"/>
                </a:solidFill>
                <a:effectLst>
                  <a:outerShdw blurRad="38100" dist="38100" dir="2700000" algn="tl">
                    <a:srgbClr val="C0C0C0"/>
                  </a:outerShdw>
                </a:effectLst>
                <a:ea typeface="仿宋_GB2312" pitchFamily="49" charset="-122"/>
                <a:sym typeface="Symbol" pitchFamily="18" charset="2"/>
              </a:rPr>
              <a:t>, </a:t>
            </a:r>
            <a:r>
              <a:rPr lang="en-US" altLang="zh-CN" b="1" dirty="0" smtClean="0">
                <a:solidFill>
                  <a:srgbClr val="CC0000"/>
                </a:solidFill>
                <a:effectLst>
                  <a:outerShdw blurRad="38100" dist="38100" dir="2700000" algn="tl">
                    <a:srgbClr val="C0C0C0"/>
                  </a:outerShdw>
                </a:effectLst>
                <a:ea typeface="仿宋_GB2312" pitchFamily="49" charset="-122"/>
                <a:sym typeface="Symbol" pitchFamily="18" charset="2"/>
              </a:rPr>
              <a:t>+</a:t>
            </a:r>
            <a:r>
              <a:rPr lang="zh-CN" altLang="en-US" b="1" dirty="0" smtClean="0">
                <a:solidFill>
                  <a:srgbClr val="008080"/>
                </a:solidFill>
                <a:effectLst>
                  <a:outerShdw blurRad="38100" dist="38100" dir="2700000" algn="tl">
                    <a:srgbClr val="C0C0C0"/>
                  </a:outerShdw>
                </a:effectLst>
                <a:ea typeface="仿宋_GB2312" pitchFamily="49" charset="-122"/>
                <a:sym typeface="Symbol" pitchFamily="18" charset="2"/>
              </a:rPr>
              <a:t>、</a:t>
            </a:r>
            <a:r>
              <a:rPr lang="en-US" altLang="zh-CN" b="1" dirty="0" smtClean="0">
                <a:solidFill>
                  <a:srgbClr val="CC0000"/>
                </a:solidFill>
                <a:effectLst>
                  <a:outerShdw blurRad="38100" dist="38100" dir="2700000" algn="tl">
                    <a:srgbClr val="C0C0C0"/>
                  </a:outerShdw>
                </a:effectLst>
                <a:ea typeface="仿宋_GB2312" pitchFamily="49" charset="-122"/>
                <a:sym typeface="Symbol" pitchFamily="18" charset="2"/>
              </a:rPr>
              <a:t>-</a:t>
            </a:r>
            <a:r>
              <a:rPr lang="zh-CN" altLang="en-US" b="1" dirty="0" smtClean="0">
                <a:solidFill>
                  <a:srgbClr val="008080"/>
                </a:solidFill>
                <a:effectLst>
                  <a:outerShdw blurRad="38100" dist="38100" dir="2700000" algn="tl">
                    <a:srgbClr val="C0C0C0"/>
                  </a:outerShdw>
                </a:effectLst>
                <a:ea typeface="仿宋_GB2312" pitchFamily="49" charset="-122"/>
                <a:sym typeface="Symbol" pitchFamily="18" charset="2"/>
              </a:rPr>
              <a:t>、</a:t>
            </a:r>
            <a:r>
              <a:rPr lang="en-US" altLang="zh-CN" b="1" dirty="0" smtClean="0">
                <a:solidFill>
                  <a:srgbClr val="CC0000"/>
                </a:solidFill>
                <a:effectLst>
                  <a:outerShdw blurRad="38100" dist="38100" dir="2700000" algn="tl">
                    <a:srgbClr val="C0C0C0"/>
                  </a:outerShdw>
                </a:effectLst>
                <a:ea typeface="仿宋_GB2312" pitchFamily="49" charset="-122"/>
                <a:sym typeface="Symbol" pitchFamily="18" charset="2"/>
              </a:rPr>
              <a:t>&lt;</a:t>
            </a:r>
            <a:r>
              <a:rPr lang="zh-CN" altLang="en-US" b="1" dirty="0" smtClean="0">
                <a:solidFill>
                  <a:srgbClr val="008080"/>
                </a:solidFill>
                <a:effectLst>
                  <a:outerShdw blurRad="38100" dist="38100" dir="2700000" algn="tl">
                    <a:srgbClr val="C0C0C0"/>
                  </a:outerShdw>
                </a:effectLst>
                <a:ea typeface="仿宋_GB2312" pitchFamily="49" charset="-122"/>
                <a:sym typeface="Symbol" pitchFamily="18" charset="2"/>
              </a:rPr>
              <a:t>、</a:t>
            </a:r>
            <a:r>
              <a:rPr lang="en-US" altLang="zh-CN" b="1" dirty="0" smtClean="0">
                <a:solidFill>
                  <a:srgbClr val="CC0000"/>
                </a:solidFill>
                <a:effectLst>
                  <a:outerShdw blurRad="38100" dist="38100" dir="2700000" algn="tl">
                    <a:srgbClr val="C0C0C0"/>
                  </a:outerShdw>
                </a:effectLst>
                <a:ea typeface="仿宋_GB2312" pitchFamily="49" charset="-122"/>
                <a:sym typeface="Symbol" pitchFamily="18" charset="2"/>
              </a:rPr>
              <a:t>==</a:t>
            </a:r>
            <a:r>
              <a:rPr lang="zh-CN" altLang="en-US" b="1" dirty="0" smtClean="0">
                <a:solidFill>
                  <a:srgbClr val="008080"/>
                </a:solidFill>
                <a:effectLst>
                  <a:outerShdw blurRad="38100" dist="38100" dir="2700000" algn="tl">
                    <a:srgbClr val="C0C0C0"/>
                  </a:outerShdw>
                </a:effectLst>
                <a:ea typeface="仿宋_GB2312" pitchFamily="49" charset="-122"/>
                <a:sym typeface="Symbol" pitchFamily="18" charset="2"/>
              </a:rPr>
              <a:t>、</a:t>
            </a:r>
            <a:r>
              <a:rPr lang="en-US" altLang="zh-CN" b="1" dirty="0" smtClean="0">
                <a:solidFill>
                  <a:srgbClr val="CC0000"/>
                </a:solidFill>
                <a:effectLst>
                  <a:outerShdw blurRad="38100" dist="38100" dir="2700000" algn="tl">
                    <a:srgbClr val="C0C0C0"/>
                  </a:outerShdw>
                </a:effectLst>
                <a:ea typeface="仿宋_GB2312" pitchFamily="49" charset="-122"/>
                <a:sym typeface="Symbol" pitchFamily="18" charset="2"/>
              </a:rPr>
              <a:t>=</a:t>
            </a:r>
            <a:r>
              <a:rPr lang="zh-CN" altLang="zh-CN" b="1" dirty="0" smtClean="0">
                <a:solidFill>
                  <a:srgbClr val="008080"/>
                </a:solidFill>
                <a:effectLst>
                  <a:outerShdw blurRad="38100" dist="38100" dir="2700000" algn="tl">
                    <a:srgbClr val="C0C0C0"/>
                  </a:outerShdw>
                </a:effectLst>
                <a:ea typeface="仿宋_GB2312" pitchFamily="49" charset="-122"/>
                <a:sym typeface="Symbol" pitchFamily="18" charset="2"/>
              </a:rPr>
              <a:t>等都是可用的服务。</a:t>
            </a:r>
          </a:p>
          <a:p>
            <a:pPr eaLnBrk="1" hangingPunct="1">
              <a:buFontTx/>
              <a:buNone/>
              <a:defRPr/>
            </a:pPr>
            <a:r>
              <a:rPr lang="zh-CN" altLang="zh-CN" sz="3600" b="1" dirty="0" smtClean="0">
                <a:solidFill>
                  <a:srgbClr val="008080"/>
                </a:solidFill>
                <a:effectLst>
                  <a:outerShdw blurRad="38100" dist="38100" dir="2700000" algn="tl">
                    <a:srgbClr val="C0C0C0"/>
                  </a:outerShdw>
                </a:effectLst>
                <a:ea typeface="仿宋_GB2312" pitchFamily="49" charset="-122"/>
                <a:sym typeface="Symbol" pitchFamily="18" charset="2"/>
              </a:rPr>
              <a:t>  </a:t>
            </a:r>
          </a:p>
          <a:p>
            <a:pPr eaLnBrk="1" hangingPunct="1">
              <a:buFontTx/>
              <a:buNone/>
              <a:defRPr/>
            </a:pPr>
            <a:r>
              <a:rPr lang="zh-CN" altLang="zh-CN" sz="3600" b="1" dirty="0" smtClean="0">
                <a:solidFill>
                  <a:srgbClr val="008080"/>
                </a:solidFill>
                <a:effectLst>
                  <a:outerShdw blurRad="38100" dist="38100" dir="2700000" algn="tl">
                    <a:srgbClr val="C0C0C0"/>
                  </a:outerShdw>
                </a:effectLst>
                <a:ea typeface="仿宋_GB2312" pitchFamily="49" charset="-122"/>
                <a:sym typeface="Symbol" pitchFamily="18" charset="2"/>
              </a:rPr>
              <a:t>  </a:t>
            </a:r>
            <a:r>
              <a:rPr lang="en-US" altLang="zh-CN" b="1" i="1" dirty="0" smtClean="0">
                <a:solidFill>
                  <a:srgbClr val="CC0000"/>
                </a:solidFill>
                <a:effectLst>
                  <a:outerShdw blurRad="38100" dist="38100" dir="2700000" algn="tl">
                    <a:srgbClr val="C0C0C0"/>
                  </a:outerShdw>
                </a:effectLst>
                <a:ea typeface="仿宋_GB2312" pitchFamily="49" charset="-122"/>
                <a:sym typeface="Symbol" pitchFamily="18" charset="2"/>
              </a:rPr>
              <a:t>Zero</a:t>
            </a:r>
            <a:r>
              <a:rPr lang="en-US" altLang="zh-CN" b="1" dirty="0" smtClean="0">
                <a:solidFill>
                  <a:srgbClr val="CC0000"/>
                </a:solidFill>
                <a:effectLst>
                  <a:outerShdw blurRad="38100" dist="38100" dir="2700000" algn="tl">
                    <a:srgbClr val="C0C0C0"/>
                  </a:outerShdw>
                </a:effectLst>
                <a:ea typeface="仿宋_GB2312" pitchFamily="49" charset="-122"/>
                <a:sym typeface="Symbol" pitchFamily="18" charset="2"/>
              </a:rPr>
              <a:t>( ) : </a:t>
            </a:r>
            <a:r>
              <a:rPr lang="en-US" altLang="zh-CN" b="1" i="1" dirty="0" err="1" smtClean="0">
                <a:solidFill>
                  <a:srgbClr val="CC0000"/>
                </a:solidFill>
                <a:effectLst>
                  <a:outerShdw blurRad="38100" dist="38100" dir="2700000" algn="tl">
                    <a:srgbClr val="C0C0C0"/>
                  </a:outerShdw>
                </a:effectLst>
                <a:ea typeface="仿宋_GB2312" pitchFamily="49" charset="-122"/>
                <a:sym typeface="Symbol" pitchFamily="18" charset="2"/>
              </a:rPr>
              <a:t>NaturalNumber</a:t>
            </a:r>
            <a:r>
              <a:rPr lang="en-US" altLang="zh-CN" b="1" i="1" dirty="0" smtClean="0">
                <a:solidFill>
                  <a:srgbClr val="CC0000"/>
                </a:solidFill>
                <a:effectLst>
                  <a:outerShdw blurRad="38100" dist="38100" dir="2700000" algn="tl">
                    <a:srgbClr val="C0C0C0"/>
                  </a:outerShdw>
                </a:effectLst>
                <a:ea typeface="仿宋_GB2312" pitchFamily="49" charset="-122"/>
                <a:sym typeface="Symbol" pitchFamily="18" charset="2"/>
              </a:rPr>
              <a:t>  </a:t>
            </a:r>
            <a:r>
              <a:rPr lang="en-US" altLang="zh-CN" b="1" dirty="0" smtClean="0">
                <a:solidFill>
                  <a:srgbClr val="CC0000"/>
                </a:solidFill>
                <a:effectLst>
                  <a:outerShdw blurRad="38100" dist="38100" dir="2700000" algn="tl">
                    <a:srgbClr val="C0C0C0"/>
                  </a:outerShdw>
                </a:effectLst>
                <a:ea typeface="仿宋_GB2312" pitchFamily="49" charset="-122"/>
                <a:sym typeface="Symbol" pitchFamily="18" charset="2"/>
              </a:rPr>
              <a:t> </a:t>
            </a:r>
            <a:r>
              <a:rPr lang="zh-CN" altLang="zh-CN" b="1" dirty="0" smtClean="0">
                <a:solidFill>
                  <a:srgbClr val="008080"/>
                </a:solidFill>
                <a:effectLst>
                  <a:outerShdw blurRad="38100" dist="38100" dir="2700000" algn="tl">
                    <a:srgbClr val="C0C0C0"/>
                  </a:outerShdw>
                </a:effectLst>
                <a:ea typeface="仿宋_GB2312" pitchFamily="49" charset="-122"/>
                <a:sym typeface="Symbol" pitchFamily="18" charset="2"/>
              </a:rPr>
              <a:t>返回自然数0         </a:t>
            </a:r>
            <a:endParaRPr lang="en-US" altLang="zh-CN" b="1" dirty="0" smtClean="0">
              <a:solidFill>
                <a:srgbClr val="008080"/>
              </a:solidFill>
              <a:effectLst>
                <a:outerShdw blurRad="38100" dist="38100" dir="2700000" algn="tl">
                  <a:srgbClr val="C0C0C0"/>
                </a:outerShdw>
              </a:effectLst>
              <a:ea typeface="仿宋_GB2312" pitchFamily="49" charset="-122"/>
              <a:sym typeface="Symbol" pitchFamily="18" charset="2"/>
            </a:endParaRPr>
          </a:p>
        </p:txBody>
      </p:sp>
      <p:sp>
        <p:nvSpPr>
          <p:cNvPr id="21508" name="Line 4"/>
          <p:cNvSpPr>
            <a:spLocks noChangeShapeType="1"/>
          </p:cNvSpPr>
          <p:nvPr/>
        </p:nvSpPr>
        <p:spPr bwMode="auto">
          <a:xfrm>
            <a:off x="533400" y="1295400"/>
            <a:ext cx="82296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爆炸形 1 1"/>
          <p:cNvSpPr/>
          <p:nvPr/>
        </p:nvSpPr>
        <p:spPr bwMode="auto">
          <a:xfrm>
            <a:off x="2627784" y="2996952"/>
            <a:ext cx="6264696" cy="3312368"/>
          </a:xfrm>
          <a:prstGeom prst="irregularSeal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rPr>
              <a:t>数学本质：</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Times New Roman" pitchFamily="18" charset="0"/>
                <a:ea typeface="宋体" pitchFamily="2" charset="-122"/>
              </a:rPr>
              <a:t>集合</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函数</a:t>
            </a:r>
            <a:endParaRPr lang="en-US" altLang="zh-CN" dirty="0" smtClean="0">
              <a:latin typeface="Times New Roman" pitchFamily="18"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rPr>
              <a:t>程序实现：</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Times New Roman" pitchFamily="18" charset="0"/>
                <a:ea typeface="宋体" pitchFamily="2" charset="-122"/>
              </a:rPr>
              <a:t>数据</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函数</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Grp="1" noChangeArrowheads="1"/>
          </p:cNvSpPr>
          <p:nvPr>
            <p:ph type="body" idx="1"/>
          </p:nvPr>
        </p:nvSpPr>
        <p:spPr>
          <a:xfrm>
            <a:off x="609600" y="381000"/>
            <a:ext cx="8305800" cy="6096000"/>
          </a:xfrm>
        </p:spPr>
        <p:txBody>
          <a:bodyPr/>
          <a:lstStyle/>
          <a:p>
            <a:pPr eaLnBrk="1" hangingPunct="1">
              <a:lnSpc>
                <a:spcPct val="95000"/>
              </a:lnSpc>
              <a:spcBef>
                <a:spcPct val="10000"/>
              </a:spcBef>
              <a:buFontTx/>
              <a:buNone/>
              <a:defRPr/>
            </a:pPr>
            <a:r>
              <a:rPr lang="en-US" altLang="zh-CN" b="1" i="1" smtClean="0">
                <a:solidFill>
                  <a:srgbClr val="CC0000"/>
                </a:solidFill>
                <a:effectLst>
                  <a:outerShdw blurRad="38100" dist="38100" dir="2700000" algn="tl">
                    <a:srgbClr val="C0C0C0"/>
                  </a:outerShdw>
                </a:effectLst>
                <a:ea typeface="仿宋_GB2312" pitchFamily="49" charset="-122"/>
                <a:sym typeface="Symbol" pitchFamily="18" charset="2"/>
              </a:rPr>
              <a:t>IsZero</a:t>
            </a:r>
            <a:r>
              <a:rPr lang="en-US" altLang="zh-CN" b="1" smtClean="0">
                <a:solidFill>
                  <a:srgbClr val="CC0000"/>
                </a:solidFill>
                <a:effectLst>
                  <a:outerShdw blurRad="38100" dist="38100" dir="2700000" algn="tl">
                    <a:srgbClr val="C0C0C0"/>
                  </a:outerShdw>
                </a:effectLst>
                <a:ea typeface="仿宋_GB2312" pitchFamily="49" charset="-122"/>
                <a:sym typeface="Symbol" pitchFamily="18" charset="2"/>
              </a:rPr>
              <a:t>(</a:t>
            </a:r>
            <a:r>
              <a:rPr lang="en-US" altLang="zh-CN" b="1" i="1" smtClean="0">
                <a:solidFill>
                  <a:srgbClr val="CC0000"/>
                </a:solidFill>
                <a:effectLst>
                  <a:outerShdw blurRad="38100" dist="38100" dir="2700000" algn="tl">
                    <a:srgbClr val="C0C0C0"/>
                  </a:outerShdw>
                </a:effectLst>
                <a:ea typeface="仿宋_GB2312" pitchFamily="49" charset="-122"/>
                <a:sym typeface="Symbol" pitchFamily="18" charset="2"/>
              </a:rPr>
              <a:t>x</a:t>
            </a:r>
            <a:r>
              <a:rPr lang="en-US" altLang="zh-CN" b="1" smtClean="0">
                <a:solidFill>
                  <a:srgbClr val="CC0000"/>
                </a:solidFill>
                <a:effectLst>
                  <a:outerShdw blurRad="38100" dist="38100" dir="2700000" algn="tl">
                    <a:srgbClr val="C0C0C0"/>
                  </a:outerShdw>
                </a:effectLst>
                <a:ea typeface="仿宋_GB2312" pitchFamily="49" charset="-122"/>
                <a:sym typeface="Symbol" pitchFamily="18" charset="2"/>
              </a:rPr>
              <a:t>) :                </a:t>
            </a:r>
            <a:r>
              <a:rPr lang="en-US" altLang="zh-CN" b="1" smtClean="0">
                <a:solidFill>
                  <a:srgbClr val="008080"/>
                </a:solidFill>
                <a:effectLst>
                  <a:outerShdw blurRad="38100" dist="38100" dir="2700000" algn="tl">
                    <a:srgbClr val="C0C0C0"/>
                  </a:outerShdw>
                </a:effectLst>
                <a:ea typeface="仿宋_GB2312" pitchFamily="49" charset="-122"/>
                <a:sym typeface="Symbol" pitchFamily="18" charset="2"/>
              </a:rPr>
              <a:t>if (</a:t>
            </a:r>
            <a:r>
              <a:rPr lang="en-US" altLang="zh-CN" b="1" i="1" smtClean="0">
                <a:solidFill>
                  <a:srgbClr val="008080"/>
                </a:solidFill>
                <a:effectLst>
                  <a:outerShdw blurRad="38100" dist="38100" dir="2700000" algn="tl">
                    <a:srgbClr val="C0C0C0"/>
                  </a:outerShdw>
                </a:effectLst>
                <a:ea typeface="仿宋_GB2312" pitchFamily="49" charset="-122"/>
                <a:sym typeface="Symbol" pitchFamily="18" charset="2"/>
              </a:rPr>
              <a:t>x</a:t>
            </a:r>
            <a:r>
              <a:rPr lang="en-US" altLang="zh-CN" b="1" smtClean="0">
                <a:solidFill>
                  <a:srgbClr val="008080"/>
                </a:solidFill>
                <a:effectLst>
                  <a:outerShdw blurRad="38100" dist="38100" dir="2700000" algn="tl">
                    <a:srgbClr val="C0C0C0"/>
                  </a:outerShdw>
                </a:effectLst>
                <a:ea typeface="仿宋_GB2312" pitchFamily="49" charset="-122"/>
                <a:sym typeface="Symbol" pitchFamily="18" charset="2"/>
              </a:rPr>
              <a:t>==0) </a:t>
            </a:r>
            <a:r>
              <a:rPr lang="zh-CN" altLang="zh-CN" b="1" smtClean="0">
                <a:solidFill>
                  <a:srgbClr val="008080"/>
                </a:solidFill>
                <a:effectLst>
                  <a:outerShdw blurRad="38100" dist="38100" dir="2700000" algn="tl">
                    <a:srgbClr val="C0C0C0"/>
                  </a:outerShdw>
                </a:effectLst>
                <a:ea typeface="仿宋_GB2312" pitchFamily="49" charset="-122"/>
                <a:sym typeface="Symbol" pitchFamily="18" charset="2"/>
              </a:rPr>
              <a:t>返回</a:t>
            </a:r>
            <a:r>
              <a:rPr lang="en-US" altLang="zh-CN" b="1" i="1" smtClean="0">
                <a:solidFill>
                  <a:srgbClr val="008080"/>
                </a:solidFill>
                <a:effectLst>
                  <a:outerShdw blurRad="38100" dist="38100" dir="2700000" algn="tl">
                    <a:srgbClr val="C0C0C0"/>
                  </a:outerShdw>
                </a:effectLst>
                <a:ea typeface="仿宋_GB2312" pitchFamily="49" charset="-122"/>
                <a:sym typeface="Symbol" pitchFamily="18" charset="2"/>
              </a:rPr>
              <a:t>True</a:t>
            </a:r>
            <a:r>
              <a:rPr lang="en-US" altLang="zh-CN" b="1" smtClean="0">
                <a:solidFill>
                  <a:srgbClr val="008080"/>
                </a:solidFill>
                <a:effectLst>
                  <a:outerShdw blurRad="38100" dist="38100" dir="2700000" algn="tl">
                    <a:srgbClr val="C0C0C0"/>
                  </a:outerShdw>
                </a:effectLst>
                <a:ea typeface="仿宋_GB2312" pitchFamily="49" charset="-122"/>
                <a:sym typeface="Symbol" pitchFamily="18" charset="2"/>
              </a:rPr>
              <a:t>          </a:t>
            </a:r>
          </a:p>
          <a:p>
            <a:pPr eaLnBrk="1" hangingPunct="1">
              <a:lnSpc>
                <a:spcPct val="95000"/>
              </a:lnSpc>
              <a:spcBef>
                <a:spcPct val="10000"/>
              </a:spcBef>
              <a:buFontTx/>
              <a:buNone/>
              <a:defRPr/>
            </a:pPr>
            <a:r>
              <a:rPr lang="en-US" altLang="zh-CN" b="1" smtClean="0">
                <a:solidFill>
                  <a:srgbClr val="008080"/>
                </a:solidFill>
                <a:effectLst>
                  <a:outerShdw blurRad="38100" dist="38100" dir="2700000" algn="tl">
                    <a:srgbClr val="C0C0C0"/>
                  </a:outerShdw>
                </a:effectLst>
                <a:ea typeface="仿宋_GB2312" pitchFamily="49" charset="-122"/>
                <a:sym typeface="Symbol" pitchFamily="18" charset="2"/>
              </a:rPr>
              <a:t>      </a:t>
            </a:r>
            <a:r>
              <a:rPr lang="en-US" altLang="zh-CN" b="1" i="1" smtClean="0">
                <a:solidFill>
                  <a:srgbClr val="CC0000"/>
                </a:solidFill>
                <a:effectLst>
                  <a:outerShdw blurRad="38100" dist="38100" dir="2700000" algn="tl">
                    <a:srgbClr val="C0C0C0"/>
                  </a:outerShdw>
                </a:effectLst>
                <a:ea typeface="仿宋_GB2312" pitchFamily="49" charset="-122"/>
                <a:sym typeface="Symbol" pitchFamily="18" charset="2"/>
              </a:rPr>
              <a:t>Boolean</a:t>
            </a:r>
            <a:r>
              <a:rPr lang="en-US" altLang="zh-CN" b="1" smtClean="0">
                <a:solidFill>
                  <a:srgbClr val="008080"/>
                </a:solidFill>
                <a:effectLst>
                  <a:outerShdw blurRad="38100" dist="38100" dir="2700000" algn="tl">
                    <a:srgbClr val="C0C0C0"/>
                  </a:outerShdw>
                </a:effectLst>
                <a:ea typeface="仿宋_GB2312" pitchFamily="49" charset="-122"/>
                <a:sym typeface="Symbol" pitchFamily="18" charset="2"/>
              </a:rPr>
              <a:t>              else </a:t>
            </a:r>
            <a:r>
              <a:rPr lang="zh-CN" altLang="zh-CN" b="1" smtClean="0">
                <a:solidFill>
                  <a:srgbClr val="008080"/>
                </a:solidFill>
                <a:effectLst>
                  <a:outerShdw blurRad="38100" dist="38100" dir="2700000" algn="tl">
                    <a:srgbClr val="C0C0C0"/>
                  </a:outerShdw>
                </a:effectLst>
                <a:ea typeface="仿宋_GB2312" pitchFamily="49" charset="-122"/>
                <a:sym typeface="Symbol" pitchFamily="18" charset="2"/>
              </a:rPr>
              <a:t>返回</a:t>
            </a:r>
            <a:r>
              <a:rPr lang="en-US" altLang="zh-CN" b="1" i="1" smtClean="0">
                <a:solidFill>
                  <a:srgbClr val="008080"/>
                </a:solidFill>
                <a:effectLst>
                  <a:outerShdw blurRad="38100" dist="38100" dir="2700000" algn="tl">
                    <a:srgbClr val="C0C0C0"/>
                  </a:outerShdw>
                </a:effectLst>
                <a:ea typeface="仿宋_GB2312" pitchFamily="49" charset="-122"/>
                <a:sym typeface="Symbol" pitchFamily="18" charset="2"/>
              </a:rPr>
              <a:t>False</a:t>
            </a:r>
            <a:endParaRPr lang="en-US" altLang="zh-CN" b="1" smtClean="0">
              <a:effectLst>
                <a:outerShdw blurRad="38100" dist="38100" dir="2700000" algn="tl">
                  <a:srgbClr val="C0C0C0"/>
                </a:outerShdw>
              </a:effectLst>
              <a:ea typeface="仿宋_GB2312" pitchFamily="49" charset="-122"/>
            </a:endParaRPr>
          </a:p>
          <a:p>
            <a:pPr eaLnBrk="1" hangingPunct="1">
              <a:lnSpc>
                <a:spcPct val="95000"/>
              </a:lnSpc>
              <a:spcBef>
                <a:spcPct val="10000"/>
              </a:spcBef>
              <a:buFontTx/>
              <a:buNone/>
              <a:defRPr/>
            </a:pPr>
            <a:r>
              <a:rPr lang="en-US" altLang="zh-CN" b="1" i="1" smtClean="0">
                <a:solidFill>
                  <a:srgbClr val="CC0000"/>
                </a:solidFill>
                <a:effectLst>
                  <a:outerShdw blurRad="38100" dist="38100" dir="2700000" algn="tl">
                    <a:srgbClr val="C0C0C0"/>
                  </a:outerShdw>
                </a:effectLst>
                <a:ea typeface="仿宋_GB2312" pitchFamily="49" charset="-122"/>
              </a:rPr>
              <a:t>Add </a:t>
            </a:r>
            <a:r>
              <a:rPr lang="en-US" altLang="zh-CN" b="1" smtClean="0">
                <a:solidFill>
                  <a:srgbClr val="CC0000"/>
                </a:solidFill>
                <a:effectLst>
                  <a:outerShdw blurRad="38100" dist="38100" dir="2700000" algn="tl">
                    <a:srgbClr val="C0C0C0"/>
                  </a:outerShdw>
                </a:effectLst>
                <a:ea typeface="仿宋_GB2312" pitchFamily="49" charset="-122"/>
              </a:rPr>
              <a:t>(</a:t>
            </a:r>
            <a:r>
              <a:rPr lang="en-US" altLang="zh-CN" b="1" i="1" smtClean="0">
                <a:solidFill>
                  <a:srgbClr val="CC0000"/>
                </a:solidFill>
                <a:effectLst>
                  <a:outerShdw blurRad="38100" dist="38100" dir="2700000" algn="tl">
                    <a:srgbClr val="C0C0C0"/>
                  </a:outerShdw>
                </a:effectLst>
                <a:ea typeface="仿宋_GB2312" pitchFamily="49" charset="-122"/>
              </a:rPr>
              <a:t>x</a:t>
            </a:r>
            <a:r>
              <a:rPr lang="en-US" altLang="zh-CN" b="1" smtClean="0">
                <a:solidFill>
                  <a:srgbClr val="CC0000"/>
                </a:solidFill>
                <a:effectLst>
                  <a:outerShdw blurRad="38100" dist="38100" dir="2700000" algn="tl">
                    <a:srgbClr val="C0C0C0"/>
                  </a:outerShdw>
                </a:effectLst>
                <a:ea typeface="仿宋_GB2312" pitchFamily="49" charset="-122"/>
              </a:rPr>
              <a:t>, </a:t>
            </a:r>
            <a:r>
              <a:rPr lang="en-US" altLang="zh-CN" b="1" i="1" smtClean="0">
                <a:solidFill>
                  <a:srgbClr val="CC0000"/>
                </a:solidFill>
                <a:effectLst>
                  <a:outerShdw blurRad="38100" dist="38100" dir="2700000" algn="tl">
                    <a:srgbClr val="C0C0C0"/>
                  </a:outerShdw>
                </a:effectLst>
                <a:ea typeface="仿宋_GB2312" pitchFamily="49" charset="-122"/>
              </a:rPr>
              <a:t>y</a:t>
            </a:r>
            <a:r>
              <a:rPr lang="en-US" altLang="zh-CN" b="1" smtClean="0">
                <a:solidFill>
                  <a:srgbClr val="CC0000"/>
                </a:solidFill>
                <a:effectLst>
                  <a:outerShdw blurRad="38100" dist="38100" dir="2700000" algn="tl">
                    <a:srgbClr val="C0C0C0"/>
                  </a:outerShdw>
                </a:effectLst>
                <a:ea typeface="仿宋_GB2312" pitchFamily="49" charset="-122"/>
              </a:rPr>
              <a:t>) :                </a:t>
            </a:r>
            <a:r>
              <a:rPr lang="en-US" altLang="zh-CN" b="1" smtClean="0">
                <a:solidFill>
                  <a:srgbClr val="008080"/>
                </a:solidFill>
                <a:effectLst>
                  <a:outerShdw blurRad="38100" dist="38100" dir="2700000" algn="tl">
                    <a:srgbClr val="C0C0C0"/>
                  </a:outerShdw>
                </a:effectLst>
                <a:ea typeface="仿宋_GB2312" pitchFamily="49" charset="-122"/>
              </a:rPr>
              <a:t>if (</a:t>
            </a:r>
            <a:r>
              <a:rPr lang="en-US" altLang="zh-CN" b="1" i="1" smtClean="0">
                <a:solidFill>
                  <a:srgbClr val="008080"/>
                </a:solidFill>
                <a:effectLst>
                  <a:outerShdw blurRad="38100" dist="38100" dir="2700000" algn="tl">
                    <a:srgbClr val="C0C0C0"/>
                  </a:outerShdw>
                </a:effectLst>
                <a:ea typeface="仿宋_GB2312" pitchFamily="49" charset="-122"/>
              </a:rPr>
              <a:t>x</a:t>
            </a:r>
            <a:r>
              <a:rPr lang="en-US" altLang="zh-CN" b="1" smtClean="0">
                <a:solidFill>
                  <a:srgbClr val="008080"/>
                </a:solidFill>
                <a:effectLst>
                  <a:outerShdw blurRad="38100" dist="38100" dir="2700000" algn="tl">
                    <a:srgbClr val="C0C0C0"/>
                  </a:outerShdw>
                </a:effectLst>
                <a:ea typeface="仿宋_GB2312" pitchFamily="49" charset="-122"/>
              </a:rPr>
              <a:t>+</a:t>
            </a:r>
            <a:r>
              <a:rPr lang="en-US" altLang="zh-CN" b="1" i="1" smtClean="0">
                <a:solidFill>
                  <a:srgbClr val="008080"/>
                </a:solidFill>
                <a:effectLst>
                  <a:outerShdw blurRad="38100" dist="38100" dir="2700000" algn="tl">
                    <a:srgbClr val="C0C0C0"/>
                  </a:outerShdw>
                </a:effectLst>
                <a:ea typeface="仿宋_GB2312" pitchFamily="49" charset="-122"/>
              </a:rPr>
              <a:t>y</a:t>
            </a:r>
            <a:r>
              <a:rPr lang="en-US" altLang="zh-CN" b="1" smtClean="0">
                <a:solidFill>
                  <a:srgbClr val="008080"/>
                </a:solidFill>
                <a:effectLst>
                  <a:outerShdw blurRad="38100" dist="38100" dir="2700000" algn="tl">
                    <a:srgbClr val="C0C0C0"/>
                  </a:outerShdw>
                </a:effectLst>
                <a:ea typeface="仿宋_GB2312" pitchFamily="49" charset="-122"/>
              </a:rPr>
              <a:t>&lt;=</a:t>
            </a:r>
            <a:r>
              <a:rPr lang="en-US" altLang="zh-CN" b="1" i="1" smtClean="0">
                <a:solidFill>
                  <a:srgbClr val="008080"/>
                </a:solidFill>
                <a:effectLst>
                  <a:outerShdw blurRad="38100" dist="38100" dir="2700000" algn="tl">
                    <a:srgbClr val="C0C0C0"/>
                  </a:outerShdw>
                </a:effectLst>
                <a:ea typeface="仿宋_GB2312" pitchFamily="49" charset="-122"/>
              </a:rPr>
              <a:t>MaxInt</a:t>
            </a:r>
            <a:r>
              <a:rPr lang="en-US" altLang="zh-CN" b="1" smtClean="0">
                <a:solidFill>
                  <a:srgbClr val="008080"/>
                </a:solidFill>
                <a:effectLst>
                  <a:outerShdw blurRad="38100" dist="38100" dir="2700000" algn="tl">
                    <a:srgbClr val="C0C0C0"/>
                  </a:outerShdw>
                </a:effectLst>
                <a:ea typeface="仿宋_GB2312" pitchFamily="49" charset="-122"/>
              </a:rPr>
              <a:t>)</a:t>
            </a:r>
            <a:r>
              <a:rPr lang="zh-CN" altLang="zh-CN" b="1" smtClean="0">
                <a:solidFill>
                  <a:srgbClr val="008080"/>
                </a:solidFill>
                <a:effectLst>
                  <a:outerShdw blurRad="38100" dist="38100" dir="2700000" algn="tl">
                    <a:srgbClr val="C0C0C0"/>
                  </a:outerShdw>
                </a:effectLst>
                <a:ea typeface="仿宋_GB2312" pitchFamily="49" charset="-122"/>
              </a:rPr>
              <a:t>返回 </a:t>
            </a:r>
            <a:r>
              <a:rPr lang="en-US" altLang="zh-CN" b="1" i="1" smtClean="0">
                <a:solidFill>
                  <a:srgbClr val="008080"/>
                </a:solidFill>
                <a:effectLst>
                  <a:outerShdw blurRad="38100" dist="38100" dir="2700000" algn="tl">
                    <a:srgbClr val="C0C0C0"/>
                  </a:outerShdw>
                </a:effectLst>
                <a:ea typeface="仿宋_GB2312" pitchFamily="49" charset="-122"/>
              </a:rPr>
              <a:t>x</a:t>
            </a:r>
            <a:r>
              <a:rPr lang="en-US" altLang="zh-CN" b="1" smtClean="0">
                <a:solidFill>
                  <a:srgbClr val="008080"/>
                </a:solidFill>
                <a:effectLst>
                  <a:outerShdw blurRad="38100" dist="38100" dir="2700000" algn="tl">
                    <a:srgbClr val="C0C0C0"/>
                  </a:outerShdw>
                </a:effectLst>
                <a:ea typeface="仿宋_GB2312" pitchFamily="49" charset="-122"/>
              </a:rPr>
              <a:t>+</a:t>
            </a:r>
            <a:r>
              <a:rPr lang="en-US" altLang="zh-CN" b="1" i="1" smtClean="0">
                <a:solidFill>
                  <a:srgbClr val="008080"/>
                </a:solidFill>
                <a:effectLst>
                  <a:outerShdw blurRad="38100" dist="38100" dir="2700000" algn="tl">
                    <a:srgbClr val="C0C0C0"/>
                  </a:outerShdw>
                </a:effectLst>
                <a:ea typeface="仿宋_GB2312" pitchFamily="49" charset="-122"/>
              </a:rPr>
              <a:t>y</a:t>
            </a:r>
            <a:endParaRPr lang="en-US" altLang="zh-CN" b="1" smtClean="0">
              <a:solidFill>
                <a:srgbClr val="008080"/>
              </a:solidFill>
              <a:effectLst>
                <a:outerShdw blurRad="38100" dist="38100" dir="2700000" algn="tl">
                  <a:srgbClr val="C0C0C0"/>
                </a:outerShdw>
              </a:effectLst>
              <a:ea typeface="仿宋_GB2312" pitchFamily="49" charset="-122"/>
            </a:endParaRPr>
          </a:p>
          <a:p>
            <a:pPr eaLnBrk="1" hangingPunct="1">
              <a:lnSpc>
                <a:spcPct val="95000"/>
              </a:lnSpc>
              <a:spcBef>
                <a:spcPct val="10000"/>
              </a:spcBef>
              <a:buFontTx/>
              <a:buNone/>
              <a:defRPr/>
            </a:pPr>
            <a:r>
              <a:rPr lang="en-US" altLang="zh-CN" b="1" smtClean="0">
                <a:solidFill>
                  <a:srgbClr val="008080"/>
                </a:solidFill>
                <a:effectLst>
                  <a:outerShdw blurRad="38100" dist="38100" dir="2700000" algn="tl">
                    <a:srgbClr val="C0C0C0"/>
                  </a:outerShdw>
                </a:effectLst>
                <a:ea typeface="仿宋_GB2312" pitchFamily="49" charset="-122"/>
              </a:rPr>
              <a:t>      </a:t>
            </a:r>
            <a:r>
              <a:rPr lang="en-US" altLang="zh-CN" b="1" i="1" smtClean="0">
                <a:solidFill>
                  <a:srgbClr val="CC0000"/>
                </a:solidFill>
                <a:effectLst>
                  <a:outerShdw blurRad="38100" dist="38100" dir="2700000" algn="tl">
                    <a:srgbClr val="C0C0C0"/>
                  </a:outerShdw>
                </a:effectLst>
                <a:ea typeface="仿宋_GB2312" pitchFamily="49" charset="-122"/>
              </a:rPr>
              <a:t>NaturalNumber</a:t>
            </a:r>
            <a:r>
              <a:rPr lang="en-US" altLang="zh-CN" b="1" i="1" smtClean="0">
                <a:solidFill>
                  <a:srgbClr val="008080"/>
                </a:solidFill>
                <a:effectLst>
                  <a:outerShdw blurRad="38100" dist="38100" dir="2700000" algn="tl">
                    <a:srgbClr val="C0C0C0"/>
                  </a:outerShdw>
                </a:effectLst>
                <a:ea typeface="仿宋_GB2312" pitchFamily="49" charset="-122"/>
              </a:rPr>
              <a:t> </a:t>
            </a:r>
            <a:r>
              <a:rPr lang="en-US" altLang="zh-CN" b="1" smtClean="0">
                <a:solidFill>
                  <a:srgbClr val="008080"/>
                </a:solidFill>
                <a:effectLst>
                  <a:outerShdw blurRad="38100" dist="38100" dir="2700000" algn="tl">
                    <a:srgbClr val="C0C0C0"/>
                  </a:outerShdw>
                </a:effectLst>
                <a:ea typeface="仿宋_GB2312" pitchFamily="49" charset="-122"/>
              </a:rPr>
              <a:t> else </a:t>
            </a:r>
            <a:r>
              <a:rPr lang="zh-CN" altLang="en-US" b="1" smtClean="0">
                <a:solidFill>
                  <a:srgbClr val="008080"/>
                </a:solidFill>
                <a:effectLst>
                  <a:outerShdw blurRad="38100" dist="38100" dir="2700000" algn="tl">
                    <a:srgbClr val="C0C0C0"/>
                  </a:outerShdw>
                </a:effectLst>
                <a:ea typeface="仿宋_GB2312" pitchFamily="49" charset="-122"/>
              </a:rPr>
              <a:t>返回</a:t>
            </a:r>
            <a:r>
              <a:rPr lang="en-US" altLang="zh-CN" b="1" i="1" smtClean="0">
                <a:solidFill>
                  <a:srgbClr val="008080"/>
                </a:solidFill>
                <a:effectLst>
                  <a:outerShdw blurRad="38100" dist="38100" dir="2700000" algn="tl">
                    <a:srgbClr val="C0C0C0"/>
                  </a:outerShdw>
                </a:effectLst>
                <a:ea typeface="仿宋_GB2312" pitchFamily="49" charset="-122"/>
              </a:rPr>
              <a:t>MaxInt</a:t>
            </a:r>
            <a:endParaRPr lang="en-US" altLang="zh-CN" b="1" smtClean="0">
              <a:solidFill>
                <a:srgbClr val="CC0000"/>
              </a:solidFill>
              <a:effectLst>
                <a:outerShdw blurRad="38100" dist="38100" dir="2700000" algn="tl">
                  <a:srgbClr val="C0C0C0"/>
                </a:outerShdw>
              </a:effectLst>
              <a:ea typeface="仿宋_GB2312" pitchFamily="49" charset="-122"/>
            </a:endParaRPr>
          </a:p>
          <a:p>
            <a:pPr eaLnBrk="1" hangingPunct="1">
              <a:lnSpc>
                <a:spcPct val="95000"/>
              </a:lnSpc>
              <a:spcBef>
                <a:spcPct val="10000"/>
              </a:spcBef>
              <a:buFontTx/>
              <a:buNone/>
              <a:defRPr/>
            </a:pPr>
            <a:r>
              <a:rPr lang="en-US" altLang="zh-CN" b="1" i="1" smtClean="0">
                <a:solidFill>
                  <a:srgbClr val="CC0000"/>
                </a:solidFill>
                <a:effectLst>
                  <a:outerShdw blurRad="38100" dist="38100" dir="2700000" algn="tl">
                    <a:srgbClr val="C0C0C0"/>
                  </a:outerShdw>
                </a:effectLst>
                <a:ea typeface="仿宋_GB2312" pitchFamily="49" charset="-122"/>
              </a:rPr>
              <a:t>Subtract </a:t>
            </a:r>
            <a:r>
              <a:rPr lang="en-US" altLang="zh-CN" b="1" smtClean="0">
                <a:solidFill>
                  <a:srgbClr val="CC0000"/>
                </a:solidFill>
                <a:effectLst>
                  <a:outerShdw blurRad="38100" dist="38100" dir="2700000" algn="tl">
                    <a:srgbClr val="C0C0C0"/>
                  </a:outerShdw>
                </a:effectLst>
                <a:ea typeface="仿宋_GB2312" pitchFamily="49" charset="-122"/>
              </a:rPr>
              <a:t>(</a:t>
            </a:r>
            <a:r>
              <a:rPr lang="en-US" altLang="zh-CN" b="1" i="1" smtClean="0">
                <a:solidFill>
                  <a:srgbClr val="CC0000"/>
                </a:solidFill>
                <a:effectLst>
                  <a:outerShdw blurRad="38100" dist="38100" dir="2700000" algn="tl">
                    <a:srgbClr val="C0C0C0"/>
                  </a:outerShdw>
                </a:effectLst>
                <a:ea typeface="仿宋_GB2312" pitchFamily="49" charset="-122"/>
              </a:rPr>
              <a:t>x</a:t>
            </a:r>
            <a:r>
              <a:rPr lang="en-US" altLang="zh-CN" b="1" smtClean="0">
                <a:solidFill>
                  <a:srgbClr val="CC0000"/>
                </a:solidFill>
                <a:effectLst>
                  <a:outerShdw blurRad="38100" dist="38100" dir="2700000" algn="tl">
                    <a:srgbClr val="C0C0C0"/>
                  </a:outerShdw>
                </a:effectLst>
                <a:ea typeface="仿宋_GB2312" pitchFamily="49" charset="-122"/>
              </a:rPr>
              <a:t>, </a:t>
            </a:r>
            <a:r>
              <a:rPr lang="en-US" altLang="zh-CN" b="1" i="1" smtClean="0">
                <a:solidFill>
                  <a:srgbClr val="CC0000"/>
                </a:solidFill>
                <a:effectLst>
                  <a:outerShdw blurRad="38100" dist="38100" dir="2700000" algn="tl">
                    <a:srgbClr val="C0C0C0"/>
                  </a:outerShdw>
                </a:effectLst>
                <a:ea typeface="仿宋_GB2312" pitchFamily="49" charset="-122"/>
              </a:rPr>
              <a:t>y</a:t>
            </a:r>
            <a:r>
              <a:rPr lang="en-US" altLang="zh-CN" b="1" smtClean="0">
                <a:solidFill>
                  <a:srgbClr val="CC0000"/>
                </a:solidFill>
                <a:effectLst>
                  <a:outerShdw blurRad="38100" dist="38100" dir="2700000" algn="tl">
                    <a:srgbClr val="C0C0C0"/>
                  </a:outerShdw>
                </a:effectLst>
                <a:ea typeface="仿宋_GB2312" pitchFamily="49" charset="-122"/>
              </a:rPr>
              <a:t>) :         </a:t>
            </a:r>
            <a:r>
              <a:rPr lang="en-US" altLang="zh-CN" b="1" smtClean="0">
                <a:solidFill>
                  <a:srgbClr val="008080"/>
                </a:solidFill>
                <a:effectLst>
                  <a:outerShdw blurRad="38100" dist="38100" dir="2700000" algn="tl">
                    <a:srgbClr val="C0C0C0"/>
                  </a:outerShdw>
                </a:effectLst>
                <a:ea typeface="仿宋_GB2312" pitchFamily="49" charset="-122"/>
              </a:rPr>
              <a:t>if (</a:t>
            </a:r>
            <a:r>
              <a:rPr lang="en-US" altLang="zh-CN" b="1" i="1" smtClean="0">
                <a:solidFill>
                  <a:srgbClr val="008080"/>
                </a:solidFill>
                <a:effectLst>
                  <a:outerShdw blurRad="38100" dist="38100" dir="2700000" algn="tl">
                    <a:srgbClr val="C0C0C0"/>
                  </a:outerShdw>
                </a:effectLst>
                <a:ea typeface="仿宋_GB2312" pitchFamily="49" charset="-122"/>
              </a:rPr>
              <a:t>x &lt; y</a:t>
            </a:r>
            <a:r>
              <a:rPr lang="en-US" altLang="zh-CN" b="1" smtClean="0">
                <a:solidFill>
                  <a:srgbClr val="008080"/>
                </a:solidFill>
                <a:effectLst>
                  <a:outerShdw blurRad="38100" dist="38100" dir="2700000" algn="tl">
                    <a:srgbClr val="C0C0C0"/>
                  </a:outerShdw>
                </a:effectLst>
                <a:ea typeface="仿宋_GB2312" pitchFamily="49" charset="-122"/>
              </a:rPr>
              <a:t>) </a:t>
            </a:r>
            <a:r>
              <a:rPr lang="zh-CN" altLang="zh-CN" b="1" smtClean="0">
                <a:solidFill>
                  <a:srgbClr val="008080"/>
                </a:solidFill>
                <a:effectLst>
                  <a:outerShdw blurRad="38100" dist="38100" dir="2700000" algn="tl">
                    <a:srgbClr val="C0C0C0"/>
                  </a:outerShdw>
                </a:effectLst>
                <a:ea typeface="仿宋_GB2312" pitchFamily="49" charset="-122"/>
              </a:rPr>
              <a:t>返回 0 </a:t>
            </a:r>
            <a:endParaRPr lang="zh-CN" altLang="zh-CN" b="1" i="1" smtClean="0">
              <a:solidFill>
                <a:srgbClr val="008080"/>
              </a:solidFill>
              <a:effectLst>
                <a:outerShdw blurRad="38100" dist="38100" dir="2700000" algn="tl">
                  <a:srgbClr val="C0C0C0"/>
                </a:outerShdw>
              </a:effectLst>
              <a:ea typeface="仿宋_GB2312" pitchFamily="49" charset="-122"/>
            </a:endParaRPr>
          </a:p>
          <a:p>
            <a:pPr eaLnBrk="1" hangingPunct="1">
              <a:lnSpc>
                <a:spcPct val="95000"/>
              </a:lnSpc>
              <a:spcBef>
                <a:spcPct val="10000"/>
              </a:spcBef>
              <a:buFontTx/>
              <a:buNone/>
              <a:defRPr/>
            </a:pPr>
            <a:r>
              <a:rPr lang="zh-CN" altLang="zh-CN" b="1" i="1" smtClean="0">
                <a:solidFill>
                  <a:srgbClr val="008080"/>
                </a:solidFill>
                <a:effectLst>
                  <a:outerShdw blurRad="38100" dist="38100" dir="2700000" algn="tl">
                    <a:srgbClr val="C0C0C0"/>
                  </a:outerShdw>
                </a:effectLst>
                <a:ea typeface="仿宋_GB2312" pitchFamily="49" charset="-122"/>
              </a:rPr>
              <a:t>      </a:t>
            </a:r>
            <a:r>
              <a:rPr lang="en-US" altLang="zh-CN" b="1" i="1" smtClean="0">
                <a:solidFill>
                  <a:srgbClr val="CC0000"/>
                </a:solidFill>
                <a:effectLst>
                  <a:outerShdw blurRad="38100" dist="38100" dir="2700000" algn="tl">
                    <a:srgbClr val="C0C0C0"/>
                  </a:outerShdw>
                </a:effectLst>
                <a:ea typeface="仿宋_GB2312" pitchFamily="49" charset="-122"/>
              </a:rPr>
              <a:t>NaturalNumber</a:t>
            </a:r>
            <a:r>
              <a:rPr lang="en-US" altLang="zh-CN" b="1" smtClean="0">
                <a:solidFill>
                  <a:srgbClr val="008080"/>
                </a:solidFill>
                <a:effectLst>
                  <a:outerShdw blurRad="38100" dist="38100" dir="2700000" algn="tl">
                    <a:srgbClr val="C0C0C0"/>
                  </a:outerShdw>
                </a:effectLst>
                <a:ea typeface="仿宋_GB2312" pitchFamily="49" charset="-122"/>
              </a:rPr>
              <a:t>  else </a:t>
            </a:r>
            <a:r>
              <a:rPr lang="zh-CN" altLang="en-US" b="1" smtClean="0">
                <a:solidFill>
                  <a:srgbClr val="008080"/>
                </a:solidFill>
                <a:effectLst>
                  <a:outerShdw blurRad="38100" dist="38100" dir="2700000" algn="tl">
                    <a:srgbClr val="C0C0C0"/>
                  </a:outerShdw>
                </a:effectLst>
                <a:ea typeface="仿宋_GB2312" pitchFamily="49" charset="-122"/>
              </a:rPr>
              <a:t>返回 </a:t>
            </a:r>
            <a:r>
              <a:rPr lang="en-US" altLang="zh-CN" b="1" i="1" smtClean="0">
                <a:solidFill>
                  <a:srgbClr val="008080"/>
                </a:solidFill>
                <a:effectLst>
                  <a:outerShdw blurRad="38100" dist="38100" dir="2700000" algn="tl">
                    <a:srgbClr val="C0C0C0"/>
                  </a:outerShdw>
                </a:effectLst>
                <a:ea typeface="仿宋_GB2312" pitchFamily="49" charset="-122"/>
              </a:rPr>
              <a:t>x - y</a:t>
            </a:r>
            <a:endParaRPr lang="en-US" altLang="zh-CN" b="1" i="1" smtClean="0">
              <a:solidFill>
                <a:srgbClr val="CC0000"/>
              </a:solidFill>
              <a:effectLst>
                <a:outerShdw blurRad="38100" dist="38100" dir="2700000" algn="tl">
                  <a:srgbClr val="C0C0C0"/>
                </a:outerShdw>
              </a:effectLst>
              <a:ea typeface="仿宋_GB2312" pitchFamily="49" charset="-122"/>
            </a:endParaRPr>
          </a:p>
          <a:p>
            <a:pPr eaLnBrk="1" hangingPunct="1">
              <a:lnSpc>
                <a:spcPct val="95000"/>
              </a:lnSpc>
              <a:spcBef>
                <a:spcPct val="10000"/>
              </a:spcBef>
              <a:buFontTx/>
              <a:buNone/>
              <a:defRPr/>
            </a:pPr>
            <a:r>
              <a:rPr lang="en-US" altLang="zh-CN" b="1" i="1" smtClean="0">
                <a:solidFill>
                  <a:srgbClr val="CC0000"/>
                </a:solidFill>
                <a:effectLst>
                  <a:outerShdw blurRad="38100" dist="38100" dir="2700000" algn="tl">
                    <a:srgbClr val="C0C0C0"/>
                  </a:outerShdw>
                </a:effectLst>
                <a:ea typeface="仿宋_GB2312" pitchFamily="49" charset="-122"/>
              </a:rPr>
              <a:t>Equal </a:t>
            </a:r>
            <a:r>
              <a:rPr lang="en-US" altLang="zh-CN" b="1" smtClean="0">
                <a:solidFill>
                  <a:srgbClr val="CC0000"/>
                </a:solidFill>
                <a:effectLst>
                  <a:outerShdw blurRad="38100" dist="38100" dir="2700000" algn="tl">
                    <a:srgbClr val="C0C0C0"/>
                  </a:outerShdw>
                </a:effectLst>
                <a:ea typeface="仿宋_GB2312" pitchFamily="49" charset="-122"/>
              </a:rPr>
              <a:t>(</a:t>
            </a:r>
            <a:r>
              <a:rPr lang="en-US" altLang="zh-CN" b="1" i="1" smtClean="0">
                <a:solidFill>
                  <a:srgbClr val="CC0000"/>
                </a:solidFill>
                <a:effectLst>
                  <a:outerShdw blurRad="38100" dist="38100" dir="2700000" algn="tl">
                    <a:srgbClr val="C0C0C0"/>
                  </a:outerShdw>
                </a:effectLst>
                <a:ea typeface="仿宋_GB2312" pitchFamily="49" charset="-122"/>
              </a:rPr>
              <a:t>x</a:t>
            </a:r>
            <a:r>
              <a:rPr lang="en-US" altLang="zh-CN" b="1" smtClean="0">
                <a:solidFill>
                  <a:srgbClr val="CC0000"/>
                </a:solidFill>
                <a:effectLst>
                  <a:outerShdw blurRad="38100" dist="38100" dir="2700000" algn="tl">
                    <a:srgbClr val="C0C0C0"/>
                  </a:outerShdw>
                </a:effectLst>
                <a:ea typeface="仿宋_GB2312" pitchFamily="49" charset="-122"/>
              </a:rPr>
              <a:t>, </a:t>
            </a:r>
            <a:r>
              <a:rPr lang="en-US" altLang="zh-CN" b="1" i="1" smtClean="0">
                <a:solidFill>
                  <a:srgbClr val="CC0000"/>
                </a:solidFill>
                <a:effectLst>
                  <a:outerShdw blurRad="38100" dist="38100" dir="2700000" algn="tl">
                    <a:srgbClr val="C0C0C0"/>
                  </a:outerShdw>
                </a:effectLst>
                <a:ea typeface="仿宋_GB2312" pitchFamily="49" charset="-122"/>
              </a:rPr>
              <a:t>y</a:t>
            </a:r>
            <a:r>
              <a:rPr lang="en-US" altLang="zh-CN" b="1" smtClean="0">
                <a:solidFill>
                  <a:srgbClr val="CC0000"/>
                </a:solidFill>
                <a:effectLst>
                  <a:outerShdw blurRad="38100" dist="38100" dir="2700000" algn="tl">
                    <a:srgbClr val="C0C0C0"/>
                  </a:outerShdw>
                </a:effectLst>
                <a:ea typeface="仿宋_GB2312" pitchFamily="49" charset="-122"/>
              </a:rPr>
              <a:t>) :             </a:t>
            </a:r>
            <a:r>
              <a:rPr lang="en-US" altLang="zh-CN" b="1" smtClean="0">
                <a:solidFill>
                  <a:srgbClr val="008080"/>
                </a:solidFill>
                <a:effectLst>
                  <a:outerShdw blurRad="38100" dist="38100" dir="2700000" algn="tl">
                    <a:srgbClr val="C0C0C0"/>
                  </a:outerShdw>
                </a:effectLst>
                <a:ea typeface="仿宋_GB2312" pitchFamily="49" charset="-122"/>
              </a:rPr>
              <a:t>if (</a:t>
            </a:r>
            <a:r>
              <a:rPr lang="en-US" altLang="zh-CN" b="1" i="1" smtClean="0">
                <a:solidFill>
                  <a:srgbClr val="008080"/>
                </a:solidFill>
                <a:effectLst>
                  <a:outerShdw blurRad="38100" dist="38100" dir="2700000" algn="tl">
                    <a:srgbClr val="C0C0C0"/>
                  </a:outerShdw>
                </a:effectLst>
                <a:ea typeface="仿宋_GB2312" pitchFamily="49" charset="-122"/>
              </a:rPr>
              <a:t>x==y</a:t>
            </a:r>
            <a:r>
              <a:rPr lang="en-US" altLang="zh-CN" b="1" smtClean="0">
                <a:solidFill>
                  <a:srgbClr val="008080"/>
                </a:solidFill>
                <a:effectLst>
                  <a:outerShdw blurRad="38100" dist="38100" dir="2700000" algn="tl">
                    <a:srgbClr val="C0C0C0"/>
                  </a:outerShdw>
                </a:effectLst>
                <a:ea typeface="仿宋_GB2312" pitchFamily="49" charset="-122"/>
              </a:rPr>
              <a:t>) </a:t>
            </a:r>
            <a:r>
              <a:rPr lang="zh-CN" altLang="zh-CN" b="1" smtClean="0">
                <a:solidFill>
                  <a:srgbClr val="008080"/>
                </a:solidFill>
                <a:effectLst>
                  <a:outerShdw blurRad="38100" dist="38100" dir="2700000" algn="tl">
                    <a:srgbClr val="C0C0C0"/>
                  </a:outerShdw>
                </a:effectLst>
                <a:ea typeface="仿宋_GB2312" pitchFamily="49" charset="-122"/>
              </a:rPr>
              <a:t>返回</a:t>
            </a:r>
            <a:r>
              <a:rPr lang="en-US" altLang="zh-CN" b="1" i="1" smtClean="0">
                <a:solidFill>
                  <a:srgbClr val="008080"/>
                </a:solidFill>
                <a:effectLst>
                  <a:outerShdw blurRad="38100" dist="38100" dir="2700000" algn="tl">
                    <a:srgbClr val="C0C0C0"/>
                  </a:outerShdw>
                </a:effectLst>
                <a:ea typeface="仿宋_GB2312" pitchFamily="49" charset="-122"/>
              </a:rPr>
              <a:t>True</a:t>
            </a:r>
          </a:p>
          <a:p>
            <a:pPr eaLnBrk="1" hangingPunct="1">
              <a:lnSpc>
                <a:spcPct val="95000"/>
              </a:lnSpc>
              <a:spcBef>
                <a:spcPct val="10000"/>
              </a:spcBef>
              <a:buFontTx/>
              <a:buNone/>
              <a:defRPr/>
            </a:pPr>
            <a:r>
              <a:rPr lang="en-US" altLang="zh-CN" b="1" i="1" smtClean="0">
                <a:solidFill>
                  <a:srgbClr val="008080"/>
                </a:solidFill>
                <a:effectLst>
                  <a:outerShdw blurRad="38100" dist="38100" dir="2700000" algn="tl">
                    <a:srgbClr val="C0C0C0"/>
                  </a:outerShdw>
                </a:effectLst>
                <a:ea typeface="仿宋_GB2312" pitchFamily="49" charset="-122"/>
              </a:rPr>
              <a:t>      </a:t>
            </a:r>
            <a:r>
              <a:rPr lang="en-US" altLang="zh-CN" b="1" i="1" smtClean="0">
                <a:solidFill>
                  <a:srgbClr val="CC0000"/>
                </a:solidFill>
                <a:effectLst>
                  <a:outerShdw blurRad="38100" dist="38100" dir="2700000" algn="tl">
                    <a:srgbClr val="C0C0C0"/>
                  </a:outerShdw>
                </a:effectLst>
                <a:ea typeface="仿宋_GB2312" pitchFamily="49" charset="-122"/>
              </a:rPr>
              <a:t>Boolean</a:t>
            </a:r>
            <a:r>
              <a:rPr lang="en-US" altLang="zh-CN" b="1" smtClean="0">
                <a:solidFill>
                  <a:srgbClr val="008080"/>
                </a:solidFill>
                <a:effectLst>
                  <a:outerShdw blurRad="38100" dist="38100" dir="2700000" algn="tl">
                    <a:srgbClr val="C0C0C0"/>
                  </a:outerShdw>
                </a:effectLst>
                <a:ea typeface="仿宋_GB2312" pitchFamily="49" charset="-122"/>
              </a:rPr>
              <a:t>               else </a:t>
            </a:r>
            <a:r>
              <a:rPr lang="zh-CN" altLang="zh-CN" b="1" smtClean="0">
                <a:solidFill>
                  <a:srgbClr val="008080"/>
                </a:solidFill>
                <a:effectLst>
                  <a:outerShdw blurRad="38100" dist="38100" dir="2700000" algn="tl">
                    <a:srgbClr val="C0C0C0"/>
                  </a:outerShdw>
                </a:effectLst>
                <a:ea typeface="仿宋_GB2312" pitchFamily="49" charset="-122"/>
              </a:rPr>
              <a:t>返回 </a:t>
            </a:r>
            <a:r>
              <a:rPr lang="en-US" altLang="zh-CN" b="1" i="1" smtClean="0">
                <a:solidFill>
                  <a:srgbClr val="008080"/>
                </a:solidFill>
                <a:effectLst>
                  <a:outerShdw blurRad="38100" dist="38100" dir="2700000" algn="tl">
                    <a:srgbClr val="C0C0C0"/>
                  </a:outerShdw>
                </a:effectLst>
                <a:ea typeface="仿宋_GB2312" pitchFamily="49" charset="-122"/>
              </a:rPr>
              <a:t>False</a:t>
            </a:r>
            <a:endParaRPr lang="en-US" altLang="zh-CN" b="1" smtClean="0">
              <a:solidFill>
                <a:srgbClr val="CC0000"/>
              </a:solidFill>
              <a:effectLst>
                <a:outerShdw blurRad="38100" dist="38100" dir="2700000" algn="tl">
                  <a:srgbClr val="C0C0C0"/>
                </a:outerShdw>
              </a:effectLst>
              <a:ea typeface="仿宋_GB2312" pitchFamily="49" charset="-122"/>
            </a:endParaRPr>
          </a:p>
          <a:p>
            <a:pPr eaLnBrk="1" hangingPunct="1">
              <a:lnSpc>
                <a:spcPct val="95000"/>
              </a:lnSpc>
              <a:spcBef>
                <a:spcPct val="10000"/>
              </a:spcBef>
              <a:buFontTx/>
              <a:buNone/>
              <a:defRPr/>
            </a:pPr>
            <a:r>
              <a:rPr lang="en-US" altLang="zh-CN" b="1" i="1" smtClean="0">
                <a:solidFill>
                  <a:srgbClr val="CC0000"/>
                </a:solidFill>
                <a:effectLst>
                  <a:outerShdw blurRad="38100" dist="38100" dir="2700000" algn="tl">
                    <a:srgbClr val="C0C0C0"/>
                  </a:outerShdw>
                </a:effectLst>
                <a:ea typeface="仿宋_GB2312" pitchFamily="49" charset="-122"/>
              </a:rPr>
              <a:t>Successor </a:t>
            </a:r>
            <a:r>
              <a:rPr lang="en-US" altLang="zh-CN" b="1" smtClean="0">
                <a:solidFill>
                  <a:srgbClr val="CC0000"/>
                </a:solidFill>
                <a:effectLst>
                  <a:outerShdw blurRad="38100" dist="38100" dir="2700000" algn="tl">
                    <a:srgbClr val="C0C0C0"/>
                  </a:outerShdw>
                </a:effectLst>
                <a:ea typeface="仿宋_GB2312" pitchFamily="49" charset="-122"/>
              </a:rPr>
              <a:t>(</a:t>
            </a:r>
            <a:r>
              <a:rPr lang="en-US" altLang="zh-CN" b="1" i="1" smtClean="0">
                <a:solidFill>
                  <a:srgbClr val="CC0000"/>
                </a:solidFill>
                <a:effectLst>
                  <a:outerShdw blurRad="38100" dist="38100" dir="2700000" algn="tl">
                    <a:srgbClr val="C0C0C0"/>
                  </a:outerShdw>
                </a:effectLst>
                <a:ea typeface="仿宋_GB2312" pitchFamily="49" charset="-122"/>
              </a:rPr>
              <a:t>x</a:t>
            </a:r>
            <a:r>
              <a:rPr lang="en-US" altLang="zh-CN" b="1" smtClean="0">
                <a:solidFill>
                  <a:srgbClr val="CC0000"/>
                </a:solidFill>
                <a:effectLst>
                  <a:outerShdw blurRad="38100" dist="38100" dir="2700000" algn="tl">
                    <a:srgbClr val="C0C0C0"/>
                  </a:outerShdw>
                </a:effectLst>
                <a:ea typeface="仿宋_GB2312" pitchFamily="49" charset="-122"/>
              </a:rPr>
              <a:t>) :          </a:t>
            </a:r>
            <a:r>
              <a:rPr lang="en-US" altLang="zh-CN" b="1" smtClean="0">
                <a:solidFill>
                  <a:srgbClr val="008080"/>
                </a:solidFill>
                <a:effectLst>
                  <a:outerShdw blurRad="38100" dist="38100" dir="2700000" algn="tl">
                    <a:srgbClr val="C0C0C0"/>
                  </a:outerShdw>
                </a:effectLst>
                <a:ea typeface="仿宋_GB2312" pitchFamily="49" charset="-122"/>
              </a:rPr>
              <a:t>if (</a:t>
            </a:r>
            <a:r>
              <a:rPr lang="en-US" altLang="zh-CN" b="1" i="1" smtClean="0">
                <a:solidFill>
                  <a:srgbClr val="008080"/>
                </a:solidFill>
                <a:effectLst>
                  <a:outerShdw blurRad="38100" dist="38100" dir="2700000" algn="tl">
                    <a:srgbClr val="C0C0C0"/>
                  </a:outerShdw>
                </a:effectLst>
                <a:ea typeface="仿宋_GB2312" pitchFamily="49" charset="-122"/>
              </a:rPr>
              <a:t>x==MaxInt</a:t>
            </a:r>
            <a:r>
              <a:rPr lang="en-US" altLang="zh-CN" b="1" smtClean="0">
                <a:solidFill>
                  <a:srgbClr val="008080"/>
                </a:solidFill>
                <a:effectLst>
                  <a:outerShdw blurRad="38100" dist="38100" dir="2700000" algn="tl">
                    <a:srgbClr val="C0C0C0"/>
                  </a:outerShdw>
                </a:effectLst>
                <a:ea typeface="仿宋_GB2312" pitchFamily="49" charset="-122"/>
              </a:rPr>
              <a:t>) </a:t>
            </a:r>
            <a:r>
              <a:rPr lang="zh-CN" altLang="en-US" b="1" smtClean="0">
                <a:solidFill>
                  <a:srgbClr val="008080"/>
                </a:solidFill>
                <a:effectLst>
                  <a:outerShdw blurRad="38100" dist="38100" dir="2700000" algn="tl">
                    <a:srgbClr val="C0C0C0"/>
                  </a:outerShdw>
                </a:effectLst>
                <a:ea typeface="仿宋_GB2312" pitchFamily="49" charset="-122"/>
              </a:rPr>
              <a:t>返回 </a:t>
            </a:r>
            <a:r>
              <a:rPr lang="en-US" altLang="zh-CN" b="1" i="1" smtClean="0">
                <a:solidFill>
                  <a:srgbClr val="008080"/>
                </a:solidFill>
                <a:effectLst>
                  <a:outerShdw blurRad="38100" dist="38100" dir="2700000" algn="tl">
                    <a:srgbClr val="C0C0C0"/>
                  </a:outerShdw>
                </a:effectLst>
                <a:ea typeface="仿宋_GB2312" pitchFamily="49" charset="-122"/>
              </a:rPr>
              <a:t>x</a:t>
            </a:r>
            <a:endParaRPr lang="en-US" altLang="zh-CN" b="1" smtClean="0">
              <a:solidFill>
                <a:srgbClr val="008080"/>
              </a:solidFill>
              <a:effectLst>
                <a:outerShdw blurRad="38100" dist="38100" dir="2700000" algn="tl">
                  <a:srgbClr val="C0C0C0"/>
                </a:outerShdw>
              </a:effectLst>
              <a:ea typeface="仿宋_GB2312" pitchFamily="49" charset="-122"/>
            </a:endParaRPr>
          </a:p>
          <a:p>
            <a:pPr eaLnBrk="1" hangingPunct="1">
              <a:lnSpc>
                <a:spcPct val="95000"/>
              </a:lnSpc>
              <a:spcBef>
                <a:spcPct val="10000"/>
              </a:spcBef>
              <a:buFontTx/>
              <a:buNone/>
              <a:defRPr/>
            </a:pPr>
            <a:r>
              <a:rPr lang="en-US" altLang="zh-CN" b="1" i="1" smtClean="0">
                <a:solidFill>
                  <a:srgbClr val="CC0000"/>
                </a:solidFill>
                <a:effectLst>
                  <a:outerShdw blurRad="38100" dist="38100" dir="2700000" algn="tl">
                    <a:srgbClr val="C0C0C0"/>
                  </a:outerShdw>
                </a:effectLst>
                <a:ea typeface="仿宋_GB2312" pitchFamily="49" charset="-122"/>
              </a:rPr>
              <a:t>      NaturalNumber  </a:t>
            </a:r>
            <a:r>
              <a:rPr lang="en-US" altLang="zh-CN" b="1" smtClean="0">
                <a:solidFill>
                  <a:srgbClr val="008080"/>
                </a:solidFill>
                <a:effectLst>
                  <a:outerShdw blurRad="38100" dist="38100" dir="2700000" algn="tl">
                    <a:srgbClr val="C0C0C0"/>
                  </a:outerShdw>
                </a:effectLst>
                <a:ea typeface="仿宋_GB2312" pitchFamily="49" charset="-122"/>
              </a:rPr>
              <a:t>else  </a:t>
            </a:r>
            <a:r>
              <a:rPr lang="zh-CN" altLang="en-US" b="1" smtClean="0">
                <a:solidFill>
                  <a:srgbClr val="008080"/>
                </a:solidFill>
                <a:effectLst>
                  <a:outerShdw blurRad="38100" dist="38100" dir="2700000" algn="tl">
                    <a:srgbClr val="C0C0C0"/>
                  </a:outerShdw>
                </a:effectLst>
                <a:ea typeface="仿宋_GB2312" pitchFamily="49" charset="-122"/>
              </a:rPr>
              <a:t>返回 </a:t>
            </a:r>
            <a:r>
              <a:rPr lang="en-US" altLang="zh-CN" b="1" i="1" smtClean="0">
                <a:solidFill>
                  <a:srgbClr val="008080"/>
                </a:solidFill>
                <a:effectLst>
                  <a:outerShdw blurRad="38100" dist="38100" dir="2700000" algn="tl">
                    <a:srgbClr val="C0C0C0"/>
                  </a:outerShdw>
                </a:effectLst>
                <a:ea typeface="仿宋_GB2312" pitchFamily="49" charset="-122"/>
              </a:rPr>
              <a:t>x</a:t>
            </a:r>
            <a:r>
              <a:rPr lang="en-US" altLang="zh-CN" b="1" smtClean="0">
                <a:solidFill>
                  <a:srgbClr val="008080"/>
                </a:solidFill>
                <a:effectLst>
                  <a:outerShdw blurRad="38100" dist="38100" dir="2700000" algn="tl">
                    <a:srgbClr val="C0C0C0"/>
                  </a:outerShdw>
                </a:effectLst>
                <a:ea typeface="仿宋_GB2312" pitchFamily="49" charset="-122"/>
              </a:rPr>
              <a:t>+1</a:t>
            </a:r>
          </a:p>
          <a:p>
            <a:pPr eaLnBrk="1" hangingPunct="1">
              <a:lnSpc>
                <a:spcPct val="95000"/>
              </a:lnSpc>
              <a:spcBef>
                <a:spcPct val="10000"/>
              </a:spcBef>
              <a:buFontTx/>
              <a:buNone/>
              <a:defRPr/>
            </a:pPr>
            <a:r>
              <a:rPr lang="en-US" altLang="zh-CN" b="1" smtClean="0">
                <a:solidFill>
                  <a:srgbClr val="0000CC"/>
                </a:solidFill>
                <a:effectLst>
                  <a:outerShdw blurRad="38100" dist="38100" dir="2700000" algn="tl">
                    <a:srgbClr val="C0C0C0"/>
                  </a:outerShdw>
                </a:effectLst>
                <a:ea typeface="仿宋_GB2312" pitchFamily="49" charset="-122"/>
              </a:rPr>
              <a:t>end</a:t>
            </a:r>
            <a:r>
              <a:rPr lang="en-US" altLang="zh-CN" b="1" smtClean="0">
                <a:solidFill>
                  <a:srgbClr val="008080"/>
                </a:solidFill>
                <a:effectLst>
                  <a:outerShdw blurRad="38100" dist="38100" dir="2700000" algn="tl">
                    <a:srgbClr val="C0C0C0"/>
                  </a:outerShdw>
                </a:effectLst>
                <a:ea typeface="仿宋_GB2312" pitchFamily="49" charset="-122"/>
              </a:rPr>
              <a:t> </a:t>
            </a:r>
            <a:r>
              <a:rPr lang="en-US" altLang="zh-CN" b="1" i="1" smtClean="0">
                <a:solidFill>
                  <a:srgbClr val="CC0000"/>
                </a:solidFill>
                <a:effectLst>
                  <a:outerShdw blurRad="38100" dist="38100" dir="2700000" algn="tl">
                    <a:srgbClr val="C0C0C0"/>
                  </a:outerShdw>
                </a:effectLst>
                <a:ea typeface="仿宋_GB2312" pitchFamily="49" charset="-122"/>
              </a:rPr>
              <a:t>NaturalNumber</a:t>
            </a:r>
          </a:p>
        </p:txBody>
      </p:sp>
    </p:spTree>
  </p:cSld>
  <p:clrMapOvr>
    <a:masterClrMapping/>
  </p:clrMapOvr>
  <p:transition>
    <p:spli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0" y="116632"/>
            <a:ext cx="65260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3731" tIns="56866" rIns="113731" bIns="56866" anchor="ctr"/>
          <a:lstStyle/>
          <a:p>
            <a:pPr algn="ctr" eaLnBrk="1" hangingPunct="1">
              <a:defRPr/>
            </a:pPr>
            <a:r>
              <a:rPr lang="zh-CN" altLang="en-US" sz="4000" b="1" dirty="0">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面向对象的</a:t>
            </a:r>
            <a:r>
              <a:rPr lang="zh-CN" altLang="en-US" sz="4000" b="1" dirty="0" smtClean="0">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概念与数据结构</a:t>
            </a:r>
            <a:endParaRPr lang="zh-CN" altLang="en-US" sz="4400" dirty="0">
              <a:solidFill>
                <a:schemeClr val="tx2"/>
              </a:solidFill>
              <a:latin typeface="Times New Roman" panose="02020603050405020304" pitchFamily="18" charset="0"/>
              <a:ea typeface="宋体" panose="02010600030101010101" pitchFamily="2" charset="-122"/>
            </a:endParaRPr>
          </a:p>
        </p:txBody>
      </p:sp>
      <p:sp>
        <p:nvSpPr>
          <p:cNvPr id="246787" name="Rectangle 3"/>
          <p:cNvSpPr>
            <a:spLocks noChangeArrowheads="1"/>
          </p:cNvSpPr>
          <p:nvPr/>
        </p:nvSpPr>
        <p:spPr bwMode="auto">
          <a:xfrm>
            <a:off x="838200" y="1447800"/>
            <a:ext cx="7848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3731" tIns="56866" rIns="113731" bIns="56866"/>
          <a:lstStyle/>
          <a:p>
            <a:pPr marL="342900" indent="-342900" eaLnBrk="1" hangingPunct="1">
              <a:spcBef>
                <a:spcPct val="20000"/>
              </a:spcBef>
              <a:buClr>
                <a:schemeClr val="tx2"/>
              </a:buClr>
              <a:buSzPct val="50000"/>
              <a:buFont typeface="Wingdings" pitchFamily="2" charset="2"/>
              <a:buChar char="n"/>
              <a:defRPr/>
            </a:pPr>
            <a:r>
              <a:rPr lang="zh-CN" altLang="en-US" sz="3600" b="1">
                <a:solidFill>
                  <a:srgbClr val="0000CC"/>
                </a:solidFill>
                <a:effectLst>
                  <a:outerShdw blurRad="38100" dist="38100" dir="2700000" algn="tl">
                    <a:srgbClr val="C0C0C0"/>
                  </a:outerShdw>
                </a:effectLst>
                <a:latin typeface="仿宋_GB2312" pitchFamily="49" charset="-122"/>
                <a:ea typeface="仿宋_GB2312" pitchFamily="49" charset="-122"/>
              </a:rPr>
              <a:t>面向对象 </a:t>
            </a:r>
            <a:r>
              <a:rPr lang="en-US" altLang="zh-CN" sz="3600" b="1">
                <a:solidFill>
                  <a:srgbClr val="0000CC"/>
                </a:solidFill>
                <a:effectLst>
                  <a:outerShdw blurRad="38100" dist="38100" dir="2700000" algn="tl">
                    <a:srgbClr val="C0C0C0"/>
                  </a:outerShdw>
                </a:effectLst>
                <a:latin typeface="仿宋_GB2312" pitchFamily="49" charset="-122"/>
                <a:ea typeface="仿宋_GB2312" pitchFamily="49" charset="-122"/>
              </a:rPr>
              <a:t>= </a:t>
            </a:r>
            <a:r>
              <a:rPr lang="zh-CN" altLang="en-US" sz="3600" b="1">
                <a:solidFill>
                  <a:srgbClr val="0000CC"/>
                </a:solidFill>
                <a:effectLst>
                  <a:outerShdw blurRad="38100" dist="38100" dir="2700000" algn="tl">
                    <a:srgbClr val="C0C0C0"/>
                  </a:outerShdw>
                </a:effectLst>
                <a:latin typeface="仿宋_GB2312" pitchFamily="49" charset="-122"/>
                <a:ea typeface="仿宋_GB2312" pitchFamily="49" charset="-122"/>
              </a:rPr>
              <a:t>对象＋类＋继承＋通信</a:t>
            </a:r>
            <a:endParaRPr lang="zh-CN" altLang="en-US" sz="3200">
              <a:latin typeface="Times New Roman" panose="02020603050405020304" pitchFamily="18" charset="0"/>
              <a:ea typeface="宋体" panose="02010600030101010101" pitchFamily="2" charset="-122"/>
            </a:endParaRPr>
          </a:p>
          <a:p>
            <a:pPr marL="342900" indent="-342900" eaLnBrk="1" hangingPunct="1">
              <a:spcBef>
                <a:spcPct val="20000"/>
              </a:spcBef>
              <a:buClr>
                <a:schemeClr val="tx2"/>
              </a:buClr>
              <a:buSzPct val="50000"/>
              <a:buFont typeface="Wingdings" pitchFamily="2" charset="2"/>
              <a:buChar char="n"/>
              <a:defRPr/>
            </a:pPr>
            <a:r>
              <a:rPr lang="zh-CN" altLang="en-US" sz="3600" b="1">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对象</a:t>
            </a:r>
          </a:p>
          <a:p>
            <a:pPr marL="742950" lvl="1" indent="-285750" eaLnBrk="1" hangingPunct="1">
              <a:spcBef>
                <a:spcPct val="20000"/>
              </a:spcBef>
              <a:buClr>
                <a:srgbClr val="00CC00"/>
              </a:buClr>
              <a:buSzPct val="50000"/>
              <a:buFont typeface="Wingdings" pitchFamily="2" charset="2"/>
              <a:buChar char="u"/>
              <a:defRPr/>
            </a:pPr>
            <a:r>
              <a:rPr lang="zh-CN" altLang="en-US" sz="3600" b="1">
                <a:solidFill>
                  <a:srgbClr val="008080"/>
                </a:solidFill>
                <a:effectLst>
                  <a:outerShdw blurRad="38100" dist="38100" dir="2700000" algn="tl">
                    <a:srgbClr val="C0C0C0"/>
                  </a:outerShdw>
                </a:effectLst>
                <a:latin typeface="Times New Roman" panose="02020603050405020304" pitchFamily="18" charset="0"/>
                <a:ea typeface="仿宋_GB2312" pitchFamily="49" charset="-122"/>
              </a:rPr>
              <a:t> 在应用问题中出现的各种</a:t>
            </a:r>
            <a:r>
              <a:rPr lang="zh-CN" altLang="en-US" sz="36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实体</a:t>
            </a:r>
            <a:r>
              <a:rPr lang="zh-CN" altLang="en-US" sz="3600" b="1">
                <a:solidFill>
                  <a:srgbClr val="008080"/>
                </a:solidFill>
                <a:effectLst>
                  <a:outerShdw blurRad="38100" dist="38100" dir="2700000" algn="tl">
                    <a:srgbClr val="C0C0C0"/>
                  </a:outerShdw>
                </a:effectLst>
                <a:latin typeface="Times New Roman" panose="02020603050405020304" pitchFamily="18" charset="0"/>
                <a:ea typeface="仿宋_GB2312" pitchFamily="49" charset="-122"/>
              </a:rPr>
              <a:t>、</a:t>
            </a:r>
            <a:r>
              <a:rPr lang="zh-CN" altLang="en-US" sz="36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事件</a:t>
            </a:r>
            <a:r>
              <a:rPr lang="zh-CN" altLang="en-US" sz="3600" b="1">
                <a:solidFill>
                  <a:srgbClr val="008080"/>
                </a:solidFill>
                <a:effectLst>
                  <a:outerShdw blurRad="38100" dist="38100" dir="2700000" algn="tl">
                    <a:srgbClr val="C0C0C0"/>
                  </a:outerShdw>
                </a:effectLst>
                <a:latin typeface="Times New Roman" panose="02020603050405020304" pitchFamily="18" charset="0"/>
                <a:ea typeface="仿宋_GB2312" pitchFamily="49" charset="-122"/>
              </a:rPr>
              <a:t>、</a:t>
            </a:r>
            <a:r>
              <a:rPr lang="zh-CN" altLang="en-US" sz="36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规格说明</a:t>
            </a:r>
            <a:r>
              <a:rPr lang="zh-CN" altLang="en-US" sz="3600" b="1">
                <a:solidFill>
                  <a:srgbClr val="008080"/>
                </a:solidFill>
                <a:effectLst>
                  <a:outerShdw blurRad="38100" dist="38100" dir="2700000" algn="tl">
                    <a:srgbClr val="C0C0C0"/>
                  </a:outerShdw>
                </a:effectLst>
                <a:latin typeface="Times New Roman" panose="02020603050405020304" pitchFamily="18" charset="0"/>
                <a:ea typeface="仿宋_GB2312" pitchFamily="49" charset="-122"/>
              </a:rPr>
              <a:t>等</a:t>
            </a:r>
          </a:p>
          <a:p>
            <a:pPr marL="742950" lvl="1" indent="-285750" eaLnBrk="1" hangingPunct="1">
              <a:spcBef>
                <a:spcPct val="20000"/>
              </a:spcBef>
              <a:buClr>
                <a:srgbClr val="00CC00"/>
              </a:buClr>
              <a:buSzPct val="50000"/>
              <a:buFont typeface="Wingdings" pitchFamily="2" charset="2"/>
              <a:buChar char="u"/>
              <a:defRPr/>
            </a:pPr>
            <a:r>
              <a:rPr lang="zh-CN" altLang="en-US" sz="3600" b="1">
                <a:solidFill>
                  <a:srgbClr val="008080"/>
                </a:solidFill>
                <a:effectLst>
                  <a:outerShdw blurRad="38100" dist="38100" dir="2700000" algn="tl">
                    <a:srgbClr val="C0C0C0"/>
                  </a:outerShdw>
                </a:effectLst>
                <a:latin typeface="Times New Roman" panose="02020603050405020304" pitchFamily="18" charset="0"/>
                <a:ea typeface="仿宋_GB2312" pitchFamily="49" charset="-122"/>
              </a:rPr>
              <a:t> 由一组</a:t>
            </a:r>
            <a:r>
              <a:rPr lang="zh-CN" altLang="en-US" sz="36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属性值</a:t>
            </a:r>
            <a:r>
              <a:rPr lang="zh-CN" altLang="en-US" sz="3600" b="1">
                <a:solidFill>
                  <a:srgbClr val="008080"/>
                </a:solidFill>
                <a:effectLst>
                  <a:outerShdw blurRad="38100" dist="38100" dir="2700000" algn="tl">
                    <a:srgbClr val="C0C0C0"/>
                  </a:outerShdw>
                </a:effectLst>
                <a:latin typeface="Times New Roman" panose="02020603050405020304" pitchFamily="18" charset="0"/>
                <a:ea typeface="仿宋_GB2312" pitchFamily="49" charset="-122"/>
              </a:rPr>
              <a:t>和在这组值上的一组</a:t>
            </a:r>
            <a:r>
              <a:rPr lang="zh-CN" altLang="en-US" sz="36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服务</a:t>
            </a:r>
            <a:r>
              <a:rPr lang="zh-CN" altLang="en-US" sz="3600" b="1">
                <a:solidFill>
                  <a:srgbClr val="008080"/>
                </a:solidFill>
                <a:effectLst>
                  <a:outerShdw blurRad="38100" dist="38100" dir="2700000" algn="tl">
                    <a:srgbClr val="C0C0C0"/>
                  </a:outerShdw>
                </a:effectLst>
                <a:latin typeface="Times New Roman" panose="02020603050405020304" pitchFamily="18" charset="0"/>
                <a:ea typeface="仿宋_GB2312" pitchFamily="49" charset="-122"/>
              </a:rPr>
              <a:t>（或称操作）构成</a:t>
            </a:r>
          </a:p>
        </p:txBody>
      </p:sp>
    </p:spTree>
  </p:cSld>
  <p:clrMapOvr>
    <a:masterClrMapping/>
  </p:clrMapOvr>
  <p:transition>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body" idx="1"/>
          </p:nvPr>
        </p:nvSpPr>
        <p:spPr>
          <a:xfrm>
            <a:off x="685800" y="1143000"/>
            <a:ext cx="8001000" cy="4953000"/>
          </a:xfrm>
        </p:spPr>
        <p:txBody>
          <a:bodyPr lIns="112947" tIns="56473" rIns="112947" bIns="56473"/>
          <a:lstStyle/>
          <a:p>
            <a:pPr eaLnBrk="1" hangingPunct="1">
              <a:buClr>
                <a:schemeClr val="tx2"/>
              </a:buClr>
              <a:buSzPct val="50000"/>
              <a:buFont typeface="Wingdings" pitchFamily="2" charset="2"/>
              <a:buChar char="n"/>
              <a:defRPr/>
            </a:pPr>
            <a:r>
              <a:rPr lang="zh-CN" altLang="en-US" sz="3600" b="1" smtClean="0">
                <a:solidFill>
                  <a:srgbClr val="0000FF"/>
                </a:solidFill>
                <a:effectLst>
                  <a:outerShdw blurRad="38100" dist="38100" dir="2700000" algn="tl">
                    <a:srgbClr val="C0C0C0"/>
                  </a:outerShdw>
                </a:effectLst>
                <a:ea typeface="仿宋_GB2312" pitchFamily="49" charset="-122"/>
              </a:rPr>
              <a:t>线性结构</a:t>
            </a:r>
            <a:endParaRPr lang="zh-CN" altLang="en-US" sz="3600" b="1" smtClean="0">
              <a:effectLst>
                <a:outerShdw blurRad="38100" dist="38100" dir="2700000" algn="tl">
                  <a:srgbClr val="C0C0C0"/>
                </a:outerShdw>
              </a:effectLst>
              <a:ea typeface="仿宋_GB2312" pitchFamily="49" charset="-122"/>
            </a:endParaRPr>
          </a:p>
          <a:p>
            <a:pPr lvl="1" eaLnBrk="1" hangingPunct="1">
              <a:buClr>
                <a:srgbClr val="00CC00"/>
              </a:buClr>
              <a:buSzPct val="50000"/>
              <a:buFont typeface="Wingdings" pitchFamily="2" charset="2"/>
              <a:buChar char="u"/>
              <a:defRPr/>
            </a:pPr>
            <a:r>
              <a:rPr lang="zh-CN" altLang="en-US" sz="3600" b="1" smtClean="0">
                <a:effectLst>
                  <a:outerShdw blurRad="38100" dist="38100" dir="2700000" algn="tl">
                    <a:srgbClr val="C0C0C0"/>
                  </a:outerShdw>
                </a:effectLst>
                <a:ea typeface="仿宋_GB2312" pitchFamily="49" charset="-122"/>
              </a:rPr>
              <a:t>直接存取类  </a:t>
            </a:r>
            <a:r>
              <a:rPr lang="zh-CN" altLang="en-US" sz="3600" b="1" smtClean="0">
                <a:solidFill>
                  <a:srgbClr val="008080"/>
                </a:solidFill>
                <a:effectLst>
                  <a:outerShdw blurRad="38100" dist="38100" dir="2700000" algn="tl">
                    <a:srgbClr val="C0C0C0"/>
                  </a:outerShdw>
                </a:effectLst>
                <a:ea typeface="仿宋_GB2312" pitchFamily="49" charset="-122"/>
              </a:rPr>
              <a:t>数组</a:t>
            </a:r>
            <a:r>
              <a:rPr lang="en-US" altLang="zh-CN" sz="3600" b="1" smtClean="0">
                <a:solidFill>
                  <a:srgbClr val="008080"/>
                </a:solidFill>
                <a:effectLst>
                  <a:outerShdw blurRad="38100" dist="38100" dir="2700000" algn="tl">
                    <a:srgbClr val="C0C0C0"/>
                  </a:outerShdw>
                </a:effectLst>
                <a:ea typeface="仿宋_GB2312" pitchFamily="49" charset="-122"/>
              </a:rPr>
              <a:t>, </a:t>
            </a:r>
            <a:r>
              <a:rPr lang="zh-CN" altLang="en-US" sz="3600" b="1" smtClean="0">
                <a:solidFill>
                  <a:srgbClr val="008080"/>
                </a:solidFill>
                <a:effectLst>
                  <a:outerShdw blurRad="38100" dist="38100" dir="2700000" algn="tl">
                    <a:srgbClr val="C0C0C0"/>
                  </a:outerShdw>
                </a:effectLst>
                <a:ea typeface="仿宋_GB2312" pitchFamily="49" charset="-122"/>
              </a:rPr>
              <a:t>文件</a:t>
            </a:r>
            <a:endParaRPr lang="zh-CN" altLang="en-US" sz="3600" b="1" smtClean="0">
              <a:effectLst>
                <a:outerShdw blurRad="38100" dist="38100" dir="2700000" algn="tl">
                  <a:srgbClr val="C0C0C0"/>
                </a:outerShdw>
              </a:effectLst>
              <a:ea typeface="仿宋_GB2312" pitchFamily="49" charset="-122"/>
            </a:endParaRPr>
          </a:p>
          <a:p>
            <a:pPr lvl="1" eaLnBrk="1" hangingPunct="1">
              <a:buClr>
                <a:srgbClr val="00CC00"/>
              </a:buClr>
              <a:buSzPct val="50000"/>
              <a:buFont typeface="Wingdings" pitchFamily="2" charset="2"/>
              <a:buChar char="u"/>
              <a:defRPr/>
            </a:pPr>
            <a:r>
              <a:rPr lang="zh-CN" altLang="en-US" sz="3600" b="1" smtClean="0">
                <a:effectLst>
                  <a:outerShdw blurRad="38100" dist="38100" dir="2700000" algn="tl">
                    <a:srgbClr val="C0C0C0"/>
                  </a:outerShdw>
                </a:effectLst>
                <a:ea typeface="仿宋_GB2312" pitchFamily="49" charset="-122"/>
              </a:rPr>
              <a:t>顺序存取类  </a:t>
            </a:r>
            <a:r>
              <a:rPr lang="zh-CN" altLang="en-US" sz="3600" b="1" smtClean="0">
                <a:solidFill>
                  <a:srgbClr val="008080"/>
                </a:solidFill>
                <a:effectLst>
                  <a:outerShdw blurRad="38100" dist="38100" dir="2700000" algn="tl">
                    <a:srgbClr val="C0C0C0"/>
                  </a:outerShdw>
                </a:effectLst>
                <a:ea typeface="仿宋_GB2312" pitchFamily="49" charset="-122"/>
              </a:rPr>
              <a:t>表</a:t>
            </a:r>
            <a:r>
              <a:rPr lang="en-US" altLang="zh-CN" sz="3600" b="1" smtClean="0">
                <a:solidFill>
                  <a:srgbClr val="008080"/>
                </a:solidFill>
                <a:effectLst>
                  <a:outerShdw blurRad="38100" dist="38100" dir="2700000" algn="tl">
                    <a:srgbClr val="C0C0C0"/>
                  </a:outerShdw>
                </a:effectLst>
                <a:ea typeface="仿宋_GB2312" pitchFamily="49" charset="-122"/>
              </a:rPr>
              <a:t>, </a:t>
            </a:r>
            <a:r>
              <a:rPr lang="zh-CN" altLang="en-US" sz="3600" b="1" smtClean="0">
                <a:solidFill>
                  <a:srgbClr val="008080"/>
                </a:solidFill>
                <a:effectLst>
                  <a:outerShdw blurRad="38100" dist="38100" dir="2700000" algn="tl">
                    <a:srgbClr val="C0C0C0"/>
                  </a:outerShdw>
                </a:effectLst>
                <a:ea typeface="仿宋_GB2312" pitchFamily="49" charset="-122"/>
              </a:rPr>
              <a:t>栈</a:t>
            </a:r>
            <a:r>
              <a:rPr lang="en-US" altLang="zh-CN" sz="3600" b="1" smtClean="0">
                <a:solidFill>
                  <a:srgbClr val="008080"/>
                </a:solidFill>
                <a:effectLst>
                  <a:outerShdw blurRad="38100" dist="38100" dir="2700000" algn="tl">
                    <a:srgbClr val="C0C0C0"/>
                  </a:outerShdw>
                </a:effectLst>
                <a:ea typeface="仿宋_GB2312" pitchFamily="49" charset="-122"/>
              </a:rPr>
              <a:t>, </a:t>
            </a:r>
            <a:r>
              <a:rPr lang="zh-CN" altLang="en-US" sz="3600" b="1" smtClean="0">
                <a:solidFill>
                  <a:srgbClr val="008080"/>
                </a:solidFill>
                <a:effectLst>
                  <a:outerShdw blurRad="38100" dist="38100" dir="2700000" algn="tl">
                    <a:srgbClr val="C0C0C0"/>
                  </a:outerShdw>
                </a:effectLst>
                <a:ea typeface="仿宋_GB2312" pitchFamily="49" charset="-122"/>
              </a:rPr>
              <a:t>队列</a:t>
            </a:r>
            <a:r>
              <a:rPr lang="en-US" altLang="zh-CN" sz="3600" b="1" smtClean="0">
                <a:solidFill>
                  <a:srgbClr val="008080"/>
                </a:solidFill>
                <a:effectLst>
                  <a:outerShdw blurRad="38100" dist="38100" dir="2700000" algn="tl">
                    <a:srgbClr val="C0C0C0"/>
                  </a:outerShdw>
                </a:effectLst>
                <a:ea typeface="仿宋_GB2312" pitchFamily="49" charset="-122"/>
              </a:rPr>
              <a:t>, </a:t>
            </a:r>
            <a:r>
              <a:rPr lang="zh-CN" altLang="en-US" sz="3600" b="1" smtClean="0">
                <a:solidFill>
                  <a:srgbClr val="008080"/>
                </a:solidFill>
                <a:effectLst>
                  <a:outerShdw blurRad="38100" dist="38100" dir="2700000" algn="tl">
                    <a:srgbClr val="C0C0C0"/>
                  </a:outerShdw>
                </a:effectLst>
                <a:ea typeface="仿宋_GB2312" pitchFamily="49" charset="-122"/>
              </a:rPr>
              <a:t>优先队列</a:t>
            </a:r>
            <a:r>
              <a:rPr lang="zh-CN" altLang="en-US" sz="3600" b="1" smtClean="0">
                <a:effectLst>
                  <a:outerShdw blurRad="38100" dist="38100" dir="2700000" algn="tl">
                    <a:srgbClr val="C0C0C0"/>
                  </a:outerShdw>
                </a:effectLst>
                <a:ea typeface="仿宋_GB2312" pitchFamily="49" charset="-122"/>
              </a:rPr>
              <a:t> </a:t>
            </a:r>
          </a:p>
          <a:p>
            <a:pPr lvl="1" eaLnBrk="1" hangingPunct="1">
              <a:buClr>
                <a:srgbClr val="00CC00"/>
              </a:buClr>
              <a:buSzPct val="50000"/>
              <a:buFont typeface="Wingdings" pitchFamily="2" charset="2"/>
              <a:buChar char="u"/>
              <a:defRPr/>
            </a:pPr>
            <a:r>
              <a:rPr lang="zh-CN" altLang="en-US" sz="3600" b="1" smtClean="0">
                <a:effectLst>
                  <a:outerShdw blurRad="38100" dist="38100" dir="2700000" algn="tl">
                    <a:srgbClr val="C0C0C0"/>
                  </a:outerShdw>
                </a:effectLst>
                <a:ea typeface="仿宋_GB2312" pitchFamily="49" charset="-122"/>
              </a:rPr>
              <a:t>广义索引类  </a:t>
            </a:r>
            <a:r>
              <a:rPr lang="zh-CN" altLang="en-US" sz="3600" b="1" smtClean="0">
                <a:solidFill>
                  <a:srgbClr val="008080"/>
                </a:solidFill>
                <a:effectLst>
                  <a:outerShdw blurRad="38100" dist="38100" dir="2700000" algn="tl">
                    <a:srgbClr val="C0C0C0"/>
                  </a:outerShdw>
                </a:effectLst>
                <a:ea typeface="仿宋_GB2312" pitchFamily="49" charset="-122"/>
              </a:rPr>
              <a:t>线性索引</a:t>
            </a:r>
            <a:r>
              <a:rPr lang="en-US" altLang="zh-CN" sz="3600" b="1" smtClean="0">
                <a:solidFill>
                  <a:srgbClr val="008080"/>
                </a:solidFill>
                <a:effectLst>
                  <a:outerShdw blurRad="38100" dist="38100" dir="2700000" algn="tl">
                    <a:srgbClr val="C0C0C0"/>
                  </a:outerShdw>
                </a:effectLst>
                <a:ea typeface="仿宋_GB2312" pitchFamily="49" charset="-122"/>
              </a:rPr>
              <a:t>, </a:t>
            </a:r>
            <a:r>
              <a:rPr lang="zh-CN" altLang="en-US" sz="3600" b="1" smtClean="0">
                <a:solidFill>
                  <a:srgbClr val="008080"/>
                </a:solidFill>
                <a:effectLst>
                  <a:outerShdw blurRad="38100" dist="38100" dir="2700000" algn="tl">
                    <a:srgbClr val="C0C0C0"/>
                  </a:outerShdw>
                </a:effectLst>
                <a:ea typeface="仿宋_GB2312" pitchFamily="49" charset="-122"/>
              </a:rPr>
              <a:t>搜索树</a:t>
            </a:r>
            <a:endParaRPr lang="zh-CN" altLang="en-US" sz="3600" b="1" smtClean="0">
              <a:effectLst>
                <a:outerShdw blurRad="38100" dist="38100" dir="2700000" algn="tl">
                  <a:srgbClr val="C0C0C0"/>
                </a:outerShdw>
              </a:effectLst>
              <a:ea typeface="仿宋_GB2312" pitchFamily="49" charset="-122"/>
            </a:endParaRPr>
          </a:p>
          <a:p>
            <a:pPr eaLnBrk="1" hangingPunct="1">
              <a:buClr>
                <a:schemeClr val="tx2"/>
              </a:buClr>
              <a:buSzPct val="50000"/>
              <a:buFont typeface="Wingdings" pitchFamily="2" charset="2"/>
              <a:buChar char="n"/>
              <a:defRPr/>
            </a:pPr>
            <a:r>
              <a:rPr lang="zh-CN" altLang="en-US" sz="3600" b="1" smtClean="0">
                <a:solidFill>
                  <a:srgbClr val="0000FF"/>
                </a:solidFill>
                <a:effectLst>
                  <a:outerShdw blurRad="38100" dist="38100" dir="2700000" algn="tl">
                    <a:srgbClr val="C0C0C0"/>
                  </a:outerShdw>
                </a:effectLst>
                <a:ea typeface="仿宋_GB2312" pitchFamily="49" charset="-122"/>
              </a:rPr>
              <a:t>非线性结构</a:t>
            </a:r>
            <a:endParaRPr lang="zh-CN" altLang="en-US" sz="3600" b="1" smtClean="0">
              <a:effectLst>
                <a:outerShdw blurRad="38100" dist="38100" dir="2700000" algn="tl">
                  <a:srgbClr val="C0C0C0"/>
                </a:outerShdw>
              </a:effectLst>
              <a:ea typeface="仿宋_GB2312" pitchFamily="49" charset="-122"/>
            </a:endParaRPr>
          </a:p>
          <a:p>
            <a:pPr lvl="1" eaLnBrk="1" hangingPunct="1">
              <a:buClr>
                <a:srgbClr val="00CC00"/>
              </a:buClr>
              <a:buSzPct val="50000"/>
              <a:buFont typeface="Wingdings" pitchFamily="2" charset="2"/>
              <a:buChar char="u"/>
              <a:defRPr/>
            </a:pPr>
            <a:r>
              <a:rPr lang="zh-CN" altLang="en-US" sz="3600" b="1" smtClean="0">
                <a:effectLst>
                  <a:outerShdw blurRad="38100" dist="38100" dir="2700000" algn="tl">
                    <a:srgbClr val="C0C0C0"/>
                  </a:outerShdw>
                </a:effectLst>
                <a:ea typeface="仿宋_GB2312" pitchFamily="49" charset="-122"/>
              </a:rPr>
              <a:t>层次结构类  </a:t>
            </a:r>
            <a:r>
              <a:rPr lang="zh-CN" altLang="en-US" sz="3600" b="1" smtClean="0">
                <a:solidFill>
                  <a:srgbClr val="008080"/>
                </a:solidFill>
                <a:effectLst>
                  <a:outerShdw blurRad="38100" dist="38100" dir="2700000" algn="tl">
                    <a:srgbClr val="C0C0C0"/>
                  </a:outerShdw>
                </a:effectLst>
                <a:ea typeface="仿宋_GB2312" pitchFamily="49" charset="-122"/>
              </a:rPr>
              <a:t>树，二叉树，堆</a:t>
            </a:r>
            <a:endParaRPr lang="zh-CN" altLang="en-US" sz="3600" b="1" smtClean="0">
              <a:effectLst>
                <a:outerShdw blurRad="38100" dist="38100" dir="2700000" algn="tl">
                  <a:srgbClr val="C0C0C0"/>
                </a:outerShdw>
              </a:effectLst>
              <a:ea typeface="仿宋_GB2312" pitchFamily="49" charset="-122"/>
            </a:endParaRPr>
          </a:p>
          <a:p>
            <a:pPr lvl="1" eaLnBrk="1" hangingPunct="1">
              <a:buClr>
                <a:srgbClr val="00CC00"/>
              </a:buClr>
              <a:buSzPct val="50000"/>
              <a:buFont typeface="Wingdings" pitchFamily="2" charset="2"/>
              <a:buChar char="u"/>
              <a:defRPr/>
            </a:pPr>
            <a:r>
              <a:rPr lang="zh-CN" altLang="en-US" sz="3600" b="1" smtClean="0">
                <a:effectLst>
                  <a:outerShdw blurRad="38100" dist="38100" dir="2700000" algn="tl">
                    <a:srgbClr val="C0C0C0"/>
                  </a:outerShdw>
                </a:effectLst>
                <a:ea typeface="仿宋_GB2312" pitchFamily="49" charset="-122"/>
              </a:rPr>
              <a:t>群结构类   </a:t>
            </a:r>
            <a:r>
              <a:rPr lang="zh-CN" altLang="en-US" sz="3600" b="1" smtClean="0">
                <a:solidFill>
                  <a:srgbClr val="008080"/>
                </a:solidFill>
                <a:effectLst>
                  <a:outerShdw blurRad="38100" dist="38100" dir="2700000" algn="tl">
                    <a:srgbClr val="C0C0C0"/>
                  </a:outerShdw>
                </a:effectLst>
                <a:ea typeface="仿宋_GB2312" pitchFamily="49" charset="-122"/>
              </a:rPr>
              <a:t>集合，图</a:t>
            </a:r>
            <a:endParaRPr lang="zh-CN" altLang="en-US" sz="3600" b="1" smtClean="0">
              <a:effectLst>
                <a:outerShdw blurRad="38100" dist="38100" dir="2700000" algn="tl">
                  <a:srgbClr val="C0C0C0"/>
                </a:outerShdw>
              </a:effectLst>
              <a:ea typeface="仿宋_GB2312" pitchFamily="49" charset="-122"/>
            </a:endParaRPr>
          </a:p>
        </p:txBody>
      </p:sp>
      <p:sp>
        <p:nvSpPr>
          <p:cNvPr id="184323" name="Rectangle 3"/>
          <p:cNvSpPr>
            <a:spLocks noGrp="1" noChangeArrowheads="1"/>
          </p:cNvSpPr>
          <p:nvPr>
            <p:ph type="title"/>
          </p:nvPr>
        </p:nvSpPr>
        <p:spPr>
          <a:xfrm>
            <a:off x="685800" y="533400"/>
            <a:ext cx="6096000" cy="533400"/>
          </a:xfrm>
        </p:spPr>
        <p:txBody>
          <a:bodyPr/>
          <a:lstStyle/>
          <a:p>
            <a:pPr algn="l" eaLnBrk="1" hangingPunct="1">
              <a:defRPr/>
            </a:pPr>
            <a:r>
              <a:rPr lang="zh-CN" altLang="en-US" sz="4000" b="1" smtClean="0">
                <a:solidFill>
                  <a:srgbClr val="CC3300"/>
                </a:solidFill>
                <a:effectLst>
                  <a:outerShdw blurRad="38100" dist="38100" dir="2700000" algn="tl">
                    <a:srgbClr val="C0C0C0"/>
                  </a:outerShdw>
                </a:effectLst>
                <a:ea typeface="仿宋_GB2312" pitchFamily="49" charset="-122"/>
              </a:rPr>
              <a:t>数据结构的抽象层次</a:t>
            </a:r>
            <a:endParaRPr lang="zh-CN" altLang="en-US" smtClean="0">
              <a:ea typeface="仿宋_GB2312" pitchFamily="49" charset="-122"/>
            </a:endParaRPr>
          </a:p>
        </p:txBody>
      </p:sp>
    </p:spTree>
  </p:cSld>
  <p:clrMapOvr>
    <a:masterClrMapping/>
  </p:clrMapOvr>
  <p:transition>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Line 2"/>
          <p:cNvSpPr>
            <a:spLocks noChangeShapeType="1"/>
          </p:cNvSpPr>
          <p:nvPr/>
        </p:nvSpPr>
        <p:spPr bwMode="auto">
          <a:xfrm flipH="1">
            <a:off x="1447800" y="3867150"/>
            <a:ext cx="95250" cy="43815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3" name="Line 3"/>
          <p:cNvSpPr>
            <a:spLocks noChangeShapeType="1"/>
          </p:cNvSpPr>
          <p:nvPr/>
        </p:nvSpPr>
        <p:spPr bwMode="auto">
          <a:xfrm>
            <a:off x="6896100" y="458470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4" name="Line 4"/>
          <p:cNvSpPr>
            <a:spLocks noChangeShapeType="1"/>
          </p:cNvSpPr>
          <p:nvPr/>
        </p:nvSpPr>
        <p:spPr bwMode="auto">
          <a:xfrm flipH="1">
            <a:off x="8178800" y="452120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 name="Line 5"/>
          <p:cNvSpPr>
            <a:spLocks noChangeShapeType="1"/>
          </p:cNvSpPr>
          <p:nvPr/>
        </p:nvSpPr>
        <p:spPr bwMode="auto">
          <a:xfrm flipH="1">
            <a:off x="6375400" y="454660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6" name="Line 6"/>
          <p:cNvSpPr>
            <a:spLocks noChangeShapeType="1"/>
          </p:cNvSpPr>
          <p:nvPr/>
        </p:nvSpPr>
        <p:spPr bwMode="auto">
          <a:xfrm>
            <a:off x="8191500" y="5410200"/>
            <a:ext cx="15240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7" name="Line 7"/>
          <p:cNvSpPr>
            <a:spLocks noChangeShapeType="1"/>
          </p:cNvSpPr>
          <p:nvPr/>
        </p:nvSpPr>
        <p:spPr bwMode="auto">
          <a:xfrm>
            <a:off x="6426200" y="5359400"/>
            <a:ext cx="15240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8" name="Line 8"/>
          <p:cNvSpPr>
            <a:spLocks noChangeShapeType="1"/>
          </p:cNvSpPr>
          <p:nvPr/>
        </p:nvSpPr>
        <p:spPr bwMode="auto">
          <a:xfrm flipH="1">
            <a:off x="7011988" y="5295900"/>
            <a:ext cx="214312"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 name="Line 9"/>
          <p:cNvSpPr>
            <a:spLocks noChangeShapeType="1"/>
          </p:cNvSpPr>
          <p:nvPr/>
        </p:nvSpPr>
        <p:spPr bwMode="auto">
          <a:xfrm flipH="1">
            <a:off x="6110288" y="5321300"/>
            <a:ext cx="214312"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0" name="Line 10"/>
          <p:cNvSpPr>
            <a:spLocks noChangeShapeType="1"/>
          </p:cNvSpPr>
          <p:nvPr/>
        </p:nvSpPr>
        <p:spPr bwMode="auto">
          <a:xfrm>
            <a:off x="7874000" y="3860800"/>
            <a:ext cx="685800" cy="457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1" name="Line 11"/>
          <p:cNvSpPr>
            <a:spLocks noChangeShapeType="1"/>
          </p:cNvSpPr>
          <p:nvPr/>
        </p:nvSpPr>
        <p:spPr bwMode="auto">
          <a:xfrm flipH="1">
            <a:off x="6870700" y="3848100"/>
            <a:ext cx="762000"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2" name="Line 12"/>
          <p:cNvSpPr>
            <a:spLocks noChangeShapeType="1"/>
          </p:cNvSpPr>
          <p:nvPr/>
        </p:nvSpPr>
        <p:spPr bwMode="auto">
          <a:xfrm>
            <a:off x="4953000" y="3886200"/>
            <a:ext cx="685800" cy="457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3" name="Line 13"/>
          <p:cNvSpPr>
            <a:spLocks noChangeShapeType="1"/>
          </p:cNvSpPr>
          <p:nvPr/>
        </p:nvSpPr>
        <p:spPr bwMode="auto">
          <a:xfrm flipH="1">
            <a:off x="3962400" y="3886200"/>
            <a:ext cx="762000"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4" name="Line 14"/>
          <p:cNvSpPr>
            <a:spLocks noChangeShapeType="1"/>
          </p:cNvSpPr>
          <p:nvPr/>
        </p:nvSpPr>
        <p:spPr bwMode="auto">
          <a:xfrm>
            <a:off x="3962400" y="449580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Line 15"/>
          <p:cNvSpPr>
            <a:spLocks noChangeShapeType="1"/>
          </p:cNvSpPr>
          <p:nvPr/>
        </p:nvSpPr>
        <p:spPr bwMode="auto">
          <a:xfrm flipH="1">
            <a:off x="5334000" y="449580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 name="Line 16"/>
          <p:cNvSpPr>
            <a:spLocks noChangeShapeType="1"/>
          </p:cNvSpPr>
          <p:nvPr/>
        </p:nvSpPr>
        <p:spPr bwMode="auto">
          <a:xfrm flipH="1">
            <a:off x="3505200" y="449580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Line 17"/>
          <p:cNvSpPr>
            <a:spLocks noChangeShapeType="1"/>
          </p:cNvSpPr>
          <p:nvPr/>
        </p:nvSpPr>
        <p:spPr bwMode="auto">
          <a:xfrm>
            <a:off x="4419600" y="5334000"/>
            <a:ext cx="15240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8" name="Line 18"/>
          <p:cNvSpPr>
            <a:spLocks noChangeShapeType="1"/>
          </p:cNvSpPr>
          <p:nvPr/>
        </p:nvSpPr>
        <p:spPr bwMode="auto">
          <a:xfrm>
            <a:off x="3505200" y="5334000"/>
            <a:ext cx="15240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 name="Line 19"/>
          <p:cNvSpPr>
            <a:spLocks noChangeShapeType="1"/>
          </p:cNvSpPr>
          <p:nvPr/>
        </p:nvSpPr>
        <p:spPr bwMode="auto">
          <a:xfrm flipH="1">
            <a:off x="3189288" y="5334000"/>
            <a:ext cx="214312"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0" name="Line 20"/>
          <p:cNvSpPr>
            <a:spLocks noChangeShapeType="1"/>
          </p:cNvSpPr>
          <p:nvPr/>
        </p:nvSpPr>
        <p:spPr bwMode="auto">
          <a:xfrm>
            <a:off x="1447800" y="5257800"/>
            <a:ext cx="6096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Line 21"/>
          <p:cNvSpPr>
            <a:spLocks noChangeShapeType="1"/>
          </p:cNvSpPr>
          <p:nvPr/>
        </p:nvSpPr>
        <p:spPr bwMode="auto">
          <a:xfrm flipH="1">
            <a:off x="788988" y="5257800"/>
            <a:ext cx="608012"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Line 22"/>
          <p:cNvSpPr>
            <a:spLocks noChangeShapeType="1"/>
          </p:cNvSpPr>
          <p:nvPr/>
        </p:nvSpPr>
        <p:spPr bwMode="auto">
          <a:xfrm>
            <a:off x="2320925" y="4419600"/>
            <a:ext cx="422275"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Line 23"/>
          <p:cNvSpPr>
            <a:spLocks noChangeShapeType="1"/>
          </p:cNvSpPr>
          <p:nvPr/>
        </p:nvSpPr>
        <p:spPr bwMode="auto">
          <a:xfrm flipH="1">
            <a:off x="1905000" y="441960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4" name="Line 24"/>
          <p:cNvSpPr>
            <a:spLocks noChangeShapeType="1"/>
          </p:cNvSpPr>
          <p:nvPr/>
        </p:nvSpPr>
        <p:spPr bwMode="auto">
          <a:xfrm>
            <a:off x="1409700" y="4648200"/>
            <a:ext cx="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5" name="Line 25"/>
          <p:cNvSpPr>
            <a:spLocks noChangeShapeType="1"/>
          </p:cNvSpPr>
          <p:nvPr/>
        </p:nvSpPr>
        <p:spPr bwMode="auto">
          <a:xfrm>
            <a:off x="762000" y="4648200"/>
            <a:ext cx="134938"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6" name="Line 26"/>
          <p:cNvSpPr>
            <a:spLocks noChangeShapeType="1"/>
          </p:cNvSpPr>
          <p:nvPr/>
        </p:nvSpPr>
        <p:spPr bwMode="auto">
          <a:xfrm flipH="1">
            <a:off x="571500" y="4648200"/>
            <a:ext cx="112713"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7" name="Line 27"/>
          <p:cNvSpPr>
            <a:spLocks noChangeShapeType="1"/>
          </p:cNvSpPr>
          <p:nvPr/>
        </p:nvSpPr>
        <p:spPr bwMode="auto">
          <a:xfrm>
            <a:off x="1676400" y="3835400"/>
            <a:ext cx="609600" cy="584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8" name="Line 28"/>
          <p:cNvSpPr>
            <a:spLocks noChangeShapeType="1"/>
          </p:cNvSpPr>
          <p:nvPr/>
        </p:nvSpPr>
        <p:spPr bwMode="auto">
          <a:xfrm flipH="1">
            <a:off x="788988" y="3835400"/>
            <a:ext cx="658812" cy="584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7" name="Rectangle 29"/>
          <p:cNvSpPr>
            <a:spLocks noGrp="1" noChangeArrowheads="1"/>
          </p:cNvSpPr>
          <p:nvPr>
            <p:ph type="title"/>
          </p:nvPr>
        </p:nvSpPr>
        <p:spPr>
          <a:xfrm>
            <a:off x="558800" y="368300"/>
            <a:ext cx="7010400" cy="889000"/>
          </a:xfrm>
        </p:spPr>
        <p:txBody>
          <a:bodyPr/>
          <a:lstStyle/>
          <a:p>
            <a:pPr algn="l" eaLnBrk="1" hangingPunct="1">
              <a:defRPr/>
            </a:pPr>
            <a:r>
              <a:rPr lang="zh-CN" altLang="en-US" sz="3600" b="1" u="sng" smtClean="0">
                <a:solidFill>
                  <a:srgbClr val="CC3300"/>
                </a:solidFill>
                <a:effectLst>
                  <a:outerShdw blurRad="38100" dist="38100" dir="2700000" algn="tl">
                    <a:srgbClr val="C0C0C0"/>
                  </a:outerShdw>
                </a:effectLst>
                <a:ea typeface="仿宋_GB2312" pitchFamily="49" charset="-122"/>
              </a:rPr>
              <a:t>线性结构</a:t>
            </a:r>
            <a:endParaRPr lang="zh-CN" altLang="en-US" sz="3300" smtClean="0">
              <a:solidFill>
                <a:schemeClr val="tx1"/>
              </a:solidFill>
              <a:ea typeface="仿宋_GB2312" pitchFamily="49" charset="-122"/>
            </a:endParaRPr>
          </a:p>
        </p:txBody>
      </p:sp>
      <p:sp>
        <p:nvSpPr>
          <p:cNvPr id="186398" name="Rectangle 30"/>
          <p:cNvSpPr>
            <a:spLocks noChangeArrowheads="1"/>
          </p:cNvSpPr>
          <p:nvPr/>
        </p:nvSpPr>
        <p:spPr bwMode="auto">
          <a:xfrm>
            <a:off x="533400" y="2108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lstStyle/>
          <a:p>
            <a:pPr defTabSz="1128713" eaLnBrk="1" hangingPunct="1">
              <a:defRPr/>
            </a:pPr>
            <a:r>
              <a:rPr lang="zh-CN" altLang="en-US" sz="3600" b="1" u="sng">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树形结构</a:t>
            </a:r>
            <a:endParaRPr lang="zh-CN" altLang="en-US" sz="4000">
              <a:solidFill>
                <a:srgbClr val="FF6600"/>
              </a:solidFill>
              <a:latin typeface="Times New Roman" panose="02020603050405020304" pitchFamily="18" charset="0"/>
              <a:ea typeface="宋体" panose="02010600030101010101" pitchFamily="2" charset="-122"/>
            </a:endParaRPr>
          </a:p>
        </p:txBody>
      </p:sp>
      <p:sp>
        <p:nvSpPr>
          <p:cNvPr id="186399" name="Text Box 31"/>
          <p:cNvSpPr txBox="1">
            <a:spLocks noChangeArrowheads="1"/>
          </p:cNvSpPr>
          <p:nvPr/>
        </p:nvSpPr>
        <p:spPr bwMode="auto">
          <a:xfrm>
            <a:off x="1219200" y="2865438"/>
            <a:ext cx="773430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3200" b="1" smtClean="0">
                <a:solidFill>
                  <a:srgbClr val="FF6600"/>
                </a:solidFill>
                <a:effectLst>
                  <a:outerShdw blurRad="38100" dist="38100" dir="2700000" algn="tl">
                    <a:srgbClr val="C0C0C0"/>
                  </a:outerShdw>
                </a:effectLst>
                <a:latin typeface="仿宋_GB2312" pitchFamily="49" charset="-122"/>
                <a:ea typeface="仿宋_GB2312" pitchFamily="49" charset="-122"/>
              </a:rPr>
              <a:t>树            二叉树      二叉搜索树</a:t>
            </a:r>
            <a:endParaRPr lang="zh-CN" altLang="en-US" sz="3000" smtClean="0">
              <a:solidFill>
                <a:srgbClr val="FF6600"/>
              </a:solidFill>
            </a:endParaRPr>
          </a:p>
        </p:txBody>
      </p:sp>
      <p:sp>
        <p:nvSpPr>
          <p:cNvPr id="25632" name="Oval 32"/>
          <p:cNvSpPr>
            <a:spLocks noChangeArrowheads="1"/>
          </p:cNvSpPr>
          <p:nvPr/>
        </p:nvSpPr>
        <p:spPr bwMode="auto">
          <a:xfrm>
            <a:off x="304800" y="5029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33" name="Oval 33"/>
          <p:cNvSpPr>
            <a:spLocks noChangeArrowheads="1"/>
          </p:cNvSpPr>
          <p:nvPr/>
        </p:nvSpPr>
        <p:spPr bwMode="auto">
          <a:xfrm>
            <a:off x="762000" y="5029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34" name="Oval 34"/>
          <p:cNvSpPr>
            <a:spLocks noChangeArrowheads="1"/>
          </p:cNvSpPr>
          <p:nvPr/>
        </p:nvSpPr>
        <p:spPr bwMode="auto">
          <a:xfrm>
            <a:off x="1219200" y="5029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35" name="Oval 35"/>
          <p:cNvSpPr>
            <a:spLocks noChangeArrowheads="1"/>
          </p:cNvSpPr>
          <p:nvPr/>
        </p:nvSpPr>
        <p:spPr bwMode="auto">
          <a:xfrm>
            <a:off x="1676400" y="5029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36" name="Oval 36"/>
          <p:cNvSpPr>
            <a:spLocks noChangeArrowheads="1"/>
          </p:cNvSpPr>
          <p:nvPr/>
        </p:nvSpPr>
        <p:spPr bwMode="auto">
          <a:xfrm>
            <a:off x="2133600" y="5029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37" name="Oval 37"/>
          <p:cNvSpPr>
            <a:spLocks noChangeArrowheads="1"/>
          </p:cNvSpPr>
          <p:nvPr/>
        </p:nvSpPr>
        <p:spPr bwMode="auto">
          <a:xfrm>
            <a:off x="2590800" y="5029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38" name="Oval 38"/>
          <p:cNvSpPr>
            <a:spLocks noChangeArrowheads="1"/>
          </p:cNvSpPr>
          <p:nvPr/>
        </p:nvSpPr>
        <p:spPr bwMode="auto">
          <a:xfrm>
            <a:off x="990600" y="57150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39" name="Oval 39"/>
          <p:cNvSpPr>
            <a:spLocks noChangeArrowheads="1"/>
          </p:cNvSpPr>
          <p:nvPr/>
        </p:nvSpPr>
        <p:spPr bwMode="auto">
          <a:xfrm>
            <a:off x="1447800" y="57150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40" name="Oval 40"/>
          <p:cNvSpPr>
            <a:spLocks noChangeArrowheads="1"/>
          </p:cNvSpPr>
          <p:nvPr/>
        </p:nvSpPr>
        <p:spPr bwMode="auto">
          <a:xfrm>
            <a:off x="1905000" y="57150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41" name="Oval 41"/>
          <p:cNvSpPr>
            <a:spLocks noChangeArrowheads="1"/>
          </p:cNvSpPr>
          <p:nvPr/>
        </p:nvSpPr>
        <p:spPr bwMode="auto">
          <a:xfrm>
            <a:off x="533400" y="57150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42" name="Oval 42"/>
          <p:cNvSpPr>
            <a:spLocks noChangeArrowheads="1"/>
          </p:cNvSpPr>
          <p:nvPr/>
        </p:nvSpPr>
        <p:spPr bwMode="auto">
          <a:xfrm>
            <a:off x="533400" y="4267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43" name="Oval 43"/>
          <p:cNvSpPr>
            <a:spLocks noChangeArrowheads="1"/>
          </p:cNvSpPr>
          <p:nvPr/>
        </p:nvSpPr>
        <p:spPr bwMode="auto">
          <a:xfrm>
            <a:off x="1219200" y="4267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44" name="Oval 44"/>
          <p:cNvSpPr>
            <a:spLocks noChangeArrowheads="1"/>
          </p:cNvSpPr>
          <p:nvPr/>
        </p:nvSpPr>
        <p:spPr bwMode="auto">
          <a:xfrm>
            <a:off x="2133600" y="4267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45" name="Oval 45"/>
          <p:cNvSpPr>
            <a:spLocks noChangeArrowheads="1"/>
          </p:cNvSpPr>
          <p:nvPr/>
        </p:nvSpPr>
        <p:spPr bwMode="auto">
          <a:xfrm>
            <a:off x="1371600" y="3505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46" name="Text Box 46"/>
          <p:cNvSpPr txBox="1">
            <a:spLocks noChangeArrowheads="1"/>
          </p:cNvSpPr>
          <p:nvPr/>
        </p:nvSpPr>
        <p:spPr bwMode="auto">
          <a:xfrm>
            <a:off x="1854200" y="571500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000" b="1">
                <a:solidFill>
                  <a:srgbClr val="808080"/>
                </a:solidFill>
                <a:latin typeface="Arial" charset="0"/>
              </a:rPr>
              <a:t>14</a:t>
            </a:r>
            <a:endParaRPr lang="en-US" altLang="zh-CN">
              <a:solidFill>
                <a:srgbClr val="FF6600"/>
              </a:solidFill>
            </a:endParaRPr>
          </a:p>
        </p:txBody>
      </p:sp>
      <p:sp>
        <p:nvSpPr>
          <p:cNvPr id="25647" name="Text Box 47"/>
          <p:cNvSpPr txBox="1">
            <a:spLocks noChangeArrowheads="1"/>
          </p:cNvSpPr>
          <p:nvPr/>
        </p:nvSpPr>
        <p:spPr bwMode="auto">
          <a:xfrm>
            <a:off x="1397000" y="571500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000" b="1">
                <a:solidFill>
                  <a:srgbClr val="808080"/>
                </a:solidFill>
                <a:latin typeface="Arial" charset="0"/>
              </a:rPr>
              <a:t>13</a:t>
            </a:r>
            <a:endParaRPr lang="en-US" altLang="zh-CN">
              <a:solidFill>
                <a:srgbClr val="FF6600"/>
              </a:solidFill>
            </a:endParaRPr>
          </a:p>
        </p:txBody>
      </p:sp>
      <p:sp>
        <p:nvSpPr>
          <p:cNvPr id="25648" name="Text Box 48"/>
          <p:cNvSpPr txBox="1">
            <a:spLocks noChangeArrowheads="1"/>
          </p:cNvSpPr>
          <p:nvPr/>
        </p:nvSpPr>
        <p:spPr bwMode="auto">
          <a:xfrm>
            <a:off x="939800" y="571500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000" b="1">
                <a:solidFill>
                  <a:srgbClr val="808080"/>
                </a:solidFill>
                <a:latin typeface="Arial" charset="0"/>
              </a:rPr>
              <a:t>12</a:t>
            </a:r>
            <a:endParaRPr lang="en-US" altLang="zh-CN">
              <a:solidFill>
                <a:srgbClr val="FF6600"/>
              </a:solidFill>
            </a:endParaRPr>
          </a:p>
        </p:txBody>
      </p:sp>
      <p:sp>
        <p:nvSpPr>
          <p:cNvPr id="25649" name="Text Box 49"/>
          <p:cNvSpPr txBox="1">
            <a:spLocks noChangeArrowheads="1"/>
          </p:cNvSpPr>
          <p:nvPr/>
        </p:nvSpPr>
        <p:spPr bwMode="auto">
          <a:xfrm>
            <a:off x="495300" y="571500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000" b="1">
                <a:solidFill>
                  <a:srgbClr val="808080"/>
                </a:solidFill>
                <a:latin typeface="Arial" charset="0"/>
              </a:rPr>
              <a:t>11</a:t>
            </a:r>
            <a:endParaRPr lang="en-US" altLang="zh-CN">
              <a:solidFill>
                <a:srgbClr val="FF6600"/>
              </a:solidFill>
            </a:endParaRPr>
          </a:p>
        </p:txBody>
      </p:sp>
      <p:sp>
        <p:nvSpPr>
          <p:cNvPr id="25650" name="Text Box 50"/>
          <p:cNvSpPr txBox="1">
            <a:spLocks noChangeArrowheads="1"/>
          </p:cNvSpPr>
          <p:nvPr/>
        </p:nvSpPr>
        <p:spPr bwMode="auto">
          <a:xfrm>
            <a:off x="571500" y="425132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000" b="1">
                <a:solidFill>
                  <a:srgbClr val="808080"/>
                </a:solidFill>
                <a:latin typeface="Arial" charset="0"/>
              </a:rPr>
              <a:t>2</a:t>
            </a:r>
            <a:endParaRPr lang="en-US" altLang="zh-CN">
              <a:solidFill>
                <a:srgbClr val="FF6600"/>
              </a:solidFill>
            </a:endParaRPr>
          </a:p>
        </p:txBody>
      </p:sp>
      <p:sp>
        <p:nvSpPr>
          <p:cNvPr id="25651" name="Text Box 51"/>
          <p:cNvSpPr txBox="1">
            <a:spLocks noChangeArrowheads="1"/>
          </p:cNvSpPr>
          <p:nvPr/>
        </p:nvSpPr>
        <p:spPr bwMode="auto">
          <a:xfrm>
            <a:off x="1236663" y="421957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3</a:t>
            </a:r>
            <a:endParaRPr lang="en-US" altLang="zh-CN" sz="2400">
              <a:solidFill>
                <a:srgbClr val="FF6600"/>
              </a:solidFill>
            </a:endParaRPr>
          </a:p>
        </p:txBody>
      </p:sp>
      <p:sp>
        <p:nvSpPr>
          <p:cNvPr id="25652" name="Text Box 52"/>
          <p:cNvSpPr txBox="1">
            <a:spLocks noChangeArrowheads="1"/>
          </p:cNvSpPr>
          <p:nvPr/>
        </p:nvSpPr>
        <p:spPr bwMode="auto">
          <a:xfrm>
            <a:off x="2146300" y="4216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4</a:t>
            </a:r>
            <a:endParaRPr lang="en-US" altLang="zh-CN" sz="2400">
              <a:solidFill>
                <a:srgbClr val="FF6600"/>
              </a:solidFill>
            </a:endParaRPr>
          </a:p>
        </p:txBody>
      </p:sp>
      <p:sp>
        <p:nvSpPr>
          <p:cNvPr id="25653" name="Text Box 53"/>
          <p:cNvSpPr txBox="1">
            <a:spLocks noChangeArrowheads="1"/>
          </p:cNvSpPr>
          <p:nvPr/>
        </p:nvSpPr>
        <p:spPr bwMode="auto">
          <a:xfrm>
            <a:off x="330200" y="49784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5</a:t>
            </a:r>
          </a:p>
        </p:txBody>
      </p:sp>
      <p:sp>
        <p:nvSpPr>
          <p:cNvPr id="25654" name="Text Box 54"/>
          <p:cNvSpPr txBox="1">
            <a:spLocks noChangeArrowheads="1"/>
          </p:cNvSpPr>
          <p:nvPr/>
        </p:nvSpPr>
        <p:spPr bwMode="auto">
          <a:xfrm>
            <a:off x="788988" y="4978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6</a:t>
            </a:r>
          </a:p>
        </p:txBody>
      </p:sp>
      <p:sp>
        <p:nvSpPr>
          <p:cNvPr id="25655" name="Text Box 55"/>
          <p:cNvSpPr txBox="1">
            <a:spLocks noChangeArrowheads="1"/>
          </p:cNvSpPr>
          <p:nvPr/>
        </p:nvSpPr>
        <p:spPr bwMode="auto">
          <a:xfrm>
            <a:off x="1246188" y="49911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7</a:t>
            </a:r>
          </a:p>
        </p:txBody>
      </p:sp>
      <p:sp>
        <p:nvSpPr>
          <p:cNvPr id="25656" name="Text Box 56"/>
          <p:cNvSpPr txBox="1">
            <a:spLocks noChangeArrowheads="1"/>
          </p:cNvSpPr>
          <p:nvPr/>
        </p:nvSpPr>
        <p:spPr bwMode="auto">
          <a:xfrm>
            <a:off x="1690688" y="49911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8</a:t>
            </a:r>
          </a:p>
        </p:txBody>
      </p:sp>
      <p:sp>
        <p:nvSpPr>
          <p:cNvPr id="25657" name="Text Box 57"/>
          <p:cNvSpPr txBox="1">
            <a:spLocks noChangeArrowheads="1"/>
          </p:cNvSpPr>
          <p:nvPr/>
        </p:nvSpPr>
        <p:spPr bwMode="auto">
          <a:xfrm>
            <a:off x="2160588" y="49911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9</a:t>
            </a:r>
          </a:p>
        </p:txBody>
      </p:sp>
      <p:sp>
        <p:nvSpPr>
          <p:cNvPr id="25658" name="Text Box 58"/>
          <p:cNvSpPr txBox="1">
            <a:spLocks noChangeArrowheads="1"/>
          </p:cNvSpPr>
          <p:nvPr/>
        </p:nvSpPr>
        <p:spPr bwMode="auto">
          <a:xfrm>
            <a:off x="2540000" y="5029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000" b="1">
                <a:solidFill>
                  <a:srgbClr val="808080"/>
                </a:solidFill>
                <a:latin typeface="Arial" charset="0"/>
              </a:rPr>
              <a:t>10</a:t>
            </a:r>
            <a:endParaRPr lang="en-US" altLang="zh-CN" sz="2400" b="1">
              <a:solidFill>
                <a:srgbClr val="808080"/>
              </a:solidFill>
              <a:latin typeface="Arial" charset="0"/>
            </a:endParaRPr>
          </a:p>
        </p:txBody>
      </p:sp>
      <p:sp>
        <p:nvSpPr>
          <p:cNvPr id="25659" name="Line 59"/>
          <p:cNvSpPr>
            <a:spLocks noChangeShapeType="1"/>
          </p:cNvSpPr>
          <p:nvPr/>
        </p:nvSpPr>
        <p:spPr bwMode="auto">
          <a:xfrm>
            <a:off x="2320925" y="4648200"/>
            <a:ext cx="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0" name="Line 60"/>
          <p:cNvSpPr>
            <a:spLocks noChangeShapeType="1"/>
          </p:cNvSpPr>
          <p:nvPr/>
        </p:nvSpPr>
        <p:spPr bwMode="auto">
          <a:xfrm flipH="1">
            <a:off x="1246188" y="5410200"/>
            <a:ext cx="125412" cy="304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1" name="Line 61"/>
          <p:cNvSpPr>
            <a:spLocks noChangeShapeType="1"/>
          </p:cNvSpPr>
          <p:nvPr/>
        </p:nvSpPr>
        <p:spPr bwMode="auto">
          <a:xfrm>
            <a:off x="1447800" y="5410200"/>
            <a:ext cx="142875" cy="304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2" name="Oval 62"/>
          <p:cNvSpPr>
            <a:spLocks noChangeArrowheads="1"/>
          </p:cNvSpPr>
          <p:nvPr/>
        </p:nvSpPr>
        <p:spPr bwMode="auto">
          <a:xfrm>
            <a:off x="3048000" y="57150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63" name="Oval 63"/>
          <p:cNvSpPr>
            <a:spLocks noChangeArrowheads="1"/>
          </p:cNvSpPr>
          <p:nvPr/>
        </p:nvSpPr>
        <p:spPr bwMode="auto">
          <a:xfrm>
            <a:off x="3505200" y="57150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64" name="Oval 64"/>
          <p:cNvSpPr>
            <a:spLocks noChangeArrowheads="1"/>
          </p:cNvSpPr>
          <p:nvPr/>
        </p:nvSpPr>
        <p:spPr bwMode="auto">
          <a:xfrm>
            <a:off x="3733800" y="4267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65" name="Oval 65"/>
          <p:cNvSpPr>
            <a:spLocks noChangeArrowheads="1"/>
          </p:cNvSpPr>
          <p:nvPr/>
        </p:nvSpPr>
        <p:spPr bwMode="auto">
          <a:xfrm>
            <a:off x="3276600" y="5029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66" name="Oval 66"/>
          <p:cNvSpPr>
            <a:spLocks noChangeArrowheads="1"/>
          </p:cNvSpPr>
          <p:nvPr/>
        </p:nvSpPr>
        <p:spPr bwMode="auto">
          <a:xfrm>
            <a:off x="4419600" y="57150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67" name="Oval 67"/>
          <p:cNvSpPr>
            <a:spLocks noChangeArrowheads="1"/>
          </p:cNvSpPr>
          <p:nvPr/>
        </p:nvSpPr>
        <p:spPr bwMode="auto">
          <a:xfrm>
            <a:off x="4191000" y="5029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68" name="Oval 68"/>
          <p:cNvSpPr>
            <a:spLocks noChangeArrowheads="1"/>
          </p:cNvSpPr>
          <p:nvPr/>
        </p:nvSpPr>
        <p:spPr bwMode="auto">
          <a:xfrm>
            <a:off x="4648200" y="35814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69" name="Oval 69"/>
          <p:cNvSpPr>
            <a:spLocks noChangeArrowheads="1"/>
          </p:cNvSpPr>
          <p:nvPr/>
        </p:nvSpPr>
        <p:spPr bwMode="auto">
          <a:xfrm>
            <a:off x="5943600" y="57150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70" name="Oval 70"/>
          <p:cNvSpPr>
            <a:spLocks noChangeArrowheads="1"/>
          </p:cNvSpPr>
          <p:nvPr/>
        </p:nvSpPr>
        <p:spPr bwMode="auto">
          <a:xfrm>
            <a:off x="6400800" y="57150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71" name="Oval 71"/>
          <p:cNvSpPr>
            <a:spLocks noChangeArrowheads="1"/>
          </p:cNvSpPr>
          <p:nvPr/>
        </p:nvSpPr>
        <p:spPr bwMode="auto">
          <a:xfrm>
            <a:off x="5562600" y="4267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72" name="Oval 72"/>
          <p:cNvSpPr>
            <a:spLocks noChangeArrowheads="1"/>
          </p:cNvSpPr>
          <p:nvPr/>
        </p:nvSpPr>
        <p:spPr bwMode="auto">
          <a:xfrm>
            <a:off x="6845300" y="57150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73" name="Oval 73"/>
          <p:cNvSpPr>
            <a:spLocks noChangeArrowheads="1"/>
          </p:cNvSpPr>
          <p:nvPr/>
        </p:nvSpPr>
        <p:spPr bwMode="auto">
          <a:xfrm>
            <a:off x="6616700" y="42545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74" name="Oval 74"/>
          <p:cNvSpPr>
            <a:spLocks noChangeArrowheads="1"/>
          </p:cNvSpPr>
          <p:nvPr/>
        </p:nvSpPr>
        <p:spPr bwMode="auto">
          <a:xfrm>
            <a:off x="8432800" y="42418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75" name="Oval 75"/>
          <p:cNvSpPr>
            <a:spLocks noChangeArrowheads="1"/>
          </p:cNvSpPr>
          <p:nvPr/>
        </p:nvSpPr>
        <p:spPr bwMode="auto">
          <a:xfrm>
            <a:off x="8153400" y="57150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76" name="Oval 76"/>
          <p:cNvSpPr>
            <a:spLocks noChangeArrowheads="1"/>
          </p:cNvSpPr>
          <p:nvPr/>
        </p:nvSpPr>
        <p:spPr bwMode="auto">
          <a:xfrm>
            <a:off x="7556500" y="35433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77" name="Oval 77"/>
          <p:cNvSpPr>
            <a:spLocks noChangeArrowheads="1"/>
          </p:cNvSpPr>
          <p:nvPr/>
        </p:nvSpPr>
        <p:spPr bwMode="auto">
          <a:xfrm>
            <a:off x="5105400" y="5029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78" name="Oval 78"/>
          <p:cNvSpPr>
            <a:spLocks noChangeArrowheads="1"/>
          </p:cNvSpPr>
          <p:nvPr/>
        </p:nvSpPr>
        <p:spPr bwMode="auto">
          <a:xfrm>
            <a:off x="6172200" y="5029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79" name="Oval 79"/>
          <p:cNvSpPr>
            <a:spLocks noChangeArrowheads="1"/>
          </p:cNvSpPr>
          <p:nvPr/>
        </p:nvSpPr>
        <p:spPr bwMode="auto">
          <a:xfrm>
            <a:off x="7048500" y="5029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80" name="Oval 80"/>
          <p:cNvSpPr>
            <a:spLocks noChangeArrowheads="1"/>
          </p:cNvSpPr>
          <p:nvPr/>
        </p:nvSpPr>
        <p:spPr bwMode="auto">
          <a:xfrm>
            <a:off x="7937500" y="502920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681" name="Text Box 81"/>
          <p:cNvSpPr txBox="1">
            <a:spLocks noChangeArrowheads="1"/>
          </p:cNvSpPr>
          <p:nvPr/>
        </p:nvSpPr>
        <p:spPr bwMode="auto">
          <a:xfrm>
            <a:off x="6199188" y="49911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3</a:t>
            </a:r>
            <a:endParaRPr lang="en-US" altLang="zh-CN" sz="2400">
              <a:solidFill>
                <a:srgbClr val="FF6600"/>
              </a:solidFill>
            </a:endParaRPr>
          </a:p>
        </p:txBody>
      </p:sp>
      <p:sp>
        <p:nvSpPr>
          <p:cNvPr id="25682" name="Text Box 82"/>
          <p:cNvSpPr txBox="1">
            <a:spLocks noChangeArrowheads="1"/>
          </p:cNvSpPr>
          <p:nvPr/>
        </p:nvSpPr>
        <p:spPr bwMode="auto">
          <a:xfrm>
            <a:off x="5969000" y="57023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000" b="1">
                <a:solidFill>
                  <a:srgbClr val="808080"/>
                </a:solidFill>
                <a:latin typeface="Arial" charset="0"/>
              </a:rPr>
              <a:t>1</a:t>
            </a:r>
            <a:endParaRPr lang="en-US" altLang="zh-CN">
              <a:solidFill>
                <a:srgbClr val="FF6600"/>
              </a:solidFill>
            </a:endParaRPr>
          </a:p>
        </p:txBody>
      </p:sp>
      <p:sp>
        <p:nvSpPr>
          <p:cNvPr id="25683" name="Text Box 83"/>
          <p:cNvSpPr txBox="1">
            <a:spLocks noChangeArrowheads="1"/>
          </p:cNvSpPr>
          <p:nvPr/>
        </p:nvSpPr>
        <p:spPr bwMode="auto">
          <a:xfrm>
            <a:off x="6426200" y="56769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5</a:t>
            </a:r>
          </a:p>
        </p:txBody>
      </p:sp>
      <p:sp>
        <p:nvSpPr>
          <p:cNvPr id="25684" name="Text Box 84"/>
          <p:cNvSpPr txBox="1">
            <a:spLocks noChangeArrowheads="1"/>
          </p:cNvSpPr>
          <p:nvPr/>
        </p:nvSpPr>
        <p:spPr bwMode="auto">
          <a:xfrm>
            <a:off x="7062788" y="4978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8</a:t>
            </a:r>
          </a:p>
        </p:txBody>
      </p:sp>
      <p:sp>
        <p:nvSpPr>
          <p:cNvPr id="25685" name="Text Box 85"/>
          <p:cNvSpPr txBox="1">
            <a:spLocks noChangeArrowheads="1"/>
          </p:cNvSpPr>
          <p:nvPr/>
        </p:nvSpPr>
        <p:spPr bwMode="auto">
          <a:xfrm>
            <a:off x="6859588" y="56896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7</a:t>
            </a:r>
          </a:p>
        </p:txBody>
      </p:sp>
      <p:sp>
        <p:nvSpPr>
          <p:cNvPr id="25686" name="Text Box 86"/>
          <p:cNvSpPr txBox="1">
            <a:spLocks noChangeArrowheads="1"/>
          </p:cNvSpPr>
          <p:nvPr/>
        </p:nvSpPr>
        <p:spPr bwMode="auto">
          <a:xfrm>
            <a:off x="7899400" y="50165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000" b="1">
                <a:solidFill>
                  <a:srgbClr val="808080"/>
                </a:solidFill>
                <a:latin typeface="Arial" charset="0"/>
              </a:rPr>
              <a:t>10</a:t>
            </a:r>
            <a:endParaRPr lang="en-US" altLang="zh-CN" sz="2400" b="1">
              <a:solidFill>
                <a:srgbClr val="808080"/>
              </a:solidFill>
              <a:latin typeface="Arial" charset="0"/>
            </a:endParaRPr>
          </a:p>
        </p:txBody>
      </p:sp>
      <p:sp>
        <p:nvSpPr>
          <p:cNvPr id="25687" name="Text Box 87"/>
          <p:cNvSpPr txBox="1">
            <a:spLocks noChangeArrowheads="1"/>
          </p:cNvSpPr>
          <p:nvPr/>
        </p:nvSpPr>
        <p:spPr bwMode="auto">
          <a:xfrm>
            <a:off x="8115300" y="571500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000" b="1">
                <a:solidFill>
                  <a:srgbClr val="808080"/>
                </a:solidFill>
                <a:latin typeface="Arial" charset="0"/>
              </a:rPr>
              <a:t>11</a:t>
            </a:r>
            <a:endParaRPr lang="en-US" altLang="zh-CN">
              <a:solidFill>
                <a:srgbClr val="FF6600"/>
              </a:solidFill>
            </a:endParaRPr>
          </a:p>
        </p:txBody>
      </p:sp>
      <p:sp>
        <p:nvSpPr>
          <p:cNvPr id="25688" name="Text Box 88"/>
          <p:cNvSpPr txBox="1">
            <a:spLocks noChangeArrowheads="1"/>
          </p:cNvSpPr>
          <p:nvPr/>
        </p:nvSpPr>
        <p:spPr bwMode="auto">
          <a:xfrm>
            <a:off x="7570788" y="35052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9</a:t>
            </a:r>
          </a:p>
        </p:txBody>
      </p:sp>
      <p:sp>
        <p:nvSpPr>
          <p:cNvPr id="25689" name="Text Box 89"/>
          <p:cNvSpPr txBox="1">
            <a:spLocks noChangeArrowheads="1"/>
          </p:cNvSpPr>
          <p:nvPr/>
        </p:nvSpPr>
        <p:spPr bwMode="auto">
          <a:xfrm>
            <a:off x="4446588" y="56769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9</a:t>
            </a:r>
          </a:p>
        </p:txBody>
      </p:sp>
      <p:sp>
        <p:nvSpPr>
          <p:cNvPr id="25690" name="Text Box 90"/>
          <p:cNvSpPr txBox="1">
            <a:spLocks noChangeArrowheads="1"/>
          </p:cNvSpPr>
          <p:nvPr/>
        </p:nvSpPr>
        <p:spPr bwMode="auto">
          <a:xfrm>
            <a:off x="3532188" y="56642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8</a:t>
            </a:r>
          </a:p>
        </p:txBody>
      </p:sp>
      <p:sp>
        <p:nvSpPr>
          <p:cNvPr id="25691" name="Text Box 91"/>
          <p:cNvSpPr txBox="1">
            <a:spLocks noChangeArrowheads="1"/>
          </p:cNvSpPr>
          <p:nvPr/>
        </p:nvSpPr>
        <p:spPr bwMode="auto">
          <a:xfrm>
            <a:off x="3074988" y="56769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7</a:t>
            </a:r>
          </a:p>
        </p:txBody>
      </p:sp>
      <p:sp>
        <p:nvSpPr>
          <p:cNvPr id="25692" name="Text Box 92"/>
          <p:cNvSpPr txBox="1">
            <a:spLocks noChangeArrowheads="1"/>
          </p:cNvSpPr>
          <p:nvPr/>
        </p:nvSpPr>
        <p:spPr bwMode="auto">
          <a:xfrm>
            <a:off x="3302000" y="500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4</a:t>
            </a:r>
            <a:endParaRPr lang="en-US" altLang="zh-CN" sz="2400">
              <a:solidFill>
                <a:srgbClr val="FF6600"/>
              </a:solidFill>
            </a:endParaRPr>
          </a:p>
        </p:txBody>
      </p:sp>
      <p:sp>
        <p:nvSpPr>
          <p:cNvPr id="25693" name="Text Box 93"/>
          <p:cNvSpPr txBox="1">
            <a:spLocks noChangeArrowheads="1"/>
          </p:cNvSpPr>
          <p:nvPr/>
        </p:nvSpPr>
        <p:spPr bwMode="auto">
          <a:xfrm>
            <a:off x="4216400" y="49911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5</a:t>
            </a:r>
          </a:p>
        </p:txBody>
      </p:sp>
      <p:sp>
        <p:nvSpPr>
          <p:cNvPr id="25694" name="Text Box 94"/>
          <p:cNvSpPr txBox="1">
            <a:spLocks noChangeArrowheads="1"/>
          </p:cNvSpPr>
          <p:nvPr/>
        </p:nvSpPr>
        <p:spPr bwMode="auto">
          <a:xfrm>
            <a:off x="5119688" y="4978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6</a:t>
            </a:r>
          </a:p>
        </p:txBody>
      </p:sp>
      <p:sp>
        <p:nvSpPr>
          <p:cNvPr id="25695" name="Text Box 95"/>
          <p:cNvSpPr txBox="1">
            <a:spLocks noChangeArrowheads="1"/>
          </p:cNvSpPr>
          <p:nvPr/>
        </p:nvSpPr>
        <p:spPr bwMode="auto">
          <a:xfrm>
            <a:off x="6618288" y="42037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6</a:t>
            </a:r>
          </a:p>
        </p:txBody>
      </p:sp>
      <p:sp>
        <p:nvSpPr>
          <p:cNvPr id="25696" name="Text Box 96"/>
          <p:cNvSpPr txBox="1">
            <a:spLocks noChangeArrowheads="1"/>
          </p:cNvSpPr>
          <p:nvPr/>
        </p:nvSpPr>
        <p:spPr bwMode="auto">
          <a:xfrm>
            <a:off x="3771900" y="425132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000" b="1">
                <a:solidFill>
                  <a:srgbClr val="808080"/>
                </a:solidFill>
                <a:latin typeface="Arial" charset="0"/>
              </a:rPr>
              <a:t>2</a:t>
            </a:r>
            <a:endParaRPr lang="en-US" altLang="zh-CN">
              <a:solidFill>
                <a:srgbClr val="FF6600"/>
              </a:solidFill>
            </a:endParaRPr>
          </a:p>
        </p:txBody>
      </p:sp>
      <p:sp>
        <p:nvSpPr>
          <p:cNvPr id="25697" name="Text Box 97"/>
          <p:cNvSpPr txBox="1">
            <a:spLocks noChangeArrowheads="1"/>
          </p:cNvSpPr>
          <p:nvPr/>
        </p:nvSpPr>
        <p:spPr bwMode="auto">
          <a:xfrm>
            <a:off x="5580063" y="421957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808080"/>
                </a:solidFill>
                <a:latin typeface="Arial" charset="0"/>
              </a:rPr>
              <a:t>3</a:t>
            </a:r>
            <a:endParaRPr lang="en-US" altLang="zh-CN" sz="2400">
              <a:solidFill>
                <a:srgbClr val="FF6600"/>
              </a:solidFill>
            </a:endParaRPr>
          </a:p>
        </p:txBody>
      </p:sp>
      <p:sp>
        <p:nvSpPr>
          <p:cNvPr id="25698" name="Text Box 98"/>
          <p:cNvSpPr txBox="1">
            <a:spLocks noChangeArrowheads="1"/>
          </p:cNvSpPr>
          <p:nvPr/>
        </p:nvSpPr>
        <p:spPr bwMode="auto">
          <a:xfrm>
            <a:off x="8374063" y="424180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000" b="1">
                <a:solidFill>
                  <a:srgbClr val="808080"/>
                </a:solidFill>
                <a:latin typeface="Arial" charset="0"/>
              </a:rPr>
              <a:t>13</a:t>
            </a:r>
            <a:endParaRPr lang="en-US" altLang="zh-CN" sz="2400">
              <a:solidFill>
                <a:srgbClr val="FF6600"/>
              </a:solidFill>
            </a:endParaRPr>
          </a:p>
        </p:txBody>
      </p:sp>
      <p:sp>
        <p:nvSpPr>
          <p:cNvPr id="25699" name="Text Box 99"/>
          <p:cNvSpPr txBox="1">
            <a:spLocks noChangeArrowheads="1"/>
          </p:cNvSpPr>
          <p:nvPr/>
        </p:nvSpPr>
        <p:spPr bwMode="auto">
          <a:xfrm>
            <a:off x="4686300" y="35814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000" b="1">
                <a:solidFill>
                  <a:srgbClr val="808080"/>
                </a:solidFill>
                <a:latin typeface="Arial" charset="0"/>
              </a:rPr>
              <a:t>1</a:t>
            </a:r>
            <a:endParaRPr lang="en-US" altLang="zh-CN">
              <a:solidFill>
                <a:srgbClr val="FF6600"/>
              </a:solidFill>
            </a:endParaRPr>
          </a:p>
        </p:txBody>
      </p:sp>
      <p:sp>
        <p:nvSpPr>
          <p:cNvPr id="25700" name="Oval 100"/>
          <p:cNvSpPr>
            <a:spLocks noChangeArrowheads="1"/>
          </p:cNvSpPr>
          <p:nvPr/>
        </p:nvSpPr>
        <p:spPr bwMode="auto">
          <a:xfrm>
            <a:off x="673100" y="1524000"/>
            <a:ext cx="736600" cy="5461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701" name="Oval 101"/>
          <p:cNvSpPr>
            <a:spLocks noChangeArrowheads="1"/>
          </p:cNvSpPr>
          <p:nvPr/>
        </p:nvSpPr>
        <p:spPr bwMode="auto">
          <a:xfrm>
            <a:off x="2120900" y="1511300"/>
            <a:ext cx="736600" cy="5461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702" name="Line 102"/>
          <p:cNvSpPr>
            <a:spLocks noChangeShapeType="1"/>
          </p:cNvSpPr>
          <p:nvPr/>
        </p:nvSpPr>
        <p:spPr bwMode="auto">
          <a:xfrm>
            <a:off x="1397000" y="1790700"/>
            <a:ext cx="723900"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3" name="Line 103"/>
          <p:cNvSpPr>
            <a:spLocks noChangeShapeType="1"/>
          </p:cNvSpPr>
          <p:nvPr/>
        </p:nvSpPr>
        <p:spPr bwMode="auto">
          <a:xfrm>
            <a:off x="2857500" y="1790700"/>
            <a:ext cx="723900"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4" name="Oval 104"/>
          <p:cNvSpPr>
            <a:spLocks noChangeArrowheads="1"/>
          </p:cNvSpPr>
          <p:nvPr/>
        </p:nvSpPr>
        <p:spPr bwMode="auto">
          <a:xfrm>
            <a:off x="3581400" y="1511300"/>
            <a:ext cx="736600" cy="5461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705" name="Line 105"/>
          <p:cNvSpPr>
            <a:spLocks noChangeShapeType="1"/>
          </p:cNvSpPr>
          <p:nvPr/>
        </p:nvSpPr>
        <p:spPr bwMode="auto">
          <a:xfrm>
            <a:off x="4318000" y="1790700"/>
            <a:ext cx="723900"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6" name="Oval 106"/>
          <p:cNvSpPr>
            <a:spLocks noChangeArrowheads="1"/>
          </p:cNvSpPr>
          <p:nvPr/>
        </p:nvSpPr>
        <p:spPr bwMode="auto">
          <a:xfrm>
            <a:off x="5054600" y="1511300"/>
            <a:ext cx="736600" cy="5461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707" name="Line 107"/>
          <p:cNvSpPr>
            <a:spLocks noChangeShapeType="1"/>
          </p:cNvSpPr>
          <p:nvPr/>
        </p:nvSpPr>
        <p:spPr bwMode="auto">
          <a:xfrm>
            <a:off x="5791200" y="1778000"/>
            <a:ext cx="723900"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8" name="Oval 108"/>
          <p:cNvSpPr>
            <a:spLocks noChangeArrowheads="1"/>
          </p:cNvSpPr>
          <p:nvPr/>
        </p:nvSpPr>
        <p:spPr bwMode="auto">
          <a:xfrm>
            <a:off x="6515100" y="1485900"/>
            <a:ext cx="736600" cy="5461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5709" name="Text Box 109"/>
          <p:cNvSpPr txBox="1">
            <a:spLocks noChangeArrowheads="1"/>
          </p:cNvSpPr>
          <p:nvPr/>
        </p:nvSpPr>
        <p:spPr bwMode="auto">
          <a:xfrm>
            <a:off x="695325" y="1514475"/>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rPr>
              <a:t>bin</a:t>
            </a:r>
            <a:endParaRPr lang="en-US" altLang="zh-CN">
              <a:solidFill>
                <a:srgbClr val="FF6600"/>
              </a:solidFill>
            </a:endParaRPr>
          </a:p>
        </p:txBody>
      </p:sp>
      <p:sp>
        <p:nvSpPr>
          <p:cNvPr id="25710" name="Text Box 110"/>
          <p:cNvSpPr txBox="1">
            <a:spLocks noChangeArrowheads="1"/>
          </p:cNvSpPr>
          <p:nvPr/>
        </p:nvSpPr>
        <p:spPr bwMode="auto">
          <a:xfrm>
            <a:off x="2143125" y="1501775"/>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rPr>
              <a:t>dev</a:t>
            </a:r>
            <a:endParaRPr lang="en-US" altLang="zh-CN">
              <a:solidFill>
                <a:srgbClr val="FF6600"/>
              </a:solidFill>
            </a:endParaRPr>
          </a:p>
        </p:txBody>
      </p:sp>
      <p:sp>
        <p:nvSpPr>
          <p:cNvPr id="25711" name="Text Box 111"/>
          <p:cNvSpPr txBox="1">
            <a:spLocks noChangeArrowheads="1"/>
          </p:cNvSpPr>
          <p:nvPr/>
        </p:nvSpPr>
        <p:spPr bwMode="auto">
          <a:xfrm>
            <a:off x="3654425" y="1489075"/>
            <a:ext cx="617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rPr>
              <a:t>etc</a:t>
            </a:r>
            <a:endParaRPr lang="en-US" altLang="zh-CN">
              <a:solidFill>
                <a:srgbClr val="FF6600"/>
              </a:solidFill>
            </a:endParaRPr>
          </a:p>
        </p:txBody>
      </p:sp>
      <p:sp>
        <p:nvSpPr>
          <p:cNvPr id="25712" name="Text Box 112"/>
          <p:cNvSpPr txBox="1">
            <a:spLocks noChangeArrowheads="1"/>
          </p:cNvSpPr>
          <p:nvPr/>
        </p:nvSpPr>
        <p:spPr bwMode="auto">
          <a:xfrm>
            <a:off x="5127625" y="1514475"/>
            <a:ext cx="579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rPr>
              <a:t>lib</a:t>
            </a:r>
            <a:endParaRPr lang="en-US" altLang="zh-CN">
              <a:solidFill>
                <a:srgbClr val="FF6600"/>
              </a:solidFill>
            </a:endParaRPr>
          </a:p>
        </p:txBody>
      </p:sp>
      <p:sp>
        <p:nvSpPr>
          <p:cNvPr id="25713" name="Text Box 113"/>
          <p:cNvSpPr txBox="1">
            <a:spLocks noChangeArrowheads="1"/>
          </p:cNvSpPr>
          <p:nvPr/>
        </p:nvSpPr>
        <p:spPr bwMode="auto">
          <a:xfrm>
            <a:off x="6461125" y="1476375"/>
            <a:ext cx="835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CC0000"/>
                </a:solidFill>
              </a:rPr>
              <a:t>user</a:t>
            </a:r>
            <a:endParaRPr lang="en-US" altLang="zh-CN">
              <a:solidFill>
                <a:srgbClr val="FF6600"/>
              </a:solidFill>
            </a:endParaRPr>
          </a:p>
        </p:txBody>
      </p:sp>
      <p:sp>
        <p:nvSpPr>
          <p:cNvPr id="25714" name="Text Box 114"/>
          <p:cNvSpPr txBox="1">
            <a:spLocks noChangeArrowheads="1"/>
          </p:cNvSpPr>
          <p:nvPr/>
        </p:nvSpPr>
        <p:spPr bwMode="auto">
          <a:xfrm>
            <a:off x="1389063" y="350520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000" b="1">
                <a:solidFill>
                  <a:srgbClr val="808080"/>
                </a:solidFill>
                <a:latin typeface="Arial" charset="0"/>
              </a:rPr>
              <a:t>1</a:t>
            </a:r>
            <a:endParaRPr lang="en-US" altLang="zh-CN">
              <a:solidFill>
                <a:srgbClr val="FF6600"/>
              </a:solidFill>
            </a:endParaRPr>
          </a:p>
        </p:txBody>
      </p:sp>
    </p:spTree>
  </p:cSld>
  <p:clrMapOvr>
    <a:masterClrMapping/>
  </p:clrMapOvr>
  <p:transition>
    <p:spli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Line 2"/>
          <p:cNvSpPr>
            <a:spLocks noChangeShapeType="1"/>
          </p:cNvSpPr>
          <p:nvPr/>
        </p:nvSpPr>
        <p:spPr bwMode="auto">
          <a:xfrm>
            <a:off x="2971800" y="2209800"/>
            <a:ext cx="762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7" name="Line 3"/>
          <p:cNvSpPr>
            <a:spLocks noChangeShapeType="1"/>
          </p:cNvSpPr>
          <p:nvPr/>
        </p:nvSpPr>
        <p:spPr bwMode="auto">
          <a:xfrm flipV="1">
            <a:off x="1981200" y="2209800"/>
            <a:ext cx="762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Line 4"/>
          <p:cNvSpPr>
            <a:spLocks noChangeShapeType="1"/>
          </p:cNvSpPr>
          <p:nvPr/>
        </p:nvSpPr>
        <p:spPr bwMode="auto">
          <a:xfrm>
            <a:off x="3962400" y="3124200"/>
            <a:ext cx="3048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9" name="Line 5"/>
          <p:cNvSpPr>
            <a:spLocks noChangeShapeType="1"/>
          </p:cNvSpPr>
          <p:nvPr/>
        </p:nvSpPr>
        <p:spPr bwMode="auto">
          <a:xfrm flipH="1">
            <a:off x="3505200" y="3124200"/>
            <a:ext cx="3048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0" name="Line 6"/>
          <p:cNvSpPr>
            <a:spLocks noChangeShapeType="1"/>
          </p:cNvSpPr>
          <p:nvPr/>
        </p:nvSpPr>
        <p:spPr bwMode="auto">
          <a:xfrm flipH="1">
            <a:off x="3124200" y="4038600"/>
            <a:ext cx="22860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1" name="Line 7"/>
          <p:cNvSpPr>
            <a:spLocks noChangeShapeType="1"/>
          </p:cNvSpPr>
          <p:nvPr/>
        </p:nvSpPr>
        <p:spPr bwMode="auto">
          <a:xfrm>
            <a:off x="2362200" y="4038600"/>
            <a:ext cx="22860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2" name="Line 8"/>
          <p:cNvSpPr>
            <a:spLocks noChangeShapeType="1"/>
          </p:cNvSpPr>
          <p:nvPr/>
        </p:nvSpPr>
        <p:spPr bwMode="auto">
          <a:xfrm>
            <a:off x="1905000" y="3048000"/>
            <a:ext cx="30480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3" name="Line 9"/>
          <p:cNvSpPr>
            <a:spLocks noChangeShapeType="1"/>
          </p:cNvSpPr>
          <p:nvPr/>
        </p:nvSpPr>
        <p:spPr bwMode="auto">
          <a:xfrm flipH="1">
            <a:off x="1371600" y="312420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4" name="Line 10"/>
          <p:cNvSpPr>
            <a:spLocks noChangeShapeType="1"/>
          </p:cNvSpPr>
          <p:nvPr/>
        </p:nvSpPr>
        <p:spPr bwMode="auto">
          <a:xfrm>
            <a:off x="1371600" y="4038600"/>
            <a:ext cx="15240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5" name="Line 11"/>
          <p:cNvSpPr>
            <a:spLocks noChangeShapeType="1"/>
          </p:cNvSpPr>
          <p:nvPr/>
        </p:nvSpPr>
        <p:spPr bwMode="auto">
          <a:xfrm flipH="1">
            <a:off x="2057400" y="4038600"/>
            <a:ext cx="15240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6" name="Line 12"/>
          <p:cNvSpPr>
            <a:spLocks noChangeShapeType="1"/>
          </p:cNvSpPr>
          <p:nvPr/>
        </p:nvSpPr>
        <p:spPr bwMode="auto">
          <a:xfrm flipH="1">
            <a:off x="990600" y="4038600"/>
            <a:ext cx="22860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5" name="Rectangle 13"/>
          <p:cNvSpPr>
            <a:spLocks noGrp="1" noChangeArrowheads="1"/>
          </p:cNvSpPr>
          <p:nvPr>
            <p:ph type="title"/>
          </p:nvPr>
        </p:nvSpPr>
        <p:spPr>
          <a:xfrm>
            <a:off x="304800" y="838200"/>
            <a:ext cx="2527300" cy="762000"/>
          </a:xfrm>
        </p:spPr>
        <p:txBody>
          <a:bodyPr/>
          <a:lstStyle/>
          <a:p>
            <a:pPr eaLnBrk="1" hangingPunct="1">
              <a:defRPr/>
            </a:pPr>
            <a:r>
              <a:rPr lang="zh-CN" altLang="en-US" sz="3600" b="1" u="sng" smtClean="0">
                <a:solidFill>
                  <a:srgbClr val="CC3300"/>
                </a:solidFill>
                <a:effectLst>
                  <a:outerShdw blurRad="38100" dist="38100" dir="2700000" algn="tl">
                    <a:srgbClr val="C0C0C0"/>
                  </a:outerShdw>
                </a:effectLst>
                <a:ea typeface="仿宋_GB2312" pitchFamily="49" charset="-122"/>
              </a:rPr>
              <a:t>堆结构</a:t>
            </a:r>
            <a:endParaRPr lang="zh-CN" altLang="en-US" smtClean="0">
              <a:ea typeface="仿宋_GB2312" pitchFamily="49" charset="-122"/>
            </a:endParaRPr>
          </a:p>
        </p:txBody>
      </p:sp>
      <p:sp>
        <p:nvSpPr>
          <p:cNvPr id="187406" name="Text Box 14"/>
          <p:cNvSpPr txBox="1">
            <a:spLocks noChangeArrowheads="1"/>
          </p:cNvSpPr>
          <p:nvPr/>
        </p:nvSpPr>
        <p:spPr bwMode="auto">
          <a:xfrm>
            <a:off x="962025" y="5257800"/>
            <a:ext cx="691515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zh-CN" sz="3600" b="1" smtClean="0">
                <a:solidFill>
                  <a:srgbClr val="CC0000"/>
                </a:solidFill>
                <a:effectLst>
                  <a:outerShdw blurRad="38100" dist="38100" dir="2700000" algn="tl">
                    <a:srgbClr val="C0C0C0"/>
                  </a:outerShdw>
                </a:effectLst>
                <a:latin typeface="楷体_GB2312" pitchFamily="49" charset="-122"/>
                <a:ea typeface="楷体_GB2312" pitchFamily="49" charset="-122"/>
              </a:rPr>
              <a:t> </a:t>
            </a:r>
            <a:r>
              <a:rPr lang="zh-CN" altLang="zh-CN" sz="3600" b="1" smtClean="0">
                <a:solidFill>
                  <a:srgbClr val="0000CC"/>
                </a:solidFill>
                <a:effectLst>
                  <a:outerShdw blurRad="38100" dist="38100" dir="2700000" algn="tl">
                    <a:srgbClr val="C0C0C0"/>
                  </a:outerShdw>
                </a:effectLst>
                <a:latin typeface="隶书" pitchFamily="49" charset="-122"/>
                <a:ea typeface="隶书" pitchFamily="49" charset="-122"/>
              </a:rPr>
              <a:t>“</a:t>
            </a:r>
            <a:r>
              <a:rPr lang="zh-CN" altLang="en-US" sz="3600" b="1" smtClean="0">
                <a:solidFill>
                  <a:srgbClr val="0000CC"/>
                </a:solidFill>
                <a:effectLst>
                  <a:outerShdw blurRad="38100" dist="38100" dir="2700000" algn="tl">
                    <a:srgbClr val="C0C0C0"/>
                  </a:outerShdw>
                </a:effectLst>
                <a:latin typeface="隶书" pitchFamily="49" charset="-122"/>
                <a:ea typeface="隶书" pitchFamily="49" charset="-122"/>
              </a:rPr>
              <a:t>最大”堆        </a:t>
            </a:r>
            <a:r>
              <a:rPr lang="zh-CN" altLang="zh-CN" sz="3600" b="1" smtClean="0">
                <a:solidFill>
                  <a:srgbClr val="0000CC"/>
                </a:solidFill>
                <a:effectLst>
                  <a:outerShdw blurRad="38100" dist="38100" dir="2700000" algn="tl">
                    <a:srgbClr val="C0C0C0"/>
                  </a:outerShdw>
                </a:effectLst>
                <a:latin typeface="隶书" pitchFamily="49" charset="-122"/>
                <a:ea typeface="隶书" pitchFamily="49" charset="-122"/>
              </a:rPr>
              <a:t>“</a:t>
            </a:r>
            <a:r>
              <a:rPr lang="zh-CN" altLang="en-US" sz="3600" b="1" smtClean="0">
                <a:solidFill>
                  <a:srgbClr val="0000CC"/>
                </a:solidFill>
                <a:effectLst>
                  <a:outerShdw blurRad="38100" dist="38100" dir="2700000" algn="tl">
                    <a:srgbClr val="C0C0C0"/>
                  </a:outerShdw>
                </a:effectLst>
                <a:latin typeface="隶书" pitchFamily="49" charset="-122"/>
                <a:ea typeface="隶书" pitchFamily="49" charset="-122"/>
              </a:rPr>
              <a:t>最小”堆</a:t>
            </a:r>
            <a:endParaRPr lang="zh-CN" altLang="en-US" sz="3600" smtClean="0">
              <a:solidFill>
                <a:srgbClr val="FF6600"/>
              </a:solidFill>
              <a:latin typeface="隶书" pitchFamily="49" charset="-122"/>
              <a:ea typeface="隶书" pitchFamily="49" charset="-122"/>
            </a:endParaRPr>
          </a:p>
        </p:txBody>
      </p:sp>
      <p:sp>
        <p:nvSpPr>
          <p:cNvPr id="187407" name="Oval 15"/>
          <p:cNvSpPr>
            <a:spLocks noChangeArrowheads="1"/>
          </p:cNvSpPr>
          <p:nvPr/>
        </p:nvSpPr>
        <p:spPr bwMode="auto">
          <a:xfrm>
            <a:off x="2667000" y="18288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26640" name="Text Box 16"/>
          <p:cNvSpPr txBox="1">
            <a:spLocks noChangeArrowheads="1"/>
          </p:cNvSpPr>
          <p:nvPr/>
        </p:nvSpPr>
        <p:spPr bwMode="auto">
          <a:xfrm>
            <a:off x="2628900" y="18288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12</a:t>
            </a:r>
            <a:endParaRPr lang="en-US" altLang="zh-CN">
              <a:solidFill>
                <a:srgbClr val="FF6600"/>
              </a:solidFill>
            </a:endParaRPr>
          </a:p>
        </p:txBody>
      </p:sp>
      <p:sp>
        <p:nvSpPr>
          <p:cNvPr id="187409" name="Oval 17"/>
          <p:cNvSpPr>
            <a:spLocks noChangeArrowheads="1"/>
          </p:cNvSpPr>
          <p:nvPr/>
        </p:nvSpPr>
        <p:spPr bwMode="auto">
          <a:xfrm>
            <a:off x="762000" y="4648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10" name="Oval 18"/>
          <p:cNvSpPr>
            <a:spLocks noChangeArrowheads="1"/>
          </p:cNvSpPr>
          <p:nvPr/>
        </p:nvSpPr>
        <p:spPr bwMode="auto">
          <a:xfrm>
            <a:off x="1295400" y="4648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11" name="Oval 19"/>
          <p:cNvSpPr>
            <a:spLocks noChangeArrowheads="1"/>
          </p:cNvSpPr>
          <p:nvPr/>
        </p:nvSpPr>
        <p:spPr bwMode="auto">
          <a:xfrm>
            <a:off x="1828800" y="4648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12" name="Oval 20"/>
          <p:cNvSpPr>
            <a:spLocks noChangeArrowheads="1"/>
          </p:cNvSpPr>
          <p:nvPr/>
        </p:nvSpPr>
        <p:spPr bwMode="auto">
          <a:xfrm>
            <a:off x="2362200" y="4648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13" name="Oval 21"/>
          <p:cNvSpPr>
            <a:spLocks noChangeArrowheads="1"/>
          </p:cNvSpPr>
          <p:nvPr/>
        </p:nvSpPr>
        <p:spPr bwMode="auto">
          <a:xfrm>
            <a:off x="2895600" y="4648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26646" name="Text Box 22"/>
          <p:cNvSpPr txBox="1">
            <a:spLocks noChangeArrowheads="1"/>
          </p:cNvSpPr>
          <p:nvPr/>
        </p:nvSpPr>
        <p:spPr bwMode="auto">
          <a:xfrm>
            <a:off x="838200" y="4648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3</a:t>
            </a:r>
            <a:endParaRPr lang="en-US" altLang="zh-CN">
              <a:solidFill>
                <a:srgbClr val="FF6600"/>
              </a:solidFill>
            </a:endParaRPr>
          </a:p>
        </p:txBody>
      </p:sp>
      <p:sp>
        <p:nvSpPr>
          <p:cNvPr id="26647" name="Text Box 23"/>
          <p:cNvSpPr txBox="1">
            <a:spLocks noChangeArrowheads="1"/>
          </p:cNvSpPr>
          <p:nvPr/>
        </p:nvSpPr>
        <p:spPr bwMode="auto">
          <a:xfrm>
            <a:off x="1358900" y="4648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5</a:t>
            </a:r>
            <a:endParaRPr lang="en-US" altLang="zh-CN">
              <a:solidFill>
                <a:srgbClr val="FF6600"/>
              </a:solidFill>
            </a:endParaRPr>
          </a:p>
        </p:txBody>
      </p:sp>
      <p:sp>
        <p:nvSpPr>
          <p:cNvPr id="26648" name="Text Box 24"/>
          <p:cNvSpPr txBox="1">
            <a:spLocks noChangeArrowheads="1"/>
          </p:cNvSpPr>
          <p:nvPr/>
        </p:nvSpPr>
        <p:spPr bwMode="auto">
          <a:xfrm>
            <a:off x="1892300" y="4648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4</a:t>
            </a:r>
            <a:endParaRPr lang="en-US" altLang="zh-CN">
              <a:solidFill>
                <a:srgbClr val="FF6600"/>
              </a:solidFill>
            </a:endParaRPr>
          </a:p>
        </p:txBody>
      </p:sp>
      <p:sp>
        <p:nvSpPr>
          <p:cNvPr id="26649" name="Text Box 25"/>
          <p:cNvSpPr txBox="1">
            <a:spLocks noChangeArrowheads="1"/>
          </p:cNvSpPr>
          <p:nvPr/>
        </p:nvSpPr>
        <p:spPr bwMode="auto">
          <a:xfrm>
            <a:off x="2438400" y="4648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8</a:t>
            </a:r>
            <a:endParaRPr lang="en-US" altLang="zh-CN">
              <a:solidFill>
                <a:srgbClr val="FF6600"/>
              </a:solidFill>
            </a:endParaRPr>
          </a:p>
        </p:txBody>
      </p:sp>
      <p:sp>
        <p:nvSpPr>
          <p:cNvPr id="187418" name="Oval 26"/>
          <p:cNvSpPr>
            <a:spLocks noChangeArrowheads="1"/>
          </p:cNvSpPr>
          <p:nvPr/>
        </p:nvSpPr>
        <p:spPr bwMode="auto">
          <a:xfrm>
            <a:off x="1066800" y="36576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19" name="Oval 27"/>
          <p:cNvSpPr>
            <a:spLocks noChangeArrowheads="1"/>
          </p:cNvSpPr>
          <p:nvPr/>
        </p:nvSpPr>
        <p:spPr bwMode="auto">
          <a:xfrm>
            <a:off x="1600200" y="2743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20" name="Oval 28"/>
          <p:cNvSpPr>
            <a:spLocks noChangeArrowheads="1"/>
          </p:cNvSpPr>
          <p:nvPr/>
        </p:nvSpPr>
        <p:spPr bwMode="auto">
          <a:xfrm>
            <a:off x="2057400" y="36576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26653" name="Text Box 29"/>
          <p:cNvSpPr txBox="1">
            <a:spLocks noChangeArrowheads="1"/>
          </p:cNvSpPr>
          <p:nvPr/>
        </p:nvSpPr>
        <p:spPr bwMode="auto">
          <a:xfrm>
            <a:off x="1143000" y="3657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7</a:t>
            </a:r>
            <a:endParaRPr lang="en-US" altLang="zh-CN">
              <a:solidFill>
                <a:srgbClr val="FF6600"/>
              </a:solidFill>
            </a:endParaRPr>
          </a:p>
        </p:txBody>
      </p:sp>
      <p:sp>
        <p:nvSpPr>
          <p:cNvPr id="26654" name="Text Box 30"/>
          <p:cNvSpPr txBox="1">
            <a:spLocks noChangeArrowheads="1"/>
          </p:cNvSpPr>
          <p:nvPr/>
        </p:nvSpPr>
        <p:spPr bwMode="auto">
          <a:xfrm>
            <a:off x="1574800" y="27432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11</a:t>
            </a:r>
            <a:endParaRPr lang="en-US" altLang="zh-CN">
              <a:solidFill>
                <a:srgbClr val="FF6600"/>
              </a:solidFill>
            </a:endParaRPr>
          </a:p>
        </p:txBody>
      </p:sp>
      <p:sp>
        <p:nvSpPr>
          <p:cNvPr id="26655" name="Text Box 31"/>
          <p:cNvSpPr txBox="1">
            <a:spLocks noChangeArrowheads="1"/>
          </p:cNvSpPr>
          <p:nvPr/>
        </p:nvSpPr>
        <p:spPr bwMode="auto">
          <a:xfrm>
            <a:off x="2032000" y="36576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10</a:t>
            </a:r>
            <a:endParaRPr lang="en-US" altLang="zh-CN">
              <a:solidFill>
                <a:srgbClr val="FF6600"/>
              </a:solidFill>
            </a:endParaRPr>
          </a:p>
        </p:txBody>
      </p:sp>
      <p:sp>
        <p:nvSpPr>
          <p:cNvPr id="26656" name="Text Box 32"/>
          <p:cNvSpPr txBox="1">
            <a:spLocks noChangeArrowheads="1"/>
          </p:cNvSpPr>
          <p:nvPr/>
        </p:nvSpPr>
        <p:spPr bwMode="auto">
          <a:xfrm>
            <a:off x="2959100" y="4648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2</a:t>
            </a:r>
            <a:endParaRPr lang="en-US" altLang="zh-CN">
              <a:solidFill>
                <a:srgbClr val="FF6600"/>
              </a:solidFill>
            </a:endParaRPr>
          </a:p>
        </p:txBody>
      </p:sp>
      <p:sp>
        <p:nvSpPr>
          <p:cNvPr id="187425" name="Oval 33"/>
          <p:cNvSpPr>
            <a:spLocks noChangeArrowheads="1"/>
          </p:cNvSpPr>
          <p:nvPr/>
        </p:nvSpPr>
        <p:spPr bwMode="auto">
          <a:xfrm>
            <a:off x="3200400" y="36576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26" name="Oval 34"/>
          <p:cNvSpPr>
            <a:spLocks noChangeArrowheads="1"/>
          </p:cNvSpPr>
          <p:nvPr/>
        </p:nvSpPr>
        <p:spPr bwMode="auto">
          <a:xfrm>
            <a:off x="3657600" y="2743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27" name="Oval 35"/>
          <p:cNvSpPr>
            <a:spLocks noChangeArrowheads="1"/>
          </p:cNvSpPr>
          <p:nvPr/>
        </p:nvSpPr>
        <p:spPr bwMode="auto">
          <a:xfrm>
            <a:off x="4114800" y="36576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26660" name="Text Box 36"/>
          <p:cNvSpPr txBox="1">
            <a:spLocks noChangeArrowheads="1"/>
          </p:cNvSpPr>
          <p:nvPr/>
        </p:nvSpPr>
        <p:spPr bwMode="auto">
          <a:xfrm>
            <a:off x="3733800" y="2743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9</a:t>
            </a:r>
            <a:endParaRPr lang="en-US" altLang="zh-CN">
              <a:solidFill>
                <a:srgbClr val="FF6600"/>
              </a:solidFill>
            </a:endParaRPr>
          </a:p>
        </p:txBody>
      </p:sp>
      <p:sp>
        <p:nvSpPr>
          <p:cNvPr id="26661" name="Text Box 37"/>
          <p:cNvSpPr txBox="1">
            <a:spLocks noChangeArrowheads="1"/>
          </p:cNvSpPr>
          <p:nvPr/>
        </p:nvSpPr>
        <p:spPr bwMode="auto">
          <a:xfrm>
            <a:off x="4178300" y="3657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1</a:t>
            </a:r>
            <a:endParaRPr lang="en-US" altLang="zh-CN">
              <a:solidFill>
                <a:srgbClr val="FF6600"/>
              </a:solidFill>
            </a:endParaRPr>
          </a:p>
        </p:txBody>
      </p:sp>
      <p:sp>
        <p:nvSpPr>
          <p:cNvPr id="26662" name="Text Box 38"/>
          <p:cNvSpPr txBox="1">
            <a:spLocks noChangeArrowheads="1"/>
          </p:cNvSpPr>
          <p:nvPr/>
        </p:nvSpPr>
        <p:spPr bwMode="auto">
          <a:xfrm>
            <a:off x="3263900" y="3657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6</a:t>
            </a:r>
            <a:endParaRPr lang="en-US" altLang="zh-CN">
              <a:solidFill>
                <a:srgbClr val="FF6600"/>
              </a:solidFill>
            </a:endParaRPr>
          </a:p>
        </p:txBody>
      </p:sp>
      <p:sp>
        <p:nvSpPr>
          <p:cNvPr id="26663" name="Line 39"/>
          <p:cNvSpPr>
            <a:spLocks noChangeShapeType="1"/>
          </p:cNvSpPr>
          <p:nvPr/>
        </p:nvSpPr>
        <p:spPr bwMode="auto">
          <a:xfrm>
            <a:off x="6858000" y="2209800"/>
            <a:ext cx="762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4" name="Line 40"/>
          <p:cNvSpPr>
            <a:spLocks noChangeShapeType="1"/>
          </p:cNvSpPr>
          <p:nvPr/>
        </p:nvSpPr>
        <p:spPr bwMode="auto">
          <a:xfrm flipV="1">
            <a:off x="5867400" y="2209800"/>
            <a:ext cx="762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5" name="Line 41"/>
          <p:cNvSpPr>
            <a:spLocks noChangeShapeType="1"/>
          </p:cNvSpPr>
          <p:nvPr/>
        </p:nvSpPr>
        <p:spPr bwMode="auto">
          <a:xfrm>
            <a:off x="7848600" y="3124200"/>
            <a:ext cx="3048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6" name="Line 42"/>
          <p:cNvSpPr>
            <a:spLocks noChangeShapeType="1"/>
          </p:cNvSpPr>
          <p:nvPr/>
        </p:nvSpPr>
        <p:spPr bwMode="auto">
          <a:xfrm flipH="1">
            <a:off x="7391400" y="3124200"/>
            <a:ext cx="3048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7" name="Line 43"/>
          <p:cNvSpPr>
            <a:spLocks noChangeShapeType="1"/>
          </p:cNvSpPr>
          <p:nvPr/>
        </p:nvSpPr>
        <p:spPr bwMode="auto">
          <a:xfrm flipH="1">
            <a:off x="7010400" y="4038600"/>
            <a:ext cx="22860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8" name="Line 44"/>
          <p:cNvSpPr>
            <a:spLocks noChangeShapeType="1"/>
          </p:cNvSpPr>
          <p:nvPr/>
        </p:nvSpPr>
        <p:spPr bwMode="auto">
          <a:xfrm>
            <a:off x="6248400" y="4038600"/>
            <a:ext cx="22860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9" name="Line 45"/>
          <p:cNvSpPr>
            <a:spLocks noChangeShapeType="1"/>
          </p:cNvSpPr>
          <p:nvPr/>
        </p:nvSpPr>
        <p:spPr bwMode="auto">
          <a:xfrm>
            <a:off x="5791200" y="3048000"/>
            <a:ext cx="30480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0" name="Line 46"/>
          <p:cNvSpPr>
            <a:spLocks noChangeShapeType="1"/>
          </p:cNvSpPr>
          <p:nvPr/>
        </p:nvSpPr>
        <p:spPr bwMode="auto">
          <a:xfrm flipH="1">
            <a:off x="5257800" y="312420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1" name="Line 47"/>
          <p:cNvSpPr>
            <a:spLocks noChangeShapeType="1"/>
          </p:cNvSpPr>
          <p:nvPr/>
        </p:nvSpPr>
        <p:spPr bwMode="auto">
          <a:xfrm>
            <a:off x="5257800" y="4038600"/>
            <a:ext cx="15240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2" name="Line 48"/>
          <p:cNvSpPr>
            <a:spLocks noChangeShapeType="1"/>
          </p:cNvSpPr>
          <p:nvPr/>
        </p:nvSpPr>
        <p:spPr bwMode="auto">
          <a:xfrm flipH="1">
            <a:off x="5943600" y="4038600"/>
            <a:ext cx="15240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3" name="Line 49"/>
          <p:cNvSpPr>
            <a:spLocks noChangeShapeType="1"/>
          </p:cNvSpPr>
          <p:nvPr/>
        </p:nvSpPr>
        <p:spPr bwMode="auto">
          <a:xfrm flipH="1">
            <a:off x="4876800" y="4038600"/>
            <a:ext cx="22860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2" name="Oval 50"/>
          <p:cNvSpPr>
            <a:spLocks noChangeArrowheads="1"/>
          </p:cNvSpPr>
          <p:nvPr/>
        </p:nvSpPr>
        <p:spPr bwMode="auto">
          <a:xfrm>
            <a:off x="6553200" y="18288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43" name="Oval 51"/>
          <p:cNvSpPr>
            <a:spLocks noChangeArrowheads="1"/>
          </p:cNvSpPr>
          <p:nvPr/>
        </p:nvSpPr>
        <p:spPr bwMode="auto">
          <a:xfrm>
            <a:off x="4648200" y="4648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44" name="Oval 52"/>
          <p:cNvSpPr>
            <a:spLocks noChangeArrowheads="1"/>
          </p:cNvSpPr>
          <p:nvPr/>
        </p:nvSpPr>
        <p:spPr bwMode="auto">
          <a:xfrm>
            <a:off x="5181600" y="4648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45" name="Oval 53"/>
          <p:cNvSpPr>
            <a:spLocks noChangeArrowheads="1"/>
          </p:cNvSpPr>
          <p:nvPr/>
        </p:nvSpPr>
        <p:spPr bwMode="auto">
          <a:xfrm>
            <a:off x="5715000" y="4648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46" name="Oval 54"/>
          <p:cNvSpPr>
            <a:spLocks noChangeArrowheads="1"/>
          </p:cNvSpPr>
          <p:nvPr/>
        </p:nvSpPr>
        <p:spPr bwMode="auto">
          <a:xfrm>
            <a:off x="6248400" y="4648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47" name="Oval 55"/>
          <p:cNvSpPr>
            <a:spLocks noChangeArrowheads="1"/>
          </p:cNvSpPr>
          <p:nvPr/>
        </p:nvSpPr>
        <p:spPr bwMode="auto">
          <a:xfrm>
            <a:off x="6781800" y="4648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26680" name="Text Box 56"/>
          <p:cNvSpPr txBox="1">
            <a:spLocks noChangeArrowheads="1"/>
          </p:cNvSpPr>
          <p:nvPr/>
        </p:nvSpPr>
        <p:spPr bwMode="auto">
          <a:xfrm>
            <a:off x="5791200" y="4648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4</a:t>
            </a:r>
            <a:endParaRPr lang="en-US" altLang="zh-CN">
              <a:solidFill>
                <a:srgbClr val="FF6600"/>
              </a:solidFill>
            </a:endParaRPr>
          </a:p>
        </p:txBody>
      </p:sp>
      <p:sp>
        <p:nvSpPr>
          <p:cNvPr id="187449" name="Oval 57"/>
          <p:cNvSpPr>
            <a:spLocks noChangeArrowheads="1"/>
          </p:cNvSpPr>
          <p:nvPr/>
        </p:nvSpPr>
        <p:spPr bwMode="auto">
          <a:xfrm>
            <a:off x="4953000" y="36576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50" name="Oval 58"/>
          <p:cNvSpPr>
            <a:spLocks noChangeArrowheads="1"/>
          </p:cNvSpPr>
          <p:nvPr/>
        </p:nvSpPr>
        <p:spPr bwMode="auto">
          <a:xfrm>
            <a:off x="5486400" y="2743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51" name="Oval 59"/>
          <p:cNvSpPr>
            <a:spLocks noChangeArrowheads="1"/>
          </p:cNvSpPr>
          <p:nvPr/>
        </p:nvSpPr>
        <p:spPr bwMode="auto">
          <a:xfrm>
            <a:off x="5943600" y="36576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52" name="Oval 60"/>
          <p:cNvSpPr>
            <a:spLocks noChangeArrowheads="1"/>
          </p:cNvSpPr>
          <p:nvPr/>
        </p:nvSpPr>
        <p:spPr bwMode="auto">
          <a:xfrm>
            <a:off x="7086600" y="36576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53" name="Oval 61"/>
          <p:cNvSpPr>
            <a:spLocks noChangeArrowheads="1"/>
          </p:cNvSpPr>
          <p:nvPr/>
        </p:nvSpPr>
        <p:spPr bwMode="auto">
          <a:xfrm>
            <a:off x="7543800" y="27432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187454" name="Oval 62"/>
          <p:cNvSpPr>
            <a:spLocks noChangeArrowheads="1"/>
          </p:cNvSpPr>
          <p:nvPr/>
        </p:nvSpPr>
        <p:spPr bwMode="auto">
          <a:xfrm>
            <a:off x="8001000" y="3657600"/>
            <a:ext cx="457200" cy="457200"/>
          </a:xfrm>
          <a:prstGeom prst="ellipse">
            <a:avLst/>
          </a:prstGeom>
          <a:gradFill rotWithShape="0">
            <a:gsLst>
              <a:gs pos="0">
                <a:schemeClr val="tx1"/>
              </a:gs>
              <a:gs pos="100000">
                <a:schemeClr val="tx1">
                  <a:gamma/>
                  <a:shade val="46275"/>
                  <a:invGamma/>
                </a:schemeClr>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FF6600"/>
              </a:solidFill>
              <a:latin typeface="Times New Roman" panose="02020603050405020304" pitchFamily="18" charset="0"/>
              <a:ea typeface="宋体" panose="02010600030101010101" pitchFamily="2" charset="-122"/>
            </a:endParaRPr>
          </a:p>
        </p:txBody>
      </p:sp>
      <p:sp>
        <p:nvSpPr>
          <p:cNvPr id="26687" name="Text Box 63"/>
          <p:cNvSpPr txBox="1">
            <a:spLocks noChangeArrowheads="1"/>
          </p:cNvSpPr>
          <p:nvPr/>
        </p:nvSpPr>
        <p:spPr bwMode="auto">
          <a:xfrm>
            <a:off x="7058025" y="36576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10</a:t>
            </a:r>
            <a:endParaRPr lang="en-US" altLang="zh-CN">
              <a:solidFill>
                <a:srgbClr val="FF6600"/>
              </a:solidFill>
            </a:endParaRPr>
          </a:p>
        </p:txBody>
      </p:sp>
      <p:sp>
        <p:nvSpPr>
          <p:cNvPr id="26688" name="Text Box 64"/>
          <p:cNvSpPr txBox="1">
            <a:spLocks noChangeArrowheads="1"/>
          </p:cNvSpPr>
          <p:nvPr/>
        </p:nvSpPr>
        <p:spPr bwMode="auto">
          <a:xfrm>
            <a:off x="6756400" y="46482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12</a:t>
            </a:r>
            <a:endParaRPr lang="en-US" altLang="zh-CN">
              <a:solidFill>
                <a:srgbClr val="FF6600"/>
              </a:solidFill>
            </a:endParaRPr>
          </a:p>
        </p:txBody>
      </p:sp>
      <p:sp>
        <p:nvSpPr>
          <p:cNvPr id="26689" name="Text Box 65"/>
          <p:cNvSpPr txBox="1">
            <a:spLocks noChangeArrowheads="1"/>
          </p:cNvSpPr>
          <p:nvPr/>
        </p:nvSpPr>
        <p:spPr bwMode="auto">
          <a:xfrm>
            <a:off x="6235700" y="46482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11</a:t>
            </a:r>
            <a:endParaRPr lang="en-US" altLang="zh-CN">
              <a:solidFill>
                <a:srgbClr val="FF6600"/>
              </a:solidFill>
            </a:endParaRPr>
          </a:p>
        </p:txBody>
      </p:sp>
      <p:sp>
        <p:nvSpPr>
          <p:cNvPr id="26690" name="Text Box 66"/>
          <p:cNvSpPr txBox="1">
            <a:spLocks noChangeArrowheads="1"/>
          </p:cNvSpPr>
          <p:nvPr/>
        </p:nvSpPr>
        <p:spPr bwMode="auto">
          <a:xfrm>
            <a:off x="7607300" y="2743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5</a:t>
            </a:r>
            <a:endParaRPr lang="en-US" altLang="zh-CN">
              <a:solidFill>
                <a:srgbClr val="FF6600"/>
              </a:solidFill>
            </a:endParaRPr>
          </a:p>
        </p:txBody>
      </p:sp>
      <p:sp>
        <p:nvSpPr>
          <p:cNvPr id="26691" name="Text Box 67"/>
          <p:cNvSpPr txBox="1">
            <a:spLocks noChangeArrowheads="1"/>
          </p:cNvSpPr>
          <p:nvPr/>
        </p:nvSpPr>
        <p:spPr bwMode="auto">
          <a:xfrm>
            <a:off x="66167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1</a:t>
            </a:r>
            <a:endParaRPr lang="en-US" altLang="zh-CN">
              <a:solidFill>
                <a:srgbClr val="FF6600"/>
              </a:solidFill>
            </a:endParaRPr>
          </a:p>
        </p:txBody>
      </p:sp>
      <p:sp>
        <p:nvSpPr>
          <p:cNvPr id="26692" name="Text Box 68"/>
          <p:cNvSpPr txBox="1">
            <a:spLocks noChangeArrowheads="1"/>
          </p:cNvSpPr>
          <p:nvPr/>
        </p:nvSpPr>
        <p:spPr bwMode="auto">
          <a:xfrm>
            <a:off x="5549900" y="2743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2</a:t>
            </a:r>
            <a:endParaRPr lang="en-US" altLang="zh-CN">
              <a:solidFill>
                <a:srgbClr val="FF6600"/>
              </a:solidFill>
            </a:endParaRPr>
          </a:p>
        </p:txBody>
      </p:sp>
      <p:sp>
        <p:nvSpPr>
          <p:cNvPr id="26693" name="Text Box 69"/>
          <p:cNvSpPr txBox="1">
            <a:spLocks noChangeArrowheads="1"/>
          </p:cNvSpPr>
          <p:nvPr/>
        </p:nvSpPr>
        <p:spPr bwMode="auto">
          <a:xfrm>
            <a:off x="6007100" y="3657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3</a:t>
            </a:r>
            <a:endParaRPr lang="en-US" altLang="zh-CN">
              <a:solidFill>
                <a:srgbClr val="FF6600"/>
              </a:solidFill>
            </a:endParaRPr>
          </a:p>
        </p:txBody>
      </p:sp>
      <p:sp>
        <p:nvSpPr>
          <p:cNvPr id="26694" name="Text Box 70"/>
          <p:cNvSpPr txBox="1">
            <a:spLocks noChangeArrowheads="1"/>
          </p:cNvSpPr>
          <p:nvPr/>
        </p:nvSpPr>
        <p:spPr bwMode="auto">
          <a:xfrm>
            <a:off x="5029200" y="3657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6</a:t>
            </a:r>
            <a:endParaRPr lang="en-US" altLang="zh-CN">
              <a:solidFill>
                <a:srgbClr val="FF6600"/>
              </a:solidFill>
            </a:endParaRPr>
          </a:p>
        </p:txBody>
      </p:sp>
      <p:sp>
        <p:nvSpPr>
          <p:cNvPr id="26695" name="Text Box 71"/>
          <p:cNvSpPr txBox="1">
            <a:spLocks noChangeArrowheads="1"/>
          </p:cNvSpPr>
          <p:nvPr/>
        </p:nvSpPr>
        <p:spPr bwMode="auto">
          <a:xfrm>
            <a:off x="5245100" y="4648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9</a:t>
            </a:r>
            <a:endParaRPr lang="en-US" altLang="zh-CN">
              <a:solidFill>
                <a:srgbClr val="FF6600"/>
              </a:solidFill>
            </a:endParaRPr>
          </a:p>
        </p:txBody>
      </p:sp>
      <p:sp>
        <p:nvSpPr>
          <p:cNvPr id="26696" name="Text Box 72"/>
          <p:cNvSpPr txBox="1">
            <a:spLocks noChangeArrowheads="1"/>
          </p:cNvSpPr>
          <p:nvPr/>
        </p:nvSpPr>
        <p:spPr bwMode="auto">
          <a:xfrm>
            <a:off x="4724400" y="4648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8</a:t>
            </a:r>
            <a:endParaRPr lang="en-US" altLang="zh-CN">
              <a:solidFill>
                <a:srgbClr val="FF6600"/>
              </a:solidFill>
            </a:endParaRPr>
          </a:p>
        </p:txBody>
      </p:sp>
      <p:sp>
        <p:nvSpPr>
          <p:cNvPr id="26697" name="Text Box 73"/>
          <p:cNvSpPr txBox="1">
            <a:spLocks noChangeArrowheads="1"/>
          </p:cNvSpPr>
          <p:nvPr/>
        </p:nvSpPr>
        <p:spPr bwMode="auto">
          <a:xfrm>
            <a:off x="8064500" y="3657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7</a:t>
            </a:r>
            <a:endParaRPr lang="en-US" altLang="zh-CN">
              <a:solidFill>
                <a:srgbClr val="FF6600"/>
              </a:solidFill>
            </a:endParaRPr>
          </a:p>
        </p:txBody>
      </p:sp>
    </p:spTree>
  </p:cSld>
  <p:clrMapOvr>
    <a:masterClrMapping/>
  </p:clrMapOvr>
  <p:transition>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Line 2"/>
          <p:cNvSpPr>
            <a:spLocks noChangeShapeType="1"/>
          </p:cNvSpPr>
          <p:nvPr/>
        </p:nvSpPr>
        <p:spPr bwMode="auto">
          <a:xfrm flipH="1">
            <a:off x="1828800" y="2667000"/>
            <a:ext cx="533400" cy="7620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1" name="Line 3"/>
          <p:cNvSpPr>
            <a:spLocks noChangeShapeType="1"/>
          </p:cNvSpPr>
          <p:nvPr/>
        </p:nvSpPr>
        <p:spPr bwMode="auto">
          <a:xfrm flipH="1">
            <a:off x="2667000" y="3810000"/>
            <a:ext cx="685800" cy="9144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2" name="Line 4"/>
          <p:cNvSpPr>
            <a:spLocks noChangeShapeType="1"/>
          </p:cNvSpPr>
          <p:nvPr/>
        </p:nvSpPr>
        <p:spPr bwMode="auto">
          <a:xfrm flipH="1">
            <a:off x="990600" y="3733800"/>
            <a:ext cx="609600" cy="9906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3" name="Line 5"/>
          <p:cNvSpPr>
            <a:spLocks noChangeShapeType="1"/>
          </p:cNvSpPr>
          <p:nvPr/>
        </p:nvSpPr>
        <p:spPr bwMode="auto">
          <a:xfrm>
            <a:off x="1752600" y="3733800"/>
            <a:ext cx="685800" cy="9906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22" name="Rectangle 6"/>
          <p:cNvSpPr>
            <a:spLocks noGrp="1" noChangeArrowheads="1"/>
          </p:cNvSpPr>
          <p:nvPr>
            <p:ph type="title"/>
          </p:nvPr>
        </p:nvSpPr>
        <p:spPr>
          <a:xfrm>
            <a:off x="3429000" y="990600"/>
            <a:ext cx="1905000" cy="838200"/>
          </a:xfrm>
        </p:spPr>
        <p:txBody>
          <a:bodyPr/>
          <a:lstStyle/>
          <a:p>
            <a:pPr eaLnBrk="1" hangingPunct="1">
              <a:defRPr/>
            </a:pPr>
            <a:r>
              <a:rPr lang="zh-CN" altLang="en-US" sz="3600" b="1" u="sng" dirty="0" smtClean="0">
                <a:solidFill>
                  <a:srgbClr val="CC3300"/>
                </a:solidFill>
                <a:effectLst>
                  <a:outerShdw blurRad="38100" dist="38100" dir="2700000" algn="tl">
                    <a:srgbClr val="C0C0C0"/>
                  </a:outerShdw>
                </a:effectLst>
                <a:ea typeface="仿宋_GB2312" pitchFamily="49" charset="-122"/>
              </a:rPr>
              <a:t>群聚类</a:t>
            </a:r>
            <a:endParaRPr lang="zh-CN" altLang="en-US" sz="3700" dirty="0" smtClean="0">
              <a:ea typeface="仿宋_GB2312" pitchFamily="49" charset="-122"/>
            </a:endParaRPr>
          </a:p>
        </p:txBody>
      </p:sp>
      <p:sp>
        <p:nvSpPr>
          <p:cNvPr id="188423" name="Text Box 7"/>
          <p:cNvSpPr txBox="1">
            <a:spLocks noChangeArrowheads="1"/>
          </p:cNvSpPr>
          <p:nvPr/>
        </p:nvSpPr>
        <p:spPr bwMode="auto">
          <a:xfrm>
            <a:off x="990600" y="5486400"/>
            <a:ext cx="619125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3600" b="1" smtClean="0">
                <a:solidFill>
                  <a:srgbClr val="CC0000"/>
                </a:solidFill>
                <a:effectLst>
                  <a:outerShdw blurRad="38100" dist="38100" dir="2700000" algn="tl">
                    <a:srgbClr val="C0C0C0"/>
                  </a:outerShdw>
                </a:effectLst>
                <a:latin typeface="楷体_GB2312" pitchFamily="49" charset="-122"/>
                <a:ea typeface="楷体_GB2312" pitchFamily="49" charset="-122"/>
              </a:rPr>
              <a:t>图结构            网络结构</a:t>
            </a:r>
            <a:endParaRPr lang="zh-CN" altLang="en-US" sz="3000" smtClean="0">
              <a:solidFill>
                <a:srgbClr val="FF6600"/>
              </a:solidFill>
            </a:endParaRPr>
          </a:p>
        </p:txBody>
      </p:sp>
      <p:sp>
        <p:nvSpPr>
          <p:cNvPr id="27656" name="Oval 9"/>
          <p:cNvSpPr>
            <a:spLocks noChangeArrowheads="1"/>
          </p:cNvSpPr>
          <p:nvPr/>
        </p:nvSpPr>
        <p:spPr bwMode="auto">
          <a:xfrm>
            <a:off x="609600" y="2286000"/>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7657" name="Text Box 10"/>
          <p:cNvSpPr txBox="1">
            <a:spLocks noChangeArrowheads="1"/>
          </p:cNvSpPr>
          <p:nvPr/>
        </p:nvSpPr>
        <p:spPr bwMode="auto">
          <a:xfrm>
            <a:off x="685800" y="228441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1</a:t>
            </a:r>
            <a:endParaRPr lang="en-US" altLang="zh-CN">
              <a:solidFill>
                <a:srgbClr val="FF6600"/>
              </a:solidFill>
            </a:endParaRPr>
          </a:p>
        </p:txBody>
      </p:sp>
      <p:sp>
        <p:nvSpPr>
          <p:cNvPr id="27658" name="Oval 11"/>
          <p:cNvSpPr>
            <a:spLocks noChangeArrowheads="1"/>
          </p:cNvSpPr>
          <p:nvPr/>
        </p:nvSpPr>
        <p:spPr bwMode="auto">
          <a:xfrm>
            <a:off x="2286000" y="2286000"/>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7659" name="Oval 12"/>
          <p:cNvSpPr>
            <a:spLocks noChangeArrowheads="1"/>
          </p:cNvSpPr>
          <p:nvPr/>
        </p:nvSpPr>
        <p:spPr bwMode="auto">
          <a:xfrm>
            <a:off x="609600" y="4648200"/>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7660" name="Oval 13"/>
          <p:cNvSpPr>
            <a:spLocks noChangeArrowheads="1"/>
          </p:cNvSpPr>
          <p:nvPr/>
        </p:nvSpPr>
        <p:spPr bwMode="auto">
          <a:xfrm>
            <a:off x="2286000" y="4648200"/>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7661" name="Line 14"/>
          <p:cNvSpPr>
            <a:spLocks noChangeShapeType="1"/>
          </p:cNvSpPr>
          <p:nvPr/>
        </p:nvSpPr>
        <p:spPr bwMode="auto">
          <a:xfrm>
            <a:off x="838200" y="2743200"/>
            <a:ext cx="0" cy="19050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2" name="Line 15"/>
          <p:cNvSpPr>
            <a:spLocks noChangeShapeType="1"/>
          </p:cNvSpPr>
          <p:nvPr/>
        </p:nvSpPr>
        <p:spPr bwMode="auto">
          <a:xfrm>
            <a:off x="1066800" y="4876800"/>
            <a:ext cx="1219200"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3" name="Line 16"/>
          <p:cNvSpPr>
            <a:spLocks noChangeShapeType="1"/>
          </p:cNvSpPr>
          <p:nvPr/>
        </p:nvSpPr>
        <p:spPr bwMode="auto">
          <a:xfrm>
            <a:off x="1066800" y="2514600"/>
            <a:ext cx="1219200"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4" name="Oval 17"/>
          <p:cNvSpPr>
            <a:spLocks noChangeArrowheads="1"/>
          </p:cNvSpPr>
          <p:nvPr/>
        </p:nvSpPr>
        <p:spPr bwMode="auto">
          <a:xfrm>
            <a:off x="1447800" y="3352800"/>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7665" name="Oval 18"/>
          <p:cNvSpPr>
            <a:spLocks noChangeArrowheads="1"/>
          </p:cNvSpPr>
          <p:nvPr/>
        </p:nvSpPr>
        <p:spPr bwMode="auto">
          <a:xfrm>
            <a:off x="3200400" y="3429000"/>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7666" name="Line 19"/>
          <p:cNvSpPr>
            <a:spLocks noChangeShapeType="1"/>
          </p:cNvSpPr>
          <p:nvPr/>
        </p:nvSpPr>
        <p:spPr bwMode="auto">
          <a:xfrm>
            <a:off x="2667000" y="2667000"/>
            <a:ext cx="609600" cy="8382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7" name="Line 20"/>
          <p:cNvSpPr>
            <a:spLocks noChangeShapeType="1"/>
          </p:cNvSpPr>
          <p:nvPr/>
        </p:nvSpPr>
        <p:spPr bwMode="auto">
          <a:xfrm>
            <a:off x="990600" y="2667000"/>
            <a:ext cx="533400" cy="7620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8" name="Line 21"/>
          <p:cNvSpPr>
            <a:spLocks noChangeShapeType="1"/>
          </p:cNvSpPr>
          <p:nvPr/>
        </p:nvSpPr>
        <p:spPr bwMode="auto">
          <a:xfrm>
            <a:off x="2514600" y="2743200"/>
            <a:ext cx="0" cy="19050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9" name="Text Box 22"/>
          <p:cNvSpPr txBox="1">
            <a:spLocks noChangeArrowheads="1"/>
          </p:cNvSpPr>
          <p:nvPr/>
        </p:nvSpPr>
        <p:spPr bwMode="auto">
          <a:xfrm>
            <a:off x="2362200" y="228441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2</a:t>
            </a:r>
            <a:endParaRPr lang="en-US" altLang="zh-CN">
              <a:solidFill>
                <a:srgbClr val="FF6600"/>
              </a:solidFill>
            </a:endParaRPr>
          </a:p>
        </p:txBody>
      </p:sp>
      <p:sp>
        <p:nvSpPr>
          <p:cNvPr id="27670" name="Text Box 23"/>
          <p:cNvSpPr txBox="1">
            <a:spLocks noChangeArrowheads="1"/>
          </p:cNvSpPr>
          <p:nvPr/>
        </p:nvSpPr>
        <p:spPr bwMode="auto">
          <a:xfrm>
            <a:off x="685800" y="4648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5</a:t>
            </a:r>
            <a:endParaRPr lang="en-US" altLang="zh-CN">
              <a:solidFill>
                <a:srgbClr val="FF6600"/>
              </a:solidFill>
            </a:endParaRPr>
          </a:p>
        </p:txBody>
      </p:sp>
      <p:sp>
        <p:nvSpPr>
          <p:cNvPr id="27671" name="Text Box 24"/>
          <p:cNvSpPr txBox="1">
            <a:spLocks noChangeArrowheads="1"/>
          </p:cNvSpPr>
          <p:nvPr/>
        </p:nvSpPr>
        <p:spPr bwMode="auto">
          <a:xfrm>
            <a:off x="1524000" y="3352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6</a:t>
            </a:r>
            <a:endParaRPr lang="en-US" altLang="zh-CN">
              <a:solidFill>
                <a:srgbClr val="FF6600"/>
              </a:solidFill>
            </a:endParaRPr>
          </a:p>
        </p:txBody>
      </p:sp>
      <p:sp>
        <p:nvSpPr>
          <p:cNvPr id="27672" name="Text Box 25"/>
          <p:cNvSpPr txBox="1">
            <a:spLocks noChangeArrowheads="1"/>
          </p:cNvSpPr>
          <p:nvPr/>
        </p:nvSpPr>
        <p:spPr bwMode="auto">
          <a:xfrm>
            <a:off x="2362200" y="4648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4</a:t>
            </a:r>
            <a:endParaRPr lang="en-US" altLang="zh-CN">
              <a:solidFill>
                <a:srgbClr val="FF6600"/>
              </a:solidFill>
            </a:endParaRPr>
          </a:p>
        </p:txBody>
      </p:sp>
      <p:sp>
        <p:nvSpPr>
          <p:cNvPr id="27673" name="Text Box 26"/>
          <p:cNvSpPr txBox="1">
            <a:spLocks noChangeArrowheads="1"/>
          </p:cNvSpPr>
          <p:nvPr/>
        </p:nvSpPr>
        <p:spPr bwMode="auto">
          <a:xfrm>
            <a:off x="3276600" y="3429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3</a:t>
            </a:r>
            <a:endParaRPr lang="en-US" altLang="zh-CN">
              <a:solidFill>
                <a:srgbClr val="FF6600"/>
              </a:solidFill>
            </a:endParaRPr>
          </a:p>
        </p:txBody>
      </p:sp>
      <p:sp>
        <p:nvSpPr>
          <p:cNvPr id="27674" name="Line 27"/>
          <p:cNvSpPr>
            <a:spLocks noChangeShapeType="1"/>
          </p:cNvSpPr>
          <p:nvPr/>
        </p:nvSpPr>
        <p:spPr bwMode="auto">
          <a:xfrm flipH="1">
            <a:off x="6248400" y="2668588"/>
            <a:ext cx="533400" cy="7620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5" name="Line 28"/>
          <p:cNvSpPr>
            <a:spLocks noChangeShapeType="1"/>
          </p:cNvSpPr>
          <p:nvPr/>
        </p:nvSpPr>
        <p:spPr bwMode="auto">
          <a:xfrm flipH="1">
            <a:off x="7086600" y="3811588"/>
            <a:ext cx="685800" cy="9144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6" name="Line 29"/>
          <p:cNvSpPr>
            <a:spLocks noChangeShapeType="1"/>
          </p:cNvSpPr>
          <p:nvPr/>
        </p:nvSpPr>
        <p:spPr bwMode="auto">
          <a:xfrm flipH="1">
            <a:off x="5410200" y="3735388"/>
            <a:ext cx="609600" cy="9906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7" name="Line 30"/>
          <p:cNvSpPr>
            <a:spLocks noChangeShapeType="1"/>
          </p:cNvSpPr>
          <p:nvPr/>
        </p:nvSpPr>
        <p:spPr bwMode="auto">
          <a:xfrm>
            <a:off x="6172200" y="3735388"/>
            <a:ext cx="685800" cy="9906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8" name="Oval 31"/>
          <p:cNvSpPr>
            <a:spLocks noChangeArrowheads="1"/>
          </p:cNvSpPr>
          <p:nvPr/>
        </p:nvSpPr>
        <p:spPr bwMode="auto">
          <a:xfrm>
            <a:off x="5029200" y="2287588"/>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7679" name="Text Box 32"/>
          <p:cNvSpPr txBox="1">
            <a:spLocks noChangeArrowheads="1"/>
          </p:cNvSpPr>
          <p:nvPr/>
        </p:nvSpPr>
        <p:spPr bwMode="auto">
          <a:xfrm>
            <a:off x="5105400" y="2286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1</a:t>
            </a:r>
            <a:endParaRPr lang="en-US" altLang="zh-CN">
              <a:solidFill>
                <a:srgbClr val="FF6600"/>
              </a:solidFill>
            </a:endParaRPr>
          </a:p>
        </p:txBody>
      </p:sp>
      <p:sp>
        <p:nvSpPr>
          <p:cNvPr id="27680" name="Oval 33"/>
          <p:cNvSpPr>
            <a:spLocks noChangeArrowheads="1"/>
          </p:cNvSpPr>
          <p:nvPr/>
        </p:nvSpPr>
        <p:spPr bwMode="auto">
          <a:xfrm>
            <a:off x="6705600" y="2287588"/>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7681" name="Oval 34"/>
          <p:cNvSpPr>
            <a:spLocks noChangeArrowheads="1"/>
          </p:cNvSpPr>
          <p:nvPr/>
        </p:nvSpPr>
        <p:spPr bwMode="auto">
          <a:xfrm>
            <a:off x="5029200" y="4649788"/>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7682" name="Oval 35"/>
          <p:cNvSpPr>
            <a:spLocks noChangeArrowheads="1"/>
          </p:cNvSpPr>
          <p:nvPr/>
        </p:nvSpPr>
        <p:spPr bwMode="auto">
          <a:xfrm>
            <a:off x="6705600" y="4649788"/>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7683" name="Line 36"/>
          <p:cNvSpPr>
            <a:spLocks noChangeShapeType="1"/>
          </p:cNvSpPr>
          <p:nvPr/>
        </p:nvSpPr>
        <p:spPr bwMode="auto">
          <a:xfrm>
            <a:off x="5257800" y="2744788"/>
            <a:ext cx="0" cy="19050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4" name="Line 37"/>
          <p:cNvSpPr>
            <a:spLocks noChangeShapeType="1"/>
          </p:cNvSpPr>
          <p:nvPr/>
        </p:nvSpPr>
        <p:spPr bwMode="auto">
          <a:xfrm>
            <a:off x="5486400" y="4878388"/>
            <a:ext cx="1219200"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5" name="Line 38"/>
          <p:cNvSpPr>
            <a:spLocks noChangeShapeType="1"/>
          </p:cNvSpPr>
          <p:nvPr/>
        </p:nvSpPr>
        <p:spPr bwMode="auto">
          <a:xfrm>
            <a:off x="5486400" y="2516188"/>
            <a:ext cx="1219200"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6" name="Oval 39"/>
          <p:cNvSpPr>
            <a:spLocks noChangeArrowheads="1"/>
          </p:cNvSpPr>
          <p:nvPr/>
        </p:nvSpPr>
        <p:spPr bwMode="auto">
          <a:xfrm>
            <a:off x="7620000" y="3430588"/>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7687" name="Line 40"/>
          <p:cNvSpPr>
            <a:spLocks noChangeShapeType="1"/>
          </p:cNvSpPr>
          <p:nvPr/>
        </p:nvSpPr>
        <p:spPr bwMode="auto">
          <a:xfrm>
            <a:off x="7086600" y="2668588"/>
            <a:ext cx="609600" cy="8382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8" name="Line 41"/>
          <p:cNvSpPr>
            <a:spLocks noChangeShapeType="1"/>
          </p:cNvSpPr>
          <p:nvPr/>
        </p:nvSpPr>
        <p:spPr bwMode="auto">
          <a:xfrm>
            <a:off x="5410200" y="2668588"/>
            <a:ext cx="533400" cy="7620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9" name="Line 42"/>
          <p:cNvSpPr>
            <a:spLocks noChangeShapeType="1"/>
          </p:cNvSpPr>
          <p:nvPr/>
        </p:nvSpPr>
        <p:spPr bwMode="auto">
          <a:xfrm>
            <a:off x="6934200" y="2744788"/>
            <a:ext cx="0" cy="19050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0" name="Text Box 43"/>
          <p:cNvSpPr txBox="1">
            <a:spLocks noChangeArrowheads="1"/>
          </p:cNvSpPr>
          <p:nvPr/>
        </p:nvSpPr>
        <p:spPr bwMode="auto">
          <a:xfrm>
            <a:off x="6781800" y="2286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2</a:t>
            </a:r>
            <a:endParaRPr lang="en-US" altLang="zh-CN">
              <a:solidFill>
                <a:srgbClr val="FF6600"/>
              </a:solidFill>
            </a:endParaRPr>
          </a:p>
        </p:txBody>
      </p:sp>
      <p:sp>
        <p:nvSpPr>
          <p:cNvPr id="27691" name="Text Box 44"/>
          <p:cNvSpPr txBox="1">
            <a:spLocks noChangeArrowheads="1"/>
          </p:cNvSpPr>
          <p:nvPr/>
        </p:nvSpPr>
        <p:spPr bwMode="auto">
          <a:xfrm>
            <a:off x="5105400" y="46497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5</a:t>
            </a:r>
            <a:endParaRPr lang="en-US" altLang="zh-CN">
              <a:solidFill>
                <a:srgbClr val="FF6600"/>
              </a:solidFill>
            </a:endParaRPr>
          </a:p>
        </p:txBody>
      </p:sp>
      <p:sp>
        <p:nvSpPr>
          <p:cNvPr id="27692" name="Text Box 45"/>
          <p:cNvSpPr txBox="1">
            <a:spLocks noChangeArrowheads="1"/>
          </p:cNvSpPr>
          <p:nvPr/>
        </p:nvSpPr>
        <p:spPr bwMode="auto">
          <a:xfrm>
            <a:off x="6781800" y="46497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4</a:t>
            </a:r>
            <a:endParaRPr lang="en-US" altLang="zh-CN">
              <a:solidFill>
                <a:srgbClr val="FF6600"/>
              </a:solidFill>
            </a:endParaRPr>
          </a:p>
        </p:txBody>
      </p:sp>
      <p:sp>
        <p:nvSpPr>
          <p:cNvPr id="27693" name="Text Box 46"/>
          <p:cNvSpPr txBox="1">
            <a:spLocks noChangeArrowheads="1"/>
          </p:cNvSpPr>
          <p:nvPr/>
        </p:nvSpPr>
        <p:spPr bwMode="auto">
          <a:xfrm>
            <a:off x="7696200" y="34305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3</a:t>
            </a:r>
            <a:endParaRPr lang="en-US" altLang="zh-CN">
              <a:solidFill>
                <a:srgbClr val="FF6600"/>
              </a:solidFill>
            </a:endParaRPr>
          </a:p>
        </p:txBody>
      </p:sp>
      <p:sp>
        <p:nvSpPr>
          <p:cNvPr id="27694" name="Oval 47"/>
          <p:cNvSpPr>
            <a:spLocks noChangeArrowheads="1"/>
          </p:cNvSpPr>
          <p:nvPr/>
        </p:nvSpPr>
        <p:spPr bwMode="auto">
          <a:xfrm>
            <a:off x="5867400" y="3352800"/>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
        <p:nvSpPr>
          <p:cNvPr id="27695" name="Text Box 48"/>
          <p:cNvSpPr txBox="1">
            <a:spLocks noChangeArrowheads="1"/>
          </p:cNvSpPr>
          <p:nvPr/>
        </p:nvSpPr>
        <p:spPr bwMode="auto">
          <a:xfrm>
            <a:off x="5943600" y="33543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FF99"/>
                </a:solidFill>
                <a:latin typeface="Arial" charset="0"/>
              </a:rPr>
              <a:t>6</a:t>
            </a:r>
            <a:endParaRPr lang="en-US" altLang="zh-CN">
              <a:solidFill>
                <a:srgbClr val="FF6600"/>
              </a:solidFill>
            </a:endParaRPr>
          </a:p>
        </p:txBody>
      </p:sp>
      <p:sp>
        <p:nvSpPr>
          <p:cNvPr id="27696" name="Text Box 49"/>
          <p:cNvSpPr txBox="1">
            <a:spLocks noChangeArrowheads="1"/>
          </p:cNvSpPr>
          <p:nvPr/>
        </p:nvSpPr>
        <p:spPr bwMode="auto">
          <a:xfrm>
            <a:off x="4733925" y="34290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0000"/>
                </a:solidFill>
                <a:latin typeface="Arial" charset="0"/>
              </a:rPr>
              <a:t>11</a:t>
            </a:r>
            <a:endParaRPr lang="en-US" altLang="zh-CN">
              <a:solidFill>
                <a:srgbClr val="FF6600"/>
              </a:solidFill>
            </a:endParaRPr>
          </a:p>
        </p:txBody>
      </p:sp>
      <p:sp>
        <p:nvSpPr>
          <p:cNvPr id="27697" name="Text Box 50"/>
          <p:cNvSpPr txBox="1">
            <a:spLocks noChangeArrowheads="1"/>
          </p:cNvSpPr>
          <p:nvPr/>
        </p:nvSpPr>
        <p:spPr bwMode="auto">
          <a:xfrm>
            <a:off x="5343525" y="38100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0000"/>
                </a:solidFill>
                <a:latin typeface="Arial" charset="0"/>
              </a:rPr>
              <a:t>33</a:t>
            </a:r>
            <a:endParaRPr lang="en-US" altLang="zh-CN">
              <a:solidFill>
                <a:srgbClr val="FF6600"/>
              </a:solidFill>
            </a:endParaRPr>
          </a:p>
        </p:txBody>
      </p:sp>
      <p:sp>
        <p:nvSpPr>
          <p:cNvPr id="27698" name="Text Box 51"/>
          <p:cNvSpPr txBox="1">
            <a:spLocks noChangeArrowheads="1"/>
          </p:cNvSpPr>
          <p:nvPr/>
        </p:nvSpPr>
        <p:spPr bwMode="auto">
          <a:xfrm>
            <a:off x="5800725" y="48768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0000"/>
                </a:solidFill>
                <a:latin typeface="Arial" charset="0"/>
              </a:rPr>
              <a:t>18</a:t>
            </a:r>
            <a:endParaRPr lang="en-US" altLang="zh-CN">
              <a:solidFill>
                <a:srgbClr val="FF6600"/>
              </a:solidFill>
            </a:endParaRPr>
          </a:p>
        </p:txBody>
      </p:sp>
      <p:sp>
        <p:nvSpPr>
          <p:cNvPr id="27699" name="Text Box 52"/>
          <p:cNvSpPr txBox="1">
            <a:spLocks noChangeArrowheads="1"/>
          </p:cNvSpPr>
          <p:nvPr/>
        </p:nvSpPr>
        <p:spPr bwMode="auto">
          <a:xfrm>
            <a:off x="6410325" y="38100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0000"/>
                </a:solidFill>
                <a:latin typeface="Arial" charset="0"/>
              </a:rPr>
              <a:t>14</a:t>
            </a:r>
            <a:endParaRPr lang="en-US" altLang="zh-CN">
              <a:solidFill>
                <a:srgbClr val="FF6600"/>
              </a:solidFill>
            </a:endParaRPr>
          </a:p>
        </p:txBody>
      </p:sp>
      <p:sp>
        <p:nvSpPr>
          <p:cNvPr id="27700" name="Text Box 53"/>
          <p:cNvSpPr txBox="1">
            <a:spLocks noChangeArrowheads="1"/>
          </p:cNvSpPr>
          <p:nvPr/>
        </p:nvSpPr>
        <p:spPr bwMode="auto">
          <a:xfrm>
            <a:off x="6943725" y="3429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0000"/>
                </a:solidFill>
                <a:latin typeface="Arial" charset="0"/>
              </a:rPr>
              <a:t>6</a:t>
            </a:r>
            <a:endParaRPr lang="en-US" altLang="zh-CN">
              <a:solidFill>
                <a:srgbClr val="FF6600"/>
              </a:solidFill>
            </a:endParaRPr>
          </a:p>
        </p:txBody>
      </p:sp>
      <p:sp>
        <p:nvSpPr>
          <p:cNvPr id="27701" name="Text Box 54"/>
          <p:cNvSpPr txBox="1">
            <a:spLocks noChangeArrowheads="1"/>
          </p:cNvSpPr>
          <p:nvPr/>
        </p:nvSpPr>
        <p:spPr bwMode="auto">
          <a:xfrm>
            <a:off x="7391400" y="4191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0000"/>
                </a:solidFill>
                <a:latin typeface="Arial" charset="0"/>
              </a:rPr>
              <a:t>6</a:t>
            </a:r>
            <a:endParaRPr lang="en-US" altLang="zh-CN">
              <a:solidFill>
                <a:srgbClr val="FF6600"/>
              </a:solidFill>
            </a:endParaRPr>
          </a:p>
        </p:txBody>
      </p:sp>
      <p:sp>
        <p:nvSpPr>
          <p:cNvPr id="27702" name="Text Box 55"/>
          <p:cNvSpPr txBox="1">
            <a:spLocks noChangeArrowheads="1"/>
          </p:cNvSpPr>
          <p:nvPr/>
        </p:nvSpPr>
        <p:spPr bwMode="auto">
          <a:xfrm>
            <a:off x="7391400" y="2743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0000"/>
                </a:solidFill>
                <a:latin typeface="Arial" charset="0"/>
              </a:rPr>
              <a:t>5</a:t>
            </a:r>
            <a:endParaRPr lang="en-US" altLang="zh-CN">
              <a:solidFill>
                <a:srgbClr val="FF6600"/>
              </a:solidFill>
            </a:endParaRPr>
          </a:p>
        </p:txBody>
      </p:sp>
      <p:sp>
        <p:nvSpPr>
          <p:cNvPr id="27703" name="Text Box 56"/>
          <p:cNvSpPr txBox="1">
            <a:spLocks noChangeArrowheads="1"/>
          </p:cNvSpPr>
          <p:nvPr/>
        </p:nvSpPr>
        <p:spPr bwMode="auto">
          <a:xfrm>
            <a:off x="5800725" y="20574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0000"/>
                </a:solidFill>
                <a:latin typeface="Arial" charset="0"/>
              </a:rPr>
              <a:t>16</a:t>
            </a:r>
            <a:endParaRPr lang="en-US" altLang="zh-CN">
              <a:solidFill>
                <a:srgbClr val="FF6600"/>
              </a:solidFill>
            </a:endParaRPr>
          </a:p>
        </p:txBody>
      </p:sp>
      <p:sp>
        <p:nvSpPr>
          <p:cNvPr id="27704" name="Text Box 57"/>
          <p:cNvSpPr txBox="1">
            <a:spLocks noChangeArrowheads="1"/>
          </p:cNvSpPr>
          <p:nvPr/>
        </p:nvSpPr>
        <p:spPr bwMode="auto">
          <a:xfrm>
            <a:off x="5257800" y="29718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0000"/>
                </a:solidFill>
                <a:latin typeface="Arial" charset="0"/>
              </a:rPr>
              <a:t>19</a:t>
            </a:r>
            <a:endParaRPr lang="en-US" altLang="zh-CN">
              <a:solidFill>
                <a:srgbClr val="FF6600"/>
              </a:solidFill>
            </a:endParaRPr>
          </a:p>
        </p:txBody>
      </p:sp>
      <p:sp>
        <p:nvSpPr>
          <p:cNvPr id="27705" name="Text Box 58"/>
          <p:cNvSpPr txBox="1">
            <a:spLocks noChangeArrowheads="1"/>
          </p:cNvSpPr>
          <p:nvPr/>
        </p:nvSpPr>
        <p:spPr bwMode="auto">
          <a:xfrm>
            <a:off x="6105525" y="26670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400" b="1">
                <a:solidFill>
                  <a:srgbClr val="FF0000"/>
                </a:solidFill>
                <a:latin typeface="Arial" charset="0"/>
              </a:rPr>
              <a:t>21</a:t>
            </a:r>
            <a:endParaRPr lang="en-US" altLang="zh-CN">
              <a:solidFill>
                <a:srgbClr val="FF6600"/>
              </a:solidFill>
            </a:endParaRPr>
          </a:p>
        </p:txBody>
      </p:sp>
    </p:spTree>
  </p:cSld>
  <p:clrMapOvr>
    <a:masterClrMapping/>
  </p:clrMapOvr>
  <p:transition>
    <p:spli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63" name="Rectangle 3"/>
          <p:cNvSpPr>
            <a:spLocks noChangeArrowheads="1"/>
          </p:cNvSpPr>
          <p:nvPr/>
        </p:nvSpPr>
        <p:spPr bwMode="auto">
          <a:xfrm>
            <a:off x="914400" y="609600"/>
            <a:ext cx="609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3731" tIns="56866" rIns="113731" bIns="56866" anchor="ctr"/>
          <a:lstStyle/>
          <a:p>
            <a:pPr eaLnBrk="1" hangingPunct="1">
              <a:defRPr/>
            </a:pPr>
            <a:r>
              <a:rPr lang="zh-CN" altLang="en-US" sz="4000" b="1">
                <a:solidFill>
                  <a:srgbClr val="CC3300"/>
                </a:solidFill>
                <a:effectLst>
                  <a:outerShdw blurRad="38100" dist="38100" dir="2700000" algn="tl">
                    <a:srgbClr val="C0C0C0"/>
                  </a:outerShdw>
                </a:effectLst>
                <a:latin typeface="Times New Roman" panose="02020603050405020304" pitchFamily="18" charset="0"/>
                <a:ea typeface="楷体_GB2312" pitchFamily="49" charset="-122"/>
              </a:rPr>
              <a:t>数据的两个视图</a:t>
            </a:r>
            <a:endParaRPr lang="zh-CN" altLang="en-US" sz="4400">
              <a:solidFill>
                <a:srgbClr val="FF6600"/>
              </a:solidFill>
              <a:latin typeface="Times New Roman" panose="02020603050405020304" pitchFamily="18" charset="0"/>
              <a:ea typeface="宋体" panose="02010600030101010101" pitchFamily="2" charset="-122"/>
            </a:endParaRPr>
          </a:p>
        </p:txBody>
      </p:sp>
      <p:sp>
        <p:nvSpPr>
          <p:cNvPr id="245764" name="Rectangle 4"/>
          <p:cNvSpPr>
            <a:spLocks noChangeArrowheads="1"/>
          </p:cNvSpPr>
          <p:nvPr/>
        </p:nvSpPr>
        <p:spPr bwMode="auto">
          <a:xfrm>
            <a:off x="533400" y="14478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3731" tIns="56866" rIns="113731" bIns="56866"/>
          <a:lstStyle/>
          <a:p>
            <a:pPr marL="742950" lvl="1" indent="-285750" eaLnBrk="1" hangingPunct="1">
              <a:lnSpc>
                <a:spcPct val="110000"/>
              </a:lnSpc>
              <a:buClr>
                <a:srgbClr val="FF6600"/>
              </a:buClr>
              <a:buSzPct val="50000"/>
              <a:buFont typeface="Wingdings" pitchFamily="2" charset="2"/>
              <a:buChar char="n"/>
              <a:defRPr/>
            </a:pPr>
            <a:r>
              <a:rPr lang="zh-CN" altLang="en-US" sz="3600" b="1">
                <a:solidFill>
                  <a:srgbClr val="0000CC"/>
                </a:solidFill>
                <a:effectLst>
                  <a:outerShdw blurRad="38100" dist="38100" dir="2700000" algn="tl">
                    <a:srgbClr val="C0C0C0"/>
                  </a:outerShdw>
                </a:effectLst>
                <a:latin typeface="仿宋_GB2312" pitchFamily="49" charset="-122"/>
                <a:ea typeface="仿宋_GB2312" pitchFamily="49" charset="-122"/>
              </a:rPr>
              <a:t>数据的逻辑结构</a:t>
            </a:r>
            <a:r>
              <a:rPr lang="zh-CN" altLang="en-US" sz="3600" b="1">
                <a:solidFill>
                  <a:srgbClr val="FF6600"/>
                </a:solidFill>
                <a:effectLst>
                  <a:outerShdw blurRad="38100" dist="38100" dir="2700000" algn="tl">
                    <a:srgbClr val="C0C0C0"/>
                  </a:outerShdw>
                </a:effectLst>
                <a:latin typeface="仿宋_GB2312" pitchFamily="49" charset="-122"/>
                <a:ea typeface="仿宋_GB2312" pitchFamily="49" charset="-122"/>
              </a:rPr>
              <a:t>  面向应用</a:t>
            </a:r>
          </a:p>
          <a:p>
            <a:pPr marL="742950" lvl="1" indent="-285750" eaLnBrk="1" hangingPunct="1">
              <a:lnSpc>
                <a:spcPct val="110000"/>
              </a:lnSpc>
              <a:buClr>
                <a:srgbClr val="FF6600"/>
              </a:buClr>
              <a:buSzPct val="50000"/>
              <a:buFont typeface="Wingdings" pitchFamily="2" charset="2"/>
              <a:buChar char="n"/>
              <a:defRPr/>
            </a:pPr>
            <a:r>
              <a:rPr lang="zh-CN" altLang="en-US" sz="3600" b="1">
                <a:solidFill>
                  <a:srgbClr val="0000CC"/>
                </a:solidFill>
                <a:effectLst>
                  <a:outerShdw blurRad="38100" dist="38100" dir="2700000" algn="tl">
                    <a:srgbClr val="C0C0C0"/>
                  </a:outerShdw>
                </a:effectLst>
                <a:latin typeface="仿宋_GB2312" pitchFamily="49" charset="-122"/>
                <a:ea typeface="仿宋_GB2312" pitchFamily="49" charset="-122"/>
              </a:rPr>
              <a:t>数据的物理结构</a:t>
            </a:r>
            <a:r>
              <a:rPr lang="zh-CN" altLang="en-US" sz="3600" b="1">
                <a:solidFill>
                  <a:srgbClr val="FF6600"/>
                </a:solidFill>
                <a:effectLst>
                  <a:outerShdw blurRad="38100" dist="38100" dir="2700000" algn="tl">
                    <a:srgbClr val="C0C0C0"/>
                  </a:outerShdw>
                </a:effectLst>
                <a:latin typeface="仿宋_GB2312" pitchFamily="49" charset="-122"/>
                <a:ea typeface="仿宋_GB2312" pitchFamily="49" charset="-122"/>
              </a:rPr>
              <a:t>  面向存储</a:t>
            </a:r>
          </a:p>
          <a:p>
            <a:pPr marL="1143000" lvl="2" indent="-228600" eaLnBrk="1" hangingPunct="1">
              <a:lnSpc>
                <a:spcPct val="110000"/>
              </a:lnSpc>
              <a:buClr>
                <a:srgbClr val="00CC00"/>
              </a:buClr>
              <a:buSzPct val="50000"/>
              <a:buFont typeface="Wingdings" pitchFamily="2" charset="2"/>
              <a:buChar char="u"/>
              <a:defRPr/>
            </a:pPr>
            <a:r>
              <a:rPr lang="zh-CN" altLang="en-US" sz="3600" b="1">
                <a:solidFill>
                  <a:srgbClr val="FF6600"/>
                </a:solidFill>
                <a:effectLst>
                  <a:outerShdw blurRad="38100" dist="38100" dir="2700000" algn="tl">
                    <a:srgbClr val="C0C0C0"/>
                  </a:outerShdw>
                </a:effectLst>
                <a:latin typeface="仿宋_GB2312" pitchFamily="49" charset="-122"/>
                <a:ea typeface="仿宋_GB2312" pitchFamily="49" charset="-122"/>
              </a:rPr>
              <a:t> </a:t>
            </a:r>
            <a:r>
              <a:rPr lang="zh-CN" altLang="en-US" sz="3600" b="1">
                <a:solidFill>
                  <a:srgbClr val="FF3300"/>
                </a:solidFill>
                <a:effectLst>
                  <a:outerShdw blurRad="38100" dist="38100" dir="2700000" algn="tl">
                    <a:srgbClr val="C0C0C0"/>
                  </a:outerShdw>
                </a:effectLst>
                <a:latin typeface="仿宋_GB2312" pitchFamily="49" charset="-122"/>
                <a:ea typeface="仿宋_GB2312" pitchFamily="49" charset="-122"/>
              </a:rPr>
              <a:t>顺序结构</a:t>
            </a:r>
          </a:p>
          <a:p>
            <a:pPr marL="1143000" lvl="2" indent="-228600" eaLnBrk="1" hangingPunct="1">
              <a:lnSpc>
                <a:spcPct val="110000"/>
              </a:lnSpc>
              <a:buClr>
                <a:srgbClr val="00CC00"/>
              </a:buClr>
              <a:buSzPct val="50000"/>
              <a:buFont typeface="Wingdings" pitchFamily="2" charset="2"/>
              <a:buChar char="u"/>
              <a:defRPr/>
            </a:pPr>
            <a:r>
              <a:rPr lang="zh-CN" altLang="en-US" sz="3600" b="1">
                <a:solidFill>
                  <a:srgbClr val="FF3300"/>
                </a:solidFill>
                <a:effectLst>
                  <a:outerShdw blurRad="38100" dist="38100" dir="2700000" algn="tl">
                    <a:srgbClr val="C0C0C0"/>
                  </a:outerShdw>
                </a:effectLst>
                <a:latin typeface="仿宋_GB2312" pitchFamily="49" charset="-122"/>
                <a:ea typeface="仿宋_GB2312" pitchFamily="49" charset="-122"/>
              </a:rPr>
              <a:t> 链表结构</a:t>
            </a:r>
          </a:p>
          <a:p>
            <a:pPr marL="1143000" lvl="2" indent="-228600" eaLnBrk="1" hangingPunct="1">
              <a:lnSpc>
                <a:spcPct val="110000"/>
              </a:lnSpc>
              <a:buClr>
                <a:srgbClr val="00CC00"/>
              </a:buClr>
              <a:buSzPct val="50000"/>
              <a:buFont typeface="Wingdings" pitchFamily="2" charset="2"/>
              <a:buChar char="u"/>
              <a:defRPr/>
            </a:pPr>
            <a:r>
              <a:rPr lang="zh-CN" altLang="en-US" sz="3600" b="1">
                <a:solidFill>
                  <a:srgbClr val="FF3300"/>
                </a:solidFill>
                <a:effectLst>
                  <a:outerShdw blurRad="38100" dist="38100" dir="2700000" algn="tl">
                    <a:srgbClr val="C0C0C0"/>
                  </a:outerShdw>
                </a:effectLst>
                <a:latin typeface="仿宋_GB2312" pitchFamily="49" charset="-122"/>
                <a:ea typeface="仿宋_GB2312" pitchFamily="49" charset="-122"/>
              </a:rPr>
              <a:t> 散列结构</a:t>
            </a:r>
          </a:p>
          <a:p>
            <a:pPr marL="1143000" lvl="2" indent="-228600" eaLnBrk="1" hangingPunct="1">
              <a:lnSpc>
                <a:spcPct val="110000"/>
              </a:lnSpc>
              <a:buClr>
                <a:srgbClr val="00CC00"/>
              </a:buClr>
              <a:buSzPct val="50000"/>
              <a:buFont typeface="Wingdings" pitchFamily="2" charset="2"/>
              <a:buChar char="u"/>
              <a:defRPr/>
            </a:pPr>
            <a:r>
              <a:rPr lang="zh-CN" altLang="en-US" sz="3600" b="1">
                <a:solidFill>
                  <a:srgbClr val="FF3300"/>
                </a:solidFill>
                <a:effectLst>
                  <a:outerShdw blurRad="38100" dist="38100" dir="2700000" algn="tl">
                    <a:srgbClr val="C0C0C0"/>
                  </a:outerShdw>
                </a:effectLst>
                <a:latin typeface="仿宋_GB2312" pitchFamily="49" charset="-122"/>
                <a:ea typeface="仿宋_GB2312" pitchFamily="49" charset="-122"/>
              </a:rPr>
              <a:t> 索引结构</a:t>
            </a:r>
            <a:endParaRPr lang="zh-CN" altLang="en-US" sz="3600" b="1">
              <a:solidFill>
                <a:srgbClr val="FF6600"/>
              </a:solidFill>
              <a:effectLst>
                <a:outerShdw blurRad="38100" dist="38100" dir="2700000" algn="tl">
                  <a:srgbClr val="C0C0C0"/>
                </a:outerShdw>
              </a:effectLst>
              <a:latin typeface="仿宋_GB2312" pitchFamily="49" charset="-122"/>
              <a:ea typeface="仿宋_GB2312" pitchFamily="49" charset="-122"/>
            </a:endParaRPr>
          </a:p>
          <a:p>
            <a:pPr marL="742950" lvl="1" indent="-285750" eaLnBrk="1" hangingPunct="1">
              <a:lnSpc>
                <a:spcPct val="110000"/>
              </a:lnSpc>
              <a:buClr>
                <a:srgbClr val="FF6600"/>
              </a:buClr>
              <a:buSzPct val="50000"/>
              <a:buFont typeface="Wingdings" pitchFamily="2" charset="2"/>
              <a:buChar char="n"/>
              <a:defRPr/>
            </a:pPr>
            <a:r>
              <a:rPr lang="zh-CN" altLang="en-US" sz="3600" b="1">
                <a:solidFill>
                  <a:srgbClr val="0000CC"/>
                </a:solidFill>
                <a:effectLst>
                  <a:outerShdw blurRad="38100" dist="38100" dir="2700000" algn="tl">
                    <a:srgbClr val="C0C0C0"/>
                  </a:outerShdw>
                </a:effectLst>
                <a:latin typeface="仿宋_GB2312" pitchFamily="49" charset="-122"/>
                <a:ea typeface="仿宋_GB2312" pitchFamily="49" charset="-122"/>
              </a:rPr>
              <a:t>在该数据结构上的操作</a:t>
            </a:r>
            <a:endParaRPr lang="zh-CN" altLang="en-US" sz="3600" b="1">
              <a:solidFill>
                <a:srgbClr val="FF6600"/>
              </a:solidFill>
              <a:effectLst>
                <a:outerShdw blurRad="38100" dist="38100" dir="2700000" algn="tl">
                  <a:srgbClr val="C0C0C0"/>
                </a:outerShdw>
              </a:effectLst>
              <a:latin typeface="仿宋_GB2312" pitchFamily="49" charset="-122"/>
              <a:ea typeface="仿宋_GB2312" pitchFamily="49" charset="-122"/>
            </a:endParaRPr>
          </a:p>
        </p:txBody>
      </p:sp>
      <p:sp>
        <p:nvSpPr>
          <p:cNvPr id="28676" name="AutoShape 5">
            <a:hlinkClick r:id="rId2" action="ppaction://hlinksldjump" highlightClick="1"/>
          </p:cNvPr>
          <p:cNvSpPr>
            <a:spLocks noChangeArrowheads="1"/>
          </p:cNvSpPr>
          <p:nvPr/>
        </p:nvSpPr>
        <p:spPr bwMode="auto">
          <a:xfrm>
            <a:off x="8229600" y="5943600"/>
            <a:ext cx="585788"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Tree>
  </p:cSld>
  <p:clrMapOvr>
    <a:masterClrMapping/>
  </p:clrMapOvr>
  <p:transition>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2"/>
          </p:nvPr>
        </p:nvSpPr>
        <p:spPr>
          <a:xfrm>
            <a:off x="3124200" y="6248400"/>
            <a:ext cx="2895600" cy="457200"/>
          </a:xfrm>
          <a:noFill/>
        </p:spPr>
        <p:txBody>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a:spcBef>
                <a:spcPct val="0"/>
              </a:spcBef>
              <a:buFontTx/>
              <a:buNone/>
            </a:pPr>
            <a:fld id="{D9F641F0-70EE-4206-ACA3-F01DC8F7FA29}" type="slidenum">
              <a:rPr lang="en-US" altLang="zh-CN" sz="1400"/>
              <a:pPr algn="ctr">
                <a:spcBef>
                  <a:spcPct val="0"/>
                </a:spcBef>
                <a:buFontTx/>
                <a:buNone/>
              </a:pPr>
              <a:t>3</a:t>
            </a:fld>
            <a:endParaRPr lang="en-US" altLang="zh-CN" sz="1400"/>
          </a:p>
        </p:txBody>
      </p:sp>
      <p:sp>
        <p:nvSpPr>
          <p:cNvPr id="10242" name="Rectangle 2"/>
          <p:cNvSpPr>
            <a:spLocks noGrp="1" noRot="1" noChangeArrowheads="1"/>
          </p:cNvSpPr>
          <p:nvPr>
            <p:ph type="title"/>
          </p:nvPr>
        </p:nvSpPr>
        <p:spPr>
          <a:xfrm>
            <a:off x="457200" y="0"/>
            <a:ext cx="8229600" cy="1143000"/>
          </a:xfrm>
        </p:spPr>
        <p:txBody>
          <a:bodyPr/>
          <a:lstStyle/>
          <a:p>
            <a:pPr eaLnBrk="1" hangingPunct="1">
              <a:defRPr/>
            </a:pPr>
            <a:r>
              <a:rPr lang="en-US" altLang="zh-CN" sz="3200" b="1" dirty="0" smtClean="0">
                <a:solidFill>
                  <a:schemeClr val="accent4"/>
                </a:solidFill>
                <a:latin typeface="华文细黑" pitchFamily="2" charset="-122"/>
                <a:ea typeface="华文细黑" pitchFamily="2" charset="-122"/>
              </a:rPr>
              <a:t> </a:t>
            </a:r>
            <a:r>
              <a:rPr lang="zh-CN" altLang="en-US" sz="4000" b="1" dirty="0" smtClean="0">
                <a:solidFill>
                  <a:schemeClr val="accent4"/>
                </a:solidFill>
                <a:latin typeface="华文细黑" pitchFamily="2" charset="-122"/>
                <a:ea typeface="华文细黑" pitchFamily="2" charset="-122"/>
              </a:rPr>
              <a:t>本课程的教学目标</a:t>
            </a:r>
          </a:p>
        </p:txBody>
      </p:sp>
      <p:sp>
        <p:nvSpPr>
          <p:cNvPr id="10243" name="Rectangle 3"/>
          <p:cNvSpPr>
            <a:spLocks noGrp="1" noChangeArrowheads="1"/>
          </p:cNvSpPr>
          <p:nvPr>
            <p:ph type="body" idx="1"/>
          </p:nvPr>
        </p:nvSpPr>
        <p:spPr>
          <a:xfrm>
            <a:off x="304800" y="1066800"/>
            <a:ext cx="8382000" cy="5791200"/>
          </a:xfrm>
        </p:spPr>
        <p:txBody>
          <a:bodyPr/>
          <a:lstStyle/>
          <a:p>
            <a:pPr eaLnBrk="1" hangingPunct="1">
              <a:buFont typeface="Wingdings" pitchFamily="2" charset="2"/>
              <a:buNone/>
              <a:defRPr/>
            </a:pPr>
            <a:r>
              <a:rPr lang="en-US" altLang="zh-CN" dirty="0" smtClean="0">
                <a:solidFill>
                  <a:schemeClr val="bg2">
                    <a:lumMod val="50000"/>
                  </a:schemeClr>
                </a:solidFill>
                <a:latin typeface="华文细黑" pitchFamily="2" charset="-122"/>
              </a:rPr>
              <a:t>1</a:t>
            </a:r>
            <a:r>
              <a:rPr lang="zh-CN" altLang="en-US" dirty="0" smtClean="0">
                <a:solidFill>
                  <a:schemeClr val="bg2">
                    <a:lumMod val="50000"/>
                  </a:schemeClr>
                </a:solidFill>
                <a:latin typeface="华文细黑" pitchFamily="2" charset="-122"/>
              </a:rPr>
              <a:t>、</a:t>
            </a:r>
            <a:r>
              <a:rPr lang="zh-CN" altLang="en-US" dirty="0" smtClean="0">
                <a:solidFill>
                  <a:srgbClr val="000099"/>
                </a:solidFill>
                <a:latin typeface="华文细黑" pitchFamily="2" charset="-122"/>
              </a:rPr>
              <a:t>掌握常用的数据的</a:t>
            </a:r>
            <a:r>
              <a:rPr lang="zh-CN" altLang="en-US" dirty="0" smtClean="0">
                <a:solidFill>
                  <a:srgbClr val="FF0000"/>
                </a:solidFill>
                <a:latin typeface="华文细黑" pitchFamily="2" charset="-122"/>
              </a:rPr>
              <a:t>逻辑结构及存储方法，学会编写在常用的存储方式下数据的基本操作的算法</a:t>
            </a:r>
            <a:endParaRPr lang="en-US" altLang="zh-CN" dirty="0" smtClean="0">
              <a:solidFill>
                <a:srgbClr val="FF0000"/>
              </a:solidFill>
              <a:latin typeface="华文细黑" pitchFamily="2" charset="-122"/>
            </a:endParaRPr>
          </a:p>
          <a:p>
            <a:pPr eaLnBrk="1" hangingPunct="1">
              <a:buFont typeface="Wingdings" pitchFamily="2" charset="2"/>
              <a:buNone/>
              <a:defRPr/>
            </a:pPr>
            <a:endParaRPr lang="zh-CN" altLang="en-US" dirty="0" smtClean="0">
              <a:solidFill>
                <a:schemeClr val="bg2">
                  <a:lumMod val="50000"/>
                </a:schemeClr>
              </a:solidFill>
              <a:latin typeface="华文细黑" pitchFamily="2" charset="-122"/>
            </a:endParaRPr>
          </a:p>
          <a:p>
            <a:pPr eaLnBrk="1" hangingPunct="1">
              <a:buFont typeface="Wingdings" pitchFamily="2" charset="2"/>
              <a:buNone/>
              <a:defRPr/>
            </a:pPr>
            <a:r>
              <a:rPr lang="en-US" altLang="zh-CN" dirty="0" smtClean="0">
                <a:solidFill>
                  <a:schemeClr val="bg2">
                    <a:lumMod val="50000"/>
                  </a:schemeClr>
                </a:solidFill>
                <a:latin typeface="华文细黑" pitchFamily="2" charset="-122"/>
              </a:rPr>
              <a:t>2</a:t>
            </a:r>
            <a:r>
              <a:rPr lang="zh-CN" altLang="en-US" dirty="0" smtClean="0">
                <a:solidFill>
                  <a:schemeClr val="bg2">
                    <a:lumMod val="50000"/>
                  </a:schemeClr>
                </a:solidFill>
                <a:latin typeface="华文细黑" pitchFamily="2" charset="-122"/>
              </a:rPr>
              <a:t>、理解算法时间、空间开销的分析方法。</a:t>
            </a:r>
            <a:endParaRPr lang="en-US" altLang="zh-CN" dirty="0" smtClean="0">
              <a:solidFill>
                <a:schemeClr val="bg2">
                  <a:lumMod val="50000"/>
                </a:schemeClr>
              </a:solidFill>
              <a:latin typeface="华文细黑" pitchFamily="2" charset="-122"/>
            </a:endParaRPr>
          </a:p>
          <a:p>
            <a:pPr eaLnBrk="1" hangingPunct="1">
              <a:buFont typeface="Wingdings" pitchFamily="2" charset="2"/>
              <a:buNone/>
              <a:defRPr/>
            </a:pPr>
            <a:endParaRPr lang="en-US" altLang="zh-CN" dirty="0">
              <a:solidFill>
                <a:schemeClr val="bg2">
                  <a:lumMod val="50000"/>
                </a:schemeClr>
              </a:solidFill>
              <a:latin typeface="华文细黑" pitchFamily="2" charset="-122"/>
            </a:endParaRPr>
          </a:p>
          <a:p>
            <a:pPr eaLnBrk="1" hangingPunct="1">
              <a:buFont typeface="Wingdings" pitchFamily="2" charset="2"/>
              <a:buNone/>
              <a:defRPr/>
            </a:pPr>
            <a:r>
              <a:rPr lang="en-US" altLang="zh-CN" dirty="0" smtClean="0">
                <a:solidFill>
                  <a:schemeClr val="bg2">
                    <a:lumMod val="50000"/>
                  </a:schemeClr>
                </a:solidFill>
                <a:latin typeface="华文细黑" pitchFamily="2" charset="-122"/>
              </a:rPr>
              <a:t>3</a:t>
            </a:r>
            <a:r>
              <a:rPr lang="zh-CN" altLang="en-US" dirty="0" smtClean="0">
                <a:solidFill>
                  <a:schemeClr val="bg2">
                    <a:lumMod val="50000"/>
                  </a:schemeClr>
                </a:solidFill>
                <a:latin typeface="华文细黑" pitchFamily="2" charset="-122"/>
              </a:rPr>
              <a:t>、计算机程序设计方法</a:t>
            </a:r>
          </a:p>
        </p:txBody>
      </p:sp>
    </p:spTree>
    <p:extLst>
      <p:ext uri="{BB962C8B-B14F-4D97-AF65-F5344CB8AC3E}">
        <p14:creationId xmlns:p14="http://schemas.microsoft.com/office/powerpoint/2010/main" val="2425191621"/>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 calcmode="lin" valueType="num">
                                      <p:cBhvr additive="base">
                                        <p:cTn id="19"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685800" y="457200"/>
            <a:ext cx="7772400" cy="914400"/>
          </a:xfrm>
        </p:spPr>
        <p:txBody>
          <a:bodyPr/>
          <a:lstStyle/>
          <a:p>
            <a:pPr eaLnBrk="1" hangingPunct="1">
              <a:defRPr/>
            </a:pPr>
            <a:r>
              <a:rPr lang="zh-CN" altLang="en-US" sz="4000" b="1" smtClean="0">
                <a:solidFill>
                  <a:srgbClr val="CC3300"/>
                </a:solidFill>
                <a:effectLst>
                  <a:outerShdw blurRad="38100" dist="38100" dir="2700000" algn="tl">
                    <a:srgbClr val="C0C0C0"/>
                  </a:outerShdw>
                </a:effectLst>
                <a:ea typeface="仿宋_GB2312" pitchFamily="49" charset="-122"/>
              </a:rPr>
              <a:t>用</a:t>
            </a:r>
            <a:r>
              <a:rPr lang="en-US" altLang="zh-CN" sz="4000" b="1" smtClean="0">
                <a:solidFill>
                  <a:srgbClr val="CC3300"/>
                </a:solidFill>
                <a:effectLst>
                  <a:outerShdw blurRad="38100" dist="38100" dir="2700000" algn="tl">
                    <a:srgbClr val="C0C0C0"/>
                  </a:outerShdw>
                </a:effectLst>
                <a:ea typeface="仿宋_GB2312" pitchFamily="49" charset="-122"/>
              </a:rPr>
              <a:t>C++</a:t>
            </a:r>
            <a:r>
              <a:rPr lang="zh-CN" altLang="en-US" sz="4000" b="1" smtClean="0">
                <a:solidFill>
                  <a:srgbClr val="CC3300"/>
                </a:solidFill>
                <a:effectLst>
                  <a:outerShdw blurRad="38100" dist="38100" dir="2700000" algn="tl">
                    <a:srgbClr val="C0C0C0"/>
                  </a:outerShdw>
                </a:effectLst>
                <a:ea typeface="仿宋_GB2312" pitchFamily="49" charset="-122"/>
              </a:rPr>
              <a:t>描述面向对象程序</a:t>
            </a:r>
            <a:endParaRPr lang="zh-CN" altLang="en-US" smtClean="0">
              <a:solidFill>
                <a:schemeClr val="tx1"/>
              </a:solidFill>
              <a:ea typeface="仿宋_GB2312" pitchFamily="49" charset="-122"/>
            </a:endParaRPr>
          </a:p>
        </p:txBody>
      </p:sp>
      <p:sp>
        <p:nvSpPr>
          <p:cNvPr id="189443" name="Rectangle 3"/>
          <p:cNvSpPr>
            <a:spLocks noGrp="1" noChangeArrowheads="1"/>
          </p:cNvSpPr>
          <p:nvPr>
            <p:ph type="body" sz="half" idx="1"/>
          </p:nvPr>
        </p:nvSpPr>
        <p:spPr>
          <a:xfrm>
            <a:off x="762000" y="1371600"/>
            <a:ext cx="3886200" cy="5181600"/>
          </a:xfrm>
        </p:spPr>
        <p:txBody>
          <a:bodyPr/>
          <a:lstStyle/>
          <a:p>
            <a:pPr eaLnBrk="1" hangingPunct="1">
              <a:lnSpc>
                <a:spcPct val="110000"/>
              </a:lnSpc>
              <a:spcBef>
                <a:spcPct val="5000"/>
              </a:spcBef>
              <a:buClr>
                <a:srgbClr val="00CC00"/>
              </a:buClr>
              <a:buSzPct val="50000"/>
              <a:buFont typeface="Wingdings" pitchFamily="2" charset="2"/>
              <a:buChar char="u"/>
              <a:defRPr/>
            </a:pPr>
            <a:r>
              <a:rPr lang="en-US" altLang="zh-CN" sz="3200" b="1" smtClean="0">
                <a:solidFill>
                  <a:srgbClr val="0000FF"/>
                </a:solidFill>
                <a:effectLst>
                  <a:outerShdw blurRad="38100" dist="38100" dir="2700000" algn="tl">
                    <a:srgbClr val="C0C0C0"/>
                  </a:outerShdw>
                </a:effectLst>
                <a:ea typeface="仿宋_GB2312" pitchFamily="49" charset="-122"/>
              </a:rPr>
              <a:t>C++</a:t>
            </a:r>
            <a:r>
              <a:rPr lang="zh-CN" altLang="en-US" sz="3200" b="1" smtClean="0">
                <a:solidFill>
                  <a:srgbClr val="0000FF"/>
                </a:solidFill>
                <a:effectLst>
                  <a:outerShdw blurRad="38100" dist="38100" dir="2700000" algn="tl">
                    <a:srgbClr val="C0C0C0"/>
                  </a:outerShdw>
                </a:effectLst>
                <a:ea typeface="仿宋_GB2312" pitchFamily="49" charset="-122"/>
              </a:rPr>
              <a:t>的函数特征</a:t>
            </a:r>
          </a:p>
          <a:p>
            <a:pPr eaLnBrk="1" hangingPunct="1">
              <a:lnSpc>
                <a:spcPct val="110000"/>
              </a:lnSpc>
              <a:spcBef>
                <a:spcPct val="5000"/>
              </a:spcBef>
              <a:buClr>
                <a:srgbClr val="00CC00"/>
              </a:buClr>
              <a:buSzPct val="50000"/>
              <a:buFont typeface="Wingdings" pitchFamily="2" charset="2"/>
              <a:buChar char="u"/>
              <a:defRPr/>
            </a:pPr>
            <a:r>
              <a:rPr lang="en-US" altLang="zh-CN" sz="3200" b="1" smtClean="0">
                <a:solidFill>
                  <a:srgbClr val="0000FF"/>
                </a:solidFill>
                <a:effectLst>
                  <a:outerShdw blurRad="38100" dist="38100" dir="2700000" algn="tl">
                    <a:srgbClr val="C0C0C0"/>
                  </a:outerShdw>
                </a:effectLst>
                <a:ea typeface="仿宋_GB2312" pitchFamily="49" charset="-122"/>
              </a:rPr>
              <a:t>C++</a:t>
            </a:r>
            <a:r>
              <a:rPr lang="zh-CN" altLang="en-US" sz="3200" b="1" smtClean="0">
                <a:solidFill>
                  <a:srgbClr val="0000FF"/>
                </a:solidFill>
                <a:effectLst>
                  <a:outerShdw blurRad="38100" dist="38100" dir="2700000" algn="tl">
                    <a:srgbClr val="C0C0C0"/>
                  </a:outerShdw>
                </a:effectLst>
                <a:ea typeface="仿宋_GB2312" pitchFamily="49" charset="-122"/>
              </a:rPr>
              <a:t>的数据声明</a:t>
            </a:r>
          </a:p>
          <a:p>
            <a:pPr eaLnBrk="1" hangingPunct="1">
              <a:lnSpc>
                <a:spcPct val="110000"/>
              </a:lnSpc>
              <a:spcBef>
                <a:spcPct val="5000"/>
              </a:spcBef>
              <a:buClr>
                <a:srgbClr val="00CC00"/>
              </a:buClr>
              <a:buSzPct val="50000"/>
              <a:buFont typeface="Wingdings" pitchFamily="2" charset="2"/>
              <a:buChar char="u"/>
              <a:defRPr/>
            </a:pPr>
            <a:r>
              <a:rPr lang="en-US" altLang="zh-CN" sz="3200" b="1" smtClean="0">
                <a:solidFill>
                  <a:srgbClr val="0000FF"/>
                </a:solidFill>
                <a:effectLst>
                  <a:outerShdw blurRad="38100" dist="38100" dir="2700000" algn="tl">
                    <a:srgbClr val="C0C0C0"/>
                  </a:outerShdw>
                </a:effectLst>
                <a:ea typeface="仿宋_GB2312" pitchFamily="49" charset="-122"/>
              </a:rPr>
              <a:t>C++</a:t>
            </a:r>
            <a:r>
              <a:rPr lang="zh-CN" altLang="en-US" sz="3200" b="1" smtClean="0">
                <a:solidFill>
                  <a:srgbClr val="0000FF"/>
                </a:solidFill>
                <a:effectLst>
                  <a:outerShdw blurRad="38100" dist="38100" dir="2700000" algn="tl">
                    <a:srgbClr val="C0C0C0"/>
                  </a:outerShdw>
                </a:effectLst>
                <a:ea typeface="仿宋_GB2312" pitchFamily="49" charset="-122"/>
              </a:rPr>
              <a:t>的作用域</a:t>
            </a:r>
          </a:p>
          <a:p>
            <a:pPr eaLnBrk="1" hangingPunct="1">
              <a:lnSpc>
                <a:spcPct val="110000"/>
              </a:lnSpc>
              <a:spcBef>
                <a:spcPct val="5000"/>
              </a:spcBef>
              <a:buClr>
                <a:srgbClr val="00CC00"/>
              </a:buClr>
              <a:buSzPct val="50000"/>
              <a:buFont typeface="Wingdings" pitchFamily="2" charset="2"/>
              <a:buChar char="u"/>
              <a:defRPr/>
            </a:pPr>
            <a:r>
              <a:rPr lang="en-US" altLang="zh-CN" sz="3200" b="1" smtClean="0">
                <a:solidFill>
                  <a:srgbClr val="0000FF"/>
                </a:solidFill>
                <a:effectLst>
                  <a:outerShdw blurRad="38100" dist="38100" dir="2700000" algn="tl">
                    <a:srgbClr val="C0C0C0"/>
                  </a:outerShdw>
                </a:effectLst>
                <a:ea typeface="仿宋_GB2312" pitchFamily="49" charset="-122"/>
              </a:rPr>
              <a:t>C++</a:t>
            </a:r>
            <a:r>
              <a:rPr lang="zh-CN" altLang="en-US" sz="3200" b="1" smtClean="0">
                <a:solidFill>
                  <a:srgbClr val="0000FF"/>
                </a:solidFill>
                <a:effectLst>
                  <a:outerShdw blurRad="38100" dist="38100" dir="2700000" algn="tl">
                    <a:srgbClr val="C0C0C0"/>
                  </a:outerShdw>
                </a:effectLst>
                <a:ea typeface="仿宋_GB2312" pitchFamily="49" charset="-122"/>
              </a:rPr>
              <a:t>的类</a:t>
            </a:r>
          </a:p>
          <a:p>
            <a:pPr eaLnBrk="1" hangingPunct="1">
              <a:lnSpc>
                <a:spcPct val="110000"/>
              </a:lnSpc>
              <a:spcBef>
                <a:spcPct val="5000"/>
              </a:spcBef>
              <a:buClr>
                <a:srgbClr val="00CC00"/>
              </a:buClr>
              <a:buSzPct val="50000"/>
              <a:buFont typeface="Wingdings" pitchFamily="2" charset="2"/>
              <a:buChar char="u"/>
              <a:defRPr/>
            </a:pPr>
            <a:r>
              <a:rPr lang="en-US" altLang="zh-CN" sz="3200" b="1" smtClean="0">
                <a:solidFill>
                  <a:srgbClr val="0000FF"/>
                </a:solidFill>
                <a:effectLst>
                  <a:outerShdw blurRad="38100" dist="38100" dir="2700000" algn="tl">
                    <a:srgbClr val="C0C0C0"/>
                  </a:outerShdw>
                </a:effectLst>
                <a:ea typeface="仿宋_GB2312" pitchFamily="49" charset="-122"/>
              </a:rPr>
              <a:t>C++</a:t>
            </a:r>
            <a:r>
              <a:rPr lang="zh-CN" altLang="zh-CN" sz="3200" b="1" smtClean="0">
                <a:solidFill>
                  <a:srgbClr val="0000FF"/>
                </a:solidFill>
                <a:effectLst>
                  <a:outerShdw blurRad="38100" dist="38100" dir="2700000" algn="tl">
                    <a:srgbClr val="C0C0C0"/>
                  </a:outerShdw>
                </a:effectLst>
                <a:ea typeface="仿宋_GB2312" pitchFamily="49" charset="-122"/>
              </a:rPr>
              <a:t>的对象</a:t>
            </a:r>
          </a:p>
          <a:p>
            <a:pPr eaLnBrk="1" hangingPunct="1">
              <a:lnSpc>
                <a:spcPct val="110000"/>
              </a:lnSpc>
              <a:spcBef>
                <a:spcPct val="5000"/>
              </a:spcBef>
              <a:buClr>
                <a:srgbClr val="00CC00"/>
              </a:buClr>
              <a:buSzPct val="50000"/>
              <a:buFont typeface="Wingdings" pitchFamily="2" charset="2"/>
              <a:buChar char="u"/>
              <a:defRPr/>
            </a:pPr>
            <a:r>
              <a:rPr lang="en-US" altLang="zh-CN" sz="3200" b="1" smtClean="0">
                <a:solidFill>
                  <a:srgbClr val="0000FF"/>
                </a:solidFill>
                <a:effectLst>
                  <a:outerShdw blurRad="38100" dist="38100" dir="2700000" algn="tl">
                    <a:srgbClr val="C0C0C0"/>
                  </a:outerShdw>
                </a:effectLst>
                <a:ea typeface="仿宋_GB2312" pitchFamily="49" charset="-122"/>
              </a:rPr>
              <a:t>C++</a:t>
            </a:r>
            <a:r>
              <a:rPr lang="zh-CN" altLang="en-US" sz="3200" b="1" smtClean="0">
                <a:solidFill>
                  <a:srgbClr val="0000FF"/>
                </a:solidFill>
                <a:effectLst>
                  <a:outerShdw blurRad="38100" dist="38100" dir="2700000" algn="tl">
                    <a:srgbClr val="C0C0C0"/>
                  </a:outerShdw>
                </a:effectLst>
                <a:ea typeface="仿宋_GB2312" pitchFamily="49" charset="-122"/>
              </a:rPr>
              <a:t>的输入</a:t>
            </a:r>
            <a:r>
              <a:rPr lang="en-US" altLang="zh-CN" sz="3200" b="1" smtClean="0">
                <a:solidFill>
                  <a:srgbClr val="0000FF"/>
                </a:solidFill>
                <a:effectLst>
                  <a:outerShdw blurRad="38100" dist="38100" dir="2700000" algn="tl">
                    <a:srgbClr val="C0C0C0"/>
                  </a:outerShdw>
                </a:effectLst>
                <a:ea typeface="仿宋_GB2312" pitchFamily="49" charset="-122"/>
              </a:rPr>
              <a:t>/</a:t>
            </a:r>
            <a:r>
              <a:rPr lang="zh-CN" altLang="en-US" sz="3200" b="1" smtClean="0">
                <a:solidFill>
                  <a:srgbClr val="0000FF"/>
                </a:solidFill>
                <a:effectLst>
                  <a:outerShdw blurRad="38100" dist="38100" dir="2700000" algn="tl">
                    <a:srgbClr val="C0C0C0"/>
                  </a:outerShdw>
                </a:effectLst>
                <a:ea typeface="仿宋_GB2312" pitchFamily="49" charset="-122"/>
              </a:rPr>
              <a:t>输出</a:t>
            </a:r>
          </a:p>
          <a:p>
            <a:pPr eaLnBrk="1" hangingPunct="1">
              <a:lnSpc>
                <a:spcPct val="110000"/>
              </a:lnSpc>
              <a:spcBef>
                <a:spcPct val="5000"/>
              </a:spcBef>
              <a:buClr>
                <a:srgbClr val="00CC00"/>
              </a:buClr>
              <a:buSzPct val="50000"/>
              <a:buFont typeface="Wingdings" pitchFamily="2" charset="2"/>
              <a:buChar char="u"/>
              <a:defRPr/>
            </a:pPr>
            <a:r>
              <a:rPr lang="en-US" altLang="zh-CN" sz="3200" b="1" smtClean="0">
                <a:solidFill>
                  <a:srgbClr val="0000FF"/>
                </a:solidFill>
                <a:effectLst>
                  <a:outerShdw blurRad="38100" dist="38100" dir="2700000" algn="tl">
                    <a:srgbClr val="C0C0C0"/>
                  </a:outerShdw>
                </a:effectLst>
                <a:ea typeface="仿宋_GB2312" pitchFamily="49" charset="-122"/>
              </a:rPr>
              <a:t>C++</a:t>
            </a:r>
            <a:r>
              <a:rPr lang="zh-CN" altLang="en-US" sz="3200" b="1" smtClean="0">
                <a:solidFill>
                  <a:srgbClr val="0000FF"/>
                </a:solidFill>
                <a:effectLst>
                  <a:outerShdw blurRad="38100" dist="38100" dir="2700000" algn="tl">
                    <a:srgbClr val="C0C0C0"/>
                  </a:outerShdw>
                </a:effectLst>
                <a:ea typeface="仿宋_GB2312" pitchFamily="49" charset="-122"/>
              </a:rPr>
              <a:t>的函数</a:t>
            </a:r>
          </a:p>
          <a:p>
            <a:pPr eaLnBrk="1" hangingPunct="1">
              <a:lnSpc>
                <a:spcPct val="110000"/>
              </a:lnSpc>
              <a:spcBef>
                <a:spcPct val="5000"/>
              </a:spcBef>
              <a:buClr>
                <a:srgbClr val="00CC00"/>
              </a:buClr>
              <a:buSzPct val="50000"/>
              <a:buFont typeface="Wingdings" pitchFamily="2" charset="2"/>
              <a:buChar char="u"/>
              <a:defRPr/>
            </a:pPr>
            <a:r>
              <a:rPr lang="en-US" altLang="zh-CN" sz="3200" b="1" smtClean="0">
                <a:solidFill>
                  <a:srgbClr val="0000FF"/>
                </a:solidFill>
                <a:effectLst>
                  <a:outerShdw blurRad="38100" dist="38100" dir="2700000" algn="tl">
                    <a:srgbClr val="C0C0C0"/>
                  </a:outerShdw>
                </a:effectLst>
                <a:ea typeface="仿宋_GB2312" pitchFamily="49" charset="-122"/>
              </a:rPr>
              <a:t>C++</a:t>
            </a:r>
            <a:r>
              <a:rPr lang="zh-CN" altLang="en-US" sz="3200" b="1" smtClean="0">
                <a:solidFill>
                  <a:srgbClr val="0000FF"/>
                </a:solidFill>
                <a:effectLst>
                  <a:outerShdw blurRad="38100" dist="38100" dir="2700000" algn="tl">
                    <a:srgbClr val="C0C0C0"/>
                  </a:outerShdw>
                </a:effectLst>
                <a:ea typeface="仿宋_GB2312" pitchFamily="49" charset="-122"/>
              </a:rPr>
              <a:t>的参数传递</a:t>
            </a:r>
            <a:endParaRPr lang="zh-CN" altLang="en-US" sz="3600" b="1" smtClean="0">
              <a:effectLst>
                <a:outerShdw blurRad="38100" dist="38100" dir="2700000" algn="tl">
                  <a:srgbClr val="C0C0C0"/>
                </a:outerShdw>
              </a:effectLst>
              <a:ea typeface="仿宋_GB2312" pitchFamily="49" charset="-122"/>
            </a:endParaRPr>
          </a:p>
        </p:txBody>
      </p:sp>
      <p:sp>
        <p:nvSpPr>
          <p:cNvPr id="189444" name="Rectangle 4"/>
          <p:cNvSpPr>
            <a:spLocks noGrp="1" noChangeArrowheads="1"/>
          </p:cNvSpPr>
          <p:nvPr>
            <p:ph type="body" sz="half" idx="2"/>
          </p:nvPr>
        </p:nvSpPr>
        <p:spPr>
          <a:xfrm>
            <a:off x="4419600" y="1371600"/>
            <a:ext cx="4191000" cy="4343400"/>
          </a:xfrm>
        </p:spPr>
        <p:txBody>
          <a:bodyPr/>
          <a:lstStyle/>
          <a:p>
            <a:pPr eaLnBrk="1" hangingPunct="1">
              <a:lnSpc>
                <a:spcPct val="110000"/>
              </a:lnSpc>
              <a:spcBef>
                <a:spcPct val="5000"/>
              </a:spcBef>
              <a:buClr>
                <a:srgbClr val="00CC00"/>
              </a:buClr>
              <a:buSzPct val="50000"/>
              <a:buFont typeface="Wingdings" pitchFamily="2" charset="2"/>
              <a:buChar char="u"/>
              <a:defRPr/>
            </a:pPr>
            <a:r>
              <a:rPr lang="en-US" altLang="zh-CN" sz="3200" b="1" smtClean="0">
                <a:solidFill>
                  <a:srgbClr val="0000FF"/>
                </a:solidFill>
                <a:effectLst>
                  <a:outerShdw blurRad="38100" dist="38100" dir="2700000" algn="tl">
                    <a:srgbClr val="C0C0C0"/>
                  </a:outerShdw>
                </a:effectLst>
                <a:ea typeface="仿宋_GB2312" pitchFamily="49" charset="-122"/>
              </a:rPr>
              <a:t>C++</a:t>
            </a:r>
            <a:r>
              <a:rPr lang="zh-CN" altLang="en-US" sz="3200" b="1" smtClean="0">
                <a:solidFill>
                  <a:srgbClr val="0000FF"/>
                </a:solidFill>
                <a:effectLst>
                  <a:outerShdw blurRad="38100" dist="38100" dir="2700000" algn="tl">
                    <a:srgbClr val="C0C0C0"/>
                  </a:outerShdw>
                </a:effectLst>
                <a:ea typeface="仿宋_GB2312" pitchFamily="49" charset="-122"/>
              </a:rPr>
              <a:t>的函数名重载和操作符重载</a:t>
            </a:r>
          </a:p>
          <a:p>
            <a:pPr eaLnBrk="1" hangingPunct="1">
              <a:lnSpc>
                <a:spcPct val="110000"/>
              </a:lnSpc>
              <a:spcBef>
                <a:spcPct val="5000"/>
              </a:spcBef>
              <a:buClr>
                <a:srgbClr val="00CC00"/>
              </a:buClr>
              <a:buSzPct val="50000"/>
              <a:buFont typeface="Wingdings" pitchFamily="2" charset="2"/>
              <a:buChar char="u"/>
              <a:defRPr/>
            </a:pPr>
            <a:r>
              <a:rPr lang="en-US" altLang="zh-CN" sz="3200" b="1" smtClean="0">
                <a:solidFill>
                  <a:srgbClr val="0000FF"/>
                </a:solidFill>
                <a:effectLst>
                  <a:outerShdw blurRad="38100" dist="38100" dir="2700000" algn="tl">
                    <a:srgbClr val="C0C0C0"/>
                  </a:outerShdw>
                </a:effectLst>
                <a:ea typeface="仿宋_GB2312" pitchFamily="49" charset="-122"/>
              </a:rPr>
              <a:t>C++</a:t>
            </a:r>
            <a:r>
              <a:rPr lang="zh-CN" altLang="en-US" sz="3200" b="1" smtClean="0">
                <a:solidFill>
                  <a:srgbClr val="0000FF"/>
                </a:solidFill>
                <a:effectLst>
                  <a:outerShdw blurRad="38100" dist="38100" dir="2700000" algn="tl">
                    <a:srgbClr val="C0C0C0"/>
                  </a:outerShdw>
                </a:effectLst>
                <a:ea typeface="仿宋_GB2312" pitchFamily="49" charset="-122"/>
              </a:rPr>
              <a:t>的动态存储分配</a:t>
            </a:r>
          </a:p>
          <a:p>
            <a:pPr eaLnBrk="1" hangingPunct="1">
              <a:lnSpc>
                <a:spcPct val="110000"/>
              </a:lnSpc>
              <a:spcBef>
                <a:spcPct val="5000"/>
              </a:spcBef>
              <a:buClr>
                <a:srgbClr val="00CC00"/>
              </a:buClr>
              <a:buSzPct val="50000"/>
              <a:buFont typeface="Wingdings" pitchFamily="2" charset="2"/>
              <a:buChar char="u"/>
              <a:defRPr/>
            </a:pPr>
            <a:r>
              <a:rPr lang="zh-CN" altLang="en-US" sz="3200" b="1" smtClean="0">
                <a:solidFill>
                  <a:srgbClr val="0000FF"/>
                </a:solidFill>
                <a:effectLst>
                  <a:outerShdw blurRad="38100" dist="38100" dir="2700000" algn="tl">
                    <a:srgbClr val="C0C0C0"/>
                  </a:outerShdw>
                </a:effectLst>
                <a:ea typeface="仿宋_GB2312" pitchFamily="49" charset="-122"/>
              </a:rPr>
              <a:t>友元</a:t>
            </a:r>
            <a:r>
              <a:rPr lang="en-US" altLang="zh-CN" sz="3200" b="1" smtClean="0">
                <a:solidFill>
                  <a:srgbClr val="0000FF"/>
                </a:solidFill>
                <a:effectLst>
                  <a:outerShdw blurRad="38100" dist="38100" dir="2700000" algn="tl">
                    <a:srgbClr val="C0C0C0"/>
                  </a:outerShdw>
                </a:effectLst>
                <a:ea typeface="仿宋_GB2312" pitchFamily="49" charset="-122"/>
              </a:rPr>
              <a:t>(friend)</a:t>
            </a:r>
            <a:r>
              <a:rPr lang="zh-CN" altLang="en-US" sz="3200" b="1" smtClean="0">
                <a:solidFill>
                  <a:srgbClr val="0000FF"/>
                </a:solidFill>
                <a:effectLst>
                  <a:outerShdw blurRad="38100" dist="38100" dir="2700000" algn="tl">
                    <a:srgbClr val="C0C0C0"/>
                  </a:outerShdw>
                </a:effectLst>
                <a:ea typeface="仿宋_GB2312" pitchFamily="49" charset="-122"/>
              </a:rPr>
              <a:t>函数</a:t>
            </a:r>
          </a:p>
          <a:p>
            <a:pPr eaLnBrk="1" hangingPunct="1">
              <a:lnSpc>
                <a:spcPct val="110000"/>
              </a:lnSpc>
              <a:spcBef>
                <a:spcPct val="5000"/>
              </a:spcBef>
              <a:buClr>
                <a:srgbClr val="00CC00"/>
              </a:buClr>
              <a:buSzPct val="50000"/>
              <a:buFont typeface="Wingdings" pitchFamily="2" charset="2"/>
              <a:buChar char="u"/>
              <a:defRPr/>
            </a:pPr>
            <a:r>
              <a:rPr lang="zh-CN" altLang="en-US" sz="3200" b="1" smtClean="0">
                <a:solidFill>
                  <a:srgbClr val="0000FF"/>
                </a:solidFill>
                <a:effectLst>
                  <a:outerShdw blurRad="38100" dist="38100" dir="2700000" algn="tl">
                    <a:srgbClr val="C0C0C0"/>
                  </a:outerShdw>
                </a:effectLst>
                <a:ea typeface="仿宋_GB2312" pitchFamily="49" charset="-122"/>
              </a:rPr>
              <a:t>内联</a:t>
            </a:r>
            <a:r>
              <a:rPr lang="en-US" altLang="zh-CN" sz="3200" b="1" smtClean="0">
                <a:solidFill>
                  <a:srgbClr val="0000FF"/>
                </a:solidFill>
                <a:effectLst>
                  <a:outerShdw blurRad="38100" dist="38100" dir="2700000" algn="tl">
                    <a:srgbClr val="C0C0C0"/>
                  </a:outerShdw>
                </a:effectLst>
                <a:ea typeface="仿宋_GB2312" pitchFamily="49" charset="-122"/>
              </a:rPr>
              <a:t>(inline)</a:t>
            </a:r>
            <a:r>
              <a:rPr lang="zh-CN" altLang="en-US" sz="3200" b="1" smtClean="0">
                <a:solidFill>
                  <a:srgbClr val="0000FF"/>
                </a:solidFill>
                <a:effectLst>
                  <a:outerShdw blurRad="38100" dist="38100" dir="2700000" algn="tl">
                    <a:srgbClr val="C0C0C0"/>
                  </a:outerShdw>
                </a:effectLst>
                <a:ea typeface="仿宋_GB2312" pitchFamily="49" charset="-122"/>
              </a:rPr>
              <a:t>函数</a:t>
            </a:r>
          </a:p>
          <a:p>
            <a:pPr eaLnBrk="1" hangingPunct="1">
              <a:lnSpc>
                <a:spcPct val="110000"/>
              </a:lnSpc>
              <a:spcBef>
                <a:spcPct val="5000"/>
              </a:spcBef>
              <a:buClr>
                <a:srgbClr val="00CC00"/>
              </a:buClr>
              <a:buSzPct val="50000"/>
              <a:buFont typeface="Wingdings" pitchFamily="2" charset="2"/>
              <a:buChar char="u"/>
              <a:defRPr/>
            </a:pPr>
            <a:r>
              <a:rPr lang="zh-CN" altLang="en-US" sz="3200" b="1" smtClean="0">
                <a:solidFill>
                  <a:srgbClr val="0000FF"/>
                </a:solidFill>
                <a:effectLst>
                  <a:outerShdw blurRad="38100" dist="38100" dir="2700000" algn="tl">
                    <a:srgbClr val="C0C0C0"/>
                  </a:outerShdw>
                </a:effectLst>
                <a:ea typeface="仿宋_GB2312" pitchFamily="49" charset="-122"/>
              </a:rPr>
              <a:t>结构</a:t>
            </a:r>
            <a:r>
              <a:rPr lang="en-US" altLang="zh-CN" sz="3200" b="1" smtClean="0">
                <a:solidFill>
                  <a:srgbClr val="0000FF"/>
                </a:solidFill>
                <a:effectLst>
                  <a:outerShdw blurRad="38100" dist="38100" dir="2700000" algn="tl">
                    <a:srgbClr val="C0C0C0"/>
                  </a:outerShdw>
                </a:effectLst>
                <a:ea typeface="仿宋_GB2312" pitchFamily="49" charset="-122"/>
              </a:rPr>
              <a:t>(struct)</a:t>
            </a:r>
            <a:r>
              <a:rPr lang="zh-CN" altLang="en-US" sz="3200" b="1" smtClean="0">
                <a:solidFill>
                  <a:srgbClr val="0000FF"/>
                </a:solidFill>
                <a:effectLst>
                  <a:outerShdw blurRad="38100" dist="38100" dir="2700000" algn="tl">
                    <a:srgbClr val="C0C0C0"/>
                  </a:outerShdw>
                </a:effectLst>
                <a:ea typeface="仿宋_GB2312" pitchFamily="49" charset="-122"/>
              </a:rPr>
              <a:t>与类</a:t>
            </a:r>
          </a:p>
          <a:p>
            <a:pPr eaLnBrk="1" hangingPunct="1">
              <a:lnSpc>
                <a:spcPct val="110000"/>
              </a:lnSpc>
              <a:spcBef>
                <a:spcPct val="5000"/>
              </a:spcBef>
              <a:buClr>
                <a:srgbClr val="00CC00"/>
              </a:buClr>
              <a:buSzPct val="50000"/>
              <a:buFont typeface="Wingdings" pitchFamily="2" charset="2"/>
              <a:buChar char="u"/>
              <a:defRPr/>
            </a:pPr>
            <a:r>
              <a:rPr lang="zh-CN" altLang="en-US" sz="3200" b="1" smtClean="0">
                <a:solidFill>
                  <a:srgbClr val="0000FF"/>
                </a:solidFill>
                <a:effectLst>
                  <a:outerShdw blurRad="38100" dist="38100" dir="2700000" algn="tl">
                    <a:srgbClr val="C0C0C0"/>
                  </a:outerShdw>
                </a:effectLst>
                <a:ea typeface="仿宋_GB2312" pitchFamily="49" charset="-122"/>
              </a:rPr>
              <a:t>联合</a:t>
            </a:r>
            <a:r>
              <a:rPr lang="en-US" altLang="zh-CN" sz="3200" b="1" smtClean="0">
                <a:solidFill>
                  <a:srgbClr val="0000FF"/>
                </a:solidFill>
                <a:effectLst>
                  <a:outerShdw blurRad="38100" dist="38100" dir="2700000" algn="tl">
                    <a:srgbClr val="C0C0C0"/>
                  </a:outerShdw>
                </a:effectLst>
                <a:ea typeface="仿宋_GB2312" pitchFamily="49" charset="-122"/>
              </a:rPr>
              <a:t>(Union)</a:t>
            </a:r>
            <a:r>
              <a:rPr lang="zh-CN" altLang="en-US" sz="3200" b="1" smtClean="0">
                <a:solidFill>
                  <a:srgbClr val="0000FF"/>
                </a:solidFill>
                <a:effectLst>
                  <a:outerShdw blurRad="38100" dist="38100" dir="2700000" algn="tl">
                    <a:srgbClr val="C0C0C0"/>
                  </a:outerShdw>
                </a:effectLst>
                <a:ea typeface="仿宋_GB2312" pitchFamily="49" charset="-122"/>
              </a:rPr>
              <a:t>与类</a:t>
            </a:r>
            <a:endParaRPr lang="zh-CN" altLang="en-US" sz="3200" b="1" smtClean="0">
              <a:solidFill>
                <a:srgbClr val="0000FF"/>
              </a:solidFill>
              <a:ea typeface="仿宋_GB2312" pitchFamily="49" charset="-122"/>
            </a:endParaRPr>
          </a:p>
          <a:p>
            <a:pPr eaLnBrk="1" hangingPunct="1">
              <a:defRPr/>
            </a:pPr>
            <a:endParaRPr lang="en-US" altLang="zh-CN" b="1" smtClean="0">
              <a:ea typeface="仿宋_GB2312" pitchFamily="49" charset="-122"/>
            </a:endParaRPr>
          </a:p>
        </p:txBody>
      </p:sp>
      <p:sp>
        <p:nvSpPr>
          <p:cNvPr id="30725" name="AutoShape 5">
            <a:hlinkClick r:id="rId2" action="ppaction://hlinksldjump" highlightClick="1"/>
          </p:cNvPr>
          <p:cNvSpPr>
            <a:spLocks noChangeArrowheads="1"/>
          </p:cNvSpPr>
          <p:nvPr/>
        </p:nvSpPr>
        <p:spPr bwMode="auto">
          <a:xfrm>
            <a:off x="8077200" y="6172200"/>
            <a:ext cx="661988"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solidFill>
                <a:srgbClr val="FF6600"/>
              </a:solidFill>
            </a:endParaRPr>
          </a:p>
        </p:txBody>
      </p:sp>
    </p:spTree>
  </p:cSld>
  <p:clrMapOvr>
    <a:masterClrMapping/>
  </p:clrMapOvr>
  <p:transition>
    <p:spli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838200" y="609600"/>
            <a:ext cx="7696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3731" tIns="56866" rIns="113731" bIns="56866"/>
          <a:lstStyle/>
          <a:p>
            <a:pPr marL="342900" indent="-342900" eaLnBrk="1" hangingPunct="1">
              <a:spcBef>
                <a:spcPct val="20000"/>
              </a:spcBef>
              <a:buClr>
                <a:schemeClr val="tx2"/>
              </a:buClr>
              <a:buSzPct val="50000"/>
              <a:buFont typeface="Wingdings" pitchFamily="2" charset="2"/>
              <a:buChar char="n"/>
              <a:defRPr/>
            </a:pPr>
            <a:r>
              <a:rPr lang="zh-CN" altLang="en-US" sz="3600" b="1" dirty="0">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类 </a:t>
            </a:r>
            <a:r>
              <a:rPr lang="en-US" altLang="zh-CN" sz="3600" b="1" dirty="0">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(class)</a:t>
            </a:r>
            <a:r>
              <a:rPr lang="zh-CN" altLang="en-US" sz="3600" b="1" dirty="0">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，实例 </a:t>
            </a:r>
            <a:r>
              <a:rPr lang="en-US" altLang="zh-CN" sz="3600" b="1" dirty="0">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(instance)</a:t>
            </a:r>
            <a:endParaRPr lang="en-US" altLang="zh-CN" sz="3600" b="1" dirty="0">
              <a:solidFill>
                <a:srgbClr val="FF0000"/>
              </a:solidFill>
              <a:effectLst>
                <a:outerShdw blurRad="38100" dist="38100" dir="2700000" algn="tl">
                  <a:srgbClr val="C0C0C0"/>
                </a:outerShdw>
              </a:effectLst>
              <a:latin typeface="Times New Roman" panose="02020603050405020304" pitchFamily="18" charset="0"/>
              <a:ea typeface="仿宋_GB2312" pitchFamily="49" charset="-122"/>
            </a:endParaRPr>
          </a:p>
          <a:p>
            <a:pPr marL="742950" lvl="1" indent="-285750" eaLnBrk="1" hangingPunct="1">
              <a:spcBef>
                <a:spcPct val="20000"/>
              </a:spcBef>
              <a:buClr>
                <a:srgbClr val="00CC00"/>
              </a:buClr>
              <a:buSzPct val="50000"/>
              <a:buFont typeface="Wingdings" pitchFamily="2" charset="2"/>
              <a:buChar char="u"/>
              <a:defRPr/>
            </a:pPr>
            <a:r>
              <a:rPr lang="en-US" altLang="zh-CN" sz="3600" b="1" dirty="0">
                <a:solidFill>
                  <a:srgbClr val="008080"/>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600" b="1" dirty="0">
                <a:solidFill>
                  <a:srgbClr val="008080"/>
                </a:solidFill>
                <a:effectLst>
                  <a:outerShdw blurRad="38100" dist="38100" dir="2700000" algn="tl">
                    <a:srgbClr val="C0C0C0"/>
                  </a:outerShdw>
                </a:effectLst>
                <a:latin typeface="Times New Roman" panose="02020603050405020304" pitchFamily="18" charset="0"/>
                <a:ea typeface="仿宋_GB2312" pitchFamily="49" charset="-122"/>
              </a:rPr>
              <a:t>具有</a:t>
            </a:r>
            <a:r>
              <a:rPr lang="zh-CN" altLang="en-US" sz="3600" b="1" dirty="0">
                <a:solidFill>
                  <a:srgbClr val="0000CC"/>
                </a:solidFill>
                <a:effectLst>
                  <a:outerShdw blurRad="38100" dist="38100" dir="2700000" algn="tl">
                    <a:srgbClr val="C0C0C0"/>
                  </a:outerShdw>
                </a:effectLst>
                <a:latin typeface="Times New Roman" panose="02020603050405020304" pitchFamily="18" charset="0"/>
                <a:ea typeface="仿宋_GB2312" pitchFamily="49" charset="-122"/>
              </a:rPr>
              <a:t>相同属性和服务</a:t>
            </a:r>
            <a:r>
              <a:rPr lang="zh-CN" altLang="en-US" sz="3600" b="1" dirty="0">
                <a:solidFill>
                  <a:srgbClr val="008080"/>
                </a:solidFill>
                <a:effectLst>
                  <a:outerShdw blurRad="38100" dist="38100" dir="2700000" algn="tl">
                    <a:srgbClr val="C0C0C0"/>
                  </a:outerShdw>
                </a:effectLst>
                <a:latin typeface="Times New Roman" panose="02020603050405020304" pitchFamily="18" charset="0"/>
                <a:ea typeface="仿宋_GB2312" pitchFamily="49" charset="-122"/>
              </a:rPr>
              <a:t>的对象归于同一类，形成类</a:t>
            </a:r>
          </a:p>
          <a:p>
            <a:pPr marL="742950" lvl="1" indent="-285750" eaLnBrk="1" hangingPunct="1">
              <a:spcBef>
                <a:spcPct val="20000"/>
              </a:spcBef>
              <a:buClr>
                <a:srgbClr val="00CC00"/>
              </a:buClr>
              <a:buSzPct val="50000"/>
              <a:buFont typeface="Wingdings" pitchFamily="2" charset="2"/>
              <a:buChar char="u"/>
              <a:defRPr/>
            </a:pPr>
            <a:r>
              <a:rPr lang="zh-CN" altLang="en-US" sz="3600" b="1" dirty="0">
                <a:solidFill>
                  <a:srgbClr val="008080"/>
                </a:solidFill>
                <a:effectLst>
                  <a:outerShdw blurRad="38100" dist="38100" dir="2700000" algn="tl">
                    <a:srgbClr val="C0C0C0"/>
                  </a:outerShdw>
                </a:effectLst>
                <a:latin typeface="Times New Roman" panose="02020603050405020304" pitchFamily="18" charset="0"/>
                <a:ea typeface="仿宋_GB2312" pitchFamily="49" charset="-122"/>
              </a:rPr>
              <a:t> 类中的对象为该类的实例</a:t>
            </a:r>
          </a:p>
        </p:txBody>
      </p:sp>
      <p:sp>
        <p:nvSpPr>
          <p:cNvPr id="31747" name="矩形 1"/>
          <p:cNvSpPr>
            <a:spLocks noChangeArrowheads="1"/>
          </p:cNvSpPr>
          <p:nvPr/>
        </p:nvSpPr>
        <p:spPr bwMode="auto">
          <a:xfrm>
            <a:off x="1338263" y="5373688"/>
            <a:ext cx="6696075" cy="576262"/>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800"/>
              <a:t>首先看</a:t>
            </a:r>
            <a:r>
              <a:rPr lang="en-US" altLang="zh-CN" sz="2800"/>
              <a:t>P10</a:t>
            </a:r>
            <a:r>
              <a:rPr lang="zh-CN" altLang="en-US" sz="2800"/>
              <a:t>的例子</a:t>
            </a:r>
          </a:p>
        </p:txBody>
      </p:sp>
    </p:spTree>
  </p:cSld>
  <p:clrMapOvr>
    <a:masterClrMapping/>
  </p:clrMapOvr>
  <p:transition>
    <p:spli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AutoShape 27"/>
          <p:cNvSpPr>
            <a:spLocks noChangeArrowheads="1"/>
          </p:cNvSpPr>
          <p:nvPr/>
        </p:nvSpPr>
        <p:spPr bwMode="auto">
          <a:xfrm>
            <a:off x="304800" y="762000"/>
            <a:ext cx="2667000" cy="4191000"/>
          </a:xfrm>
          <a:prstGeom prst="roundRect">
            <a:avLst>
              <a:gd name="adj" fmla="val 16667"/>
            </a:avLst>
          </a:prstGeom>
          <a:solidFill>
            <a:schemeClr val="accent1"/>
          </a:solidFill>
          <a:ln w="38100">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32771" name="AutoShape 2"/>
          <p:cNvSpPr>
            <a:spLocks noChangeArrowheads="1"/>
          </p:cNvSpPr>
          <p:nvPr/>
        </p:nvSpPr>
        <p:spPr bwMode="auto">
          <a:xfrm>
            <a:off x="228600" y="685800"/>
            <a:ext cx="2819400" cy="4343400"/>
          </a:xfrm>
          <a:prstGeom prst="roundRect">
            <a:avLst>
              <a:gd name="adj" fmla="val 16667"/>
            </a:avLst>
          </a:prstGeom>
          <a:noFill/>
          <a:ln w="28575">
            <a:solidFill>
              <a:srgbClr val="08080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32772" name="Line 3"/>
          <p:cNvSpPr>
            <a:spLocks noChangeShapeType="1"/>
          </p:cNvSpPr>
          <p:nvPr/>
        </p:nvSpPr>
        <p:spPr bwMode="auto">
          <a:xfrm>
            <a:off x="304800" y="14478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3" name="Text Box 4"/>
          <p:cNvSpPr txBox="1">
            <a:spLocks noChangeArrowheads="1"/>
          </p:cNvSpPr>
          <p:nvPr/>
        </p:nvSpPr>
        <p:spPr bwMode="auto">
          <a:xfrm>
            <a:off x="1136650" y="1096963"/>
            <a:ext cx="99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zh-CN" altLang="en-US">
                <a:solidFill>
                  <a:srgbClr val="008080"/>
                </a:solidFill>
                <a:ea typeface="隶书" pitchFamily="49" charset="-122"/>
              </a:rPr>
              <a:t>属性</a:t>
            </a:r>
            <a:endParaRPr lang="zh-CN" altLang="en-US" sz="2400"/>
          </a:p>
        </p:txBody>
      </p:sp>
      <p:sp>
        <p:nvSpPr>
          <p:cNvPr id="32774" name="Text Box 5"/>
          <p:cNvSpPr txBox="1">
            <a:spLocks noChangeArrowheads="1"/>
          </p:cNvSpPr>
          <p:nvPr/>
        </p:nvSpPr>
        <p:spPr bwMode="auto">
          <a:xfrm>
            <a:off x="304800" y="1522413"/>
            <a:ext cx="26955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000099"/>
                </a:solidFill>
              </a:rPr>
              <a:t>aPoint1  aPoint2</a:t>
            </a:r>
          </a:p>
          <a:p>
            <a:pPr eaLnBrk="1" hangingPunct="1">
              <a:spcBef>
                <a:spcPct val="0"/>
              </a:spcBef>
              <a:buFontTx/>
              <a:buNone/>
            </a:pPr>
            <a:r>
              <a:rPr lang="en-US" altLang="zh-CN" sz="2800" b="1">
                <a:solidFill>
                  <a:srgbClr val="000099"/>
                </a:solidFill>
              </a:rPr>
              <a:t>aPoint3  aPoint4</a:t>
            </a:r>
          </a:p>
        </p:txBody>
      </p:sp>
      <p:sp>
        <p:nvSpPr>
          <p:cNvPr id="32775" name="Line 6"/>
          <p:cNvSpPr>
            <a:spLocks noChangeShapeType="1"/>
          </p:cNvSpPr>
          <p:nvPr/>
        </p:nvSpPr>
        <p:spPr bwMode="auto">
          <a:xfrm>
            <a:off x="304800" y="33528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6" name="Text Box 7"/>
          <p:cNvSpPr txBox="1">
            <a:spLocks noChangeArrowheads="1"/>
          </p:cNvSpPr>
          <p:nvPr/>
        </p:nvSpPr>
        <p:spPr bwMode="auto">
          <a:xfrm>
            <a:off x="1143000" y="2971800"/>
            <a:ext cx="1003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zh-CN" altLang="en-US" b="1">
                <a:solidFill>
                  <a:srgbClr val="008080"/>
                </a:solidFill>
                <a:ea typeface="隶书" pitchFamily="49" charset="-122"/>
              </a:rPr>
              <a:t>服务</a:t>
            </a:r>
            <a:endParaRPr lang="zh-CN" altLang="en-US" sz="2400"/>
          </a:p>
        </p:txBody>
      </p:sp>
      <p:sp>
        <p:nvSpPr>
          <p:cNvPr id="32777" name="Text Box 8"/>
          <p:cNvSpPr txBox="1">
            <a:spLocks noChangeArrowheads="1"/>
          </p:cNvSpPr>
          <p:nvPr/>
        </p:nvSpPr>
        <p:spPr bwMode="auto">
          <a:xfrm>
            <a:off x="304800" y="3429000"/>
            <a:ext cx="26765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000099"/>
                </a:solidFill>
              </a:rPr>
              <a:t>Draw( )</a:t>
            </a:r>
          </a:p>
          <a:p>
            <a:pPr eaLnBrk="1" hangingPunct="1">
              <a:spcBef>
                <a:spcPct val="0"/>
              </a:spcBef>
              <a:buFontTx/>
              <a:buNone/>
            </a:pPr>
            <a:r>
              <a:rPr lang="en-US" altLang="zh-CN" sz="2800" b="1">
                <a:solidFill>
                  <a:srgbClr val="000099"/>
                </a:solidFill>
              </a:rPr>
              <a:t>move(</a:t>
            </a:r>
            <a:r>
              <a:rPr lang="en-US" altLang="zh-CN" sz="2800" b="1">
                <a:solidFill>
                  <a:srgbClr val="000099"/>
                </a:solidFill>
                <a:sym typeface="UniversalMath1 BT" pitchFamily="18" charset="2"/>
              </a:rPr>
              <a:t>x, y)</a:t>
            </a:r>
          </a:p>
          <a:p>
            <a:pPr eaLnBrk="1" hangingPunct="1">
              <a:spcBef>
                <a:spcPct val="0"/>
              </a:spcBef>
              <a:buFontTx/>
              <a:buNone/>
            </a:pPr>
            <a:r>
              <a:rPr lang="en-US" altLang="zh-CN" sz="2800" b="1">
                <a:solidFill>
                  <a:srgbClr val="000099"/>
                </a:solidFill>
                <a:sym typeface="UniversalMath1 BT" pitchFamily="18" charset="2"/>
              </a:rPr>
              <a:t>contains(aPoint)</a:t>
            </a:r>
            <a:endParaRPr lang="en-US" altLang="zh-CN" sz="2400">
              <a:sym typeface="UniversalMath1 BT" pitchFamily="18" charset="2"/>
            </a:endParaRPr>
          </a:p>
        </p:txBody>
      </p:sp>
      <p:sp>
        <p:nvSpPr>
          <p:cNvPr id="32778" name="AutoShape 9"/>
          <p:cNvSpPr>
            <a:spLocks noChangeArrowheads="1"/>
          </p:cNvSpPr>
          <p:nvPr/>
        </p:nvSpPr>
        <p:spPr bwMode="auto">
          <a:xfrm>
            <a:off x="3200400" y="685800"/>
            <a:ext cx="2819400" cy="4343400"/>
          </a:xfrm>
          <a:prstGeom prst="roundRect">
            <a:avLst>
              <a:gd name="adj" fmla="val 16667"/>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32779" name="AutoShape 10"/>
          <p:cNvSpPr>
            <a:spLocks noChangeArrowheads="1"/>
          </p:cNvSpPr>
          <p:nvPr/>
        </p:nvSpPr>
        <p:spPr bwMode="auto">
          <a:xfrm>
            <a:off x="6172200" y="685800"/>
            <a:ext cx="2819400" cy="4343400"/>
          </a:xfrm>
          <a:prstGeom prst="roundRect">
            <a:avLst>
              <a:gd name="adj" fmla="val 16667"/>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32780" name="Line 11"/>
          <p:cNvSpPr>
            <a:spLocks noChangeShapeType="1"/>
          </p:cNvSpPr>
          <p:nvPr/>
        </p:nvSpPr>
        <p:spPr bwMode="auto">
          <a:xfrm>
            <a:off x="3200400" y="1447800"/>
            <a:ext cx="2819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1" name="Line 12"/>
          <p:cNvSpPr>
            <a:spLocks noChangeShapeType="1"/>
          </p:cNvSpPr>
          <p:nvPr/>
        </p:nvSpPr>
        <p:spPr bwMode="auto">
          <a:xfrm>
            <a:off x="6172200" y="1447800"/>
            <a:ext cx="2819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2" name="Text Box 13"/>
          <p:cNvSpPr txBox="1">
            <a:spLocks noChangeArrowheads="1"/>
          </p:cNvSpPr>
          <p:nvPr/>
        </p:nvSpPr>
        <p:spPr bwMode="auto">
          <a:xfrm>
            <a:off x="3854450" y="1096963"/>
            <a:ext cx="1403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zh-CN" altLang="en-US">
                <a:solidFill>
                  <a:srgbClr val="008080"/>
                </a:solidFill>
                <a:ea typeface="隶书" pitchFamily="49" charset="-122"/>
              </a:rPr>
              <a:t>属性值</a:t>
            </a:r>
            <a:endParaRPr lang="zh-CN" altLang="en-US" sz="2400"/>
          </a:p>
        </p:txBody>
      </p:sp>
      <p:sp>
        <p:nvSpPr>
          <p:cNvPr id="32783" name="Text Box 14"/>
          <p:cNvSpPr txBox="1">
            <a:spLocks noChangeArrowheads="1"/>
          </p:cNvSpPr>
          <p:nvPr/>
        </p:nvSpPr>
        <p:spPr bwMode="auto">
          <a:xfrm>
            <a:off x="6902450" y="1096963"/>
            <a:ext cx="1403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zh-CN" altLang="en-US">
                <a:solidFill>
                  <a:srgbClr val="008080"/>
                </a:solidFill>
                <a:ea typeface="隶书" pitchFamily="49" charset="-122"/>
              </a:rPr>
              <a:t>属性值</a:t>
            </a:r>
            <a:endParaRPr lang="zh-CN" altLang="en-US" sz="2400"/>
          </a:p>
        </p:txBody>
      </p:sp>
      <p:sp>
        <p:nvSpPr>
          <p:cNvPr id="32784" name="Text Box 15"/>
          <p:cNvSpPr txBox="1">
            <a:spLocks noChangeArrowheads="1"/>
          </p:cNvSpPr>
          <p:nvPr/>
        </p:nvSpPr>
        <p:spPr bwMode="auto">
          <a:xfrm>
            <a:off x="3414713" y="685800"/>
            <a:ext cx="2376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FF3300"/>
                </a:solidFill>
              </a:rPr>
              <a:t>quadrilateral1</a:t>
            </a:r>
            <a:endParaRPr lang="en-US" altLang="zh-CN" sz="2400">
              <a:solidFill>
                <a:srgbClr val="FF3300"/>
              </a:solidFill>
            </a:endParaRPr>
          </a:p>
        </p:txBody>
      </p:sp>
      <p:sp>
        <p:nvSpPr>
          <p:cNvPr id="32785" name="Text Box 16"/>
          <p:cNvSpPr txBox="1">
            <a:spLocks noChangeArrowheads="1"/>
          </p:cNvSpPr>
          <p:nvPr/>
        </p:nvSpPr>
        <p:spPr bwMode="auto">
          <a:xfrm>
            <a:off x="6386513" y="700088"/>
            <a:ext cx="23764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FF3300"/>
                </a:solidFill>
              </a:rPr>
              <a:t>quadrilateral2</a:t>
            </a:r>
            <a:endParaRPr lang="en-US" altLang="zh-CN" sz="2400"/>
          </a:p>
        </p:txBody>
      </p:sp>
      <p:sp>
        <p:nvSpPr>
          <p:cNvPr id="32786" name="Text Box 17"/>
          <p:cNvSpPr txBox="1">
            <a:spLocks noChangeArrowheads="1"/>
          </p:cNvSpPr>
          <p:nvPr/>
        </p:nvSpPr>
        <p:spPr bwMode="auto">
          <a:xfrm>
            <a:off x="3276600" y="1522413"/>
            <a:ext cx="26162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FF3300"/>
                </a:solidFill>
              </a:rPr>
              <a:t>(35, 10)  (50, 10)</a:t>
            </a:r>
          </a:p>
          <a:p>
            <a:pPr eaLnBrk="1" hangingPunct="1">
              <a:spcBef>
                <a:spcPct val="0"/>
              </a:spcBef>
              <a:buFontTx/>
              <a:buNone/>
            </a:pPr>
            <a:r>
              <a:rPr lang="en-US" altLang="zh-CN" sz="2800" b="1">
                <a:solidFill>
                  <a:srgbClr val="FF3300"/>
                </a:solidFill>
              </a:rPr>
              <a:t>(35, 25)  (50, 25)</a:t>
            </a:r>
            <a:endParaRPr lang="en-US" altLang="zh-CN" sz="2800" b="1">
              <a:solidFill>
                <a:srgbClr val="000099"/>
              </a:solidFill>
            </a:endParaRPr>
          </a:p>
          <a:p>
            <a:pPr eaLnBrk="1" hangingPunct="1">
              <a:spcBef>
                <a:spcPct val="0"/>
              </a:spcBef>
              <a:buFontTx/>
              <a:buNone/>
            </a:pPr>
            <a:endParaRPr lang="en-US" altLang="zh-CN" sz="2800" b="1">
              <a:solidFill>
                <a:srgbClr val="000099"/>
              </a:solidFill>
            </a:endParaRPr>
          </a:p>
        </p:txBody>
      </p:sp>
      <p:sp>
        <p:nvSpPr>
          <p:cNvPr id="32787" name="Text Box 18"/>
          <p:cNvSpPr txBox="1">
            <a:spLocks noChangeArrowheads="1"/>
          </p:cNvSpPr>
          <p:nvPr/>
        </p:nvSpPr>
        <p:spPr bwMode="auto">
          <a:xfrm>
            <a:off x="6223000" y="1522413"/>
            <a:ext cx="26162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FF3300"/>
                </a:solidFill>
              </a:rPr>
              <a:t>(45, 65)  (50, 45)</a:t>
            </a:r>
          </a:p>
          <a:p>
            <a:pPr eaLnBrk="1" hangingPunct="1">
              <a:spcBef>
                <a:spcPct val="0"/>
              </a:spcBef>
              <a:buFontTx/>
              <a:buNone/>
            </a:pPr>
            <a:r>
              <a:rPr lang="en-US" altLang="zh-CN" sz="2800" b="1">
                <a:solidFill>
                  <a:srgbClr val="FF3300"/>
                </a:solidFill>
              </a:rPr>
              <a:t>(65, 66)  (60, 70)</a:t>
            </a:r>
          </a:p>
          <a:p>
            <a:pPr eaLnBrk="1" hangingPunct="1">
              <a:spcBef>
                <a:spcPct val="0"/>
              </a:spcBef>
              <a:buFontTx/>
              <a:buNone/>
            </a:pPr>
            <a:endParaRPr lang="en-US" altLang="zh-CN" sz="2800" b="1">
              <a:solidFill>
                <a:srgbClr val="000099"/>
              </a:solidFill>
            </a:endParaRPr>
          </a:p>
        </p:txBody>
      </p:sp>
      <p:sp>
        <p:nvSpPr>
          <p:cNvPr id="32788" name="Text Box 19"/>
          <p:cNvSpPr txBox="1">
            <a:spLocks noChangeArrowheads="1"/>
          </p:cNvSpPr>
          <p:nvPr/>
        </p:nvSpPr>
        <p:spPr bwMode="auto">
          <a:xfrm>
            <a:off x="3267075" y="3429000"/>
            <a:ext cx="26765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FF3300"/>
                </a:solidFill>
              </a:rPr>
              <a:t>Draw( )</a:t>
            </a:r>
          </a:p>
          <a:p>
            <a:pPr eaLnBrk="1" hangingPunct="1">
              <a:spcBef>
                <a:spcPct val="0"/>
              </a:spcBef>
              <a:buFontTx/>
              <a:buNone/>
            </a:pPr>
            <a:r>
              <a:rPr lang="en-US" altLang="zh-CN" sz="2800" b="1">
                <a:solidFill>
                  <a:srgbClr val="FF3300"/>
                </a:solidFill>
              </a:rPr>
              <a:t>move(</a:t>
            </a:r>
            <a:r>
              <a:rPr lang="en-US" altLang="zh-CN" sz="2800" b="1">
                <a:solidFill>
                  <a:srgbClr val="FF3300"/>
                </a:solidFill>
                <a:sym typeface="UniversalMath1 BT" pitchFamily="18" charset="2"/>
              </a:rPr>
              <a:t>x, y)</a:t>
            </a:r>
          </a:p>
          <a:p>
            <a:pPr eaLnBrk="1" hangingPunct="1">
              <a:spcBef>
                <a:spcPct val="0"/>
              </a:spcBef>
              <a:buFontTx/>
              <a:buNone/>
            </a:pPr>
            <a:r>
              <a:rPr lang="en-US" altLang="zh-CN" sz="2800" b="1">
                <a:solidFill>
                  <a:srgbClr val="FF3300"/>
                </a:solidFill>
                <a:sym typeface="UniversalMath1 BT" pitchFamily="18" charset="2"/>
              </a:rPr>
              <a:t>contains(aPoint)</a:t>
            </a:r>
            <a:endParaRPr lang="en-US" altLang="zh-CN" sz="2400">
              <a:sym typeface="UniversalMath1 BT" pitchFamily="18" charset="2"/>
            </a:endParaRPr>
          </a:p>
        </p:txBody>
      </p:sp>
      <p:sp>
        <p:nvSpPr>
          <p:cNvPr id="32789" name="Text Box 20"/>
          <p:cNvSpPr txBox="1">
            <a:spLocks noChangeArrowheads="1"/>
          </p:cNvSpPr>
          <p:nvPr/>
        </p:nvSpPr>
        <p:spPr bwMode="auto">
          <a:xfrm>
            <a:off x="6238875" y="3429000"/>
            <a:ext cx="26765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FF3300"/>
                </a:solidFill>
              </a:rPr>
              <a:t>Draw( )</a:t>
            </a:r>
          </a:p>
          <a:p>
            <a:pPr eaLnBrk="1" hangingPunct="1">
              <a:spcBef>
                <a:spcPct val="0"/>
              </a:spcBef>
              <a:buFontTx/>
              <a:buNone/>
            </a:pPr>
            <a:r>
              <a:rPr lang="en-US" altLang="zh-CN" sz="2800" b="1">
                <a:solidFill>
                  <a:srgbClr val="FF3300"/>
                </a:solidFill>
              </a:rPr>
              <a:t>move(</a:t>
            </a:r>
            <a:r>
              <a:rPr lang="en-US" altLang="zh-CN" sz="2800" b="1">
                <a:solidFill>
                  <a:srgbClr val="FF3300"/>
                </a:solidFill>
                <a:sym typeface="UniversalMath1 BT" pitchFamily="18" charset="2"/>
              </a:rPr>
              <a:t>x, y)</a:t>
            </a:r>
          </a:p>
          <a:p>
            <a:pPr eaLnBrk="1" hangingPunct="1">
              <a:spcBef>
                <a:spcPct val="0"/>
              </a:spcBef>
              <a:buFontTx/>
              <a:buNone/>
            </a:pPr>
            <a:r>
              <a:rPr lang="en-US" altLang="zh-CN" sz="2800" b="1">
                <a:solidFill>
                  <a:srgbClr val="FF3300"/>
                </a:solidFill>
                <a:sym typeface="UniversalMath1 BT" pitchFamily="18" charset="2"/>
              </a:rPr>
              <a:t>contains(aPoint)</a:t>
            </a:r>
            <a:endParaRPr lang="en-US" altLang="zh-CN" sz="2400">
              <a:sym typeface="UniversalMath1 BT" pitchFamily="18" charset="2"/>
            </a:endParaRPr>
          </a:p>
        </p:txBody>
      </p:sp>
      <p:sp>
        <p:nvSpPr>
          <p:cNvPr id="32790" name="Line 21"/>
          <p:cNvSpPr>
            <a:spLocks noChangeShapeType="1"/>
          </p:cNvSpPr>
          <p:nvPr/>
        </p:nvSpPr>
        <p:spPr bwMode="auto">
          <a:xfrm>
            <a:off x="3200400" y="3352800"/>
            <a:ext cx="2819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1" name="Line 22"/>
          <p:cNvSpPr>
            <a:spLocks noChangeShapeType="1"/>
          </p:cNvSpPr>
          <p:nvPr/>
        </p:nvSpPr>
        <p:spPr bwMode="auto">
          <a:xfrm>
            <a:off x="6172200" y="3352800"/>
            <a:ext cx="2819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2" name="Text Box 23"/>
          <p:cNvSpPr txBox="1">
            <a:spLocks noChangeArrowheads="1"/>
          </p:cNvSpPr>
          <p:nvPr/>
        </p:nvSpPr>
        <p:spPr bwMode="auto">
          <a:xfrm>
            <a:off x="4102100" y="3001963"/>
            <a:ext cx="1003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zh-CN" altLang="en-US" b="1">
                <a:solidFill>
                  <a:srgbClr val="008080"/>
                </a:solidFill>
                <a:ea typeface="隶书" pitchFamily="49" charset="-122"/>
              </a:rPr>
              <a:t>服务</a:t>
            </a:r>
            <a:endParaRPr lang="zh-CN" altLang="en-US" sz="2400"/>
          </a:p>
        </p:txBody>
      </p:sp>
      <p:sp>
        <p:nvSpPr>
          <p:cNvPr id="32793" name="Text Box 24"/>
          <p:cNvSpPr txBox="1">
            <a:spLocks noChangeArrowheads="1"/>
          </p:cNvSpPr>
          <p:nvPr/>
        </p:nvSpPr>
        <p:spPr bwMode="auto">
          <a:xfrm>
            <a:off x="7162800" y="3001963"/>
            <a:ext cx="1003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zh-CN" altLang="en-US" b="1">
                <a:solidFill>
                  <a:srgbClr val="008080"/>
                </a:solidFill>
                <a:ea typeface="隶书" pitchFamily="49" charset="-122"/>
              </a:rPr>
              <a:t>服务</a:t>
            </a:r>
            <a:endParaRPr lang="zh-CN" altLang="en-US" sz="2400"/>
          </a:p>
        </p:txBody>
      </p:sp>
      <p:sp>
        <p:nvSpPr>
          <p:cNvPr id="32794" name="Text Box 25"/>
          <p:cNvSpPr txBox="1">
            <a:spLocks noChangeArrowheads="1"/>
          </p:cNvSpPr>
          <p:nvPr/>
        </p:nvSpPr>
        <p:spPr bwMode="auto">
          <a:xfrm>
            <a:off x="3016250" y="5207000"/>
            <a:ext cx="386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zh-CN" altLang="en-US" sz="3600" b="1">
                <a:solidFill>
                  <a:srgbClr val="008080"/>
                </a:solidFill>
                <a:ea typeface="隶书" pitchFamily="49" charset="-122"/>
              </a:rPr>
              <a:t>四边形类及其对象</a:t>
            </a:r>
            <a:endParaRPr lang="zh-CN" altLang="en-US" sz="2400"/>
          </a:p>
        </p:txBody>
      </p:sp>
      <p:sp>
        <p:nvSpPr>
          <p:cNvPr id="32795" name="Text Box 26"/>
          <p:cNvSpPr txBox="1">
            <a:spLocks noChangeArrowheads="1"/>
          </p:cNvSpPr>
          <p:nvPr/>
        </p:nvSpPr>
        <p:spPr bwMode="auto">
          <a:xfrm>
            <a:off x="533400" y="762000"/>
            <a:ext cx="2198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dirty="0">
                <a:solidFill>
                  <a:srgbClr val="080808"/>
                </a:solidFill>
              </a:rPr>
              <a:t>quadrilateral</a:t>
            </a:r>
            <a:endParaRPr lang="en-US" altLang="zh-CN" sz="2400" dirty="0"/>
          </a:p>
        </p:txBody>
      </p:sp>
    </p:spTree>
  </p:cSld>
  <p:clrMapOvr>
    <a:masterClrMapping/>
  </p:clrMapOvr>
  <p:transition>
    <p:spli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body" idx="1"/>
          </p:nvPr>
        </p:nvSpPr>
        <p:spPr>
          <a:xfrm>
            <a:off x="304800" y="533400"/>
            <a:ext cx="8001000" cy="5943600"/>
          </a:xfrm>
        </p:spPr>
        <p:txBody>
          <a:bodyPr/>
          <a:lstStyle/>
          <a:p>
            <a:pPr lvl="1" eaLnBrk="1" hangingPunct="1">
              <a:buClr>
                <a:schemeClr val="tx2"/>
              </a:buClr>
              <a:buSzPct val="50000"/>
              <a:buFont typeface="Wingdings" pitchFamily="2" charset="2"/>
              <a:buChar char="n"/>
              <a:defRPr/>
            </a:pPr>
            <a:r>
              <a:rPr lang="zh-CN" altLang="en-US" sz="3600" b="1" u="sng" smtClean="0">
                <a:solidFill>
                  <a:srgbClr val="CC0000"/>
                </a:solidFill>
                <a:effectLst>
                  <a:outerShdw blurRad="38100" dist="38100" dir="2700000" algn="tl">
                    <a:srgbClr val="C0C0C0"/>
                  </a:outerShdw>
                </a:effectLst>
                <a:ea typeface="仿宋_GB2312" pitchFamily="49" charset="-122"/>
              </a:rPr>
              <a:t>继承</a:t>
            </a:r>
            <a:endParaRPr lang="zh-CN" altLang="en-US" sz="3600" b="1" smtClean="0">
              <a:effectLst>
                <a:outerShdw blurRad="38100" dist="38100" dir="2700000" algn="tl">
                  <a:srgbClr val="C0C0C0"/>
                </a:outerShdw>
              </a:effectLst>
              <a:ea typeface="仿宋_GB2312" pitchFamily="49" charset="-122"/>
            </a:endParaRPr>
          </a:p>
          <a:p>
            <a:pPr lvl="2" eaLnBrk="1" hangingPunct="1">
              <a:buClr>
                <a:srgbClr val="00CC00"/>
              </a:buClr>
              <a:buSzPct val="50000"/>
              <a:buFont typeface="Wingdings" pitchFamily="2" charset="2"/>
              <a:buChar char="u"/>
              <a:defRPr/>
            </a:pPr>
            <a:r>
              <a:rPr lang="zh-CN" altLang="en-US" sz="3600" b="1" smtClean="0">
                <a:effectLst>
                  <a:outerShdw blurRad="38100" dist="38100" dir="2700000" algn="tl">
                    <a:srgbClr val="C0C0C0"/>
                  </a:outerShdw>
                </a:effectLst>
                <a:ea typeface="仿宋_GB2312" pitchFamily="49" charset="-122"/>
              </a:rPr>
              <a:t> </a:t>
            </a:r>
            <a:r>
              <a:rPr lang="zh-CN" altLang="en-US" sz="3600" b="1" smtClean="0">
                <a:solidFill>
                  <a:srgbClr val="0000CC"/>
                </a:solidFill>
                <a:effectLst>
                  <a:outerShdw blurRad="38100" dist="38100" dir="2700000" algn="tl">
                    <a:srgbClr val="C0C0C0"/>
                  </a:outerShdw>
                </a:effectLst>
                <a:ea typeface="仿宋_GB2312" pitchFamily="49" charset="-122"/>
              </a:rPr>
              <a:t>派生类：</a:t>
            </a:r>
            <a:r>
              <a:rPr lang="zh-CN" altLang="en-US" sz="3600" b="1" smtClean="0">
                <a:effectLst>
                  <a:outerShdw blurRad="38100" dist="38100" dir="2700000" algn="tl">
                    <a:srgbClr val="C0C0C0"/>
                  </a:outerShdw>
                </a:effectLst>
                <a:ea typeface="仿宋_GB2312" pitchFamily="49" charset="-122"/>
              </a:rPr>
              <a:t>四边形，三角形，</a:t>
            </a:r>
            <a:r>
              <a:rPr lang="en-US" altLang="zh-CN" sz="3600" b="1" smtClean="0">
                <a:effectLst>
                  <a:outerShdw blurRad="38100" dist="38100" dir="2700000" algn="tl">
                    <a:srgbClr val="C0C0C0"/>
                  </a:outerShdw>
                </a:effectLst>
                <a:ea typeface="仿宋_GB2312" pitchFamily="49" charset="-122"/>
              </a:rPr>
              <a:t>…</a:t>
            </a:r>
          </a:p>
          <a:p>
            <a:pPr lvl="2" eaLnBrk="1" hangingPunct="1">
              <a:buClr>
                <a:srgbClr val="00CC00"/>
              </a:buClr>
              <a:buSzPct val="50000"/>
              <a:buFont typeface="Wingdings" pitchFamily="2" charset="2"/>
              <a:buNone/>
              <a:defRPr/>
            </a:pPr>
            <a:r>
              <a:rPr lang="en-US" altLang="zh-CN" sz="3600" b="1" smtClean="0">
                <a:effectLst>
                  <a:outerShdw blurRad="38100" dist="38100" dir="2700000" algn="tl">
                    <a:srgbClr val="C0C0C0"/>
                  </a:outerShdw>
                </a:effectLst>
                <a:ea typeface="仿宋_GB2312" pitchFamily="49" charset="-122"/>
              </a:rPr>
              <a:t>         </a:t>
            </a:r>
            <a:r>
              <a:rPr lang="zh-CN" altLang="en-US" sz="3600" b="1" smtClean="0">
                <a:solidFill>
                  <a:srgbClr val="00CC00"/>
                </a:solidFill>
                <a:effectLst>
                  <a:outerShdw blurRad="38100" dist="38100" dir="2700000" algn="tl">
                    <a:srgbClr val="C0C0C0"/>
                  </a:outerShdw>
                </a:effectLst>
                <a:ea typeface="仿宋_GB2312" pitchFamily="49" charset="-122"/>
              </a:rPr>
              <a:t>子类  特化类</a:t>
            </a:r>
            <a:r>
              <a:rPr lang="en-US" altLang="zh-CN" sz="3600" b="1" smtClean="0">
                <a:solidFill>
                  <a:srgbClr val="00CC00"/>
                </a:solidFill>
                <a:effectLst>
                  <a:outerShdw blurRad="38100" dist="38100" dir="2700000" algn="tl">
                    <a:srgbClr val="C0C0C0"/>
                  </a:outerShdw>
                </a:effectLst>
                <a:ea typeface="仿宋_GB2312" pitchFamily="49" charset="-122"/>
              </a:rPr>
              <a:t>(</a:t>
            </a:r>
            <a:r>
              <a:rPr lang="zh-CN" altLang="en-US" sz="3600" b="1" smtClean="0">
                <a:solidFill>
                  <a:srgbClr val="00CC00"/>
                </a:solidFill>
                <a:effectLst>
                  <a:outerShdw blurRad="38100" dist="38100" dir="2700000" algn="tl">
                    <a:srgbClr val="C0C0C0"/>
                  </a:outerShdw>
                </a:effectLst>
                <a:ea typeface="仿宋_GB2312" pitchFamily="49" charset="-122"/>
              </a:rPr>
              <a:t>特殊化类</a:t>
            </a:r>
            <a:r>
              <a:rPr lang="en-US" altLang="zh-CN" sz="3600" b="1" smtClean="0">
                <a:solidFill>
                  <a:srgbClr val="00CC00"/>
                </a:solidFill>
                <a:effectLst>
                  <a:outerShdw blurRad="38100" dist="38100" dir="2700000" algn="tl">
                    <a:srgbClr val="C0C0C0"/>
                  </a:outerShdw>
                </a:effectLst>
                <a:ea typeface="仿宋_GB2312" pitchFamily="49" charset="-122"/>
              </a:rPr>
              <a:t>)</a:t>
            </a:r>
            <a:r>
              <a:rPr lang="en-US" altLang="zh-CN" sz="3600" b="1" smtClean="0">
                <a:effectLst>
                  <a:outerShdw blurRad="38100" dist="38100" dir="2700000" algn="tl">
                    <a:srgbClr val="C0C0C0"/>
                  </a:outerShdw>
                </a:effectLst>
                <a:ea typeface="仿宋_GB2312" pitchFamily="49" charset="-122"/>
              </a:rPr>
              <a:t> </a:t>
            </a:r>
          </a:p>
          <a:p>
            <a:pPr lvl="2" eaLnBrk="1" hangingPunct="1">
              <a:buClr>
                <a:srgbClr val="00CC00"/>
              </a:buClr>
              <a:buSzPct val="50000"/>
              <a:buFont typeface="Wingdings" pitchFamily="2" charset="2"/>
              <a:buChar char="u"/>
              <a:defRPr/>
            </a:pPr>
            <a:r>
              <a:rPr lang="en-US" altLang="zh-CN" sz="3600" b="1" smtClean="0">
                <a:effectLst>
                  <a:outerShdw blurRad="38100" dist="38100" dir="2700000" algn="tl">
                    <a:srgbClr val="C0C0C0"/>
                  </a:outerShdw>
                </a:effectLst>
                <a:ea typeface="仿宋_GB2312" pitchFamily="49" charset="-122"/>
              </a:rPr>
              <a:t> </a:t>
            </a:r>
            <a:r>
              <a:rPr lang="zh-CN" altLang="en-US" sz="3600" b="1" smtClean="0">
                <a:solidFill>
                  <a:srgbClr val="0000CC"/>
                </a:solidFill>
                <a:effectLst>
                  <a:outerShdw blurRad="38100" dist="38100" dir="2700000" algn="tl">
                    <a:srgbClr val="C0C0C0"/>
                  </a:outerShdw>
                </a:effectLst>
                <a:ea typeface="仿宋_GB2312" pitchFamily="49" charset="-122"/>
              </a:rPr>
              <a:t>基类：</a:t>
            </a:r>
            <a:r>
              <a:rPr lang="zh-CN" altLang="en-US" sz="3600" b="1" smtClean="0">
                <a:effectLst>
                  <a:outerShdw blurRad="38100" dist="38100" dir="2700000" algn="tl">
                    <a:srgbClr val="C0C0C0"/>
                  </a:outerShdw>
                </a:effectLst>
                <a:ea typeface="仿宋_GB2312" pitchFamily="49" charset="-122"/>
              </a:rPr>
              <a:t>多边形</a:t>
            </a:r>
          </a:p>
          <a:p>
            <a:pPr lvl="2" eaLnBrk="1" hangingPunct="1">
              <a:buClr>
                <a:srgbClr val="00CC00"/>
              </a:buClr>
              <a:buSzPct val="50000"/>
              <a:buFont typeface="Wingdings" pitchFamily="2" charset="2"/>
              <a:buNone/>
              <a:defRPr/>
            </a:pPr>
            <a:r>
              <a:rPr lang="zh-CN" altLang="en-US" sz="3600" b="1" smtClean="0">
                <a:effectLst>
                  <a:outerShdw blurRad="38100" dist="38100" dir="2700000" algn="tl">
                    <a:srgbClr val="C0C0C0"/>
                  </a:outerShdw>
                </a:effectLst>
                <a:ea typeface="仿宋_GB2312" pitchFamily="49" charset="-122"/>
              </a:rPr>
              <a:t>         </a:t>
            </a:r>
            <a:r>
              <a:rPr lang="zh-CN" altLang="en-US" sz="3600" b="1" smtClean="0">
                <a:solidFill>
                  <a:srgbClr val="00CC00"/>
                </a:solidFill>
                <a:effectLst>
                  <a:outerShdw blurRad="38100" dist="38100" dir="2700000" algn="tl">
                    <a:srgbClr val="C0C0C0"/>
                  </a:outerShdw>
                </a:effectLst>
                <a:ea typeface="仿宋_GB2312" pitchFamily="49" charset="-122"/>
              </a:rPr>
              <a:t>父类  泛化类</a:t>
            </a:r>
            <a:r>
              <a:rPr lang="en-US" altLang="zh-CN" sz="3600" b="1" smtClean="0">
                <a:solidFill>
                  <a:srgbClr val="00CC00"/>
                </a:solidFill>
                <a:effectLst>
                  <a:outerShdw blurRad="38100" dist="38100" dir="2700000" algn="tl">
                    <a:srgbClr val="C0C0C0"/>
                  </a:outerShdw>
                </a:effectLst>
                <a:ea typeface="仿宋_GB2312" pitchFamily="49" charset="-122"/>
              </a:rPr>
              <a:t>(</a:t>
            </a:r>
            <a:r>
              <a:rPr lang="zh-CN" altLang="en-US" sz="3600" b="1" smtClean="0">
                <a:solidFill>
                  <a:srgbClr val="00CC00"/>
                </a:solidFill>
                <a:effectLst>
                  <a:outerShdw blurRad="38100" dist="38100" dir="2700000" algn="tl">
                    <a:srgbClr val="C0C0C0"/>
                  </a:outerShdw>
                </a:effectLst>
                <a:ea typeface="仿宋_GB2312" pitchFamily="49" charset="-122"/>
              </a:rPr>
              <a:t>一般化类</a:t>
            </a:r>
            <a:r>
              <a:rPr lang="en-US" altLang="zh-CN" sz="3600" b="1" smtClean="0">
                <a:solidFill>
                  <a:srgbClr val="00CC00"/>
                </a:solidFill>
                <a:effectLst>
                  <a:outerShdw blurRad="38100" dist="38100" dir="2700000" algn="tl">
                    <a:srgbClr val="C0C0C0"/>
                  </a:outerShdw>
                </a:effectLst>
                <a:ea typeface="仿宋_GB2312" pitchFamily="49" charset="-122"/>
              </a:rPr>
              <a:t>)</a:t>
            </a:r>
          </a:p>
          <a:p>
            <a:pPr lvl="1" eaLnBrk="1" hangingPunct="1">
              <a:buClr>
                <a:schemeClr val="tx2"/>
              </a:buClr>
              <a:buSzPct val="50000"/>
              <a:buFont typeface="Wingdings" pitchFamily="2" charset="2"/>
              <a:buChar char="n"/>
              <a:defRPr/>
            </a:pPr>
            <a:r>
              <a:rPr lang="zh-CN" altLang="en-US" sz="3600" b="1" smtClean="0">
                <a:solidFill>
                  <a:srgbClr val="CC0000"/>
                </a:solidFill>
                <a:effectLst>
                  <a:outerShdw blurRad="38100" dist="38100" dir="2700000" algn="tl">
                    <a:srgbClr val="C0C0C0"/>
                  </a:outerShdw>
                </a:effectLst>
                <a:ea typeface="仿宋_GB2312" pitchFamily="49" charset="-122"/>
              </a:rPr>
              <a:t>通信</a:t>
            </a:r>
            <a:endParaRPr lang="zh-CN" altLang="en-US" sz="3600" b="1" smtClean="0">
              <a:effectLst>
                <a:outerShdw blurRad="38100" dist="38100" dir="2700000" algn="tl">
                  <a:srgbClr val="C0C0C0"/>
                </a:outerShdw>
              </a:effectLst>
              <a:ea typeface="仿宋_GB2312" pitchFamily="49" charset="-122"/>
            </a:endParaRPr>
          </a:p>
          <a:p>
            <a:pPr lvl="2" eaLnBrk="1" hangingPunct="1">
              <a:buClr>
                <a:srgbClr val="00CC00"/>
              </a:buClr>
              <a:buSzPct val="50000"/>
              <a:buFont typeface="Wingdings" pitchFamily="2" charset="2"/>
              <a:buChar char="u"/>
              <a:defRPr/>
            </a:pPr>
            <a:r>
              <a:rPr lang="zh-CN" altLang="en-US" sz="3600" b="1" smtClean="0">
                <a:effectLst>
                  <a:outerShdw blurRad="38100" dist="38100" dir="2700000" algn="tl">
                    <a:srgbClr val="C0C0C0"/>
                  </a:outerShdw>
                </a:effectLst>
                <a:ea typeface="仿宋_GB2312" pitchFamily="49" charset="-122"/>
              </a:rPr>
              <a:t> </a:t>
            </a:r>
            <a:r>
              <a:rPr lang="zh-CN" altLang="en-US" sz="3600" b="1" smtClean="0">
                <a:solidFill>
                  <a:srgbClr val="0000CC"/>
                </a:solidFill>
                <a:effectLst>
                  <a:outerShdw blurRad="38100" dist="38100" dir="2700000" algn="tl">
                    <a:srgbClr val="C0C0C0"/>
                  </a:outerShdw>
                </a:effectLst>
                <a:ea typeface="仿宋_GB2312" pitchFamily="49" charset="-122"/>
              </a:rPr>
              <a:t>消息传递</a:t>
            </a:r>
            <a:endParaRPr lang="zh-CN" altLang="en-US" sz="2800" b="1" smtClean="0">
              <a:effectLst>
                <a:outerShdw blurRad="38100" dist="38100" dir="2700000" algn="tl">
                  <a:srgbClr val="C0C0C0"/>
                </a:outerShdw>
              </a:effectLst>
              <a:ea typeface="仿宋_GB2312" pitchFamily="49" charset="-122"/>
            </a:endParaRPr>
          </a:p>
        </p:txBody>
      </p:sp>
    </p:spTree>
  </p:cSld>
  <p:clrMapOvr>
    <a:masterClrMapping/>
  </p:clrMapOvr>
  <p:transition>
    <p:spli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AutoShape 4"/>
          <p:cNvSpPr>
            <a:spLocks noChangeArrowheads="1"/>
          </p:cNvSpPr>
          <p:nvPr/>
        </p:nvSpPr>
        <p:spPr bwMode="auto">
          <a:xfrm>
            <a:off x="1066800" y="990600"/>
            <a:ext cx="2819400" cy="3657600"/>
          </a:xfrm>
          <a:prstGeom prst="roundRect">
            <a:avLst>
              <a:gd name="adj" fmla="val 16667"/>
            </a:avLst>
          </a:prstGeom>
          <a:noFill/>
          <a:ln w="28575">
            <a:solidFill>
              <a:srgbClr val="08080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34819" name="AutoShape 5"/>
          <p:cNvSpPr>
            <a:spLocks noChangeArrowheads="1"/>
          </p:cNvSpPr>
          <p:nvPr/>
        </p:nvSpPr>
        <p:spPr bwMode="auto">
          <a:xfrm>
            <a:off x="1143000" y="1066800"/>
            <a:ext cx="2667000" cy="3505200"/>
          </a:xfrm>
          <a:prstGeom prst="roundRect">
            <a:avLst>
              <a:gd name="adj" fmla="val 16667"/>
            </a:avLst>
          </a:prstGeom>
          <a:noFill/>
          <a:ln w="38100">
            <a:solidFill>
              <a:srgbClr val="080808"/>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34820" name="Text Box 6"/>
          <p:cNvSpPr txBox="1">
            <a:spLocks noChangeArrowheads="1"/>
          </p:cNvSpPr>
          <p:nvPr/>
        </p:nvSpPr>
        <p:spPr bwMode="auto">
          <a:xfrm>
            <a:off x="1133475" y="3048000"/>
            <a:ext cx="26765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000099"/>
                </a:solidFill>
              </a:rPr>
              <a:t>Draw( )</a:t>
            </a:r>
          </a:p>
          <a:p>
            <a:pPr eaLnBrk="1" hangingPunct="1">
              <a:spcBef>
                <a:spcPct val="0"/>
              </a:spcBef>
              <a:buFontTx/>
              <a:buNone/>
            </a:pPr>
            <a:r>
              <a:rPr lang="en-US" altLang="zh-CN" sz="2800" b="1">
                <a:solidFill>
                  <a:srgbClr val="000099"/>
                </a:solidFill>
              </a:rPr>
              <a:t>move(</a:t>
            </a:r>
            <a:r>
              <a:rPr lang="en-US" altLang="zh-CN" sz="2800" b="1">
                <a:solidFill>
                  <a:srgbClr val="000099"/>
                </a:solidFill>
                <a:sym typeface="UniversalMath1 BT" pitchFamily="18" charset="2"/>
              </a:rPr>
              <a:t>x, y)</a:t>
            </a:r>
          </a:p>
          <a:p>
            <a:pPr eaLnBrk="1" hangingPunct="1">
              <a:spcBef>
                <a:spcPct val="0"/>
              </a:spcBef>
              <a:buFontTx/>
              <a:buNone/>
            </a:pPr>
            <a:r>
              <a:rPr lang="en-US" altLang="zh-CN" sz="2800" b="1">
                <a:solidFill>
                  <a:srgbClr val="000099"/>
                </a:solidFill>
                <a:sym typeface="UniversalMath1 BT" pitchFamily="18" charset="2"/>
              </a:rPr>
              <a:t>contains(aPoint)</a:t>
            </a:r>
            <a:endParaRPr lang="en-US" altLang="zh-CN" sz="2400">
              <a:sym typeface="UniversalMath1 BT" pitchFamily="18" charset="2"/>
            </a:endParaRPr>
          </a:p>
        </p:txBody>
      </p:sp>
      <p:sp>
        <p:nvSpPr>
          <p:cNvPr id="34821" name="Line 7"/>
          <p:cNvSpPr>
            <a:spLocks noChangeShapeType="1"/>
          </p:cNvSpPr>
          <p:nvPr/>
        </p:nvSpPr>
        <p:spPr bwMode="auto">
          <a:xfrm>
            <a:off x="1143000" y="30480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2" name="Text Box 8"/>
          <p:cNvSpPr txBox="1">
            <a:spLocks noChangeArrowheads="1"/>
          </p:cNvSpPr>
          <p:nvPr/>
        </p:nvSpPr>
        <p:spPr bwMode="auto">
          <a:xfrm>
            <a:off x="1828800" y="1081088"/>
            <a:ext cx="1409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dirty="0">
                <a:solidFill>
                  <a:srgbClr val="0000CC"/>
                </a:solidFill>
              </a:rPr>
              <a:t>Polygon</a:t>
            </a:r>
            <a:endParaRPr lang="en-US" altLang="zh-CN" sz="2400" dirty="0"/>
          </a:p>
        </p:txBody>
      </p:sp>
      <p:sp>
        <p:nvSpPr>
          <p:cNvPr id="34823" name="Line 9"/>
          <p:cNvSpPr>
            <a:spLocks noChangeShapeType="1"/>
          </p:cNvSpPr>
          <p:nvPr/>
        </p:nvSpPr>
        <p:spPr bwMode="auto">
          <a:xfrm>
            <a:off x="1143000" y="16764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4" name="Text Box 10"/>
          <p:cNvSpPr txBox="1">
            <a:spLocks noChangeArrowheads="1"/>
          </p:cNvSpPr>
          <p:nvPr/>
        </p:nvSpPr>
        <p:spPr bwMode="auto">
          <a:xfrm>
            <a:off x="1219200" y="1644650"/>
            <a:ext cx="2413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rgbClr val="0000CC"/>
                </a:solidFill>
              </a:rPr>
              <a:t>referencePoint</a:t>
            </a:r>
          </a:p>
          <a:p>
            <a:pPr eaLnBrk="1" hangingPunct="1">
              <a:spcBef>
                <a:spcPct val="0"/>
              </a:spcBef>
              <a:buFontTx/>
              <a:buNone/>
            </a:pPr>
            <a:r>
              <a:rPr lang="en-US" altLang="zh-CN" sz="2800" b="1">
                <a:solidFill>
                  <a:srgbClr val="0000CC"/>
                </a:solidFill>
              </a:rPr>
              <a:t>Vertices</a:t>
            </a:r>
            <a:endParaRPr lang="en-US" altLang="zh-CN" sz="2400"/>
          </a:p>
        </p:txBody>
      </p:sp>
      <p:sp>
        <p:nvSpPr>
          <p:cNvPr id="34825" name="Text Box 11"/>
          <p:cNvSpPr txBox="1">
            <a:spLocks noChangeArrowheads="1"/>
          </p:cNvSpPr>
          <p:nvPr/>
        </p:nvSpPr>
        <p:spPr bwMode="auto">
          <a:xfrm>
            <a:off x="1323975" y="4800600"/>
            <a:ext cx="2333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3600" b="1">
                <a:solidFill>
                  <a:srgbClr val="FF3300"/>
                </a:solidFill>
                <a:ea typeface="隶书" pitchFamily="49" charset="-122"/>
              </a:rPr>
              <a:t>Polygon </a:t>
            </a:r>
            <a:r>
              <a:rPr lang="zh-CN" altLang="zh-CN" sz="3600" b="1">
                <a:solidFill>
                  <a:srgbClr val="FF3300"/>
                </a:solidFill>
                <a:ea typeface="隶书" pitchFamily="49" charset="-122"/>
              </a:rPr>
              <a:t>类</a:t>
            </a:r>
            <a:endParaRPr lang="zh-CN" altLang="en-US" sz="2400"/>
          </a:p>
        </p:txBody>
      </p:sp>
      <p:sp>
        <p:nvSpPr>
          <p:cNvPr id="34826" name="AutoShape 12"/>
          <p:cNvSpPr>
            <a:spLocks noChangeArrowheads="1"/>
          </p:cNvSpPr>
          <p:nvPr/>
        </p:nvSpPr>
        <p:spPr bwMode="auto">
          <a:xfrm>
            <a:off x="4953000" y="990600"/>
            <a:ext cx="2819400" cy="3657600"/>
          </a:xfrm>
          <a:prstGeom prst="roundRect">
            <a:avLst>
              <a:gd name="adj" fmla="val 16667"/>
            </a:avLst>
          </a:prstGeom>
          <a:noFill/>
          <a:ln w="28575">
            <a:solidFill>
              <a:srgbClr val="08080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34827" name="AutoShape 13"/>
          <p:cNvSpPr>
            <a:spLocks noChangeArrowheads="1"/>
          </p:cNvSpPr>
          <p:nvPr/>
        </p:nvSpPr>
        <p:spPr bwMode="auto">
          <a:xfrm>
            <a:off x="5029200" y="1066800"/>
            <a:ext cx="2667000" cy="3505200"/>
          </a:xfrm>
          <a:prstGeom prst="roundRect">
            <a:avLst>
              <a:gd name="adj" fmla="val 16667"/>
            </a:avLst>
          </a:prstGeom>
          <a:noFill/>
          <a:ln w="38100">
            <a:solidFill>
              <a:srgbClr val="080808"/>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34828" name="Text Box 14"/>
          <p:cNvSpPr txBox="1">
            <a:spLocks noChangeArrowheads="1"/>
          </p:cNvSpPr>
          <p:nvPr/>
        </p:nvSpPr>
        <p:spPr bwMode="auto">
          <a:xfrm>
            <a:off x="5054600" y="1644650"/>
            <a:ext cx="23542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i="1">
                <a:solidFill>
                  <a:schemeClr val="tx2"/>
                </a:solidFill>
              </a:rPr>
              <a:t>referencePoint</a:t>
            </a:r>
          </a:p>
          <a:p>
            <a:pPr eaLnBrk="1" hangingPunct="1">
              <a:spcBef>
                <a:spcPct val="0"/>
              </a:spcBef>
              <a:buFontTx/>
              <a:buNone/>
            </a:pPr>
            <a:r>
              <a:rPr lang="en-US" altLang="zh-CN" sz="2800" b="1" i="1">
                <a:solidFill>
                  <a:schemeClr val="tx2"/>
                </a:solidFill>
              </a:rPr>
              <a:t>Vertices</a:t>
            </a:r>
            <a:endParaRPr lang="en-US" altLang="zh-CN" sz="2400"/>
          </a:p>
        </p:txBody>
      </p:sp>
      <p:sp>
        <p:nvSpPr>
          <p:cNvPr id="34829" name="Line 15"/>
          <p:cNvSpPr>
            <a:spLocks noChangeShapeType="1"/>
          </p:cNvSpPr>
          <p:nvPr/>
        </p:nvSpPr>
        <p:spPr bwMode="auto">
          <a:xfrm>
            <a:off x="5029200" y="16764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0" name="Line 16"/>
          <p:cNvSpPr>
            <a:spLocks noChangeShapeType="1"/>
          </p:cNvSpPr>
          <p:nvPr/>
        </p:nvSpPr>
        <p:spPr bwMode="auto">
          <a:xfrm>
            <a:off x="5029200" y="30480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1" name="Text Box 17"/>
          <p:cNvSpPr txBox="1">
            <a:spLocks noChangeArrowheads="1"/>
          </p:cNvSpPr>
          <p:nvPr/>
        </p:nvSpPr>
        <p:spPr bwMode="auto">
          <a:xfrm>
            <a:off x="5060950" y="3048000"/>
            <a:ext cx="26352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i="1">
                <a:solidFill>
                  <a:schemeClr val="tx2"/>
                </a:solidFill>
              </a:rPr>
              <a:t>Draw</a:t>
            </a:r>
            <a:r>
              <a:rPr lang="en-US" altLang="zh-CN" sz="2800" b="1">
                <a:solidFill>
                  <a:schemeClr val="tx2"/>
                </a:solidFill>
              </a:rPr>
              <a:t>( )</a:t>
            </a:r>
          </a:p>
          <a:p>
            <a:pPr eaLnBrk="1" hangingPunct="1">
              <a:spcBef>
                <a:spcPct val="0"/>
              </a:spcBef>
              <a:buFontTx/>
              <a:buNone/>
            </a:pPr>
            <a:r>
              <a:rPr lang="en-US" altLang="zh-CN" sz="2800" b="1" i="1">
                <a:solidFill>
                  <a:schemeClr val="tx2"/>
                </a:solidFill>
              </a:rPr>
              <a:t>move</a:t>
            </a:r>
            <a:r>
              <a:rPr lang="en-US" altLang="zh-CN" sz="2800" b="1">
                <a:solidFill>
                  <a:schemeClr val="tx2"/>
                </a:solidFill>
              </a:rPr>
              <a:t>(</a:t>
            </a:r>
            <a:r>
              <a:rPr lang="en-US" altLang="zh-CN" sz="2800" b="1">
                <a:solidFill>
                  <a:schemeClr val="tx2"/>
                </a:solidFill>
                <a:sym typeface="UniversalMath1 BT" pitchFamily="18" charset="2"/>
              </a:rPr>
              <a:t></a:t>
            </a:r>
            <a:r>
              <a:rPr lang="en-US" altLang="zh-CN" sz="2800" b="1" i="1">
                <a:solidFill>
                  <a:schemeClr val="tx2"/>
                </a:solidFill>
                <a:sym typeface="UniversalMath1 BT" pitchFamily="18" charset="2"/>
              </a:rPr>
              <a:t>x</a:t>
            </a:r>
            <a:r>
              <a:rPr lang="en-US" altLang="zh-CN" sz="2800" b="1">
                <a:solidFill>
                  <a:schemeClr val="tx2"/>
                </a:solidFill>
                <a:sym typeface="UniversalMath1 BT" pitchFamily="18" charset="2"/>
              </a:rPr>
              <a:t>, </a:t>
            </a:r>
            <a:r>
              <a:rPr lang="en-US" altLang="zh-CN" sz="2800" b="1" i="1">
                <a:solidFill>
                  <a:schemeClr val="tx2"/>
                </a:solidFill>
                <a:sym typeface="UniversalMath1 BT" pitchFamily="18" charset="2"/>
              </a:rPr>
              <a:t>y</a:t>
            </a:r>
            <a:r>
              <a:rPr lang="en-US" altLang="zh-CN" sz="2800" b="1">
                <a:solidFill>
                  <a:schemeClr val="tx2"/>
                </a:solidFill>
                <a:sym typeface="UniversalMath1 BT" pitchFamily="18" charset="2"/>
              </a:rPr>
              <a:t>)</a:t>
            </a:r>
          </a:p>
          <a:p>
            <a:pPr eaLnBrk="1" hangingPunct="1">
              <a:spcBef>
                <a:spcPct val="0"/>
              </a:spcBef>
              <a:buFontTx/>
              <a:buNone/>
            </a:pPr>
            <a:r>
              <a:rPr lang="en-US" altLang="zh-CN" sz="2800" b="1" i="1">
                <a:solidFill>
                  <a:schemeClr val="tx2"/>
                </a:solidFill>
                <a:sym typeface="UniversalMath1 BT" pitchFamily="18" charset="2"/>
              </a:rPr>
              <a:t>contains</a:t>
            </a:r>
            <a:r>
              <a:rPr lang="en-US" altLang="zh-CN" sz="2800" b="1">
                <a:solidFill>
                  <a:schemeClr val="tx2"/>
                </a:solidFill>
                <a:sym typeface="UniversalMath1 BT" pitchFamily="18" charset="2"/>
              </a:rPr>
              <a:t>(</a:t>
            </a:r>
            <a:r>
              <a:rPr lang="en-US" altLang="zh-CN" sz="2800" b="1" i="1">
                <a:solidFill>
                  <a:schemeClr val="tx2"/>
                </a:solidFill>
                <a:sym typeface="UniversalMath1 BT" pitchFamily="18" charset="2"/>
              </a:rPr>
              <a:t>aPoint</a:t>
            </a:r>
            <a:r>
              <a:rPr lang="en-US" altLang="zh-CN" sz="2800" b="1">
                <a:solidFill>
                  <a:schemeClr val="tx2"/>
                </a:solidFill>
                <a:sym typeface="UniversalMath1 BT" pitchFamily="18" charset="2"/>
              </a:rPr>
              <a:t>)</a:t>
            </a:r>
            <a:endParaRPr lang="en-US" altLang="zh-CN" sz="2400">
              <a:sym typeface="UniversalMath1 BT" pitchFamily="18" charset="2"/>
            </a:endParaRPr>
          </a:p>
        </p:txBody>
      </p:sp>
      <p:sp>
        <p:nvSpPr>
          <p:cNvPr id="34832" name="Text Box 18"/>
          <p:cNvSpPr txBox="1">
            <a:spLocks noChangeArrowheads="1"/>
          </p:cNvSpPr>
          <p:nvPr/>
        </p:nvSpPr>
        <p:spPr bwMode="auto">
          <a:xfrm>
            <a:off x="4862513" y="4876800"/>
            <a:ext cx="29860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b="1">
                <a:solidFill>
                  <a:schemeClr val="tx2"/>
                </a:solidFill>
                <a:ea typeface="隶书" pitchFamily="49" charset="-122"/>
              </a:rPr>
              <a:t>Polygon</a:t>
            </a:r>
            <a:r>
              <a:rPr lang="zh-CN" altLang="en-US" b="1">
                <a:solidFill>
                  <a:schemeClr val="tx2"/>
                </a:solidFill>
                <a:ea typeface="隶书" pitchFamily="49" charset="-122"/>
              </a:rPr>
              <a:t>的子类</a:t>
            </a:r>
          </a:p>
          <a:p>
            <a:pPr eaLnBrk="1" hangingPunct="1">
              <a:spcBef>
                <a:spcPct val="0"/>
              </a:spcBef>
              <a:buFontTx/>
              <a:buNone/>
            </a:pPr>
            <a:r>
              <a:rPr lang="en-US" altLang="zh-CN" b="1">
                <a:solidFill>
                  <a:schemeClr val="tx2"/>
                </a:solidFill>
                <a:ea typeface="隶书" pitchFamily="49" charset="-122"/>
              </a:rPr>
              <a:t>Quadrilateral</a:t>
            </a:r>
            <a:r>
              <a:rPr lang="zh-CN" altLang="en-US" b="1">
                <a:solidFill>
                  <a:schemeClr val="tx2"/>
                </a:solidFill>
                <a:ea typeface="隶书" pitchFamily="49" charset="-122"/>
              </a:rPr>
              <a:t>类</a:t>
            </a:r>
            <a:endParaRPr lang="zh-CN" altLang="en-US" sz="2400"/>
          </a:p>
        </p:txBody>
      </p:sp>
      <p:sp>
        <p:nvSpPr>
          <p:cNvPr id="34833" name="Text Box 19"/>
          <p:cNvSpPr txBox="1">
            <a:spLocks noChangeArrowheads="1"/>
          </p:cNvSpPr>
          <p:nvPr/>
        </p:nvSpPr>
        <p:spPr bwMode="auto">
          <a:xfrm>
            <a:off x="5191125" y="1081088"/>
            <a:ext cx="2276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2800" b="1">
                <a:solidFill>
                  <a:schemeClr val="tx2"/>
                </a:solidFill>
                <a:ea typeface="长城新魏碑体" pitchFamily="49" charset="-122"/>
              </a:rPr>
              <a:t>Quadrilateral</a:t>
            </a:r>
          </a:p>
        </p:txBody>
      </p:sp>
      <p:sp>
        <p:nvSpPr>
          <p:cNvPr id="34834" name="AutoShape 20">
            <a:hlinkClick r:id="rId2" action="ppaction://hlinksldjump" highlightClick="1"/>
          </p:cNvPr>
          <p:cNvSpPr>
            <a:spLocks noChangeArrowheads="1"/>
          </p:cNvSpPr>
          <p:nvPr/>
        </p:nvSpPr>
        <p:spPr bwMode="auto">
          <a:xfrm>
            <a:off x="8229600" y="6019800"/>
            <a:ext cx="609600" cy="381000"/>
          </a:xfrm>
          <a:prstGeom prst="actionButtonBackPrevious">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Tree>
  </p:cSld>
  <p:clrMapOvr>
    <a:masterClrMapping/>
  </p:clrMapOvr>
  <p:transition>
    <p:spli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899592" y="304800"/>
            <a:ext cx="6624736" cy="762000"/>
          </a:xfrm>
        </p:spPr>
        <p:txBody>
          <a:bodyPr/>
          <a:lstStyle/>
          <a:p>
            <a:pPr eaLnBrk="1" hangingPunct="1">
              <a:defRPr/>
            </a:pPr>
            <a:r>
              <a:rPr lang="zh-CN" altLang="en-US" sz="4000" b="1" u="sng" dirty="0" smtClean="0">
                <a:solidFill>
                  <a:srgbClr val="CC0000"/>
                </a:solidFill>
                <a:effectLst>
                  <a:outerShdw blurRad="38100" dist="38100" dir="2700000" algn="tl">
                    <a:srgbClr val="C0C0C0"/>
                  </a:outerShdw>
                </a:effectLst>
                <a:ea typeface="仿宋_GB2312" pitchFamily="49" charset="-122"/>
              </a:rPr>
              <a:t>算法定义（算法格式见书）</a:t>
            </a:r>
            <a:endParaRPr lang="zh-CN" altLang="en-US" dirty="0" smtClean="0">
              <a:solidFill>
                <a:schemeClr val="tx1"/>
              </a:solidFill>
              <a:ea typeface="仿宋_GB2312" pitchFamily="49" charset="-122"/>
            </a:endParaRPr>
          </a:p>
        </p:txBody>
      </p:sp>
      <p:sp>
        <p:nvSpPr>
          <p:cNvPr id="190467" name="Rectangle 3"/>
          <p:cNvSpPr>
            <a:spLocks noGrp="1" noChangeArrowheads="1"/>
          </p:cNvSpPr>
          <p:nvPr>
            <p:ph type="body" idx="1"/>
          </p:nvPr>
        </p:nvSpPr>
        <p:spPr>
          <a:xfrm>
            <a:off x="457200" y="1219200"/>
            <a:ext cx="8610600" cy="5105400"/>
          </a:xfrm>
        </p:spPr>
        <p:txBody>
          <a:bodyPr/>
          <a:lstStyle/>
          <a:p>
            <a:pPr eaLnBrk="1" hangingPunct="1">
              <a:buClr>
                <a:schemeClr val="tx1"/>
              </a:buClr>
              <a:buSzPct val="50000"/>
              <a:buFont typeface="Wingdings" pitchFamily="2" charset="2"/>
              <a:buChar char="n"/>
              <a:defRPr/>
            </a:pPr>
            <a:r>
              <a:rPr lang="zh-CN" altLang="en-US" sz="3600" b="1" u="sng" smtClean="0">
                <a:solidFill>
                  <a:srgbClr val="0000FF"/>
                </a:solidFill>
                <a:effectLst>
                  <a:outerShdw blurRad="38100" dist="38100" dir="2700000" algn="tl">
                    <a:srgbClr val="C0C0C0"/>
                  </a:outerShdw>
                </a:effectLst>
                <a:ea typeface="仿宋_GB2312" pitchFamily="49" charset="-122"/>
              </a:rPr>
              <a:t>定义：</a:t>
            </a:r>
            <a:r>
              <a:rPr lang="zh-CN" altLang="en-US" sz="3600" b="1" smtClean="0">
                <a:solidFill>
                  <a:srgbClr val="FF0000"/>
                </a:solidFill>
                <a:effectLst>
                  <a:outerShdw blurRad="38100" dist="38100" dir="2700000" algn="tl">
                    <a:srgbClr val="C0C0C0"/>
                  </a:outerShdw>
                </a:effectLst>
                <a:ea typeface="仿宋_GB2312" pitchFamily="49" charset="-122"/>
              </a:rPr>
              <a:t>一个有穷的指令集</a:t>
            </a:r>
            <a:r>
              <a:rPr lang="zh-CN" altLang="en-US" sz="3600" b="1" smtClean="0">
                <a:effectLst>
                  <a:outerShdw blurRad="38100" dist="38100" dir="2700000" algn="tl">
                    <a:srgbClr val="C0C0C0"/>
                  </a:outerShdw>
                </a:effectLst>
                <a:ea typeface="仿宋_GB2312" pitchFamily="49" charset="-122"/>
              </a:rPr>
              <a:t>，这些指令为解决某一特定任务规定了一个运算序列</a:t>
            </a:r>
          </a:p>
          <a:p>
            <a:pPr eaLnBrk="1" hangingPunct="1">
              <a:buClr>
                <a:schemeClr val="tx1"/>
              </a:buClr>
              <a:buSzPct val="50000"/>
              <a:buFont typeface="Wingdings" pitchFamily="2" charset="2"/>
              <a:buChar char="n"/>
              <a:defRPr/>
            </a:pPr>
            <a:r>
              <a:rPr lang="zh-CN" altLang="en-US" sz="3600" b="1" u="sng" smtClean="0">
                <a:solidFill>
                  <a:srgbClr val="0000FF"/>
                </a:solidFill>
                <a:effectLst>
                  <a:outerShdw blurRad="38100" dist="38100" dir="2700000" algn="tl">
                    <a:srgbClr val="C0C0C0"/>
                  </a:outerShdw>
                </a:effectLst>
                <a:ea typeface="仿宋_GB2312" pitchFamily="49" charset="-122"/>
              </a:rPr>
              <a:t>特性：</a:t>
            </a:r>
            <a:endParaRPr lang="zh-CN" altLang="en-US" sz="3600" b="1" smtClean="0">
              <a:effectLst>
                <a:outerShdw blurRad="38100" dist="38100" dir="2700000" algn="tl">
                  <a:srgbClr val="C0C0C0"/>
                </a:outerShdw>
              </a:effectLst>
              <a:ea typeface="仿宋_GB2312" pitchFamily="49" charset="-122"/>
            </a:endParaRPr>
          </a:p>
          <a:p>
            <a:pPr lvl="1" eaLnBrk="1" hangingPunct="1">
              <a:buClr>
                <a:srgbClr val="00CC00"/>
              </a:buClr>
              <a:buSzPct val="50000"/>
              <a:buFont typeface="Wingdings" pitchFamily="2" charset="2"/>
              <a:buChar char="u"/>
              <a:defRPr/>
            </a:pPr>
            <a:r>
              <a:rPr lang="zh-CN" altLang="en-US" sz="3200" b="1" smtClean="0">
                <a:solidFill>
                  <a:srgbClr val="FF0000"/>
                </a:solidFill>
                <a:effectLst>
                  <a:outerShdw blurRad="38100" dist="38100" dir="2700000" algn="tl">
                    <a:srgbClr val="C0C0C0"/>
                  </a:outerShdw>
                </a:effectLst>
                <a:ea typeface="仿宋_GB2312" pitchFamily="49" charset="-122"/>
              </a:rPr>
              <a:t> 输入</a:t>
            </a:r>
            <a:r>
              <a:rPr lang="zh-CN" altLang="en-US" sz="3200" b="1" smtClean="0">
                <a:effectLst>
                  <a:outerShdw blurRad="38100" dist="38100" dir="2700000" algn="tl">
                    <a:srgbClr val="C0C0C0"/>
                  </a:outerShdw>
                </a:effectLst>
                <a:ea typeface="仿宋_GB2312" pitchFamily="49" charset="-122"/>
              </a:rPr>
              <a:t>  </a:t>
            </a:r>
            <a:r>
              <a:rPr lang="zh-CN" altLang="en-US" sz="3200" b="1" smtClean="0">
                <a:solidFill>
                  <a:srgbClr val="008080"/>
                </a:solidFill>
                <a:effectLst>
                  <a:outerShdw blurRad="38100" dist="38100" dir="2700000" algn="tl">
                    <a:srgbClr val="C0C0C0"/>
                  </a:outerShdw>
                </a:effectLst>
                <a:ea typeface="仿宋_GB2312" pitchFamily="49" charset="-122"/>
              </a:rPr>
              <a:t>有</a:t>
            </a:r>
            <a:r>
              <a:rPr lang="en-US" altLang="zh-CN" sz="3200" b="1" smtClean="0">
                <a:solidFill>
                  <a:srgbClr val="008080"/>
                </a:solidFill>
                <a:effectLst>
                  <a:outerShdw blurRad="38100" dist="38100" dir="2700000" algn="tl">
                    <a:srgbClr val="C0C0C0"/>
                  </a:outerShdw>
                </a:effectLst>
                <a:ea typeface="仿宋_GB2312" pitchFamily="49" charset="-122"/>
              </a:rPr>
              <a:t>0</a:t>
            </a:r>
            <a:r>
              <a:rPr lang="zh-CN" altLang="en-US" sz="3200" b="1" smtClean="0">
                <a:solidFill>
                  <a:srgbClr val="008080"/>
                </a:solidFill>
                <a:effectLst>
                  <a:outerShdw blurRad="38100" dist="38100" dir="2700000" algn="tl">
                    <a:srgbClr val="C0C0C0"/>
                  </a:outerShdw>
                </a:effectLst>
                <a:ea typeface="仿宋_GB2312" pitchFamily="49" charset="-122"/>
              </a:rPr>
              <a:t>个或多个输入</a:t>
            </a:r>
            <a:endParaRPr lang="zh-CN" altLang="en-US" sz="3200" b="1" smtClean="0">
              <a:effectLst>
                <a:outerShdw blurRad="38100" dist="38100" dir="2700000" algn="tl">
                  <a:srgbClr val="C0C0C0"/>
                </a:outerShdw>
              </a:effectLst>
              <a:ea typeface="仿宋_GB2312" pitchFamily="49" charset="-122"/>
            </a:endParaRPr>
          </a:p>
          <a:p>
            <a:pPr lvl="1" eaLnBrk="1" hangingPunct="1">
              <a:buClr>
                <a:srgbClr val="00CC00"/>
              </a:buClr>
              <a:buSzPct val="50000"/>
              <a:buFont typeface="Wingdings" pitchFamily="2" charset="2"/>
              <a:buChar char="u"/>
              <a:defRPr/>
            </a:pPr>
            <a:r>
              <a:rPr lang="zh-CN" altLang="en-US" sz="3200" b="1" smtClean="0">
                <a:solidFill>
                  <a:srgbClr val="FF0000"/>
                </a:solidFill>
                <a:effectLst>
                  <a:outerShdw blurRad="38100" dist="38100" dir="2700000" algn="tl">
                    <a:srgbClr val="C0C0C0"/>
                  </a:outerShdw>
                </a:effectLst>
                <a:ea typeface="仿宋_GB2312" pitchFamily="49" charset="-122"/>
              </a:rPr>
              <a:t> 输出</a:t>
            </a:r>
            <a:r>
              <a:rPr lang="zh-CN" altLang="en-US" sz="3200" b="1" smtClean="0">
                <a:effectLst>
                  <a:outerShdw blurRad="38100" dist="38100" dir="2700000" algn="tl">
                    <a:srgbClr val="C0C0C0"/>
                  </a:outerShdw>
                </a:effectLst>
                <a:ea typeface="仿宋_GB2312" pitchFamily="49" charset="-122"/>
              </a:rPr>
              <a:t>  </a:t>
            </a:r>
            <a:r>
              <a:rPr lang="zh-CN" altLang="en-US" sz="3200" b="1" smtClean="0">
                <a:solidFill>
                  <a:srgbClr val="008080"/>
                </a:solidFill>
                <a:effectLst>
                  <a:outerShdw blurRad="38100" dist="38100" dir="2700000" algn="tl">
                    <a:srgbClr val="C0C0C0"/>
                  </a:outerShdw>
                </a:effectLst>
                <a:ea typeface="仿宋_GB2312" pitchFamily="49" charset="-122"/>
              </a:rPr>
              <a:t>有一个或多个输出</a:t>
            </a:r>
            <a:r>
              <a:rPr lang="en-US" altLang="zh-CN" sz="3200" b="1" smtClean="0">
                <a:solidFill>
                  <a:srgbClr val="008080"/>
                </a:solidFill>
                <a:effectLst>
                  <a:outerShdw blurRad="38100" dist="38100" dir="2700000" algn="tl">
                    <a:srgbClr val="C0C0C0"/>
                  </a:outerShdw>
                </a:effectLst>
                <a:ea typeface="仿宋_GB2312" pitchFamily="49" charset="-122"/>
              </a:rPr>
              <a:t>(</a:t>
            </a:r>
            <a:r>
              <a:rPr lang="zh-CN" altLang="en-US" sz="3200" b="1" smtClean="0">
                <a:solidFill>
                  <a:srgbClr val="008080"/>
                </a:solidFill>
                <a:effectLst>
                  <a:outerShdw blurRad="38100" dist="38100" dir="2700000" algn="tl">
                    <a:srgbClr val="C0C0C0"/>
                  </a:outerShdw>
                </a:effectLst>
                <a:ea typeface="仿宋_GB2312" pitchFamily="49" charset="-122"/>
              </a:rPr>
              <a:t>处理结果</a:t>
            </a:r>
            <a:r>
              <a:rPr lang="en-US" altLang="zh-CN" sz="3200" b="1" smtClean="0">
                <a:solidFill>
                  <a:srgbClr val="008080"/>
                </a:solidFill>
                <a:effectLst>
                  <a:outerShdw blurRad="38100" dist="38100" dir="2700000" algn="tl">
                    <a:srgbClr val="C0C0C0"/>
                  </a:outerShdw>
                </a:effectLst>
                <a:ea typeface="仿宋_GB2312" pitchFamily="49" charset="-122"/>
              </a:rPr>
              <a:t>)</a:t>
            </a:r>
            <a:endParaRPr lang="en-US" altLang="zh-CN" sz="3200" b="1" smtClean="0">
              <a:effectLst>
                <a:outerShdw blurRad="38100" dist="38100" dir="2700000" algn="tl">
                  <a:srgbClr val="C0C0C0"/>
                </a:outerShdw>
              </a:effectLst>
              <a:ea typeface="仿宋_GB2312" pitchFamily="49" charset="-122"/>
            </a:endParaRPr>
          </a:p>
          <a:p>
            <a:pPr lvl="1" eaLnBrk="1" hangingPunct="1">
              <a:buClr>
                <a:srgbClr val="00CC00"/>
              </a:buClr>
              <a:buSzPct val="50000"/>
              <a:buFont typeface="Wingdings" pitchFamily="2" charset="2"/>
              <a:buChar char="u"/>
              <a:defRPr/>
            </a:pPr>
            <a:r>
              <a:rPr lang="en-US" altLang="zh-CN" sz="3200" b="1" smtClean="0">
                <a:solidFill>
                  <a:srgbClr val="FF0000"/>
                </a:solidFill>
                <a:effectLst>
                  <a:outerShdw blurRad="38100" dist="38100" dir="2700000" algn="tl">
                    <a:srgbClr val="C0C0C0"/>
                  </a:outerShdw>
                </a:effectLst>
                <a:ea typeface="仿宋_GB2312" pitchFamily="49" charset="-122"/>
              </a:rPr>
              <a:t> </a:t>
            </a:r>
            <a:r>
              <a:rPr lang="zh-CN" altLang="en-US" sz="3200" b="1" smtClean="0">
                <a:solidFill>
                  <a:srgbClr val="FF0000"/>
                </a:solidFill>
                <a:effectLst>
                  <a:outerShdw blurRad="38100" dist="38100" dir="2700000" algn="tl">
                    <a:srgbClr val="C0C0C0"/>
                  </a:outerShdw>
                </a:effectLst>
                <a:ea typeface="仿宋_GB2312" pitchFamily="49" charset="-122"/>
              </a:rPr>
              <a:t>确定性</a:t>
            </a:r>
            <a:r>
              <a:rPr lang="zh-CN" altLang="en-US" sz="3200" b="1" smtClean="0">
                <a:effectLst>
                  <a:outerShdw blurRad="38100" dist="38100" dir="2700000" algn="tl">
                    <a:srgbClr val="C0C0C0"/>
                  </a:outerShdw>
                </a:effectLst>
                <a:ea typeface="仿宋_GB2312" pitchFamily="49" charset="-122"/>
              </a:rPr>
              <a:t>  </a:t>
            </a:r>
            <a:r>
              <a:rPr lang="zh-CN" altLang="en-US" sz="3200" b="1" smtClean="0">
                <a:solidFill>
                  <a:srgbClr val="008080"/>
                </a:solidFill>
                <a:effectLst>
                  <a:outerShdw blurRad="38100" dist="38100" dir="2700000" algn="tl">
                    <a:srgbClr val="C0C0C0"/>
                  </a:outerShdw>
                </a:effectLst>
                <a:ea typeface="仿宋_GB2312" pitchFamily="49" charset="-122"/>
              </a:rPr>
              <a:t>每步定义都是确切、无歧义的</a:t>
            </a:r>
            <a:endParaRPr lang="zh-CN" altLang="en-US" sz="3200" b="1" smtClean="0">
              <a:effectLst>
                <a:outerShdw blurRad="38100" dist="38100" dir="2700000" algn="tl">
                  <a:srgbClr val="C0C0C0"/>
                </a:outerShdw>
              </a:effectLst>
              <a:ea typeface="仿宋_GB2312" pitchFamily="49" charset="-122"/>
            </a:endParaRPr>
          </a:p>
          <a:p>
            <a:pPr lvl="1" eaLnBrk="1" hangingPunct="1">
              <a:buClr>
                <a:srgbClr val="00CC00"/>
              </a:buClr>
              <a:buSzPct val="50000"/>
              <a:buFont typeface="Wingdings" pitchFamily="2" charset="2"/>
              <a:buChar char="u"/>
              <a:defRPr/>
            </a:pPr>
            <a:r>
              <a:rPr lang="zh-CN" altLang="en-US" sz="3200" b="1" smtClean="0">
                <a:solidFill>
                  <a:srgbClr val="FF0000"/>
                </a:solidFill>
                <a:effectLst>
                  <a:outerShdw blurRad="38100" dist="38100" dir="2700000" algn="tl">
                    <a:srgbClr val="C0C0C0"/>
                  </a:outerShdw>
                </a:effectLst>
                <a:ea typeface="仿宋_GB2312" pitchFamily="49" charset="-122"/>
              </a:rPr>
              <a:t> 有穷性</a:t>
            </a:r>
            <a:r>
              <a:rPr lang="zh-CN" altLang="en-US" sz="3200" b="1" smtClean="0">
                <a:effectLst>
                  <a:outerShdw blurRad="38100" dist="38100" dir="2700000" algn="tl">
                    <a:srgbClr val="C0C0C0"/>
                  </a:outerShdw>
                </a:effectLst>
                <a:ea typeface="仿宋_GB2312" pitchFamily="49" charset="-122"/>
              </a:rPr>
              <a:t>  </a:t>
            </a:r>
            <a:r>
              <a:rPr lang="zh-CN" altLang="en-US" sz="3200" b="1" smtClean="0">
                <a:solidFill>
                  <a:srgbClr val="008080"/>
                </a:solidFill>
                <a:effectLst>
                  <a:outerShdw blurRad="38100" dist="38100" dir="2700000" algn="tl">
                    <a:srgbClr val="C0C0C0"/>
                  </a:outerShdw>
                </a:effectLst>
                <a:ea typeface="仿宋_GB2312" pitchFamily="49" charset="-122"/>
              </a:rPr>
              <a:t>算法应在执行有穷步后结束</a:t>
            </a:r>
            <a:endParaRPr lang="zh-CN" altLang="en-US" sz="3200" b="1" smtClean="0">
              <a:effectLst>
                <a:outerShdw blurRad="38100" dist="38100" dir="2700000" algn="tl">
                  <a:srgbClr val="C0C0C0"/>
                </a:outerShdw>
              </a:effectLst>
              <a:ea typeface="仿宋_GB2312" pitchFamily="49" charset="-122"/>
            </a:endParaRPr>
          </a:p>
          <a:p>
            <a:pPr lvl="1" eaLnBrk="1" hangingPunct="1">
              <a:buClr>
                <a:srgbClr val="00CC00"/>
              </a:buClr>
              <a:buSzPct val="50000"/>
              <a:buFont typeface="Wingdings" pitchFamily="2" charset="2"/>
              <a:buChar char="u"/>
              <a:defRPr/>
            </a:pPr>
            <a:r>
              <a:rPr lang="zh-CN" altLang="en-US" sz="3200" b="1" smtClean="0">
                <a:solidFill>
                  <a:srgbClr val="FF0000"/>
                </a:solidFill>
                <a:effectLst>
                  <a:outerShdw blurRad="38100" dist="38100" dir="2700000" algn="tl">
                    <a:srgbClr val="C0C0C0"/>
                  </a:outerShdw>
                </a:effectLst>
                <a:ea typeface="仿宋_GB2312" pitchFamily="49" charset="-122"/>
              </a:rPr>
              <a:t> 有效性</a:t>
            </a:r>
            <a:r>
              <a:rPr lang="zh-CN" altLang="en-US" sz="3200" b="1" smtClean="0">
                <a:effectLst>
                  <a:outerShdw blurRad="38100" dist="38100" dir="2700000" algn="tl">
                    <a:srgbClr val="C0C0C0"/>
                  </a:outerShdw>
                </a:effectLst>
                <a:ea typeface="仿宋_GB2312" pitchFamily="49" charset="-122"/>
              </a:rPr>
              <a:t>  </a:t>
            </a:r>
            <a:r>
              <a:rPr lang="zh-CN" altLang="en-US" sz="3200" b="1" smtClean="0">
                <a:solidFill>
                  <a:srgbClr val="008080"/>
                </a:solidFill>
                <a:effectLst>
                  <a:outerShdw blurRad="38100" dist="38100" dir="2700000" algn="tl">
                    <a:srgbClr val="C0C0C0"/>
                  </a:outerShdw>
                </a:effectLst>
                <a:ea typeface="仿宋_GB2312" pitchFamily="49" charset="-122"/>
              </a:rPr>
              <a:t>每一条运算应足够基本</a:t>
            </a:r>
            <a:endParaRPr lang="zh-CN" altLang="en-US" sz="3600" b="1" smtClean="0">
              <a:effectLst>
                <a:outerShdw blurRad="38100" dist="38100" dir="2700000" algn="tl">
                  <a:srgbClr val="C0C0C0"/>
                </a:outerShdw>
              </a:effectLst>
              <a:ea typeface="仿宋_GB2312" pitchFamily="49" charset="-122"/>
            </a:endParaRPr>
          </a:p>
        </p:txBody>
      </p:sp>
    </p:spTree>
  </p:cSld>
  <p:clrMapOvr>
    <a:masterClrMapping/>
  </p:clrMapOvr>
  <p:transition>
    <p:spli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body" idx="1"/>
          </p:nvPr>
        </p:nvSpPr>
        <p:spPr>
          <a:xfrm>
            <a:off x="1143000" y="1143000"/>
            <a:ext cx="7467600" cy="5410200"/>
          </a:xfrm>
        </p:spPr>
        <p:txBody>
          <a:bodyPr/>
          <a:lstStyle/>
          <a:p>
            <a:pPr eaLnBrk="1" hangingPunct="1">
              <a:lnSpc>
                <a:spcPct val="105000"/>
              </a:lnSpc>
              <a:spcBef>
                <a:spcPct val="0"/>
              </a:spcBef>
              <a:buClr>
                <a:srgbClr val="00CC00"/>
              </a:buClr>
              <a:buSzPct val="50000"/>
              <a:buFont typeface="Wingdings" pitchFamily="2" charset="2"/>
              <a:buChar char="u"/>
              <a:defRPr/>
            </a:pPr>
            <a:r>
              <a:rPr lang="zh-CN" altLang="en-US" sz="3300" b="1" smtClean="0">
                <a:solidFill>
                  <a:srgbClr val="0000FF"/>
                </a:solidFill>
                <a:effectLst>
                  <a:outerShdw blurRad="38100" dist="38100" dir="2700000" algn="tl">
                    <a:srgbClr val="C0C0C0"/>
                  </a:outerShdw>
                </a:effectLst>
                <a:ea typeface="仿宋_GB2312" pitchFamily="49" charset="-122"/>
              </a:rPr>
              <a:t>事例学习：</a:t>
            </a:r>
            <a:r>
              <a:rPr lang="zh-CN" altLang="en-US" sz="3300" b="1" smtClean="0">
                <a:solidFill>
                  <a:srgbClr val="FF0000"/>
                </a:solidFill>
                <a:effectLst>
                  <a:outerShdw blurRad="38100" dist="38100" dir="2700000" algn="tl">
                    <a:srgbClr val="C0C0C0"/>
                  </a:outerShdw>
                </a:effectLst>
                <a:ea typeface="仿宋_GB2312" pitchFamily="49" charset="-122"/>
              </a:rPr>
              <a:t>选择排序问题</a:t>
            </a:r>
          </a:p>
          <a:p>
            <a:pPr eaLnBrk="1" hangingPunct="1">
              <a:lnSpc>
                <a:spcPct val="105000"/>
              </a:lnSpc>
              <a:spcBef>
                <a:spcPct val="0"/>
              </a:spcBef>
              <a:buClr>
                <a:srgbClr val="00CC00"/>
              </a:buClr>
              <a:buSzPct val="50000"/>
              <a:buFont typeface="Wingdings" pitchFamily="2" charset="2"/>
              <a:buChar char="u"/>
              <a:defRPr/>
            </a:pPr>
            <a:r>
              <a:rPr lang="zh-CN" altLang="en-US" sz="3300" b="1" smtClean="0">
                <a:solidFill>
                  <a:srgbClr val="0000FF"/>
                </a:solidFill>
                <a:effectLst>
                  <a:outerShdw blurRad="38100" dist="38100" dir="2700000" algn="tl">
                    <a:srgbClr val="C0C0C0"/>
                  </a:outerShdw>
                </a:effectLst>
                <a:ea typeface="仿宋_GB2312" pitchFamily="49" charset="-122"/>
              </a:rPr>
              <a:t>明确问题：</a:t>
            </a:r>
            <a:r>
              <a:rPr lang="zh-CN" altLang="en-US" sz="3300" b="1" smtClean="0">
                <a:effectLst>
                  <a:outerShdw blurRad="38100" dist="38100" dir="2700000" algn="tl">
                    <a:srgbClr val="C0C0C0"/>
                  </a:outerShdw>
                </a:effectLst>
                <a:ea typeface="仿宋_GB2312" pitchFamily="49" charset="-122"/>
              </a:rPr>
              <a:t>递增排序</a:t>
            </a:r>
          </a:p>
          <a:p>
            <a:pPr eaLnBrk="1" hangingPunct="1">
              <a:lnSpc>
                <a:spcPct val="105000"/>
              </a:lnSpc>
              <a:spcBef>
                <a:spcPct val="0"/>
              </a:spcBef>
              <a:buClr>
                <a:srgbClr val="00CC00"/>
              </a:buClr>
              <a:buSzPct val="50000"/>
              <a:buFont typeface="Wingdings" pitchFamily="2" charset="2"/>
              <a:buChar char="u"/>
              <a:defRPr/>
            </a:pPr>
            <a:r>
              <a:rPr lang="zh-CN" altLang="en-US" sz="3300" b="1" smtClean="0">
                <a:solidFill>
                  <a:srgbClr val="0000FF"/>
                </a:solidFill>
                <a:effectLst>
                  <a:outerShdw blurRad="38100" dist="38100" dir="2700000" algn="tl">
                    <a:srgbClr val="C0C0C0"/>
                  </a:outerShdw>
                </a:effectLst>
                <a:ea typeface="仿宋_GB2312" pitchFamily="49" charset="-122"/>
              </a:rPr>
              <a:t>解决方案：</a:t>
            </a:r>
            <a:r>
              <a:rPr lang="zh-CN" altLang="en-US" sz="3300" b="1" smtClean="0">
                <a:effectLst>
                  <a:outerShdw blurRad="38100" dist="38100" dir="2700000" algn="tl">
                    <a:srgbClr val="C0C0C0"/>
                  </a:outerShdw>
                </a:effectLst>
                <a:ea typeface="仿宋_GB2312" pitchFamily="49" charset="-122"/>
              </a:rPr>
              <a:t>逐个选择最小数据</a:t>
            </a:r>
          </a:p>
          <a:p>
            <a:pPr eaLnBrk="1" hangingPunct="1">
              <a:lnSpc>
                <a:spcPct val="105000"/>
              </a:lnSpc>
              <a:spcBef>
                <a:spcPct val="0"/>
              </a:spcBef>
              <a:buClr>
                <a:srgbClr val="00CC00"/>
              </a:buClr>
              <a:buSzPct val="50000"/>
              <a:buFont typeface="Wingdings" pitchFamily="2" charset="2"/>
              <a:buChar char="u"/>
              <a:defRPr/>
            </a:pPr>
            <a:r>
              <a:rPr lang="zh-CN" altLang="en-US" sz="3300" b="1" smtClean="0">
                <a:solidFill>
                  <a:srgbClr val="0000FF"/>
                </a:solidFill>
                <a:effectLst>
                  <a:outerShdw blurRad="38100" dist="38100" dir="2700000" algn="tl">
                    <a:srgbClr val="C0C0C0"/>
                  </a:outerShdw>
                </a:effectLst>
                <a:ea typeface="仿宋_GB2312" pitchFamily="49" charset="-122"/>
              </a:rPr>
              <a:t>算法框架：</a:t>
            </a:r>
            <a:r>
              <a:rPr lang="zh-CN" altLang="en-US" sz="3300" b="1" smtClean="0">
                <a:effectLst>
                  <a:outerShdw blurRad="38100" dist="38100" dir="2700000" algn="tl">
                    <a:srgbClr val="C0C0C0"/>
                  </a:outerShdw>
                </a:effectLst>
                <a:ea typeface="仿宋_GB2312" pitchFamily="49" charset="-122"/>
              </a:rPr>
              <a:t/>
            </a:r>
            <a:br>
              <a:rPr lang="zh-CN" altLang="en-US" sz="3300" b="1" smtClean="0">
                <a:effectLst>
                  <a:outerShdw blurRad="38100" dist="38100" dir="2700000" algn="tl">
                    <a:srgbClr val="C0C0C0"/>
                  </a:outerShdw>
                </a:effectLst>
                <a:ea typeface="仿宋_GB2312" pitchFamily="49" charset="-122"/>
              </a:rPr>
            </a:br>
            <a:r>
              <a:rPr lang="zh-CN" altLang="en-US" sz="3300" b="1" smtClean="0">
                <a:effectLst>
                  <a:outerShdw blurRad="38100" dist="38100" dir="2700000" algn="tl">
                    <a:srgbClr val="C0C0C0"/>
                  </a:outerShdw>
                </a:effectLst>
                <a:ea typeface="仿宋_GB2312" pitchFamily="49" charset="-122"/>
              </a:rPr>
              <a:t> </a:t>
            </a:r>
            <a:r>
              <a:rPr lang="en-US" altLang="zh-CN" sz="3300" b="1" smtClean="0">
                <a:solidFill>
                  <a:srgbClr val="CC0000"/>
                </a:solidFill>
                <a:effectLst>
                  <a:outerShdw blurRad="38100" dist="38100" dir="2700000" algn="tl">
                    <a:srgbClr val="C0C0C0"/>
                  </a:outerShdw>
                </a:effectLst>
                <a:ea typeface="仿宋_GB2312" pitchFamily="49" charset="-122"/>
              </a:rPr>
              <a:t>for ( int i = 0; i &lt; n-1; i++ ) {    //n-1</a:t>
            </a:r>
            <a:r>
              <a:rPr lang="zh-CN" altLang="en-US" sz="3300" b="1" smtClean="0">
                <a:solidFill>
                  <a:srgbClr val="CC0000"/>
                </a:solidFill>
                <a:effectLst>
                  <a:outerShdw blurRad="38100" dist="38100" dir="2700000" algn="tl">
                    <a:srgbClr val="C0C0C0"/>
                  </a:outerShdw>
                </a:effectLst>
                <a:ea typeface="仿宋_GB2312" pitchFamily="49" charset="-122"/>
              </a:rPr>
              <a:t>趟     	从</a:t>
            </a:r>
            <a:r>
              <a:rPr lang="en-US" altLang="zh-CN" sz="3300" b="1" smtClean="0">
                <a:solidFill>
                  <a:srgbClr val="CC0000"/>
                </a:solidFill>
                <a:effectLst>
                  <a:outerShdw blurRad="38100" dist="38100" dir="2700000" algn="tl">
                    <a:srgbClr val="C0C0C0"/>
                  </a:outerShdw>
                </a:effectLst>
                <a:ea typeface="仿宋_GB2312" pitchFamily="49" charset="-122"/>
              </a:rPr>
              <a:t>a[i]</a:t>
            </a:r>
            <a:r>
              <a:rPr lang="zh-CN" altLang="en-US" sz="3300" b="1" smtClean="0">
                <a:solidFill>
                  <a:srgbClr val="CC0000"/>
                </a:solidFill>
                <a:effectLst>
                  <a:outerShdw blurRad="38100" dist="38100" dir="2700000" algn="tl">
                    <a:srgbClr val="C0C0C0"/>
                  </a:outerShdw>
                </a:effectLst>
                <a:ea typeface="仿宋_GB2312" pitchFamily="49" charset="-122"/>
              </a:rPr>
              <a:t>检查到</a:t>
            </a:r>
            <a:r>
              <a:rPr lang="en-US" altLang="zh-CN" sz="3300" b="1" smtClean="0">
                <a:solidFill>
                  <a:srgbClr val="CC0000"/>
                </a:solidFill>
                <a:effectLst>
                  <a:outerShdw blurRad="38100" dist="38100" dir="2700000" algn="tl">
                    <a:srgbClr val="C0C0C0"/>
                  </a:outerShdw>
                </a:effectLst>
                <a:ea typeface="仿宋_GB2312" pitchFamily="49" charset="-122"/>
              </a:rPr>
              <a:t>a[n-1];</a:t>
            </a:r>
            <a:br>
              <a:rPr lang="en-US" altLang="zh-CN" sz="3300" b="1" smtClean="0">
                <a:solidFill>
                  <a:srgbClr val="CC0000"/>
                </a:solidFill>
                <a:effectLst>
                  <a:outerShdw blurRad="38100" dist="38100" dir="2700000" algn="tl">
                    <a:srgbClr val="C0C0C0"/>
                  </a:outerShdw>
                </a:effectLst>
                <a:ea typeface="仿宋_GB2312" pitchFamily="49" charset="-122"/>
              </a:rPr>
            </a:br>
            <a:r>
              <a:rPr lang="en-US" altLang="zh-CN" sz="3300" b="1" smtClean="0">
                <a:solidFill>
                  <a:srgbClr val="CC0000"/>
                </a:solidFill>
                <a:effectLst>
                  <a:outerShdw blurRad="38100" dist="38100" dir="2700000" algn="tl">
                    <a:srgbClr val="C0C0C0"/>
                  </a:outerShdw>
                </a:effectLst>
                <a:ea typeface="仿宋_GB2312" pitchFamily="49" charset="-122"/>
              </a:rPr>
              <a:t>	</a:t>
            </a:r>
            <a:r>
              <a:rPr lang="zh-CN" altLang="en-US" sz="3300" b="1" smtClean="0">
                <a:solidFill>
                  <a:srgbClr val="CC0000"/>
                </a:solidFill>
                <a:effectLst>
                  <a:outerShdw blurRad="38100" dist="38100" dir="2700000" algn="tl">
                    <a:srgbClr val="C0C0C0"/>
                  </a:outerShdw>
                </a:effectLst>
                <a:ea typeface="仿宋_GB2312" pitchFamily="49" charset="-122"/>
              </a:rPr>
              <a:t>若最小整数在</a:t>
            </a:r>
            <a:r>
              <a:rPr lang="en-US" altLang="zh-CN" sz="3300" b="1" smtClean="0">
                <a:solidFill>
                  <a:srgbClr val="CC0000"/>
                </a:solidFill>
                <a:effectLst>
                  <a:outerShdw blurRad="38100" dist="38100" dir="2700000" algn="tl">
                    <a:srgbClr val="C0C0C0"/>
                  </a:outerShdw>
                </a:effectLst>
                <a:ea typeface="仿宋_GB2312" pitchFamily="49" charset="-122"/>
              </a:rPr>
              <a:t>a[k], </a:t>
            </a:r>
            <a:r>
              <a:rPr lang="zh-CN" altLang="en-US" sz="3300" b="1" smtClean="0">
                <a:solidFill>
                  <a:srgbClr val="CC0000"/>
                </a:solidFill>
                <a:effectLst>
                  <a:outerShdw blurRad="38100" dist="38100" dir="2700000" algn="tl">
                    <a:srgbClr val="C0C0C0"/>
                  </a:outerShdw>
                </a:effectLst>
                <a:ea typeface="仿宋_GB2312" pitchFamily="49" charset="-122"/>
              </a:rPr>
              <a:t>交换</a:t>
            </a:r>
            <a:r>
              <a:rPr lang="en-US" altLang="zh-CN" sz="3300" b="1" smtClean="0">
                <a:solidFill>
                  <a:srgbClr val="CC0000"/>
                </a:solidFill>
                <a:effectLst>
                  <a:outerShdw blurRad="38100" dist="38100" dir="2700000" algn="tl">
                    <a:srgbClr val="C0C0C0"/>
                  </a:outerShdw>
                </a:effectLst>
                <a:ea typeface="仿宋_GB2312" pitchFamily="49" charset="-122"/>
              </a:rPr>
              <a:t>a[i]</a:t>
            </a:r>
            <a:r>
              <a:rPr lang="zh-CN" altLang="en-US" sz="3300" b="1" smtClean="0">
                <a:solidFill>
                  <a:srgbClr val="CC0000"/>
                </a:solidFill>
                <a:effectLst>
                  <a:outerShdw blurRad="38100" dist="38100" dir="2700000" algn="tl">
                    <a:srgbClr val="C0C0C0"/>
                  </a:outerShdw>
                </a:effectLst>
                <a:ea typeface="仿宋_GB2312" pitchFamily="49" charset="-122"/>
              </a:rPr>
              <a:t>与</a:t>
            </a:r>
            <a:r>
              <a:rPr lang="en-US" altLang="zh-CN" sz="3300" b="1" smtClean="0">
                <a:solidFill>
                  <a:srgbClr val="CC0000"/>
                </a:solidFill>
                <a:effectLst>
                  <a:outerShdw blurRad="38100" dist="38100" dir="2700000" algn="tl">
                    <a:srgbClr val="C0C0C0"/>
                  </a:outerShdw>
                </a:effectLst>
                <a:ea typeface="仿宋_GB2312" pitchFamily="49" charset="-122"/>
              </a:rPr>
              <a:t>a[k];</a:t>
            </a:r>
          </a:p>
          <a:p>
            <a:pPr eaLnBrk="1" hangingPunct="1">
              <a:lnSpc>
                <a:spcPct val="105000"/>
              </a:lnSpc>
              <a:spcBef>
                <a:spcPct val="0"/>
              </a:spcBef>
              <a:buClr>
                <a:srgbClr val="00CC00"/>
              </a:buClr>
              <a:buSzPct val="50000"/>
              <a:buFont typeface="Wingdings" pitchFamily="2" charset="2"/>
              <a:buNone/>
              <a:defRPr/>
            </a:pPr>
            <a:r>
              <a:rPr lang="en-US" altLang="zh-CN" sz="3300" b="1" smtClean="0">
                <a:solidFill>
                  <a:srgbClr val="CC0000"/>
                </a:solidFill>
                <a:effectLst>
                  <a:outerShdw blurRad="38100" dist="38100" dir="2700000" algn="tl">
                    <a:srgbClr val="C0C0C0"/>
                  </a:outerShdw>
                </a:effectLst>
                <a:ea typeface="仿宋_GB2312" pitchFamily="49" charset="-122"/>
              </a:rPr>
              <a:t>    }</a:t>
            </a:r>
          </a:p>
          <a:p>
            <a:pPr eaLnBrk="1" hangingPunct="1">
              <a:lnSpc>
                <a:spcPct val="105000"/>
              </a:lnSpc>
              <a:spcBef>
                <a:spcPct val="0"/>
              </a:spcBef>
              <a:buClr>
                <a:srgbClr val="00CC00"/>
              </a:buClr>
              <a:buSzPct val="50000"/>
              <a:buFont typeface="Wingdings" pitchFamily="2" charset="2"/>
              <a:buChar char="u"/>
              <a:defRPr/>
            </a:pPr>
            <a:r>
              <a:rPr lang="zh-CN" altLang="en-US" sz="3300" b="1" smtClean="0">
                <a:solidFill>
                  <a:srgbClr val="0000FF"/>
                </a:solidFill>
                <a:effectLst>
                  <a:outerShdw blurRad="38100" dist="38100" dir="2700000" algn="tl">
                    <a:srgbClr val="C0C0C0"/>
                  </a:outerShdw>
                </a:effectLst>
                <a:ea typeface="仿宋_GB2312" pitchFamily="49" charset="-122"/>
              </a:rPr>
              <a:t>细化程序：</a:t>
            </a:r>
            <a:r>
              <a:rPr lang="zh-CN" altLang="en-US" sz="3300" b="1" smtClean="0">
                <a:effectLst>
                  <a:outerShdw blurRad="38100" dist="38100" dir="2700000" algn="tl">
                    <a:srgbClr val="C0C0C0"/>
                  </a:outerShdw>
                </a:effectLst>
                <a:ea typeface="仿宋_GB2312" pitchFamily="49" charset="-122"/>
              </a:rPr>
              <a:t>程序 </a:t>
            </a:r>
            <a:r>
              <a:rPr lang="en-US" altLang="zh-CN" sz="3300" b="1" smtClean="0">
                <a:solidFill>
                  <a:srgbClr val="FF0000"/>
                </a:solidFill>
                <a:effectLst>
                  <a:outerShdw blurRad="38100" dist="38100" dir="2700000" algn="tl">
                    <a:srgbClr val="C0C0C0"/>
                  </a:outerShdw>
                </a:effectLst>
                <a:ea typeface="仿宋_GB2312" pitchFamily="49" charset="-122"/>
              </a:rPr>
              <a:t>SelectSort</a:t>
            </a:r>
            <a:r>
              <a:rPr lang="en-US" altLang="zh-CN" sz="2300" b="1" smtClean="0">
                <a:solidFill>
                  <a:srgbClr val="FF0000"/>
                </a:solidFill>
                <a:ea typeface="仿宋_GB2312" pitchFamily="49" charset="-122"/>
              </a:rPr>
              <a:t> </a:t>
            </a:r>
            <a:endParaRPr lang="en-US" altLang="zh-CN" sz="2300" b="1" smtClean="0">
              <a:ea typeface="仿宋_GB2312" pitchFamily="49" charset="-122"/>
            </a:endParaRPr>
          </a:p>
        </p:txBody>
      </p:sp>
      <p:sp>
        <p:nvSpPr>
          <p:cNvPr id="191491" name="Text Box 3"/>
          <p:cNvSpPr txBox="1">
            <a:spLocks noChangeArrowheads="1"/>
          </p:cNvSpPr>
          <p:nvPr/>
        </p:nvSpPr>
        <p:spPr bwMode="auto">
          <a:xfrm>
            <a:off x="1143000" y="342900"/>
            <a:ext cx="71755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3600" b="1" u="sng" smtClean="0">
                <a:solidFill>
                  <a:srgbClr val="CC0000"/>
                </a:solidFill>
                <a:effectLst>
                  <a:outerShdw blurRad="38100" dist="38100" dir="2700000" algn="tl">
                    <a:srgbClr val="C0C0C0"/>
                  </a:outerShdw>
                </a:effectLst>
                <a:latin typeface="仿宋_GB2312" pitchFamily="49" charset="-122"/>
                <a:ea typeface="仿宋_GB2312" pitchFamily="49" charset="-122"/>
              </a:rPr>
              <a:t>算法设计</a:t>
            </a:r>
            <a:r>
              <a:rPr lang="zh-CN" altLang="en-US" sz="3600" b="1" smtClean="0">
                <a:effectLst>
                  <a:outerShdw blurRad="38100" dist="38100" dir="2700000" algn="tl">
                    <a:srgbClr val="C0C0C0"/>
                  </a:outerShdw>
                </a:effectLst>
                <a:latin typeface="仿宋_GB2312" pitchFamily="49" charset="-122"/>
                <a:ea typeface="仿宋_GB2312" pitchFamily="49" charset="-122"/>
              </a:rPr>
              <a:t>  </a:t>
            </a:r>
            <a:r>
              <a:rPr lang="zh-CN" altLang="en-US" sz="3600" b="1" smtClean="0">
                <a:solidFill>
                  <a:srgbClr val="008080"/>
                </a:solidFill>
                <a:effectLst>
                  <a:outerShdw blurRad="38100" dist="38100" dir="2700000" algn="tl">
                    <a:srgbClr val="C0C0C0"/>
                  </a:outerShdw>
                </a:effectLst>
                <a:latin typeface="仿宋_GB2312" pitchFamily="49" charset="-122"/>
                <a:ea typeface="仿宋_GB2312" pitchFamily="49" charset="-122"/>
              </a:rPr>
              <a:t>自顶向下，逐步求精</a:t>
            </a:r>
            <a:r>
              <a:rPr lang="zh-CN" altLang="en-US" sz="4000" smtClean="0"/>
              <a:t>    </a:t>
            </a:r>
          </a:p>
        </p:txBody>
      </p:sp>
    </p:spTree>
  </p:cSld>
  <p:clrMapOvr>
    <a:masterClrMapping/>
  </p:clrMapOvr>
  <p:transition>
    <p:spli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387350"/>
            <a:ext cx="8553450" cy="548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spcBef>
                <a:spcPct val="20000"/>
              </a:spcBef>
              <a:buChar char="•"/>
              <a:defRPr kumimoji="1" sz="3200">
                <a:solidFill>
                  <a:schemeClr val="tx1"/>
                </a:solidFill>
                <a:latin typeface="Times New Roman" charset="0"/>
                <a:ea typeface="宋体" charset="-122"/>
              </a:defRPr>
            </a:lvl1pPr>
            <a:lvl2pPr marL="742950" indent="-285750" defTabSz="1128713">
              <a:spcBef>
                <a:spcPct val="20000"/>
              </a:spcBef>
              <a:buChar char="–"/>
              <a:defRPr kumimoji="1" sz="2800">
                <a:solidFill>
                  <a:schemeClr val="tx1"/>
                </a:solidFill>
                <a:latin typeface="Times New Roman" charset="0"/>
                <a:ea typeface="宋体" charset="-122"/>
              </a:defRPr>
            </a:lvl2pPr>
            <a:lvl3pPr marL="1143000" indent="-228600" defTabSz="1128713">
              <a:spcBef>
                <a:spcPct val="20000"/>
              </a:spcBef>
              <a:buChar char="•"/>
              <a:defRPr kumimoji="1" sz="2400">
                <a:solidFill>
                  <a:schemeClr val="tx1"/>
                </a:solidFill>
                <a:latin typeface="Times New Roman" charset="0"/>
                <a:ea typeface="宋体" charset="-122"/>
              </a:defRPr>
            </a:lvl3pPr>
            <a:lvl4pPr marL="1600200" indent="-228600" defTabSz="1128713">
              <a:spcBef>
                <a:spcPct val="20000"/>
              </a:spcBef>
              <a:buChar char="–"/>
              <a:defRPr kumimoji="1" sz="2000">
                <a:solidFill>
                  <a:schemeClr val="tx1"/>
                </a:solidFill>
                <a:latin typeface="Times New Roman" charset="0"/>
                <a:ea typeface="宋体" charset="-122"/>
              </a:defRPr>
            </a:lvl4pPr>
            <a:lvl5pPr marL="2057400" indent="-228600" defTabSz="1128713">
              <a:spcBef>
                <a:spcPct val="20000"/>
              </a:spcBef>
              <a:buChar char="»"/>
              <a:defRPr kumimoji="1" sz="2000">
                <a:solidFill>
                  <a:schemeClr val="tx1"/>
                </a:solidFill>
                <a:latin typeface="Times New Roman" charset="0"/>
                <a:ea typeface="宋体" charset="-122"/>
              </a:defRPr>
            </a:lvl5pPr>
            <a:lvl6pPr marL="25146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lnSpc>
                <a:spcPct val="110000"/>
              </a:lnSpc>
              <a:spcBef>
                <a:spcPct val="0"/>
              </a:spcBef>
              <a:buFontTx/>
              <a:buNone/>
            </a:pPr>
            <a:r>
              <a:rPr lang="zh-CN" altLang="zh-CN" sz="3000" b="1"/>
              <a:t> </a:t>
            </a:r>
            <a:r>
              <a:rPr lang="en-US" altLang="zh-CN" b="1">
                <a:solidFill>
                  <a:srgbClr val="000099"/>
                </a:solidFill>
              </a:rPr>
              <a:t>void</a:t>
            </a:r>
            <a:r>
              <a:rPr lang="en-US" altLang="zh-CN">
                <a:solidFill>
                  <a:srgbClr val="000099"/>
                </a:solidFill>
              </a:rPr>
              <a:t> selectSort ( </a:t>
            </a:r>
            <a:r>
              <a:rPr lang="en-US" altLang="zh-CN" b="1">
                <a:solidFill>
                  <a:srgbClr val="000099"/>
                </a:solidFill>
              </a:rPr>
              <a:t>int</a:t>
            </a:r>
            <a:r>
              <a:rPr lang="en-US" altLang="zh-CN">
                <a:solidFill>
                  <a:srgbClr val="000099"/>
                </a:solidFill>
              </a:rPr>
              <a:t> a[ ],</a:t>
            </a:r>
            <a:r>
              <a:rPr lang="en-US" altLang="zh-CN" b="1">
                <a:solidFill>
                  <a:srgbClr val="000099"/>
                </a:solidFill>
              </a:rPr>
              <a:t> const int</a:t>
            </a:r>
            <a:r>
              <a:rPr lang="en-US" altLang="zh-CN">
                <a:solidFill>
                  <a:srgbClr val="000099"/>
                </a:solidFill>
              </a:rPr>
              <a:t> n ) </a:t>
            </a:r>
            <a:r>
              <a:rPr lang="en-US" altLang="zh-CN" b="1">
                <a:solidFill>
                  <a:srgbClr val="000099"/>
                </a:solidFill>
              </a:rPr>
              <a:t>{</a:t>
            </a:r>
            <a:endParaRPr lang="en-US" altLang="zh-CN">
              <a:solidFill>
                <a:srgbClr val="000099"/>
              </a:solidFill>
            </a:endParaRPr>
          </a:p>
          <a:p>
            <a:pPr eaLnBrk="1" hangingPunct="1">
              <a:lnSpc>
                <a:spcPct val="110000"/>
              </a:lnSpc>
              <a:spcBef>
                <a:spcPct val="0"/>
              </a:spcBef>
              <a:buFontTx/>
              <a:buNone/>
            </a:pPr>
            <a:r>
              <a:rPr lang="en-US" altLang="zh-CN">
                <a:solidFill>
                  <a:srgbClr val="000099"/>
                </a:solidFill>
              </a:rPr>
              <a:t> </a:t>
            </a:r>
            <a:r>
              <a:rPr lang="en-US" altLang="zh-CN" b="1">
                <a:solidFill>
                  <a:srgbClr val="CC0000"/>
                </a:solidFill>
                <a:ea typeface="隶书" pitchFamily="49" charset="-122"/>
              </a:rPr>
              <a:t>//</a:t>
            </a:r>
            <a:r>
              <a:rPr lang="zh-CN" altLang="en-US">
                <a:solidFill>
                  <a:srgbClr val="CC0000"/>
                </a:solidFill>
                <a:ea typeface="隶书" pitchFamily="49" charset="-122"/>
              </a:rPr>
              <a:t>对</a:t>
            </a:r>
            <a:r>
              <a:rPr lang="en-US" altLang="zh-CN">
                <a:solidFill>
                  <a:srgbClr val="CC0000"/>
                </a:solidFill>
                <a:ea typeface="隶书" pitchFamily="49" charset="-122"/>
              </a:rPr>
              <a:t>n</a:t>
            </a:r>
            <a:r>
              <a:rPr lang="zh-CN" altLang="en-US">
                <a:solidFill>
                  <a:srgbClr val="CC0000"/>
                </a:solidFill>
                <a:ea typeface="隶书" pitchFamily="49" charset="-122"/>
              </a:rPr>
              <a:t>个整数</a:t>
            </a:r>
            <a:r>
              <a:rPr lang="en-US" altLang="zh-CN" b="1">
                <a:solidFill>
                  <a:srgbClr val="CC0000"/>
                </a:solidFill>
                <a:ea typeface="隶书" pitchFamily="49" charset="-122"/>
              </a:rPr>
              <a:t>a[0],a[1],…,a[n-1]</a:t>
            </a:r>
            <a:r>
              <a:rPr lang="zh-CN" altLang="en-US">
                <a:solidFill>
                  <a:srgbClr val="CC0000"/>
                </a:solidFill>
                <a:ea typeface="隶书" pitchFamily="49" charset="-122"/>
              </a:rPr>
              <a:t>按递增顺序排序</a:t>
            </a:r>
            <a:endParaRPr lang="zh-CN" altLang="en-US" b="1">
              <a:solidFill>
                <a:srgbClr val="000099"/>
              </a:solidFill>
            </a:endParaRPr>
          </a:p>
          <a:p>
            <a:pPr eaLnBrk="1" hangingPunct="1">
              <a:lnSpc>
                <a:spcPct val="110000"/>
              </a:lnSpc>
              <a:spcBef>
                <a:spcPct val="0"/>
              </a:spcBef>
              <a:buFontTx/>
              <a:buNone/>
            </a:pPr>
            <a:r>
              <a:rPr lang="zh-CN" altLang="en-US" b="1">
                <a:solidFill>
                  <a:srgbClr val="000099"/>
                </a:solidFill>
              </a:rPr>
              <a:t>       </a:t>
            </a:r>
            <a:r>
              <a:rPr lang="en-US" altLang="zh-CN" b="1">
                <a:solidFill>
                  <a:srgbClr val="000099"/>
                </a:solidFill>
              </a:rPr>
              <a:t>for </a:t>
            </a:r>
            <a:r>
              <a:rPr lang="en-US" altLang="zh-CN">
                <a:solidFill>
                  <a:srgbClr val="000099"/>
                </a:solidFill>
              </a:rPr>
              <a:t>( </a:t>
            </a:r>
            <a:r>
              <a:rPr lang="en-US" altLang="zh-CN" b="1">
                <a:solidFill>
                  <a:srgbClr val="000099"/>
                </a:solidFill>
              </a:rPr>
              <a:t>int</a:t>
            </a:r>
            <a:r>
              <a:rPr lang="en-US" altLang="zh-CN">
                <a:solidFill>
                  <a:srgbClr val="000099"/>
                </a:solidFill>
              </a:rPr>
              <a:t> i = 0</a:t>
            </a:r>
            <a:r>
              <a:rPr lang="en-US" altLang="zh-CN" b="1">
                <a:solidFill>
                  <a:srgbClr val="000099"/>
                </a:solidFill>
              </a:rPr>
              <a:t>;</a:t>
            </a:r>
            <a:r>
              <a:rPr lang="en-US" altLang="zh-CN">
                <a:solidFill>
                  <a:srgbClr val="000099"/>
                </a:solidFill>
              </a:rPr>
              <a:t> i &lt; n</a:t>
            </a:r>
            <a:r>
              <a:rPr lang="en-US" altLang="zh-CN">
                <a:solidFill>
                  <a:srgbClr val="000099"/>
                </a:solidFill>
                <a:latin typeface="隶书" pitchFamily="49" charset="-122"/>
                <a:ea typeface="隶书" pitchFamily="49" charset="-122"/>
              </a:rPr>
              <a:t>-</a:t>
            </a:r>
            <a:r>
              <a:rPr lang="en-US" altLang="zh-CN">
                <a:solidFill>
                  <a:srgbClr val="000099"/>
                </a:solidFill>
              </a:rPr>
              <a:t>1</a:t>
            </a:r>
            <a:r>
              <a:rPr lang="en-US" altLang="zh-CN" b="1">
                <a:solidFill>
                  <a:srgbClr val="000099"/>
                </a:solidFill>
              </a:rPr>
              <a:t>;</a:t>
            </a:r>
            <a:r>
              <a:rPr lang="en-US" altLang="zh-CN">
                <a:solidFill>
                  <a:srgbClr val="000099"/>
                </a:solidFill>
              </a:rPr>
              <a:t> i++ ) </a:t>
            </a:r>
            <a:r>
              <a:rPr lang="en-US" altLang="zh-CN" b="1">
                <a:solidFill>
                  <a:srgbClr val="000099"/>
                </a:solidFill>
              </a:rPr>
              <a:t>{</a:t>
            </a:r>
            <a:endParaRPr lang="en-US" altLang="zh-CN">
              <a:solidFill>
                <a:srgbClr val="000099"/>
              </a:solidFill>
            </a:endParaRPr>
          </a:p>
          <a:p>
            <a:pPr eaLnBrk="1" hangingPunct="1">
              <a:lnSpc>
                <a:spcPct val="110000"/>
              </a:lnSpc>
              <a:spcBef>
                <a:spcPct val="0"/>
              </a:spcBef>
              <a:buFontTx/>
              <a:buNone/>
            </a:pPr>
            <a:r>
              <a:rPr lang="en-US" altLang="zh-CN">
                <a:solidFill>
                  <a:srgbClr val="000099"/>
                </a:solidFill>
              </a:rPr>
              <a:t>            </a:t>
            </a:r>
            <a:r>
              <a:rPr lang="en-US" altLang="zh-CN" b="1">
                <a:solidFill>
                  <a:srgbClr val="000099"/>
                </a:solidFill>
              </a:rPr>
              <a:t>int</a:t>
            </a:r>
            <a:r>
              <a:rPr lang="en-US" altLang="zh-CN">
                <a:solidFill>
                  <a:srgbClr val="000099"/>
                </a:solidFill>
              </a:rPr>
              <a:t> k = i</a:t>
            </a:r>
            <a:r>
              <a:rPr lang="en-US" altLang="zh-CN" b="1">
                <a:solidFill>
                  <a:srgbClr val="000099"/>
                </a:solidFill>
              </a:rPr>
              <a:t>;</a:t>
            </a:r>
          </a:p>
          <a:p>
            <a:pPr eaLnBrk="1" hangingPunct="1">
              <a:lnSpc>
                <a:spcPct val="110000"/>
              </a:lnSpc>
              <a:spcBef>
                <a:spcPct val="0"/>
              </a:spcBef>
              <a:buFontTx/>
              <a:buNone/>
            </a:pPr>
            <a:r>
              <a:rPr lang="en-US" altLang="zh-CN" b="1">
                <a:solidFill>
                  <a:srgbClr val="000099"/>
                </a:solidFill>
              </a:rPr>
              <a:t>            </a:t>
            </a:r>
            <a:r>
              <a:rPr lang="en-US" altLang="zh-CN">
                <a:solidFill>
                  <a:srgbClr val="CC0000"/>
                </a:solidFill>
                <a:ea typeface="隶书" pitchFamily="49" charset="-122"/>
              </a:rPr>
              <a:t>//</a:t>
            </a:r>
            <a:r>
              <a:rPr lang="zh-CN" altLang="en-US">
                <a:solidFill>
                  <a:srgbClr val="CC0000"/>
                </a:solidFill>
                <a:ea typeface="隶书" pitchFamily="49" charset="-122"/>
              </a:rPr>
              <a:t>从</a:t>
            </a:r>
            <a:r>
              <a:rPr lang="en-US" altLang="zh-CN" b="1">
                <a:solidFill>
                  <a:srgbClr val="CC0000"/>
                </a:solidFill>
                <a:ea typeface="隶书" pitchFamily="49" charset="-122"/>
              </a:rPr>
              <a:t>a[i]</a:t>
            </a:r>
            <a:r>
              <a:rPr lang="zh-CN" altLang="en-US">
                <a:solidFill>
                  <a:srgbClr val="CC0000"/>
                </a:solidFill>
                <a:ea typeface="隶书" pitchFamily="49" charset="-122"/>
              </a:rPr>
              <a:t>查到</a:t>
            </a:r>
            <a:r>
              <a:rPr lang="en-US" altLang="zh-CN" b="1">
                <a:solidFill>
                  <a:srgbClr val="CC0000"/>
                </a:solidFill>
                <a:ea typeface="隶书" pitchFamily="49" charset="-122"/>
              </a:rPr>
              <a:t>a[n-1], </a:t>
            </a:r>
            <a:r>
              <a:rPr lang="zh-CN" altLang="en-US">
                <a:solidFill>
                  <a:srgbClr val="CC0000"/>
                </a:solidFill>
                <a:ea typeface="隶书" pitchFamily="49" charset="-122"/>
              </a:rPr>
              <a:t>找最小整数</a:t>
            </a:r>
            <a:r>
              <a:rPr lang="en-US" altLang="zh-CN">
                <a:solidFill>
                  <a:srgbClr val="CC0000"/>
                </a:solidFill>
                <a:ea typeface="隶书" pitchFamily="49" charset="-122"/>
              </a:rPr>
              <a:t>, </a:t>
            </a:r>
            <a:r>
              <a:rPr lang="zh-CN" altLang="en-US">
                <a:solidFill>
                  <a:srgbClr val="CC0000"/>
                </a:solidFill>
                <a:ea typeface="隶书" pitchFamily="49" charset="-122"/>
              </a:rPr>
              <a:t>在</a:t>
            </a:r>
            <a:r>
              <a:rPr lang="en-US" altLang="zh-CN" b="1">
                <a:solidFill>
                  <a:srgbClr val="CC0000"/>
                </a:solidFill>
                <a:ea typeface="隶书" pitchFamily="49" charset="-122"/>
              </a:rPr>
              <a:t>a[k]</a:t>
            </a:r>
            <a:endParaRPr lang="en-US" altLang="zh-CN">
              <a:solidFill>
                <a:srgbClr val="000099"/>
              </a:solidFill>
            </a:endParaRPr>
          </a:p>
          <a:p>
            <a:pPr eaLnBrk="1" hangingPunct="1">
              <a:lnSpc>
                <a:spcPct val="110000"/>
              </a:lnSpc>
              <a:spcBef>
                <a:spcPct val="0"/>
              </a:spcBef>
              <a:buFontTx/>
              <a:buNone/>
            </a:pPr>
            <a:r>
              <a:rPr lang="en-US" altLang="zh-CN">
                <a:solidFill>
                  <a:srgbClr val="000099"/>
                </a:solidFill>
              </a:rPr>
              <a:t>            </a:t>
            </a:r>
            <a:r>
              <a:rPr lang="en-US" altLang="zh-CN" b="1">
                <a:solidFill>
                  <a:srgbClr val="000099"/>
                </a:solidFill>
              </a:rPr>
              <a:t>for </a:t>
            </a:r>
            <a:r>
              <a:rPr lang="en-US" altLang="zh-CN">
                <a:solidFill>
                  <a:srgbClr val="000099"/>
                </a:solidFill>
              </a:rPr>
              <a:t>( </a:t>
            </a:r>
            <a:r>
              <a:rPr lang="en-US" altLang="zh-CN" b="1">
                <a:solidFill>
                  <a:srgbClr val="000099"/>
                </a:solidFill>
              </a:rPr>
              <a:t>int</a:t>
            </a:r>
            <a:r>
              <a:rPr lang="en-US" altLang="zh-CN">
                <a:solidFill>
                  <a:srgbClr val="000099"/>
                </a:solidFill>
              </a:rPr>
              <a:t> j = i+1</a:t>
            </a:r>
            <a:r>
              <a:rPr lang="en-US" altLang="zh-CN" b="1">
                <a:solidFill>
                  <a:srgbClr val="000099"/>
                </a:solidFill>
              </a:rPr>
              <a:t>; </a:t>
            </a:r>
            <a:r>
              <a:rPr lang="en-US" altLang="zh-CN">
                <a:solidFill>
                  <a:srgbClr val="000099"/>
                </a:solidFill>
              </a:rPr>
              <a:t>j &lt; n</a:t>
            </a:r>
            <a:r>
              <a:rPr lang="en-US" altLang="zh-CN" b="1">
                <a:solidFill>
                  <a:srgbClr val="000099"/>
                </a:solidFill>
              </a:rPr>
              <a:t>;</a:t>
            </a:r>
            <a:r>
              <a:rPr lang="en-US" altLang="zh-CN">
                <a:solidFill>
                  <a:srgbClr val="000099"/>
                </a:solidFill>
              </a:rPr>
              <a:t> j++ )</a:t>
            </a:r>
          </a:p>
          <a:p>
            <a:pPr eaLnBrk="1" hangingPunct="1">
              <a:lnSpc>
                <a:spcPct val="110000"/>
              </a:lnSpc>
              <a:spcBef>
                <a:spcPct val="0"/>
              </a:spcBef>
              <a:buFontTx/>
              <a:buNone/>
            </a:pPr>
            <a:r>
              <a:rPr lang="en-US" altLang="zh-CN">
                <a:solidFill>
                  <a:srgbClr val="000099"/>
                </a:solidFill>
              </a:rPr>
              <a:t> 	    </a:t>
            </a:r>
            <a:r>
              <a:rPr lang="en-US" altLang="zh-CN" b="1">
                <a:solidFill>
                  <a:srgbClr val="000099"/>
                </a:solidFill>
              </a:rPr>
              <a:t> if</a:t>
            </a:r>
            <a:r>
              <a:rPr lang="en-US" altLang="zh-CN">
                <a:solidFill>
                  <a:srgbClr val="000099"/>
                </a:solidFill>
              </a:rPr>
              <a:t> ( a[j] &lt; a[k] ) k = j</a:t>
            </a:r>
            <a:r>
              <a:rPr lang="en-US" altLang="zh-CN" b="1">
                <a:solidFill>
                  <a:srgbClr val="000099"/>
                </a:solidFill>
              </a:rPr>
              <a:t>;	</a:t>
            </a:r>
          </a:p>
          <a:p>
            <a:pPr eaLnBrk="1" hangingPunct="1">
              <a:lnSpc>
                <a:spcPct val="110000"/>
              </a:lnSpc>
              <a:spcBef>
                <a:spcPct val="0"/>
              </a:spcBef>
              <a:buFontTx/>
              <a:buNone/>
            </a:pPr>
            <a:r>
              <a:rPr lang="en-US" altLang="zh-CN" b="1">
                <a:solidFill>
                  <a:srgbClr val="000099"/>
                </a:solidFill>
              </a:rPr>
              <a:t>	</a:t>
            </a:r>
            <a:r>
              <a:rPr lang="en-US" altLang="zh-CN">
                <a:solidFill>
                  <a:srgbClr val="000099"/>
                </a:solidFill>
              </a:rPr>
              <a:t> </a:t>
            </a:r>
            <a:r>
              <a:rPr lang="en-US" altLang="zh-CN" b="1">
                <a:solidFill>
                  <a:srgbClr val="000099"/>
                </a:solidFill>
              </a:rPr>
              <a:t>int</a:t>
            </a:r>
            <a:r>
              <a:rPr lang="en-US" altLang="zh-CN">
                <a:solidFill>
                  <a:srgbClr val="000099"/>
                </a:solidFill>
              </a:rPr>
              <a:t> temp = a[i]</a:t>
            </a:r>
            <a:r>
              <a:rPr lang="en-US" altLang="zh-CN" b="1">
                <a:solidFill>
                  <a:srgbClr val="000099"/>
                </a:solidFill>
              </a:rPr>
              <a:t>;</a:t>
            </a:r>
            <a:r>
              <a:rPr lang="en-US" altLang="zh-CN">
                <a:solidFill>
                  <a:srgbClr val="000099"/>
                </a:solidFill>
              </a:rPr>
              <a:t>  a[i] = a[k]</a:t>
            </a:r>
            <a:r>
              <a:rPr lang="en-US" altLang="zh-CN" b="1">
                <a:solidFill>
                  <a:srgbClr val="000099"/>
                </a:solidFill>
              </a:rPr>
              <a:t>;  </a:t>
            </a:r>
            <a:r>
              <a:rPr lang="en-US" altLang="zh-CN">
                <a:solidFill>
                  <a:srgbClr val="000099"/>
                </a:solidFill>
              </a:rPr>
              <a:t> a[k] = temp</a:t>
            </a:r>
            <a:r>
              <a:rPr lang="en-US" altLang="zh-CN" b="1">
                <a:solidFill>
                  <a:srgbClr val="000099"/>
                </a:solidFill>
              </a:rPr>
              <a:t>;</a:t>
            </a:r>
          </a:p>
          <a:p>
            <a:pPr eaLnBrk="1" hangingPunct="1">
              <a:lnSpc>
                <a:spcPct val="110000"/>
              </a:lnSpc>
              <a:spcBef>
                <a:spcPct val="0"/>
              </a:spcBef>
              <a:buFontTx/>
              <a:buNone/>
            </a:pPr>
            <a:r>
              <a:rPr lang="en-US" altLang="zh-CN" b="1">
                <a:solidFill>
                  <a:srgbClr val="000099"/>
                </a:solidFill>
              </a:rPr>
              <a:t>      }</a:t>
            </a:r>
          </a:p>
          <a:p>
            <a:pPr eaLnBrk="1" hangingPunct="1">
              <a:lnSpc>
                <a:spcPct val="110000"/>
              </a:lnSpc>
              <a:spcBef>
                <a:spcPct val="0"/>
              </a:spcBef>
              <a:buFontTx/>
              <a:buNone/>
            </a:pPr>
            <a:r>
              <a:rPr lang="en-US" altLang="zh-CN" b="1">
                <a:solidFill>
                  <a:srgbClr val="000099"/>
                </a:solidFill>
              </a:rPr>
              <a:t> }</a:t>
            </a:r>
            <a:r>
              <a:rPr lang="en-US" altLang="zh-CN" sz="3000"/>
              <a:t>					</a:t>
            </a:r>
          </a:p>
        </p:txBody>
      </p:sp>
      <p:sp>
        <p:nvSpPr>
          <p:cNvPr id="37891" name="AutoShape 3">
            <a:hlinkClick r:id="rId2" action="ppaction://hlinksldjump" highlightClick="1"/>
          </p:cNvPr>
          <p:cNvSpPr>
            <a:spLocks noChangeArrowheads="1"/>
          </p:cNvSpPr>
          <p:nvPr/>
        </p:nvSpPr>
        <p:spPr bwMode="auto">
          <a:xfrm>
            <a:off x="8077200" y="6172200"/>
            <a:ext cx="661988"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Tree>
  </p:cSld>
  <p:clrMapOvr>
    <a:masterClrMapping/>
  </p:clrMapOvr>
  <p:transition>
    <p:spli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ltLang="zh-CN" dirty="0">
                <a:ea typeface="宋体" panose="02010600030101010101" pitchFamily="2" charset="-122"/>
              </a:rPr>
              <a:t>Sort </a:t>
            </a:r>
            <a:r>
              <a:rPr lang="en-US" altLang="zh-CN" dirty="0" smtClean="0">
                <a:ea typeface="宋体" panose="02010600030101010101" pitchFamily="2" charset="-122"/>
              </a:rPr>
              <a:t>Methods</a:t>
            </a:r>
            <a:r>
              <a:rPr lang="zh-CN" altLang="en-US" smtClean="0">
                <a:ea typeface="宋体" panose="02010600030101010101" pitchFamily="2" charset="-122"/>
              </a:rPr>
              <a:t>（方法多样性）</a:t>
            </a:r>
            <a:endParaRPr lang="en-US" altLang="zh-CN" dirty="0">
              <a:ea typeface="宋体" panose="02010600030101010101" pitchFamily="2" charset="-122"/>
            </a:endParaRPr>
          </a:p>
        </p:txBody>
      </p:sp>
      <p:sp>
        <p:nvSpPr>
          <p:cNvPr id="19459" name="Rectangle 3"/>
          <p:cNvSpPr>
            <a:spLocks noGrp="1" noChangeArrowheads="1"/>
          </p:cNvSpPr>
          <p:nvPr>
            <p:ph type="body" idx="1"/>
          </p:nvPr>
        </p:nvSpPr>
        <p:spPr>
          <a:noFill/>
          <a:ln/>
        </p:spPr>
        <p:txBody>
          <a:bodyPr/>
          <a:lstStyle/>
          <a:p>
            <a:r>
              <a:rPr lang="en-US" altLang="zh-CN" sz="2400">
                <a:ea typeface="宋体" panose="02010600030101010101" pitchFamily="2" charset="-122"/>
              </a:rPr>
              <a:t>Insertion Sort</a:t>
            </a:r>
          </a:p>
          <a:p>
            <a:r>
              <a:rPr lang="en-US" altLang="zh-CN" sz="2400">
                <a:ea typeface="宋体" panose="02010600030101010101" pitchFamily="2" charset="-122"/>
              </a:rPr>
              <a:t>Bubble Sort</a:t>
            </a:r>
          </a:p>
          <a:p>
            <a:r>
              <a:rPr lang="en-US" altLang="zh-CN" sz="2400">
                <a:ea typeface="宋体" panose="02010600030101010101" pitchFamily="2" charset="-122"/>
              </a:rPr>
              <a:t>Selection Sort</a:t>
            </a:r>
          </a:p>
          <a:p>
            <a:r>
              <a:rPr lang="en-US" altLang="zh-CN" sz="2400">
                <a:ea typeface="宋体" panose="02010600030101010101" pitchFamily="2" charset="-122"/>
              </a:rPr>
              <a:t>Count Sort</a:t>
            </a:r>
          </a:p>
          <a:p>
            <a:r>
              <a:rPr lang="en-US" altLang="zh-CN" sz="2400">
                <a:ea typeface="宋体" panose="02010600030101010101" pitchFamily="2" charset="-122"/>
              </a:rPr>
              <a:t>Shaker Sort</a:t>
            </a:r>
          </a:p>
          <a:p>
            <a:r>
              <a:rPr lang="en-US" altLang="zh-CN" sz="2400">
                <a:ea typeface="宋体" panose="02010600030101010101" pitchFamily="2" charset="-122"/>
              </a:rPr>
              <a:t>Shell Sort</a:t>
            </a:r>
          </a:p>
          <a:p>
            <a:r>
              <a:rPr lang="en-US" altLang="zh-CN" sz="2400">
                <a:ea typeface="宋体" panose="02010600030101010101" pitchFamily="2" charset="-122"/>
              </a:rPr>
              <a:t>Heap Sort</a:t>
            </a:r>
          </a:p>
          <a:p>
            <a:r>
              <a:rPr lang="en-US" altLang="zh-CN" sz="2400">
                <a:ea typeface="宋体" panose="02010600030101010101" pitchFamily="2" charset="-122"/>
              </a:rPr>
              <a:t>Merge Sort</a:t>
            </a:r>
          </a:p>
          <a:p>
            <a:r>
              <a:rPr lang="en-US" altLang="zh-CN" sz="2400">
                <a:ea typeface="宋体" panose="02010600030101010101" pitchFamily="2" charset="-122"/>
              </a:rPr>
              <a:t>Quick Sort</a:t>
            </a:r>
          </a:p>
        </p:txBody>
      </p:sp>
    </p:spTree>
    <p:extLst>
      <p:ext uri="{BB962C8B-B14F-4D97-AF65-F5344CB8AC3E}">
        <p14:creationId xmlns:p14="http://schemas.microsoft.com/office/powerpoint/2010/main" val="2514010344"/>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 calcmode="lin" valueType="num">
                                      <p:cBhvr additive="base">
                                        <p:cTn id="25" dur="500" fill="hold"/>
                                        <p:tgtEl>
                                          <p:spTgt spid="194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59">
                                            <p:txEl>
                                              <p:pRg st="4" end="4"/>
                                            </p:txEl>
                                          </p:spTgt>
                                        </p:tgtEl>
                                        <p:attrNameLst>
                                          <p:attrName>style.visibility</p:attrName>
                                        </p:attrNameLst>
                                      </p:cBhvr>
                                      <p:to>
                                        <p:strVal val="visible"/>
                                      </p:to>
                                    </p:set>
                                    <p:anim calcmode="lin" valueType="num">
                                      <p:cBhvr additive="base">
                                        <p:cTn id="31" dur="500" fill="hold"/>
                                        <p:tgtEl>
                                          <p:spTgt spid="194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4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459">
                                            <p:txEl>
                                              <p:pRg st="5" end="5"/>
                                            </p:txEl>
                                          </p:spTgt>
                                        </p:tgtEl>
                                        <p:attrNameLst>
                                          <p:attrName>style.visibility</p:attrName>
                                        </p:attrNameLst>
                                      </p:cBhvr>
                                      <p:to>
                                        <p:strVal val="visible"/>
                                      </p:to>
                                    </p:set>
                                    <p:anim calcmode="lin" valueType="num">
                                      <p:cBhvr additive="base">
                                        <p:cTn id="37" dur="500" fill="hold"/>
                                        <p:tgtEl>
                                          <p:spTgt spid="194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4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459">
                                            <p:txEl>
                                              <p:pRg st="6" end="6"/>
                                            </p:txEl>
                                          </p:spTgt>
                                        </p:tgtEl>
                                        <p:attrNameLst>
                                          <p:attrName>style.visibility</p:attrName>
                                        </p:attrNameLst>
                                      </p:cBhvr>
                                      <p:to>
                                        <p:strVal val="visible"/>
                                      </p:to>
                                    </p:set>
                                    <p:anim calcmode="lin" valueType="num">
                                      <p:cBhvr additive="base">
                                        <p:cTn id="43" dur="500" fill="hold"/>
                                        <p:tgtEl>
                                          <p:spTgt spid="194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4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9459">
                                            <p:txEl>
                                              <p:pRg st="7" end="7"/>
                                            </p:txEl>
                                          </p:spTgt>
                                        </p:tgtEl>
                                        <p:attrNameLst>
                                          <p:attrName>style.visibility</p:attrName>
                                        </p:attrNameLst>
                                      </p:cBhvr>
                                      <p:to>
                                        <p:strVal val="visible"/>
                                      </p:to>
                                    </p:set>
                                    <p:anim calcmode="lin" valueType="num">
                                      <p:cBhvr additive="base">
                                        <p:cTn id="49" dur="500" fill="hold"/>
                                        <p:tgtEl>
                                          <p:spTgt spid="1945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94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459">
                                            <p:txEl>
                                              <p:pRg st="8" end="8"/>
                                            </p:txEl>
                                          </p:spTgt>
                                        </p:tgtEl>
                                        <p:attrNameLst>
                                          <p:attrName>style.visibility</p:attrName>
                                        </p:attrNameLst>
                                      </p:cBhvr>
                                      <p:to>
                                        <p:strVal val="visible"/>
                                      </p:to>
                                    </p:set>
                                    <p:anim calcmode="lin" valueType="num">
                                      <p:cBhvr additive="base">
                                        <p:cTn id="55" dur="500" fill="hold"/>
                                        <p:tgtEl>
                                          <p:spTgt spid="1945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45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653480"/>
            <a:ext cx="7920880" cy="769441"/>
          </a:xfrm>
          <a:prstGeom prst="rect">
            <a:avLst/>
          </a:prstGeom>
          <a:noFill/>
        </p:spPr>
        <p:txBody>
          <a:bodyPr wrap="square" rtlCol="0">
            <a:spAutoFit/>
          </a:bodyPr>
          <a:lstStyle/>
          <a:p>
            <a:r>
              <a:rPr lang="en-US" altLang="zh-CN" sz="4400" b="1" dirty="0" smtClean="0">
                <a:solidFill>
                  <a:srgbClr val="000099"/>
                </a:solidFill>
              </a:rPr>
              <a:t>Q</a:t>
            </a:r>
            <a:r>
              <a:rPr lang="zh-CN" altLang="en-US" sz="4400" b="1" dirty="0" smtClean="0">
                <a:solidFill>
                  <a:srgbClr val="000099"/>
                </a:solidFill>
              </a:rPr>
              <a:t>：算法与数据有什么关系？</a:t>
            </a:r>
            <a:endParaRPr lang="zh-CN" altLang="en-US" sz="4400" b="1" dirty="0">
              <a:solidFill>
                <a:srgbClr val="000099"/>
              </a:solidFill>
            </a:endParaRPr>
          </a:p>
        </p:txBody>
      </p:sp>
      <p:sp>
        <p:nvSpPr>
          <p:cNvPr id="3" name="TextBox 2"/>
          <p:cNvSpPr txBox="1"/>
          <p:nvPr/>
        </p:nvSpPr>
        <p:spPr>
          <a:xfrm>
            <a:off x="179512" y="3193751"/>
            <a:ext cx="8784975" cy="769441"/>
          </a:xfrm>
          <a:prstGeom prst="rect">
            <a:avLst/>
          </a:prstGeom>
          <a:noFill/>
        </p:spPr>
        <p:txBody>
          <a:bodyPr wrap="square" rtlCol="0">
            <a:spAutoFit/>
          </a:bodyPr>
          <a:lstStyle/>
          <a:p>
            <a:r>
              <a:rPr lang="en-US" altLang="zh-CN" sz="4400" b="1" dirty="0" smtClean="0">
                <a:solidFill>
                  <a:srgbClr val="000099"/>
                </a:solidFill>
              </a:rPr>
              <a:t>Q</a:t>
            </a:r>
            <a:r>
              <a:rPr lang="zh-CN" altLang="en-US" sz="4400" b="1" dirty="0" smtClean="0">
                <a:solidFill>
                  <a:srgbClr val="000099"/>
                </a:solidFill>
              </a:rPr>
              <a:t>：算法与数据结构有什么关系？</a:t>
            </a:r>
            <a:endParaRPr lang="zh-CN" altLang="en-US" sz="4400" b="1" dirty="0">
              <a:solidFill>
                <a:srgbClr val="000099"/>
              </a:solidFill>
            </a:endParaRPr>
          </a:p>
        </p:txBody>
      </p:sp>
      <p:sp>
        <p:nvSpPr>
          <p:cNvPr id="4" name="TextBox 3"/>
          <p:cNvSpPr txBox="1"/>
          <p:nvPr/>
        </p:nvSpPr>
        <p:spPr>
          <a:xfrm>
            <a:off x="496507" y="4653136"/>
            <a:ext cx="8424935" cy="769441"/>
          </a:xfrm>
          <a:prstGeom prst="rect">
            <a:avLst/>
          </a:prstGeom>
          <a:noFill/>
        </p:spPr>
        <p:txBody>
          <a:bodyPr wrap="square" rtlCol="0">
            <a:spAutoFit/>
          </a:bodyPr>
          <a:lstStyle/>
          <a:p>
            <a:r>
              <a:rPr lang="en-US" altLang="zh-CN" sz="4400" b="1" dirty="0" smtClean="0">
                <a:solidFill>
                  <a:srgbClr val="000099"/>
                </a:solidFill>
              </a:rPr>
              <a:t>Q</a:t>
            </a:r>
            <a:r>
              <a:rPr lang="zh-CN" altLang="en-US" sz="4400" b="1" dirty="0" smtClean="0">
                <a:solidFill>
                  <a:srgbClr val="000099"/>
                </a:solidFill>
              </a:rPr>
              <a:t>：算法与数据结构谁为主？</a:t>
            </a:r>
            <a:endParaRPr lang="zh-CN" altLang="en-US" sz="4400" b="1" dirty="0">
              <a:solidFill>
                <a:srgbClr val="000099"/>
              </a:solidFill>
            </a:endParaRPr>
          </a:p>
        </p:txBody>
      </p:sp>
    </p:spTree>
    <p:extLst>
      <p:ext uri="{BB962C8B-B14F-4D97-AF65-F5344CB8AC3E}">
        <p14:creationId xmlns:p14="http://schemas.microsoft.com/office/powerpoint/2010/main" val="3335923425"/>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0099"/>
                </a:solidFill>
              </a:rPr>
              <a:t>课程水平</a:t>
            </a:r>
            <a:endParaRPr lang="zh-CN" altLang="en-US" dirty="0">
              <a:solidFill>
                <a:srgbClr val="000099"/>
              </a:solidFill>
            </a:endParaRPr>
          </a:p>
        </p:txBody>
      </p:sp>
      <p:graphicFrame>
        <p:nvGraphicFramePr>
          <p:cNvPr id="4" name="图示 3"/>
          <p:cNvGraphicFramePr/>
          <p:nvPr>
            <p:extLst>
              <p:ext uri="{D42A27DB-BD31-4B8C-83A1-F6EECF244321}">
                <p14:modId xmlns:p14="http://schemas.microsoft.com/office/powerpoint/2010/main" val="565940490"/>
              </p:ext>
            </p:extLst>
          </p:nvPr>
        </p:nvGraphicFramePr>
        <p:xfrm>
          <a:off x="323528" y="2204864"/>
          <a:ext cx="8496944"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爆炸形 2 2"/>
          <p:cNvSpPr/>
          <p:nvPr/>
        </p:nvSpPr>
        <p:spPr bwMode="auto">
          <a:xfrm>
            <a:off x="-180528" y="116632"/>
            <a:ext cx="4968552" cy="2160240"/>
          </a:xfrm>
          <a:prstGeom prst="irregularSeal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rPr>
              <a:t>学到什么程度？</a:t>
            </a:r>
          </a:p>
        </p:txBody>
      </p:sp>
    </p:spTree>
    <p:extLst>
      <p:ext uri="{BB962C8B-B14F-4D97-AF65-F5344CB8AC3E}">
        <p14:creationId xmlns:p14="http://schemas.microsoft.com/office/powerpoint/2010/main" val="662325872"/>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graphicEl>
                                              <a:dgm id="{BB0B3E78-67D7-45D4-834E-F94BB6F72B85}"/>
                                            </p:graphicEl>
                                          </p:spTgt>
                                        </p:tgtEl>
                                        <p:attrNameLst>
                                          <p:attrName>style.visibility</p:attrName>
                                        </p:attrNameLst>
                                      </p:cBhvr>
                                      <p:to>
                                        <p:strVal val="visible"/>
                                      </p:to>
                                    </p:set>
                                    <p:animEffect transition="in" filter="circle(in)">
                                      <p:cBhvr>
                                        <p:cTn id="12" dur="2000"/>
                                        <p:tgtEl>
                                          <p:spTgt spid="4">
                                            <p:graphicEl>
                                              <a:dgm id="{BB0B3E78-67D7-45D4-834E-F94BB6F72B8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graphicEl>
                                              <a:dgm id="{C6B712E5-5419-439B-8167-6393073CFD2C}"/>
                                            </p:graphicEl>
                                          </p:spTgt>
                                        </p:tgtEl>
                                        <p:attrNameLst>
                                          <p:attrName>style.visibility</p:attrName>
                                        </p:attrNameLst>
                                      </p:cBhvr>
                                      <p:to>
                                        <p:strVal val="visible"/>
                                      </p:to>
                                    </p:set>
                                    <p:animEffect transition="in" filter="circle(in)">
                                      <p:cBhvr>
                                        <p:cTn id="17" dur="2000"/>
                                        <p:tgtEl>
                                          <p:spTgt spid="4">
                                            <p:graphicEl>
                                              <a:dgm id="{C6B712E5-5419-439B-8167-6393073CFD2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graphicEl>
                                              <a:dgm id="{6FC3AC30-D2FD-4D69-A331-1F0B1756B66A}"/>
                                            </p:graphicEl>
                                          </p:spTgt>
                                        </p:tgtEl>
                                        <p:attrNameLst>
                                          <p:attrName>style.visibility</p:attrName>
                                        </p:attrNameLst>
                                      </p:cBhvr>
                                      <p:to>
                                        <p:strVal val="visible"/>
                                      </p:to>
                                    </p:set>
                                    <p:animEffect transition="in" filter="circle(in)">
                                      <p:cBhvr>
                                        <p:cTn id="22" dur="2000"/>
                                        <p:tgtEl>
                                          <p:spTgt spid="4">
                                            <p:graphicEl>
                                              <a:dgm id="{6FC3AC30-D2FD-4D69-A331-1F0B1756B66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graphicEl>
                                              <a:dgm id="{0C8AB894-36C1-4135-A0FC-995F0F087233}"/>
                                            </p:graphicEl>
                                          </p:spTgt>
                                        </p:tgtEl>
                                        <p:attrNameLst>
                                          <p:attrName>style.visibility</p:attrName>
                                        </p:attrNameLst>
                                      </p:cBhvr>
                                      <p:to>
                                        <p:strVal val="visible"/>
                                      </p:to>
                                    </p:set>
                                    <p:animEffect transition="in" filter="circle(in)">
                                      <p:cBhvr>
                                        <p:cTn id="27" dur="2000"/>
                                        <p:tgtEl>
                                          <p:spTgt spid="4">
                                            <p:graphicEl>
                                              <a:dgm id="{0C8AB894-36C1-4135-A0FC-995F0F08723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
                                            <p:graphicEl>
                                              <a:dgm id="{25C5D268-0DA6-4299-B4A0-157CB563F9EC}"/>
                                            </p:graphicEl>
                                          </p:spTgt>
                                        </p:tgtEl>
                                        <p:attrNameLst>
                                          <p:attrName>style.visibility</p:attrName>
                                        </p:attrNameLst>
                                      </p:cBhvr>
                                      <p:to>
                                        <p:strVal val="visible"/>
                                      </p:to>
                                    </p:set>
                                    <p:animEffect transition="in" filter="circle(in)">
                                      <p:cBhvr>
                                        <p:cTn id="32" dur="2000"/>
                                        <p:tgtEl>
                                          <p:spTgt spid="4">
                                            <p:graphicEl>
                                              <a:dgm id="{25C5D268-0DA6-4299-B4A0-157CB563F9E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828800" y="457200"/>
            <a:ext cx="4953000" cy="685800"/>
          </a:xfrm>
        </p:spPr>
        <p:txBody>
          <a:bodyPr/>
          <a:lstStyle/>
          <a:p>
            <a:pPr eaLnBrk="1" hangingPunct="1">
              <a:defRPr/>
            </a:pPr>
            <a:r>
              <a:rPr lang="zh-CN" altLang="en-US" sz="4000" b="1" u="sng" smtClean="0">
                <a:solidFill>
                  <a:srgbClr val="CC0000"/>
                </a:solidFill>
                <a:effectLst>
                  <a:outerShdw blurRad="38100" dist="38100" dir="2700000" algn="tl">
                    <a:srgbClr val="C0C0C0"/>
                  </a:outerShdw>
                </a:effectLst>
                <a:ea typeface="仿宋_GB2312" pitchFamily="49" charset="-122"/>
              </a:rPr>
              <a:t>模板</a:t>
            </a:r>
            <a:r>
              <a:rPr lang="zh-CN" altLang="en-US" sz="4000" b="1" u="sng" smtClean="0">
                <a:solidFill>
                  <a:srgbClr val="CC0000"/>
                </a:solidFill>
                <a:effectLst>
                  <a:outerShdw blurRad="38100" dist="38100" dir="2700000" algn="tl">
                    <a:srgbClr val="C0C0C0"/>
                  </a:outerShdw>
                </a:effectLst>
                <a:ea typeface="楷体_GB2312" pitchFamily="49" charset="-122"/>
              </a:rPr>
              <a:t> </a:t>
            </a:r>
            <a:r>
              <a:rPr lang="en-US" altLang="zh-CN" sz="4000" b="1" u="sng" smtClean="0">
                <a:solidFill>
                  <a:srgbClr val="CC0000"/>
                </a:solidFill>
                <a:effectLst>
                  <a:outerShdw blurRad="38100" dist="38100" dir="2700000" algn="tl">
                    <a:srgbClr val="C0C0C0"/>
                  </a:outerShdw>
                </a:effectLst>
                <a:ea typeface="楷体_GB2312" pitchFamily="49" charset="-122"/>
              </a:rPr>
              <a:t>(template)</a:t>
            </a:r>
            <a:endParaRPr lang="en-US" altLang="zh-CN" smtClean="0">
              <a:solidFill>
                <a:schemeClr val="tx1"/>
              </a:solidFill>
              <a:ea typeface="仿宋_GB2312" pitchFamily="49" charset="-122"/>
            </a:endParaRPr>
          </a:p>
        </p:txBody>
      </p:sp>
      <p:sp>
        <p:nvSpPr>
          <p:cNvPr id="193539" name="Text Box 3"/>
          <p:cNvSpPr txBox="1">
            <a:spLocks noChangeArrowheads="1"/>
          </p:cNvSpPr>
          <p:nvPr/>
        </p:nvSpPr>
        <p:spPr bwMode="auto">
          <a:xfrm>
            <a:off x="838200" y="1295400"/>
            <a:ext cx="7696200" cy="340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defRPr/>
            </a:pPr>
            <a:r>
              <a:rPr lang="zh-CN" altLang="en-US" sz="3600" b="1" u="sng" smtClean="0">
                <a:solidFill>
                  <a:srgbClr val="0000FF"/>
                </a:solidFill>
                <a:effectLst>
                  <a:outerShdw blurRad="38100" dist="38100" dir="2700000" algn="tl">
                    <a:srgbClr val="C0C0C0"/>
                  </a:outerShdw>
                </a:effectLst>
                <a:latin typeface="仿宋_GB2312" pitchFamily="49" charset="-122"/>
                <a:ea typeface="仿宋_GB2312" pitchFamily="49" charset="-122"/>
              </a:rPr>
              <a:t>定义</a:t>
            </a:r>
            <a:r>
              <a:rPr lang="zh-CN" altLang="en-US" sz="3600" b="1" smtClean="0">
                <a:effectLst>
                  <a:outerShdw blurRad="38100" dist="38100" dir="2700000" algn="tl">
                    <a:srgbClr val="C0C0C0"/>
                  </a:outerShdw>
                </a:effectLst>
                <a:latin typeface="仿宋_GB2312" pitchFamily="49" charset="-122"/>
                <a:ea typeface="仿宋_GB2312" pitchFamily="49" charset="-122"/>
              </a:rPr>
              <a:t> </a:t>
            </a:r>
          </a:p>
          <a:p>
            <a:pPr eaLnBrk="1" hangingPunct="1">
              <a:lnSpc>
                <a:spcPct val="120000"/>
              </a:lnSpc>
              <a:defRPr/>
            </a:pPr>
            <a:r>
              <a:rPr lang="zh-CN" altLang="en-US" sz="3600" b="1" smtClean="0">
                <a:effectLst>
                  <a:outerShdw blurRad="38100" dist="38100" dir="2700000" algn="tl">
                    <a:srgbClr val="C0C0C0"/>
                  </a:outerShdw>
                </a:effectLst>
                <a:latin typeface="仿宋_GB2312" pitchFamily="49" charset="-122"/>
                <a:ea typeface="仿宋_GB2312" pitchFamily="49" charset="-122"/>
              </a:rPr>
              <a:t>  适合</a:t>
            </a:r>
            <a:r>
              <a:rPr lang="zh-CN" altLang="en-US" sz="3600" b="1" smtClean="0">
                <a:solidFill>
                  <a:srgbClr val="FF0000"/>
                </a:solidFill>
                <a:effectLst>
                  <a:outerShdw blurRad="38100" dist="38100" dir="2700000" algn="tl">
                    <a:srgbClr val="C0C0C0"/>
                  </a:outerShdw>
                </a:effectLst>
                <a:latin typeface="仿宋_GB2312" pitchFamily="49" charset="-122"/>
                <a:ea typeface="仿宋_GB2312" pitchFamily="49" charset="-122"/>
              </a:rPr>
              <a:t>多种数据类型</a:t>
            </a:r>
            <a:r>
              <a:rPr lang="zh-CN" altLang="en-US" sz="3600" b="1" smtClean="0">
                <a:effectLst>
                  <a:outerShdw blurRad="38100" dist="38100" dir="2700000" algn="tl">
                    <a:srgbClr val="C0C0C0"/>
                  </a:outerShdw>
                </a:effectLst>
                <a:latin typeface="仿宋_GB2312" pitchFamily="49" charset="-122"/>
                <a:ea typeface="仿宋_GB2312" pitchFamily="49" charset="-122"/>
              </a:rPr>
              <a:t>的</a:t>
            </a:r>
            <a:r>
              <a:rPr lang="zh-CN" altLang="en-US" sz="3600" b="1" smtClean="0">
                <a:solidFill>
                  <a:srgbClr val="FF6600"/>
                </a:solidFill>
                <a:effectLst>
                  <a:outerShdw blurRad="38100" dist="38100" dir="2700000" algn="tl">
                    <a:srgbClr val="C0C0C0"/>
                  </a:outerShdw>
                </a:effectLst>
                <a:latin typeface="仿宋_GB2312" pitchFamily="49" charset="-122"/>
                <a:ea typeface="仿宋_GB2312" pitchFamily="49" charset="-122"/>
              </a:rPr>
              <a:t>类定义</a:t>
            </a:r>
            <a:r>
              <a:rPr lang="zh-CN" altLang="en-US" sz="3600" b="1" smtClean="0">
                <a:effectLst>
                  <a:outerShdw blurRad="38100" dist="38100" dir="2700000" algn="tl">
                    <a:srgbClr val="C0C0C0"/>
                  </a:outerShdw>
                </a:effectLst>
                <a:latin typeface="仿宋_GB2312" pitchFamily="49" charset="-122"/>
                <a:ea typeface="仿宋_GB2312" pitchFamily="49" charset="-122"/>
              </a:rPr>
              <a:t>或</a:t>
            </a:r>
            <a:r>
              <a:rPr lang="zh-CN" altLang="en-US" sz="3600" b="1" smtClean="0">
                <a:solidFill>
                  <a:srgbClr val="FF6600"/>
                </a:solidFill>
                <a:effectLst>
                  <a:outerShdw blurRad="38100" dist="38100" dir="2700000" algn="tl">
                    <a:srgbClr val="C0C0C0"/>
                  </a:outerShdw>
                </a:effectLst>
                <a:latin typeface="仿宋_GB2312" pitchFamily="49" charset="-122"/>
                <a:ea typeface="仿宋_GB2312" pitchFamily="49" charset="-122"/>
              </a:rPr>
              <a:t>算法</a:t>
            </a:r>
            <a:r>
              <a:rPr lang="zh-CN" altLang="en-US" sz="3600" b="1" smtClean="0">
                <a:effectLst>
                  <a:outerShdw blurRad="38100" dist="38100" dir="2700000" algn="tl">
                    <a:srgbClr val="C0C0C0"/>
                  </a:outerShdw>
                </a:effectLst>
                <a:latin typeface="仿宋_GB2312" pitchFamily="49" charset="-122"/>
                <a:ea typeface="仿宋_GB2312" pitchFamily="49" charset="-122"/>
              </a:rPr>
              <a:t>，在特定环境下通过简单地代换，变成</a:t>
            </a:r>
            <a:r>
              <a:rPr lang="zh-CN" altLang="en-US" sz="3600" b="1" smtClean="0">
                <a:solidFill>
                  <a:srgbClr val="FF0000"/>
                </a:solidFill>
                <a:effectLst>
                  <a:outerShdw blurRad="38100" dist="38100" dir="2700000" algn="tl">
                    <a:srgbClr val="C0C0C0"/>
                  </a:outerShdw>
                </a:effectLst>
                <a:latin typeface="仿宋_GB2312" pitchFamily="49" charset="-122"/>
                <a:ea typeface="仿宋_GB2312" pitchFamily="49" charset="-122"/>
              </a:rPr>
              <a:t>针对具体某种数据类型</a:t>
            </a:r>
            <a:r>
              <a:rPr lang="zh-CN" altLang="en-US" sz="3600" b="1" smtClean="0">
                <a:effectLst>
                  <a:outerShdw blurRad="38100" dist="38100" dir="2700000" algn="tl">
                    <a:srgbClr val="C0C0C0"/>
                  </a:outerShdw>
                </a:effectLst>
                <a:latin typeface="仿宋_GB2312" pitchFamily="49" charset="-122"/>
                <a:ea typeface="仿宋_GB2312" pitchFamily="49" charset="-122"/>
              </a:rPr>
              <a:t>的</a:t>
            </a:r>
            <a:r>
              <a:rPr lang="zh-CN" altLang="en-US" sz="3600" b="1" smtClean="0">
                <a:solidFill>
                  <a:srgbClr val="FF6600"/>
                </a:solidFill>
                <a:effectLst>
                  <a:outerShdw blurRad="38100" dist="38100" dir="2700000" algn="tl">
                    <a:srgbClr val="C0C0C0"/>
                  </a:outerShdw>
                </a:effectLst>
                <a:latin typeface="仿宋_GB2312" pitchFamily="49" charset="-122"/>
                <a:ea typeface="仿宋_GB2312" pitchFamily="49" charset="-122"/>
              </a:rPr>
              <a:t>类定义</a:t>
            </a:r>
            <a:r>
              <a:rPr lang="zh-CN" altLang="en-US" sz="3600" b="1" smtClean="0">
                <a:effectLst>
                  <a:outerShdw blurRad="38100" dist="38100" dir="2700000" algn="tl">
                    <a:srgbClr val="C0C0C0"/>
                  </a:outerShdw>
                </a:effectLst>
                <a:latin typeface="仿宋_GB2312" pitchFamily="49" charset="-122"/>
                <a:ea typeface="仿宋_GB2312" pitchFamily="49" charset="-122"/>
              </a:rPr>
              <a:t>或</a:t>
            </a:r>
            <a:r>
              <a:rPr lang="zh-CN" altLang="en-US" sz="3600" b="1" smtClean="0">
                <a:solidFill>
                  <a:srgbClr val="FF6600"/>
                </a:solidFill>
                <a:effectLst>
                  <a:outerShdw blurRad="38100" dist="38100" dir="2700000" algn="tl">
                    <a:srgbClr val="C0C0C0"/>
                  </a:outerShdw>
                </a:effectLst>
                <a:latin typeface="仿宋_GB2312" pitchFamily="49" charset="-122"/>
                <a:ea typeface="仿宋_GB2312" pitchFamily="49" charset="-122"/>
              </a:rPr>
              <a:t>算法</a:t>
            </a:r>
            <a:endParaRPr lang="zh-CN" altLang="en-US" sz="3600" b="1" smtClean="0">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ransition>
    <p:spli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387350"/>
            <a:ext cx="8553450" cy="600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spcBef>
                <a:spcPct val="20000"/>
              </a:spcBef>
              <a:buChar char="•"/>
              <a:defRPr kumimoji="1" sz="3200">
                <a:solidFill>
                  <a:schemeClr val="tx1"/>
                </a:solidFill>
                <a:latin typeface="Times New Roman" charset="0"/>
                <a:ea typeface="宋体" charset="-122"/>
              </a:defRPr>
            </a:lvl1pPr>
            <a:lvl2pPr marL="742950" indent="-285750" defTabSz="1128713">
              <a:spcBef>
                <a:spcPct val="20000"/>
              </a:spcBef>
              <a:buChar char="–"/>
              <a:defRPr kumimoji="1" sz="2800">
                <a:solidFill>
                  <a:schemeClr val="tx1"/>
                </a:solidFill>
                <a:latin typeface="Times New Roman" charset="0"/>
                <a:ea typeface="宋体" charset="-122"/>
              </a:defRPr>
            </a:lvl2pPr>
            <a:lvl3pPr marL="1143000" indent="-228600" defTabSz="1128713">
              <a:spcBef>
                <a:spcPct val="20000"/>
              </a:spcBef>
              <a:buChar char="•"/>
              <a:defRPr kumimoji="1" sz="2400">
                <a:solidFill>
                  <a:schemeClr val="tx1"/>
                </a:solidFill>
                <a:latin typeface="Times New Roman" charset="0"/>
                <a:ea typeface="宋体" charset="-122"/>
              </a:defRPr>
            </a:lvl3pPr>
            <a:lvl4pPr marL="1600200" indent="-228600" defTabSz="1128713">
              <a:spcBef>
                <a:spcPct val="20000"/>
              </a:spcBef>
              <a:buChar char="–"/>
              <a:defRPr kumimoji="1" sz="2000">
                <a:solidFill>
                  <a:schemeClr val="tx1"/>
                </a:solidFill>
                <a:latin typeface="Times New Roman" charset="0"/>
                <a:ea typeface="宋体" charset="-122"/>
              </a:defRPr>
            </a:lvl4pPr>
            <a:lvl5pPr marL="2057400" indent="-228600" defTabSz="1128713">
              <a:spcBef>
                <a:spcPct val="20000"/>
              </a:spcBef>
              <a:buChar char="»"/>
              <a:defRPr kumimoji="1" sz="2000">
                <a:solidFill>
                  <a:schemeClr val="tx1"/>
                </a:solidFill>
                <a:latin typeface="Times New Roman" charset="0"/>
                <a:ea typeface="宋体" charset="-122"/>
              </a:defRPr>
            </a:lvl5pPr>
            <a:lvl6pPr marL="25146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lnSpc>
                <a:spcPct val="110000"/>
              </a:lnSpc>
              <a:spcBef>
                <a:spcPct val="0"/>
              </a:spcBef>
              <a:buFontTx/>
              <a:buNone/>
            </a:pPr>
            <a:r>
              <a:rPr lang="zh-CN" altLang="zh-CN" sz="3000" b="1" dirty="0"/>
              <a:t> </a:t>
            </a:r>
            <a:r>
              <a:rPr lang="en-US" altLang="zh-CN" b="1" dirty="0">
                <a:solidFill>
                  <a:srgbClr val="000099"/>
                </a:solidFill>
              </a:rPr>
              <a:t>void</a:t>
            </a:r>
            <a:r>
              <a:rPr lang="en-US" altLang="zh-CN" dirty="0">
                <a:solidFill>
                  <a:srgbClr val="000099"/>
                </a:solidFill>
              </a:rPr>
              <a:t> </a:t>
            </a:r>
            <a:r>
              <a:rPr lang="en-US" altLang="zh-CN" dirty="0" err="1">
                <a:solidFill>
                  <a:srgbClr val="000099"/>
                </a:solidFill>
              </a:rPr>
              <a:t>selectSort</a:t>
            </a:r>
            <a:r>
              <a:rPr lang="en-US" altLang="zh-CN" dirty="0">
                <a:solidFill>
                  <a:srgbClr val="000099"/>
                </a:solidFill>
              </a:rPr>
              <a:t> ( </a:t>
            </a:r>
            <a:r>
              <a:rPr lang="en-US" altLang="zh-CN" b="1" dirty="0" err="1">
                <a:solidFill>
                  <a:srgbClr val="000099"/>
                </a:solidFill>
              </a:rPr>
              <a:t>int</a:t>
            </a:r>
            <a:r>
              <a:rPr lang="en-US" altLang="zh-CN" dirty="0">
                <a:solidFill>
                  <a:srgbClr val="000099"/>
                </a:solidFill>
              </a:rPr>
              <a:t> a[ ],</a:t>
            </a:r>
            <a:r>
              <a:rPr lang="en-US" altLang="zh-CN" b="1" dirty="0">
                <a:solidFill>
                  <a:srgbClr val="000099"/>
                </a:solidFill>
              </a:rPr>
              <a:t> </a:t>
            </a:r>
            <a:r>
              <a:rPr lang="en-US" altLang="zh-CN" b="1" dirty="0" err="1">
                <a:solidFill>
                  <a:srgbClr val="000099"/>
                </a:solidFill>
              </a:rPr>
              <a:t>const</a:t>
            </a:r>
            <a:r>
              <a:rPr lang="en-US" altLang="zh-CN" b="1" dirty="0">
                <a:solidFill>
                  <a:srgbClr val="000099"/>
                </a:solidFill>
              </a:rPr>
              <a:t> </a:t>
            </a:r>
            <a:r>
              <a:rPr lang="en-US" altLang="zh-CN" b="1" dirty="0" err="1">
                <a:solidFill>
                  <a:srgbClr val="000099"/>
                </a:solidFill>
              </a:rPr>
              <a:t>int</a:t>
            </a:r>
            <a:r>
              <a:rPr lang="en-US" altLang="zh-CN" dirty="0">
                <a:solidFill>
                  <a:srgbClr val="000099"/>
                </a:solidFill>
              </a:rPr>
              <a:t> n ) </a:t>
            </a:r>
            <a:r>
              <a:rPr lang="en-US" altLang="zh-CN" b="1" dirty="0">
                <a:solidFill>
                  <a:srgbClr val="000099"/>
                </a:solidFill>
              </a:rPr>
              <a:t>{</a:t>
            </a:r>
            <a:endParaRPr lang="en-US" altLang="zh-CN" dirty="0">
              <a:solidFill>
                <a:srgbClr val="000099"/>
              </a:solidFill>
            </a:endParaRPr>
          </a:p>
          <a:p>
            <a:pPr eaLnBrk="1" hangingPunct="1">
              <a:lnSpc>
                <a:spcPct val="110000"/>
              </a:lnSpc>
              <a:spcBef>
                <a:spcPct val="0"/>
              </a:spcBef>
              <a:buFontTx/>
              <a:buNone/>
            </a:pPr>
            <a:r>
              <a:rPr lang="en-US" altLang="zh-CN" dirty="0">
                <a:solidFill>
                  <a:srgbClr val="000099"/>
                </a:solidFill>
              </a:rPr>
              <a:t> </a:t>
            </a:r>
            <a:r>
              <a:rPr lang="en-US" altLang="zh-CN" b="1" dirty="0">
                <a:solidFill>
                  <a:srgbClr val="CC0000"/>
                </a:solidFill>
                <a:ea typeface="隶书" pitchFamily="49" charset="-122"/>
              </a:rPr>
              <a:t>//</a:t>
            </a:r>
            <a:r>
              <a:rPr lang="zh-CN" altLang="en-US" dirty="0">
                <a:solidFill>
                  <a:srgbClr val="CC0000"/>
                </a:solidFill>
                <a:ea typeface="隶书" pitchFamily="49" charset="-122"/>
              </a:rPr>
              <a:t>对</a:t>
            </a:r>
            <a:r>
              <a:rPr lang="en-US" altLang="zh-CN" dirty="0">
                <a:solidFill>
                  <a:srgbClr val="CC0000"/>
                </a:solidFill>
                <a:ea typeface="隶书" pitchFamily="49" charset="-122"/>
              </a:rPr>
              <a:t>n</a:t>
            </a:r>
            <a:r>
              <a:rPr lang="zh-CN" altLang="en-US" dirty="0">
                <a:solidFill>
                  <a:srgbClr val="CC0000"/>
                </a:solidFill>
                <a:ea typeface="隶书" pitchFamily="49" charset="-122"/>
              </a:rPr>
              <a:t>个整数</a:t>
            </a:r>
            <a:r>
              <a:rPr lang="en-US" altLang="zh-CN" b="1" dirty="0">
                <a:solidFill>
                  <a:srgbClr val="CC0000"/>
                </a:solidFill>
                <a:ea typeface="隶书" pitchFamily="49" charset="-122"/>
              </a:rPr>
              <a:t>a[0],a[1],…,a[n-1]</a:t>
            </a:r>
            <a:r>
              <a:rPr lang="zh-CN" altLang="en-US" dirty="0">
                <a:solidFill>
                  <a:srgbClr val="CC0000"/>
                </a:solidFill>
                <a:ea typeface="隶书" pitchFamily="49" charset="-122"/>
              </a:rPr>
              <a:t>按递增顺序排序</a:t>
            </a:r>
            <a:endParaRPr lang="zh-CN" altLang="en-US" b="1" dirty="0">
              <a:solidFill>
                <a:srgbClr val="000099"/>
              </a:solidFill>
            </a:endParaRPr>
          </a:p>
          <a:p>
            <a:pPr eaLnBrk="1" hangingPunct="1">
              <a:lnSpc>
                <a:spcPct val="110000"/>
              </a:lnSpc>
              <a:spcBef>
                <a:spcPct val="0"/>
              </a:spcBef>
              <a:buFontTx/>
              <a:buNone/>
            </a:pPr>
            <a:r>
              <a:rPr lang="zh-CN" altLang="en-US" b="1" dirty="0">
                <a:solidFill>
                  <a:srgbClr val="000099"/>
                </a:solidFill>
              </a:rPr>
              <a:t>       </a:t>
            </a:r>
            <a:r>
              <a:rPr lang="en-US" altLang="zh-CN" b="1" dirty="0">
                <a:solidFill>
                  <a:srgbClr val="000099"/>
                </a:solidFill>
              </a:rPr>
              <a:t>for </a:t>
            </a:r>
            <a:r>
              <a:rPr lang="en-US" altLang="zh-CN" dirty="0">
                <a:solidFill>
                  <a:srgbClr val="000099"/>
                </a:solidFill>
              </a:rPr>
              <a:t>( </a:t>
            </a:r>
            <a:r>
              <a:rPr lang="en-US" altLang="zh-CN" b="1" dirty="0" err="1">
                <a:solidFill>
                  <a:srgbClr val="000099"/>
                </a:solidFill>
              </a:rPr>
              <a:t>int</a:t>
            </a:r>
            <a:r>
              <a:rPr lang="en-US" altLang="zh-CN" dirty="0">
                <a:solidFill>
                  <a:srgbClr val="000099"/>
                </a:solidFill>
              </a:rPr>
              <a:t> </a:t>
            </a:r>
            <a:r>
              <a:rPr lang="en-US" altLang="zh-CN" dirty="0" err="1">
                <a:solidFill>
                  <a:srgbClr val="000099"/>
                </a:solidFill>
              </a:rPr>
              <a:t>i</a:t>
            </a:r>
            <a:r>
              <a:rPr lang="en-US" altLang="zh-CN" dirty="0">
                <a:solidFill>
                  <a:srgbClr val="000099"/>
                </a:solidFill>
              </a:rPr>
              <a:t> = 0</a:t>
            </a:r>
            <a:r>
              <a:rPr lang="en-US" altLang="zh-CN" b="1" dirty="0">
                <a:solidFill>
                  <a:srgbClr val="000099"/>
                </a:solidFill>
              </a:rPr>
              <a:t>;</a:t>
            </a:r>
            <a:r>
              <a:rPr lang="en-US" altLang="zh-CN" dirty="0">
                <a:solidFill>
                  <a:srgbClr val="000099"/>
                </a:solidFill>
              </a:rPr>
              <a:t> </a:t>
            </a:r>
            <a:r>
              <a:rPr lang="en-US" altLang="zh-CN" dirty="0" err="1">
                <a:solidFill>
                  <a:srgbClr val="000099"/>
                </a:solidFill>
              </a:rPr>
              <a:t>i</a:t>
            </a:r>
            <a:r>
              <a:rPr lang="en-US" altLang="zh-CN" dirty="0">
                <a:solidFill>
                  <a:srgbClr val="000099"/>
                </a:solidFill>
              </a:rPr>
              <a:t> &lt; n</a:t>
            </a:r>
            <a:r>
              <a:rPr lang="en-US" altLang="zh-CN" dirty="0">
                <a:solidFill>
                  <a:srgbClr val="000099"/>
                </a:solidFill>
                <a:latin typeface="隶书" pitchFamily="49" charset="-122"/>
                <a:ea typeface="隶书" pitchFamily="49" charset="-122"/>
              </a:rPr>
              <a:t>-</a:t>
            </a:r>
            <a:r>
              <a:rPr lang="en-US" altLang="zh-CN" dirty="0">
                <a:solidFill>
                  <a:srgbClr val="000099"/>
                </a:solidFill>
              </a:rPr>
              <a:t>1</a:t>
            </a:r>
            <a:r>
              <a:rPr lang="en-US" altLang="zh-CN" b="1" dirty="0">
                <a:solidFill>
                  <a:srgbClr val="000099"/>
                </a:solidFill>
              </a:rPr>
              <a:t>;</a:t>
            </a:r>
            <a:r>
              <a:rPr lang="en-US" altLang="zh-CN" dirty="0">
                <a:solidFill>
                  <a:srgbClr val="000099"/>
                </a:solidFill>
              </a:rPr>
              <a:t> </a:t>
            </a:r>
            <a:r>
              <a:rPr lang="en-US" altLang="zh-CN" dirty="0" err="1">
                <a:solidFill>
                  <a:srgbClr val="000099"/>
                </a:solidFill>
              </a:rPr>
              <a:t>i</a:t>
            </a:r>
            <a:r>
              <a:rPr lang="en-US" altLang="zh-CN" dirty="0">
                <a:solidFill>
                  <a:srgbClr val="000099"/>
                </a:solidFill>
              </a:rPr>
              <a:t>++ ) </a:t>
            </a:r>
            <a:r>
              <a:rPr lang="en-US" altLang="zh-CN" b="1" dirty="0">
                <a:solidFill>
                  <a:srgbClr val="000099"/>
                </a:solidFill>
              </a:rPr>
              <a:t>{</a:t>
            </a:r>
            <a:endParaRPr lang="en-US" altLang="zh-CN" dirty="0">
              <a:solidFill>
                <a:srgbClr val="000099"/>
              </a:solidFill>
            </a:endParaRPr>
          </a:p>
          <a:p>
            <a:pPr eaLnBrk="1" hangingPunct="1">
              <a:lnSpc>
                <a:spcPct val="110000"/>
              </a:lnSpc>
              <a:spcBef>
                <a:spcPct val="0"/>
              </a:spcBef>
              <a:buFontTx/>
              <a:buNone/>
            </a:pPr>
            <a:r>
              <a:rPr lang="en-US" altLang="zh-CN" dirty="0">
                <a:solidFill>
                  <a:srgbClr val="000099"/>
                </a:solidFill>
              </a:rPr>
              <a:t>            </a:t>
            </a:r>
            <a:r>
              <a:rPr lang="en-US" altLang="zh-CN" b="1" dirty="0" err="1">
                <a:solidFill>
                  <a:srgbClr val="000099"/>
                </a:solidFill>
              </a:rPr>
              <a:t>int</a:t>
            </a:r>
            <a:r>
              <a:rPr lang="en-US" altLang="zh-CN" dirty="0">
                <a:solidFill>
                  <a:srgbClr val="000099"/>
                </a:solidFill>
              </a:rPr>
              <a:t> k = </a:t>
            </a:r>
            <a:r>
              <a:rPr lang="en-US" altLang="zh-CN" dirty="0" err="1">
                <a:solidFill>
                  <a:srgbClr val="000099"/>
                </a:solidFill>
              </a:rPr>
              <a:t>i</a:t>
            </a:r>
            <a:r>
              <a:rPr lang="en-US" altLang="zh-CN" b="1" dirty="0">
                <a:solidFill>
                  <a:srgbClr val="000099"/>
                </a:solidFill>
              </a:rPr>
              <a:t>;</a:t>
            </a:r>
          </a:p>
          <a:p>
            <a:pPr eaLnBrk="1" hangingPunct="1">
              <a:lnSpc>
                <a:spcPct val="110000"/>
              </a:lnSpc>
              <a:spcBef>
                <a:spcPct val="0"/>
              </a:spcBef>
              <a:buFontTx/>
              <a:buNone/>
            </a:pPr>
            <a:r>
              <a:rPr lang="en-US" altLang="zh-CN" b="1" dirty="0">
                <a:solidFill>
                  <a:srgbClr val="000099"/>
                </a:solidFill>
              </a:rPr>
              <a:t>            </a:t>
            </a:r>
            <a:r>
              <a:rPr lang="en-US" altLang="zh-CN" dirty="0">
                <a:solidFill>
                  <a:srgbClr val="CC0000"/>
                </a:solidFill>
                <a:ea typeface="隶书" pitchFamily="49" charset="-122"/>
              </a:rPr>
              <a:t>//</a:t>
            </a:r>
            <a:r>
              <a:rPr lang="zh-CN" altLang="en-US" dirty="0">
                <a:solidFill>
                  <a:srgbClr val="CC0000"/>
                </a:solidFill>
                <a:ea typeface="隶书" pitchFamily="49" charset="-122"/>
              </a:rPr>
              <a:t>从</a:t>
            </a:r>
            <a:r>
              <a:rPr lang="en-US" altLang="zh-CN" b="1" dirty="0">
                <a:solidFill>
                  <a:srgbClr val="CC0000"/>
                </a:solidFill>
                <a:ea typeface="隶书" pitchFamily="49" charset="-122"/>
              </a:rPr>
              <a:t>a[</a:t>
            </a:r>
            <a:r>
              <a:rPr lang="en-US" altLang="zh-CN" b="1" dirty="0" err="1">
                <a:solidFill>
                  <a:srgbClr val="CC0000"/>
                </a:solidFill>
                <a:ea typeface="隶书" pitchFamily="49" charset="-122"/>
              </a:rPr>
              <a:t>i</a:t>
            </a:r>
            <a:r>
              <a:rPr lang="en-US" altLang="zh-CN" b="1" dirty="0">
                <a:solidFill>
                  <a:srgbClr val="CC0000"/>
                </a:solidFill>
                <a:ea typeface="隶书" pitchFamily="49" charset="-122"/>
              </a:rPr>
              <a:t>]</a:t>
            </a:r>
            <a:r>
              <a:rPr lang="zh-CN" altLang="en-US" dirty="0">
                <a:solidFill>
                  <a:srgbClr val="CC0000"/>
                </a:solidFill>
                <a:ea typeface="隶书" pitchFamily="49" charset="-122"/>
              </a:rPr>
              <a:t>查到</a:t>
            </a:r>
            <a:r>
              <a:rPr lang="en-US" altLang="zh-CN" b="1" dirty="0">
                <a:solidFill>
                  <a:srgbClr val="CC0000"/>
                </a:solidFill>
                <a:ea typeface="隶书" pitchFamily="49" charset="-122"/>
              </a:rPr>
              <a:t>a[n-1], </a:t>
            </a:r>
            <a:r>
              <a:rPr lang="zh-CN" altLang="en-US" dirty="0">
                <a:solidFill>
                  <a:srgbClr val="CC0000"/>
                </a:solidFill>
                <a:ea typeface="隶书" pitchFamily="49" charset="-122"/>
              </a:rPr>
              <a:t>找最小整数</a:t>
            </a:r>
            <a:r>
              <a:rPr lang="en-US" altLang="zh-CN" dirty="0">
                <a:solidFill>
                  <a:srgbClr val="CC0000"/>
                </a:solidFill>
                <a:ea typeface="隶书" pitchFamily="49" charset="-122"/>
              </a:rPr>
              <a:t>, </a:t>
            </a:r>
            <a:r>
              <a:rPr lang="zh-CN" altLang="en-US" dirty="0">
                <a:solidFill>
                  <a:srgbClr val="CC0000"/>
                </a:solidFill>
                <a:ea typeface="隶书" pitchFamily="49" charset="-122"/>
              </a:rPr>
              <a:t>在</a:t>
            </a:r>
            <a:r>
              <a:rPr lang="en-US" altLang="zh-CN" b="1" dirty="0">
                <a:solidFill>
                  <a:srgbClr val="CC0000"/>
                </a:solidFill>
                <a:ea typeface="隶书" pitchFamily="49" charset="-122"/>
              </a:rPr>
              <a:t>a[k]</a:t>
            </a:r>
            <a:endParaRPr lang="en-US" altLang="zh-CN" dirty="0">
              <a:solidFill>
                <a:srgbClr val="000099"/>
              </a:solidFill>
            </a:endParaRPr>
          </a:p>
          <a:p>
            <a:pPr eaLnBrk="1" hangingPunct="1">
              <a:lnSpc>
                <a:spcPct val="110000"/>
              </a:lnSpc>
              <a:spcBef>
                <a:spcPct val="0"/>
              </a:spcBef>
              <a:buFontTx/>
              <a:buNone/>
            </a:pPr>
            <a:r>
              <a:rPr lang="en-US" altLang="zh-CN" dirty="0">
                <a:solidFill>
                  <a:srgbClr val="000099"/>
                </a:solidFill>
              </a:rPr>
              <a:t>            </a:t>
            </a:r>
            <a:r>
              <a:rPr lang="en-US" altLang="zh-CN" b="1" dirty="0">
                <a:solidFill>
                  <a:srgbClr val="000099"/>
                </a:solidFill>
              </a:rPr>
              <a:t>for </a:t>
            </a:r>
            <a:r>
              <a:rPr lang="en-US" altLang="zh-CN" dirty="0">
                <a:solidFill>
                  <a:srgbClr val="000099"/>
                </a:solidFill>
              </a:rPr>
              <a:t>( </a:t>
            </a:r>
            <a:r>
              <a:rPr lang="en-US" altLang="zh-CN" b="1" dirty="0" err="1">
                <a:solidFill>
                  <a:srgbClr val="000099"/>
                </a:solidFill>
              </a:rPr>
              <a:t>int</a:t>
            </a:r>
            <a:r>
              <a:rPr lang="en-US" altLang="zh-CN" dirty="0">
                <a:solidFill>
                  <a:srgbClr val="000099"/>
                </a:solidFill>
              </a:rPr>
              <a:t> j = i+1</a:t>
            </a:r>
            <a:r>
              <a:rPr lang="en-US" altLang="zh-CN" b="1" dirty="0">
                <a:solidFill>
                  <a:srgbClr val="000099"/>
                </a:solidFill>
              </a:rPr>
              <a:t>; </a:t>
            </a:r>
            <a:r>
              <a:rPr lang="en-US" altLang="zh-CN" dirty="0">
                <a:solidFill>
                  <a:srgbClr val="000099"/>
                </a:solidFill>
              </a:rPr>
              <a:t>j &lt; n</a:t>
            </a:r>
            <a:r>
              <a:rPr lang="en-US" altLang="zh-CN" b="1" dirty="0">
                <a:solidFill>
                  <a:srgbClr val="000099"/>
                </a:solidFill>
              </a:rPr>
              <a:t>;</a:t>
            </a:r>
            <a:r>
              <a:rPr lang="en-US" altLang="zh-CN" dirty="0">
                <a:solidFill>
                  <a:srgbClr val="000099"/>
                </a:solidFill>
              </a:rPr>
              <a:t> j++ )</a:t>
            </a:r>
          </a:p>
          <a:p>
            <a:pPr eaLnBrk="1" hangingPunct="1">
              <a:lnSpc>
                <a:spcPct val="110000"/>
              </a:lnSpc>
              <a:spcBef>
                <a:spcPct val="0"/>
              </a:spcBef>
              <a:buFontTx/>
              <a:buNone/>
            </a:pPr>
            <a:r>
              <a:rPr lang="en-US" altLang="zh-CN" dirty="0">
                <a:solidFill>
                  <a:srgbClr val="000099"/>
                </a:solidFill>
              </a:rPr>
              <a:t> 	    </a:t>
            </a:r>
            <a:r>
              <a:rPr lang="en-US" altLang="zh-CN" b="1" dirty="0">
                <a:solidFill>
                  <a:srgbClr val="000099"/>
                </a:solidFill>
              </a:rPr>
              <a:t> if</a:t>
            </a:r>
            <a:r>
              <a:rPr lang="en-US" altLang="zh-CN" dirty="0">
                <a:solidFill>
                  <a:srgbClr val="000099"/>
                </a:solidFill>
              </a:rPr>
              <a:t> ( a[j] &lt; a[k] ) k = j</a:t>
            </a:r>
            <a:r>
              <a:rPr lang="en-US" altLang="zh-CN" b="1" dirty="0">
                <a:solidFill>
                  <a:srgbClr val="000099"/>
                </a:solidFill>
              </a:rPr>
              <a:t>;	</a:t>
            </a:r>
          </a:p>
          <a:p>
            <a:pPr eaLnBrk="1" hangingPunct="1">
              <a:lnSpc>
                <a:spcPct val="110000"/>
              </a:lnSpc>
              <a:spcBef>
                <a:spcPct val="0"/>
              </a:spcBef>
              <a:buFontTx/>
              <a:buNone/>
            </a:pPr>
            <a:r>
              <a:rPr lang="en-US" altLang="zh-CN" b="1" dirty="0">
                <a:solidFill>
                  <a:srgbClr val="000099"/>
                </a:solidFill>
              </a:rPr>
              <a:t>	</a:t>
            </a:r>
            <a:r>
              <a:rPr lang="en-US" altLang="zh-CN" dirty="0">
                <a:solidFill>
                  <a:srgbClr val="000099"/>
                </a:solidFill>
              </a:rPr>
              <a:t> </a:t>
            </a:r>
            <a:r>
              <a:rPr lang="en-US" altLang="zh-CN" b="1" dirty="0" err="1">
                <a:solidFill>
                  <a:srgbClr val="000099"/>
                </a:solidFill>
              </a:rPr>
              <a:t>int</a:t>
            </a:r>
            <a:r>
              <a:rPr lang="en-US" altLang="zh-CN" dirty="0">
                <a:solidFill>
                  <a:srgbClr val="000099"/>
                </a:solidFill>
              </a:rPr>
              <a:t> temp = a[</a:t>
            </a:r>
            <a:r>
              <a:rPr lang="en-US" altLang="zh-CN" dirty="0" err="1">
                <a:solidFill>
                  <a:srgbClr val="000099"/>
                </a:solidFill>
              </a:rPr>
              <a:t>i</a:t>
            </a:r>
            <a:r>
              <a:rPr lang="en-US" altLang="zh-CN" dirty="0">
                <a:solidFill>
                  <a:srgbClr val="000099"/>
                </a:solidFill>
              </a:rPr>
              <a:t>]</a:t>
            </a:r>
            <a:r>
              <a:rPr lang="en-US" altLang="zh-CN" b="1" dirty="0">
                <a:solidFill>
                  <a:srgbClr val="000099"/>
                </a:solidFill>
              </a:rPr>
              <a:t>;</a:t>
            </a:r>
            <a:r>
              <a:rPr lang="en-US" altLang="zh-CN" dirty="0">
                <a:solidFill>
                  <a:srgbClr val="000099"/>
                </a:solidFill>
              </a:rPr>
              <a:t>  a[</a:t>
            </a:r>
            <a:r>
              <a:rPr lang="en-US" altLang="zh-CN" dirty="0" err="1">
                <a:solidFill>
                  <a:srgbClr val="000099"/>
                </a:solidFill>
              </a:rPr>
              <a:t>i</a:t>
            </a:r>
            <a:r>
              <a:rPr lang="en-US" altLang="zh-CN" dirty="0">
                <a:solidFill>
                  <a:srgbClr val="000099"/>
                </a:solidFill>
              </a:rPr>
              <a:t>] = a[k]</a:t>
            </a:r>
            <a:r>
              <a:rPr lang="en-US" altLang="zh-CN" b="1" dirty="0">
                <a:solidFill>
                  <a:srgbClr val="000099"/>
                </a:solidFill>
              </a:rPr>
              <a:t>;  </a:t>
            </a:r>
            <a:r>
              <a:rPr lang="en-US" altLang="zh-CN" dirty="0">
                <a:solidFill>
                  <a:srgbClr val="000099"/>
                </a:solidFill>
              </a:rPr>
              <a:t> a[k] = temp</a:t>
            </a:r>
            <a:r>
              <a:rPr lang="en-US" altLang="zh-CN" b="1" dirty="0">
                <a:solidFill>
                  <a:srgbClr val="000099"/>
                </a:solidFill>
              </a:rPr>
              <a:t>;</a:t>
            </a:r>
          </a:p>
          <a:p>
            <a:pPr eaLnBrk="1" hangingPunct="1">
              <a:lnSpc>
                <a:spcPct val="110000"/>
              </a:lnSpc>
              <a:spcBef>
                <a:spcPct val="0"/>
              </a:spcBef>
              <a:buFontTx/>
              <a:buNone/>
            </a:pPr>
            <a:r>
              <a:rPr lang="en-US" altLang="zh-CN" b="1" dirty="0">
                <a:solidFill>
                  <a:srgbClr val="000099"/>
                </a:solidFill>
              </a:rPr>
              <a:t>      }</a:t>
            </a:r>
          </a:p>
          <a:p>
            <a:pPr eaLnBrk="1" hangingPunct="1">
              <a:lnSpc>
                <a:spcPct val="110000"/>
              </a:lnSpc>
              <a:spcBef>
                <a:spcPct val="0"/>
              </a:spcBef>
              <a:buFontTx/>
              <a:buNone/>
            </a:pPr>
            <a:r>
              <a:rPr lang="en-US" altLang="zh-CN" b="1" dirty="0">
                <a:solidFill>
                  <a:srgbClr val="000099"/>
                </a:solidFill>
              </a:rPr>
              <a:t> </a:t>
            </a:r>
            <a:r>
              <a:rPr lang="en-US" altLang="zh-CN" b="1" dirty="0" smtClean="0">
                <a:solidFill>
                  <a:srgbClr val="000099"/>
                </a:solidFill>
              </a:rPr>
              <a:t>}</a:t>
            </a:r>
            <a:r>
              <a:rPr lang="zh-CN" altLang="en-US" b="1" dirty="0" smtClean="0">
                <a:solidFill>
                  <a:srgbClr val="000099"/>
                </a:solidFill>
              </a:rPr>
              <a:t>问题：可用</a:t>
            </a:r>
            <a:r>
              <a:rPr lang="en-US" altLang="zh-CN" b="1" dirty="0" smtClean="0">
                <a:solidFill>
                  <a:srgbClr val="000099"/>
                </a:solidFill>
              </a:rPr>
              <a:t>double</a:t>
            </a:r>
            <a:r>
              <a:rPr lang="zh-CN" altLang="en-US" b="1" dirty="0" smtClean="0">
                <a:solidFill>
                  <a:srgbClr val="000099"/>
                </a:solidFill>
              </a:rPr>
              <a:t>类型吗？</a:t>
            </a:r>
            <a:r>
              <a:rPr lang="en-US" altLang="zh-CN" sz="3000" dirty="0"/>
              <a:t>					</a:t>
            </a:r>
          </a:p>
        </p:txBody>
      </p:sp>
      <p:sp>
        <p:nvSpPr>
          <p:cNvPr id="37891" name="AutoShape 3">
            <a:hlinkClick r:id="rId2" action="ppaction://hlinksldjump" highlightClick="1"/>
          </p:cNvPr>
          <p:cNvSpPr>
            <a:spLocks noChangeArrowheads="1"/>
          </p:cNvSpPr>
          <p:nvPr/>
        </p:nvSpPr>
        <p:spPr bwMode="auto">
          <a:xfrm>
            <a:off x="8077200" y="6172200"/>
            <a:ext cx="661988"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Tree>
    <p:extLst>
      <p:ext uri="{BB962C8B-B14F-4D97-AF65-F5344CB8AC3E}">
        <p14:creationId xmlns:p14="http://schemas.microsoft.com/office/powerpoint/2010/main" val="3286921110"/>
      </p:ext>
    </p:extLst>
  </p:cSld>
  <p:clrMapOvr>
    <a:masterClrMapping/>
  </p:clrMapOvr>
  <p:transition>
    <p:spli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685800" y="533400"/>
            <a:ext cx="7239000" cy="5100029"/>
          </a:xfrm>
          <a:prstGeom prst="rect">
            <a:avLst/>
          </a:prstGeom>
          <a:ln/>
          <a:extLst/>
        </p:spPr>
        <p:style>
          <a:lnRef idx="2">
            <a:schemeClr val="accent1"/>
          </a:lnRef>
          <a:fillRef idx="1">
            <a:schemeClr val="lt1"/>
          </a:fillRef>
          <a:effectRef idx="0">
            <a:schemeClr val="accent1"/>
          </a:effectRef>
          <a:fontRef idx="minor">
            <a:schemeClr val="dk1"/>
          </a:fontRef>
        </p:style>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3600" b="1" dirty="0" smtClean="0">
                <a:solidFill>
                  <a:srgbClr val="6600CC"/>
                </a:solidFill>
                <a:effectLst>
                  <a:outerShdw blurRad="38100" dist="38100" dir="2700000" algn="tl">
                    <a:srgbClr val="C0C0C0"/>
                  </a:outerShdw>
                </a:effectLst>
                <a:ea typeface="隶书" pitchFamily="49" charset="-122"/>
              </a:rPr>
              <a:t>用模板定义用于排序的数据表类</a:t>
            </a:r>
            <a:endParaRPr lang="zh-CN" altLang="en-US" sz="3000" dirty="0" smtClean="0">
              <a:ea typeface="仿宋_GB2312" pitchFamily="49" charset="-122"/>
            </a:endParaRPr>
          </a:p>
          <a:p>
            <a:pPr eaLnBrk="1" hangingPunct="1">
              <a:defRPr/>
            </a:pPr>
            <a:r>
              <a:rPr lang="en-US" altLang="zh-CN" sz="3600" b="1" dirty="0" smtClean="0">
                <a:solidFill>
                  <a:srgbClr val="CC0000"/>
                </a:solidFill>
              </a:rPr>
              <a:t>#include &lt;</a:t>
            </a:r>
            <a:r>
              <a:rPr lang="en-US" altLang="zh-CN" sz="3600" b="1" dirty="0" err="1" smtClean="0">
                <a:solidFill>
                  <a:srgbClr val="CC0000"/>
                </a:solidFill>
              </a:rPr>
              <a:t>iostream.h</a:t>
            </a:r>
            <a:r>
              <a:rPr lang="en-US" altLang="zh-CN" sz="3600" b="1" dirty="0" smtClean="0">
                <a:solidFill>
                  <a:srgbClr val="CC0000"/>
                </a:solidFill>
              </a:rPr>
              <a:t>&gt;</a:t>
            </a:r>
          </a:p>
          <a:p>
            <a:pPr eaLnBrk="1" hangingPunct="1">
              <a:defRPr/>
            </a:pPr>
            <a:r>
              <a:rPr lang="en-US" altLang="zh-CN" sz="3600" b="1" dirty="0" smtClean="0">
                <a:solidFill>
                  <a:srgbClr val="CC0000"/>
                </a:solidFill>
              </a:rPr>
              <a:t> </a:t>
            </a:r>
            <a:r>
              <a:rPr lang="en-US" altLang="zh-CN" sz="3600" b="1" u="sng" dirty="0" smtClean="0">
                <a:ln w="22225">
                  <a:solidFill>
                    <a:schemeClr val="accent2"/>
                  </a:solidFill>
                  <a:prstDash val="solid"/>
                </a:ln>
                <a:solidFill>
                  <a:schemeClr val="accent2">
                    <a:lumMod val="40000"/>
                    <a:lumOff val="60000"/>
                  </a:schemeClr>
                </a:solidFill>
              </a:rPr>
              <a:t>template &lt;class Type&gt;	</a:t>
            </a:r>
            <a:r>
              <a:rPr lang="zh-CN" altLang="en-US" sz="3600" b="1" u="sng" dirty="0" smtClean="0">
                <a:ln w="22225">
                  <a:solidFill>
                    <a:schemeClr val="accent2"/>
                  </a:solidFill>
                  <a:prstDash val="solid"/>
                </a:ln>
                <a:solidFill>
                  <a:schemeClr val="accent2">
                    <a:lumMod val="40000"/>
                    <a:lumOff val="60000"/>
                  </a:schemeClr>
                </a:solidFill>
              </a:rPr>
              <a:t> </a:t>
            </a:r>
            <a:r>
              <a:rPr lang="en-US" altLang="zh-CN" sz="3600" b="1" dirty="0" smtClean="0">
                <a:solidFill>
                  <a:srgbClr val="CC0000"/>
                </a:solidFill>
              </a:rPr>
              <a:t>	</a:t>
            </a:r>
          </a:p>
          <a:p>
            <a:pPr eaLnBrk="1" hangingPunct="1">
              <a:defRPr/>
            </a:pPr>
            <a:r>
              <a:rPr lang="en-US" altLang="zh-CN" sz="3600" b="1" dirty="0" smtClean="0">
                <a:solidFill>
                  <a:srgbClr val="CC0000"/>
                </a:solidFill>
              </a:rPr>
              <a:t> </a:t>
            </a:r>
            <a:r>
              <a:rPr lang="en-US" altLang="zh-CN" sz="3600" b="1" dirty="0" smtClean="0">
                <a:ln w="22225">
                  <a:solidFill>
                    <a:schemeClr val="accent2"/>
                  </a:solidFill>
                  <a:prstDash val="solid"/>
                </a:ln>
                <a:solidFill>
                  <a:schemeClr val="accent2">
                    <a:lumMod val="40000"/>
                    <a:lumOff val="60000"/>
                  </a:schemeClr>
                </a:solidFill>
              </a:rPr>
              <a:t>class </a:t>
            </a:r>
            <a:r>
              <a:rPr lang="en-US" altLang="zh-CN" sz="3600" b="1" dirty="0" err="1" smtClean="0">
                <a:ln w="22225">
                  <a:solidFill>
                    <a:schemeClr val="accent2"/>
                  </a:solidFill>
                  <a:prstDash val="solid"/>
                </a:ln>
                <a:solidFill>
                  <a:schemeClr val="accent2">
                    <a:lumMod val="40000"/>
                    <a:lumOff val="60000"/>
                  </a:schemeClr>
                </a:solidFill>
              </a:rPr>
              <a:t>dataList</a:t>
            </a:r>
            <a:r>
              <a:rPr lang="en-US" altLang="zh-CN" sz="3600" b="1" dirty="0" smtClean="0">
                <a:ln w="22225">
                  <a:solidFill>
                    <a:schemeClr val="accent2"/>
                  </a:solidFill>
                  <a:prstDash val="solid"/>
                </a:ln>
                <a:solidFill>
                  <a:schemeClr val="accent2">
                    <a:lumMod val="40000"/>
                    <a:lumOff val="60000"/>
                  </a:schemeClr>
                </a:solidFill>
              </a:rPr>
              <a:t> {	</a:t>
            </a:r>
            <a:r>
              <a:rPr lang="en-US" altLang="zh-CN" sz="3600" b="1" dirty="0" smtClean="0">
                <a:solidFill>
                  <a:srgbClr val="CC0000"/>
                </a:solidFill>
              </a:rPr>
              <a:t>		</a:t>
            </a:r>
          </a:p>
          <a:p>
            <a:pPr eaLnBrk="1" hangingPunct="1">
              <a:defRPr/>
            </a:pPr>
            <a:r>
              <a:rPr lang="en-US" altLang="zh-CN" sz="3600" b="1" dirty="0" smtClean="0">
                <a:solidFill>
                  <a:srgbClr val="CC0000"/>
                </a:solidFill>
              </a:rPr>
              <a:t> private:</a:t>
            </a:r>
          </a:p>
          <a:p>
            <a:pPr eaLnBrk="1" hangingPunct="1">
              <a:defRPr/>
            </a:pPr>
            <a:r>
              <a:rPr lang="en-US" altLang="zh-CN" sz="3600" b="1" dirty="0" smtClean="0">
                <a:solidFill>
                  <a:srgbClr val="CC0000"/>
                </a:solidFill>
              </a:rPr>
              <a:t>     Type *</a:t>
            </a:r>
            <a:r>
              <a:rPr lang="en-US" altLang="zh-CN" sz="3600" dirty="0" smtClean="0">
                <a:solidFill>
                  <a:srgbClr val="CC0000"/>
                </a:solidFill>
              </a:rPr>
              <a:t>Element</a:t>
            </a:r>
            <a:r>
              <a:rPr lang="en-US" altLang="zh-CN" sz="3600" b="1" dirty="0" smtClean="0">
                <a:solidFill>
                  <a:srgbClr val="CC0000"/>
                </a:solidFill>
              </a:rPr>
              <a:t>;		</a:t>
            </a:r>
          </a:p>
          <a:p>
            <a:pPr eaLnBrk="1" hangingPunct="1">
              <a:defRPr/>
            </a:pPr>
            <a:r>
              <a:rPr lang="en-US" altLang="zh-CN" sz="3600" b="1" dirty="0" smtClean="0">
                <a:solidFill>
                  <a:srgbClr val="CC0000"/>
                </a:solidFill>
              </a:rPr>
              <a:t>     </a:t>
            </a:r>
            <a:r>
              <a:rPr lang="en-US" altLang="zh-CN" sz="3600" b="1" dirty="0" err="1" smtClean="0">
                <a:solidFill>
                  <a:srgbClr val="CC0000"/>
                </a:solidFill>
              </a:rPr>
              <a:t>int</a:t>
            </a:r>
            <a:r>
              <a:rPr lang="en-US" altLang="zh-CN" sz="3600" b="1" dirty="0" smtClean="0">
                <a:solidFill>
                  <a:srgbClr val="CC0000"/>
                </a:solidFill>
              </a:rPr>
              <a:t> </a:t>
            </a:r>
            <a:r>
              <a:rPr lang="en-US" altLang="zh-CN" sz="3600" dirty="0" err="1" smtClean="0">
                <a:solidFill>
                  <a:srgbClr val="CC0000"/>
                </a:solidFill>
              </a:rPr>
              <a:t>ArraySize</a:t>
            </a:r>
            <a:r>
              <a:rPr lang="en-US" altLang="zh-CN" sz="3600" b="1" dirty="0" smtClean="0">
                <a:solidFill>
                  <a:srgbClr val="CC0000"/>
                </a:solidFill>
              </a:rPr>
              <a:t>;			</a:t>
            </a:r>
          </a:p>
          <a:p>
            <a:pPr eaLnBrk="1" hangingPunct="1">
              <a:defRPr/>
            </a:pPr>
            <a:r>
              <a:rPr lang="en-US" altLang="zh-CN" sz="3600" b="1" dirty="0" smtClean="0">
                <a:solidFill>
                  <a:srgbClr val="CC0000"/>
                </a:solidFill>
              </a:rPr>
              <a:t>     void </a:t>
            </a:r>
            <a:r>
              <a:rPr lang="en-US" altLang="zh-CN" sz="3600" dirty="0" smtClean="0">
                <a:solidFill>
                  <a:srgbClr val="CC0000"/>
                </a:solidFill>
              </a:rPr>
              <a:t>Swap (</a:t>
            </a:r>
            <a:r>
              <a:rPr lang="en-US" altLang="zh-CN" sz="3600" b="1" dirty="0" err="1" smtClean="0">
                <a:solidFill>
                  <a:srgbClr val="CC0000"/>
                </a:solidFill>
              </a:rPr>
              <a:t>int</a:t>
            </a:r>
            <a:r>
              <a:rPr lang="en-US" altLang="zh-CN" sz="3600" b="1" dirty="0" smtClean="0">
                <a:solidFill>
                  <a:srgbClr val="CC0000"/>
                </a:solidFill>
              </a:rPr>
              <a:t> </a:t>
            </a:r>
            <a:r>
              <a:rPr lang="en-US" altLang="zh-CN" sz="3600" dirty="0" smtClean="0">
                <a:solidFill>
                  <a:srgbClr val="CC0000"/>
                </a:solidFill>
              </a:rPr>
              <a:t>m1</a:t>
            </a:r>
            <a:r>
              <a:rPr lang="en-US" altLang="zh-CN" sz="3600" b="1" dirty="0" smtClean="0">
                <a:solidFill>
                  <a:srgbClr val="CC0000"/>
                </a:solidFill>
              </a:rPr>
              <a:t>, </a:t>
            </a:r>
            <a:r>
              <a:rPr lang="en-US" altLang="zh-CN" sz="3600" b="1" dirty="0" err="1" smtClean="0">
                <a:solidFill>
                  <a:srgbClr val="CC0000"/>
                </a:solidFill>
              </a:rPr>
              <a:t>int</a:t>
            </a:r>
            <a:r>
              <a:rPr lang="en-US" altLang="zh-CN" sz="3600" b="1" dirty="0" smtClean="0">
                <a:solidFill>
                  <a:srgbClr val="CC0000"/>
                </a:solidFill>
              </a:rPr>
              <a:t> </a:t>
            </a:r>
            <a:r>
              <a:rPr lang="en-US" altLang="zh-CN" sz="3600" dirty="0" smtClean="0">
                <a:solidFill>
                  <a:srgbClr val="CC0000"/>
                </a:solidFill>
              </a:rPr>
              <a:t>m2)</a:t>
            </a:r>
            <a:r>
              <a:rPr lang="en-US" altLang="zh-CN" sz="3600" b="1" dirty="0" smtClean="0">
                <a:solidFill>
                  <a:srgbClr val="CC0000"/>
                </a:solidFill>
              </a:rPr>
              <a:t>;</a:t>
            </a:r>
          </a:p>
          <a:p>
            <a:pPr eaLnBrk="1" hangingPunct="1">
              <a:defRPr/>
            </a:pPr>
            <a:r>
              <a:rPr lang="en-US" altLang="zh-CN" sz="3600" b="1" dirty="0" smtClean="0">
                <a:solidFill>
                  <a:srgbClr val="CC0000"/>
                </a:solidFill>
              </a:rPr>
              <a:t>     </a:t>
            </a:r>
            <a:r>
              <a:rPr lang="en-US" altLang="zh-CN" sz="3600" b="1" dirty="0" err="1" smtClean="0">
                <a:solidFill>
                  <a:srgbClr val="CC0000"/>
                </a:solidFill>
              </a:rPr>
              <a:t>int</a:t>
            </a:r>
            <a:r>
              <a:rPr lang="en-US" altLang="zh-CN" sz="3600" b="1" dirty="0" smtClean="0">
                <a:solidFill>
                  <a:srgbClr val="CC0000"/>
                </a:solidFill>
              </a:rPr>
              <a:t> </a:t>
            </a:r>
            <a:r>
              <a:rPr lang="en-US" altLang="zh-CN" sz="3600" dirty="0" err="1" smtClean="0">
                <a:solidFill>
                  <a:srgbClr val="CC0000"/>
                </a:solidFill>
              </a:rPr>
              <a:t>MaxKey</a:t>
            </a:r>
            <a:r>
              <a:rPr lang="en-US" altLang="zh-CN" sz="3600" b="1" dirty="0" smtClean="0">
                <a:solidFill>
                  <a:srgbClr val="CC0000"/>
                </a:solidFill>
              </a:rPr>
              <a:t> </a:t>
            </a:r>
            <a:r>
              <a:rPr lang="en-US" altLang="zh-CN" sz="3600" dirty="0" smtClean="0">
                <a:solidFill>
                  <a:srgbClr val="CC0000"/>
                </a:solidFill>
              </a:rPr>
              <a:t>(</a:t>
            </a:r>
            <a:r>
              <a:rPr lang="en-US" altLang="zh-CN" sz="3600" b="1" dirty="0" err="1" smtClean="0">
                <a:solidFill>
                  <a:srgbClr val="CC0000"/>
                </a:solidFill>
              </a:rPr>
              <a:t>int</a:t>
            </a:r>
            <a:r>
              <a:rPr lang="en-US" altLang="zh-CN" sz="3600" b="1" dirty="0" smtClean="0">
                <a:solidFill>
                  <a:srgbClr val="CC0000"/>
                </a:solidFill>
              </a:rPr>
              <a:t> </a:t>
            </a:r>
            <a:r>
              <a:rPr lang="en-US" altLang="zh-CN" sz="3600" dirty="0" smtClean="0">
                <a:solidFill>
                  <a:srgbClr val="CC0000"/>
                </a:solidFill>
              </a:rPr>
              <a:t>low</a:t>
            </a:r>
            <a:r>
              <a:rPr lang="en-US" altLang="zh-CN" sz="3600" b="1" dirty="0" smtClean="0">
                <a:solidFill>
                  <a:srgbClr val="CC0000"/>
                </a:solidFill>
              </a:rPr>
              <a:t>, </a:t>
            </a:r>
            <a:r>
              <a:rPr lang="en-US" altLang="zh-CN" sz="3600" b="1" dirty="0" err="1" smtClean="0">
                <a:solidFill>
                  <a:srgbClr val="CC0000"/>
                </a:solidFill>
              </a:rPr>
              <a:t>int</a:t>
            </a:r>
            <a:r>
              <a:rPr lang="en-US" altLang="zh-CN" sz="3600" b="1" dirty="0" smtClean="0">
                <a:solidFill>
                  <a:srgbClr val="CC0000"/>
                </a:solidFill>
              </a:rPr>
              <a:t> </a:t>
            </a:r>
            <a:r>
              <a:rPr lang="en-US" altLang="zh-CN" sz="3600" dirty="0" smtClean="0">
                <a:solidFill>
                  <a:srgbClr val="CC0000"/>
                </a:solidFill>
              </a:rPr>
              <a:t>high)</a:t>
            </a:r>
            <a:r>
              <a:rPr lang="en-US" altLang="zh-CN" sz="3600" b="1" dirty="0" smtClean="0">
                <a:solidFill>
                  <a:srgbClr val="CC0000"/>
                </a:solidFill>
              </a:rPr>
              <a:t>;</a:t>
            </a:r>
            <a:endParaRPr lang="en-US" altLang="zh-CN" sz="3600" dirty="0" smtClean="0">
              <a:solidFill>
                <a:srgbClr val="CC0000"/>
              </a:solidFill>
            </a:endParaRPr>
          </a:p>
        </p:txBody>
      </p:sp>
    </p:spTree>
  </p:cSld>
  <p:clrMapOvr>
    <a:masterClrMapping/>
  </p:clrMapOvr>
  <p:transition>
    <p:spli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461736"/>
            <a:ext cx="9144000" cy="5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spcBef>
                <a:spcPct val="20000"/>
              </a:spcBef>
              <a:buChar char="•"/>
              <a:defRPr kumimoji="1" sz="3200">
                <a:solidFill>
                  <a:schemeClr val="tx1"/>
                </a:solidFill>
                <a:latin typeface="Times New Roman" charset="0"/>
                <a:ea typeface="宋体" charset="-122"/>
              </a:defRPr>
            </a:lvl1pPr>
            <a:lvl2pPr marL="742950" indent="-285750" defTabSz="1128713">
              <a:spcBef>
                <a:spcPct val="20000"/>
              </a:spcBef>
              <a:buChar char="–"/>
              <a:defRPr kumimoji="1" sz="2800">
                <a:solidFill>
                  <a:schemeClr val="tx1"/>
                </a:solidFill>
                <a:latin typeface="Times New Roman" charset="0"/>
                <a:ea typeface="宋体" charset="-122"/>
              </a:defRPr>
            </a:lvl2pPr>
            <a:lvl3pPr marL="1143000" indent="-228600" defTabSz="1128713">
              <a:spcBef>
                <a:spcPct val="20000"/>
              </a:spcBef>
              <a:buChar char="•"/>
              <a:defRPr kumimoji="1" sz="2400">
                <a:solidFill>
                  <a:schemeClr val="tx1"/>
                </a:solidFill>
                <a:latin typeface="Times New Roman" charset="0"/>
                <a:ea typeface="宋体" charset="-122"/>
              </a:defRPr>
            </a:lvl3pPr>
            <a:lvl4pPr marL="1600200" indent="-228600" defTabSz="1128713">
              <a:spcBef>
                <a:spcPct val="20000"/>
              </a:spcBef>
              <a:buChar char="–"/>
              <a:defRPr kumimoji="1" sz="2000">
                <a:solidFill>
                  <a:schemeClr val="tx1"/>
                </a:solidFill>
                <a:latin typeface="Times New Roman" charset="0"/>
                <a:ea typeface="宋体" charset="-122"/>
              </a:defRPr>
            </a:lvl4pPr>
            <a:lvl5pPr marL="2057400" indent="-228600" defTabSz="1128713">
              <a:spcBef>
                <a:spcPct val="20000"/>
              </a:spcBef>
              <a:buChar char="»"/>
              <a:defRPr kumimoji="1" sz="2000">
                <a:solidFill>
                  <a:schemeClr val="tx1"/>
                </a:solidFill>
                <a:latin typeface="Times New Roman" charset="0"/>
                <a:ea typeface="宋体" charset="-122"/>
              </a:defRPr>
            </a:lvl5pPr>
            <a:lvl6pPr marL="25146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zh-CN" altLang="zh-CN" sz="3000" b="1" dirty="0"/>
              <a:t> </a:t>
            </a:r>
            <a:r>
              <a:rPr lang="en-US" altLang="zh-CN" sz="3600" b="1" dirty="0">
                <a:solidFill>
                  <a:srgbClr val="CC0000"/>
                </a:solidFill>
              </a:rPr>
              <a:t>public:</a:t>
            </a:r>
          </a:p>
          <a:p>
            <a:pPr eaLnBrk="1" hangingPunct="1">
              <a:spcBef>
                <a:spcPct val="0"/>
              </a:spcBef>
              <a:buFontTx/>
              <a:buNone/>
            </a:pPr>
            <a:r>
              <a:rPr lang="en-US" altLang="zh-CN" sz="3600" dirty="0">
                <a:solidFill>
                  <a:srgbClr val="CC0000"/>
                </a:solidFill>
              </a:rPr>
              <a:t>      </a:t>
            </a:r>
            <a:r>
              <a:rPr lang="en-US" altLang="zh-CN" sz="3600" dirty="0" err="1">
                <a:solidFill>
                  <a:srgbClr val="CC0000"/>
                </a:solidFill>
              </a:rPr>
              <a:t>dataList</a:t>
            </a:r>
            <a:r>
              <a:rPr lang="en-US" altLang="zh-CN" sz="3600" b="1" dirty="0">
                <a:solidFill>
                  <a:srgbClr val="CC0000"/>
                </a:solidFill>
              </a:rPr>
              <a:t> </a:t>
            </a:r>
            <a:r>
              <a:rPr lang="en-US" altLang="zh-CN" sz="3600" dirty="0">
                <a:solidFill>
                  <a:srgbClr val="CC0000"/>
                </a:solidFill>
              </a:rPr>
              <a:t>(</a:t>
            </a:r>
            <a:r>
              <a:rPr lang="en-US" altLang="zh-CN" sz="3600" b="1" dirty="0" err="1">
                <a:solidFill>
                  <a:srgbClr val="CC0000"/>
                </a:solidFill>
              </a:rPr>
              <a:t>int</a:t>
            </a:r>
            <a:r>
              <a:rPr lang="en-US" altLang="zh-CN" sz="3600" b="1" dirty="0">
                <a:solidFill>
                  <a:srgbClr val="CC0000"/>
                </a:solidFill>
              </a:rPr>
              <a:t> </a:t>
            </a:r>
            <a:r>
              <a:rPr lang="en-US" altLang="zh-CN" sz="3600" dirty="0">
                <a:solidFill>
                  <a:srgbClr val="CC0000"/>
                </a:solidFill>
              </a:rPr>
              <a:t>size</a:t>
            </a:r>
            <a:r>
              <a:rPr lang="en-US" altLang="zh-CN" sz="3600" b="1" dirty="0">
                <a:solidFill>
                  <a:srgbClr val="CC0000"/>
                </a:solidFill>
              </a:rPr>
              <a:t> = </a:t>
            </a:r>
            <a:r>
              <a:rPr lang="en-US" altLang="zh-CN" sz="3600" dirty="0">
                <a:solidFill>
                  <a:srgbClr val="CC0000"/>
                </a:solidFill>
              </a:rPr>
              <a:t>10) </a:t>
            </a:r>
            <a:r>
              <a:rPr lang="en-US" altLang="zh-CN" sz="3600" b="1" dirty="0">
                <a:solidFill>
                  <a:srgbClr val="CC0000"/>
                </a:solidFill>
              </a:rPr>
              <a:t>:</a:t>
            </a:r>
            <a:r>
              <a:rPr lang="en-US" altLang="zh-CN" sz="3600" dirty="0">
                <a:solidFill>
                  <a:srgbClr val="CC0000"/>
                </a:solidFill>
              </a:rPr>
              <a:t> </a:t>
            </a:r>
            <a:r>
              <a:rPr lang="en-US" altLang="zh-CN" sz="3600" dirty="0" err="1">
                <a:solidFill>
                  <a:srgbClr val="CC0000"/>
                </a:solidFill>
              </a:rPr>
              <a:t>ArraySize</a:t>
            </a:r>
            <a:r>
              <a:rPr lang="en-US" altLang="zh-CN" sz="3600" dirty="0">
                <a:solidFill>
                  <a:srgbClr val="CC0000"/>
                </a:solidFill>
              </a:rPr>
              <a:t> (size), </a:t>
            </a:r>
          </a:p>
          <a:p>
            <a:pPr eaLnBrk="1" hangingPunct="1">
              <a:spcBef>
                <a:spcPct val="0"/>
              </a:spcBef>
              <a:buFontTx/>
              <a:buNone/>
            </a:pPr>
            <a:r>
              <a:rPr lang="en-US" altLang="zh-CN" sz="3600" dirty="0">
                <a:solidFill>
                  <a:srgbClr val="CC0000"/>
                </a:solidFill>
              </a:rPr>
              <a:t>            Element (</a:t>
            </a:r>
            <a:r>
              <a:rPr lang="en-US" altLang="zh-CN" sz="3600" b="1" dirty="0">
                <a:solidFill>
                  <a:srgbClr val="CC0000"/>
                </a:solidFill>
              </a:rPr>
              <a:t>new</a:t>
            </a:r>
            <a:r>
              <a:rPr lang="en-US" altLang="zh-CN" sz="3600" dirty="0">
                <a:solidFill>
                  <a:srgbClr val="CC0000"/>
                </a:solidFill>
              </a:rPr>
              <a:t> </a:t>
            </a:r>
            <a:r>
              <a:rPr lang="en-US" altLang="zh-CN" sz="3600" b="1" dirty="0">
                <a:solidFill>
                  <a:srgbClr val="CC0000"/>
                </a:solidFill>
              </a:rPr>
              <a:t>Type</a:t>
            </a:r>
            <a:r>
              <a:rPr lang="en-US" altLang="zh-CN" sz="3600" dirty="0">
                <a:solidFill>
                  <a:srgbClr val="CC0000"/>
                </a:solidFill>
              </a:rPr>
              <a:t> [Size]) </a:t>
            </a:r>
            <a:r>
              <a:rPr lang="en-US" altLang="zh-CN" sz="3600" b="1" dirty="0">
                <a:solidFill>
                  <a:srgbClr val="CC0000"/>
                </a:solidFill>
              </a:rPr>
              <a:t>{ } </a:t>
            </a:r>
          </a:p>
          <a:p>
            <a:pPr eaLnBrk="1" hangingPunct="1">
              <a:spcBef>
                <a:spcPct val="0"/>
              </a:spcBef>
              <a:buFontTx/>
              <a:buNone/>
            </a:pPr>
            <a:r>
              <a:rPr lang="en-US" altLang="zh-CN" sz="3600" dirty="0">
                <a:solidFill>
                  <a:srgbClr val="CC0000"/>
                </a:solidFill>
              </a:rPr>
              <a:t>      ~</a:t>
            </a:r>
            <a:r>
              <a:rPr lang="en-US" altLang="zh-CN" sz="3600" dirty="0" err="1">
                <a:solidFill>
                  <a:srgbClr val="CC0000"/>
                </a:solidFill>
              </a:rPr>
              <a:t>dataList</a:t>
            </a:r>
            <a:r>
              <a:rPr lang="en-US" altLang="zh-CN" sz="3600" dirty="0">
                <a:solidFill>
                  <a:srgbClr val="CC0000"/>
                </a:solidFill>
              </a:rPr>
              <a:t> ( ) </a:t>
            </a:r>
            <a:r>
              <a:rPr lang="en-US" altLang="zh-CN" sz="3600" b="1" dirty="0">
                <a:solidFill>
                  <a:srgbClr val="CC0000"/>
                </a:solidFill>
              </a:rPr>
              <a:t>{delete </a:t>
            </a:r>
            <a:r>
              <a:rPr lang="en-US" altLang="zh-CN" sz="3600" dirty="0">
                <a:solidFill>
                  <a:srgbClr val="CC0000"/>
                </a:solidFill>
              </a:rPr>
              <a:t>[ ] Element</a:t>
            </a:r>
            <a:r>
              <a:rPr lang="en-US" altLang="zh-CN" sz="3600" b="1" dirty="0">
                <a:solidFill>
                  <a:srgbClr val="CC0000"/>
                </a:solidFill>
              </a:rPr>
              <a:t>;}	</a:t>
            </a:r>
          </a:p>
          <a:p>
            <a:pPr eaLnBrk="1" hangingPunct="1">
              <a:spcBef>
                <a:spcPct val="0"/>
              </a:spcBef>
              <a:buFontTx/>
              <a:buNone/>
            </a:pPr>
            <a:r>
              <a:rPr lang="en-US" altLang="zh-CN" sz="3600" b="1" dirty="0">
                <a:solidFill>
                  <a:srgbClr val="CC0000"/>
                </a:solidFill>
              </a:rPr>
              <a:t>      void </a:t>
            </a:r>
            <a:r>
              <a:rPr lang="en-US" altLang="zh-CN" sz="3600" dirty="0">
                <a:solidFill>
                  <a:srgbClr val="CC0000"/>
                </a:solidFill>
              </a:rPr>
              <a:t>Sort ( )</a:t>
            </a:r>
            <a:r>
              <a:rPr lang="en-US" altLang="zh-CN" sz="3600" b="1" dirty="0">
                <a:solidFill>
                  <a:srgbClr val="CC0000"/>
                </a:solidFill>
              </a:rPr>
              <a:t>;				</a:t>
            </a:r>
          </a:p>
          <a:p>
            <a:pPr eaLnBrk="1" hangingPunct="1">
              <a:spcBef>
                <a:spcPct val="0"/>
              </a:spcBef>
              <a:buFontTx/>
              <a:buNone/>
            </a:pPr>
            <a:r>
              <a:rPr lang="en-US" altLang="zh-CN" sz="3600" b="1" dirty="0">
                <a:solidFill>
                  <a:srgbClr val="CC0000"/>
                </a:solidFill>
              </a:rPr>
              <a:t>      friend </a:t>
            </a:r>
            <a:r>
              <a:rPr lang="en-US" altLang="zh-CN" sz="3600" b="1" dirty="0" err="1">
                <a:solidFill>
                  <a:srgbClr val="CC0000"/>
                </a:solidFill>
              </a:rPr>
              <a:t>ostream</a:t>
            </a:r>
            <a:r>
              <a:rPr lang="en-US" altLang="zh-CN" sz="3600" b="1" dirty="0">
                <a:solidFill>
                  <a:srgbClr val="CC0000"/>
                </a:solidFill>
              </a:rPr>
              <a:t>&amp; operator &lt;&lt; (</a:t>
            </a:r>
            <a:r>
              <a:rPr lang="en-US" altLang="zh-CN" sz="3600" b="1" dirty="0" err="1">
                <a:solidFill>
                  <a:srgbClr val="CC0000"/>
                </a:solidFill>
              </a:rPr>
              <a:t>ostream</a:t>
            </a:r>
            <a:r>
              <a:rPr lang="en-US" altLang="zh-CN" sz="3600" b="1" dirty="0">
                <a:solidFill>
                  <a:srgbClr val="CC0000"/>
                </a:solidFill>
              </a:rPr>
              <a:t>&amp;</a:t>
            </a:r>
          </a:p>
          <a:p>
            <a:pPr eaLnBrk="1" hangingPunct="1">
              <a:spcBef>
                <a:spcPct val="0"/>
              </a:spcBef>
              <a:buFontTx/>
              <a:buNone/>
            </a:pPr>
            <a:r>
              <a:rPr lang="en-US" altLang="zh-CN" sz="3600" b="1" dirty="0">
                <a:solidFill>
                  <a:srgbClr val="CC0000"/>
                </a:solidFill>
              </a:rPr>
              <a:t>           </a:t>
            </a:r>
            <a:r>
              <a:rPr lang="en-US" altLang="zh-CN" sz="3600" dirty="0" err="1">
                <a:solidFill>
                  <a:srgbClr val="CC0000"/>
                </a:solidFill>
              </a:rPr>
              <a:t>outStream</a:t>
            </a:r>
            <a:r>
              <a:rPr lang="en-US" altLang="zh-CN" sz="3600" b="1" dirty="0">
                <a:solidFill>
                  <a:srgbClr val="CC0000"/>
                </a:solidFill>
              </a:rPr>
              <a:t>, </a:t>
            </a:r>
            <a:r>
              <a:rPr lang="en-US" altLang="zh-CN" sz="3600" b="1" dirty="0" err="1">
                <a:ln w="22225">
                  <a:solidFill>
                    <a:schemeClr val="accent2"/>
                  </a:solidFill>
                  <a:prstDash val="solid"/>
                </a:ln>
                <a:solidFill>
                  <a:schemeClr val="accent2">
                    <a:lumMod val="40000"/>
                    <a:lumOff val="60000"/>
                  </a:schemeClr>
                </a:solidFill>
              </a:rPr>
              <a:t>datalist</a:t>
            </a:r>
            <a:r>
              <a:rPr lang="en-US" altLang="zh-CN" sz="3600" b="1" dirty="0">
                <a:ln w="22225">
                  <a:solidFill>
                    <a:schemeClr val="accent2"/>
                  </a:solidFill>
                  <a:prstDash val="solid"/>
                </a:ln>
                <a:solidFill>
                  <a:schemeClr val="accent2">
                    <a:lumMod val="40000"/>
                    <a:lumOff val="60000"/>
                  </a:schemeClr>
                </a:solidFill>
              </a:rPr>
              <a:t>&lt;Type&gt;</a:t>
            </a:r>
            <a:r>
              <a:rPr lang="en-US" altLang="zh-CN" sz="3600" b="1" dirty="0">
                <a:solidFill>
                  <a:srgbClr val="CC0000"/>
                </a:solidFill>
              </a:rPr>
              <a:t>&amp;</a:t>
            </a:r>
            <a:r>
              <a:rPr lang="en-US" altLang="zh-CN" sz="3600" dirty="0">
                <a:solidFill>
                  <a:srgbClr val="CC0000"/>
                </a:solidFill>
              </a:rPr>
              <a:t> </a:t>
            </a:r>
            <a:r>
              <a:rPr lang="en-US" altLang="zh-CN" sz="3600" dirty="0" err="1">
                <a:solidFill>
                  <a:srgbClr val="CC0000"/>
                </a:solidFill>
              </a:rPr>
              <a:t>outList</a:t>
            </a:r>
            <a:r>
              <a:rPr lang="en-US" altLang="zh-CN" sz="3600" dirty="0">
                <a:solidFill>
                  <a:srgbClr val="CC0000"/>
                </a:solidFill>
              </a:rPr>
              <a:t>)</a:t>
            </a:r>
            <a:r>
              <a:rPr lang="en-US" altLang="zh-CN" sz="3600" b="1" dirty="0">
                <a:solidFill>
                  <a:srgbClr val="CC0000"/>
                </a:solidFill>
              </a:rPr>
              <a:t>;</a:t>
            </a:r>
          </a:p>
          <a:p>
            <a:pPr eaLnBrk="1" hangingPunct="1">
              <a:spcBef>
                <a:spcPct val="0"/>
              </a:spcBef>
              <a:buFontTx/>
              <a:buNone/>
            </a:pPr>
            <a:r>
              <a:rPr lang="en-US" altLang="zh-CN" sz="3600" b="1" dirty="0">
                <a:solidFill>
                  <a:srgbClr val="CC0000"/>
                </a:solidFill>
              </a:rPr>
              <a:t>      friend </a:t>
            </a:r>
            <a:r>
              <a:rPr lang="en-US" altLang="zh-CN" sz="3600" b="1" dirty="0" err="1">
                <a:solidFill>
                  <a:srgbClr val="CC0000"/>
                </a:solidFill>
              </a:rPr>
              <a:t>istream</a:t>
            </a:r>
            <a:r>
              <a:rPr lang="en-US" altLang="zh-CN" sz="3600" b="1" dirty="0">
                <a:solidFill>
                  <a:srgbClr val="CC0000"/>
                </a:solidFill>
              </a:rPr>
              <a:t>&amp; operator &gt;&gt; (</a:t>
            </a:r>
            <a:r>
              <a:rPr lang="en-US" altLang="zh-CN" sz="3600" b="1" dirty="0" err="1">
                <a:solidFill>
                  <a:srgbClr val="CC0000"/>
                </a:solidFill>
              </a:rPr>
              <a:t>istream</a:t>
            </a:r>
            <a:r>
              <a:rPr lang="en-US" altLang="zh-CN" sz="3600" b="1" dirty="0">
                <a:solidFill>
                  <a:srgbClr val="CC0000"/>
                </a:solidFill>
              </a:rPr>
              <a:t>&amp;</a:t>
            </a:r>
          </a:p>
          <a:p>
            <a:pPr eaLnBrk="1" hangingPunct="1">
              <a:spcBef>
                <a:spcPct val="0"/>
              </a:spcBef>
              <a:buFontTx/>
              <a:buNone/>
            </a:pPr>
            <a:r>
              <a:rPr lang="en-US" altLang="zh-CN" sz="3600" b="1" dirty="0">
                <a:solidFill>
                  <a:srgbClr val="CC0000"/>
                </a:solidFill>
              </a:rPr>
              <a:t>           </a:t>
            </a:r>
            <a:r>
              <a:rPr lang="en-US" altLang="zh-CN" sz="3600" dirty="0" err="1">
                <a:solidFill>
                  <a:srgbClr val="CC0000"/>
                </a:solidFill>
              </a:rPr>
              <a:t>inStream</a:t>
            </a:r>
            <a:r>
              <a:rPr lang="en-US" altLang="zh-CN" sz="3600" b="1" dirty="0">
                <a:solidFill>
                  <a:srgbClr val="CC0000"/>
                </a:solidFill>
              </a:rPr>
              <a:t>, </a:t>
            </a:r>
            <a:r>
              <a:rPr lang="en-US" altLang="zh-CN" sz="3600" b="1" dirty="0" err="1">
                <a:ln w="22225">
                  <a:solidFill>
                    <a:schemeClr val="accent2"/>
                  </a:solidFill>
                  <a:prstDash val="solid"/>
                </a:ln>
                <a:solidFill>
                  <a:schemeClr val="accent2">
                    <a:lumMod val="40000"/>
                    <a:lumOff val="60000"/>
                  </a:schemeClr>
                </a:solidFill>
              </a:rPr>
              <a:t>datalist</a:t>
            </a:r>
            <a:r>
              <a:rPr lang="en-US" altLang="zh-CN" sz="3600" b="1" dirty="0">
                <a:ln w="22225">
                  <a:solidFill>
                    <a:schemeClr val="accent2"/>
                  </a:solidFill>
                  <a:prstDash val="solid"/>
                </a:ln>
                <a:solidFill>
                  <a:schemeClr val="accent2">
                    <a:lumMod val="40000"/>
                    <a:lumOff val="60000"/>
                  </a:schemeClr>
                </a:solidFill>
              </a:rPr>
              <a:t>&lt;Type&gt;</a:t>
            </a:r>
            <a:r>
              <a:rPr lang="en-US" altLang="zh-CN" sz="3600" b="1" dirty="0">
                <a:solidFill>
                  <a:srgbClr val="CC0000"/>
                </a:solidFill>
              </a:rPr>
              <a:t>&amp;</a:t>
            </a:r>
            <a:r>
              <a:rPr lang="en-US" altLang="zh-CN" sz="3600" dirty="0">
                <a:solidFill>
                  <a:srgbClr val="CC0000"/>
                </a:solidFill>
              </a:rPr>
              <a:t> </a:t>
            </a:r>
            <a:r>
              <a:rPr lang="en-US" altLang="zh-CN" sz="3600" dirty="0" err="1">
                <a:solidFill>
                  <a:srgbClr val="CC0000"/>
                </a:solidFill>
              </a:rPr>
              <a:t>inList</a:t>
            </a:r>
            <a:r>
              <a:rPr lang="en-US" altLang="zh-CN" sz="3600" dirty="0">
                <a:solidFill>
                  <a:srgbClr val="CC0000"/>
                </a:solidFill>
              </a:rPr>
              <a:t>)</a:t>
            </a:r>
            <a:r>
              <a:rPr lang="en-US" altLang="zh-CN" sz="3600" b="1" dirty="0">
                <a:solidFill>
                  <a:srgbClr val="CC0000"/>
                </a:solidFill>
              </a:rPr>
              <a:t>;</a:t>
            </a:r>
            <a:endParaRPr lang="en-US" altLang="zh-CN" sz="3600" dirty="0">
              <a:solidFill>
                <a:srgbClr val="CC0000"/>
              </a:solidFill>
            </a:endParaRPr>
          </a:p>
          <a:p>
            <a:pPr eaLnBrk="1" hangingPunct="1">
              <a:spcBef>
                <a:spcPct val="0"/>
              </a:spcBef>
              <a:buFontTx/>
              <a:buNone/>
            </a:pPr>
            <a:r>
              <a:rPr lang="en-US" altLang="zh-CN" sz="3600" b="1" dirty="0">
                <a:solidFill>
                  <a:srgbClr val="CC0000"/>
                </a:solidFill>
              </a:rPr>
              <a:t> } </a:t>
            </a:r>
            <a:endParaRPr lang="en-US" altLang="zh-CN" sz="4000" dirty="0"/>
          </a:p>
        </p:txBody>
      </p:sp>
      <p:sp>
        <p:nvSpPr>
          <p:cNvPr id="2" name="Rectangle 1"/>
          <p:cNvSpPr/>
          <p:nvPr/>
        </p:nvSpPr>
        <p:spPr>
          <a:xfrm>
            <a:off x="899592" y="6068786"/>
            <a:ext cx="6480720" cy="461665"/>
          </a:xfrm>
          <a:prstGeom prst="rect">
            <a:avLst/>
          </a:prstGeom>
        </p:spPr>
        <p:txBody>
          <a:bodyPr wrap="square">
            <a:spAutoFit/>
          </a:bodyPr>
          <a:lstStyle/>
          <a:p>
            <a:r>
              <a:rPr lang="zh-CN" altLang="en-US" dirty="0" smtClean="0">
                <a:solidFill>
                  <a:srgbClr val="222222"/>
                </a:solidFill>
                <a:latin typeface="Arial" charset="0"/>
              </a:rPr>
              <a:t>是否能过访问</a:t>
            </a:r>
            <a:r>
              <a:rPr lang="en-US" dirty="0" err="1" smtClean="0">
                <a:solidFill>
                  <a:srgbClr val="222222"/>
                </a:solidFill>
                <a:latin typeface="Arial" charset="0"/>
              </a:rPr>
              <a:t>private、protected、public</a:t>
            </a:r>
            <a:r>
              <a:rPr lang="zh-CN" altLang="en-US" dirty="0" smtClean="0">
                <a:solidFill>
                  <a:srgbClr val="222222"/>
                </a:solidFill>
                <a:latin typeface="Arial" charset="0"/>
              </a:rPr>
              <a:t>数据</a:t>
            </a:r>
            <a:endParaRPr lang="en-US" dirty="0"/>
          </a:p>
        </p:txBody>
      </p:sp>
    </p:spTree>
  </p:cSld>
  <p:clrMapOvr>
    <a:masterClrMapping/>
  </p:clrMapOvr>
  <p:transition>
    <p:spli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395536" y="352425"/>
            <a:ext cx="834390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3600" b="1" dirty="0" smtClean="0">
                <a:solidFill>
                  <a:srgbClr val="6600CC"/>
                </a:solidFill>
                <a:effectLst>
                  <a:outerShdw blurRad="38100" dist="38100" dir="2700000" algn="tl">
                    <a:srgbClr val="C0C0C0"/>
                  </a:outerShdw>
                </a:effectLst>
                <a:ea typeface="隶书" pitchFamily="49" charset="-122"/>
              </a:rPr>
              <a:t>类中所有操作作为模板函数的实现</a:t>
            </a:r>
            <a:endParaRPr lang="zh-CN" altLang="en-US" sz="3000" b="1" dirty="0" smtClean="0">
              <a:ea typeface="仿宋_GB2312" pitchFamily="49" charset="-122"/>
            </a:endParaRPr>
          </a:p>
          <a:p>
            <a:pPr eaLnBrk="1" hangingPunct="1">
              <a:defRPr/>
            </a:pPr>
            <a:r>
              <a:rPr lang="en-US" altLang="zh-CN" sz="3600" b="1" dirty="0" smtClean="0">
                <a:solidFill>
                  <a:srgbClr val="CC0000"/>
                </a:solidFill>
              </a:rPr>
              <a:t>#include</a:t>
            </a:r>
            <a:r>
              <a:rPr lang="en-US" altLang="zh-CN" sz="3600" dirty="0" smtClean="0">
                <a:solidFill>
                  <a:srgbClr val="CC0000"/>
                </a:solidFill>
              </a:rPr>
              <a:t> “</a:t>
            </a:r>
            <a:r>
              <a:rPr lang="en-US" altLang="zh-CN" sz="3600" dirty="0" err="1" smtClean="0">
                <a:solidFill>
                  <a:srgbClr val="CC0000"/>
                </a:solidFill>
              </a:rPr>
              <a:t>datalist.h</a:t>
            </a:r>
            <a:r>
              <a:rPr lang="en-US" altLang="zh-CN" sz="3600" dirty="0" smtClean="0">
                <a:solidFill>
                  <a:srgbClr val="CC0000"/>
                </a:solidFill>
              </a:rPr>
              <a:t>”</a:t>
            </a:r>
          </a:p>
          <a:p>
            <a:pPr eaLnBrk="1" hangingPunct="1">
              <a:defRPr/>
            </a:pPr>
            <a:r>
              <a:rPr lang="en-US" altLang="zh-CN" sz="3600" b="1" dirty="0" smtClean="0">
                <a:solidFill>
                  <a:srgbClr val="CC0000"/>
                </a:solidFill>
              </a:rPr>
              <a:t> </a:t>
            </a:r>
            <a:r>
              <a:rPr lang="en-US" altLang="zh-CN" sz="3600" b="1" dirty="0" smtClean="0">
                <a:ln w="22225">
                  <a:solidFill>
                    <a:schemeClr val="accent2"/>
                  </a:solidFill>
                  <a:prstDash val="solid"/>
                </a:ln>
                <a:solidFill>
                  <a:schemeClr val="accent2">
                    <a:lumMod val="40000"/>
                    <a:lumOff val="60000"/>
                  </a:schemeClr>
                </a:solidFill>
              </a:rPr>
              <a:t>template &lt;class Type&gt; void </a:t>
            </a:r>
            <a:r>
              <a:rPr lang="en-US" altLang="zh-CN" sz="3600" b="1" dirty="0" err="1" smtClean="0">
                <a:ln w="22225">
                  <a:solidFill>
                    <a:schemeClr val="accent2"/>
                  </a:solidFill>
                  <a:prstDash val="solid"/>
                </a:ln>
                <a:solidFill>
                  <a:schemeClr val="accent2">
                    <a:lumMod val="40000"/>
                    <a:lumOff val="60000"/>
                  </a:schemeClr>
                </a:solidFill>
              </a:rPr>
              <a:t>dataList</a:t>
            </a:r>
            <a:r>
              <a:rPr lang="en-US" altLang="zh-CN" sz="3600" b="1" dirty="0" smtClean="0">
                <a:ln w="22225">
                  <a:solidFill>
                    <a:schemeClr val="accent2"/>
                  </a:solidFill>
                  <a:prstDash val="solid"/>
                </a:ln>
                <a:solidFill>
                  <a:schemeClr val="accent2">
                    <a:lumMod val="40000"/>
                    <a:lumOff val="60000"/>
                  </a:schemeClr>
                </a:solidFill>
              </a:rPr>
              <a:t> </a:t>
            </a:r>
          </a:p>
          <a:p>
            <a:pPr eaLnBrk="1" hangingPunct="1">
              <a:defRPr/>
            </a:pPr>
            <a:r>
              <a:rPr lang="en-US" altLang="zh-CN" sz="3600" b="1" dirty="0" smtClean="0">
                <a:ln w="22225">
                  <a:solidFill>
                    <a:schemeClr val="accent2"/>
                  </a:solidFill>
                  <a:prstDash val="solid"/>
                </a:ln>
                <a:solidFill>
                  <a:schemeClr val="accent2">
                    <a:lumMod val="40000"/>
                    <a:lumOff val="60000"/>
                  </a:schemeClr>
                </a:solidFill>
              </a:rPr>
              <a:t>  &lt;Type&gt; </a:t>
            </a:r>
            <a:r>
              <a:rPr lang="en-US" altLang="zh-CN" sz="3600" b="1" dirty="0" smtClean="0">
                <a:solidFill>
                  <a:srgbClr val="CC0000"/>
                </a:solidFill>
              </a:rPr>
              <a:t>:: </a:t>
            </a:r>
            <a:r>
              <a:rPr lang="en-US" altLang="zh-CN" sz="3600" dirty="0" smtClean="0">
                <a:solidFill>
                  <a:srgbClr val="CC0000"/>
                </a:solidFill>
              </a:rPr>
              <a:t>Swap</a:t>
            </a:r>
            <a:r>
              <a:rPr lang="en-US" altLang="zh-CN" sz="3600" b="1" dirty="0" smtClean="0">
                <a:solidFill>
                  <a:srgbClr val="CC0000"/>
                </a:solidFill>
              </a:rPr>
              <a:t> </a:t>
            </a:r>
            <a:r>
              <a:rPr lang="en-US" altLang="zh-CN" sz="3600" dirty="0" smtClean="0">
                <a:solidFill>
                  <a:srgbClr val="CC0000"/>
                </a:solidFill>
              </a:rPr>
              <a:t>(</a:t>
            </a:r>
            <a:r>
              <a:rPr lang="en-US" altLang="zh-CN" sz="3600" b="1" dirty="0" err="1" smtClean="0">
                <a:solidFill>
                  <a:srgbClr val="CC0000"/>
                </a:solidFill>
              </a:rPr>
              <a:t>int</a:t>
            </a:r>
            <a:r>
              <a:rPr lang="en-US" altLang="zh-CN" sz="3600" b="1" dirty="0" smtClean="0">
                <a:solidFill>
                  <a:srgbClr val="CC0000"/>
                </a:solidFill>
              </a:rPr>
              <a:t> </a:t>
            </a:r>
            <a:r>
              <a:rPr lang="en-US" altLang="zh-CN" sz="3600" dirty="0" smtClean="0">
                <a:solidFill>
                  <a:srgbClr val="CC0000"/>
                </a:solidFill>
              </a:rPr>
              <a:t>m1</a:t>
            </a:r>
            <a:r>
              <a:rPr lang="en-US" altLang="zh-CN" sz="3600" b="1" dirty="0" smtClean="0">
                <a:solidFill>
                  <a:srgbClr val="CC0000"/>
                </a:solidFill>
              </a:rPr>
              <a:t>,  </a:t>
            </a:r>
            <a:r>
              <a:rPr lang="en-US" altLang="zh-CN" sz="3600" b="1" dirty="0" err="1" smtClean="0">
                <a:solidFill>
                  <a:srgbClr val="CC0000"/>
                </a:solidFill>
              </a:rPr>
              <a:t>int</a:t>
            </a:r>
            <a:r>
              <a:rPr lang="en-US" altLang="zh-CN" sz="3600" b="1" dirty="0" smtClean="0">
                <a:solidFill>
                  <a:srgbClr val="CC0000"/>
                </a:solidFill>
              </a:rPr>
              <a:t> </a:t>
            </a:r>
            <a:r>
              <a:rPr lang="en-US" altLang="zh-CN" sz="3600" dirty="0" smtClean="0">
                <a:solidFill>
                  <a:srgbClr val="CC0000"/>
                </a:solidFill>
              </a:rPr>
              <a:t>m2) </a:t>
            </a:r>
            <a:r>
              <a:rPr lang="en-US" altLang="zh-CN" sz="3600" b="1" dirty="0" smtClean="0">
                <a:solidFill>
                  <a:srgbClr val="CC0000"/>
                </a:solidFill>
              </a:rPr>
              <a:t>{</a:t>
            </a:r>
            <a:endParaRPr lang="en-US" altLang="zh-CN" sz="3600" dirty="0" smtClean="0">
              <a:solidFill>
                <a:srgbClr val="CC0000"/>
              </a:solidFill>
            </a:endParaRPr>
          </a:p>
          <a:p>
            <a:pPr eaLnBrk="1" hangingPunct="1">
              <a:defRPr/>
            </a:pPr>
            <a:r>
              <a:rPr lang="en-US" altLang="zh-CN" sz="3600" dirty="0" smtClean="0">
                <a:solidFill>
                  <a:srgbClr val="CC0000"/>
                </a:solidFill>
              </a:rPr>
              <a:t> </a:t>
            </a:r>
            <a:r>
              <a:rPr lang="en-US" altLang="zh-CN" sz="3600" dirty="0" smtClean="0">
                <a:solidFill>
                  <a:srgbClr val="0000FF"/>
                </a:solidFill>
                <a:ea typeface="隶书" pitchFamily="49" charset="-122"/>
              </a:rPr>
              <a:t>//</a:t>
            </a:r>
            <a:r>
              <a:rPr lang="zh-CN" altLang="en-US" sz="3600" dirty="0" smtClean="0">
                <a:solidFill>
                  <a:srgbClr val="0000FF"/>
                </a:solidFill>
                <a:ea typeface="隶书" pitchFamily="49" charset="-122"/>
              </a:rPr>
              <a:t>交换由</a:t>
            </a:r>
            <a:r>
              <a:rPr lang="en-US" altLang="zh-CN" sz="3600" dirty="0" smtClean="0">
                <a:solidFill>
                  <a:srgbClr val="0000FF"/>
                </a:solidFill>
                <a:ea typeface="隶书" pitchFamily="49" charset="-122"/>
              </a:rPr>
              <a:t>m1, m2</a:t>
            </a:r>
            <a:r>
              <a:rPr lang="zh-CN" altLang="en-US" sz="3600" dirty="0" smtClean="0">
                <a:solidFill>
                  <a:srgbClr val="0000FF"/>
                </a:solidFill>
                <a:ea typeface="隶书" pitchFamily="49" charset="-122"/>
              </a:rPr>
              <a:t>为下标的数组元素的值</a:t>
            </a:r>
            <a:endParaRPr lang="zh-CN" altLang="en-US" sz="3600" b="1" dirty="0" smtClean="0">
              <a:solidFill>
                <a:srgbClr val="CC0000"/>
              </a:solidFill>
            </a:endParaRPr>
          </a:p>
          <a:p>
            <a:pPr eaLnBrk="1" hangingPunct="1">
              <a:defRPr/>
            </a:pPr>
            <a:r>
              <a:rPr lang="zh-CN" altLang="en-US" sz="3600" b="1" dirty="0" smtClean="0">
                <a:solidFill>
                  <a:srgbClr val="CC0000"/>
                </a:solidFill>
              </a:rPr>
              <a:t>      </a:t>
            </a:r>
            <a:r>
              <a:rPr lang="en-US" altLang="zh-CN" sz="3600" b="1" dirty="0" smtClean="0">
                <a:solidFill>
                  <a:srgbClr val="CC0000"/>
                </a:solidFill>
              </a:rPr>
              <a:t>Type</a:t>
            </a:r>
            <a:r>
              <a:rPr lang="en-US" altLang="zh-CN" sz="3600" dirty="0" smtClean="0">
                <a:solidFill>
                  <a:srgbClr val="CC0000"/>
                </a:solidFill>
              </a:rPr>
              <a:t> temp</a:t>
            </a:r>
            <a:r>
              <a:rPr lang="en-US" altLang="zh-CN" sz="3600" b="1" dirty="0" smtClean="0">
                <a:solidFill>
                  <a:srgbClr val="CC0000"/>
                </a:solidFill>
              </a:rPr>
              <a:t> = </a:t>
            </a:r>
            <a:r>
              <a:rPr lang="en-US" altLang="zh-CN" sz="3600" dirty="0" smtClean="0">
                <a:solidFill>
                  <a:srgbClr val="CC0000"/>
                </a:solidFill>
              </a:rPr>
              <a:t>Element</a:t>
            </a:r>
            <a:r>
              <a:rPr lang="en-US" altLang="zh-CN" sz="3600" b="1" dirty="0" smtClean="0">
                <a:solidFill>
                  <a:srgbClr val="CC0000"/>
                </a:solidFill>
              </a:rPr>
              <a:t> </a:t>
            </a:r>
            <a:r>
              <a:rPr lang="en-US" altLang="zh-CN" sz="3600" dirty="0" smtClean="0">
                <a:solidFill>
                  <a:srgbClr val="CC0000"/>
                </a:solidFill>
              </a:rPr>
              <a:t>[m1]</a:t>
            </a:r>
            <a:r>
              <a:rPr lang="en-US" altLang="zh-CN" sz="3600" b="1" dirty="0" smtClean="0">
                <a:solidFill>
                  <a:srgbClr val="CC0000"/>
                </a:solidFill>
              </a:rPr>
              <a:t>;		</a:t>
            </a:r>
          </a:p>
          <a:p>
            <a:pPr eaLnBrk="1" hangingPunct="1">
              <a:defRPr/>
            </a:pPr>
            <a:r>
              <a:rPr lang="en-US" altLang="zh-CN" sz="3600" b="1" dirty="0" smtClean="0">
                <a:solidFill>
                  <a:srgbClr val="CC0000"/>
                </a:solidFill>
              </a:rPr>
              <a:t>      </a:t>
            </a:r>
            <a:r>
              <a:rPr lang="en-US" altLang="zh-CN" sz="3600" dirty="0" smtClean="0">
                <a:solidFill>
                  <a:srgbClr val="CC0000"/>
                </a:solidFill>
              </a:rPr>
              <a:t>Element</a:t>
            </a:r>
            <a:r>
              <a:rPr lang="en-US" altLang="zh-CN" sz="3600" b="1" dirty="0" smtClean="0">
                <a:solidFill>
                  <a:srgbClr val="CC0000"/>
                </a:solidFill>
              </a:rPr>
              <a:t> </a:t>
            </a:r>
            <a:r>
              <a:rPr lang="en-US" altLang="zh-CN" sz="3600" dirty="0" smtClean="0">
                <a:solidFill>
                  <a:srgbClr val="CC0000"/>
                </a:solidFill>
              </a:rPr>
              <a:t>[m1] = Element</a:t>
            </a:r>
            <a:r>
              <a:rPr lang="en-US" altLang="zh-CN" sz="3600" b="1" dirty="0" smtClean="0">
                <a:solidFill>
                  <a:srgbClr val="CC0000"/>
                </a:solidFill>
              </a:rPr>
              <a:t> </a:t>
            </a:r>
            <a:r>
              <a:rPr lang="en-US" altLang="zh-CN" sz="3600" dirty="0" smtClean="0">
                <a:solidFill>
                  <a:srgbClr val="CC0000"/>
                </a:solidFill>
              </a:rPr>
              <a:t>[m2]</a:t>
            </a:r>
            <a:r>
              <a:rPr lang="en-US" altLang="zh-CN" sz="3600" b="1" dirty="0" smtClean="0">
                <a:solidFill>
                  <a:srgbClr val="CC0000"/>
                </a:solidFill>
              </a:rPr>
              <a:t>;</a:t>
            </a:r>
          </a:p>
          <a:p>
            <a:pPr eaLnBrk="1" hangingPunct="1">
              <a:defRPr/>
            </a:pPr>
            <a:r>
              <a:rPr lang="en-US" altLang="zh-CN" sz="3600" b="1" dirty="0" smtClean="0">
                <a:solidFill>
                  <a:srgbClr val="CC0000"/>
                </a:solidFill>
              </a:rPr>
              <a:t>      </a:t>
            </a:r>
            <a:r>
              <a:rPr lang="en-US" altLang="zh-CN" sz="3600" dirty="0" smtClean="0">
                <a:solidFill>
                  <a:srgbClr val="CC0000"/>
                </a:solidFill>
              </a:rPr>
              <a:t>Element [m2] = temp</a:t>
            </a:r>
            <a:r>
              <a:rPr lang="en-US" altLang="zh-CN" sz="3600" b="1" dirty="0" smtClean="0">
                <a:solidFill>
                  <a:srgbClr val="CC0000"/>
                </a:solidFill>
              </a:rPr>
              <a:t>;</a:t>
            </a:r>
          </a:p>
          <a:p>
            <a:pPr eaLnBrk="1" hangingPunct="1">
              <a:defRPr/>
            </a:pPr>
            <a:r>
              <a:rPr lang="en-US" altLang="zh-CN" sz="3600" b="1" dirty="0" smtClean="0">
                <a:solidFill>
                  <a:srgbClr val="CC0000"/>
                </a:solidFill>
              </a:rPr>
              <a:t> }</a:t>
            </a:r>
            <a:endParaRPr lang="en-US" altLang="zh-CN" sz="3000" b="1" dirty="0" smtClean="0"/>
          </a:p>
        </p:txBody>
      </p:sp>
    </p:spTree>
  </p:cSld>
  <p:clrMapOvr>
    <a:masterClrMapping/>
  </p:clrMapOvr>
  <p:transition>
    <p:spli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00050" y="228600"/>
            <a:ext cx="8515350" cy="615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spcBef>
                <a:spcPct val="20000"/>
              </a:spcBef>
              <a:buChar char="•"/>
              <a:defRPr kumimoji="1" sz="3200">
                <a:solidFill>
                  <a:schemeClr val="tx1"/>
                </a:solidFill>
                <a:latin typeface="Times New Roman" charset="0"/>
                <a:ea typeface="宋体" charset="-122"/>
              </a:defRPr>
            </a:lvl1pPr>
            <a:lvl2pPr marL="742950" indent="-285750" defTabSz="1128713">
              <a:spcBef>
                <a:spcPct val="20000"/>
              </a:spcBef>
              <a:buChar char="–"/>
              <a:defRPr kumimoji="1" sz="2800">
                <a:solidFill>
                  <a:schemeClr val="tx1"/>
                </a:solidFill>
                <a:latin typeface="Times New Roman" charset="0"/>
                <a:ea typeface="宋体" charset="-122"/>
              </a:defRPr>
            </a:lvl2pPr>
            <a:lvl3pPr marL="1143000" indent="-228600" defTabSz="1128713">
              <a:spcBef>
                <a:spcPct val="20000"/>
              </a:spcBef>
              <a:buChar char="•"/>
              <a:defRPr kumimoji="1" sz="2400">
                <a:solidFill>
                  <a:schemeClr val="tx1"/>
                </a:solidFill>
                <a:latin typeface="Times New Roman" charset="0"/>
                <a:ea typeface="宋体" charset="-122"/>
              </a:defRPr>
            </a:lvl3pPr>
            <a:lvl4pPr marL="1600200" indent="-228600" defTabSz="1128713">
              <a:spcBef>
                <a:spcPct val="20000"/>
              </a:spcBef>
              <a:buChar char="–"/>
              <a:defRPr kumimoji="1" sz="2000">
                <a:solidFill>
                  <a:schemeClr val="tx1"/>
                </a:solidFill>
                <a:latin typeface="Times New Roman" charset="0"/>
                <a:ea typeface="宋体" charset="-122"/>
              </a:defRPr>
            </a:lvl4pPr>
            <a:lvl5pPr marL="2057400" indent="-228600" defTabSz="1128713">
              <a:spcBef>
                <a:spcPct val="20000"/>
              </a:spcBef>
              <a:buChar char="»"/>
              <a:defRPr kumimoji="1" sz="2000">
                <a:solidFill>
                  <a:schemeClr val="tx1"/>
                </a:solidFill>
                <a:latin typeface="Times New Roman" charset="0"/>
                <a:ea typeface="宋体" charset="-122"/>
              </a:defRPr>
            </a:lvl5pPr>
            <a:lvl6pPr marL="25146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zh-CN" altLang="zh-CN" sz="3600" b="1" dirty="0">
                <a:solidFill>
                  <a:srgbClr val="CC0000"/>
                </a:solidFill>
              </a:rPr>
              <a:t> </a:t>
            </a:r>
            <a:r>
              <a:rPr lang="en-US" altLang="zh-CN" sz="3600" b="1" dirty="0">
                <a:solidFill>
                  <a:srgbClr val="CC0000"/>
                </a:solidFill>
              </a:rPr>
              <a:t>template &lt;class Type&gt;</a:t>
            </a:r>
          </a:p>
          <a:p>
            <a:pPr eaLnBrk="1" hangingPunct="1">
              <a:spcBef>
                <a:spcPct val="0"/>
              </a:spcBef>
              <a:buFontTx/>
              <a:buNone/>
            </a:pPr>
            <a:r>
              <a:rPr lang="en-US" altLang="zh-CN" sz="3600" b="1" dirty="0">
                <a:solidFill>
                  <a:srgbClr val="CC0000"/>
                </a:solidFill>
              </a:rPr>
              <a:t> </a:t>
            </a:r>
            <a:r>
              <a:rPr lang="en-US" altLang="zh-CN" sz="3600" b="1" dirty="0" err="1">
                <a:solidFill>
                  <a:srgbClr val="CC0000"/>
                </a:solidFill>
              </a:rPr>
              <a:t>int</a:t>
            </a:r>
            <a:r>
              <a:rPr lang="en-US" altLang="zh-CN" sz="3600" b="1" dirty="0">
                <a:solidFill>
                  <a:srgbClr val="CC0000"/>
                </a:solidFill>
              </a:rPr>
              <a:t> </a:t>
            </a:r>
            <a:r>
              <a:rPr lang="en-US" altLang="zh-CN" sz="3600" dirty="0" err="1">
                <a:solidFill>
                  <a:srgbClr val="CC0000"/>
                </a:solidFill>
              </a:rPr>
              <a:t>dataList</a:t>
            </a:r>
            <a:r>
              <a:rPr lang="en-US" altLang="zh-CN" sz="3600" dirty="0">
                <a:solidFill>
                  <a:srgbClr val="CC0000"/>
                </a:solidFill>
              </a:rPr>
              <a:t>&lt;</a:t>
            </a:r>
            <a:r>
              <a:rPr lang="en-US" altLang="zh-CN" sz="3600" b="1" dirty="0">
                <a:solidFill>
                  <a:srgbClr val="CC0000"/>
                </a:solidFill>
              </a:rPr>
              <a:t>Type&gt;::</a:t>
            </a:r>
          </a:p>
          <a:p>
            <a:pPr eaLnBrk="1" hangingPunct="1">
              <a:spcBef>
                <a:spcPct val="0"/>
              </a:spcBef>
              <a:buFontTx/>
              <a:buNone/>
            </a:pPr>
            <a:r>
              <a:rPr lang="en-US" altLang="zh-CN" sz="3600" b="1" dirty="0">
                <a:solidFill>
                  <a:srgbClr val="CC0000"/>
                </a:solidFill>
              </a:rPr>
              <a:t> </a:t>
            </a:r>
            <a:r>
              <a:rPr lang="en-US" altLang="zh-CN" sz="3600" dirty="0" err="1">
                <a:solidFill>
                  <a:srgbClr val="CC0000"/>
                </a:solidFill>
              </a:rPr>
              <a:t>MaxKey</a:t>
            </a:r>
            <a:r>
              <a:rPr lang="en-US" altLang="zh-CN" sz="3600" b="1" dirty="0">
                <a:solidFill>
                  <a:srgbClr val="CC0000"/>
                </a:solidFill>
              </a:rPr>
              <a:t> </a:t>
            </a:r>
            <a:r>
              <a:rPr lang="en-US" altLang="zh-CN" sz="3600" dirty="0">
                <a:solidFill>
                  <a:srgbClr val="CC0000"/>
                </a:solidFill>
              </a:rPr>
              <a:t>(</a:t>
            </a:r>
            <a:r>
              <a:rPr lang="en-US" altLang="zh-CN" sz="3600" b="1" dirty="0" err="1">
                <a:solidFill>
                  <a:srgbClr val="CC0000"/>
                </a:solidFill>
              </a:rPr>
              <a:t>int</a:t>
            </a:r>
            <a:r>
              <a:rPr lang="en-US" altLang="zh-CN" sz="3600" b="1" dirty="0">
                <a:solidFill>
                  <a:srgbClr val="CC0000"/>
                </a:solidFill>
              </a:rPr>
              <a:t> </a:t>
            </a:r>
            <a:r>
              <a:rPr lang="en-US" altLang="zh-CN" sz="3600" dirty="0">
                <a:solidFill>
                  <a:srgbClr val="CC0000"/>
                </a:solidFill>
              </a:rPr>
              <a:t>low</a:t>
            </a:r>
            <a:r>
              <a:rPr lang="en-US" altLang="zh-CN" sz="3600" b="1" dirty="0">
                <a:solidFill>
                  <a:srgbClr val="CC0000"/>
                </a:solidFill>
              </a:rPr>
              <a:t>, </a:t>
            </a:r>
            <a:r>
              <a:rPr lang="en-US" altLang="zh-CN" sz="3600" b="1" dirty="0" err="1">
                <a:solidFill>
                  <a:srgbClr val="CC0000"/>
                </a:solidFill>
              </a:rPr>
              <a:t>int</a:t>
            </a:r>
            <a:r>
              <a:rPr lang="en-US" altLang="zh-CN" sz="3600" b="1" dirty="0">
                <a:solidFill>
                  <a:srgbClr val="CC0000"/>
                </a:solidFill>
              </a:rPr>
              <a:t> </a:t>
            </a:r>
            <a:r>
              <a:rPr lang="en-US" altLang="zh-CN" sz="3600" dirty="0">
                <a:solidFill>
                  <a:srgbClr val="CC0000"/>
                </a:solidFill>
              </a:rPr>
              <a:t>high) </a:t>
            </a:r>
            <a:r>
              <a:rPr lang="en-US" altLang="zh-CN" sz="3600" b="1" dirty="0">
                <a:solidFill>
                  <a:srgbClr val="CC0000"/>
                </a:solidFill>
              </a:rPr>
              <a:t>{</a:t>
            </a:r>
          </a:p>
          <a:p>
            <a:pPr eaLnBrk="1" hangingPunct="1">
              <a:spcBef>
                <a:spcPct val="0"/>
              </a:spcBef>
              <a:buFontTx/>
              <a:buNone/>
            </a:pPr>
            <a:r>
              <a:rPr lang="en-US" altLang="zh-CN" sz="3600" dirty="0">
                <a:solidFill>
                  <a:srgbClr val="CC0000"/>
                </a:solidFill>
              </a:rPr>
              <a:t> </a:t>
            </a:r>
            <a:r>
              <a:rPr lang="en-US" altLang="zh-CN" sz="3600" b="1" dirty="0">
                <a:solidFill>
                  <a:srgbClr val="0000FF"/>
                </a:solidFill>
                <a:ea typeface="隶书" pitchFamily="49" charset="-122"/>
              </a:rPr>
              <a:t>//</a:t>
            </a:r>
            <a:r>
              <a:rPr lang="zh-CN" altLang="en-US" sz="3600" dirty="0">
                <a:solidFill>
                  <a:srgbClr val="0000FF"/>
                </a:solidFill>
                <a:ea typeface="隶书" pitchFamily="49" charset="-122"/>
              </a:rPr>
              <a:t>查找数组</a:t>
            </a:r>
            <a:r>
              <a:rPr lang="en-US" altLang="zh-CN" sz="3600" b="1" dirty="0">
                <a:solidFill>
                  <a:srgbClr val="0000FF"/>
                </a:solidFill>
                <a:ea typeface="隶书" pitchFamily="49" charset="-122"/>
              </a:rPr>
              <a:t>Element[low]</a:t>
            </a:r>
            <a:r>
              <a:rPr lang="zh-CN" altLang="zh-CN" sz="3600" dirty="0">
                <a:solidFill>
                  <a:srgbClr val="0000FF"/>
                </a:solidFill>
                <a:ea typeface="隶书" pitchFamily="49" charset="-122"/>
              </a:rPr>
              <a:t>到</a:t>
            </a:r>
            <a:r>
              <a:rPr lang="en-US" altLang="zh-CN" sz="3600" b="1" dirty="0">
                <a:solidFill>
                  <a:srgbClr val="0000FF"/>
                </a:solidFill>
                <a:ea typeface="隶书" pitchFamily="49" charset="-122"/>
              </a:rPr>
              <a:t>Element[high]</a:t>
            </a:r>
          </a:p>
          <a:p>
            <a:pPr eaLnBrk="1" hangingPunct="1">
              <a:spcBef>
                <a:spcPct val="0"/>
              </a:spcBef>
              <a:buFontTx/>
              <a:buNone/>
            </a:pPr>
            <a:r>
              <a:rPr lang="en-US" altLang="zh-CN" sz="3600" b="1" dirty="0">
                <a:solidFill>
                  <a:srgbClr val="0000FF"/>
                </a:solidFill>
                <a:ea typeface="隶书" pitchFamily="49" charset="-122"/>
              </a:rPr>
              <a:t> //</a:t>
            </a:r>
            <a:r>
              <a:rPr lang="zh-CN" altLang="en-US" sz="3600" dirty="0">
                <a:solidFill>
                  <a:srgbClr val="0000FF"/>
                </a:solidFill>
                <a:ea typeface="隶书" pitchFamily="49" charset="-122"/>
              </a:rPr>
              <a:t>中的最大值，函数返回其位置</a:t>
            </a:r>
            <a:endParaRPr lang="zh-CN" altLang="en-US" sz="3600" b="1" dirty="0">
              <a:solidFill>
                <a:srgbClr val="CC0000"/>
              </a:solidFill>
              <a:ea typeface="楷体_GB2312" pitchFamily="49" charset="-122"/>
            </a:endParaRPr>
          </a:p>
          <a:p>
            <a:pPr eaLnBrk="1" hangingPunct="1">
              <a:spcBef>
                <a:spcPct val="0"/>
              </a:spcBef>
              <a:buFontTx/>
              <a:buNone/>
            </a:pPr>
            <a:r>
              <a:rPr lang="zh-CN" altLang="en-US" sz="3600" b="1" dirty="0">
                <a:solidFill>
                  <a:srgbClr val="CC0000"/>
                </a:solidFill>
              </a:rPr>
              <a:t>      </a:t>
            </a:r>
            <a:r>
              <a:rPr lang="en-US" altLang="zh-CN" sz="3600" b="1" dirty="0" err="1">
                <a:solidFill>
                  <a:srgbClr val="CC0000"/>
                </a:solidFill>
              </a:rPr>
              <a:t>int</a:t>
            </a:r>
            <a:r>
              <a:rPr lang="en-US" altLang="zh-CN" sz="3600" dirty="0">
                <a:solidFill>
                  <a:srgbClr val="CC0000"/>
                </a:solidFill>
              </a:rPr>
              <a:t> max = low</a:t>
            </a:r>
            <a:r>
              <a:rPr lang="en-US" altLang="zh-CN" sz="3600" b="1" dirty="0">
                <a:solidFill>
                  <a:srgbClr val="CC0000"/>
                </a:solidFill>
              </a:rPr>
              <a:t>;	</a:t>
            </a:r>
          </a:p>
          <a:p>
            <a:pPr eaLnBrk="1" hangingPunct="1">
              <a:spcBef>
                <a:spcPct val="0"/>
              </a:spcBef>
              <a:buFontTx/>
              <a:buNone/>
            </a:pPr>
            <a:r>
              <a:rPr lang="en-US" altLang="zh-CN" sz="3600" b="1" dirty="0">
                <a:solidFill>
                  <a:srgbClr val="CC0000"/>
                </a:solidFill>
              </a:rPr>
              <a:t>      for </a:t>
            </a:r>
            <a:r>
              <a:rPr lang="en-US" altLang="zh-CN" sz="3600" dirty="0">
                <a:solidFill>
                  <a:srgbClr val="CC0000"/>
                </a:solidFill>
              </a:rPr>
              <a:t>(</a:t>
            </a:r>
            <a:r>
              <a:rPr lang="en-US" altLang="zh-CN" sz="3600" b="1" dirty="0" err="1">
                <a:solidFill>
                  <a:srgbClr val="CC0000"/>
                </a:solidFill>
              </a:rPr>
              <a:t>int</a:t>
            </a:r>
            <a:r>
              <a:rPr lang="en-US" altLang="zh-CN" sz="3600" dirty="0">
                <a:solidFill>
                  <a:srgbClr val="CC0000"/>
                </a:solidFill>
              </a:rPr>
              <a:t> k </a:t>
            </a:r>
            <a:r>
              <a:rPr lang="en-US" altLang="zh-CN" sz="3600" b="1" dirty="0">
                <a:solidFill>
                  <a:srgbClr val="CC0000"/>
                </a:solidFill>
              </a:rPr>
              <a:t>= </a:t>
            </a:r>
            <a:r>
              <a:rPr lang="en-US" altLang="zh-CN" sz="3600" dirty="0">
                <a:solidFill>
                  <a:srgbClr val="CC0000"/>
                </a:solidFill>
              </a:rPr>
              <a:t>low+1</a:t>
            </a:r>
            <a:r>
              <a:rPr lang="en-US" altLang="zh-CN" sz="3600" b="1" dirty="0">
                <a:solidFill>
                  <a:srgbClr val="CC0000"/>
                </a:solidFill>
              </a:rPr>
              <a:t>, </a:t>
            </a:r>
            <a:r>
              <a:rPr lang="en-US" altLang="zh-CN" sz="3600" dirty="0">
                <a:solidFill>
                  <a:srgbClr val="CC0000"/>
                </a:solidFill>
              </a:rPr>
              <a:t>k &lt;= high</a:t>
            </a:r>
            <a:r>
              <a:rPr lang="en-US" altLang="zh-CN" sz="3600" b="1" dirty="0">
                <a:solidFill>
                  <a:srgbClr val="CC0000"/>
                </a:solidFill>
              </a:rPr>
              <a:t>,</a:t>
            </a:r>
            <a:r>
              <a:rPr lang="en-US" altLang="zh-CN" sz="3600" dirty="0">
                <a:solidFill>
                  <a:srgbClr val="CC0000"/>
                </a:solidFill>
              </a:rPr>
              <a:t> k++)</a:t>
            </a:r>
            <a:endParaRPr lang="en-US" altLang="zh-CN" sz="3600" b="1" dirty="0">
              <a:solidFill>
                <a:srgbClr val="CC0000"/>
              </a:solidFill>
            </a:endParaRPr>
          </a:p>
          <a:p>
            <a:pPr eaLnBrk="1" hangingPunct="1">
              <a:spcBef>
                <a:spcPct val="0"/>
              </a:spcBef>
              <a:buFontTx/>
              <a:buNone/>
            </a:pPr>
            <a:r>
              <a:rPr lang="en-US" altLang="zh-CN" sz="3600" b="1" dirty="0">
                <a:solidFill>
                  <a:srgbClr val="CC0000"/>
                </a:solidFill>
              </a:rPr>
              <a:t>  	 if </a:t>
            </a:r>
            <a:r>
              <a:rPr lang="en-US" altLang="zh-CN" sz="3600" dirty="0">
                <a:solidFill>
                  <a:srgbClr val="CC0000"/>
                </a:solidFill>
              </a:rPr>
              <a:t>( Element[max] &lt; Element[k] ) </a:t>
            </a:r>
          </a:p>
          <a:p>
            <a:pPr eaLnBrk="1" hangingPunct="1">
              <a:spcBef>
                <a:spcPct val="0"/>
              </a:spcBef>
              <a:buFontTx/>
              <a:buNone/>
            </a:pPr>
            <a:r>
              <a:rPr lang="en-US" altLang="zh-CN" sz="3600" dirty="0">
                <a:solidFill>
                  <a:srgbClr val="CC0000"/>
                </a:solidFill>
              </a:rPr>
              <a:t>  	      max = k</a:t>
            </a:r>
            <a:r>
              <a:rPr lang="en-US" altLang="zh-CN" sz="3600" b="1" dirty="0">
                <a:solidFill>
                  <a:srgbClr val="CC0000"/>
                </a:solidFill>
              </a:rPr>
              <a:t>;				</a:t>
            </a:r>
          </a:p>
          <a:p>
            <a:pPr eaLnBrk="1" hangingPunct="1">
              <a:spcBef>
                <a:spcPct val="0"/>
              </a:spcBef>
              <a:buFontTx/>
              <a:buNone/>
            </a:pPr>
            <a:r>
              <a:rPr lang="en-US" altLang="zh-CN" sz="3600" b="1" dirty="0">
                <a:solidFill>
                  <a:srgbClr val="CC0000"/>
                </a:solidFill>
              </a:rPr>
              <a:t>      return </a:t>
            </a:r>
            <a:r>
              <a:rPr lang="en-US" altLang="zh-CN" sz="3600" dirty="0">
                <a:solidFill>
                  <a:srgbClr val="CC0000"/>
                </a:solidFill>
              </a:rPr>
              <a:t>max</a:t>
            </a:r>
            <a:r>
              <a:rPr lang="en-US" altLang="zh-CN" sz="3600" b="1" dirty="0">
                <a:solidFill>
                  <a:srgbClr val="CC0000"/>
                </a:solidFill>
              </a:rPr>
              <a:t>;</a:t>
            </a:r>
          </a:p>
          <a:p>
            <a:pPr eaLnBrk="1" hangingPunct="1">
              <a:spcBef>
                <a:spcPct val="0"/>
              </a:spcBef>
              <a:buFontTx/>
              <a:buNone/>
            </a:pPr>
            <a:r>
              <a:rPr lang="en-US" altLang="zh-CN" sz="3600" b="1" dirty="0">
                <a:solidFill>
                  <a:srgbClr val="CC0000"/>
                </a:solidFill>
              </a:rPr>
              <a:t> }</a:t>
            </a:r>
            <a:endParaRPr lang="en-US" altLang="zh-CN" sz="4000" dirty="0"/>
          </a:p>
        </p:txBody>
      </p:sp>
    </p:spTree>
  </p:cSld>
  <p:clrMapOvr>
    <a:masterClrMapping/>
  </p:clrMapOvr>
  <p:transition>
    <p:spli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300" y="119063"/>
            <a:ext cx="9067800" cy="645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spcBef>
                <a:spcPct val="20000"/>
              </a:spcBef>
              <a:buChar char="•"/>
              <a:defRPr kumimoji="1" sz="3200">
                <a:solidFill>
                  <a:schemeClr val="tx1"/>
                </a:solidFill>
                <a:latin typeface="Times New Roman" charset="0"/>
                <a:ea typeface="宋体" charset="-122"/>
              </a:defRPr>
            </a:lvl1pPr>
            <a:lvl2pPr marL="742950" indent="-285750" defTabSz="1128713">
              <a:spcBef>
                <a:spcPct val="20000"/>
              </a:spcBef>
              <a:buChar char="–"/>
              <a:defRPr kumimoji="1" sz="2800">
                <a:solidFill>
                  <a:schemeClr val="tx1"/>
                </a:solidFill>
                <a:latin typeface="Times New Roman" charset="0"/>
                <a:ea typeface="宋体" charset="-122"/>
              </a:defRPr>
            </a:lvl2pPr>
            <a:lvl3pPr marL="1143000" indent="-228600" defTabSz="1128713">
              <a:spcBef>
                <a:spcPct val="20000"/>
              </a:spcBef>
              <a:buChar char="•"/>
              <a:defRPr kumimoji="1" sz="2400">
                <a:solidFill>
                  <a:schemeClr val="tx1"/>
                </a:solidFill>
                <a:latin typeface="Times New Roman" charset="0"/>
                <a:ea typeface="宋体" charset="-122"/>
              </a:defRPr>
            </a:lvl3pPr>
            <a:lvl4pPr marL="1600200" indent="-228600" defTabSz="1128713">
              <a:spcBef>
                <a:spcPct val="20000"/>
              </a:spcBef>
              <a:buChar char="–"/>
              <a:defRPr kumimoji="1" sz="2000">
                <a:solidFill>
                  <a:schemeClr val="tx1"/>
                </a:solidFill>
                <a:latin typeface="Times New Roman" charset="0"/>
                <a:ea typeface="宋体" charset="-122"/>
              </a:defRPr>
            </a:lvl4pPr>
            <a:lvl5pPr marL="2057400" indent="-228600" defTabSz="1128713">
              <a:spcBef>
                <a:spcPct val="20000"/>
              </a:spcBef>
              <a:buChar char="»"/>
              <a:defRPr kumimoji="1" sz="2000">
                <a:solidFill>
                  <a:schemeClr val="tx1"/>
                </a:solidFill>
                <a:latin typeface="Times New Roman" charset="0"/>
                <a:ea typeface="宋体" charset="-122"/>
              </a:defRPr>
            </a:lvl5pPr>
            <a:lvl6pPr marL="25146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lnSpc>
                <a:spcPct val="105000"/>
              </a:lnSpc>
              <a:spcBef>
                <a:spcPct val="0"/>
              </a:spcBef>
              <a:buFontTx/>
              <a:buNone/>
            </a:pPr>
            <a:r>
              <a:rPr lang="zh-CN" altLang="zh-CN" sz="3600" b="1">
                <a:solidFill>
                  <a:srgbClr val="CC0000"/>
                </a:solidFill>
              </a:rPr>
              <a:t> </a:t>
            </a:r>
            <a:r>
              <a:rPr lang="en-US" altLang="zh-CN" sz="3600" b="1">
                <a:solidFill>
                  <a:srgbClr val="CC0000"/>
                </a:solidFill>
              </a:rPr>
              <a:t>template &lt;class Type&gt; ostream&amp;</a:t>
            </a:r>
          </a:p>
          <a:p>
            <a:pPr eaLnBrk="1" hangingPunct="1">
              <a:lnSpc>
                <a:spcPct val="105000"/>
              </a:lnSpc>
              <a:spcBef>
                <a:spcPct val="0"/>
              </a:spcBef>
              <a:buFontTx/>
              <a:buNone/>
            </a:pPr>
            <a:r>
              <a:rPr lang="en-US" altLang="zh-CN" sz="3600" b="1">
                <a:solidFill>
                  <a:srgbClr val="CC0000"/>
                </a:solidFill>
              </a:rPr>
              <a:t> operator&lt;&lt; </a:t>
            </a:r>
            <a:r>
              <a:rPr lang="en-US" altLang="zh-CN" sz="3600">
                <a:solidFill>
                  <a:srgbClr val="CC0000"/>
                </a:solidFill>
              </a:rPr>
              <a:t>(</a:t>
            </a:r>
            <a:r>
              <a:rPr lang="en-US" altLang="zh-CN" sz="3600" b="1">
                <a:solidFill>
                  <a:srgbClr val="CC0000"/>
                </a:solidFill>
              </a:rPr>
              <a:t>ostream&amp; </a:t>
            </a:r>
            <a:r>
              <a:rPr lang="en-US" altLang="zh-CN" sz="3600">
                <a:solidFill>
                  <a:srgbClr val="CC0000"/>
                </a:solidFill>
              </a:rPr>
              <a:t>OutStream</a:t>
            </a:r>
            <a:r>
              <a:rPr lang="en-US" altLang="zh-CN" sz="3600" b="1">
                <a:solidFill>
                  <a:srgbClr val="CC0000"/>
                </a:solidFill>
              </a:rPr>
              <a:t>,</a:t>
            </a:r>
          </a:p>
          <a:p>
            <a:pPr eaLnBrk="1" hangingPunct="1">
              <a:lnSpc>
                <a:spcPct val="105000"/>
              </a:lnSpc>
              <a:spcBef>
                <a:spcPct val="0"/>
              </a:spcBef>
              <a:buFontTx/>
              <a:buNone/>
            </a:pPr>
            <a:r>
              <a:rPr lang="en-US" altLang="zh-CN" sz="3600" b="1">
                <a:solidFill>
                  <a:srgbClr val="CC0000"/>
                </a:solidFill>
              </a:rPr>
              <a:t> </a:t>
            </a:r>
            <a:r>
              <a:rPr lang="en-US" altLang="zh-CN" sz="3600">
                <a:solidFill>
                  <a:srgbClr val="CC0000"/>
                </a:solidFill>
              </a:rPr>
              <a:t>dataList</a:t>
            </a:r>
            <a:r>
              <a:rPr lang="en-US" altLang="zh-CN" sz="3600" b="1">
                <a:solidFill>
                  <a:srgbClr val="CC0000"/>
                </a:solidFill>
              </a:rPr>
              <a:t>&lt;Type&gt; </a:t>
            </a:r>
            <a:r>
              <a:rPr lang="en-US" altLang="zh-CN" sz="3600">
                <a:solidFill>
                  <a:srgbClr val="CC0000"/>
                </a:solidFill>
              </a:rPr>
              <a:t>OutList) </a:t>
            </a:r>
            <a:r>
              <a:rPr lang="en-US" altLang="zh-CN" sz="3600" b="1">
                <a:solidFill>
                  <a:srgbClr val="CC0000"/>
                </a:solidFill>
              </a:rPr>
              <a:t>{</a:t>
            </a:r>
          </a:p>
          <a:p>
            <a:pPr eaLnBrk="1" hangingPunct="1">
              <a:lnSpc>
                <a:spcPct val="105000"/>
              </a:lnSpc>
              <a:spcBef>
                <a:spcPct val="0"/>
              </a:spcBef>
              <a:buFontTx/>
              <a:buNone/>
            </a:pPr>
            <a:r>
              <a:rPr lang="en-US" altLang="zh-CN" sz="3600">
                <a:solidFill>
                  <a:srgbClr val="CC0000"/>
                </a:solidFill>
              </a:rPr>
              <a:t>      OutStream</a:t>
            </a:r>
            <a:r>
              <a:rPr lang="en-US" altLang="zh-CN" sz="3600" b="1">
                <a:solidFill>
                  <a:srgbClr val="CC0000"/>
                </a:solidFill>
              </a:rPr>
              <a:t> &lt;&lt; </a:t>
            </a:r>
            <a:r>
              <a:rPr lang="en-US" altLang="zh-CN" sz="3600">
                <a:solidFill>
                  <a:srgbClr val="CC0000"/>
                </a:solidFill>
              </a:rPr>
              <a:t>“</a:t>
            </a:r>
            <a:r>
              <a:rPr lang="zh-CN" altLang="en-US" sz="3600">
                <a:solidFill>
                  <a:srgbClr val="CC0000"/>
                </a:solidFill>
                <a:ea typeface="隶书" pitchFamily="49" charset="-122"/>
              </a:rPr>
              <a:t>数组内容</a:t>
            </a:r>
            <a:r>
              <a:rPr lang="zh-CN" altLang="en-US" sz="3600" b="1">
                <a:solidFill>
                  <a:srgbClr val="CC0000"/>
                </a:solidFill>
              </a:rPr>
              <a:t> </a:t>
            </a:r>
            <a:r>
              <a:rPr lang="en-US" altLang="zh-CN" sz="3600" b="1">
                <a:solidFill>
                  <a:srgbClr val="CC0000"/>
                </a:solidFill>
              </a:rPr>
              <a:t>:</a:t>
            </a:r>
            <a:r>
              <a:rPr lang="en-US" altLang="zh-CN" sz="3600">
                <a:solidFill>
                  <a:srgbClr val="CC0000"/>
                </a:solidFill>
              </a:rPr>
              <a:t> \n”</a:t>
            </a:r>
            <a:r>
              <a:rPr lang="en-US" altLang="zh-CN" sz="3600" b="1">
                <a:solidFill>
                  <a:srgbClr val="CC0000"/>
                </a:solidFill>
              </a:rPr>
              <a:t>;</a:t>
            </a:r>
          </a:p>
          <a:p>
            <a:pPr eaLnBrk="1" hangingPunct="1">
              <a:lnSpc>
                <a:spcPct val="105000"/>
              </a:lnSpc>
              <a:spcBef>
                <a:spcPct val="0"/>
              </a:spcBef>
              <a:buFontTx/>
              <a:buNone/>
            </a:pPr>
            <a:r>
              <a:rPr lang="en-US" altLang="zh-CN" sz="3600" b="1">
                <a:solidFill>
                  <a:srgbClr val="CC0000"/>
                </a:solidFill>
              </a:rPr>
              <a:t>      for</a:t>
            </a:r>
            <a:r>
              <a:rPr lang="en-US" altLang="zh-CN" sz="3600">
                <a:solidFill>
                  <a:srgbClr val="CC0000"/>
                </a:solidFill>
              </a:rPr>
              <a:t> (</a:t>
            </a:r>
            <a:r>
              <a:rPr lang="en-US" altLang="zh-CN" sz="3600" b="1">
                <a:solidFill>
                  <a:srgbClr val="CC0000"/>
                </a:solidFill>
              </a:rPr>
              <a:t>int </a:t>
            </a:r>
            <a:r>
              <a:rPr lang="en-US" altLang="zh-CN" sz="3600">
                <a:solidFill>
                  <a:srgbClr val="CC0000"/>
                </a:solidFill>
              </a:rPr>
              <a:t>i = 0</a:t>
            </a:r>
            <a:r>
              <a:rPr lang="en-US" altLang="zh-CN" sz="3600" b="1">
                <a:solidFill>
                  <a:srgbClr val="CC0000"/>
                </a:solidFill>
              </a:rPr>
              <a:t>; </a:t>
            </a:r>
            <a:r>
              <a:rPr lang="en-US" altLang="zh-CN" sz="3600">
                <a:solidFill>
                  <a:srgbClr val="CC0000"/>
                </a:solidFill>
              </a:rPr>
              <a:t>i &lt; OutList.ArraySize</a:t>
            </a:r>
            <a:r>
              <a:rPr lang="en-US" altLang="zh-CN" sz="3600" b="1">
                <a:solidFill>
                  <a:srgbClr val="CC0000"/>
                </a:solidFill>
              </a:rPr>
              <a:t>; i</a:t>
            </a:r>
            <a:r>
              <a:rPr lang="en-US" altLang="zh-CN" sz="3600">
                <a:solidFill>
                  <a:srgbClr val="CC0000"/>
                </a:solidFill>
              </a:rPr>
              <a:t>++)</a:t>
            </a:r>
          </a:p>
          <a:p>
            <a:pPr eaLnBrk="1" hangingPunct="1">
              <a:lnSpc>
                <a:spcPct val="105000"/>
              </a:lnSpc>
              <a:spcBef>
                <a:spcPct val="0"/>
              </a:spcBef>
              <a:buFontTx/>
              <a:buNone/>
            </a:pPr>
            <a:r>
              <a:rPr lang="en-US" altLang="zh-CN" sz="3600" b="1">
                <a:solidFill>
                  <a:srgbClr val="CC0000"/>
                </a:solidFill>
              </a:rPr>
              <a:t>         </a:t>
            </a:r>
            <a:r>
              <a:rPr lang="en-US" altLang="zh-CN" sz="3600">
                <a:solidFill>
                  <a:srgbClr val="CC0000"/>
                </a:solidFill>
              </a:rPr>
              <a:t>OutStream </a:t>
            </a:r>
            <a:r>
              <a:rPr lang="en-US" altLang="zh-CN" sz="3600" b="1">
                <a:solidFill>
                  <a:srgbClr val="CC0000"/>
                </a:solidFill>
              </a:rPr>
              <a:t>&lt;&lt;</a:t>
            </a:r>
            <a:r>
              <a:rPr lang="en-US" altLang="zh-CN" sz="3600">
                <a:solidFill>
                  <a:srgbClr val="CC0000"/>
                </a:solidFill>
              </a:rPr>
              <a:t> OutList.Element[i]</a:t>
            </a:r>
            <a:r>
              <a:rPr lang="en-US" altLang="zh-CN" sz="3600" b="1">
                <a:solidFill>
                  <a:srgbClr val="CC0000"/>
                </a:solidFill>
              </a:rPr>
              <a:t> &lt;&lt; ‘ ’;</a:t>
            </a:r>
          </a:p>
          <a:p>
            <a:pPr eaLnBrk="1" hangingPunct="1">
              <a:lnSpc>
                <a:spcPct val="105000"/>
              </a:lnSpc>
              <a:spcBef>
                <a:spcPct val="0"/>
              </a:spcBef>
              <a:buFontTx/>
              <a:buNone/>
            </a:pPr>
            <a:r>
              <a:rPr lang="en-US" altLang="zh-CN" sz="3600" b="1">
                <a:solidFill>
                  <a:srgbClr val="CC0000"/>
                </a:solidFill>
              </a:rPr>
              <a:t>      </a:t>
            </a:r>
            <a:r>
              <a:rPr lang="en-US" altLang="zh-CN" sz="3600">
                <a:solidFill>
                  <a:srgbClr val="CC0000"/>
                </a:solidFill>
              </a:rPr>
              <a:t>OutStream</a:t>
            </a:r>
            <a:r>
              <a:rPr lang="en-US" altLang="zh-CN" sz="3600" b="1">
                <a:solidFill>
                  <a:srgbClr val="CC0000"/>
                </a:solidFill>
              </a:rPr>
              <a:t> &lt;&lt; endl;</a:t>
            </a:r>
          </a:p>
          <a:p>
            <a:pPr eaLnBrk="1" hangingPunct="1">
              <a:lnSpc>
                <a:spcPct val="105000"/>
              </a:lnSpc>
              <a:spcBef>
                <a:spcPct val="0"/>
              </a:spcBef>
              <a:buFontTx/>
              <a:buNone/>
            </a:pPr>
            <a:r>
              <a:rPr lang="en-US" altLang="zh-CN" sz="3600" b="1">
                <a:solidFill>
                  <a:srgbClr val="CC0000"/>
                </a:solidFill>
              </a:rPr>
              <a:t>      </a:t>
            </a:r>
            <a:r>
              <a:rPr lang="en-US" altLang="zh-CN" sz="3600">
                <a:solidFill>
                  <a:srgbClr val="CC0000"/>
                </a:solidFill>
              </a:rPr>
              <a:t>OuStream</a:t>
            </a:r>
            <a:r>
              <a:rPr lang="en-US" altLang="zh-CN" sz="3600" b="1">
                <a:solidFill>
                  <a:srgbClr val="CC0000"/>
                </a:solidFill>
              </a:rPr>
              <a:t> &lt;&lt; </a:t>
            </a:r>
            <a:r>
              <a:rPr lang="en-US" altLang="zh-CN" sz="3600">
                <a:solidFill>
                  <a:srgbClr val="CC0000"/>
                </a:solidFill>
              </a:rPr>
              <a:t>“</a:t>
            </a:r>
            <a:r>
              <a:rPr lang="zh-CN" altLang="en-US" sz="3600">
                <a:solidFill>
                  <a:srgbClr val="CC0000"/>
                </a:solidFill>
                <a:ea typeface="隶书" pitchFamily="49" charset="-122"/>
              </a:rPr>
              <a:t>数组当前大小</a:t>
            </a:r>
            <a:r>
              <a:rPr lang="zh-CN" altLang="en-US" sz="3600" b="1">
                <a:solidFill>
                  <a:srgbClr val="CC0000"/>
                </a:solidFill>
              </a:rPr>
              <a:t> </a:t>
            </a:r>
            <a:r>
              <a:rPr lang="en-US" altLang="zh-CN" sz="3600" b="1">
                <a:solidFill>
                  <a:srgbClr val="CC0000"/>
                </a:solidFill>
              </a:rPr>
              <a:t>: </a:t>
            </a:r>
            <a:r>
              <a:rPr lang="en-US" altLang="zh-CN" sz="3600">
                <a:solidFill>
                  <a:srgbClr val="CC0000"/>
                </a:solidFill>
              </a:rPr>
              <a:t>”</a:t>
            </a:r>
            <a:r>
              <a:rPr lang="en-US" altLang="zh-CN" sz="3600" b="1">
                <a:solidFill>
                  <a:srgbClr val="CC0000"/>
                </a:solidFill>
              </a:rPr>
              <a:t> &lt;&lt; </a:t>
            </a:r>
          </a:p>
          <a:p>
            <a:pPr eaLnBrk="1" hangingPunct="1">
              <a:lnSpc>
                <a:spcPct val="105000"/>
              </a:lnSpc>
              <a:spcBef>
                <a:spcPct val="0"/>
              </a:spcBef>
              <a:buFontTx/>
              <a:buNone/>
            </a:pPr>
            <a:r>
              <a:rPr lang="en-US" altLang="zh-CN" sz="3600" b="1">
                <a:solidFill>
                  <a:srgbClr val="CC0000"/>
                </a:solidFill>
              </a:rPr>
              <a:t> 	</a:t>
            </a:r>
            <a:r>
              <a:rPr lang="en-US" altLang="zh-CN" sz="3600">
                <a:solidFill>
                  <a:srgbClr val="CC0000"/>
                </a:solidFill>
              </a:rPr>
              <a:t>OutList.ArraySize</a:t>
            </a:r>
            <a:r>
              <a:rPr lang="en-US" altLang="zh-CN" sz="3600" b="1">
                <a:solidFill>
                  <a:srgbClr val="CC0000"/>
                </a:solidFill>
              </a:rPr>
              <a:t> &lt;&lt; endl;</a:t>
            </a:r>
          </a:p>
          <a:p>
            <a:pPr eaLnBrk="1" hangingPunct="1">
              <a:lnSpc>
                <a:spcPct val="105000"/>
              </a:lnSpc>
              <a:spcBef>
                <a:spcPct val="0"/>
              </a:spcBef>
              <a:buFontTx/>
              <a:buNone/>
            </a:pPr>
            <a:r>
              <a:rPr lang="en-US" altLang="zh-CN" sz="3600" b="1">
                <a:solidFill>
                  <a:srgbClr val="CC0000"/>
                </a:solidFill>
              </a:rPr>
              <a:t>      return </a:t>
            </a:r>
            <a:r>
              <a:rPr lang="en-US" altLang="zh-CN" sz="3600">
                <a:solidFill>
                  <a:srgbClr val="CC0000"/>
                </a:solidFill>
              </a:rPr>
              <a:t>OutStream</a:t>
            </a:r>
            <a:r>
              <a:rPr lang="en-US" altLang="zh-CN" sz="3600" b="1">
                <a:solidFill>
                  <a:srgbClr val="CC0000"/>
                </a:solidFill>
              </a:rPr>
              <a:t>;</a:t>
            </a:r>
          </a:p>
          <a:p>
            <a:pPr eaLnBrk="1" hangingPunct="1">
              <a:lnSpc>
                <a:spcPct val="105000"/>
              </a:lnSpc>
              <a:spcBef>
                <a:spcPct val="0"/>
              </a:spcBef>
              <a:buFontTx/>
              <a:buNone/>
            </a:pPr>
            <a:r>
              <a:rPr lang="en-US" altLang="zh-CN" sz="3600" b="1">
                <a:solidFill>
                  <a:srgbClr val="CC0000"/>
                </a:solidFill>
              </a:rPr>
              <a:t> }</a:t>
            </a:r>
            <a:r>
              <a:rPr lang="en-US" altLang="zh-CN" sz="3000"/>
              <a:t> </a:t>
            </a:r>
          </a:p>
        </p:txBody>
      </p:sp>
    </p:spTree>
  </p:cSld>
  <p:clrMapOvr>
    <a:masterClrMapping/>
  </p:clrMapOvr>
  <p:transition>
    <p:spli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52400" y="153988"/>
            <a:ext cx="9144000" cy="638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spcBef>
                <a:spcPct val="20000"/>
              </a:spcBef>
              <a:buChar char="•"/>
              <a:defRPr kumimoji="1" sz="3200">
                <a:solidFill>
                  <a:schemeClr val="tx1"/>
                </a:solidFill>
                <a:latin typeface="Times New Roman" charset="0"/>
                <a:ea typeface="宋体" charset="-122"/>
              </a:defRPr>
            </a:lvl1pPr>
            <a:lvl2pPr marL="742950" indent="-285750" defTabSz="1128713">
              <a:spcBef>
                <a:spcPct val="20000"/>
              </a:spcBef>
              <a:buChar char="–"/>
              <a:defRPr kumimoji="1" sz="2800">
                <a:solidFill>
                  <a:schemeClr val="tx1"/>
                </a:solidFill>
                <a:latin typeface="Times New Roman" charset="0"/>
                <a:ea typeface="宋体" charset="-122"/>
              </a:defRPr>
            </a:lvl2pPr>
            <a:lvl3pPr marL="1143000" indent="-228600" defTabSz="1128713">
              <a:spcBef>
                <a:spcPct val="20000"/>
              </a:spcBef>
              <a:buChar char="•"/>
              <a:defRPr kumimoji="1" sz="2400">
                <a:solidFill>
                  <a:schemeClr val="tx1"/>
                </a:solidFill>
                <a:latin typeface="Times New Roman" charset="0"/>
                <a:ea typeface="宋体" charset="-122"/>
              </a:defRPr>
            </a:lvl3pPr>
            <a:lvl4pPr marL="1600200" indent="-228600" defTabSz="1128713">
              <a:spcBef>
                <a:spcPct val="20000"/>
              </a:spcBef>
              <a:buChar char="–"/>
              <a:defRPr kumimoji="1" sz="2000">
                <a:solidFill>
                  <a:schemeClr val="tx1"/>
                </a:solidFill>
                <a:latin typeface="Times New Roman" charset="0"/>
                <a:ea typeface="宋体" charset="-122"/>
              </a:defRPr>
            </a:lvl4pPr>
            <a:lvl5pPr marL="2057400" indent="-228600" defTabSz="1128713">
              <a:spcBef>
                <a:spcPct val="20000"/>
              </a:spcBef>
              <a:buChar char="»"/>
              <a:defRPr kumimoji="1" sz="2000">
                <a:solidFill>
                  <a:schemeClr val="tx1"/>
                </a:solidFill>
                <a:latin typeface="Times New Roman" charset="0"/>
                <a:ea typeface="宋体" charset="-122"/>
              </a:defRPr>
            </a:lvl5pPr>
            <a:lvl6pPr marL="25146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lnSpc>
                <a:spcPct val="95000"/>
              </a:lnSpc>
              <a:spcBef>
                <a:spcPct val="0"/>
              </a:spcBef>
              <a:buFontTx/>
              <a:buNone/>
            </a:pPr>
            <a:r>
              <a:rPr lang="zh-CN" altLang="zh-CN" sz="3000" b="1"/>
              <a:t> </a:t>
            </a:r>
            <a:r>
              <a:rPr lang="en-US" altLang="zh-CN" sz="3600" b="1">
                <a:solidFill>
                  <a:srgbClr val="CC0000"/>
                </a:solidFill>
              </a:rPr>
              <a:t>template &lt;class Type&gt; </a:t>
            </a:r>
          </a:p>
          <a:p>
            <a:pPr eaLnBrk="1" hangingPunct="1">
              <a:lnSpc>
                <a:spcPct val="95000"/>
              </a:lnSpc>
              <a:spcBef>
                <a:spcPct val="0"/>
              </a:spcBef>
              <a:buFontTx/>
              <a:buNone/>
            </a:pPr>
            <a:r>
              <a:rPr lang="en-US" altLang="zh-CN" sz="3600" b="1">
                <a:solidFill>
                  <a:srgbClr val="CC0000"/>
                </a:solidFill>
              </a:rPr>
              <a:t> istream&amp;</a:t>
            </a:r>
            <a:r>
              <a:rPr lang="en-US" altLang="zh-CN" sz="3600">
                <a:solidFill>
                  <a:srgbClr val="CC0000"/>
                </a:solidFill>
              </a:rPr>
              <a:t> </a:t>
            </a:r>
            <a:r>
              <a:rPr lang="en-US" altLang="zh-CN" sz="3600" b="1">
                <a:solidFill>
                  <a:srgbClr val="CC0000"/>
                </a:solidFill>
              </a:rPr>
              <a:t>operator &gt;&gt;</a:t>
            </a:r>
            <a:r>
              <a:rPr lang="en-US" altLang="zh-CN" sz="3600">
                <a:solidFill>
                  <a:srgbClr val="CC0000"/>
                </a:solidFill>
              </a:rPr>
              <a:t> (</a:t>
            </a:r>
            <a:r>
              <a:rPr lang="en-US" altLang="zh-CN" sz="3600" b="1">
                <a:solidFill>
                  <a:srgbClr val="CC0000"/>
                </a:solidFill>
              </a:rPr>
              <a:t>istream&amp; </a:t>
            </a:r>
            <a:r>
              <a:rPr lang="en-US" altLang="zh-CN" sz="3600">
                <a:solidFill>
                  <a:srgbClr val="CC0000"/>
                </a:solidFill>
              </a:rPr>
              <a:t>InStream</a:t>
            </a:r>
            <a:r>
              <a:rPr lang="en-US" altLang="zh-CN" sz="3600" b="1">
                <a:solidFill>
                  <a:srgbClr val="CC0000"/>
                </a:solidFill>
              </a:rPr>
              <a:t>,</a:t>
            </a:r>
          </a:p>
          <a:p>
            <a:pPr eaLnBrk="1" hangingPunct="1">
              <a:lnSpc>
                <a:spcPct val="95000"/>
              </a:lnSpc>
              <a:spcBef>
                <a:spcPct val="0"/>
              </a:spcBef>
              <a:buFontTx/>
              <a:buNone/>
            </a:pPr>
            <a:r>
              <a:rPr lang="en-US" altLang="zh-CN" sz="3600" b="1">
                <a:solidFill>
                  <a:srgbClr val="CC0000"/>
                </a:solidFill>
              </a:rPr>
              <a:t> </a:t>
            </a:r>
            <a:r>
              <a:rPr lang="en-US" altLang="zh-CN" sz="3600">
                <a:solidFill>
                  <a:srgbClr val="CC0000"/>
                </a:solidFill>
              </a:rPr>
              <a:t>dataList</a:t>
            </a:r>
            <a:r>
              <a:rPr lang="en-US" altLang="zh-CN" sz="3600" b="1">
                <a:solidFill>
                  <a:srgbClr val="CC0000"/>
                </a:solidFill>
              </a:rPr>
              <a:t>&lt;Type&gt; </a:t>
            </a:r>
            <a:r>
              <a:rPr lang="en-US" altLang="zh-CN" sz="3600">
                <a:solidFill>
                  <a:srgbClr val="CC0000"/>
                </a:solidFill>
              </a:rPr>
              <a:t>InList) </a:t>
            </a:r>
            <a:r>
              <a:rPr lang="en-US" altLang="zh-CN" sz="3600" b="1">
                <a:solidFill>
                  <a:srgbClr val="CC0000"/>
                </a:solidFill>
              </a:rPr>
              <a:t>{</a:t>
            </a:r>
          </a:p>
          <a:p>
            <a:pPr eaLnBrk="1" hangingPunct="1">
              <a:lnSpc>
                <a:spcPct val="95000"/>
              </a:lnSpc>
              <a:spcBef>
                <a:spcPct val="0"/>
              </a:spcBef>
              <a:buFontTx/>
              <a:buNone/>
            </a:pPr>
            <a:r>
              <a:rPr lang="en-US" altLang="zh-CN" sz="3600">
                <a:solidFill>
                  <a:srgbClr val="CC0000"/>
                </a:solidFill>
              </a:rPr>
              <a:t>      </a:t>
            </a:r>
            <a:r>
              <a:rPr lang="en-US" altLang="zh-CN" sz="3600" b="1">
                <a:solidFill>
                  <a:srgbClr val="CC0000"/>
                </a:solidFill>
              </a:rPr>
              <a:t>cout &lt;&lt;</a:t>
            </a:r>
            <a:r>
              <a:rPr lang="en-US" altLang="zh-CN" sz="3600">
                <a:solidFill>
                  <a:srgbClr val="CC0000"/>
                </a:solidFill>
              </a:rPr>
              <a:t> “</a:t>
            </a:r>
            <a:r>
              <a:rPr lang="zh-CN" altLang="en-US" sz="3600">
                <a:solidFill>
                  <a:srgbClr val="CC0000"/>
                </a:solidFill>
                <a:ea typeface="隶书" pitchFamily="49" charset="-122"/>
              </a:rPr>
              <a:t>录入数组当前大小</a:t>
            </a:r>
            <a:r>
              <a:rPr lang="zh-CN" altLang="en-US" sz="3600" b="1">
                <a:solidFill>
                  <a:srgbClr val="CC0000"/>
                </a:solidFill>
              </a:rPr>
              <a:t> </a:t>
            </a:r>
            <a:r>
              <a:rPr lang="en-US" altLang="zh-CN" sz="3600" b="1">
                <a:solidFill>
                  <a:srgbClr val="CC0000"/>
                </a:solidFill>
              </a:rPr>
              <a:t>:</a:t>
            </a:r>
            <a:r>
              <a:rPr lang="en-US" altLang="zh-CN" sz="3600">
                <a:solidFill>
                  <a:srgbClr val="CC0000"/>
                </a:solidFill>
              </a:rPr>
              <a:t> ”</a:t>
            </a:r>
            <a:r>
              <a:rPr lang="en-US" altLang="zh-CN" sz="3600" b="1">
                <a:solidFill>
                  <a:srgbClr val="CC0000"/>
                </a:solidFill>
              </a:rPr>
              <a:t>;    </a:t>
            </a:r>
            <a:endParaRPr lang="en-US" altLang="zh-CN" sz="3600">
              <a:solidFill>
                <a:srgbClr val="CC0000"/>
              </a:solidFill>
            </a:endParaRPr>
          </a:p>
          <a:p>
            <a:pPr eaLnBrk="1" hangingPunct="1">
              <a:lnSpc>
                <a:spcPct val="95000"/>
              </a:lnSpc>
              <a:spcBef>
                <a:spcPct val="0"/>
              </a:spcBef>
              <a:buFontTx/>
              <a:buNone/>
            </a:pPr>
            <a:r>
              <a:rPr lang="en-US" altLang="zh-CN" sz="3600" b="1">
                <a:solidFill>
                  <a:srgbClr val="CC0000"/>
                </a:solidFill>
              </a:rPr>
              <a:t>      </a:t>
            </a:r>
            <a:r>
              <a:rPr lang="en-US" altLang="zh-CN" sz="3600">
                <a:solidFill>
                  <a:srgbClr val="CC0000"/>
                </a:solidFill>
              </a:rPr>
              <a:t>Instream </a:t>
            </a:r>
            <a:r>
              <a:rPr lang="en-US" altLang="zh-CN" sz="3600" b="1">
                <a:solidFill>
                  <a:srgbClr val="CC0000"/>
                </a:solidFill>
              </a:rPr>
              <a:t>&gt;&gt;</a:t>
            </a:r>
            <a:r>
              <a:rPr lang="en-US" altLang="zh-CN" sz="3600">
                <a:solidFill>
                  <a:srgbClr val="CC0000"/>
                </a:solidFill>
              </a:rPr>
              <a:t> InList.ArraySize</a:t>
            </a:r>
            <a:r>
              <a:rPr lang="en-US" altLang="zh-CN" sz="3600" b="1">
                <a:solidFill>
                  <a:srgbClr val="CC0000"/>
                </a:solidFill>
              </a:rPr>
              <a:t>;		</a:t>
            </a:r>
          </a:p>
          <a:p>
            <a:pPr eaLnBrk="1" hangingPunct="1">
              <a:lnSpc>
                <a:spcPct val="95000"/>
              </a:lnSpc>
              <a:spcBef>
                <a:spcPct val="0"/>
              </a:spcBef>
              <a:buFontTx/>
              <a:buNone/>
            </a:pPr>
            <a:r>
              <a:rPr lang="en-US" altLang="zh-CN" sz="3600" b="1">
                <a:solidFill>
                  <a:srgbClr val="CC0000"/>
                </a:solidFill>
              </a:rPr>
              <a:t>      cout &lt;&lt;</a:t>
            </a:r>
            <a:r>
              <a:rPr lang="en-US" altLang="zh-CN" sz="3600">
                <a:solidFill>
                  <a:srgbClr val="CC0000"/>
                </a:solidFill>
              </a:rPr>
              <a:t> “</a:t>
            </a:r>
            <a:r>
              <a:rPr lang="zh-CN" altLang="en-US" sz="3600">
                <a:solidFill>
                  <a:srgbClr val="CC0000"/>
                </a:solidFill>
                <a:ea typeface="隶书" pitchFamily="49" charset="-122"/>
              </a:rPr>
              <a:t>录入数组元素值</a:t>
            </a:r>
            <a:r>
              <a:rPr lang="zh-CN" altLang="en-US" sz="3600">
                <a:solidFill>
                  <a:srgbClr val="CC0000"/>
                </a:solidFill>
              </a:rPr>
              <a:t> </a:t>
            </a:r>
            <a:r>
              <a:rPr lang="en-US" altLang="zh-CN" sz="3600">
                <a:solidFill>
                  <a:srgbClr val="CC0000"/>
                </a:solidFill>
              </a:rPr>
              <a:t>: \n”</a:t>
            </a:r>
            <a:r>
              <a:rPr lang="en-US" altLang="zh-CN" sz="3600" b="1">
                <a:solidFill>
                  <a:srgbClr val="CC0000"/>
                </a:solidFill>
              </a:rPr>
              <a:t>;	</a:t>
            </a:r>
          </a:p>
          <a:p>
            <a:pPr eaLnBrk="1" hangingPunct="1">
              <a:lnSpc>
                <a:spcPct val="95000"/>
              </a:lnSpc>
              <a:spcBef>
                <a:spcPct val="0"/>
              </a:spcBef>
              <a:buFontTx/>
              <a:buNone/>
            </a:pPr>
            <a:r>
              <a:rPr lang="en-US" altLang="zh-CN" sz="3600" b="1">
                <a:solidFill>
                  <a:srgbClr val="CC0000"/>
                </a:solidFill>
              </a:rPr>
              <a:t>      for</a:t>
            </a:r>
            <a:r>
              <a:rPr lang="en-US" altLang="zh-CN" sz="3600">
                <a:solidFill>
                  <a:srgbClr val="CC0000"/>
                </a:solidFill>
              </a:rPr>
              <a:t> (</a:t>
            </a:r>
            <a:r>
              <a:rPr lang="en-US" altLang="zh-CN" sz="3600" b="1">
                <a:solidFill>
                  <a:srgbClr val="CC0000"/>
                </a:solidFill>
              </a:rPr>
              <a:t>int </a:t>
            </a:r>
            <a:r>
              <a:rPr lang="en-US" altLang="zh-CN" sz="3600">
                <a:solidFill>
                  <a:srgbClr val="CC0000"/>
                </a:solidFill>
              </a:rPr>
              <a:t>i = 0</a:t>
            </a:r>
            <a:r>
              <a:rPr lang="en-US" altLang="zh-CN" sz="3600" b="1">
                <a:solidFill>
                  <a:srgbClr val="CC0000"/>
                </a:solidFill>
              </a:rPr>
              <a:t>; </a:t>
            </a:r>
            <a:r>
              <a:rPr lang="en-US" altLang="zh-CN" sz="3600">
                <a:solidFill>
                  <a:srgbClr val="CC0000"/>
                </a:solidFill>
              </a:rPr>
              <a:t>i &lt; InList.ArraySize</a:t>
            </a:r>
            <a:r>
              <a:rPr lang="en-US" altLang="zh-CN" sz="3600" b="1">
                <a:solidFill>
                  <a:srgbClr val="CC0000"/>
                </a:solidFill>
              </a:rPr>
              <a:t>; i</a:t>
            </a:r>
            <a:r>
              <a:rPr lang="en-US" altLang="zh-CN" sz="3600">
                <a:solidFill>
                  <a:srgbClr val="CC0000"/>
                </a:solidFill>
              </a:rPr>
              <a:t>++) </a:t>
            </a:r>
            <a:r>
              <a:rPr lang="en-US" altLang="zh-CN" sz="3600" b="1">
                <a:solidFill>
                  <a:srgbClr val="CC0000"/>
                </a:solidFill>
              </a:rPr>
              <a:t>{</a:t>
            </a:r>
            <a:endParaRPr lang="en-US" altLang="zh-CN" sz="3600">
              <a:solidFill>
                <a:srgbClr val="CC0000"/>
              </a:solidFill>
            </a:endParaRPr>
          </a:p>
          <a:p>
            <a:pPr eaLnBrk="1" hangingPunct="1">
              <a:lnSpc>
                <a:spcPct val="95000"/>
              </a:lnSpc>
              <a:spcBef>
                <a:spcPct val="0"/>
              </a:spcBef>
              <a:buFontTx/>
              <a:buNone/>
            </a:pPr>
            <a:r>
              <a:rPr lang="en-US" altLang="zh-CN" sz="3600">
                <a:solidFill>
                  <a:srgbClr val="CC0000"/>
                </a:solidFill>
              </a:rPr>
              <a:t>           </a:t>
            </a:r>
            <a:r>
              <a:rPr lang="en-US" altLang="zh-CN" sz="3600" b="1">
                <a:solidFill>
                  <a:srgbClr val="CC0000"/>
                </a:solidFill>
              </a:rPr>
              <a:t>cout</a:t>
            </a:r>
            <a:r>
              <a:rPr lang="en-US" altLang="zh-CN" sz="3600">
                <a:solidFill>
                  <a:srgbClr val="CC0000"/>
                </a:solidFill>
              </a:rPr>
              <a:t> </a:t>
            </a:r>
            <a:r>
              <a:rPr lang="en-US" altLang="zh-CN" sz="3600" b="1">
                <a:solidFill>
                  <a:srgbClr val="CC0000"/>
                </a:solidFill>
              </a:rPr>
              <a:t>&lt;&lt;</a:t>
            </a:r>
            <a:r>
              <a:rPr lang="en-US" altLang="zh-CN" sz="3600">
                <a:solidFill>
                  <a:srgbClr val="CC0000"/>
                </a:solidFill>
              </a:rPr>
              <a:t> “</a:t>
            </a:r>
            <a:r>
              <a:rPr lang="zh-CN" altLang="en-US" sz="3600">
                <a:solidFill>
                  <a:srgbClr val="CC0000"/>
                </a:solidFill>
                <a:ea typeface="隶书" pitchFamily="49" charset="-122"/>
              </a:rPr>
              <a:t>元素</a:t>
            </a:r>
            <a:r>
              <a:rPr lang="zh-CN" altLang="en-US" sz="3600">
                <a:solidFill>
                  <a:srgbClr val="CC0000"/>
                </a:solidFill>
              </a:rPr>
              <a:t>” </a:t>
            </a:r>
            <a:r>
              <a:rPr lang="en-US" altLang="zh-CN" sz="3600" b="1">
                <a:solidFill>
                  <a:srgbClr val="CC0000"/>
                </a:solidFill>
              </a:rPr>
              <a:t>&lt;&lt;</a:t>
            </a:r>
            <a:r>
              <a:rPr lang="en-US" altLang="zh-CN" sz="3600">
                <a:solidFill>
                  <a:srgbClr val="CC0000"/>
                </a:solidFill>
              </a:rPr>
              <a:t> i </a:t>
            </a:r>
            <a:r>
              <a:rPr lang="en-US" altLang="zh-CN" sz="3600" b="1">
                <a:solidFill>
                  <a:srgbClr val="CC0000"/>
                </a:solidFill>
              </a:rPr>
              <a:t>&lt;&lt;</a:t>
            </a:r>
            <a:r>
              <a:rPr lang="en-US" altLang="zh-CN" sz="3600">
                <a:solidFill>
                  <a:srgbClr val="CC0000"/>
                </a:solidFill>
              </a:rPr>
              <a:t> “</a:t>
            </a:r>
            <a:r>
              <a:rPr lang="en-US" altLang="zh-CN" sz="3600" b="1">
                <a:solidFill>
                  <a:srgbClr val="CC0000"/>
                </a:solidFill>
                <a:latin typeface="黑体" pitchFamily="2" charset="-122"/>
                <a:ea typeface="黑体" pitchFamily="2" charset="-122"/>
              </a:rPr>
              <a:t>:</a:t>
            </a:r>
            <a:r>
              <a:rPr lang="en-US" altLang="zh-CN" sz="3600">
                <a:solidFill>
                  <a:srgbClr val="CC0000"/>
                </a:solidFill>
              </a:rPr>
              <a:t>” </a:t>
            </a:r>
            <a:r>
              <a:rPr lang="en-US" altLang="zh-CN" sz="3600" b="1">
                <a:solidFill>
                  <a:srgbClr val="CC0000"/>
                </a:solidFill>
              </a:rPr>
              <a:t>;</a:t>
            </a:r>
            <a:endParaRPr lang="en-US" altLang="zh-CN" sz="3600">
              <a:solidFill>
                <a:srgbClr val="CC0000"/>
              </a:solidFill>
            </a:endParaRPr>
          </a:p>
          <a:p>
            <a:pPr eaLnBrk="1" hangingPunct="1">
              <a:lnSpc>
                <a:spcPct val="95000"/>
              </a:lnSpc>
              <a:spcBef>
                <a:spcPct val="0"/>
              </a:spcBef>
              <a:buFontTx/>
              <a:buNone/>
            </a:pPr>
            <a:r>
              <a:rPr lang="en-US" altLang="zh-CN" sz="3600" b="1">
                <a:solidFill>
                  <a:srgbClr val="CC0000"/>
                </a:solidFill>
              </a:rPr>
              <a:t>           </a:t>
            </a:r>
            <a:r>
              <a:rPr lang="en-US" altLang="zh-CN" sz="3600">
                <a:solidFill>
                  <a:srgbClr val="CC0000"/>
                </a:solidFill>
              </a:rPr>
              <a:t>InStream </a:t>
            </a:r>
            <a:r>
              <a:rPr lang="en-US" altLang="zh-CN" sz="3600" b="1">
                <a:solidFill>
                  <a:srgbClr val="CC0000"/>
                </a:solidFill>
              </a:rPr>
              <a:t>&gt;&gt;</a:t>
            </a:r>
            <a:r>
              <a:rPr lang="en-US" altLang="zh-CN" sz="3600">
                <a:solidFill>
                  <a:srgbClr val="CC0000"/>
                </a:solidFill>
              </a:rPr>
              <a:t> InList.Element[i]</a:t>
            </a:r>
            <a:r>
              <a:rPr lang="en-US" altLang="zh-CN" sz="3600" b="1">
                <a:solidFill>
                  <a:srgbClr val="CC0000"/>
                </a:solidFill>
              </a:rPr>
              <a:t>;</a:t>
            </a:r>
          </a:p>
          <a:p>
            <a:pPr eaLnBrk="1" hangingPunct="1">
              <a:lnSpc>
                <a:spcPct val="95000"/>
              </a:lnSpc>
              <a:spcBef>
                <a:spcPct val="0"/>
              </a:spcBef>
              <a:buFontTx/>
              <a:buNone/>
            </a:pPr>
            <a:r>
              <a:rPr lang="en-US" altLang="zh-CN" sz="3600" b="1">
                <a:solidFill>
                  <a:srgbClr val="CC0000"/>
                </a:solidFill>
              </a:rPr>
              <a:t>      }</a:t>
            </a:r>
          </a:p>
          <a:p>
            <a:pPr eaLnBrk="1" hangingPunct="1">
              <a:lnSpc>
                <a:spcPct val="95000"/>
              </a:lnSpc>
              <a:spcBef>
                <a:spcPct val="0"/>
              </a:spcBef>
              <a:buFontTx/>
              <a:buNone/>
            </a:pPr>
            <a:r>
              <a:rPr lang="en-US" altLang="zh-CN" sz="3600" b="1">
                <a:solidFill>
                  <a:srgbClr val="CC0000"/>
                </a:solidFill>
              </a:rPr>
              <a:t>      return </a:t>
            </a:r>
            <a:r>
              <a:rPr lang="en-US" altLang="zh-CN" sz="3600">
                <a:solidFill>
                  <a:srgbClr val="CC0000"/>
                </a:solidFill>
              </a:rPr>
              <a:t>InStream</a:t>
            </a:r>
            <a:r>
              <a:rPr lang="en-US" altLang="zh-CN" sz="3600" b="1">
                <a:solidFill>
                  <a:srgbClr val="CC0000"/>
                </a:solidFill>
              </a:rPr>
              <a:t>;</a:t>
            </a:r>
          </a:p>
          <a:p>
            <a:pPr eaLnBrk="1" hangingPunct="1">
              <a:lnSpc>
                <a:spcPct val="95000"/>
              </a:lnSpc>
              <a:spcBef>
                <a:spcPct val="0"/>
              </a:spcBef>
              <a:buFontTx/>
              <a:buNone/>
            </a:pPr>
            <a:r>
              <a:rPr lang="en-US" altLang="zh-CN" sz="3600" b="1">
                <a:solidFill>
                  <a:srgbClr val="CC0000"/>
                </a:solidFill>
              </a:rPr>
              <a:t> }</a:t>
            </a:r>
            <a:endParaRPr lang="en-US" altLang="zh-CN" sz="3000" b="1"/>
          </a:p>
        </p:txBody>
      </p:sp>
    </p:spTree>
  </p:cSld>
  <p:clrMapOvr>
    <a:masterClrMapping/>
  </p:clrMapOvr>
  <p:transition>
    <p:spli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495300" y="428625"/>
            <a:ext cx="849630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zh-CN" sz="3000" b="1" smtClean="0"/>
              <a:t> </a:t>
            </a:r>
            <a:r>
              <a:rPr lang="en-US" altLang="zh-CN" sz="3600" b="1" smtClean="0">
                <a:solidFill>
                  <a:srgbClr val="CC0000"/>
                </a:solidFill>
              </a:rPr>
              <a:t>template &lt;class Type&gt;</a:t>
            </a:r>
          </a:p>
          <a:p>
            <a:pPr eaLnBrk="1" hangingPunct="1">
              <a:defRPr/>
            </a:pPr>
            <a:r>
              <a:rPr lang="en-US" altLang="zh-CN" sz="3600" b="1" smtClean="0">
                <a:solidFill>
                  <a:srgbClr val="CC0000"/>
                </a:solidFill>
              </a:rPr>
              <a:t> void</a:t>
            </a:r>
            <a:r>
              <a:rPr lang="en-US" altLang="zh-CN" sz="3600" smtClean="0">
                <a:solidFill>
                  <a:srgbClr val="CC0000"/>
                </a:solidFill>
              </a:rPr>
              <a:t> dataList</a:t>
            </a:r>
            <a:r>
              <a:rPr lang="en-US" altLang="zh-CN" sz="3600" b="1" smtClean="0">
                <a:solidFill>
                  <a:srgbClr val="CC0000"/>
                </a:solidFill>
              </a:rPr>
              <a:t>&lt;Type&gt;::</a:t>
            </a:r>
            <a:r>
              <a:rPr lang="en-US" altLang="zh-CN" sz="3600" smtClean="0">
                <a:solidFill>
                  <a:srgbClr val="CC0000"/>
                </a:solidFill>
              </a:rPr>
              <a:t>Sort ( ) </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smtClean="0">
                <a:solidFill>
                  <a:srgbClr val="CC0000"/>
                </a:solidFill>
              </a:rPr>
              <a:t> </a:t>
            </a:r>
            <a:r>
              <a:rPr lang="en-US" altLang="zh-CN" sz="3600" smtClean="0">
                <a:solidFill>
                  <a:srgbClr val="0000FF"/>
                </a:solidFill>
                <a:effectLst>
                  <a:outerShdw blurRad="38100" dist="38100" dir="2700000" algn="tl">
                    <a:srgbClr val="C0C0C0"/>
                  </a:outerShdw>
                </a:effectLst>
                <a:ea typeface="隶书" pitchFamily="49" charset="-122"/>
              </a:rPr>
              <a:t>//</a:t>
            </a:r>
            <a:r>
              <a:rPr lang="zh-CN" altLang="en-US" sz="3600" smtClean="0">
                <a:solidFill>
                  <a:srgbClr val="0000FF"/>
                </a:solidFill>
                <a:effectLst>
                  <a:outerShdw blurRad="38100" dist="38100" dir="2700000" algn="tl">
                    <a:srgbClr val="C0C0C0"/>
                  </a:outerShdw>
                </a:effectLst>
                <a:ea typeface="隶书" pitchFamily="49" charset="-122"/>
              </a:rPr>
              <a:t>按非递减顺序对</a:t>
            </a:r>
            <a:r>
              <a:rPr lang="en-US" altLang="zh-CN" sz="3600" smtClean="0">
                <a:solidFill>
                  <a:srgbClr val="0000FF"/>
                </a:solidFill>
                <a:effectLst>
                  <a:outerShdw blurRad="38100" dist="38100" dir="2700000" algn="tl">
                    <a:srgbClr val="C0C0C0"/>
                  </a:outerShdw>
                </a:effectLst>
                <a:ea typeface="隶书" pitchFamily="49" charset="-122"/>
              </a:rPr>
              <a:t>ArraySize</a:t>
            </a:r>
            <a:r>
              <a:rPr lang="zh-CN" altLang="en-US" sz="3600" smtClean="0">
                <a:solidFill>
                  <a:srgbClr val="0000FF"/>
                </a:solidFill>
                <a:effectLst>
                  <a:outerShdw blurRad="38100" dist="38100" dir="2700000" algn="tl">
                    <a:srgbClr val="C0C0C0"/>
                  </a:outerShdw>
                </a:effectLst>
                <a:ea typeface="隶书" pitchFamily="49" charset="-122"/>
              </a:rPr>
              <a:t>个关键码</a:t>
            </a:r>
          </a:p>
          <a:p>
            <a:pPr eaLnBrk="1" hangingPunct="1">
              <a:defRPr/>
            </a:pPr>
            <a:r>
              <a:rPr lang="zh-CN" altLang="en-US" sz="3600" smtClean="0">
                <a:solidFill>
                  <a:srgbClr val="0000FF"/>
                </a:solidFill>
                <a:effectLst>
                  <a:outerShdw blurRad="38100" dist="38100" dir="2700000" algn="tl">
                    <a:srgbClr val="C0C0C0"/>
                  </a:outerShdw>
                </a:effectLst>
                <a:ea typeface="隶书" pitchFamily="49" charset="-122"/>
              </a:rPr>
              <a:t> </a:t>
            </a:r>
            <a:r>
              <a:rPr lang="en-US" altLang="zh-CN" sz="3600" smtClean="0">
                <a:solidFill>
                  <a:srgbClr val="0000FF"/>
                </a:solidFill>
                <a:effectLst>
                  <a:outerShdw blurRad="38100" dist="38100" dir="2700000" algn="tl">
                    <a:srgbClr val="C0C0C0"/>
                  </a:outerShdw>
                </a:effectLst>
                <a:ea typeface="隶书" pitchFamily="49" charset="-122"/>
              </a:rPr>
              <a:t>//Element[0]</a:t>
            </a:r>
            <a:r>
              <a:rPr lang="zh-CN" altLang="en-US" sz="3600" smtClean="0">
                <a:solidFill>
                  <a:srgbClr val="0000FF"/>
                </a:solidFill>
                <a:effectLst>
                  <a:outerShdw blurRad="38100" dist="38100" dir="2700000" algn="tl">
                    <a:srgbClr val="C0C0C0"/>
                  </a:outerShdw>
                </a:effectLst>
                <a:ea typeface="隶书" pitchFamily="49" charset="-122"/>
              </a:rPr>
              <a:t>到</a:t>
            </a:r>
            <a:r>
              <a:rPr lang="en-US" altLang="zh-CN" sz="3600" smtClean="0">
                <a:solidFill>
                  <a:srgbClr val="0000FF"/>
                </a:solidFill>
                <a:effectLst>
                  <a:outerShdw blurRad="38100" dist="38100" dir="2700000" algn="tl">
                    <a:srgbClr val="C0C0C0"/>
                  </a:outerShdw>
                </a:effectLst>
                <a:ea typeface="隶书" pitchFamily="49" charset="-122"/>
              </a:rPr>
              <a:t>Element[ArraySize-1]</a:t>
            </a:r>
            <a:r>
              <a:rPr lang="zh-CN" altLang="en-US" sz="3600" smtClean="0">
                <a:solidFill>
                  <a:srgbClr val="0000FF"/>
                </a:solidFill>
                <a:effectLst>
                  <a:outerShdw blurRad="38100" dist="38100" dir="2700000" algn="tl">
                    <a:srgbClr val="C0C0C0"/>
                  </a:outerShdw>
                </a:effectLst>
                <a:ea typeface="隶书" pitchFamily="49" charset="-122"/>
              </a:rPr>
              <a:t>排序</a:t>
            </a:r>
            <a:endParaRPr lang="zh-CN" altLang="en-US" sz="3600" smtClean="0">
              <a:solidFill>
                <a:srgbClr val="CC0000"/>
              </a:solidFill>
            </a:endParaRPr>
          </a:p>
          <a:p>
            <a:pPr eaLnBrk="1" hangingPunct="1">
              <a:defRPr/>
            </a:pPr>
            <a:r>
              <a:rPr lang="zh-CN" altLang="en-US" sz="3600" b="1" smtClean="0">
                <a:solidFill>
                  <a:srgbClr val="CC0000"/>
                </a:solidFill>
              </a:rPr>
              <a:t>    </a:t>
            </a:r>
            <a:r>
              <a:rPr lang="en-US" altLang="zh-CN" sz="3600" b="1" smtClean="0">
                <a:solidFill>
                  <a:srgbClr val="CC0000"/>
                </a:solidFill>
              </a:rPr>
              <a:t>for</a:t>
            </a:r>
            <a:r>
              <a:rPr lang="en-US" altLang="zh-CN" sz="3600" smtClean="0">
                <a:solidFill>
                  <a:srgbClr val="CC0000"/>
                </a:solidFill>
              </a:rPr>
              <a:t> ( </a:t>
            </a:r>
            <a:r>
              <a:rPr lang="en-US" altLang="zh-CN" sz="3600" b="1" smtClean="0">
                <a:solidFill>
                  <a:srgbClr val="CC0000"/>
                </a:solidFill>
              </a:rPr>
              <a:t>int</a:t>
            </a:r>
            <a:r>
              <a:rPr lang="en-US" altLang="zh-CN" sz="3600" smtClean="0">
                <a:solidFill>
                  <a:srgbClr val="CC0000"/>
                </a:solidFill>
              </a:rPr>
              <a:t> i = ArraySize </a:t>
            </a:r>
            <a:r>
              <a:rPr lang="en-US" altLang="zh-CN" sz="3600" smtClean="0">
                <a:solidFill>
                  <a:srgbClr val="CC0000"/>
                </a:solidFill>
                <a:latin typeface="楷体_GB2312" pitchFamily="49" charset="-122"/>
                <a:ea typeface="楷体_GB2312" pitchFamily="49" charset="-122"/>
              </a:rPr>
              <a:t>-</a:t>
            </a:r>
            <a:r>
              <a:rPr lang="en-US" altLang="zh-CN" sz="3600" smtClean="0">
                <a:solidFill>
                  <a:srgbClr val="CC0000"/>
                </a:solidFill>
              </a:rPr>
              <a:t>1</a:t>
            </a:r>
            <a:r>
              <a:rPr lang="en-US" altLang="zh-CN" sz="3600" b="1" smtClean="0">
                <a:solidFill>
                  <a:srgbClr val="CC0000"/>
                </a:solidFill>
              </a:rPr>
              <a:t>;</a:t>
            </a:r>
            <a:r>
              <a:rPr lang="en-US" altLang="zh-CN" sz="3600" smtClean="0">
                <a:solidFill>
                  <a:srgbClr val="CC0000"/>
                </a:solidFill>
              </a:rPr>
              <a:t> i &gt; 0</a:t>
            </a:r>
            <a:r>
              <a:rPr lang="en-US" altLang="zh-CN" sz="3600" b="1" smtClean="0">
                <a:solidFill>
                  <a:srgbClr val="CC0000"/>
                </a:solidFill>
              </a:rPr>
              <a:t>;</a:t>
            </a:r>
            <a:r>
              <a:rPr lang="en-US" altLang="zh-CN" sz="3600" smtClean="0">
                <a:solidFill>
                  <a:srgbClr val="CC0000"/>
                </a:solidFill>
              </a:rPr>
              <a:t> i</a:t>
            </a:r>
            <a:r>
              <a:rPr lang="en-US" altLang="zh-CN" sz="3600" smtClean="0">
                <a:solidFill>
                  <a:srgbClr val="CC0000"/>
                </a:solidFill>
                <a:latin typeface="隶书" pitchFamily="49" charset="-122"/>
                <a:ea typeface="隶书" pitchFamily="49" charset="-122"/>
              </a:rPr>
              <a:t>--</a:t>
            </a:r>
            <a:r>
              <a:rPr lang="en-US" altLang="zh-CN" sz="3600" smtClean="0">
                <a:solidFill>
                  <a:srgbClr val="CC0000"/>
                </a:solidFill>
              </a:rPr>
              <a:t> ) </a:t>
            </a:r>
            <a:r>
              <a:rPr lang="en-US" altLang="zh-CN" sz="3600" b="1" smtClean="0">
                <a:solidFill>
                  <a:srgbClr val="CC0000"/>
                </a:solidFill>
              </a:rPr>
              <a:t>{</a:t>
            </a:r>
          </a:p>
          <a:p>
            <a:pPr eaLnBrk="1" hangingPunct="1">
              <a:defRPr/>
            </a:pPr>
            <a:r>
              <a:rPr lang="en-US" altLang="zh-CN" sz="3600" b="1" smtClean="0">
                <a:solidFill>
                  <a:srgbClr val="CC0000"/>
                </a:solidFill>
              </a:rPr>
              <a:t>        int </a:t>
            </a:r>
            <a:r>
              <a:rPr lang="en-US" altLang="zh-CN" sz="3600" smtClean="0">
                <a:solidFill>
                  <a:srgbClr val="CC0000"/>
                </a:solidFill>
              </a:rPr>
              <a:t>j = MaxKey (0, i)</a:t>
            </a:r>
            <a:r>
              <a:rPr lang="en-US" altLang="zh-CN" sz="3600" b="1" smtClean="0">
                <a:solidFill>
                  <a:srgbClr val="CC0000"/>
                </a:solidFill>
              </a:rPr>
              <a:t>;  </a:t>
            </a:r>
            <a:endParaRPr lang="en-US" altLang="zh-CN" sz="3600" smtClean="0">
              <a:solidFill>
                <a:srgbClr val="CC0000"/>
              </a:solidFill>
            </a:endParaRPr>
          </a:p>
          <a:p>
            <a:pPr eaLnBrk="1" hangingPunct="1">
              <a:defRPr/>
            </a:pPr>
            <a:r>
              <a:rPr lang="en-US" altLang="zh-CN" sz="3600" b="1" smtClean="0">
                <a:solidFill>
                  <a:srgbClr val="CC0000"/>
                </a:solidFill>
              </a:rPr>
              <a:t>        if</a:t>
            </a:r>
            <a:r>
              <a:rPr lang="en-US" altLang="zh-CN" sz="3600" smtClean="0">
                <a:solidFill>
                  <a:srgbClr val="CC0000"/>
                </a:solidFill>
              </a:rPr>
              <a:t> ( j != i ) swap (j, i)</a:t>
            </a:r>
            <a:r>
              <a:rPr lang="en-US" altLang="zh-CN" sz="3600" b="1" smtClean="0">
                <a:solidFill>
                  <a:srgbClr val="CC0000"/>
                </a:solidFill>
              </a:rPr>
              <a:t>;</a:t>
            </a:r>
          </a:p>
          <a:p>
            <a:pPr eaLnBrk="1" hangingPunct="1">
              <a:defRPr/>
            </a:pPr>
            <a:r>
              <a:rPr lang="en-US" altLang="zh-CN" sz="3600" b="1" smtClean="0">
                <a:solidFill>
                  <a:srgbClr val="CC0000"/>
                </a:solidFill>
              </a:rPr>
              <a:t>    }</a:t>
            </a:r>
            <a:endParaRPr lang="en-US" altLang="zh-CN" sz="3600" smtClean="0">
              <a:solidFill>
                <a:srgbClr val="CC0000"/>
              </a:solidFill>
            </a:endParaRPr>
          </a:p>
          <a:p>
            <a:pPr eaLnBrk="1" hangingPunct="1">
              <a:defRPr/>
            </a:pPr>
            <a:r>
              <a:rPr lang="en-US" altLang="zh-CN" sz="3600" b="1" smtClean="0">
                <a:solidFill>
                  <a:srgbClr val="CC0000"/>
                </a:solidFill>
              </a:rPr>
              <a:t> } </a:t>
            </a:r>
            <a:endParaRPr lang="en-US" altLang="zh-CN" sz="4000" b="1" smtClean="0"/>
          </a:p>
        </p:txBody>
      </p:sp>
    </p:spTree>
  </p:cSld>
  <p:clrMapOvr>
    <a:masterClrMapping/>
  </p:clrMapOvr>
  <p:transition>
    <p:spli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609600" y="244475"/>
            <a:ext cx="7391400" cy="615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3600" b="1" smtClean="0">
                <a:solidFill>
                  <a:srgbClr val="6600CC"/>
                </a:solidFill>
                <a:effectLst>
                  <a:outerShdw blurRad="38100" dist="38100" dir="2700000" algn="tl">
                    <a:srgbClr val="C0C0C0"/>
                  </a:outerShdw>
                </a:effectLst>
                <a:ea typeface="隶书" pitchFamily="49" charset="-122"/>
              </a:rPr>
              <a:t>使用模板的选择排序算法的主函数</a:t>
            </a:r>
            <a:endParaRPr lang="zh-CN" altLang="en-US" sz="3600" smtClean="0"/>
          </a:p>
          <a:p>
            <a:pPr eaLnBrk="1" hangingPunct="1">
              <a:defRPr/>
            </a:pPr>
            <a:r>
              <a:rPr lang="zh-CN" altLang="en-US" sz="3600" b="1" smtClean="0"/>
              <a:t> </a:t>
            </a:r>
            <a:r>
              <a:rPr lang="en-US" altLang="zh-CN" sz="3600" b="1" smtClean="0">
                <a:solidFill>
                  <a:srgbClr val="CC0000"/>
                </a:solidFill>
              </a:rPr>
              <a:t>#include</a:t>
            </a:r>
            <a:r>
              <a:rPr lang="en-US" altLang="zh-CN" sz="3600" smtClean="0">
                <a:solidFill>
                  <a:srgbClr val="CC0000"/>
                </a:solidFill>
              </a:rPr>
              <a:t> “selecttm.h”</a:t>
            </a:r>
          </a:p>
          <a:p>
            <a:pPr eaLnBrk="1" hangingPunct="1">
              <a:defRPr/>
            </a:pPr>
            <a:r>
              <a:rPr lang="en-US" altLang="zh-CN" sz="3600" b="1" smtClean="0">
                <a:solidFill>
                  <a:srgbClr val="CC0000"/>
                </a:solidFill>
              </a:rPr>
              <a:t> const int</a:t>
            </a:r>
            <a:r>
              <a:rPr lang="en-US" altLang="zh-CN" sz="3600" smtClean="0">
                <a:solidFill>
                  <a:srgbClr val="CC0000"/>
                </a:solidFill>
              </a:rPr>
              <a:t> SIZE = 10</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b="1" smtClean="0">
                <a:solidFill>
                  <a:srgbClr val="CC0000"/>
                </a:solidFill>
              </a:rPr>
              <a:t> int</a:t>
            </a:r>
            <a:r>
              <a:rPr lang="en-US" altLang="zh-CN" sz="3600" smtClean="0">
                <a:solidFill>
                  <a:srgbClr val="CC0000"/>
                </a:solidFill>
              </a:rPr>
              <a:t> main ( ) </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smtClean="0">
                <a:solidFill>
                  <a:srgbClr val="CC0000"/>
                </a:solidFill>
              </a:rPr>
              <a:t>      dataList </a:t>
            </a:r>
            <a:r>
              <a:rPr lang="en-US" altLang="zh-CN" sz="3600" b="1" smtClean="0">
                <a:solidFill>
                  <a:srgbClr val="CC0000"/>
                </a:solidFill>
              </a:rPr>
              <a:t>&lt;int&gt;</a:t>
            </a:r>
            <a:r>
              <a:rPr lang="en-US" altLang="zh-CN" sz="3600" smtClean="0">
                <a:solidFill>
                  <a:srgbClr val="CC0000"/>
                </a:solidFill>
              </a:rPr>
              <a:t> TestList (SIZE)</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smtClean="0">
                <a:solidFill>
                  <a:srgbClr val="CC0000"/>
                </a:solidFill>
              </a:rPr>
              <a:t>      </a:t>
            </a:r>
            <a:r>
              <a:rPr lang="en-US" altLang="zh-CN" sz="3600" b="1" smtClean="0">
                <a:solidFill>
                  <a:srgbClr val="CC0000"/>
                </a:solidFill>
              </a:rPr>
              <a:t>cin</a:t>
            </a:r>
            <a:r>
              <a:rPr lang="en-US" altLang="zh-CN" sz="3600" smtClean="0">
                <a:solidFill>
                  <a:srgbClr val="CC0000"/>
                </a:solidFill>
              </a:rPr>
              <a:t> &gt;&gt; TestList</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smtClean="0">
                <a:solidFill>
                  <a:srgbClr val="CC0000"/>
                </a:solidFill>
              </a:rPr>
              <a:t>      </a:t>
            </a:r>
            <a:r>
              <a:rPr lang="en-US" altLang="zh-CN" sz="3600" b="1" smtClean="0">
                <a:solidFill>
                  <a:srgbClr val="CC0000"/>
                </a:solidFill>
              </a:rPr>
              <a:t>cout</a:t>
            </a:r>
            <a:r>
              <a:rPr lang="en-US" altLang="zh-CN" sz="3600" smtClean="0">
                <a:solidFill>
                  <a:srgbClr val="CC0000"/>
                </a:solidFill>
              </a:rPr>
              <a:t> &lt;&lt; TestList &lt;&lt;</a:t>
            </a:r>
            <a:r>
              <a:rPr lang="en-US" altLang="zh-CN" sz="3600" b="1" smtClean="0">
                <a:solidFill>
                  <a:srgbClr val="CC0000"/>
                </a:solidFill>
              </a:rPr>
              <a:t> endl;</a:t>
            </a:r>
            <a:endParaRPr lang="en-US" altLang="zh-CN" sz="3600" smtClean="0">
              <a:solidFill>
                <a:srgbClr val="CC0000"/>
              </a:solidFill>
            </a:endParaRPr>
          </a:p>
          <a:p>
            <a:pPr eaLnBrk="1" hangingPunct="1">
              <a:defRPr/>
            </a:pPr>
            <a:r>
              <a:rPr lang="en-US" altLang="zh-CN" sz="3600" smtClean="0">
                <a:solidFill>
                  <a:srgbClr val="CC0000"/>
                </a:solidFill>
              </a:rPr>
              <a:t>      TestList</a:t>
            </a:r>
            <a:r>
              <a:rPr lang="en-US" altLang="zh-CN" sz="3600" b="1" smtClean="0">
                <a:solidFill>
                  <a:srgbClr val="CC0000"/>
                </a:solidFill>
              </a:rPr>
              <a:t>.</a:t>
            </a:r>
            <a:r>
              <a:rPr lang="en-US" altLang="zh-CN" sz="3600" smtClean="0">
                <a:solidFill>
                  <a:srgbClr val="CC0000"/>
                </a:solidFill>
              </a:rPr>
              <a:t>Sort ( )</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smtClean="0">
                <a:solidFill>
                  <a:srgbClr val="CC0000"/>
                </a:solidFill>
              </a:rPr>
              <a:t>      </a:t>
            </a:r>
            <a:r>
              <a:rPr lang="en-US" altLang="zh-CN" sz="3600" b="1" smtClean="0">
                <a:solidFill>
                  <a:srgbClr val="CC0000"/>
                </a:solidFill>
              </a:rPr>
              <a:t>cout</a:t>
            </a:r>
            <a:r>
              <a:rPr lang="en-US" altLang="zh-CN" sz="3600" smtClean="0">
                <a:solidFill>
                  <a:srgbClr val="CC0000"/>
                </a:solidFill>
              </a:rPr>
              <a:t> &lt;&lt; TestList &lt;&lt; </a:t>
            </a:r>
            <a:r>
              <a:rPr lang="en-US" altLang="zh-CN" sz="3600" b="1" smtClean="0">
                <a:solidFill>
                  <a:srgbClr val="CC0000"/>
                </a:solidFill>
              </a:rPr>
              <a:t>endl;</a:t>
            </a:r>
            <a:endParaRPr lang="en-US" altLang="zh-CN" sz="3600" smtClean="0">
              <a:solidFill>
                <a:srgbClr val="CC0000"/>
              </a:solidFill>
            </a:endParaRPr>
          </a:p>
          <a:p>
            <a:pPr eaLnBrk="1" hangingPunct="1">
              <a:defRPr/>
            </a:pPr>
            <a:r>
              <a:rPr lang="en-US" altLang="zh-CN" sz="3600" smtClean="0">
                <a:solidFill>
                  <a:srgbClr val="CC0000"/>
                </a:solidFill>
              </a:rPr>
              <a:t>      </a:t>
            </a:r>
            <a:r>
              <a:rPr lang="en-US" altLang="zh-CN" sz="3600" b="1" smtClean="0">
                <a:solidFill>
                  <a:srgbClr val="CC0000"/>
                </a:solidFill>
              </a:rPr>
              <a:t>return</a:t>
            </a:r>
            <a:r>
              <a:rPr lang="en-US" altLang="zh-CN" sz="3600" smtClean="0">
                <a:solidFill>
                  <a:srgbClr val="CC0000"/>
                </a:solidFill>
              </a:rPr>
              <a:t> 0</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b="1" smtClean="0">
                <a:solidFill>
                  <a:srgbClr val="CC0000"/>
                </a:solidFill>
              </a:rPr>
              <a:t> }</a:t>
            </a:r>
            <a:r>
              <a:rPr lang="en-US" altLang="zh-CN" sz="3600" smtClean="0">
                <a:solidFill>
                  <a:srgbClr val="CC0000"/>
                </a:solidFill>
              </a:rPr>
              <a:t>		</a:t>
            </a:r>
            <a:r>
              <a:rPr lang="en-US" altLang="zh-CN" sz="3000" smtClean="0">
                <a:solidFill>
                  <a:srgbClr val="CC0000"/>
                </a:solidFill>
              </a:rPr>
              <a:t>	</a:t>
            </a:r>
            <a:r>
              <a:rPr lang="en-US" altLang="zh-CN" sz="3000" smtClean="0"/>
              <a:t>		</a:t>
            </a:r>
          </a:p>
        </p:txBody>
      </p:sp>
      <p:sp>
        <p:nvSpPr>
          <p:cNvPr id="47107" name="AutoShape 3">
            <a:hlinkClick r:id="rId2" action="ppaction://hlinksldjump" highlightClick="1"/>
          </p:cNvPr>
          <p:cNvSpPr>
            <a:spLocks noChangeArrowheads="1"/>
          </p:cNvSpPr>
          <p:nvPr/>
        </p:nvSpPr>
        <p:spPr bwMode="auto">
          <a:xfrm>
            <a:off x="8077200" y="6172200"/>
            <a:ext cx="661988"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Tree>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32656"/>
            <a:ext cx="7128792" cy="1008112"/>
          </a:xfrm>
        </p:spPr>
        <p:txBody>
          <a:bodyPr/>
          <a:lstStyle/>
          <a:p>
            <a:r>
              <a:rPr lang="zh-CN" altLang="en-US" b="1" dirty="0" smtClean="0">
                <a:solidFill>
                  <a:srgbClr val="000099"/>
                </a:solidFill>
              </a:rPr>
              <a:t>如何学数据结构</a:t>
            </a:r>
            <a:r>
              <a:rPr lang="en-US" altLang="zh-CN" b="1" dirty="0" smtClean="0">
                <a:solidFill>
                  <a:srgbClr val="000099"/>
                </a:solidFill>
              </a:rPr>
              <a:t>---</a:t>
            </a:r>
            <a:r>
              <a:rPr lang="zh-CN" altLang="en-US" b="1" dirty="0" smtClean="0">
                <a:solidFill>
                  <a:srgbClr val="000099"/>
                </a:solidFill>
              </a:rPr>
              <a:t>思维方式</a:t>
            </a:r>
            <a:endParaRPr lang="zh-CN" altLang="en-US" b="1" dirty="0">
              <a:solidFill>
                <a:srgbClr val="000099"/>
              </a:solidFil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4199025319"/>
              </p:ext>
            </p:extLst>
          </p:nvPr>
        </p:nvGraphicFramePr>
        <p:xfrm>
          <a:off x="685800" y="1981200"/>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txBox="1">
            <a:spLocks/>
          </p:cNvSpPr>
          <p:nvPr/>
        </p:nvSpPr>
        <p:spPr bwMode="auto">
          <a:xfrm>
            <a:off x="0" y="1412776"/>
            <a:ext cx="3995936" cy="82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3200" b="1" kern="0" dirty="0" smtClean="0">
                <a:solidFill>
                  <a:srgbClr val="000099"/>
                </a:solidFill>
              </a:rPr>
              <a:t>解决问题的一般思路</a:t>
            </a:r>
            <a:endParaRPr lang="zh-CN" altLang="en-US" sz="3200" b="1" kern="0" dirty="0">
              <a:solidFill>
                <a:srgbClr val="000099"/>
              </a:solidFill>
            </a:endParaRPr>
          </a:p>
        </p:txBody>
      </p:sp>
      <p:sp>
        <p:nvSpPr>
          <p:cNvPr id="3" name="虚尾箭头 2"/>
          <p:cNvSpPr/>
          <p:nvPr/>
        </p:nvSpPr>
        <p:spPr bwMode="auto">
          <a:xfrm>
            <a:off x="467544" y="4293096"/>
            <a:ext cx="1440160" cy="504056"/>
          </a:xfrm>
          <a:prstGeom prst="striped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23272472"/>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2133600" y="609600"/>
            <a:ext cx="4648200" cy="914400"/>
          </a:xfrm>
        </p:spPr>
        <p:txBody>
          <a:bodyPr/>
          <a:lstStyle/>
          <a:p>
            <a:pPr eaLnBrk="1" hangingPunct="1">
              <a:defRPr/>
            </a:pPr>
            <a:r>
              <a:rPr lang="zh-CN" altLang="en-US" sz="4000" b="1" u="sng" smtClean="0">
                <a:solidFill>
                  <a:srgbClr val="CC0000"/>
                </a:solidFill>
                <a:effectLst>
                  <a:outerShdw blurRad="38100" dist="38100" dir="2700000" algn="tl">
                    <a:srgbClr val="C0C0C0"/>
                  </a:outerShdw>
                </a:effectLst>
                <a:ea typeface="仿宋_GB2312" pitchFamily="49" charset="-122"/>
              </a:rPr>
              <a:t>性能分析与度量</a:t>
            </a:r>
            <a:endParaRPr lang="zh-CN" altLang="en-US" smtClean="0">
              <a:solidFill>
                <a:schemeClr val="tx1"/>
              </a:solidFill>
              <a:ea typeface="仿宋_GB2312" pitchFamily="49" charset="-122"/>
            </a:endParaRPr>
          </a:p>
        </p:txBody>
      </p:sp>
      <p:sp>
        <p:nvSpPr>
          <p:cNvPr id="202755" name="Rectangle 3"/>
          <p:cNvSpPr>
            <a:spLocks noGrp="1" noChangeArrowheads="1"/>
          </p:cNvSpPr>
          <p:nvPr>
            <p:ph type="body" idx="1"/>
          </p:nvPr>
        </p:nvSpPr>
        <p:spPr>
          <a:xfrm>
            <a:off x="2971800" y="1828800"/>
            <a:ext cx="4495800" cy="4114800"/>
          </a:xfrm>
        </p:spPr>
        <p:txBody>
          <a:bodyPr/>
          <a:lstStyle/>
          <a:p>
            <a:pPr eaLnBrk="1" hangingPunct="1">
              <a:lnSpc>
                <a:spcPct val="110000"/>
              </a:lnSpc>
              <a:buClr>
                <a:srgbClr val="00CC00"/>
              </a:buClr>
              <a:buSzPct val="50000"/>
              <a:buFont typeface="Wingdings" pitchFamily="2" charset="2"/>
              <a:buChar char="u"/>
              <a:defRPr/>
            </a:pPr>
            <a:r>
              <a:rPr lang="zh-CN" altLang="en-US" sz="3700" b="1" smtClean="0">
                <a:effectLst>
                  <a:outerShdw blurRad="38100" dist="38100" dir="2700000" algn="tl">
                    <a:srgbClr val="C0C0C0"/>
                  </a:outerShdw>
                </a:effectLst>
                <a:ea typeface="仿宋_GB2312" pitchFamily="49" charset="-122"/>
                <a:hlinkClick r:id="rId2" action="ppaction://hlinksldjump"/>
              </a:rPr>
              <a:t>算法的性能标准</a:t>
            </a:r>
            <a:endParaRPr lang="zh-CN" altLang="en-US" sz="3700" b="1" smtClean="0">
              <a:effectLst>
                <a:outerShdw blurRad="38100" dist="38100" dir="2700000" algn="tl">
                  <a:srgbClr val="C0C0C0"/>
                </a:outerShdw>
              </a:effectLst>
              <a:ea typeface="仿宋_GB2312" pitchFamily="49" charset="-122"/>
            </a:endParaRPr>
          </a:p>
          <a:p>
            <a:pPr eaLnBrk="1" hangingPunct="1">
              <a:lnSpc>
                <a:spcPct val="110000"/>
              </a:lnSpc>
              <a:buClr>
                <a:srgbClr val="00CC00"/>
              </a:buClr>
              <a:buSzPct val="50000"/>
              <a:buFont typeface="Wingdings" pitchFamily="2" charset="2"/>
              <a:buChar char="u"/>
              <a:defRPr/>
            </a:pPr>
            <a:r>
              <a:rPr lang="zh-CN" altLang="en-US" sz="3700" b="1" smtClean="0">
                <a:effectLst>
                  <a:outerShdw blurRad="38100" dist="38100" dir="2700000" algn="tl">
                    <a:srgbClr val="C0C0C0"/>
                  </a:outerShdw>
                </a:effectLst>
                <a:ea typeface="仿宋_GB2312" pitchFamily="49" charset="-122"/>
                <a:hlinkClick r:id="rId3" action="ppaction://hlinksldjump"/>
              </a:rPr>
              <a:t>算法的后期测试</a:t>
            </a:r>
            <a:endParaRPr lang="zh-CN" altLang="en-US" sz="3700" b="1" smtClean="0">
              <a:effectLst>
                <a:outerShdw blurRad="38100" dist="38100" dir="2700000" algn="tl">
                  <a:srgbClr val="C0C0C0"/>
                </a:outerShdw>
              </a:effectLst>
              <a:ea typeface="仿宋_GB2312" pitchFamily="49" charset="-122"/>
            </a:endParaRPr>
          </a:p>
          <a:p>
            <a:pPr eaLnBrk="1" hangingPunct="1">
              <a:lnSpc>
                <a:spcPct val="110000"/>
              </a:lnSpc>
              <a:buClr>
                <a:srgbClr val="00CC00"/>
              </a:buClr>
              <a:buSzPct val="50000"/>
              <a:buFont typeface="Wingdings" pitchFamily="2" charset="2"/>
              <a:buChar char="u"/>
              <a:defRPr/>
            </a:pPr>
            <a:r>
              <a:rPr lang="zh-CN" altLang="en-US" sz="3700" b="1" smtClean="0">
                <a:effectLst>
                  <a:outerShdw blurRad="38100" dist="38100" dir="2700000" algn="tl">
                    <a:srgbClr val="C0C0C0"/>
                  </a:outerShdw>
                </a:effectLst>
                <a:ea typeface="仿宋_GB2312" pitchFamily="49" charset="-122"/>
                <a:hlinkClick r:id="rId4" action="ppaction://hlinksldjump"/>
              </a:rPr>
              <a:t>算法的事前估计</a:t>
            </a:r>
            <a:endParaRPr lang="zh-CN" altLang="en-US" b="1" smtClean="0">
              <a:ea typeface="仿宋_GB2312" pitchFamily="49" charset="-122"/>
            </a:endParaRPr>
          </a:p>
        </p:txBody>
      </p:sp>
    </p:spTree>
  </p:cSld>
  <p:clrMapOvr>
    <a:masterClrMapping/>
  </p:clrMapOvr>
  <p:transition>
    <p:spli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286000" y="609600"/>
            <a:ext cx="4267200" cy="914400"/>
          </a:xfrm>
        </p:spPr>
        <p:txBody>
          <a:bodyPr/>
          <a:lstStyle/>
          <a:p>
            <a:pPr eaLnBrk="1" hangingPunct="1">
              <a:defRPr/>
            </a:pPr>
            <a:r>
              <a:rPr lang="zh-CN" altLang="en-US" sz="4000" b="1" u="sng" smtClean="0">
                <a:solidFill>
                  <a:srgbClr val="CC0000"/>
                </a:solidFill>
                <a:effectLst>
                  <a:outerShdw blurRad="38100" dist="38100" dir="2700000" algn="tl">
                    <a:srgbClr val="C0C0C0"/>
                  </a:outerShdw>
                </a:effectLst>
                <a:ea typeface="仿宋_GB2312" pitchFamily="49" charset="-122"/>
              </a:rPr>
              <a:t>算法的性能标准</a:t>
            </a:r>
            <a:endParaRPr lang="zh-CN" altLang="en-US" smtClean="0">
              <a:ea typeface="仿宋_GB2312" pitchFamily="49" charset="-122"/>
            </a:endParaRPr>
          </a:p>
        </p:txBody>
      </p:sp>
      <p:sp>
        <p:nvSpPr>
          <p:cNvPr id="203779" name="Rectangle 3"/>
          <p:cNvSpPr>
            <a:spLocks noGrp="1" noChangeArrowheads="1"/>
          </p:cNvSpPr>
          <p:nvPr>
            <p:ph type="body" idx="1"/>
          </p:nvPr>
        </p:nvSpPr>
        <p:spPr>
          <a:xfrm>
            <a:off x="3048000" y="1600200"/>
            <a:ext cx="3048000" cy="3505200"/>
          </a:xfrm>
        </p:spPr>
        <p:txBody>
          <a:bodyPr/>
          <a:lstStyle/>
          <a:p>
            <a:pPr eaLnBrk="1" hangingPunct="1">
              <a:buClr>
                <a:srgbClr val="00CC00"/>
              </a:buClr>
              <a:buSzPct val="50000"/>
              <a:buFont typeface="Wingdings" pitchFamily="2" charset="2"/>
              <a:buChar char="u"/>
              <a:defRPr/>
            </a:pPr>
            <a:r>
              <a:rPr lang="zh-CN" altLang="en-US" sz="3700" b="1" smtClean="0">
                <a:solidFill>
                  <a:srgbClr val="FF0000"/>
                </a:solidFill>
                <a:effectLst>
                  <a:outerShdw blurRad="38100" dist="38100" dir="2700000" algn="tl">
                    <a:srgbClr val="C0C0C0"/>
                  </a:outerShdw>
                </a:effectLst>
                <a:ea typeface="仿宋_GB2312" pitchFamily="49" charset="-122"/>
              </a:rPr>
              <a:t>正确性</a:t>
            </a:r>
          </a:p>
          <a:p>
            <a:pPr eaLnBrk="1" hangingPunct="1">
              <a:buClr>
                <a:srgbClr val="00CC00"/>
              </a:buClr>
              <a:buSzPct val="50000"/>
              <a:buFont typeface="Wingdings" pitchFamily="2" charset="2"/>
              <a:buChar char="u"/>
              <a:defRPr/>
            </a:pPr>
            <a:r>
              <a:rPr lang="zh-CN" altLang="en-US" sz="3700" b="1" smtClean="0">
                <a:solidFill>
                  <a:srgbClr val="FF0000"/>
                </a:solidFill>
                <a:effectLst>
                  <a:outerShdw blurRad="38100" dist="38100" dir="2700000" algn="tl">
                    <a:srgbClr val="C0C0C0"/>
                  </a:outerShdw>
                </a:effectLst>
                <a:ea typeface="仿宋_GB2312" pitchFamily="49" charset="-122"/>
              </a:rPr>
              <a:t>可使用性</a:t>
            </a:r>
          </a:p>
          <a:p>
            <a:pPr eaLnBrk="1" hangingPunct="1">
              <a:buClr>
                <a:srgbClr val="00CC00"/>
              </a:buClr>
              <a:buSzPct val="50000"/>
              <a:buFont typeface="Wingdings" pitchFamily="2" charset="2"/>
              <a:buChar char="u"/>
              <a:defRPr/>
            </a:pPr>
            <a:r>
              <a:rPr lang="zh-CN" altLang="en-US" sz="3700" b="1" smtClean="0">
                <a:solidFill>
                  <a:srgbClr val="FF0000"/>
                </a:solidFill>
                <a:effectLst>
                  <a:outerShdw blurRad="38100" dist="38100" dir="2700000" algn="tl">
                    <a:srgbClr val="C0C0C0"/>
                  </a:outerShdw>
                </a:effectLst>
                <a:ea typeface="仿宋_GB2312" pitchFamily="49" charset="-122"/>
              </a:rPr>
              <a:t>可读性</a:t>
            </a:r>
          </a:p>
          <a:p>
            <a:pPr eaLnBrk="1" hangingPunct="1">
              <a:buClr>
                <a:srgbClr val="00CC00"/>
              </a:buClr>
              <a:buSzPct val="50000"/>
              <a:buFont typeface="Wingdings" pitchFamily="2" charset="2"/>
              <a:buChar char="u"/>
              <a:defRPr/>
            </a:pPr>
            <a:r>
              <a:rPr lang="zh-CN" altLang="en-US" sz="3700" b="1" smtClean="0">
                <a:solidFill>
                  <a:srgbClr val="FF0000"/>
                </a:solidFill>
                <a:effectLst>
                  <a:outerShdw blurRad="38100" dist="38100" dir="2700000" algn="tl">
                    <a:srgbClr val="C0C0C0"/>
                  </a:outerShdw>
                </a:effectLst>
                <a:ea typeface="仿宋_GB2312" pitchFamily="49" charset="-122"/>
              </a:rPr>
              <a:t>效率</a:t>
            </a:r>
          </a:p>
          <a:p>
            <a:pPr eaLnBrk="1" hangingPunct="1">
              <a:buClr>
                <a:srgbClr val="00CC00"/>
              </a:buClr>
              <a:buSzPct val="50000"/>
              <a:buFont typeface="Wingdings" pitchFamily="2" charset="2"/>
              <a:buChar char="u"/>
              <a:defRPr/>
            </a:pPr>
            <a:r>
              <a:rPr lang="zh-CN" altLang="en-US" sz="3700" b="1" smtClean="0">
                <a:solidFill>
                  <a:srgbClr val="FF0000"/>
                </a:solidFill>
                <a:effectLst>
                  <a:outerShdw blurRad="38100" dist="38100" dir="2700000" algn="tl">
                    <a:srgbClr val="C0C0C0"/>
                  </a:outerShdw>
                </a:effectLst>
                <a:ea typeface="仿宋_GB2312" pitchFamily="49" charset="-122"/>
              </a:rPr>
              <a:t>健壮性</a:t>
            </a:r>
            <a:endParaRPr lang="zh-CN" altLang="en-US" sz="3300" b="1" smtClean="0">
              <a:solidFill>
                <a:srgbClr val="FF0000"/>
              </a:solidFill>
              <a:ea typeface="仿宋_GB2312" pitchFamily="49" charset="-122"/>
            </a:endParaRPr>
          </a:p>
          <a:p>
            <a:pPr eaLnBrk="1" hangingPunct="1">
              <a:defRPr/>
            </a:pPr>
            <a:endParaRPr lang="en-US" altLang="zh-CN" b="1" smtClean="0">
              <a:ea typeface="仿宋_GB2312" pitchFamily="49" charset="-122"/>
            </a:endParaRPr>
          </a:p>
        </p:txBody>
      </p:sp>
      <p:sp>
        <p:nvSpPr>
          <p:cNvPr id="49156" name="AutoShape 4">
            <a:hlinkClick r:id="rId2" action="ppaction://hlinksldjump" highlightClick="1"/>
          </p:cNvPr>
          <p:cNvSpPr>
            <a:spLocks noChangeArrowheads="1"/>
          </p:cNvSpPr>
          <p:nvPr/>
        </p:nvSpPr>
        <p:spPr bwMode="auto">
          <a:xfrm>
            <a:off x="8305800" y="5638800"/>
            <a:ext cx="585788"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Tree>
  </p:cSld>
  <p:clrMapOvr>
    <a:masterClrMapping/>
  </p:clrMapOvr>
  <p:transition>
    <p:spli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2209800" y="609600"/>
            <a:ext cx="4343400" cy="914400"/>
          </a:xfrm>
        </p:spPr>
        <p:txBody>
          <a:bodyPr/>
          <a:lstStyle/>
          <a:p>
            <a:pPr eaLnBrk="1" hangingPunct="1">
              <a:defRPr/>
            </a:pPr>
            <a:r>
              <a:rPr lang="zh-CN" altLang="en-US" sz="4000" b="1" u="sng" smtClean="0">
                <a:solidFill>
                  <a:srgbClr val="CC0000"/>
                </a:solidFill>
                <a:effectLst>
                  <a:outerShdw blurRad="38100" dist="38100" dir="2700000" algn="tl">
                    <a:srgbClr val="C0C0C0"/>
                  </a:outerShdw>
                </a:effectLst>
                <a:ea typeface="仿宋_GB2312" pitchFamily="49" charset="-122"/>
              </a:rPr>
              <a:t>算法的后期测试</a:t>
            </a:r>
            <a:endParaRPr lang="zh-CN" altLang="en-US" smtClean="0">
              <a:ea typeface="仿宋_GB2312" pitchFamily="49" charset="-122"/>
            </a:endParaRPr>
          </a:p>
        </p:txBody>
      </p:sp>
      <p:sp>
        <p:nvSpPr>
          <p:cNvPr id="204803" name="Rectangle 3"/>
          <p:cNvSpPr>
            <a:spLocks noGrp="1" noChangeArrowheads="1"/>
          </p:cNvSpPr>
          <p:nvPr>
            <p:ph type="body" idx="1"/>
          </p:nvPr>
        </p:nvSpPr>
        <p:spPr>
          <a:xfrm>
            <a:off x="1371600" y="1828800"/>
            <a:ext cx="7162800" cy="4114800"/>
          </a:xfrm>
        </p:spPr>
        <p:txBody>
          <a:bodyPr/>
          <a:lstStyle/>
          <a:p>
            <a:pPr eaLnBrk="1" hangingPunct="1">
              <a:buFontTx/>
              <a:buNone/>
              <a:defRPr/>
            </a:pPr>
            <a:r>
              <a:rPr lang="zh-CN" altLang="en-US" sz="3600" b="1" smtClean="0">
                <a:solidFill>
                  <a:srgbClr val="008080"/>
                </a:solidFill>
                <a:effectLst>
                  <a:outerShdw blurRad="38100" dist="38100" dir="2700000" algn="tl">
                    <a:srgbClr val="C0C0C0"/>
                  </a:outerShdw>
                </a:effectLst>
                <a:ea typeface="仿宋_GB2312" pitchFamily="49" charset="-122"/>
              </a:rPr>
              <a:t>在算法中的某些部位插装时间函数</a:t>
            </a:r>
            <a:r>
              <a:rPr lang="zh-CN" altLang="en-US" sz="3600" b="1" smtClean="0">
                <a:solidFill>
                  <a:srgbClr val="008080"/>
                </a:solidFill>
                <a:ea typeface="仿宋_GB2312" pitchFamily="49" charset="-122"/>
              </a:rPr>
              <a:t> </a:t>
            </a:r>
          </a:p>
          <a:p>
            <a:pPr eaLnBrk="1" hangingPunct="1">
              <a:buFontTx/>
              <a:buNone/>
              <a:defRPr/>
            </a:pPr>
            <a:r>
              <a:rPr lang="zh-CN" altLang="en-US" sz="3600" b="1" smtClean="0">
                <a:solidFill>
                  <a:srgbClr val="008080"/>
                </a:solidFill>
                <a:ea typeface="仿宋_GB2312" pitchFamily="49" charset="-122"/>
              </a:rPr>
              <a:t>    </a:t>
            </a:r>
            <a:r>
              <a:rPr lang="en-US" altLang="zh-CN" sz="3600" b="1" smtClean="0">
                <a:solidFill>
                  <a:srgbClr val="FF0000"/>
                </a:solidFill>
                <a:ea typeface="仿宋_GB2312" pitchFamily="49" charset="-122"/>
              </a:rPr>
              <a:t>time</a:t>
            </a:r>
            <a:r>
              <a:rPr lang="en-US" altLang="zh-CN" sz="3600" b="1" i="1" smtClean="0">
                <a:solidFill>
                  <a:srgbClr val="FF0000"/>
                </a:solidFill>
                <a:ea typeface="仿宋_GB2312" pitchFamily="49" charset="-122"/>
              </a:rPr>
              <a:t> </a:t>
            </a:r>
            <a:r>
              <a:rPr lang="en-US" altLang="zh-CN" sz="3600" b="1" smtClean="0">
                <a:solidFill>
                  <a:srgbClr val="FF0000"/>
                </a:solidFill>
                <a:ea typeface="仿宋_GB2312" pitchFamily="49" charset="-122"/>
              </a:rPr>
              <a:t>( )</a:t>
            </a:r>
            <a:endParaRPr lang="en-US" altLang="zh-CN" sz="3600" b="1" smtClean="0">
              <a:solidFill>
                <a:srgbClr val="008080"/>
              </a:solidFill>
              <a:ea typeface="仿宋_GB2312" pitchFamily="49" charset="-122"/>
            </a:endParaRPr>
          </a:p>
          <a:p>
            <a:pPr eaLnBrk="1" hangingPunct="1">
              <a:buFontTx/>
              <a:buNone/>
              <a:defRPr/>
            </a:pPr>
            <a:r>
              <a:rPr lang="zh-CN" altLang="en-US" sz="3600" b="1" smtClean="0">
                <a:solidFill>
                  <a:srgbClr val="008080"/>
                </a:solidFill>
                <a:effectLst>
                  <a:outerShdw blurRad="38100" dist="38100" dir="2700000" algn="tl">
                    <a:srgbClr val="C0C0C0"/>
                  </a:outerShdw>
                </a:effectLst>
                <a:ea typeface="仿宋_GB2312" pitchFamily="49" charset="-122"/>
              </a:rPr>
              <a:t>测定算法完成某一功能所花费时间</a:t>
            </a:r>
            <a:endParaRPr lang="zh-CN" altLang="en-US" sz="3600" b="1" smtClean="0">
              <a:effectLst>
                <a:outerShdw blurRad="38100" dist="38100" dir="2700000" algn="tl">
                  <a:srgbClr val="C0C0C0"/>
                </a:outerShdw>
              </a:effectLst>
              <a:ea typeface="仿宋_GB2312" pitchFamily="49" charset="-122"/>
            </a:endParaRPr>
          </a:p>
        </p:txBody>
      </p:sp>
    </p:spTree>
  </p:cSld>
  <p:clrMapOvr>
    <a:masterClrMapping/>
  </p:clrMapOvr>
  <p:transition>
    <p:spli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762000" y="550863"/>
            <a:ext cx="7391400" cy="539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4000" b="1" smtClean="0">
                <a:solidFill>
                  <a:srgbClr val="6600CC"/>
                </a:solidFill>
                <a:effectLst>
                  <a:outerShdw blurRad="38100" dist="38100" dir="2700000" algn="tl">
                    <a:srgbClr val="C0C0C0"/>
                  </a:outerShdw>
                </a:effectLst>
                <a:ea typeface="仿宋_GB2312" pitchFamily="49" charset="-122"/>
              </a:rPr>
              <a:t>顺序搜索</a:t>
            </a:r>
            <a:r>
              <a:rPr lang="zh-CN" altLang="en-US" sz="4000" b="1" smtClean="0">
                <a:solidFill>
                  <a:srgbClr val="6600CC"/>
                </a:solidFill>
                <a:ea typeface="楷体_GB2312" pitchFamily="49" charset="-122"/>
              </a:rPr>
              <a:t> </a:t>
            </a:r>
            <a:r>
              <a:rPr lang="en-US" altLang="zh-CN" sz="4000" b="1" smtClean="0">
                <a:solidFill>
                  <a:srgbClr val="6600CC"/>
                </a:solidFill>
                <a:ea typeface="楷体_GB2312" pitchFamily="49" charset="-122"/>
              </a:rPr>
              <a:t>(Sequenial Search)</a:t>
            </a:r>
            <a:endParaRPr lang="en-US" altLang="zh-CN" sz="3600" smtClean="0"/>
          </a:p>
          <a:p>
            <a:pPr eaLnBrk="1" hangingPunct="1">
              <a:defRPr/>
            </a:pPr>
            <a:endParaRPr lang="en-US" altLang="zh-CN" sz="1800" b="1" smtClean="0">
              <a:solidFill>
                <a:srgbClr val="0000FF"/>
              </a:solidFill>
              <a:effectLst>
                <a:outerShdw blurRad="38100" dist="38100" dir="2700000" algn="tl">
                  <a:srgbClr val="C0C0C0"/>
                </a:outerShdw>
              </a:effectLst>
            </a:endParaRPr>
          </a:p>
          <a:p>
            <a:pPr eaLnBrk="1" hangingPunct="1">
              <a:defRPr/>
            </a:pPr>
            <a:r>
              <a:rPr lang="en-US" altLang="zh-CN" sz="3600" b="1" smtClean="0">
                <a:solidFill>
                  <a:srgbClr val="CC0000"/>
                </a:solidFill>
              </a:rPr>
              <a:t>int</a:t>
            </a:r>
            <a:r>
              <a:rPr lang="en-US" altLang="zh-CN" sz="3600" smtClean="0">
                <a:solidFill>
                  <a:srgbClr val="CC0000"/>
                </a:solidFill>
              </a:rPr>
              <a:t> seqsearch ( </a:t>
            </a:r>
            <a:r>
              <a:rPr lang="en-US" altLang="zh-CN" sz="3600" b="1" smtClean="0">
                <a:solidFill>
                  <a:srgbClr val="CC0000"/>
                </a:solidFill>
              </a:rPr>
              <a:t>int</a:t>
            </a:r>
            <a:r>
              <a:rPr lang="en-US" altLang="zh-CN" sz="3600" smtClean="0">
                <a:solidFill>
                  <a:srgbClr val="CC0000"/>
                </a:solidFill>
              </a:rPr>
              <a:t> a[ ], </a:t>
            </a:r>
            <a:r>
              <a:rPr lang="en-US" altLang="zh-CN" sz="3600" b="1" smtClean="0">
                <a:solidFill>
                  <a:srgbClr val="CC0000"/>
                </a:solidFill>
              </a:rPr>
              <a:t>int</a:t>
            </a:r>
            <a:r>
              <a:rPr lang="en-US" altLang="zh-CN" sz="3600" smtClean="0">
                <a:solidFill>
                  <a:srgbClr val="CC0000"/>
                </a:solidFill>
              </a:rPr>
              <a:t> n, </a:t>
            </a:r>
            <a:r>
              <a:rPr lang="en-US" altLang="zh-CN" sz="3600" b="1" smtClean="0">
                <a:solidFill>
                  <a:srgbClr val="CC0000"/>
                </a:solidFill>
              </a:rPr>
              <a:t>int</a:t>
            </a:r>
            <a:r>
              <a:rPr lang="en-US" altLang="zh-CN" sz="3600" smtClean="0">
                <a:solidFill>
                  <a:srgbClr val="CC0000"/>
                </a:solidFill>
              </a:rPr>
              <a:t> x ) </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b="1" smtClean="0">
                <a:solidFill>
                  <a:srgbClr val="0000FF"/>
                </a:solidFill>
                <a:ea typeface="隶书" pitchFamily="49" charset="-122"/>
              </a:rPr>
              <a:t>//</a:t>
            </a:r>
            <a:r>
              <a:rPr lang="zh-CN" altLang="en-US" sz="3600" b="1" smtClean="0">
                <a:solidFill>
                  <a:srgbClr val="0000FF"/>
                </a:solidFill>
                <a:ea typeface="隶书" pitchFamily="49" charset="-122"/>
              </a:rPr>
              <a:t>在</a:t>
            </a:r>
            <a:r>
              <a:rPr lang="en-US" altLang="zh-CN" sz="3600" b="1" smtClean="0">
                <a:solidFill>
                  <a:srgbClr val="0000FF"/>
                </a:solidFill>
                <a:ea typeface="隶书" pitchFamily="49" charset="-122"/>
              </a:rPr>
              <a:t>a[0],…,a[n</a:t>
            </a:r>
            <a:r>
              <a:rPr lang="en-US" altLang="zh-CN" sz="3600" b="1" smtClean="0">
                <a:solidFill>
                  <a:srgbClr val="0000FF"/>
                </a:solidFill>
                <a:effectLst>
                  <a:outerShdw blurRad="38100" dist="38100" dir="2700000" algn="tl">
                    <a:srgbClr val="C0C0C0"/>
                  </a:outerShdw>
                </a:effectLst>
                <a:ea typeface="隶书" pitchFamily="49" charset="-122"/>
              </a:rPr>
              <a:t>-</a:t>
            </a:r>
            <a:r>
              <a:rPr lang="en-US" altLang="zh-CN" sz="3600" b="1" smtClean="0">
                <a:solidFill>
                  <a:srgbClr val="0000FF"/>
                </a:solidFill>
                <a:ea typeface="隶书" pitchFamily="49" charset="-122"/>
              </a:rPr>
              <a:t>1]</a:t>
            </a:r>
            <a:r>
              <a:rPr lang="zh-CN" altLang="en-US" sz="3600" b="1" smtClean="0">
                <a:solidFill>
                  <a:srgbClr val="0000FF"/>
                </a:solidFill>
                <a:ea typeface="隶书" pitchFamily="49" charset="-122"/>
              </a:rPr>
              <a:t>中搜索</a:t>
            </a:r>
            <a:r>
              <a:rPr lang="en-US" altLang="zh-CN" sz="3600" b="1" smtClean="0">
                <a:solidFill>
                  <a:srgbClr val="0000FF"/>
                </a:solidFill>
                <a:ea typeface="隶书" pitchFamily="49" charset="-122"/>
              </a:rPr>
              <a:t>x</a:t>
            </a:r>
            <a:endParaRPr lang="en-US" altLang="zh-CN" sz="3600" smtClean="0">
              <a:solidFill>
                <a:srgbClr val="CC0000"/>
              </a:solidFill>
            </a:endParaRPr>
          </a:p>
          <a:p>
            <a:pPr eaLnBrk="1" hangingPunct="1">
              <a:defRPr/>
            </a:pPr>
            <a:r>
              <a:rPr lang="en-US" altLang="zh-CN" sz="3600" smtClean="0"/>
              <a:t>   </a:t>
            </a:r>
            <a:r>
              <a:rPr lang="en-US" altLang="zh-CN" sz="3600" smtClean="0">
                <a:solidFill>
                  <a:srgbClr val="CC0000"/>
                </a:solidFill>
              </a:rPr>
              <a:t> </a:t>
            </a:r>
            <a:r>
              <a:rPr lang="en-US" altLang="zh-CN" sz="3600" b="1" smtClean="0">
                <a:solidFill>
                  <a:srgbClr val="CC0000"/>
                </a:solidFill>
              </a:rPr>
              <a:t>int </a:t>
            </a:r>
            <a:r>
              <a:rPr lang="en-US" altLang="zh-CN" sz="3600" smtClean="0">
                <a:solidFill>
                  <a:srgbClr val="CC0000"/>
                </a:solidFill>
              </a:rPr>
              <a:t>i = 0</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smtClean="0">
                <a:solidFill>
                  <a:srgbClr val="CC0000"/>
                </a:solidFill>
              </a:rPr>
              <a:t> </a:t>
            </a:r>
            <a:r>
              <a:rPr lang="en-US" altLang="zh-CN" sz="3600" b="1" smtClean="0">
                <a:solidFill>
                  <a:srgbClr val="0000FF"/>
                </a:solidFill>
              </a:rPr>
              <a:t> </a:t>
            </a:r>
            <a:r>
              <a:rPr lang="en-US" altLang="zh-CN" sz="3600" smtClean="0">
                <a:solidFill>
                  <a:srgbClr val="CC0000"/>
                </a:solidFill>
              </a:rPr>
              <a:t>  </a:t>
            </a:r>
            <a:r>
              <a:rPr lang="en-US" altLang="zh-CN" sz="3600" b="1" smtClean="0">
                <a:solidFill>
                  <a:srgbClr val="CC0000"/>
                </a:solidFill>
              </a:rPr>
              <a:t>while</a:t>
            </a:r>
            <a:r>
              <a:rPr lang="en-US" altLang="zh-CN" sz="3600" smtClean="0">
                <a:solidFill>
                  <a:srgbClr val="CC0000"/>
                </a:solidFill>
              </a:rPr>
              <a:t> ( i &lt; n </a:t>
            </a:r>
            <a:r>
              <a:rPr lang="en-US" altLang="zh-CN" sz="3600" b="1" smtClean="0">
                <a:solidFill>
                  <a:srgbClr val="CC0000"/>
                </a:solidFill>
              </a:rPr>
              <a:t>&amp;&amp;</a:t>
            </a:r>
            <a:r>
              <a:rPr lang="en-US" altLang="zh-CN" sz="3600" smtClean="0">
                <a:solidFill>
                  <a:srgbClr val="CC0000"/>
                </a:solidFill>
              </a:rPr>
              <a:t> a[i] != x )</a:t>
            </a:r>
          </a:p>
          <a:p>
            <a:pPr eaLnBrk="1" hangingPunct="1">
              <a:defRPr/>
            </a:pPr>
            <a:r>
              <a:rPr lang="en-US" altLang="zh-CN" sz="3600" smtClean="0">
                <a:solidFill>
                  <a:srgbClr val="CC0000"/>
                </a:solidFill>
              </a:rPr>
              <a:t> </a:t>
            </a:r>
            <a:r>
              <a:rPr lang="en-US" altLang="zh-CN" sz="3600" b="1" smtClean="0">
                <a:solidFill>
                  <a:srgbClr val="0000FF"/>
                </a:solidFill>
              </a:rPr>
              <a:t> </a:t>
            </a:r>
            <a:r>
              <a:rPr lang="en-US" altLang="zh-CN" sz="3600" smtClean="0">
                <a:solidFill>
                  <a:srgbClr val="CC0000"/>
                </a:solidFill>
              </a:rPr>
              <a:t>        i++</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smtClean="0">
                <a:solidFill>
                  <a:srgbClr val="CC0000"/>
                </a:solidFill>
              </a:rPr>
              <a:t> </a:t>
            </a:r>
            <a:r>
              <a:rPr lang="en-US" altLang="zh-CN" sz="3600" b="1" smtClean="0">
                <a:solidFill>
                  <a:srgbClr val="0000FF"/>
                </a:solidFill>
              </a:rPr>
              <a:t> </a:t>
            </a:r>
            <a:r>
              <a:rPr lang="en-US" altLang="zh-CN" sz="3600" smtClean="0">
                <a:solidFill>
                  <a:srgbClr val="CC0000"/>
                </a:solidFill>
              </a:rPr>
              <a:t>  </a:t>
            </a:r>
            <a:r>
              <a:rPr lang="en-US" altLang="zh-CN" sz="3600" b="1" smtClean="0">
                <a:solidFill>
                  <a:srgbClr val="CC0000"/>
                </a:solidFill>
              </a:rPr>
              <a:t>if</a:t>
            </a:r>
            <a:r>
              <a:rPr lang="en-US" altLang="zh-CN" sz="3600" smtClean="0">
                <a:solidFill>
                  <a:srgbClr val="CC0000"/>
                </a:solidFill>
              </a:rPr>
              <a:t> ( i == n ) </a:t>
            </a:r>
            <a:r>
              <a:rPr lang="en-US" altLang="zh-CN" sz="3600" b="1" smtClean="0">
                <a:solidFill>
                  <a:srgbClr val="CC0000"/>
                </a:solidFill>
              </a:rPr>
              <a:t>return</a:t>
            </a:r>
            <a:r>
              <a:rPr lang="en-US" altLang="zh-CN" sz="3600" smtClean="0">
                <a:solidFill>
                  <a:srgbClr val="CC0000"/>
                </a:solidFill>
              </a:rPr>
              <a:t> </a:t>
            </a:r>
            <a:r>
              <a:rPr lang="en-US" altLang="zh-CN" sz="3600" smtClean="0">
                <a:solidFill>
                  <a:srgbClr val="CC0000"/>
                </a:solidFill>
                <a:latin typeface="隶书" pitchFamily="49" charset="-122"/>
                <a:ea typeface="隶书" pitchFamily="49" charset="-122"/>
              </a:rPr>
              <a:t>-</a:t>
            </a:r>
            <a:r>
              <a:rPr lang="en-US" altLang="zh-CN" sz="3600" smtClean="0">
                <a:solidFill>
                  <a:srgbClr val="CC0000"/>
                </a:solidFill>
              </a:rPr>
              <a:t>1</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smtClean="0">
                <a:solidFill>
                  <a:srgbClr val="CC0000"/>
                </a:solidFill>
              </a:rPr>
              <a:t> </a:t>
            </a:r>
            <a:r>
              <a:rPr lang="en-US" altLang="zh-CN" sz="3600" b="1" smtClean="0">
                <a:solidFill>
                  <a:srgbClr val="0000FF"/>
                </a:solidFill>
              </a:rPr>
              <a:t> </a:t>
            </a:r>
            <a:r>
              <a:rPr lang="en-US" altLang="zh-CN" sz="3600" smtClean="0">
                <a:solidFill>
                  <a:srgbClr val="CC0000"/>
                </a:solidFill>
              </a:rPr>
              <a:t>  </a:t>
            </a:r>
            <a:r>
              <a:rPr lang="en-US" altLang="zh-CN" sz="3600" b="1" smtClean="0">
                <a:solidFill>
                  <a:srgbClr val="CC0000"/>
                </a:solidFill>
              </a:rPr>
              <a:t>return</a:t>
            </a:r>
            <a:r>
              <a:rPr lang="en-US" altLang="zh-CN" sz="3600" smtClean="0">
                <a:solidFill>
                  <a:srgbClr val="CC0000"/>
                </a:solidFill>
              </a:rPr>
              <a:t> i</a:t>
            </a:r>
            <a:r>
              <a:rPr lang="en-US" altLang="zh-CN" sz="3600" b="1" smtClean="0">
                <a:solidFill>
                  <a:srgbClr val="CC0000"/>
                </a:solidFill>
              </a:rPr>
              <a:t>;</a:t>
            </a:r>
          </a:p>
          <a:p>
            <a:pPr eaLnBrk="1" hangingPunct="1">
              <a:defRPr/>
            </a:pPr>
            <a:r>
              <a:rPr lang="en-US" altLang="zh-CN" sz="3600" b="1" smtClean="0">
                <a:solidFill>
                  <a:srgbClr val="CC0000"/>
                </a:solidFill>
              </a:rPr>
              <a:t>}</a:t>
            </a:r>
            <a:r>
              <a:rPr lang="en-US" altLang="zh-CN" sz="3000" smtClean="0">
                <a:latin typeface="黑体" pitchFamily="2" charset="-122"/>
                <a:ea typeface="黑体" pitchFamily="2" charset="-122"/>
              </a:rPr>
              <a:t>					</a:t>
            </a:r>
          </a:p>
        </p:txBody>
      </p:sp>
    </p:spTree>
  </p:cSld>
  <p:clrMapOvr>
    <a:masterClrMapping/>
  </p:clrMapOvr>
  <p:transition>
    <p:spli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762000" y="554038"/>
            <a:ext cx="7315200" cy="491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en-US" altLang="zh-CN" sz="3000" smtClean="0"/>
              <a:t> </a:t>
            </a:r>
            <a:r>
              <a:rPr lang="zh-CN" altLang="en-US" sz="3600" b="1" smtClean="0">
                <a:solidFill>
                  <a:srgbClr val="6600CC"/>
                </a:solidFill>
                <a:effectLst>
                  <a:outerShdw blurRad="38100" dist="38100" dir="2700000" algn="tl">
                    <a:srgbClr val="C0C0C0"/>
                  </a:outerShdw>
                </a:effectLst>
                <a:ea typeface="仿宋_GB2312" pitchFamily="49" charset="-122"/>
              </a:rPr>
              <a:t>插装 </a:t>
            </a:r>
            <a:r>
              <a:rPr lang="en-US" altLang="zh-CN" sz="3600" b="1" smtClean="0">
                <a:solidFill>
                  <a:srgbClr val="FF0000"/>
                </a:solidFill>
                <a:effectLst>
                  <a:outerShdw blurRad="38100" dist="38100" dir="2700000" algn="tl">
                    <a:srgbClr val="C0C0C0"/>
                  </a:outerShdw>
                </a:effectLst>
                <a:ea typeface="仿宋_GB2312" pitchFamily="49" charset="-122"/>
              </a:rPr>
              <a:t>time( )</a:t>
            </a:r>
            <a:r>
              <a:rPr lang="en-US" altLang="zh-CN" sz="3600" b="1" smtClean="0">
                <a:solidFill>
                  <a:srgbClr val="6600CC"/>
                </a:solidFill>
                <a:effectLst>
                  <a:outerShdw blurRad="38100" dist="38100" dir="2700000" algn="tl">
                    <a:srgbClr val="C0C0C0"/>
                  </a:outerShdw>
                </a:effectLst>
                <a:ea typeface="仿宋_GB2312" pitchFamily="49" charset="-122"/>
              </a:rPr>
              <a:t> </a:t>
            </a:r>
            <a:r>
              <a:rPr lang="zh-CN" altLang="en-US" sz="3600" b="1" smtClean="0">
                <a:solidFill>
                  <a:srgbClr val="6600CC"/>
                </a:solidFill>
                <a:effectLst>
                  <a:outerShdw blurRad="38100" dist="38100" dir="2700000" algn="tl">
                    <a:srgbClr val="C0C0C0"/>
                  </a:outerShdw>
                </a:effectLst>
                <a:ea typeface="仿宋_GB2312" pitchFamily="49" charset="-122"/>
              </a:rPr>
              <a:t>的计时程序</a:t>
            </a:r>
          </a:p>
          <a:p>
            <a:pPr eaLnBrk="1" hangingPunct="1">
              <a:defRPr/>
            </a:pPr>
            <a:endParaRPr lang="zh-CN" altLang="zh-CN" sz="1400" b="1" smtClean="0"/>
          </a:p>
          <a:p>
            <a:pPr eaLnBrk="1" hangingPunct="1">
              <a:lnSpc>
                <a:spcPct val="105000"/>
              </a:lnSpc>
              <a:defRPr/>
            </a:pPr>
            <a:r>
              <a:rPr lang="zh-CN" altLang="en-US" sz="3600" smtClean="0">
                <a:solidFill>
                  <a:srgbClr val="CC0000"/>
                </a:solidFill>
              </a:rPr>
              <a:t>      </a:t>
            </a:r>
            <a:r>
              <a:rPr lang="en-US" altLang="zh-CN" sz="3600" b="1" smtClean="0">
                <a:solidFill>
                  <a:srgbClr val="CC0000"/>
                </a:solidFill>
              </a:rPr>
              <a:t>double</a:t>
            </a:r>
            <a:r>
              <a:rPr lang="en-US" altLang="zh-CN" sz="3600" smtClean="0">
                <a:solidFill>
                  <a:srgbClr val="CC0000"/>
                </a:solidFill>
              </a:rPr>
              <a:t> start, stop</a:t>
            </a:r>
            <a:r>
              <a:rPr lang="en-US" altLang="zh-CN" sz="3600" b="1" smtClean="0">
                <a:solidFill>
                  <a:srgbClr val="CC0000"/>
                </a:solidFill>
              </a:rPr>
              <a:t>;</a:t>
            </a:r>
          </a:p>
          <a:p>
            <a:pPr eaLnBrk="1" hangingPunct="1">
              <a:lnSpc>
                <a:spcPct val="105000"/>
              </a:lnSpc>
              <a:defRPr/>
            </a:pPr>
            <a:r>
              <a:rPr lang="en-US" altLang="zh-CN" sz="3600" smtClean="0">
                <a:solidFill>
                  <a:srgbClr val="CC0000"/>
                </a:solidFill>
              </a:rPr>
              <a:t>      time (</a:t>
            </a:r>
            <a:r>
              <a:rPr lang="en-US" altLang="zh-CN" sz="3600" b="1" smtClean="0">
                <a:solidFill>
                  <a:srgbClr val="0000FF"/>
                </a:solidFill>
              </a:rPr>
              <a:t>&amp;</a:t>
            </a:r>
            <a:r>
              <a:rPr lang="en-US" altLang="zh-CN" sz="3600" smtClean="0">
                <a:solidFill>
                  <a:srgbClr val="CC0000"/>
                </a:solidFill>
              </a:rPr>
              <a:t>start)</a:t>
            </a:r>
            <a:r>
              <a:rPr lang="en-US" altLang="zh-CN" sz="3600" b="1" smtClean="0">
                <a:solidFill>
                  <a:srgbClr val="CC0000"/>
                </a:solidFill>
              </a:rPr>
              <a:t>;	</a:t>
            </a:r>
          </a:p>
          <a:p>
            <a:pPr eaLnBrk="1" hangingPunct="1">
              <a:lnSpc>
                <a:spcPct val="105000"/>
              </a:lnSpc>
              <a:defRPr/>
            </a:pPr>
            <a:r>
              <a:rPr lang="en-US" altLang="zh-CN" sz="3600" smtClean="0">
                <a:solidFill>
                  <a:srgbClr val="CC0000"/>
                </a:solidFill>
              </a:rPr>
              <a:t>      </a:t>
            </a:r>
            <a:r>
              <a:rPr lang="en-US" altLang="zh-CN" sz="3600" b="1" smtClean="0">
                <a:solidFill>
                  <a:srgbClr val="CC0000"/>
                </a:solidFill>
              </a:rPr>
              <a:t>int</a:t>
            </a:r>
            <a:r>
              <a:rPr lang="en-US" altLang="zh-CN" sz="3600" smtClean="0">
                <a:solidFill>
                  <a:srgbClr val="CC0000"/>
                </a:solidFill>
              </a:rPr>
              <a:t> k = seqsearch (a, n, x)</a:t>
            </a:r>
            <a:r>
              <a:rPr lang="en-US" altLang="zh-CN" sz="3600" b="1" smtClean="0">
                <a:solidFill>
                  <a:srgbClr val="CC0000"/>
                </a:solidFill>
              </a:rPr>
              <a:t>;</a:t>
            </a:r>
          </a:p>
          <a:p>
            <a:pPr eaLnBrk="1" hangingPunct="1">
              <a:lnSpc>
                <a:spcPct val="105000"/>
              </a:lnSpc>
              <a:defRPr/>
            </a:pPr>
            <a:r>
              <a:rPr lang="en-US" altLang="zh-CN" sz="3600" smtClean="0">
                <a:solidFill>
                  <a:srgbClr val="CC0000"/>
                </a:solidFill>
              </a:rPr>
              <a:t>      time (</a:t>
            </a:r>
            <a:r>
              <a:rPr lang="en-US" altLang="zh-CN" sz="3600" b="1" smtClean="0">
                <a:solidFill>
                  <a:srgbClr val="0000FF"/>
                </a:solidFill>
              </a:rPr>
              <a:t>&amp;</a:t>
            </a:r>
            <a:r>
              <a:rPr lang="en-US" altLang="zh-CN" sz="3600" smtClean="0">
                <a:solidFill>
                  <a:srgbClr val="CC0000"/>
                </a:solidFill>
              </a:rPr>
              <a:t>stop)</a:t>
            </a:r>
            <a:r>
              <a:rPr lang="en-US" altLang="zh-CN" sz="3600" b="1" smtClean="0">
                <a:solidFill>
                  <a:srgbClr val="CC0000"/>
                </a:solidFill>
              </a:rPr>
              <a:t>;			</a:t>
            </a:r>
          </a:p>
          <a:p>
            <a:pPr eaLnBrk="1" hangingPunct="1">
              <a:lnSpc>
                <a:spcPct val="105000"/>
              </a:lnSpc>
              <a:defRPr/>
            </a:pPr>
            <a:r>
              <a:rPr lang="en-US" altLang="zh-CN" sz="3600" smtClean="0">
                <a:solidFill>
                  <a:srgbClr val="CC0000"/>
                </a:solidFill>
              </a:rPr>
              <a:t>      </a:t>
            </a:r>
            <a:r>
              <a:rPr lang="en-US" altLang="zh-CN" sz="3600" b="1" smtClean="0">
                <a:solidFill>
                  <a:srgbClr val="CC0000"/>
                </a:solidFill>
              </a:rPr>
              <a:t>double </a:t>
            </a:r>
            <a:r>
              <a:rPr lang="en-US" altLang="zh-CN" sz="3600" smtClean="0">
                <a:solidFill>
                  <a:srgbClr val="CC0000"/>
                </a:solidFill>
              </a:rPr>
              <a:t>runTime = stop </a:t>
            </a:r>
            <a:r>
              <a:rPr lang="en-US" altLang="zh-CN" sz="3600" smtClean="0">
                <a:solidFill>
                  <a:srgbClr val="CC0000"/>
                </a:solidFill>
                <a:latin typeface="楷体_GB2312" pitchFamily="49" charset="-122"/>
                <a:ea typeface="楷体_GB2312" pitchFamily="49" charset="-122"/>
              </a:rPr>
              <a:t>- </a:t>
            </a:r>
            <a:r>
              <a:rPr lang="en-US" altLang="zh-CN" sz="3600" smtClean="0">
                <a:solidFill>
                  <a:srgbClr val="CC0000"/>
                </a:solidFill>
              </a:rPr>
              <a:t>start</a:t>
            </a:r>
            <a:r>
              <a:rPr lang="en-US" altLang="zh-CN" sz="3600" b="1" smtClean="0">
                <a:solidFill>
                  <a:srgbClr val="CC0000"/>
                </a:solidFill>
              </a:rPr>
              <a:t>;</a:t>
            </a:r>
          </a:p>
          <a:p>
            <a:pPr eaLnBrk="1" hangingPunct="1">
              <a:lnSpc>
                <a:spcPct val="105000"/>
              </a:lnSpc>
              <a:defRPr/>
            </a:pPr>
            <a:r>
              <a:rPr lang="en-US" altLang="zh-CN" sz="3600" smtClean="0">
                <a:solidFill>
                  <a:srgbClr val="CC0000"/>
                </a:solidFill>
              </a:rPr>
              <a:t>      </a:t>
            </a:r>
            <a:r>
              <a:rPr lang="en-US" altLang="zh-CN" sz="3600" b="1" smtClean="0">
                <a:solidFill>
                  <a:srgbClr val="CC0000"/>
                </a:solidFill>
              </a:rPr>
              <a:t>cout</a:t>
            </a:r>
            <a:r>
              <a:rPr lang="en-US" altLang="zh-CN" sz="3600" smtClean="0">
                <a:solidFill>
                  <a:srgbClr val="CC0000"/>
                </a:solidFill>
              </a:rPr>
              <a:t> &lt;&lt; " " &lt;&lt; n &lt;&lt; " " &lt;&lt;</a:t>
            </a:r>
          </a:p>
          <a:p>
            <a:pPr eaLnBrk="1" hangingPunct="1">
              <a:lnSpc>
                <a:spcPct val="105000"/>
              </a:lnSpc>
              <a:defRPr/>
            </a:pPr>
            <a:r>
              <a:rPr lang="en-US" altLang="zh-CN" sz="3600" smtClean="0">
                <a:solidFill>
                  <a:srgbClr val="CC0000"/>
                </a:solidFill>
              </a:rPr>
              <a:t> 		 runTime &lt;&lt; </a:t>
            </a:r>
            <a:r>
              <a:rPr lang="en-US" altLang="zh-CN" sz="3600" b="1" smtClean="0">
                <a:solidFill>
                  <a:srgbClr val="CC0000"/>
                </a:solidFill>
              </a:rPr>
              <a:t>endl;</a:t>
            </a:r>
          </a:p>
        </p:txBody>
      </p:sp>
      <p:sp>
        <p:nvSpPr>
          <p:cNvPr id="52227" name="AutoShape 3">
            <a:hlinkClick r:id="rId2" action="ppaction://hlinksldjump" highlightClick="1"/>
          </p:cNvPr>
          <p:cNvSpPr>
            <a:spLocks noChangeArrowheads="1"/>
          </p:cNvSpPr>
          <p:nvPr/>
        </p:nvSpPr>
        <p:spPr bwMode="auto">
          <a:xfrm>
            <a:off x="8153400" y="6096000"/>
            <a:ext cx="585788"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Tree>
  </p:cSld>
  <p:clrMapOvr>
    <a:masterClrMapping/>
  </p:clrMapOvr>
  <p:transition>
    <p:spli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1905000" y="685800"/>
            <a:ext cx="4648200" cy="914400"/>
          </a:xfrm>
        </p:spPr>
        <p:txBody>
          <a:bodyPr/>
          <a:lstStyle/>
          <a:p>
            <a:pPr eaLnBrk="1" hangingPunct="1">
              <a:defRPr/>
            </a:pPr>
            <a:r>
              <a:rPr lang="zh-CN" altLang="en-US" sz="4000" b="1" u="sng" smtClean="0">
                <a:solidFill>
                  <a:srgbClr val="CC0000"/>
                </a:solidFill>
                <a:effectLst>
                  <a:outerShdw blurRad="38100" dist="38100" dir="2700000" algn="tl">
                    <a:srgbClr val="C0C0C0"/>
                  </a:outerShdw>
                </a:effectLst>
                <a:ea typeface="仿宋_GB2312" pitchFamily="49" charset="-122"/>
              </a:rPr>
              <a:t>算法的事前估计</a:t>
            </a:r>
            <a:endParaRPr lang="zh-CN" altLang="en-US" smtClean="0">
              <a:ea typeface="仿宋_GB2312" pitchFamily="49" charset="-122"/>
            </a:endParaRPr>
          </a:p>
        </p:txBody>
      </p:sp>
      <p:sp>
        <p:nvSpPr>
          <p:cNvPr id="212995" name="Rectangle 3"/>
          <p:cNvSpPr>
            <a:spLocks noGrp="1" noChangeArrowheads="1"/>
          </p:cNvSpPr>
          <p:nvPr>
            <p:ph type="body" idx="1"/>
          </p:nvPr>
        </p:nvSpPr>
        <p:spPr>
          <a:xfrm>
            <a:off x="2552700" y="2209800"/>
            <a:ext cx="5829300" cy="1905000"/>
          </a:xfrm>
        </p:spPr>
        <p:txBody>
          <a:bodyPr/>
          <a:lstStyle/>
          <a:p>
            <a:pPr lvl="1" eaLnBrk="1" hangingPunct="1">
              <a:lnSpc>
                <a:spcPct val="110000"/>
              </a:lnSpc>
              <a:buClr>
                <a:schemeClr val="tx2"/>
              </a:buClr>
              <a:buSzPct val="50000"/>
              <a:buFont typeface="Wingdings" pitchFamily="2" charset="2"/>
              <a:buChar char="u"/>
              <a:defRPr/>
            </a:pPr>
            <a:r>
              <a:rPr lang="en-US" altLang="zh-CN" sz="3600" b="1" smtClean="0">
                <a:solidFill>
                  <a:srgbClr val="FF6600"/>
                </a:solidFill>
                <a:effectLst>
                  <a:outerShdw blurRad="38100" dist="38100" dir="2700000" algn="tl">
                    <a:srgbClr val="C0C0C0"/>
                  </a:outerShdw>
                </a:effectLst>
                <a:ea typeface="仿宋_GB2312" pitchFamily="49" charset="-122"/>
              </a:rPr>
              <a:t> </a:t>
            </a:r>
            <a:r>
              <a:rPr lang="zh-CN" altLang="en-US" sz="3600" b="1" smtClean="0">
                <a:solidFill>
                  <a:srgbClr val="FF6600"/>
                </a:solidFill>
                <a:effectLst>
                  <a:outerShdw blurRad="38100" dist="38100" dir="2700000" algn="tl">
                    <a:srgbClr val="C0C0C0"/>
                  </a:outerShdw>
                </a:effectLst>
                <a:ea typeface="仿宋_GB2312" pitchFamily="49" charset="-122"/>
              </a:rPr>
              <a:t>空间复杂度</a:t>
            </a:r>
          </a:p>
          <a:p>
            <a:pPr lvl="1" eaLnBrk="1" hangingPunct="1">
              <a:lnSpc>
                <a:spcPct val="110000"/>
              </a:lnSpc>
              <a:buClr>
                <a:schemeClr val="tx2"/>
              </a:buClr>
              <a:buSzPct val="50000"/>
              <a:buFont typeface="Wingdings" pitchFamily="2" charset="2"/>
              <a:buChar char="u"/>
              <a:defRPr/>
            </a:pPr>
            <a:r>
              <a:rPr lang="zh-CN" altLang="en-US" sz="3600" b="1" smtClean="0">
                <a:solidFill>
                  <a:srgbClr val="FF6600"/>
                </a:solidFill>
                <a:effectLst>
                  <a:outerShdw blurRad="38100" dist="38100" dir="2700000" algn="tl">
                    <a:srgbClr val="C0C0C0"/>
                  </a:outerShdw>
                </a:effectLst>
                <a:ea typeface="仿宋_GB2312" pitchFamily="49" charset="-122"/>
              </a:rPr>
              <a:t> 时间复杂度</a:t>
            </a:r>
            <a:endParaRPr lang="zh-CN" altLang="en-US" sz="3200" b="1" smtClean="0">
              <a:ea typeface="仿宋_GB2312" pitchFamily="49" charset="-122"/>
            </a:endParaRPr>
          </a:p>
        </p:txBody>
      </p:sp>
    </p:spTree>
  </p:cSld>
  <p:clrMapOvr>
    <a:masterClrMapping/>
  </p:clrMapOvr>
  <p:transition>
    <p:spli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5800" y="304800"/>
            <a:ext cx="4114800" cy="914400"/>
          </a:xfrm>
        </p:spPr>
        <p:txBody>
          <a:bodyPr/>
          <a:lstStyle/>
          <a:p>
            <a:pPr algn="l" eaLnBrk="1" hangingPunct="1">
              <a:defRPr/>
            </a:pPr>
            <a:r>
              <a:rPr lang="zh-CN" altLang="en-US" sz="4000" b="1" u="sng" smtClean="0">
                <a:solidFill>
                  <a:srgbClr val="CC0000"/>
                </a:solidFill>
                <a:effectLst>
                  <a:outerShdw blurRad="38100" dist="38100" dir="2700000" algn="tl">
                    <a:srgbClr val="C0C0C0"/>
                  </a:outerShdw>
                </a:effectLst>
                <a:ea typeface="仿宋_GB2312" pitchFamily="49" charset="-122"/>
              </a:rPr>
              <a:t>空间复杂度度量</a:t>
            </a:r>
            <a:endParaRPr lang="zh-CN" altLang="en-US" smtClean="0">
              <a:ea typeface="仿宋_GB2312" pitchFamily="49" charset="-122"/>
            </a:endParaRPr>
          </a:p>
        </p:txBody>
      </p:sp>
      <p:sp>
        <p:nvSpPr>
          <p:cNvPr id="214019" name="Rectangle 3"/>
          <p:cNvSpPr>
            <a:spLocks noGrp="1" noChangeArrowheads="1"/>
          </p:cNvSpPr>
          <p:nvPr>
            <p:ph type="body" idx="1"/>
          </p:nvPr>
        </p:nvSpPr>
        <p:spPr>
          <a:xfrm>
            <a:off x="762000" y="1295400"/>
            <a:ext cx="7848600" cy="5029200"/>
          </a:xfrm>
        </p:spPr>
        <p:txBody>
          <a:bodyPr/>
          <a:lstStyle/>
          <a:p>
            <a:pPr eaLnBrk="1" hangingPunct="1">
              <a:lnSpc>
                <a:spcPct val="110000"/>
              </a:lnSpc>
              <a:buClr>
                <a:srgbClr val="FF9900"/>
              </a:buClr>
              <a:buSzPct val="50000"/>
              <a:buFont typeface="Wingdings" pitchFamily="2" charset="2"/>
              <a:buChar char="n"/>
              <a:defRPr/>
            </a:pPr>
            <a:r>
              <a:rPr lang="zh-CN" altLang="en-US" sz="3300" b="1" smtClean="0">
                <a:solidFill>
                  <a:srgbClr val="0000FF"/>
                </a:solidFill>
                <a:effectLst>
                  <a:outerShdw blurRad="38100" dist="38100" dir="2700000" algn="tl">
                    <a:srgbClr val="C0C0C0"/>
                  </a:outerShdw>
                </a:effectLst>
                <a:ea typeface="仿宋_GB2312" pitchFamily="49" charset="-122"/>
              </a:rPr>
              <a:t>存储空间的固定部分</a:t>
            </a:r>
            <a:r>
              <a:rPr lang="zh-CN" altLang="en-US" sz="3300" b="1" smtClean="0">
                <a:effectLst>
                  <a:outerShdw blurRad="38100" dist="38100" dir="2700000" algn="tl">
                    <a:srgbClr val="C0C0C0"/>
                  </a:outerShdw>
                </a:effectLst>
                <a:ea typeface="仿宋_GB2312" pitchFamily="49" charset="-122"/>
              </a:rPr>
              <a:t/>
            </a:r>
            <a:br>
              <a:rPr lang="zh-CN" altLang="en-US" sz="3300" b="1" smtClean="0">
                <a:effectLst>
                  <a:outerShdw blurRad="38100" dist="38100" dir="2700000" algn="tl">
                    <a:srgbClr val="C0C0C0"/>
                  </a:outerShdw>
                </a:effectLst>
                <a:ea typeface="仿宋_GB2312" pitchFamily="49" charset="-122"/>
              </a:rPr>
            </a:br>
            <a:r>
              <a:rPr lang="zh-CN" altLang="en-US" sz="3300" b="1" smtClean="0">
                <a:effectLst>
                  <a:outerShdw blurRad="38100" dist="38100" dir="2700000" algn="tl">
                    <a:srgbClr val="C0C0C0"/>
                  </a:outerShdw>
                </a:effectLst>
                <a:ea typeface="仿宋_GB2312" pitchFamily="49" charset="-122"/>
              </a:rPr>
              <a:t>程序指令代码的空间，常数、简单变量、定长成分</a:t>
            </a:r>
            <a:r>
              <a:rPr lang="en-US" altLang="zh-CN" sz="3300" b="1" smtClean="0">
                <a:effectLst>
                  <a:outerShdw blurRad="38100" dist="38100" dir="2700000" algn="tl">
                    <a:srgbClr val="C0C0C0"/>
                  </a:outerShdw>
                </a:effectLst>
                <a:ea typeface="仿宋_GB2312" pitchFamily="49" charset="-122"/>
              </a:rPr>
              <a:t>(</a:t>
            </a:r>
            <a:r>
              <a:rPr lang="zh-CN" altLang="en-US" sz="3300" b="1" smtClean="0">
                <a:effectLst>
                  <a:outerShdw blurRad="38100" dist="38100" dir="2700000" algn="tl">
                    <a:srgbClr val="C0C0C0"/>
                  </a:outerShdw>
                </a:effectLst>
                <a:ea typeface="仿宋_GB2312" pitchFamily="49" charset="-122"/>
              </a:rPr>
              <a:t>如数组元素、结构成分、对象的数据成员等</a:t>
            </a:r>
            <a:r>
              <a:rPr lang="en-US" altLang="zh-CN" sz="3300" b="1" smtClean="0">
                <a:effectLst>
                  <a:outerShdw blurRad="38100" dist="38100" dir="2700000" algn="tl">
                    <a:srgbClr val="C0C0C0"/>
                  </a:outerShdw>
                </a:effectLst>
                <a:ea typeface="仿宋_GB2312" pitchFamily="49" charset="-122"/>
              </a:rPr>
              <a:t>)</a:t>
            </a:r>
            <a:r>
              <a:rPr lang="zh-CN" altLang="en-US" sz="3300" b="1" smtClean="0">
                <a:effectLst>
                  <a:outerShdw blurRad="38100" dist="38100" dir="2700000" algn="tl">
                    <a:srgbClr val="C0C0C0"/>
                  </a:outerShdw>
                </a:effectLst>
                <a:ea typeface="仿宋_GB2312" pitchFamily="49" charset="-122"/>
              </a:rPr>
              <a:t>变量所占空间</a:t>
            </a:r>
          </a:p>
          <a:p>
            <a:pPr eaLnBrk="1" hangingPunct="1">
              <a:lnSpc>
                <a:spcPct val="110000"/>
              </a:lnSpc>
              <a:buClr>
                <a:srgbClr val="FF9900"/>
              </a:buClr>
              <a:buSzPct val="50000"/>
              <a:buFont typeface="Wingdings" pitchFamily="2" charset="2"/>
              <a:buChar char="n"/>
              <a:defRPr/>
            </a:pPr>
            <a:r>
              <a:rPr lang="zh-CN" altLang="en-US" sz="3300" b="1" smtClean="0">
                <a:solidFill>
                  <a:srgbClr val="0000FF"/>
                </a:solidFill>
                <a:effectLst>
                  <a:outerShdw blurRad="38100" dist="38100" dir="2700000" algn="tl">
                    <a:srgbClr val="C0C0C0"/>
                  </a:outerShdw>
                </a:effectLst>
                <a:ea typeface="仿宋_GB2312" pitchFamily="49" charset="-122"/>
              </a:rPr>
              <a:t>可变部分</a:t>
            </a:r>
            <a:r>
              <a:rPr lang="zh-CN" altLang="en-US" sz="3300" b="1" smtClean="0">
                <a:effectLst>
                  <a:outerShdw blurRad="38100" dist="38100" dir="2700000" algn="tl">
                    <a:srgbClr val="C0C0C0"/>
                  </a:outerShdw>
                </a:effectLst>
                <a:ea typeface="仿宋_GB2312" pitchFamily="49" charset="-122"/>
              </a:rPr>
              <a:t/>
            </a:r>
            <a:br>
              <a:rPr lang="zh-CN" altLang="en-US" sz="3300" b="1" smtClean="0">
                <a:effectLst>
                  <a:outerShdw blurRad="38100" dist="38100" dir="2700000" algn="tl">
                    <a:srgbClr val="C0C0C0"/>
                  </a:outerShdw>
                </a:effectLst>
                <a:ea typeface="仿宋_GB2312" pitchFamily="49" charset="-122"/>
              </a:rPr>
            </a:br>
            <a:r>
              <a:rPr lang="zh-CN" altLang="en-US" sz="3300" b="1" smtClean="0">
                <a:effectLst>
                  <a:outerShdw blurRad="38100" dist="38100" dir="2700000" algn="tl">
                    <a:srgbClr val="C0C0C0"/>
                  </a:outerShdw>
                </a:effectLst>
                <a:ea typeface="仿宋_GB2312" pitchFamily="49" charset="-122"/>
              </a:rPr>
              <a:t>尺寸与实例特性有关的成分变量所占空间、引用变量所占空间、递归栈所用空间、通过</a:t>
            </a:r>
            <a:r>
              <a:rPr lang="en-US" altLang="zh-CN" sz="3300" b="1" smtClean="0">
                <a:solidFill>
                  <a:srgbClr val="FF0000"/>
                </a:solidFill>
                <a:effectLst>
                  <a:outerShdw blurRad="38100" dist="38100" dir="2700000" algn="tl">
                    <a:srgbClr val="C0C0C0"/>
                  </a:outerShdw>
                </a:effectLst>
                <a:ea typeface="仿宋_GB2312" pitchFamily="49" charset="-122"/>
              </a:rPr>
              <a:t>new</a:t>
            </a:r>
            <a:r>
              <a:rPr lang="zh-CN" altLang="en-US" sz="3300" b="1" smtClean="0">
                <a:effectLst>
                  <a:outerShdw blurRad="38100" dist="38100" dir="2700000" algn="tl">
                    <a:srgbClr val="C0C0C0"/>
                  </a:outerShdw>
                </a:effectLst>
                <a:ea typeface="仿宋_GB2312" pitchFamily="49" charset="-122"/>
              </a:rPr>
              <a:t>和</a:t>
            </a:r>
            <a:r>
              <a:rPr lang="en-US" altLang="zh-CN" sz="3300" b="1" smtClean="0">
                <a:solidFill>
                  <a:srgbClr val="FF0000"/>
                </a:solidFill>
                <a:effectLst>
                  <a:outerShdw blurRad="38100" dist="38100" dir="2700000" algn="tl">
                    <a:srgbClr val="C0C0C0"/>
                  </a:outerShdw>
                </a:effectLst>
                <a:ea typeface="仿宋_GB2312" pitchFamily="49" charset="-122"/>
              </a:rPr>
              <a:t>delete</a:t>
            </a:r>
            <a:r>
              <a:rPr lang="zh-CN" altLang="en-US" sz="3300" b="1" smtClean="0">
                <a:effectLst>
                  <a:outerShdw blurRad="38100" dist="38100" dir="2700000" algn="tl">
                    <a:srgbClr val="C0C0C0"/>
                  </a:outerShdw>
                </a:effectLst>
                <a:ea typeface="仿宋_GB2312" pitchFamily="49" charset="-122"/>
              </a:rPr>
              <a:t>命令动态使用空间</a:t>
            </a:r>
          </a:p>
        </p:txBody>
      </p:sp>
    </p:spTree>
  </p:cSld>
  <p:clrMapOvr>
    <a:masterClrMapping/>
  </p:clrMapOvr>
  <p:transition>
    <p:spli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381000"/>
            <a:ext cx="5486400" cy="762000"/>
          </a:xfrm>
        </p:spPr>
        <p:txBody>
          <a:bodyPr/>
          <a:lstStyle/>
          <a:p>
            <a:pPr algn="l" eaLnBrk="1" hangingPunct="1">
              <a:defRPr/>
            </a:pPr>
            <a:r>
              <a:rPr lang="zh-CN" altLang="en-US" sz="4000" b="1" u="sng" smtClean="0">
                <a:solidFill>
                  <a:srgbClr val="CC3300"/>
                </a:solidFill>
                <a:effectLst>
                  <a:outerShdw blurRad="38100" dist="38100" dir="2700000" algn="tl">
                    <a:srgbClr val="C0C0C0"/>
                  </a:outerShdw>
                </a:effectLst>
                <a:ea typeface="仿宋_GB2312" pitchFamily="49" charset="-122"/>
              </a:rPr>
              <a:t>时间复杂度度量</a:t>
            </a:r>
            <a:endParaRPr lang="zh-CN" altLang="en-US" smtClean="0">
              <a:ea typeface="仿宋_GB2312" pitchFamily="49" charset="-122"/>
            </a:endParaRPr>
          </a:p>
        </p:txBody>
      </p:sp>
      <p:sp>
        <p:nvSpPr>
          <p:cNvPr id="215043" name="Rectangle 3"/>
          <p:cNvSpPr>
            <a:spLocks noGrp="1" noChangeArrowheads="1"/>
          </p:cNvSpPr>
          <p:nvPr>
            <p:ph type="body" idx="1"/>
          </p:nvPr>
        </p:nvSpPr>
        <p:spPr>
          <a:xfrm>
            <a:off x="762000" y="1371600"/>
            <a:ext cx="7924800" cy="4648200"/>
          </a:xfrm>
        </p:spPr>
        <p:txBody>
          <a:bodyPr/>
          <a:lstStyle/>
          <a:p>
            <a:pPr eaLnBrk="1" hangingPunct="1">
              <a:buClr>
                <a:srgbClr val="FF9900"/>
              </a:buClr>
              <a:buSzPct val="50000"/>
              <a:buFont typeface="Wingdings" pitchFamily="2" charset="2"/>
              <a:buChar char="n"/>
              <a:defRPr/>
            </a:pPr>
            <a:r>
              <a:rPr lang="zh-CN" altLang="en-US" sz="3300" b="1" smtClean="0">
                <a:solidFill>
                  <a:srgbClr val="0000CC"/>
                </a:solidFill>
                <a:effectLst>
                  <a:outerShdw blurRad="38100" dist="38100" dir="2700000" algn="tl">
                    <a:srgbClr val="C0C0C0"/>
                  </a:outerShdw>
                </a:effectLst>
                <a:ea typeface="仿宋_GB2312" pitchFamily="49" charset="-122"/>
              </a:rPr>
              <a:t>编译时间</a:t>
            </a:r>
          </a:p>
          <a:p>
            <a:pPr eaLnBrk="1" hangingPunct="1">
              <a:buClr>
                <a:srgbClr val="FF9900"/>
              </a:buClr>
              <a:buSzPct val="50000"/>
              <a:buFont typeface="Wingdings" pitchFamily="2" charset="2"/>
              <a:buChar char="n"/>
              <a:defRPr/>
            </a:pPr>
            <a:r>
              <a:rPr lang="zh-CN" altLang="en-US" sz="3300" b="1" smtClean="0">
                <a:solidFill>
                  <a:srgbClr val="0000CC"/>
                </a:solidFill>
                <a:effectLst>
                  <a:outerShdw blurRad="38100" dist="38100" dir="2700000" algn="tl">
                    <a:srgbClr val="C0C0C0"/>
                  </a:outerShdw>
                </a:effectLst>
                <a:ea typeface="仿宋_GB2312" pitchFamily="49" charset="-122"/>
              </a:rPr>
              <a:t>运行时间</a:t>
            </a:r>
            <a:endParaRPr lang="zh-CN" altLang="en-US" sz="3300" b="1" smtClean="0">
              <a:solidFill>
                <a:srgbClr val="FF0000"/>
              </a:solidFill>
              <a:effectLst>
                <a:outerShdw blurRad="38100" dist="38100" dir="2700000" algn="tl">
                  <a:srgbClr val="C0C0C0"/>
                </a:outerShdw>
              </a:effectLst>
              <a:ea typeface="仿宋_GB2312" pitchFamily="49" charset="-122"/>
            </a:endParaRPr>
          </a:p>
          <a:p>
            <a:pPr lvl="1" eaLnBrk="1" hangingPunct="1">
              <a:buClr>
                <a:srgbClr val="00CC00"/>
              </a:buClr>
              <a:buSzPct val="50000"/>
              <a:buFont typeface="Wingdings" pitchFamily="2" charset="2"/>
              <a:buChar char="u"/>
              <a:defRPr/>
            </a:pPr>
            <a:r>
              <a:rPr lang="zh-CN" altLang="en-US" sz="3600" b="1" smtClean="0">
                <a:solidFill>
                  <a:srgbClr val="008080"/>
                </a:solidFill>
                <a:effectLst>
                  <a:outerShdw blurRad="38100" dist="38100" dir="2700000" algn="tl">
                    <a:srgbClr val="C0C0C0"/>
                  </a:outerShdw>
                </a:effectLst>
                <a:ea typeface="仿宋_GB2312" pitchFamily="49" charset="-122"/>
              </a:rPr>
              <a:t> 程序步</a:t>
            </a:r>
          </a:p>
          <a:p>
            <a:pPr lvl="2" eaLnBrk="1" hangingPunct="1">
              <a:buClr>
                <a:srgbClr val="0000CC"/>
              </a:buClr>
              <a:buFont typeface="Wingdings" pitchFamily="2" charset="2"/>
              <a:buChar char="F"/>
              <a:defRPr/>
            </a:pPr>
            <a:r>
              <a:rPr lang="zh-CN" altLang="en-US" sz="3200" b="1" smtClean="0">
                <a:effectLst>
                  <a:outerShdw blurRad="38100" dist="38100" dir="2700000" algn="tl">
                    <a:srgbClr val="C0C0C0"/>
                  </a:outerShdw>
                </a:effectLst>
                <a:ea typeface="仿宋_GB2312" pitchFamily="49" charset="-122"/>
              </a:rPr>
              <a:t>语法上或语义上有意义的一段指令序列</a:t>
            </a:r>
          </a:p>
          <a:p>
            <a:pPr lvl="2" eaLnBrk="1" hangingPunct="1">
              <a:buClr>
                <a:srgbClr val="0000CC"/>
              </a:buClr>
              <a:buFont typeface="Wingdings" pitchFamily="2" charset="2"/>
              <a:buChar char="F"/>
              <a:defRPr/>
            </a:pPr>
            <a:r>
              <a:rPr lang="zh-CN" altLang="en-US" sz="3200" b="1" smtClean="0">
                <a:effectLst>
                  <a:outerShdw blurRad="38100" dist="38100" dir="2700000" algn="tl">
                    <a:srgbClr val="C0C0C0"/>
                  </a:outerShdw>
                </a:effectLst>
                <a:ea typeface="仿宋_GB2312" pitchFamily="49" charset="-122"/>
              </a:rPr>
              <a:t>执行时间与实例特性无关</a:t>
            </a:r>
          </a:p>
          <a:p>
            <a:pPr lvl="2" eaLnBrk="1" hangingPunct="1">
              <a:buClr>
                <a:srgbClr val="0000CC"/>
              </a:buClr>
              <a:buFont typeface="Wingdings" pitchFamily="2" charset="2"/>
              <a:buChar char="F"/>
              <a:defRPr/>
            </a:pPr>
            <a:r>
              <a:rPr lang="zh-CN" altLang="en-US" sz="3200" b="1" smtClean="0">
                <a:effectLst>
                  <a:outerShdw blurRad="38100" dist="38100" dir="2700000" algn="tl">
                    <a:srgbClr val="C0C0C0"/>
                  </a:outerShdw>
                </a:effectLst>
                <a:ea typeface="仿宋_GB2312" pitchFamily="49" charset="-122"/>
              </a:rPr>
              <a:t>例如：</a:t>
            </a:r>
            <a:r>
              <a:rPr lang="zh-CN" altLang="en-US" sz="3200" b="1" smtClean="0">
                <a:solidFill>
                  <a:srgbClr val="008080"/>
                </a:solidFill>
                <a:effectLst>
                  <a:outerShdw blurRad="38100" dist="38100" dir="2700000" algn="tl">
                    <a:srgbClr val="C0C0C0"/>
                  </a:outerShdw>
                </a:effectLst>
                <a:ea typeface="仿宋_GB2312" pitchFamily="49" charset="-122"/>
              </a:rPr>
              <a:t>声明语句</a:t>
            </a:r>
            <a:r>
              <a:rPr lang="zh-CN" altLang="en-US" sz="3200" b="1" smtClean="0">
                <a:effectLst>
                  <a:outerShdw blurRad="38100" dist="38100" dir="2700000" algn="tl">
                    <a:srgbClr val="C0C0C0"/>
                  </a:outerShdw>
                </a:effectLst>
                <a:ea typeface="仿宋_GB2312" pitchFamily="49" charset="-122"/>
              </a:rPr>
              <a:t>：程序步数为</a:t>
            </a:r>
            <a:r>
              <a:rPr lang="en-US" altLang="zh-CN" sz="3200" b="1" smtClean="0">
                <a:effectLst>
                  <a:outerShdw blurRad="38100" dist="38100" dir="2700000" algn="tl">
                    <a:srgbClr val="C0C0C0"/>
                  </a:outerShdw>
                </a:effectLst>
                <a:ea typeface="仿宋_GB2312" pitchFamily="49" charset="-122"/>
              </a:rPr>
              <a:t>0; </a:t>
            </a:r>
            <a:r>
              <a:rPr lang="zh-CN" altLang="en-US" sz="3200" b="1" smtClean="0">
                <a:solidFill>
                  <a:srgbClr val="008080"/>
                </a:solidFill>
                <a:effectLst>
                  <a:outerShdw blurRad="38100" dist="38100" dir="2700000" algn="tl">
                    <a:srgbClr val="C0C0C0"/>
                  </a:outerShdw>
                </a:effectLst>
                <a:ea typeface="仿宋_GB2312" pitchFamily="49" charset="-122"/>
              </a:rPr>
              <a:t>表达式</a:t>
            </a:r>
            <a:r>
              <a:rPr lang="zh-CN" altLang="en-US" sz="3200" b="1" smtClean="0">
                <a:effectLst>
                  <a:outerShdw blurRad="38100" dist="38100" dir="2700000" algn="tl">
                    <a:srgbClr val="C0C0C0"/>
                  </a:outerShdw>
                </a:effectLst>
                <a:ea typeface="仿宋_GB2312" pitchFamily="49" charset="-122"/>
              </a:rPr>
              <a:t>：程序步数为</a:t>
            </a:r>
            <a:r>
              <a:rPr lang="en-US" altLang="zh-CN" sz="3200" b="1" smtClean="0">
                <a:effectLst>
                  <a:outerShdw blurRad="38100" dist="38100" dir="2700000" algn="tl">
                    <a:srgbClr val="C0C0C0"/>
                  </a:outerShdw>
                </a:effectLst>
                <a:ea typeface="仿宋_GB2312" pitchFamily="49" charset="-122"/>
              </a:rPr>
              <a:t>1</a:t>
            </a:r>
          </a:p>
        </p:txBody>
      </p:sp>
    </p:spTree>
  </p:cSld>
  <p:clrMapOvr>
    <a:masterClrMapping/>
  </p:clrMapOvr>
  <p:transition>
    <p:spli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907" name="Rectangle 3"/>
          <p:cNvSpPr>
            <a:spLocks noChangeArrowheads="1"/>
          </p:cNvSpPr>
          <p:nvPr/>
        </p:nvSpPr>
        <p:spPr bwMode="auto">
          <a:xfrm>
            <a:off x="685800" y="890588"/>
            <a:ext cx="6657975" cy="284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10000"/>
              </a:lnSpc>
              <a:spcBef>
                <a:spcPct val="20000"/>
              </a:spcBef>
              <a:buClr>
                <a:srgbClr val="FF6600"/>
              </a:buClr>
              <a:buFont typeface="Wingdings" pitchFamily="2" charset="2"/>
              <a:buChar char="§"/>
              <a:defRPr/>
            </a:pPr>
            <a:r>
              <a:rPr lang="en-US" altLang="zh-CN" sz="3600" b="1">
                <a:solidFill>
                  <a:srgbClr val="CC0000"/>
                </a:solidFill>
                <a:effectLst>
                  <a:outerShdw blurRad="38100" dist="38100" dir="2700000" algn="tl">
                    <a:srgbClr val="C0C0C0"/>
                  </a:outerShdw>
                </a:effectLst>
                <a:latin typeface="楷体_GB2312" pitchFamily="49" charset="-122"/>
                <a:ea typeface="楷体_GB2312" pitchFamily="49" charset="-122"/>
              </a:rPr>
              <a:t> </a:t>
            </a:r>
            <a:r>
              <a:rPr lang="zh-CN" altLang="en-US" sz="3600" b="1" u="sng">
                <a:solidFill>
                  <a:srgbClr val="CC0000"/>
                </a:solidFill>
                <a:effectLst>
                  <a:outerShdw blurRad="38100" dist="38100" dir="2700000" algn="tl">
                    <a:srgbClr val="C0C0C0"/>
                  </a:outerShdw>
                </a:effectLst>
                <a:latin typeface="Times New Roman" panose="02020603050405020304" pitchFamily="18" charset="0"/>
                <a:ea typeface="仿宋_GB2312" pitchFamily="49" charset="-122"/>
              </a:rPr>
              <a:t>程序步确定方法</a:t>
            </a:r>
          </a:p>
          <a:p>
            <a:pPr eaLnBrk="1" hangingPunct="1">
              <a:lnSpc>
                <a:spcPct val="110000"/>
              </a:lnSpc>
              <a:spcBef>
                <a:spcPct val="20000"/>
              </a:spcBef>
              <a:buClr>
                <a:srgbClr val="FF6600"/>
              </a:buClr>
              <a:buFont typeface="Wingdings" pitchFamily="2" charset="2"/>
              <a:buNone/>
              <a:defRPr/>
            </a:pPr>
            <a:endParaRPr lang="zh-CN" altLang="en-US" sz="3600" b="1">
              <a:effectLst>
                <a:outerShdw blurRad="38100" dist="38100" dir="2700000" algn="tl">
                  <a:srgbClr val="C0C0C0"/>
                </a:outerShdw>
              </a:effectLst>
              <a:latin typeface="Times New Roman" panose="02020603050405020304" pitchFamily="18" charset="0"/>
              <a:ea typeface="仿宋_GB2312" pitchFamily="49" charset="-122"/>
            </a:endParaRPr>
          </a:p>
          <a:p>
            <a:pPr lvl="1" eaLnBrk="1" hangingPunct="1">
              <a:lnSpc>
                <a:spcPct val="110000"/>
              </a:lnSpc>
              <a:spcBef>
                <a:spcPct val="20000"/>
              </a:spcBef>
              <a:buClr>
                <a:srgbClr val="00CC00"/>
              </a:buClr>
              <a:buFont typeface="Wingdings" pitchFamily="2" charset="2"/>
              <a:buChar char="w"/>
              <a:defRPr/>
            </a:pPr>
            <a:r>
              <a:rPr lang="zh-CN" altLang="en-US" sz="36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600" b="1">
                <a:solidFill>
                  <a:srgbClr val="0000CC"/>
                </a:solidFill>
                <a:effectLst>
                  <a:outerShdw blurRad="38100" dist="38100" dir="2700000" algn="tl">
                    <a:srgbClr val="C0C0C0"/>
                  </a:outerShdw>
                </a:effectLst>
                <a:latin typeface="Times New Roman" panose="02020603050405020304" pitchFamily="18" charset="0"/>
                <a:ea typeface="仿宋_GB2312" pitchFamily="49" charset="-122"/>
              </a:rPr>
              <a:t>插入计数全局变量</a:t>
            </a:r>
            <a:r>
              <a:rPr lang="en-US" altLang="zh-CN" sz="3600" b="1">
                <a:solidFill>
                  <a:srgbClr val="0000CC"/>
                </a:solidFill>
                <a:effectLst>
                  <a:outerShdw blurRad="38100" dist="38100" dir="2700000" algn="tl">
                    <a:srgbClr val="C0C0C0"/>
                  </a:outerShdw>
                </a:effectLst>
                <a:latin typeface="Times New Roman" panose="02020603050405020304" pitchFamily="18" charset="0"/>
                <a:ea typeface="仿宋_GB2312" pitchFamily="49" charset="-122"/>
              </a:rPr>
              <a:t>count</a:t>
            </a:r>
            <a:endParaRPr lang="en-US" altLang="zh-CN" sz="3600" b="1">
              <a:effectLst>
                <a:outerShdw blurRad="38100" dist="38100" dir="2700000" algn="tl">
                  <a:srgbClr val="C0C0C0"/>
                </a:outerShdw>
              </a:effectLst>
              <a:latin typeface="Times New Roman" panose="02020603050405020304" pitchFamily="18" charset="0"/>
              <a:ea typeface="仿宋_GB2312" pitchFamily="49" charset="-122"/>
            </a:endParaRPr>
          </a:p>
          <a:p>
            <a:pPr lvl="1" eaLnBrk="1" hangingPunct="1">
              <a:lnSpc>
                <a:spcPct val="110000"/>
              </a:lnSpc>
              <a:spcBef>
                <a:spcPct val="20000"/>
              </a:spcBef>
              <a:buClr>
                <a:srgbClr val="00CC00"/>
              </a:buClr>
              <a:buFont typeface="Wingdings" pitchFamily="2" charset="2"/>
              <a:buChar char="w"/>
              <a:defRPr/>
            </a:pPr>
            <a:r>
              <a:rPr lang="en-US" altLang="zh-CN" sz="36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zh-CN" sz="3600" b="1">
                <a:solidFill>
                  <a:srgbClr val="0000CC"/>
                </a:solidFill>
                <a:effectLst>
                  <a:outerShdw blurRad="38100" dist="38100" dir="2700000" algn="tl">
                    <a:srgbClr val="C0C0C0"/>
                  </a:outerShdw>
                </a:effectLst>
                <a:latin typeface="Times New Roman" panose="02020603050405020304" pitchFamily="18" charset="0"/>
                <a:ea typeface="仿宋_GB2312" pitchFamily="49" charset="-122"/>
              </a:rPr>
              <a:t>建表，</a:t>
            </a:r>
            <a:r>
              <a:rPr lang="zh-CN" altLang="en-US" sz="3600" b="1">
                <a:solidFill>
                  <a:srgbClr val="0000CC"/>
                </a:solidFill>
                <a:effectLst>
                  <a:outerShdw blurRad="38100" dist="38100" dir="2700000" algn="tl">
                    <a:srgbClr val="C0C0C0"/>
                  </a:outerShdw>
                </a:effectLst>
                <a:latin typeface="Times New Roman" panose="02020603050405020304" pitchFamily="18" charset="0"/>
                <a:ea typeface="仿宋_GB2312" pitchFamily="49" charset="-122"/>
              </a:rPr>
              <a:t>列出个语句的程序步</a:t>
            </a:r>
            <a:endParaRPr lang="zh-CN" altLang="en-US" sz="3600" b="1">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ransition>
    <p:split/>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685800" y="454025"/>
            <a:ext cx="7056438" cy="566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3600" b="1" u="sng" smtClean="0">
                <a:solidFill>
                  <a:srgbClr val="008080"/>
                </a:solidFill>
                <a:effectLst>
                  <a:outerShdw blurRad="38100" dist="38100" dir="2700000" algn="tl">
                    <a:srgbClr val="C0C0C0"/>
                  </a:outerShdw>
                </a:effectLst>
                <a:latin typeface="仿宋_GB2312" pitchFamily="49" charset="-122"/>
                <a:ea typeface="仿宋_GB2312" pitchFamily="49" charset="-122"/>
              </a:rPr>
              <a:t>例 以迭代方式求累加和的函数</a:t>
            </a:r>
          </a:p>
          <a:p>
            <a:pPr eaLnBrk="1" hangingPunct="1">
              <a:defRPr/>
            </a:pPr>
            <a:endParaRPr lang="zh-CN" altLang="en-US" sz="1600" smtClean="0"/>
          </a:p>
          <a:p>
            <a:pPr eaLnBrk="1" hangingPunct="1">
              <a:lnSpc>
                <a:spcPct val="95000"/>
              </a:lnSpc>
              <a:defRPr/>
            </a:pPr>
            <a:r>
              <a:rPr lang="en-US" altLang="zh-CN" sz="3600" b="1" smtClean="0">
                <a:solidFill>
                  <a:srgbClr val="CC0000"/>
                </a:solidFill>
              </a:rPr>
              <a:t>float</a:t>
            </a:r>
            <a:r>
              <a:rPr lang="en-US" altLang="zh-CN" sz="3600" smtClean="0">
                <a:solidFill>
                  <a:srgbClr val="CC0000"/>
                </a:solidFill>
              </a:rPr>
              <a:t> sum ( </a:t>
            </a:r>
            <a:r>
              <a:rPr lang="en-US" altLang="zh-CN" sz="3600" b="1" smtClean="0">
                <a:solidFill>
                  <a:srgbClr val="CC0000"/>
                </a:solidFill>
              </a:rPr>
              <a:t>float</a:t>
            </a:r>
            <a:r>
              <a:rPr lang="en-US" altLang="zh-CN" sz="3600" smtClean="0">
                <a:solidFill>
                  <a:srgbClr val="CC0000"/>
                </a:solidFill>
              </a:rPr>
              <a:t> a[ ], </a:t>
            </a:r>
            <a:r>
              <a:rPr lang="en-US" altLang="zh-CN" sz="3600" b="1" smtClean="0">
                <a:solidFill>
                  <a:srgbClr val="CC0000"/>
                </a:solidFill>
              </a:rPr>
              <a:t>int</a:t>
            </a:r>
            <a:r>
              <a:rPr lang="en-US" altLang="zh-CN" sz="3600" smtClean="0">
                <a:solidFill>
                  <a:srgbClr val="CC0000"/>
                </a:solidFill>
              </a:rPr>
              <a:t> n ) </a:t>
            </a:r>
            <a:r>
              <a:rPr lang="en-US" altLang="zh-CN" sz="3600" b="1" smtClean="0">
                <a:solidFill>
                  <a:srgbClr val="CC0000"/>
                </a:solidFill>
              </a:rPr>
              <a:t>{</a:t>
            </a:r>
            <a:endParaRPr lang="en-US" altLang="zh-CN" sz="3600" smtClean="0">
              <a:solidFill>
                <a:srgbClr val="CC0000"/>
              </a:solidFill>
            </a:endParaRPr>
          </a:p>
          <a:p>
            <a:pPr eaLnBrk="1" hangingPunct="1">
              <a:lnSpc>
                <a:spcPct val="95000"/>
              </a:lnSpc>
              <a:defRPr/>
            </a:pPr>
            <a:r>
              <a:rPr lang="en-US" altLang="zh-CN" sz="3600" smtClean="0">
                <a:solidFill>
                  <a:srgbClr val="CC0000"/>
                </a:solidFill>
              </a:rPr>
              <a:t>     </a:t>
            </a:r>
            <a:r>
              <a:rPr lang="en-US" altLang="zh-CN" sz="3600" b="1" smtClean="0">
                <a:solidFill>
                  <a:srgbClr val="CC0000"/>
                </a:solidFill>
              </a:rPr>
              <a:t>float</a:t>
            </a:r>
            <a:r>
              <a:rPr lang="en-US" altLang="zh-CN" sz="3600" smtClean="0">
                <a:solidFill>
                  <a:srgbClr val="CC0000"/>
                </a:solidFill>
              </a:rPr>
              <a:t> s = 0.0</a:t>
            </a:r>
            <a:r>
              <a:rPr lang="en-US" altLang="zh-CN" sz="3600" b="1" smtClean="0">
                <a:solidFill>
                  <a:srgbClr val="CC0000"/>
                </a:solidFill>
              </a:rPr>
              <a:t>;</a:t>
            </a:r>
            <a:endParaRPr lang="en-US" altLang="zh-CN" sz="3600" smtClean="0">
              <a:solidFill>
                <a:srgbClr val="CC0000"/>
              </a:solidFill>
            </a:endParaRPr>
          </a:p>
          <a:p>
            <a:pPr eaLnBrk="1" hangingPunct="1">
              <a:lnSpc>
                <a:spcPct val="95000"/>
              </a:lnSpc>
              <a:defRPr/>
            </a:pPr>
            <a:r>
              <a:rPr lang="en-US" altLang="zh-CN" sz="3600" smtClean="0">
                <a:solidFill>
                  <a:srgbClr val="CC0000"/>
                </a:solidFill>
              </a:rPr>
              <a:t>     </a:t>
            </a:r>
            <a:r>
              <a:rPr lang="en-US" altLang="zh-CN" sz="3600" b="1" smtClean="0">
                <a:solidFill>
                  <a:srgbClr val="CC0000"/>
                </a:solidFill>
              </a:rPr>
              <a:t>for</a:t>
            </a:r>
            <a:r>
              <a:rPr lang="en-US" altLang="zh-CN" sz="3600" smtClean="0">
                <a:solidFill>
                  <a:srgbClr val="CC0000"/>
                </a:solidFill>
              </a:rPr>
              <a:t> ( </a:t>
            </a:r>
            <a:r>
              <a:rPr lang="en-US" altLang="zh-CN" sz="3600" b="1" smtClean="0">
                <a:solidFill>
                  <a:srgbClr val="CC0000"/>
                </a:solidFill>
              </a:rPr>
              <a:t>int</a:t>
            </a:r>
            <a:r>
              <a:rPr lang="en-US" altLang="zh-CN" sz="3600" smtClean="0">
                <a:solidFill>
                  <a:srgbClr val="CC0000"/>
                </a:solidFill>
              </a:rPr>
              <a:t> i = 0</a:t>
            </a:r>
            <a:r>
              <a:rPr lang="en-US" altLang="zh-CN" sz="3600" b="1" smtClean="0">
                <a:solidFill>
                  <a:srgbClr val="CC0000"/>
                </a:solidFill>
              </a:rPr>
              <a:t>;</a:t>
            </a:r>
            <a:r>
              <a:rPr lang="en-US" altLang="zh-CN" sz="3600" smtClean="0">
                <a:solidFill>
                  <a:srgbClr val="CC0000"/>
                </a:solidFill>
              </a:rPr>
              <a:t> i &lt; n</a:t>
            </a:r>
            <a:r>
              <a:rPr lang="en-US" altLang="zh-CN" sz="3600" b="1" smtClean="0">
                <a:solidFill>
                  <a:srgbClr val="CC0000"/>
                </a:solidFill>
              </a:rPr>
              <a:t>;</a:t>
            </a:r>
            <a:r>
              <a:rPr lang="en-US" altLang="zh-CN" sz="3600" smtClean="0">
                <a:solidFill>
                  <a:srgbClr val="CC0000"/>
                </a:solidFill>
              </a:rPr>
              <a:t> i++ )</a:t>
            </a:r>
          </a:p>
          <a:p>
            <a:pPr eaLnBrk="1" hangingPunct="1">
              <a:lnSpc>
                <a:spcPct val="95000"/>
              </a:lnSpc>
              <a:defRPr/>
            </a:pPr>
            <a:r>
              <a:rPr lang="en-US" altLang="zh-CN" sz="3600" smtClean="0">
                <a:solidFill>
                  <a:srgbClr val="CC0000"/>
                </a:solidFill>
              </a:rPr>
              <a:t>         s += a[i]</a:t>
            </a:r>
            <a:r>
              <a:rPr lang="en-US" altLang="zh-CN" sz="3600" b="1" smtClean="0">
                <a:solidFill>
                  <a:srgbClr val="CC0000"/>
                </a:solidFill>
              </a:rPr>
              <a:t>;			</a:t>
            </a:r>
            <a:endParaRPr lang="en-US" altLang="zh-CN" sz="3600" smtClean="0">
              <a:solidFill>
                <a:srgbClr val="CC0000"/>
              </a:solidFill>
            </a:endParaRPr>
          </a:p>
          <a:p>
            <a:pPr eaLnBrk="1" hangingPunct="1">
              <a:lnSpc>
                <a:spcPct val="95000"/>
              </a:lnSpc>
              <a:defRPr/>
            </a:pPr>
            <a:r>
              <a:rPr lang="en-US" altLang="zh-CN" sz="3600" smtClean="0">
                <a:solidFill>
                  <a:srgbClr val="CC0000"/>
                </a:solidFill>
              </a:rPr>
              <a:t>     </a:t>
            </a:r>
            <a:r>
              <a:rPr lang="en-US" altLang="zh-CN" sz="3600" b="1" smtClean="0">
                <a:solidFill>
                  <a:srgbClr val="CC0000"/>
                </a:solidFill>
              </a:rPr>
              <a:t>return</a:t>
            </a:r>
            <a:r>
              <a:rPr lang="en-US" altLang="zh-CN" sz="3600" smtClean="0">
                <a:solidFill>
                  <a:srgbClr val="CC0000"/>
                </a:solidFill>
              </a:rPr>
              <a:t> s</a:t>
            </a:r>
            <a:r>
              <a:rPr lang="en-US" altLang="zh-CN" sz="3600" b="1" smtClean="0">
                <a:solidFill>
                  <a:srgbClr val="CC0000"/>
                </a:solidFill>
              </a:rPr>
              <a:t>;</a:t>
            </a:r>
          </a:p>
          <a:p>
            <a:pPr eaLnBrk="1" hangingPunct="1">
              <a:lnSpc>
                <a:spcPct val="95000"/>
              </a:lnSpc>
              <a:defRPr/>
            </a:pPr>
            <a:r>
              <a:rPr lang="en-US" altLang="zh-CN" sz="3600" b="1" smtClean="0">
                <a:solidFill>
                  <a:srgbClr val="CC0000"/>
                </a:solidFill>
              </a:rPr>
              <a:t>}</a:t>
            </a:r>
          </a:p>
          <a:p>
            <a:pPr eaLnBrk="1" hangingPunct="1">
              <a:lnSpc>
                <a:spcPct val="95000"/>
              </a:lnSpc>
              <a:defRPr/>
            </a:pPr>
            <a:endParaRPr lang="en-US" altLang="zh-CN" sz="2800" b="1" smtClean="0">
              <a:solidFill>
                <a:srgbClr val="CC0000"/>
              </a:solidFill>
            </a:endParaRPr>
          </a:p>
          <a:p>
            <a:pPr eaLnBrk="1" hangingPunct="1">
              <a:lnSpc>
                <a:spcPct val="95000"/>
              </a:lnSpc>
              <a:defRPr/>
            </a:pPr>
            <a:r>
              <a:rPr lang="zh-CN" altLang="en-US" sz="3600" b="1" u="sng" smtClean="0">
                <a:solidFill>
                  <a:srgbClr val="008080"/>
                </a:solidFill>
                <a:effectLst>
                  <a:outerShdw blurRad="38100" dist="38100" dir="2700000" algn="tl">
                    <a:srgbClr val="C0C0C0"/>
                  </a:outerShdw>
                </a:effectLst>
                <a:ea typeface="仿宋_GB2312" pitchFamily="49" charset="-122"/>
              </a:rPr>
              <a:t>在求累加和程序中加入</a:t>
            </a:r>
            <a:r>
              <a:rPr lang="en-US" altLang="zh-CN" sz="3600" b="1" i="1" u="sng" smtClean="0">
                <a:solidFill>
                  <a:srgbClr val="008080"/>
                </a:solidFill>
                <a:effectLst>
                  <a:outerShdw blurRad="38100" dist="38100" dir="2700000" algn="tl">
                    <a:srgbClr val="C0C0C0"/>
                  </a:outerShdw>
                </a:effectLst>
                <a:ea typeface="仿宋_GB2312" pitchFamily="49" charset="-122"/>
              </a:rPr>
              <a:t>count</a:t>
            </a:r>
            <a:r>
              <a:rPr lang="zh-CN" altLang="en-US" sz="3600" b="1" u="sng" smtClean="0">
                <a:solidFill>
                  <a:srgbClr val="008080"/>
                </a:solidFill>
                <a:effectLst>
                  <a:outerShdw blurRad="38100" dist="38100" dir="2700000" algn="tl">
                    <a:srgbClr val="C0C0C0"/>
                  </a:outerShdw>
                </a:effectLst>
                <a:ea typeface="仿宋_GB2312" pitchFamily="49" charset="-122"/>
              </a:rPr>
              <a:t>语句</a:t>
            </a:r>
          </a:p>
          <a:p>
            <a:pPr eaLnBrk="1" hangingPunct="1">
              <a:lnSpc>
                <a:spcPct val="95000"/>
              </a:lnSpc>
              <a:defRPr/>
            </a:pPr>
            <a:endParaRPr lang="zh-CN" altLang="en-US" sz="1400" b="1" u="sng" smtClean="0">
              <a:solidFill>
                <a:srgbClr val="008080"/>
              </a:solidFill>
              <a:effectLst>
                <a:outerShdw blurRad="38100" dist="38100" dir="2700000" algn="tl">
                  <a:srgbClr val="C0C0C0"/>
                </a:outerShdw>
              </a:effectLst>
              <a:ea typeface="仿宋_GB2312" pitchFamily="49" charset="-122"/>
            </a:endParaRPr>
          </a:p>
          <a:p>
            <a:pPr eaLnBrk="1" hangingPunct="1">
              <a:lnSpc>
                <a:spcPct val="90000"/>
              </a:lnSpc>
              <a:defRPr/>
            </a:pPr>
            <a:r>
              <a:rPr lang="en-US" altLang="zh-CN" sz="3600" b="1" smtClean="0">
                <a:solidFill>
                  <a:srgbClr val="CC0000"/>
                </a:solidFill>
              </a:rPr>
              <a:t>float</a:t>
            </a:r>
            <a:r>
              <a:rPr lang="en-US" altLang="zh-CN" sz="3600" smtClean="0">
                <a:solidFill>
                  <a:srgbClr val="CC0000"/>
                </a:solidFill>
              </a:rPr>
              <a:t> sum ( </a:t>
            </a:r>
            <a:r>
              <a:rPr lang="en-US" altLang="zh-CN" sz="3600" b="1" smtClean="0">
                <a:solidFill>
                  <a:srgbClr val="CC0000"/>
                </a:solidFill>
              </a:rPr>
              <a:t>float </a:t>
            </a:r>
            <a:r>
              <a:rPr lang="en-US" altLang="zh-CN" sz="3600" smtClean="0">
                <a:solidFill>
                  <a:srgbClr val="CC0000"/>
                </a:solidFill>
              </a:rPr>
              <a:t>a[ ], </a:t>
            </a:r>
            <a:r>
              <a:rPr lang="en-US" altLang="zh-CN" sz="3600" b="1" smtClean="0">
                <a:solidFill>
                  <a:srgbClr val="CC0000"/>
                </a:solidFill>
              </a:rPr>
              <a:t>int</a:t>
            </a:r>
            <a:r>
              <a:rPr lang="en-US" altLang="zh-CN" sz="3600" smtClean="0">
                <a:solidFill>
                  <a:srgbClr val="CC0000"/>
                </a:solidFill>
              </a:rPr>
              <a:t> n</a:t>
            </a:r>
            <a:r>
              <a:rPr lang="en-US" altLang="zh-CN" sz="3600" i="1" smtClean="0">
                <a:solidFill>
                  <a:srgbClr val="CC0000"/>
                </a:solidFill>
              </a:rPr>
              <a:t> </a:t>
            </a:r>
            <a:r>
              <a:rPr lang="en-US" altLang="zh-CN" sz="3600" smtClean="0">
                <a:solidFill>
                  <a:srgbClr val="CC0000"/>
                </a:solidFill>
              </a:rPr>
              <a:t>) </a:t>
            </a:r>
            <a:r>
              <a:rPr lang="en-US" altLang="zh-CN" sz="3600" b="1" smtClean="0">
                <a:solidFill>
                  <a:srgbClr val="CC0000"/>
                </a:solidFill>
              </a:rPr>
              <a:t>{</a:t>
            </a:r>
            <a:r>
              <a:rPr lang="en-US" altLang="zh-CN" sz="3000" smtClean="0"/>
              <a:t>		</a:t>
            </a:r>
          </a:p>
        </p:txBody>
      </p:sp>
    </p:spTree>
  </p:cSld>
  <p:clrMapOvr>
    <a:masterClrMapping/>
  </p:clrMapOvr>
  <p:transition>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2"/>
          </p:nvPr>
        </p:nvSpPr>
        <p:spPr>
          <a:xfrm>
            <a:off x="3124200" y="6248400"/>
            <a:ext cx="2895600" cy="457200"/>
          </a:xfrm>
          <a:noFill/>
        </p:spPr>
        <p:txBody>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a:spcBef>
                <a:spcPct val="0"/>
              </a:spcBef>
              <a:buFontTx/>
              <a:buNone/>
            </a:pPr>
            <a:fld id="{D770381C-4103-48B0-BAE1-DE38FEBD932A}" type="slidenum">
              <a:rPr lang="en-US" altLang="zh-CN" sz="1400"/>
              <a:pPr algn="ctr">
                <a:spcBef>
                  <a:spcPct val="0"/>
                </a:spcBef>
                <a:buFontTx/>
                <a:buNone/>
              </a:pPr>
              <a:t>6</a:t>
            </a:fld>
            <a:endParaRPr lang="en-US" altLang="zh-CN" sz="1400"/>
          </a:p>
        </p:txBody>
      </p:sp>
      <p:sp>
        <p:nvSpPr>
          <p:cNvPr id="8195" name="Rectangle 2"/>
          <p:cNvSpPr>
            <a:spLocks noGrp="1" noRot="1" noChangeArrowheads="1"/>
          </p:cNvSpPr>
          <p:nvPr>
            <p:ph type="title"/>
          </p:nvPr>
        </p:nvSpPr>
        <p:spPr>
          <a:xfrm>
            <a:off x="703263" y="533400"/>
            <a:ext cx="7772400" cy="762000"/>
          </a:xfrm>
        </p:spPr>
        <p:txBody>
          <a:bodyPr/>
          <a:lstStyle/>
          <a:p>
            <a:pPr eaLnBrk="1" hangingPunct="1"/>
            <a:r>
              <a:rPr lang="zh-CN" altLang="en-US" smtClean="0"/>
              <a:t>课程学习指导</a:t>
            </a:r>
          </a:p>
        </p:txBody>
      </p:sp>
      <p:sp>
        <p:nvSpPr>
          <p:cNvPr id="51203" name="Rectangle 3"/>
          <p:cNvSpPr>
            <a:spLocks noGrp="1" noChangeArrowheads="1"/>
          </p:cNvSpPr>
          <p:nvPr>
            <p:ph type="body" idx="1"/>
          </p:nvPr>
        </p:nvSpPr>
        <p:spPr>
          <a:xfrm>
            <a:off x="633413" y="1524000"/>
            <a:ext cx="8053387" cy="4953000"/>
          </a:xfrm>
        </p:spPr>
        <p:txBody>
          <a:bodyPr/>
          <a:lstStyle/>
          <a:p>
            <a:pPr algn="just" eaLnBrk="1" hangingPunct="1"/>
            <a:r>
              <a:rPr lang="zh-CN" altLang="en-US" dirty="0" smtClean="0">
                <a:solidFill>
                  <a:srgbClr val="002060"/>
                </a:solidFill>
              </a:rPr>
              <a:t>在学习本课程之初，必须注意复习在用</a:t>
            </a:r>
            <a:r>
              <a:rPr lang="en-US" altLang="zh-CN" dirty="0" smtClean="0">
                <a:solidFill>
                  <a:srgbClr val="002060"/>
                </a:solidFill>
              </a:rPr>
              <a:t>C++</a:t>
            </a:r>
            <a:r>
              <a:rPr lang="zh-CN" altLang="en-US" dirty="0" smtClean="0">
                <a:solidFill>
                  <a:srgbClr val="002060"/>
                </a:solidFill>
              </a:rPr>
              <a:t>程序设计语言编写小程序时的语法规则和方法</a:t>
            </a:r>
          </a:p>
          <a:p>
            <a:pPr algn="just" eaLnBrk="1" hangingPunct="1"/>
            <a:r>
              <a:rPr lang="zh-CN" altLang="en-US" dirty="0" smtClean="0">
                <a:solidFill>
                  <a:srgbClr val="002060"/>
                </a:solidFill>
              </a:rPr>
              <a:t>在学习</a:t>
            </a:r>
            <a:r>
              <a:rPr lang="en-US" altLang="zh-CN" dirty="0" smtClean="0">
                <a:solidFill>
                  <a:srgbClr val="002060"/>
                </a:solidFill>
              </a:rPr>
              <a:t>《</a:t>
            </a:r>
            <a:r>
              <a:rPr lang="zh-CN" altLang="en-US" dirty="0" smtClean="0">
                <a:solidFill>
                  <a:srgbClr val="002060"/>
                </a:solidFill>
              </a:rPr>
              <a:t>数据结构</a:t>
            </a:r>
            <a:r>
              <a:rPr lang="en-US" altLang="zh-CN" dirty="0" smtClean="0">
                <a:solidFill>
                  <a:srgbClr val="002060"/>
                </a:solidFill>
              </a:rPr>
              <a:t>》</a:t>
            </a:r>
            <a:r>
              <a:rPr lang="zh-CN" altLang="en-US" dirty="0" smtClean="0">
                <a:solidFill>
                  <a:srgbClr val="002060"/>
                </a:solidFill>
              </a:rPr>
              <a:t>时，要注意知识体系 </a:t>
            </a:r>
          </a:p>
          <a:p>
            <a:pPr algn="just" eaLnBrk="1" hangingPunct="1"/>
            <a:r>
              <a:rPr lang="zh-CN" altLang="en-US" dirty="0" smtClean="0">
                <a:solidFill>
                  <a:srgbClr val="002060"/>
                </a:solidFill>
              </a:rPr>
              <a:t>注意复习、比较</a:t>
            </a:r>
          </a:p>
          <a:p>
            <a:pPr algn="just" eaLnBrk="1" hangingPunct="1"/>
            <a:r>
              <a:rPr lang="zh-CN" altLang="en-US" dirty="0" smtClean="0">
                <a:solidFill>
                  <a:srgbClr val="002060"/>
                </a:solidFill>
              </a:rPr>
              <a:t>注意循序渐进</a:t>
            </a:r>
          </a:p>
          <a:p>
            <a:pPr algn="just" eaLnBrk="1" hangingPunct="1"/>
            <a:r>
              <a:rPr lang="zh-CN" altLang="en-US" dirty="0" smtClean="0">
                <a:solidFill>
                  <a:srgbClr val="002060"/>
                </a:solidFill>
              </a:rPr>
              <a:t>算法思路的理解</a:t>
            </a:r>
          </a:p>
        </p:txBody>
      </p:sp>
      <p:graphicFrame>
        <p:nvGraphicFramePr>
          <p:cNvPr id="2" name="图示 1"/>
          <p:cNvGraphicFramePr/>
          <p:nvPr>
            <p:extLst>
              <p:ext uri="{D42A27DB-BD31-4B8C-83A1-F6EECF244321}">
                <p14:modId xmlns:p14="http://schemas.microsoft.com/office/powerpoint/2010/main" val="3435181798"/>
              </p:ext>
            </p:extLst>
          </p:nvPr>
        </p:nvGraphicFramePr>
        <p:xfrm>
          <a:off x="1612106" y="141277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755698"/>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fade">
                                      <p:cBhvr>
                                        <p:cTn id="7" dur="2000"/>
                                        <p:tgtEl>
                                          <p:spTgt spid="51203">
                                            <p:txEl>
                                              <p:pRg st="0" end="0"/>
                                            </p:txEl>
                                          </p:spTgt>
                                        </p:tgtEl>
                                      </p:cBhvr>
                                    </p:animEffect>
                                    <p:anim calcmode="lin" valueType="num">
                                      <p:cBhvr>
                                        <p:cTn id="8" dur="2000" fill="hold"/>
                                        <p:tgtEl>
                                          <p:spTgt spid="5120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5120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grpId="0" nodeType="clickEffect">
                                  <p:stCondLst>
                                    <p:cond delay="0"/>
                                  </p:stCondLst>
                                  <p:iterate type="lt">
                                    <p:tmPct val="10000"/>
                                  </p:iterate>
                                  <p:childTnLst>
                                    <p:set>
                                      <p:cBhvr>
                                        <p:cTn id="13" dur="1" fill="hold">
                                          <p:stCondLst>
                                            <p:cond delay="0"/>
                                          </p:stCondLst>
                                        </p:cTn>
                                        <p:tgtEl>
                                          <p:spTgt spid="51203">
                                            <p:txEl>
                                              <p:pRg st="1" end="1"/>
                                            </p:txEl>
                                          </p:spTgt>
                                        </p:tgtEl>
                                        <p:attrNameLst>
                                          <p:attrName>style.visibility</p:attrName>
                                        </p:attrNameLst>
                                      </p:cBhvr>
                                      <p:to>
                                        <p:strVal val="visible"/>
                                      </p:to>
                                    </p:set>
                                    <p:animEffect transition="in" filter="fade">
                                      <p:cBhvr>
                                        <p:cTn id="14" dur="2000"/>
                                        <p:tgtEl>
                                          <p:spTgt spid="51203">
                                            <p:txEl>
                                              <p:pRg st="1" end="1"/>
                                            </p:txEl>
                                          </p:spTgt>
                                        </p:tgtEl>
                                      </p:cBhvr>
                                    </p:animEffect>
                                    <p:anim calcmode="lin" valueType="num">
                                      <p:cBhvr>
                                        <p:cTn id="15" dur="2000" fill="hold"/>
                                        <p:tgtEl>
                                          <p:spTgt spid="5120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120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grpId="0" nodeType="clickEffect">
                                  <p:stCondLst>
                                    <p:cond delay="0"/>
                                  </p:stCondLst>
                                  <p:iterate type="lt">
                                    <p:tmPct val="10000"/>
                                  </p:iterate>
                                  <p:childTnLst>
                                    <p:set>
                                      <p:cBhvr>
                                        <p:cTn id="20" dur="1" fill="hold">
                                          <p:stCondLst>
                                            <p:cond delay="0"/>
                                          </p:stCondLst>
                                        </p:cTn>
                                        <p:tgtEl>
                                          <p:spTgt spid="51203">
                                            <p:txEl>
                                              <p:pRg st="2" end="2"/>
                                            </p:txEl>
                                          </p:spTgt>
                                        </p:tgtEl>
                                        <p:attrNameLst>
                                          <p:attrName>style.visibility</p:attrName>
                                        </p:attrNameLst>
                                      </p:cBhvr>
                                      <p:to>
                                        <p:strVal val="visible"/>
                                      </p:to>
                                    </p:set>
                                    <p:animEffect transition="in" filter="fade">
                                      <p:cBhvr>
                                        <p:cTn id="21" dur="2000"/>
                                        <p:tgtEl>
                                          <p:spTgt spid="51203">
                                            <p:txEl>
                                              <p:pRg st="2" end="2"/>
                                            </p:txEl>
                                          </p:spTgt>
                                        </p:tgtEl>
                                      </p:cBhvr>
                                    </p:animEffect>
                                    <p:anim calcmode="lin" valueType="num">
                                      <p:cBhvr>
                                        <p:cTn id="22" dur="2000" fill="hold"/>
                                        <p:tgtEl>
                                          <p:spTgt spid="5120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5120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grpId="0" nodeType="clickEffect">
                                  <p:stCondLst>
                                    <p:cond delay="0"/>
                                  </p:stCondLst>
                                  <p:iterate type="lt">
                                    <p:tmPct val="10000"/>
                                  </p:iterate>
                                  <p:childTnLst>
                                    <p:set>
                                      <p:cBhvr>
                                        <p:cTn id="27" dur="1" fill="hold">
                                          <p:stCondLst>
                                            <p:cond delay="0"/>
                                          </p:stCondLst>
                                        </p:cTn>
                                        <p:tgtEl>
                                          <p:spTgt spid="51203">
                                            <p:txEl>
                                              <p:pRg st="3" end="3"/>
                                            </p:txEl>
                                          </p:spTgt>
                                        </p:tgtEl>
                                        <p:attrNameLst>
                                          <p:attrName>style.visibility</p:attrName>
                                        </p:attrNameLst>
                                      </p:cBhvr>
                                      <p:to>
                                        <p:strVal val="visible"/>
                                      </p:to>
                                    </p:set>
                                    <p:animEffect transition="in" filter="fade">
                                      <p:cBhvr>
                                        <p:cTn id="28" dur="2000"/>
                                        <p:tgtEl>
                                          <p:spTgt spid="51203">
                                            <p:txEl>
                                              <p:pRg st="3" end="3"/>
                                            </p:txEl>
                                          </p:spTgt>
                                        </p:tgtEl>
                                      </p:cBhvr>
                                    </p:animEffect>
                                    <p:anim calcmode="lin" valueType="num">
                                      <p:cBhvr>
                                        <p:cTn id="29" dur="2000" fill="hold"/>
                                        <p:tgtEl>
                                          <p:spTgt spid="5120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5120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5" presetClass="entr" presetSubtype="0" fill="hold" grpId="0" nodeType="clickEffect">
                                  <p:stCondLst>
                                    <p:cond delay="0"/>
                                  </p:stCondLst>
                                  <p:iterate type="lt">
                                    <p:tmPct val="10000"/>
                                  </p:iterate>
                                  <p:childTnLst>
                                    <p:set>
                                      <p:cBhvr>
                                        <p:cTn id="34" dur="1" fill="hold">
                                          <p:stCondLst>
                                            <p:cond delay="0"/>
                                          </p:stCondLst>
                                        </p:cTn>
                                        <p:tgtEl>
                                          <p:spTgt spid="51203">
                                            <p:txEl>
                                              <p:pRg st="4" end="4"/>
                                            </p:txEl>
                                          </p:spTgt>
                                        </p:tgtEl>
                                        <p:attrNameLst>
                                          <p:attrName>style.visibility</p:attrName>
                                        </p:attrNameLst>
                                      </p:cBhvr>
                                      <p:to>
                                        <p:strVal val="visible"/>
                                      </p:to>
                                    </p:set>
                                    <p:animEffect transition="in" filter="fade">
                                      <p:cBhvr>
                                        <p:cTn id="35" dur="2000"/>
                                        <p:tgtEl>
                                          <p:spTgt spid="51203">
                                            <p:txEl>
                                              <p:pRg st="4" end="4"/>
                                            </p:txEl>
                                          </p:spTgt>
                                        </p:tgtEl>
                                      </p:cBhvr>
                                    </p:animEffect>
                                    <p:anim calcmode="lin" valueType="num">
                                      <p:cBhvr>
                                        <p:cTn id="36" dur="2000" fill="hold"/>
                                        <p:tgtEl>
                                          <p:spTgt spid="5120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5120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arn(inVertic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Graphic spid="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04800" y="465138"/>
            <a:ext cx="8839200" cy="585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spcBef>
                <a:spcPct val="20000"/>
              </a:spcBef>
              <a:buChar char="•"/>
              <a:defRPr kumimoji="1" sz="3200">
                <a:solidFill>
                  <a:schemeClr val="tx1"/>
                </a:solidFill>
                <a:latin typeface="Times New Roman" charset="0"/>
                <a:ea typeface="宋体" charset="-122"/>
              </a:defRPr>
            </a:lvl1pPr>
            <a:lvl2pPr marL="742950" indent="-285750" defTabSz="1128713">
              <a:spcBef>
                <a:spcPct val="20000"/>
              </a:spcBef>
              <a:buChar char="–"/>
              <a:defRPr kumimoji="1" sz="2800">
                <a:solidFill>
                  <a:schemeClr val="tx1"/>
                </a:solidFill>
                <a:latin typeface="Times New Roman" charset="0"/>
                <a:ea typeface="宋体" charset="-122"/>
              </a:defRPr>
            </a:lvl2pPr>
            <a:lvl3pPr marL="1143000" indent="-228600" defTabSz="1128713">
              <a:spcBef>
                <a:spcPct val="20000"/>
              </a:spcBef>
              <a:buChar char="•"/>
              <a:defRPr kumimoji="1" sz="2400">
                <a:solidFill>
                  <a:schemeClr val="tx1"/>
                </a:solidFill>
                <a:latin typeface="Times New Roman" charset="0"/>
                <a:ea typeface="宋体" charset="-122"/>
              </a:defRPr>
            </a:lvl3pPr>
            <a:lvl4pPr marL="1600200" indent="-228600" defTabSz="1128713">
              <a:spcBef>
                <a:spcPct val="20000"/>
              </a:spcBef>
              <a:buChar char="–"/>
              <a:defRPr kumimoji="1" sz="2000">
                <a:solidFill>
                  <a:schemeClr val="tx1"/>
                </a:solidFill>
                <a:latin typeface="Times New Roman" charset="0"/>
                <a:ea typeface="宋体" charset="-122"/>
              </a:defRPr>
            </a:lvl4pPr>
            <a:lvl5pPr marL="2057400" indent="-228600" defTabSz="1128713">
              <a:spcBef>
                <a:spcPct val="20000"/>
              </a:spcBef>
              <a:buChar char="»"/>
              <a:defRPr kumimoji="1" sz="2000">
                <a:solidFill>
                  <a:schemeClr val="tx1"/>
                </a:solidFill>
                <a:latin typeface="Times New Roman" charset="0"/>
                <a:ea typeface="宋体" charset="-122"/>
              </a:defRPr>
            </a:lvl5pPr>
            <a:lvl6pPr marL="25146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lnSpc>
                <a:spcPct val="95000"/>
              </a:lnSpc>
              <a:spcBef>
                <a:spcPct val="0"/>
              </a:spcBef>
              <a:buFontTx/>
              <a:buNone/>
            </a:pPr>
            <a:r>
              <a:rPr lang="en-US" altLang="zh-CN" sz="3000">
                <a:ea typeface="黑体" pitchFamily="2" charset="-122"/>
              </a:rPr>
              <a:t>  </a:t>
            </a:r>
            <a:r>
              <a:rPr lang="en-US" altLang="zh-CN" sz="3600" b="1">
                <a:solidFill>
                  <a:srgbClr val="CC0000"/>
                </a:solidFill>
              </a:rPr>
              <a:t>     float</a:t>
            </a:r>
            <a:r>
              <a:rPr lang="en-US" altLang="zh-CN" sz="3600" i="1">
                <a:solidFill>
                  <a:srgbClr val="CC0000"/>
                </a:solidFill>
              </a:rPr>
              <a:t> </a:t>
            </a:r>
            <a:r>
              <a:rPr lang="en-US" altLang="zh-CN" sz="3600">
                <a:solidFill>
                  <a:srgbClr val="CC0000"/>
                </a:solidFill>
              </a:rPr>
              <a:t>s = 0.0</a:t>
            </a:r>
            <a:r>
              <a:rPr lang="en-US" altLang="zh-CN" sz="3600" b="1">
                <a:solidFill>
                  <a:srgbClr val="CC0000"/>
                </a:solidFill>
              </a:rPr>
              <a:t>;</a:t>
            </a:r>
            <a:endParaRPr lang="en-US" altLang="zh-CN" sz="3600">
              <a:solidFill>
                <a:srgbClr val="CC0000"/>
              </a:solidFill>
            </a:endParaRPr>
          </a:p>
          <a:p>
            <a:pPr eaLnBrk="1" hangingPunct="1">
              <a:lnSpc>
                <a:spcPct val="95000"/>
              </a:lnSpc>
              <a:spcBef>
                <a:spcPct val="0"/>
              </a:spcBef>
              <a:buFontTx/>
              <a:buNone/>
            </a:pPr>
            <a:r>
              <a:rPr lang="en-US" altLang="zh-CN" sz="3600">
                <a:solidFill>
                  <a:srgbClr val="CC0000"/>
                </a:solidFill>
              </a:rPr>
              <a:t>       count++</a:t>
            </a:r>
            <a:r>
              <a:rPr lang="en-US" altLang="zh-CN" sz="3600" b="1">
                <a:solidFill>
                  <a:srgbClr val="CC0000"/>
                </a:solidFill>
              </a:rPr>
              <a:t>;	</a:t>
            </a:r>
            <a:r>
              <a:rPr lang="en-US" altLang="zh-CN" sz="3600">
                <a:solidFill>
                  <a:srgbClr val="0000FF"/>
                </a:solidFill>
              </a:rPr>
              <a:t>//count </a:t>
            </a:r>
            <a:r>
              <a:rPr lang="zh-CN" altLang="en-US">
                <a:solidFill>
                  <a:srgbClr val="0000FF"/>
                </a:solidFill>
                <a:ea typeface="隶书" pitchFamily="49" charset="-122"/>
              </a:rPr>
              <a:t>统计执行语句条数</a:t>
            </a:r>
            <a:endParaRPr lang="zh-CN" altLang="en-US" sz="3600">
              <a:solidFill>
                <a:srgbClr val="CC0000"/>
              </a:solidFill>
            </a:endParaRPr>
          </a:p>
          <a:p>
            <a:pPr eaLnBrk="1" hangingPunct="1">
              <a:lnSpc>
                <a:spcPct val="95000"/>
              </a:lnSpc>
              <a:spcBef>
                <a:spcPct val="0"/>
              </a:spcBef>
              <a:buFontTx/>
              <a:buNone/>
            </a:pPr>
            <a:r>
              <a:rPr lang="zh-CN" altLang="en-US" sz="3600">
                <a:solidFill>
                  <a:srgbClr val="CC0000"/>
                </a:solidFill>
              </a:rPr>
              <a:t>       </a:t>
            </a:r>
            <a:r>
              <a:rPr lang="en-US" altLang="zh-CN" sz="3600" b="1">
                <a:solidFill>
                  <a:srgbClr val="CC0000"/>
                </a:solidFill>
              </a:rPr>
              <a:t>for </a:t>
            </a:r>
            <a:r>
              <a:rPr lang="en-US" altLang="zh-CN" sz="3600">
                <a:solidFill>
                  <a:srgbClr val="CC0000"/>
                </a:solidFill>
              </a:rPr>
              <a:t>( </a:t>
            </a:r>
            <a:r>
              <a:rPr lang="en-US" altLang="zh-CN" sz="3600" b="1">
                <a:solidFill>
                  <a:srgbClr val="CC0000"/>
                </a:solidFill>
              </a:rPr>
              <a:t>int</a:t>
            </a:r>
            <a:r>
              <a:rPr lang="en-US" altLang="zh-CN" sz="3600">
                <a:solidFill>
                  <a:srgbClr val="CC0000"/>
                </a:solidFill>
              </a:rPr>
              <a:t> i = 0</a:t>
            </a:r>
            <a:r>
              <a:rPr lang="en-US" altLang="zh-CN" sz="3600" b="1">
                <a:solidFill>
                  <a:srgbClr val="CC0000"/>
                </a:solidFill>
              </a:rPr>
              <a:t>;</a:t>
            </a:r>
            <a:r>
              <a:rPr lang="en-US" altLang="zh-CN" sz="3600">
                <a:solidFill>
                  <a:srgbClr val="CC0000"/>
                </a:solidFill>
              </a:rPr>
              <a:t> i &lt; n</a:t>
            </a:r>
            <a:r>
              <a:rPr lang="en-US" altLang="zh-CN" sz="3600" b="1">
                <a:solidFill>
                  <a:srgbClr val="CC0000"/>
                </a:solidFill>
              </a:rPr>
              <a:t>;</a:t>
            </a:r>
            <a:r>
              <a:rPr lang="en-US" altLang="zh-CN" sz="3600">
                <a:solidFill>
                  <a:srgbClr val="CC0000"/>
                </a:solidFill>
              </a:rPr>
              <a:t> i++ ) </a:t>
            </a:r>
            <a:r>
              <a:rPr lang="en-US" altLang="zh-CN" sz="3600" b="1">
                <a:solidFill>
                  <a:srgbClr val="CC0000"/>
                </a:solidFill>
              </a:rPr>
              <a:t>{</a:t>
            </a:r>
            <a:endParaRPr lang="en-US" altLang="zh-CN" sz="3600">
              <a:solidFill>
                <a:srgbClr val="CC0000"/>
              </a:solidFill>
            </a:endParaRPr>
          </a:p>
          <a:p>
            <a:pPr eaLnBrk="1" hangingPunct="1">
              <a:lnSpc>
                <a:spcPct val="95000"/>
              </a:lnSpc>
              <a:spcBef>
                <a:spcPct val="0"/>
              </a:spcBef>
              <a:buFontTx/>
              <a:buNone/>
            </a:pPr>
            <a:r>
              <a:rPr lang="en-US" altLang="zh-CN" sz="3600">
                <a:solidFill>
                  <a:srgbClr val="CC0000"/>
                </a:solidFill>
              </a:rPr>
              <a:t>           count++</a:t>
            </a:r>
            <a:r>
              <a:rPr lang="en-US" altLang="zh-CN" sz="3600" b="1">
                <a:solidFill>
                  <a:srgbClr val="CC0000"/>
                </a:solidFill>
              </a:rPr>
              <a:t>;	</a:t>
            </a:r>
            <a:r>
              <a:rPr lang="en-US" altLang="zh-CN" sz="3600">
                <a:solidFill>
                  <a:srgbClr val="0000FF"/>
                </a:solidFill>
                <a:ea typeface="隶书" pitchFamily="49" charset="-122"/>
              </a:rPr>
              <a:t>//</a:t>
            </a:r>
            <a:r>
              <a:rPr lang="zh-CN" altLang="en-US">
                <a:solidFill>
                  <a:srgbClr val="0000FF"/>
                </a:solidFill>
                <a:ea typeface="隶书" pitchFamily="49" charset="-122"/>
              </a:rPr>
              <a:t>针对 </a:t>
            </a:r>
            <a:r>
              <a:rPr lang="en-US" altLang="zh-CN" sz="3600">
                <a:solidFill>
                  <a:srgbClr val="0000FF"/>
                </a:solidFill>
                <a:ea typeface="隶书" pitchFamily="49" charset="-122"/>
              </a:rPr>
              <a:t>for </a:t>
            </a:r>
            <a:r>
              <a:rPr lang="zh-CN" altLang="en-US">
                <a:solidFill>
                  <a:srgbClr val="0000FF"/>
                </a:solidFill>
                <a:ea typeface="隶书" pitchFamily="49" charset="-122"/>
              </a:rPr>
              <a:t>语句</a:t>
            </a:r>
            <a:endParaRPr lang="zh-CN" altLang="en-US" sz="3600">
              <a:solidFill>
                <a:srgbClr val="CC0000"/>
              </a:solidFill>
            </a:endParaRPr>
          </a:p>
          <a:p>
            <a:pPr eaLnBrk="1" hangingPunct="1">
              <a:lnSpc>
                <a:spcPct val="95000"/>
              </a:lnSpc>
              <a:spcBef>
                <a:spcPct val="0"/>
              </a:spcBef>
              <a:buFontTx/>
              <a:buNone/>
            </a:pPr>
            <a:r>
              <a:rPr lang="zh-CN" altLang="en-US" sz="3600">
                <a:solidFill>
                  <a:srgbClr val="CC0000"/>
                </a:solidFill>
              </a:rPr>
              <a:t>	 </a:t>
            </a:r>
            <a:r>
              <a:rPr lang="en-US" altLang="zh-CN" sz="3600">
                <a:solidFill>
                  <a:srgbClr val="CC0000"/>
                </a:solidFill>
              </a:rPr>
              <a:t>s += a[i]</a:t>
            </a:r>
            <a:r>
              <a:rPr lang="en-US" altLang="zh-CN" sz="3600" b="1">
                <a:solidFill>
                  <a:srgbClr val="CC0000"/>
                </a:solidFill>
              </a:rPr>
              <a:t>;</a:t>
            </a:r>
            <a:endParaRPr lang="en-US" altLang="zh-CN" sz="3600">
              <a:solidFill>
                <a:srgbClr val="CC0000"/>
              </a:solidFill>
            </a:endParaRPr>
          </a:p>
          <a:p>
            <a:pPr eaLnBrk="1" hangingPunct="1">
              <a:lnSpc>
                <a:spcPct val="95000"/>
              </a:lnSpc>
              <a:spcBef>
                <a:spcPct val="0"/>
              </a:spcBef>
              <a:buFontTx/>
              <a:buNone/>
            </a:pPr>
            <a:r>
              <a:rPr lang="en-US" altLang="zh-CN" sz="3600">
                <a:solidFill>
                  <a:srgbClr val="CC0000"/>
                </a:solidFill>
              </a:rPr>
              <a:t>	 count++</a:t>
            </a:r>
            <a:r>
              <a:rPr lang="en-US" altLang="zh-CN" sz="3600" b="1">
                <a:solidFill>
                  <a:srgbClr val="CC0000"/>
                </a:solidFill>
              </a:rPr>
              <a:t>;</a:t>
            </a:r>
          </a:p>
          <a:p>
            <a:pPr eaLnBrk="1" hangingPunct="1">
              <a:lnSpc>
                <a:spcPct val="95000"/>
              </a:lnSpc>
              <a:spcBef>
                <a:spcPct val="0"/>
              </a:spcBef>
              <a:buFontTx/>
              <a:buNone/>
            </a:pPr>
            <a:r>
              <a:rPr lang="en-US" altLang="zh-CN" sz="3600" b="1">
                <a:solidFill>
                  <a:srgbClr val="CC0000"/>
                </a:solidFill>
              </a:rPr>
              <a:t>       }	</a:t>
            </a:r>
            <a:r>
              <a:rPr lang="en-US" altLang="zh-CN" sz="3600">
                <a:solidFill>
                  <a:srgbClr val="CC0000"/>
                </a:solidFill>
              </a:rPr>
              <a:t>//</a:t>
            </a:r>
            <a:r>
              <a:rPr lang="zh-CN" altLang="en-US" sz="3600">
                <a:solidFill>
                  <a:srgbClr val="CC0000"/>
                </a:solidFill>
              </a:rPr>
              <a:t>针对赋值语句</a:t>
            </a:r>
          </a:p>
          <a:p>
            <a:pPr eaLnBrk="1" hangingPunct="1">
              <a:lnSpc>
                <a:spcPct val="95000"/>
              </a:lnSpc>
              <a:spcBef>
                <a:spcPct val="0"/>
              </a:spcBef>
              <a:buFontTx/>
              <a:buNone/>
            </a:pPr>
            <a:r>
              <a:rPr lang="zh-CN" altLang="en-US" sz="3600">
                <a:solidFill>
                  <a:srgbClr val="CC0000"/>
                </a:solidFill>
              </a:rPr>
              <a:t>       </a:t>
            </a:r>
            <a:r>
              <a:rPr lang="en-US" altLang="zh-CN" sz="3600">
                <a:solidFill>
                  <a:srgbClr val="CC0000"/>
                </a:solidFill>
              </a:rPr>
              <a:t>count++</a:t>
            </a:r>
            <a:r>
              <a:rPr lang="en-US" altLang="zh-CN" sz="3600" b="1">
                <a:solidFill>
                  <a:srgbClr val="CC0000"/>
                </a:solidFill>
              </a:rPr>
              <a:t>;	</a:t>
            </a:r>
            <a:r>
              <a:rPr lang="en-US" altLang="zh-CN" sz="3600">
                <a:solidFill>
                  <a:srgbClr val="0000FF"/>
                </a:solidFill>
                <a:ea typeface="隶书" pitchFamily="49" charset="-122"/>
              </a:rPr>
              <a:t>//</a:t>
            </a:r>
            <a:r>
              <a:rPr lang="zh-CN" altLang="en-US">
                <a:solidFill>
                  <a:srgbClr val="0000FF"/>
                </a:solidFill>
                <a:ea typeface="隶书" pitchFamily="49" charset="-122"/>
              </a:rPr>
              <a:t>针对 </a:t>
            </a:r>
            <a:r>
              <a:rPr lang="en-US" altLang="zh-CN" sz="3600">
                <a:solidFill>
                  <a:srgbClr val="0000FF"/>
                </a:solidFill>
                <a:ea typeface="隶书" pitchFamily="49" charset="-122"/>
              </a:rPr>
              <a:t>for </a:t>
            </a:r>
            <a:r>
              <a:rPr lang="zh-CN" altLang="en-US">
                <a:solidFill>
                  <a:srgbClr val="0000FF"/>
                </a:solidFill>
                <a:ea typeface="隶书" pitchFamily="49" charset="-122"/>
              </a:rPr>
              <a:t>的最后一次</a:t>
            </a:r>
            <a:endParaRPr lang="zh-CN" altLang="en-US" sz="3600">
              <a:solidFill>
                <a:srgbClr val="CC0000"/>
              </a:solidFill>
            </a:endParaRPr>
          </a:p>
          <a:p>
            <a:pPr eaLnBrk="1" hangingPunct="1">
              <a:lnSpc>
                <a:spcPct val="95000"/>
              </a:lnSpc>
              <a:spcBef>
                <a:spcPct val="0"/>
              </a:spcBef>
              <a:buFontTx/>
              <a:buNone/>
            </a:pPr>
            <a:r>
              <a:rPr lang="zh-CN" altLang="en-US" sz="3600">
                <a:solidFill>
                  <a:srgbClr val="CC0000"/>
                </a:solidFill>
              </a:rPr>
              <a:t>       </a:t>
            </a:r>
            <a:r>
              <a:rPr lang="en-US" altLang="zh-CN" sz="3600">
                <a:solidFill>
                  <a:srgbClr val="CC0000"/>
                </a:solidFill>
              </a:rPr>
              <a:t>count++</a:t>
            </a:r>
            <a:r>
              <a:rPr lang="en-US" altLang="zh-CN" sz="3600" b="1">
                <a:solidFill>
                  <a:srgbClr val="CC0000"/>
                </a:solidFill>
              </a:rPr>
              <a:t>;	</a:t>
            </a:r>
            <a:r>
              <a:rPr lang="en-US" altLang="zh-CN" sz="3600">
                <a:solidFill>
                  <a:srgbClr val="0000FF"/>
                </a:solidFill>
                <a:ea typeface="隶书" pitchFamily="49" charset="-122"/>
              </a:rPr>
              <a:t>//</a:t>
            </a:r>
            <a:r>
              <a:rPr lang="zh-CN" altLang="en-US">
                <a:solidFill>
                  <a:srgbClr val="0000FF"/>
                </a:solidFill>
                <a:ea typeface="隶书" pitchFamily="49" charset="-122"/>
              </a:rPr>
              <a:t>针对 </a:t>
            </a:r>
            <a:r>
              <a:rPr lang="en-US" altLang="zh-CN" sz="3600">
                <a:solidFill>
                  <a:srgbClr val="0000FF"/>
                </a:solidFill>
                <a:ea typeface="隶书" pitchFamily="49" charset="-122"/>
              </a:rPr>
              <a:t>return </a:t>
            </a:r>
            <a:r>
              <a:rPr lang="zh-CN" altLang="en-US">
                <a:solidFill>
                  <a:srgbClr val="0000FF"/>
                </a:solidFill>
                <a:ea typeface="隶书" pitchFamily="49" charset="-122"/>
              </a:rPr>
              <a:t>语句</a:t>
            </a:r>
            <a:endParaRPr lang="zh-CN" altLang="en-US" sz="3600">
              <a:solidFill>
                <a:srgbClr val="CC0000"/>
              </a:solidFill>
            </a:endParaRPr>
          </a:p>
          <a:p>
            <a:pPr eaLnBrk="1" hangingPunct="1">
              <a:lnSpc>
                <a:spcPct val="95000"/>
              </a:lnSpc>
              <a:spcBef>
                <a:spcPct val="0"/>
              </a:spcBef>
              <a:buFontTx/>
              <a:buNone/>
            </a:pPr>
            <a:r>
              <a:rPr lang="zh-CN" altLang="en-US" sz="3600">
                <a:solidFill>
                  <a:srgbClr val="CC0000"/>
                </a:solidFill>
              </a:rPr>
              <a:t>       </a:t>
            </a:r>
            <a:r>
              <a:rPr lang="en-US" altLang="zh-CN" sz="3600" b="1">
                <a:solidFill>
                  <a:srgbClr val="CC0000"/>
                </a:solidFill>
              </a:rPr>
              <a:t>return</a:t>
            </a:r>
            <a:r>
              <a:rPr lang="en-US" altLang="zh-CN" sz="3600">
                <a:solidFill>
                  <a:srgbClr val="CC0000"/>
                </a:solidFill>
              </a:rPr>
              <a:t> s</a:t>
            </a:r>
            <a:r>
              <a:rPr lang="en-US" altLang="zh-CN" sz="3600" b="1">
                <a:solidFill>
                  <a:srgbClr val="CC0000"/>
                </a:solidFill>
              </a:rPr>
              <a:t>;</a:t>
            </a:r>
            <a:endParaRPr lang="en-US" altLang="zh-CN" sz="3600">
              <a:solidFill>
                <a:srgbClr val="CC0000"/>
              </a:solidFill>
            </a:endParaRPr>
          </a:p>
          <a:p>
            <a:pPr eaLnBrk="1" hangingPunct="1">
              <a:lnSpc>
                <a:spcPct val="95000"/>
              </a:lnSpc>
              <a:spcBef>
                <a:spcPct val="0"/>
              </a:spcBef>
              <a:buFontTx/>
              <a:buNone/>
            </a:pPr>
            <a:r>
              <a:rPr lang="en-US" altLang="zh-CN" sz="3600" b="1">
                <a:solidFill>
                  <a:srgbClr val="CC0000"/>
                </a:solidFill>
              </a:rPr>
              <a:t>   }</a:t>
            </a:r>
            <a:r>
              <a:rPr lang="en-US" altLang="zh-CN" sz="3000"/>
              <a:t>       </a:t>
            </a:r>
            <a:r>
              <a:rPr lang="zh-CN" altLang="en-US" b="1">
                <a:solidFill>
                  <a:schemeClr val="bg2"/>
                </a:solidFill>
                <a:latin typeface="仿宋_GB2312" pitchFamily="49" charset="-122"/>
                <a:ea typeface="仿宋_GB2312" pitchFamily="49" charset="-122"/>
              </a:rPr>
              <a:t>执行结束得 程序步数 </a:t>
            </a:r>
            <a:r>
              <a:rPr lang="en-US" altLang="zh-CN" sz="3600" b="1">
                <a:solidFill>
                  <a:schemeClr val="bg2"/>
                </a:solidFill>
              </a:rPr>
              <a:t>count = 2*n+3</a:t>
            </a:r>
            <a:endParaRPr lang="en-US" altLang="zh-CN" sz="3600">
              <a:solidFill>
                <a:schemeClr val="bg2"/>
              </a:solidFill>
            </a:endParaRPr>
          </a:p>
        </p:txBody>
      </p:sp>
    </p:spTree>
  </p:cSld>
  <p:clrMapOvr>
    <a:masterClrMapping/>
  </p:clrMapOvr>
  <p:transition>
    <p:spli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838200" y="658813"/>
            <a:ext cx="8610600" cy="36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3600" b="1" u="sng" smtClean="0">
                <a:solidFill>
                  <a:srgbClr val="008080"/>
                </a:solidFill>
                <a:effectLst>
                  <a:outerShdw blurRad="38100" dist="38100" dir="2700000" algn="tl">
                    <a:srgbClr val="C0C0C0"/>
                  </a:outerShdw>
                </a:effectLst>
                <a:ea typeface="仿宋_GB2312" pitchFamily="49" charset="-122"/>
              </a:rPr>
              <a:t>程序的简化形式</a:t>
            </a:r>
            <a:endParaRPr lang="zh-CN" altLang="en-US" sz="3600" u="sng" smtClean="0"/>
          </a:p>
          <a:p>
            <a:pPr eaLnBrk="1" hangingPunct="1">
              <a:defRPr/>
            </a:pPr>
            <a:endParaRPr lang="zh-CN" altLang="zh-CN" sz="1800" b="1" smtClean="0"/>
          </a:p>
          <a:p>
            <a:pPr eaLnBrk="1" hangingPunct="1">
              <a:defRPr/>
            </a:pPr>
            <a:r>
              <a:rPr lang="zh-CN" altLang="zh-CN" sz="3600" b="1" smtClean="0"/>
              <a:t> </a:t>
            </a:r>
            <a:r>
              <a:rPr lang="en-US" altLang="zh-CN" sz="3600" b="1" smtClean="0">
                <a:solidFill>
                  <a:srgbClr val="CC0000"/>
                </a:solidFill>
              </a:rPr>
              <a:t>void</a:t>
            </a:r>
            <a:r>
              <a:rPr lang="en-US" altLang="zh-CN" sz="3600" smtClean="0">
                <a:solidFill>
                  <a:srgbClr val="CC0000"/>
                </a:solidFill>
              </a:rPr>
              <a:t> sum ( </a:t>
            </a:r>
            <a:r>
              <a:rPr lang="en-US" altLang="zh-CN" sz="3600" b="1" smtClean="0">
                <a:solidFill>
                  <a:srgbClr val="CC0000"/>
                </a:solidFill>
              </a:rPr>
              <a:t>float</a:t>
            </a:r>
            <a:r>
              <a:rPr lang="en-US" altLang="zh-CN" sz="3600" smtClean="0">
                <a:solidFill>
                  <a:srgbClr val="CC0000"/>
                </a:solidFill>
              </a:rPr>
              <a:t> a[ ], </a:t>
            </a:r>
            <a:r>
              <a:rPr lang="en-US" altLang="zh-CN" sz="3600" b="1" smtClean="0">
                <a:solidFill>
                  <a:srgbClr val="CC0000"/>
                </a:solidFill>
              </a:rPr>
              <a:t>int</a:t>
            </a:r>
            <a:r>
              <a:rPr lang="en-US" altLang="zh-CN" sz="3600" smtClean="0">
                <a:solidFill>
                  <a:srgbClr val="CC0000"/>
                </a:solidFill>
              </a:rPr>
              <a:t> n ) </a:t>
            </a:r>
            <a:r>
              <a:rPr lang="en-US" altLang="zh-CN" sz="3600" b="1" smtClean="0">
                <a:solidFill>
                  <a:srgbClr val="CC0000"/>
                </a:solidFill>
              </a:rPr>
              <a:t>{</a:t>
            </a:r>
          </a:p>
          <a:p>
            <a:pPr eaLnBrk="1" hangingPunct="1">
              <a:defRPr/>
            </a:pPr>
            <a:r>
              <a:rPr lang="en-US" altLang="zh-CN" sz="3600" b="1" smtClean="0">
                <a:solidFill>
                  <a:srgbClr val="CC0000"/>
                </a:solidFill>
              </a:rPr>
              <a:t>      for</a:t>
            </a:r>
            <a:r>
              <a:rPr lang="en-US" altLang="zh-CN" sz="3600" smtClean="0">
                <a:solidFill>
                  <a:srgbClr val="CC0000"/>
                </a:solidFill>
              </a:rPr>
              <a:t> ( </a:t>
            </a:r>
            <a:r>
              <a:rPr lang="en-US" altLang="zh-CN" sz="3600" b="1" smtClean="0">
                <a:solidFill>
                  <a:srgbClr val="CC0000"/>
                </a:solidFill>
              </a:rPr>
              <a:t>int </a:t>
            </a:r>
            <a:r>
              <a:rPr lang="en-US" altLang="zh-CN" sz="3600" smtClean="0">
                <a:solidFill>
                  <a:srgbClr val="CC0000"/>
                </a:solidFill>
              </a:rPr>
              <a:t>i = 0</a:t>
            </a:r>
            <a:r>
              <a:rPr lang="en-US" altLang="zh-CN" sz="3600" b="1" smtClean="0">
                <a:solidFill>
                  <a:srgbClr val="CC0000"/>
                </a:solidFill>
              </a:rPr>
              <a:t>;</a:t>
            </a:r>
            <a:r>
              <a:rPr lang="en-US" altLang="zh-CN" sz="3600" smtClean="0">
                <a:solidFill>
                  <a:srgbClr val="CC0000"/>
                </a:solidFill>
              </a:rPr>
              <a:t> i &lt; n</a:t>
            </a:r>
            <a:r>
              <a:rPr lang="en-US" altLang="zh-CN" sz="3600" b="1" smtClean="0">
                <a:solidFill>
                  <a:srgbClr val="CC0000"/>
                </a:solidFill>
              </a:rPr>
              <a:t>;</a:t>
            </a:r>
            <a:r>
              <a:rPr lang="en-US" altLang="zh-CN" sz="3600" smtClean="0">
                <a:solidFill>
                  <a:srgbClr val="CC0000"/>
                </a:solidFill>
              </a:rPr>
              <a:t> i++ )</a:t>
            </a:r>
          </a:p>
          <a:p>
            <a:pPr eaLnBrk="1" hangingPunct="1">
              <a:defRPr/>
            </a:pPr>
            <a:r>
              <a:rPr lang="en-US" altLang="zh-CN" sz="3600" smtClean="0">
                <a:solidFill>
                  <a:srgbClr val="CC0000"/>
                </a:solidFill>
              </a:rPr>
              <a:t>           count += 2</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smtClean="0">
                <a:solidFill>
                  <a:srgbClr val="CC0000"/>
                </a:solidFill>
              </a:rPr>
              <a:t>      count += 3</a:t>
            </a:r>
            <a:r>
              <a:rPr lang="en-US" altLang="zh-CN" sz="3600" b="1" smtClean="0">
                <a:solidFill>
                  <a:srgbClr val="CC0000"/>
                </a:solidFill>
              </a:rPr>
              <a:t>;</a:t>
            </a:r>
            <a:endParaRPr lang="en-US" altLang="zh-CN" sz="3600" i="1" smtClean="0">
              <a:solidFill>
                <a:srgbClr val="CC0000"/>
              </a:solidFill>
            </a:endParaRPr>
          </a:p>
          <a:p>
            <a:pPr eaLnBrk="1" hangingPunct="1">
              <a:defRPr/>
            </a:pPr>
            <a:r>
              <a:rPr lang="en-US" altLang="zh-CN" sz="3600" b="1" smtClean="0">
                <a:solidFill>
                  <a:srgbClr val="CC0000"/>
                </a:solidFill>
              </a:rPr>
              <a:t> }</a:t>
            </a:r>
            <a:endParaRPr lang="en-US" altLang="zh-CN" sz="4000" smtClean="0"/>
          </a:p>
        </p:txBody>
      </p:sp>
    </p:spTree>
  </p:cSld>
  <p:clrMapOvr>
    <a:masterClrMapping/>
  </p:clrMapOvr>
  <p:transition>
    <p:spli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609600" y="550863"/>
            <a:ext cx="8153400" cy="539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4000" b="1" u="sng" smtClean="0">
                <a:solidFill>
                  <a:srgbClr val="0000CC"/>
                </a:solidFill>
                <a:effectLst>
                  <a:outerShdw blurRad="38100" dist="38100" dir="2700000" algn="tl">
                    <a:srgbClr val="C0C0C0"/>
                  </a:outerShdw>
                </a:effectLst>
                <a:ea typeface="仿宋_GB2312" pitchFamily="49" charset="-122"/>
              </a:rPr>
              <a:t>注意</a:t>
            </a:r>
            <a:r>
              <a:rPr lang="zh-CN" altLang="en-US" sz="4000" b="1" smtClean="0">
                <a:solidFill>
                  <a:srgbClr val="0000CC"/>
                </a:solidFill>
                <a:effectLst>
                  <a:outerShdw blurRad="38100" dist="38100" dir="2700000" algn="tl">
                    <a:srgbClr val="C0C0C0"/>
                  </a:outerShdw>
                </a:effectLst>
                <a:ea typeface="仿宋_GB2312" pitchFamily="49" charset="-122"/>
              </a:rPr>
              <a:t>：</a:t>
            </a:r>
            <a:endParaRPr lang="zh-CN" altLang="en-US" sz="3600" b="1" smtClean="0"/>
          </a:p>
          <a:p>
            <a:pPr eaLnBrk="1" hangingPunct="1">
              <a:defRPr/>
            </a:pPr>
            <a:r>
              <a:rPr lang="zh-CN" altLang="en-US" sz="3600" b="1" smtClean="0"/>
              <a:t>        </a:t>
            </a:r>
            <a:r>
              <a:rPr lang="zh-CN" altLang="en-US" sz="3600" b="1" smtClean="0">
                <a:solidFill>
                  <a:srgbClr val="CC0000"/>
                </a:solidFill>
                <a:effectLst>
                  <a:outerShdw blurRad="38100" dist="38100" dir="2700000" algn="tl">
                    <a:srgbClr val="C0C0C0"/>
                  </a:outerShdw>
                </a:effectLst>
                <a:latin typeface="仿宋_GB2312" pitchFamily="49" charset="-122"/>
                <a:ea typeface="仿宋_GB2312" pitchFamily="49" charset="-122"/>
              </a:rPr>
              <a:t>一个语句本身的程序步数可能不等于该语句一次执行所具有的程序步数。</a:t>
            </a:r>
            <a:endParaRPr lang="zh-CN" altLang="en-US" sz="3600" smtClean="0"/>
          </a:p>
          <a:p>
            <a:pPr eaLnBrk="1" hangingPunct="1">
              <a:defRPr/>
            </a:pPr>
            <a:r>
              <a:rPr lang="zh-CN" altLang="en-US" sz="1800" smtClean="0"/>
              <a:t>      </a:t>
            </a:r>
          </a:p>
          <a:p>
            <a:pPr eaLnBrk="1" hangingPunct="1">
              <a:defRPr/>
            </a:pPr>
            <a:r>
              <a:rPr lang="zh-CN" altLang="en-US" sz="3600" smtClean="0"/>
              <a:t>        </a:t>
            </a:r>
            <a:r>
              <a:rPr lang="zh-CN" altLang="en-US" sz="3600" b="1" smtClean="0">
                <a:effectLst>
                  <a:outerShdw blurRad="38100" dist="38100" dir="2700000" algn="tl">
                    <a:srgbClr val="C0C0C0"/>
                  </a:outerShdw>
                </a:effectLst>
                <a:ea typeface="仿宋_GB2312" pitchFamily="49" charset="-122"/>
              </a:rPr>
              <a:t>例如：赋值语句 </a:t>
            </a:r>
            <a:r>
              <a:rPr lang="en-US" altLang="zh-CN" sz="3600" b="1" smtClean="0">
                <a:solidFill>
                  <a:srgbClr val="FF0000"/>
                </a:solidFill>
                <a:effectLst>
                  <a:outerShdw blurRad="38100" dist="38100" dir="2700000" algn="tl">
                    <a:srgbClr val="C0C0C0"/>
                  </a:outerShdw>
                </a:effectLst>
                <a:ea typeface="楷体_GB2312" pitchFamily="49" charset="-122"/>
              </a:rPr>
              <a:t>x = sum (R, n) </a:t>
            </a:r>
          </a:p>
          <a:p>
            <a:pPr eaLnBrk="1" hangingPunct="1">
              <a:defRPr/>
            </a:pPr>
            <a:r>
              <a:rPr lang="en-US" altLang="zh-CN" sz="3600" b="1" smtClean="0">
                <a:ea typeface="楷体_GB2312" pitchFamily="49" charset="-122"/>
              </a:rPr>
              <a:t>	           </a:t>
            </a:r>
            <a:r>
              <a:rPr lang="zh-CN" altLang="en-US" sz="3600" b="1" smtClean="0">
                <a:solidFill>
                  <a:srgbClr val="0000FF"/>
                </a:solidFill>
                <a:effectLst>
                  <a:outerShdw blurRad="38100" dist="38100" dir="2700000" algn="tl">
                    <a:srgbClr val="C0C0C0"/>
                  </a:outerShdw>
                </a:effectLst>
                <a:ea typeface="仿宋_GB2312" pitchFamily="49" charset="-122"/>
              </a:rPr>
              <a:t>本身的程序步数为 </a:t>
            </a:r>
            <a:r>
              <a:rPr lang="en-US" altLang="zh-CN" sz="3600" b="1" smtClean="0">
                <a:solidFill>
                  <a:srgbClr val="0000FF"/>
                </a:solidFill>
                <a:effectLst>
                  <a:outerShdw blurRad="38100" dist="38100" dir="2700000" algn="tl">
                    <a:srgbClr val="C0C0C0"/>
                  </a:outerShdw>
                </a:effectLst>
                <a:ea typeface="仿宋_GB2312" pitchFamily="49" charset="-122"/>
              </a:rPr>
              <a:t>1</a:t>
            </a:r>
            <a:r>
              <a:rPr lang="zh-CN" altLang="en-US" sz="3600" b="1" smtClean="0">
                <a:solidFill>
                  <a:srgbClr val="0000FF"/>
                </a:solidFill>
                <a:effectLst>
                  <a:outerShdw blurRad="38100" dist="38100" dir="2700000" algn="tl">
                    <a:srgbClr val="C0C0C0"/>
                  </a:outerShdw>
                </a:effectLst>
                <a:ea typeface="仿宋_GB2312" pitchFamily="49" charset="-122"/>
              </a:rPr>
              <a:t>；</a:t>
            </a:r>
            <a:endParaRPr lang="zh-CN" altLang="en-US" sz="3600" b="1" smtClean="0">
              <a:ea typeface="仿宋_GB2312" pitchFamily="49" charset="-122"/>
            </a:endParaRPr>
          </a:p>
          <a:p>
            <a:pPr eaLnBrk="1" hangingPunct="1">
              <a:defRPr/>
            </a:pPr>
            <a:r>
              <a:rPr lang="zh-CN" altLang="en-US" sz="3600" b="1" smtClean="0">
                <a:ea typeface="仿宋_GB2312" pitchFamily="49" charset="-122"/>
              </a:rPr>
              <a:t>        </a:t>
            </a:r>
            <a:r>
              <a:rPr lang="zh-CN" altLang="en-US" sz="3600" b="1" smtClean="0">
                <a:effectLst>
                  <a:outerShdw blurRad="38100" dist="38100" dir="2700000" algn="tl">
                    <a:srgbClr val="C0C0C0"/>
                  </a:outerShdw>
                </a:effectLst>
                <a:ea typeface="仿宋_GB2312" pitchFamily="49" charset="-122"/>
              </a:rPr>
              <a:t>一次执行对函数 </a:t>
            </a:r>
            <a:r>
              <a:rPr lang="en-US" altLang="zh-CN" sz="3600" b="1" smtClean="0">
                <a:solidFill>
                  <a:srgbClr val="FF0000"/>
                </a:solidFill>
                <a:effectLst>
                  <a:outerShdw blurRad="38100" dist="38100" dir="2700000" algn="tl">
                    <a:srgbClr val="C0C0C0"/>
                  </a:outerShdw>
                </a:effectLst>
                <a:ea typeface="仿宋_GB2312" pitchFamily="49" charset="-122"/>
              </a:rPr>
              <a:t>sum (R, n)</a:t>
            </a:r>
            <a:r>
              <a:rPr lang="en-US" altLang="zh-CN" sz="3600" b="1" smtClean="0">
                <a:effectLst>
                  <a:outerShdw blurRad="38100" dist="38100" dir="2700000" algn="tl">
                    <a:srgbClr val="C0C0C0"/>
                  </a:outerShdw>
                </a:effectLst>
                <a:ea typeface="仿宋_GB2312" pitchFamily="49" charset="-122"/>
              </a:rPr>
              <a:t> </a:t>
            </a:r>
            <a:r>
              <a:rPr lang="zh-CN" altLang="en-US" sz="3600" b="1" smtClean="0">
                <a:effectLst>
                  <a:outerShdw blurRad="38100" dist="38100" dir="2700000" algn="tl">
                    <a:srgbClr val="C0C0C0"/>
                  </a:outerShdw>
                </a:effectLst>
                <a:ea typeface="仿宋_GB2312" pitchFamily="49" charset="-122"/>
              </a:rPr>
              <a:t>的调用需要的程序步数为 </a:t>
            </a:r>
            <a:r>
              <a:rPr lang="en-US" altLang="zh-CN" sz="3600" b="1" smtClean="0">
                <a:solidFill>
                  <a:srgbClr val="0000FF"/>
                </a:solidFill>
                <a:effectLst>
                  <a:outerShdw blurRad="38100" dist="38100" dir="2700000" algn="tl">
                    <a:srgbClr val="C0C0C0"/>
                  </a:outerShdw>
                </a:effectLst>
                <a:ea typeface="仿宋_GB2312" pitchFamily="49" charset="-122"/>
              </a:rPr>
              <a:t>2*n+3</a:t>
            </a:r>
            <a:r>
              <a:rPr lang="zh-CN" altLang="en-US" sz="3600" b="1" smtClean="0">
                <a:effectLst>
                  <a:outerShdw blurRad="38100" dist="38100" dir="2700000" algn="tl">
                    <a:srgbClr val="C0C0C0"/>
                  </a:outerShdw>
                </a:effectLst>
                <a:ea typeface="仿宋_GB2312" pitchFamily="49" charset="-122"/>
              </a:rPr>
              <a:t>；</a:t>
            </a:r>
            <a:endParaRPr lang="zh-CN" altLang="en-US" sz="3600" b="1" smtClean="0">
              <a:ea typeface="仿宋_GB2312" pitchFamily="49" charset="-122"/>
            </a:endParaRPr>
          </a:p>
          <a:p>
            <a:pPr eaLnBrk="1" hangingPunct="1">
              <a:defRPr/>
            </a:pPr>
            <a:r>
              <a:rPr lang="zh-CN" altLang="en-US" sz="3600" b="1" smtClean="0">
                <a:ea typeface="仿宋_GB2312" pitchFamily="49" charset="-122"/>
              </a:rPr>
              <a:t>        </a:t>
            </a:r>
            <a:r>
              <a:rPr lang="zh-CN" altLang="en-US" sz="3600" b="1" smtClean="0">
                <a:effectLst>
                  <a:outerShdw blurRad="38100" dist="38100" dir="2700000" algn="tl">
                    <a:srgbClr val="C0C0C0"/>
                  </a:outerShdw>
                </a:effectLst>
                <a:ea typeface="仿宋_GB2312" pitchFamily="49" charset="-122"/>
              </a:rPr>
              <a:t>一次执行的程序步数为 </a:t>
            </a:r>
          </a:p>
          <a:p>
            <a:pPr eaLnBrk="1" hangingPunct="1">
              <a:defRPr/>
            </a:pPr>
            <a:r>
              <a:rPr lang="zh-CN" altLang="en-US" sz="3600" b="1" smtClean="0">
                <a:effectLst>
                  <a:outerShdw blurRad="38100" dist="38100" dir="2700000" algn="tl">
                    <a:srgbClr val="C0C0C0"/>
                  </a:outerShdw>
                </a:effectLst>
                <a:ea typeface="仿宋_GB2312" pitchFamily="49" charset="-122"/>
              </a:rPr>
              <a:t>		  </a:t>
            </a:r>
            <a:r>
              <a:rPr lang="en-US" altLang="zh-CN" sz="3600" b="1" smtClean="0">
                <a:solidFill>
                  <a:srgbClr val="0000FF"/>
                </a:solidFill>
                <a:effectLst>
                  <a:outerShdw blurRad="38100" dist="38100" dir="2700000" algn="tl">
                    <a:srgbClr val="C0C0C0"/>
                  </a:outerShdw>
                </a:effectLst>
              </a:rPr>
              <a:t>1+2*n+3 = 2*n+4</a:t>
            </a:r>
            <a:endParaRPr lang="en-US" altLang="zh-CN" sz="3600" smtClean="0"/>
          </a:p>
        </p:txBody>
      </p:sp>
    </p:spTree>
  </p:cSld>
  <p:clrMapOvr>
    <a:masterClrMapping/>
  </p:clrMapOvr>
  <p:transition>
    <p:spli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14400" y="381000"/>
            <a:ext cx="7086600" cy="1371600"/>
          </a:xfrm>
        </p:spPr>
        <p:txBody>
          <a:bodyPr/>
          <a:lstStyle/>
          <a:p>
            <a:pPr eaLnBrk="1" hangingPunct="1">
              <a:lnSpc>
                <a:spcPct val="75000"/>
              </a:lnSpc>
              <a:defRPr/>
            </a:pPr>
            <a:r>
              <a:rPr lang="zh-CN" altLang="en-US" sz="4000" smtClean="0">
                <a:solidFill>
                  <a:srgbClr val="800080"/>
                </a:solidFill>
                <a:effectLst>
                  <a:outerShdw blurRad="38100" dist="38100" dir="2700000" algn="tl">
                    <a:srgbClr val="C0C0C0"/>
                  </a:outerShdw>
                </a:effectLst>
                <a:ea typeface="隶书" pitchFamily="49" charset="-122"/>
              </a:rPr>
              <a:t>计算</a:t>
            </a:r>
            <a:r>
              <a:rPr lang="zh-CN" altLang="en-US" sz="4000" smtClean="0">
                <a:solidFill>
                  <a:srgbClr val="FF0000"/>
                </a:solidFill>
                <a:effectLst>
                  <a:outerShdw blurRad="38100" dist="38100" dir="2700000" algn="tl">
                    <a:srgbClr val="C0C0C0"/>
                  </a:outerShdw>
                </a:effectLst>
                <a:ea typeface="隶书" pitchFamily="49" charset="-122"/>
              </a:rPr>
              <a:t>累加和</a:t>
            </a:r>
            <a:r>
              <a:rPr lang="zh-CN" altLang="en-US" sz="4000" smtClean="0">
                <a:solidFill>
                  <a:srgbClr val="800080"/>
                </a:solidFill>
                <a:effectLst>
                  <a:outerShdw blurRad="38100" dist="38100" dir="2700000" algn="tl">
                    <a:srgbClr val="C0C0C0"/>
                  </a:outerShdw>
                </a:effectLst>
                <a:ea typeface="隶书" pitchFamily="49" charset="-122"/>
              </a:rPr>
              <a:t>程序</a:t>
            </a:r>
            <a:br>
              <a:rPr lang="zh-CN" altLang="en-US" sz="4000" smtClean="0">
                <a:solidFill>
                  <a:srgbClr val="800080"/>
                </a:solidFill>
                <a:effectLst>
                  <a:outerShdw blurRad="38100" dist="38100" dir="2700000" algn="tl">
                    <a:srgbClr val="C0C0C0"/>
                  </a:outerShdw>
                </a:effectLst>
                <a:ea typeface="隶书" pitchFamily="49" charset="-122"/>
              </a:rPr>
            </a:br>
            <a:r>
              <a:rPr lang="zh-CN" altLang="en-US" sz="4000" smtClean="0">
                <a:solidFill>
                  <a:schemeClr val="tx1"/>
                </a:solidFill>
                <a:effectLst>
                  <a:outerShdw blurRad="38100" dist="38100" dir="2700000" algn="tl">
                    <a:srgbClr val="C0C0C0"/>
                  </a:outerShdw>
                </a:effectLst>
                <a:ea typeface="隶书" pitchFamily="49" charset="-122"/>
              </a:rPr>
              <a:t>程序步数</a:t>
            </a:r>
            <a:r>
              <a:rPr lang="zh-CN" altLang="en-US" sz="4000" smtClean="0">
                <a:solidFill>
                  <a:srgbClr val="800080"/>
                </a:solidFill>
                <a:effectLst>
                  <a:outerShdw blurRad="38100" dist="38100" dir="2700000" algn="tl">
                    <a:srgbClr val="C0C0C0"/>
                  </a:outerShdw>
                </a:effectLst>
                <a:ea typeface="隶书" pitchFamily="49" charset="-122"/>
              </a:rPr>
              <a:t>计算工作表格</a:t>
            </a:r>
            <a:endParaRPr lang="zh-CN" altLang="en-US" sz="3700" smtClean="0">
              <a:solidFill>
                <a:schemeClr val="tx1"/>
              </a:solidFill>
              <a:ea typeface="仿宋_GB2312" pitchFamily="49" charset="-122"/>
            </a:endParaRPr>
          </a:p>
        </p:txBody>
      </p:sp>
      <p:graphicFrame>
        <p:nvGraphicFramePr>
          <p:cNvPr id="61443" name="Object 3"/>
          <p:cNvGraphicFramePr>
            <a:graphicFrameLocks noGrp="1" noChangeAspect="1"/>
          </p:cNvGraphicFramePr>
          <p:nvPr>
            <p:ph type="tbl" idx="1"/>
          </p:nvPr>
        </p:nvGraphicFramePr>
        <p:xfrm>
          <a:off x="457200" y="2065338"/>
          <a:ext cx="8229600" cy="4351337"/>
        </p:xfrm>
        <a:graphic>
          <a:graphicData uri="http://schemas.openxmlformats.org/presentationml/2006/ole">
            <mc:AlternateContent xmlns:mc="http://schemas.openxmlformats.org/markup-compatibility/2006">
              <mc:Choice xmlns:v="urn:schemas-microsoft-com:vml" Requires="v">
                <p:oleObj spid="_x0000_s61495" name="Document" r:id="rId4" imgW="9942866" imgH="5256787" progId="Word.Document.8">
                  <p:embed/>
                </p:oleObj>
              </mc:Choice>
              <mc:Fallback>
                <p:oleObj name="Document" r:id="rId4" imgW="9942866" imgH="5256787"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065338"/>
                        <a:ext cx="8229600" cy="435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pli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762000" y="381000"/>
            <a:ext cx="7162800" cy="838200"/>
          </a:xfrm>
        </p:spPr>
        <p:txBody>
          <a:bodyPr/>
          <a:lstStyle/>
          <a:p>
            <a:pPr eaLnBrk="1" hangingPunct="1">
              <a:defRPr/>
            </a:pPr>
            <a:r>
              <a:rPr lang="zh-CN" altLang="en-US" sz="4000" b="1" u="sng" smtClean="0">
                <a:solidFill>
                  <a:srgbClr val="CC0000"/>
                </a:solidFill>
                <a:effectLst>
                  <a:outerShdw blurRad="38100" dist="38100" dir="2700000" algn="tl">
                    <a:srgbClr val="C0C0C0"/>
                  </a:outerShdw>
                </a:effectLst>
                <a:ea typeface="仿宋_GB2312" pitchFamily="49" charset="-122"/>
              </a:rPr>
              <a:t>时间复杂度的渐进表示法</a:t>
            </a:r>
            <a:endParaRPr lang="zh-CN" altLang="en-US" smtClean="0">
              <a:ea typeface="仿宋_GB2312" pitchFamily="49" charset="-122"/>
            </a:endParaRPr>
          </a:p>
        </p:txBody>
      </p:sp>
      <p:sp>
        <p:nvSpPr>
          <p:cNvPr id="221187" name="Rectangle 3"/>
          <p:cNvSpPr>
            <a:spLocks noGrp="1" noChangeArrowheads="1"/>
          </p:cNvSpPr>
          <p:nvPr>
            <p:ph type="body" idx="1"/>
          </p:nvPr>
        </p:nvSpPr>
        <p:spPr>
          <a:xfrm>
            <a:off x="685800" y="1371600"/>
            <a:ext cx="7772400" cy="5105400"/>
          </a:xfrm>
        </p:spPr>
        <p:txBody>
          <a:bodyPr/>
          <a:lstStyle/>
          <a:p>
            <a:pPr eaLnBrk="1" hangingPunct="1">
              <a:buClr>
                <a:srgbClr val="FF9900"/>
              </a:buClr>
              <a:buSzPct val="50000"/>
              <a:buFont typeface="Wingdings" pitchFamily="2" charset="2"/>
              <a:buChar char="n"/>
              <a:defRPr/>
            </a:pPr>
            <a:r>
              <a:rPr lang="zh-CN" altLang="en-US" sz="3700" b="1" smtClean="0">
                <a:solidFill>
                  <a:srgbClr val="0000CC"/>
                </a:solidFill>
                <a:effectLst>
                  <a:outerShdw blurRad="38100" dist="38100" dir="2700000" algn="tl">
                    <a:srgbClr val="C0C0C0"/>
                  </a:outerShdw>
                </a:effectLst>
                <a:ea typeface="仿宋_GB2312" pitchFamily="49" charset="-122"/>
              </a:rPr>
              <a:t>大</a:t>
            </a:r>
            <a:r>
              <a:rPr lang="en-US" altLang="zh-CN" sz="3700" b="1" smtClean="0">
                <a:solidFill>
                  <a:srgbClr val="0000CC"/>
                </a:solidFill>
                <a:effectLst>
                  <a:outerShdw blurRad="38100" dist="38100" dir="2700000" algn="tl">
                    <a:srgbClr val="C0C0C0"/>
                  </a:outerShdw>
                </a:effectLst>
                <a:ea typeface="仿宋_GB2312" pitchFamily="49" charset="-122"/>
              </a:rPr>
              <a:t>O</a:t>
            </a:r>
            <a:r>
              <a:rPr lang="zh-CN" altLang="en-US" sz="3700" b="1" smtClean="0">
                <a:solidFill>
                  <a:srgbClr val="0000CC"/>
                </a:solidFill>
                <a:effectLst>
                  <a:outerShdw blurRad="38100" dist="38100" dir="2700000" algn="tl">
                    <a:srgbClr val="C0C0C0"/>
                  </a:outerShdw>
                </a:effectLst>
                <a:ea typeface="仿宋_GB2312" pitchFamily="49" charset="-122"/>
              </a:rPr>
              <a:t>表示法</a:t>
            </a:r>
          </a:p>
          <a:p>
            <a:pPr eaLnBrk="1" hangingPunct="1">
              <a:buClr>
                <a:srgbClr val="FF9900"/>
              </a:buClr>
              <a:buSzPct val="50000"/>
              <a:buFont typeface="Wingdings" pitchFamily="2" charset="2"/>
              <a:buChar char="n"/>
              <a:defRPr/>
            </a:pPr>
            <a:r>
              <a:rPr lang="zh-CN" altLang="en-US" sz="3700" b="1" smtClean="0">
                <a:solidFill>
                  <a:srgbClr val="0000CC"/>
                </a:solidFill>
                <a:effectLst>
                  <a:outerShdw blurRad="38100" dist="38100" dir="2700000" algn="tl">
                    <a:srgbClr val="C0C0C0"/>
                  </a:outerShdw>
                </a:effectLst>
                <a:ea typeface="仿宋_GB2312" pitchFamily="49" charset="-122"/>
              </a:rPr>
              <a:t>加法规则   </a:t>
            </a:r>
            <a:r>
              <a:rPr lang="zh-CN" altLang="en-US" sz="3700" b="1" u="sng" smtClean="0">
                <a:solidFill>
                  <a:srgbClr val="0000FF"/>
                </a:solidFill>
                <a:effectLst>
                  <a:outerShdw blurRad="38100" dist="38100" dir="2700000" algn="tl">
                    <a:srgbClr val="C0C0C0"/>
                  </a:outerShdw>
                </a:effectLst>
                <a:ea typeface="仿宋_GB2312" pitchFamily="49" charset="-122"/>
              </a:rPr>
              <a:t>针对并列程序段</a:t>
            </a:r>
            <a:r>
              <a:rPr lang="zh-CN" altLang="en-US" sz="3300" b="1" smtClean="0">
                <a:ea typeface="仿宋_GB2312" pitchFamily="49" charset="-122"/>
              </a:rPr>
              <a:t> </a:t>
            </a:r>
            <a:endParaRPr lang="zh-CN" altLang="en-US" sz="1500" b="1" smtClean="0">
              <a:ea typeface="仿宋_GB2312" pitchFamily="49" charset="-122"/>
            </a:endParaRPr>
          </a:p>
          <a:p>
            <a:pPr eaLnBrk="1" hangingPunct="1">
              <a:buFontTx/>
              <a:buNone/>
              <a:defRPr/>
            </a:pPr>
            <a:r>
              <a:rPr lang="zh-CN" altLang="en-US" sz="3300" b="1" smtClean="0">
                <a:ea typeface="仿宋_GB2312" pitchFamily="49" charset="-122"/>
              </a:rPr>
              <a:t>    </a:t>
            </a:r>
            <a:r>
              <a:rPr lang="en-US" altLang="zh-CN" sz="3700" b="1" smtClean="0">
                <a:solidFill>
                  <a:srgbClr val="CC0000"/>
                </a:solidFill>
                <a:ea typeface="仿宋_GB2312" pitchFamily="49" charset="-122"/>
              </a:rPr>
              <a:t>T(</a:t>
            </a:r>
            <a:r>
              <a:rPr lang="en-US" altLang="zh-CN" sz="3700" b="1" i="1" smtClean="0">
                <a:solidFill>
                  <a:srgbClr val="CC0000"/>
                </a:solidFill>
                <a:ea typeface="仿宋_GB2312" pitchFamily="49" charset="-122"/>
              </a:rPr>
              <a:t>n</a:t>
            </a:r>
            <a:r>
              <a:rPr lang="en-US" altLang="zh-CN" sz="3700" b="1" smtClean="0">
                <a:solidFill>
                  <a:srgbClr val="CC0000"/>
                </a:solidFill>
                <a:ea typeface="仿宋_GB2312" pitchFamily="49" charset="-122"/>
              </a:rPr>
              <a:t>, </a:t>
            </a:r>
            <a:r>
              <a:rPr lang="en-US" altLang="zh-CN" sz="3700" b="1" i="1" smtClean="0">
                <a:solidFill>
                  <a:srgbClr val="CC0000"/>
                </a:solidFill>
                <a:ea typeface="仿宋_GB2312" pitchFamily="49" charset="-122"/>
              </a:rPr>
              <a:t>m</a:t>
            </a:r>
            <a:r>
              <a:rPr lang="en-US" altLang="zh-CN" sz="3700" b="1" smtClean="0">
                <a:solidFill>
                  <a:srgbClr val="CC0000"/>
                </a:solidFill>
                <a:ea typeface="仿宋_GB2312" pitchFamily="49" charset="-122"/>
              </a:rPr>
              <a:t>)  = T1 (</a:t>
            </a:r>
            <a:r>
              <a:rPr lang="en-US" altLang="zh-CN" sz="3700" b="1" i="1" smtClean="0">
                <a:solidFill>
                  <a:srgbClr val="CC0000"/>
                </a:solidFill>
                <a:ea typeface="仿宋_GB2312" pitchFamily="49" charset="-122"/>
              </a:rPr>
              <a:t>n</a:t>
            </a:r>
            <a:r>
              <a:rPr lang="en-US" altLang="zh-CN" sz="3700" b="1" smtClean="0">
                <a:solidFill>
                  <a:srgbClr val="CC0000"/>
                </a:solidFill>
                <a:ea typeface="仿宋_GB2312" pitchFamily="49" charset="-122"/>
              </a:rPr>
              <a:t>) + T2 (</a:t>
            </a:r>
            <a:r>
              <a:rPr lang="en-US" altLang="zh-CN" sz="3700" b="1" i="1" smtClean="0">
                <a:solidFill>
                  <a:srgbClr val="CC0000"/>
                </a:solidFill>
                <a:ea typeface="仿宋_GB2312" pitchFamily="49" charset="-122"/>
              </a:rPr>
              <a:t>m</a:t>
            </a:r>
            <a:r>
              <a:rPr lang="en-US" altLang="zh-CN" sz="3700" b="1" smtClean="0">
                <a:solidFill>
                  <a:srgbClr val="CC0000"/>
                </a:solidFill>
                <a:ea typeface="仿宋_GB2312" pitchFamily="49" charset="-122"/>
              </a:rPr>
              <a:t>)	</a:t>
            </a:r>
          </a:p>
          <a:p>
            <a:pPr eaLnBrk="1" hangingPunct="1">
              <a:buFontTx/>
              <a:buNone/>
              <a:defRPr/>
            </a:pPr>
            <a:r>
              <a:rPr lang="en-US" altLang="zh-CN" sz="3700" b="1" smtClean="0">
                <a:solidFill>
                  <a:srgbClr val="CC0000"/>
                </a:solidFill>
                <a:ea typeface="仿宋_GB2312" pitchFamily="49" charset="-122"/>
              </a:rPr>
              <a:t>  	  	            = O(max (</a:t>
            </a:r>
            <a:r>
              <a:rPr lang="en-US" altLang="zh-CN" sz="3700" b="1" i="1" smtClean="0">
                <a:solidFill>
                  <a:srgbClr val="CC0000"/>
                </a:solidFill>
                <a:ea typeface="仿宋_GB2312" pitchFamily="49" charset="-122"/>
              </a:rPr>
              <a:t>f</a:t>
            </a:r>
            <a:r>
              <a:rPr lang="en-US" altLang="zh-CN" sz="3700" b="1" smtClean="0">
                <a:solidFill>
                  <a:srgbClr val="CC0000"/>
                </a:solidFill>
                <a:ea typeface="仿宋_GB2312" pitchFamily="49" charset="-122"/>
              </a:rPr>
              <a:t> (</a:t>
            </a:r>
            <a:r>
              <a:rPr lang="en-US" altLang="zh-CN" sz="3700" b="1" i="1" smtClean="0">
                <a:solidFill>
                  <a:srgbClr val="CC0000"/>
                </a:solidFill>
                <a:ea typeface="仿宋_GB2312" pitchFamily="49" charset="-122"/>
              </a:rPr>
              <a:t>n</a:t>
            </a:r>
            <a:r>
              <a:rPr lang="en-US" altLang="zh-CN" sz="3700" b="1" smtClean="0">
                <a:solidFill>
                  <a:srgbClr val="CC0000"/>
                </a:solidFill>
                <a:ea typeface="仿宋_GB2312" pitchFamily="49" charset="-122"/>
              </a:rPr>
              <a:t>), </a:t>
            </a:r>
            <a:r>
              <a:rPr lang="en-US" altLang="zh-CN" sz="3700" b="1" i="1" smtClean="0">
                <a:solidFill>
                  <a:srgbClr val="CC0000"/>
                </a:solidFill>
                <a:ea typeface="仿宋_GB2312" pitchFamily="49" charset="-122"/>
              </a:rPr>
              <a:t>g</a:t>
            </a:r>
            <a:r>
              <a:rPr lang="en-US" altLang="zh-CN" sz="3700" b="1" smtClean="0">
                <a:solidFill>
                  <a:srgbClr val="CC0000"/>
                </a:solidFill>
                <a:ea typeface="仿宋_GB2312" pitchFamily="49" charset="-122"/>
              </a:rPr>
              <a:t> (</a:t>
            </a:r>
            <a:r>
              <a:rPr lang="en-US" altLang="zh-CN" sz="3700" b="1" i="1" smtClean="0">
                <a:solidFill>
                  <a:srgbClr val="CC0000"/>
                </a:solidFill>
                <a:ea typeface="仿宋_GB2312" pitchFamily="49" charset="-122"/>
              </a:rPr>
              <a:t>m</a:t>
            </a:r>
            <a:r>
              <a:rPr lang="en-US" altLang="zh-CN" sz="3700" b="1" smtClean="0">
                <a:solidFill>
                  <a:srgbClr val="CC0000"/>
                </a:solidFill>
                <a:ea typeface="仿宋_GB2312" pitchFamily="49" charset="-122"/>
              </a:rPr>
              <a:t>)))</a:t>
            </a:r>
            <a:r>
              <a:rPr lang="en-US" altLang="zh-CN" sz="3300" b="1" smtClean="0">
                <a:ea typeface="仿宋_GB2312" pitchFamily="49" charset="-122"/>
              </a:rPr>
              <a:t/>
            </a:r>
            <a:br>
              <a:rPr lang="en-US" altLang="zh-CN" sz="3300" b="1" smtClean="0">
                <a:ea typeface="仿宋_GB2312" pitchFamily="49" charset="-122"/>
              </a:rPr>
            </a:br>
            <a:endParaRPr lang="en-US" altLang="zh-CN" sz="1600" b="1" smtClean="0">
              <a:ea typeface="仿宋_GB2312" pitchFamily="49" charset="-122"/>
            </a:endParaRPr>
          </a:p>
          <a:p>
            <a:pPr eaLnBrk="1" hangingPunct="1">
              <a:buFontTx/>
              <a:buNone/>
              <a:defRPr/>
            </a:pPr>
            <a:r>
              <a:rPr lang="en-US" altLang="zh-CN" sz="3300" b="1" smtClean="0">
                <a:ea typeface="仿宋_GB2312" pitchFamily="49" charset="-122"/>
              </a:rPr>
              <a:t>    </a:t>
            </a:r>
            <a:r>
              <a:rPr lang="en-US" altLang="zh-CN" sz="4000" b="1" smtClean="0">
                <a:solidFill>
                  <a:schemeClr val="bg2"/>
                </a:solidFill>
                <a:ea typeface="仿宋_GB2312" pitchFamily="49" charset="-122"/>
              </a:rPr>
              <a:t>c &lt; log</a:t>
            </a:r>
            <a:r>
              <a:rPr lang="en-US" altLang="zh-CN" sz="4000" b="1" baseline="-25000" smtClean="0">
                <a:solidFill>
                  <a:schemeClr val="bg2"/>
                </a:solidFill>
                <a:ea typeface="仿宋_GB2312" pitchFamily="49" charset="-122"/>
              </a:rPr>
              <a:t>2</a:t>
            </a:r>
            <a:r>
              <a:rPr lang="en-US" altLang="zh-CN" sz="4000" b="1" smtClean="0">
                <a:solidFill>
                  <a:schemeClr val="bg2"/>
                </a:solidFill>
                <a:ea typeface="仿宋_GB2312" pitchFamily="49" charset="-122"/>
              </a:rPr>
              <a:t>n &lt; n &lt; nlog</a:t>
            </a:r>
            <a:r>
              <a:rPr lang="en-US" altLang="zh-CN" sz="4000" b="1" baseline="-25000" smtClean="0">
                <a:solidFill>
                  <a:schemeClr val="bg2"/>
                </a:solidFill>
                <a:ea typeface="仿宋_GB2312" pitchFamily="49" charset="-122"/>
              </a:rPr>
              <a:t>2</a:t>
            </a:r>
            <a:r>
              <a:rPr lang="en-US" altLang="zh-CN" sz="4000" b="1" smtClean="0">
                <a:solidFill>
                  <a:schemeClr val="bg2"/>
                </a:solidFill>
                <a:ea typeface="仿宋_GB2312" pitchFamily="49" charset="-122"/>
              </a:rPr>
              <a:t>n &lt; n</a:t>
            </a:r>
            <a:r>
              <a:rPr lang="en-US" altLang="zh-CN" sz="4000" b="1" baseline="30000" smtClean="0">
                <a:solidFill>
                  <a:schemeClr val="bg2"/>
                </a:solidFill>
                <a:ea typeface="仿宋_GB2312" pitchFamily="49" charset="-122"/>
              </a:rPr>
              <a:t>2</a:t>
            </a:r>
            <a:r>
              <a:rPr lang="en-US" altLang="zh-CN" sz="4000" b="1" smtClean="0">
                <a:solidFill>
                  <a:schemeClr val="bg2"/>
                </a:solidFill>
                <a:ea typeface="仿宋_GB2312" pitchFamily="49" charset="-122"/>
              </a:rPr>
              <a:t> &lt; n</a:t>
            </a:r>
            <a:r>
              <a:rPr lang="en-US" altLang="zh-CN" sz="4000" b="1" baseline="30000" smtClean="0">
                <a:solidFill>
                  <a:schemeClr val="bg2"/>
                </a:solidFill>
                <a:ea typeface="仿宋_GB2312" pitchFamily="49" charset="-122"/>
              </a:rPr>
              <a:t>3</a:t>
            </a:r>
            <a:r>
              <a:rPr lang="en-US" altLang="zh-CN" sz="4000" b="1" smtClean="0">
                <a:solidFill>
                  <a:schemeClr val="bg2"/>
                </a:solidFill>
                <a:ea typeface="仿宋_GB2312" pitchFamily="49" charset="-122"/>
              </a:rPr>
              <a:t> &lt; 2</a:t>
            </a:r>
            <a:r>
              <a:rPr lang="en-US" altLang="zh-CN" sz="4000" b="1" baseline="30000" smtClean="0">
                <a:solidFill>
                  <a:schemeClr val="bg2"/>
                </a:solidFill>
                <a:ea typeface="仿宋_GB2312" pitchFamily="49" charset="-122"/>
              </a:rPr>
              <a:t>n</a:t>
            </a:r>
            <a:r>
              <a:rPr lang="en-US" altLang="zh-CN" sz="4000" b="1" smtClean="0">
                <a:solidFill>
                  <a:schemeClr val="bg2"/>
                </a:solidFill>
                <a:ea typeface="仿宋_GB2312" pitchFamily="49" charset="-122"/>
              </a:rPr>
              <a:t> &lt; 3</a:t>
            </a:r>
            <a:r>
              <a:rPr lang="en-US" altLang="zh-CN" sz="4000" b="1" baseline="30000" smtClean="0">
                <a:solidFill>
                  <a:schemeClr val="bg2"/>
                </a:solidFill>
                <a:ea typeface="仿宋_GB2312" pitchFamily="49" charset="-122"/>
              </a:rPr>
              <a:t>n</a:t>
            </a:r>
            <a:r>
              <a:rPr lang="en-US" altLang="zh-CN" sz="4000" b="1" smtClean="0">
                <a:solidFill>
                  <a:schemeClr val="bg2"/>
                </a:solidFill>
                <a:ea typeface="仿宋_GB2312" pitchFamily="49" charset="-122"/>
              </a:rPr>
              <a:t> &lt; n!</a:t>
            </a:r>
            <a:endParaRPr lang="en-US" altLang="zh-CN" sz="4000" b="1" smtClean="0">
              <a:ea typeface="仿宋_GB2312" pitchFamily="49" charset="-122"/>
            </a:endParaRPr>
          </a:p>
        </p:txBody>
      </p:sp>
    </p:spTree>
  </p:cSld>
  <p:clrMapOvr>
    <a:masterClrMapping/>
  </p:clrMapOvr>
  <p:transition>
    <p:spli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2210" name="Rectangle 2"/>
          <p:cNvSpPr>
            <a:spLocks noGrp="1" noChangeArrowheads="1"/>
          </p:cNvSpPr>
          <p:nvPr>
            <p:ph type="body" idx="1"/>
          </p:nvPr>
        </p:nvSpPr>
        <p:spPr>
          <a:xfrm>
            <a:off x="762000" y="609600"/>
            <a:ext cx="7924800" cy="4953000"/>
          </a:xfrm>
        </p:spPr>
        <p:txBody>
          <a:bodyPr/>
          <a:lstStyle/>
          <a:p>
            <a:pPr eaLnBrk="1" hangingPunct="1">
              <a:buClr>
                <a:srgbClr val="FF9900"/>
              </a:buClr>
              <a:buSzPct val="50000"/>
              <a:buFont typeface="Wingdings" pitchFamily="2" charset="2"/>
              <a:buChar char="n"/>
              <a:defRPr/>
            </a:pPr>
            <a:r>
              <a:rPr lang="zh-CN" altLang="en-US" sz="3700" b="1" smtClean="0">
                <a:solidFill>
                  <a:srgbClr val="0000CC"/>
                </a:solidFill>
                <a:effectLst>
                  <a:outerShdw blurRad="38100" dist="38100" dir="2700000" algn="tl">
                    <a:srgbClr val="C0C0C0"/>
                  </a:outerShdw>
                </a:effectLst>
                <a:ea typeface="仿宋_GB2312" pitchFamily="49" charset="-122"/>
              </a:rPr>
              <a:t>乘法规则   </a:t>
            </a:r>
            <a:r>
              <a:rPr lang="zh-CN" altLang="en-US" sz="3700" b="1" u="sng" smtClean="0">
                <a:solidFill>
                  <a:srgbClr val="0000FF"/>
                </a:solidFill>
                <a:effectLst>
                  <a:outerShdw blurRad="38100" dist="38100" dir="2700000" algn="tl">
                    <a:srgbClr val="C0C0C0"/>
                  </a:outerShdw>
                </a:effectLst>
                <a:ea typeface="仿宋_GB2312" pitchFamily="49" charset="-122"/>
              </a:rPr>
              <a:t>针对嵌套程序段</a:t>
            </a:r>
            <a:endParaRPr lang="zh-CN" altLang="en-US" sz="3700" b="1" smtClean="0">
              <a:solidFill>
                <a:srgbClr val="0000CC"/>
              </a:solidFill>
              <a:ea typeface="仿宋_GB2312" pitchFamily="49" charset="-122"/>
            </a:endParaRPr>
          </a:p>
          <a:p>
            <a:pPr eaLnBrk="1" hangingPunct="1">
              <a:buFontTx/>
              <a:buNone/>
              <a:defRPr/>
            </a:pPr>
            <a:r>
              <a:rPr lang="zh-CN" altLang="en-US" sz="1800" b="1" smtClean="0">
                <a:solidFill>
                  <a:srgbClr val="0000CC"/>
                </a:solidFill>
                <a:ea typeface="仿宋_GB2312" pitchFamily="49" charset="-122"/>
              </a:rPr>
              <a:t/>
            </a:r>
            <a:br>
              <a:rPr lang="zh-CN" altLang="en-US" sz="1800" b="1" smtClean="0">
                <a:solidFill>
                  <a:srgbClr val="0000CC"/>
                </a:solidFill>
                <a:ea typeface="仿宋_GB2312" pitchFamily="49" charset="-122"/>
              </a:rPr>
            </a:br>
            <a:r>
              <a:rPr lang="zh-CN" altLang="en-US" b="1" smtClean="0">
                <a:ea typeface="仿宋_GB2312" pitchFamily="49" charset="-122"/>
              </a:rPr>
              <a:t>  </a:t>
            </a:r>
            <a:r>
              <a:rPr lang="en-US" altLang="zh-CN" sz="3700" b="1" smtClean="0">
                <a:solidFill>
                  <a:srgbClr val="CC0000"/>
                </a:solidFill>
                <a:ea typeface="仿宋_GB2312" pitchFamily="49" charset="-122"/>
              </a:rPr>
              <a:t>T (</a:t>
            </a:r>
            <a:r>
              <a:rPr lang="en-US" altLang="zh-CN" sz="3700" b="1" i="1" smtClean="0">
                <a:solidFill>
                  <a:srgbClr val="CC0000"/>
                </a:solidFill>
                <a:ea typeface="仿宋_GB2312" pitchFamily="49" charset="-122"/>
              </a:rPr>
              <a:t>n</a:t>
            </a:r>
            <a:r>
              <a:rPr lang="en-US" altLang="zh-CN" sz="3700" b="1" smtClean="0">
                <a:solidFill>
                  <a:srgbClr val="CC0000"/>
                </a:solidFill>
                <a:ea typeface="仿宋_GB2312" pitchFamily="49" charset="-122"/>
              </a:rPr>
              <a:t>, </a:t>
            </a:r>
            <a:r>
              <a:rPr lang="en-US" altLang="zh-CN" sz="3700" b="1" i="1" smtClean="0">
                <a:solidFill>
                  <a:srgbClr val="CC0000"/>
                </a:solidFill>
                <a:ea typeface="仿宋_GB2312" pitchFamily="49" charset="-122"/>
              </a:rPr>
              <a:t>m</a:t>
            </a:r>
            <a:r>
              <a:rPr lang="en-US" altLang="zh-CN" sz="3700" b="1" smtClean="0">
                <a:solidFill>
                  <a:srgbClr val="CC0000"/>
                </a:solidFill>
                <a:ea typeface="仿宋_GB2312" pitchFamily="49" charset="-122"/>
              </a:rPr>
              <a:t>) = T1 (</a:t>
            </a:r>
            <a:r>
              <a:rPr lang="en-US" altLang="zh-CN" sz="3700" b="1" i="1" smtClean="0">
                <a:solidFill>
                  <a:srgbClr val="CC0000"/>
                </a:solidFill>
                <a:ea typeface="仿宋_GB2312" pitchFamily="49" charset="-122"/>
              </a:rPr>
              <a:t>n</a:t>
            </a:r>
            <a:r>
              <a:rPr lang="en-US" altLang="zh-CN" sz="3700" b="1" smtClean="0">
                <a:solidFill>
                  <a:srgbClr val="CC0000"/>
                </a:solidFill>
                <a:ea typeface="仿宋_GB2312" pitchFamily="49" charset="-122"/>
              </a:rPr>
              <a:t>) * T2 (</a:t>
            </a:r>
            <a:r>
              <a:rPr lang="en-US" altLang="zh-CN" sz="3700" b="1" i="1" smtClean="0">
                <a:solidFill>
                  <a:srgbClr val="CC0000"/>
                </a:solidFill>
                <a:ea typeface="仿宋_GB2312" pitchFamily="49" charset="-122"/>
              </a:rPr>
              <a:t>m</a:t>
            </a:r>
            <a:r>
              <a:rPr lang="en-US" altLang="zh-CN" sz="3700" b="1" smtClean="0">
                <a:solidFill>
                  <a:srgbClr val="CC0000"/>
                </a:solidFill>
                <a:ea typeface="仿宋_GB2312" pitchFamily="49" charset="-122"/>
              </a:rPr>
              <a:t>)</a:t>
            </a:r>
            <a:br>
              <a:rPr lang="en-US" altLang="zh-CN" sz="3700" b="1" smtClean="0">
                <a:solidFill>
                  <a:srgbClr val="CC0000"/>
                </a:solidFill>
                <a:ea typeface="仿宋_GB2312" pitchFamily="49" charset="-122"/>
              </a:rPr>
            </a:br>
            <a:r>
              <a:rPr lang="en-US" altLang="zh-CN" sz="3700" b="1" smtClean="0">
                <a:solidFill>
                  <a:srgbClr val="CC0000"/>
                </a:solidFill>
                <a:ea typeface="仿宋_GB2312" pitchFamily="49" charset="-122"/>
              </a:rPr>
              <a:t>		  = O(</a:t>
            </a:r>
            <a:r>
              <a:rPr lang="en-US" altLang="zh-CN" sz="3700" b="1" i="1" smtClean="0">
                <a:solidFill>
                  <a:srgbClr val="CC0000"/>
                </a:solidFill>
                <a:ea typeface="仿宋_GB2312" pitchFamily="49" charset="-122"/>
              </a:rPr>
              <a:t>f</a:t>
            </a:r>
            <a:r>
              <a:rPr lang="en-US" altLang="zh-CN" sz="3700" b="1" smtClean="0">
                <a:solidFill>
                  <a:srgbClr val="CC0000"/>
                </a:solidFill>
                <a:ea typeface="仿宋_GB2312" pitchFamily="49" charset="-122"/>
              </a:rPr>
              <a:t> (</a:t>
            </a:r>
            <a:r>
              <a:rPr lang="en-US" altLang="zh-CN" sz="3700" b="1" i="1" smtClean="0">
                <a:solidFill>
                  <a:srgbClr val="CC0000"/>
                </a:solidFill>
                <a:ea typeface="仿宋_GB2312" pitchFamily="49" charset="-122"/>
              </a:rPr>
              <a:t>n</a:t>
            </a:r>
            <a:r>
              <a:rPr lang="en-US" altLang="zh-CN" sz="3700" b="1" smtClean="0">
                <a:solidFill>
                  <a:srgbClr val="CC0000"/>
                </a:solidFill>
                <a:ea typeface="仿宋_GB2312" pitchFamily="49" charset="-122"/>
              </a:rPr>
              <a:t>)*</a:t>
            </a:r>
            <a:r>
              <a:rPr lang="en-US" altLang="zh-CN" sz="3700" b="1" i="1" smtClean="0">
                <a:solidFill>
                  <a:srgbClr val="CC0000"/>
                </a:solidFill>
                <a:ea typeface="仿宋_GB2312" pitchFamily="49" charset="-122"/>
              </a:rPr>
              <a:t>g</a:t>
            </a:r>
            <a:r>
              <a:rPr lang="en-US" altLang="zh-CN" sz="3700" b="1" smtClean="0">
                <a:solidFill>
                  <a:srgbClr val="CC0000"/>
                </a:solidFill>
                <a:ea typeface="仿宋_GB2312" pitchFamily="49" charset="-122"/>
              </a:rPr>
              <a:t> (</a:t>
            </a:r>
            <a:r>
              <a:rPr lang="en-US" altLang="zh-CN" sz="3700" b="1" i="1" smtClean="0">
                <a:solidFill>
                  <a:srgbClr val="CC0000"/>
                </a:solidFill>
                <a:ea typeface="仿宋_GB2312" pitchFamily="49" charset="-122"/>
              </a:rPr>
              <a:t>m</a:t>
            </a:r>
            <a:r>
              <a:rPr lang="en-US" altLang="zh-CN" sz="3700" b="1" smtClean="0">
                <a:solidFill>
                  <a:srgbClr val="CC0000"/>
                </a:solidFill>
                <a:ea typeface="仿宋_GB2312" pitchFamily="49" charset="-122"/>
              </a:rPr>
              <a:t>))</a:t>
            </a:r>
            <a:br>
              <a:rPr lang="en-US" altLang="zh-CN" sz="3700" b="1" smtClean="0">
                <a:solidFill>
                  <a:srgbClr val="CC0000"/>
                </a:solidFill>
                <a:ea typeface="仿宋_GB2312" pitchFamily="49" charset="-122"/>
              </a:rPr>
            </a:br>
            <a:endParaRPr lang="en-US" altLang="zh-CN" sz="1400" b="1" smtClean="0">
              <a:solidFill>
                <a:srgbClr val="CC0000"/>
              </a:solidFill>
              <a:ea typeface="仿宋_GB2312" pitchFamily="49" charset="-122"/>
            </a:endParaRPr>
          </a:p>
          <a:p>
            <a:pPr eaLnBrk="1" hangingPunct="1">
              <a:buClr>
                <a:srgbClr val="FF9900"/>
              </a:buClr>
              <a:buSzPct val="50000"/>
              <a:buFont typeface="Wingdings" pitchFamily="2" charset="2"/>
              <a:buChar char="n"/>
              <a:defRPr/>
            </a:pPr>
            <a:r>
              <a:rPr lang="zh-CN" altLang="en-US" sz="3700" b="1" u="sng" smtClean="0">
                <a:solidFill>
                  <a:srgbClr val="0000CC"/>
                </a:solidFill>
                <a:effectLst>
                  <a:outerShdw blurRad="38100" dist="38100" dir="2700000" algn="tl">
                    <a:srgbClr val="C0C0C0"/>
                  </a:outerShdw>
                </a:effectLst>
                <a:ea typeface="仿宋_GB2312" pitchFamily="49" charset="-122"/>
              </a:rPr>
              <a:t>渐进的空间复杂度</a:t>
            </a:r>
            <a:endParaRPr lang="zh-CN" altLang="en-US" sz="3700" b="1" u="sng" smtClean="0">
              <a:solidFill>
                <a:srgbClr val="0000CC"/>
              </a:solidFill>
              <a:ea typeface="仿宋_GB2312" pitchFamily="49" charset="-122"/>
            </a:endParaRPr>
          </a:p>
          <a:p>
            <a:pPr eaLnBrk="1" hangingPunct="1">
              <a:buFontTx/>
              <a:buNone/>
              <a:defRPr/>
            </a:pPr>
            <a:r>
              <a:rPr lang="zh-CN" altLang="en-US" sz="1600" b="1" smtClean="0">
                <a:ea typeface="仿宋_GB2312" pitchFamily="49" charset="-122"/>
              </a:rPr>
              <a:t/>
            </a:r>
            <a:br>
              <a:rPr lang="zh-CN" altLang="en-US" sz="1600" b="1" smtClean="0">
                <a:ea typeface="仿宋_GB2312" pitchFamily="49" charset="-122"/>
              </a:rPr>
            </a:br>
            <a:r>
              <a:rPr lang="zh-CN" altLang="en-US" sz="3700" b="1" smtClean="0">
                <a:ea typeface="仿宋_GB2312" pitchFamily="49" charset="-122"/>
              </a:rPr>
              <a:t>   </a:t>
            </a:r>
            <a:r>
              <a:rPr lang="en-US" altLang="zh-CN" sz="3700" b="1" smtClean="0">
                <a:solidFill>
                  <a:srgbClr val="CC0000"/>
                </a:solidFill>
                <a:ea typeface="仿宋_GB2312" pitchFamily="49" charset="-122"/>
              </a:rPr>
              <a:t>S (</a:t>
            </a:r>
            <a:r>
              <a:rPr lang="en-US" altLang="zh-CN" sz="3700" b="1" i="1" smtClean="0">
                <a:solidFill>
                  <a:srgbClr val="CC0000"/>
                </a:solidFill>
                <a:ea typeface="仿宋_GB2312" pitchFamily="49" charset="-122"/>
              </a:rPr>
              <a:t>n</a:t>
            </a:r>
            <a:r>
              <a:rPr lang="en-US" altLang="zh-CN" sz="3700" b="1" smtClean="0">
                <a:solidFill>
                  <a:srgbClr val="CC0000"/>
                </a:solidFill>
                <a:ea typeface="仿宋_GB2312" pitchFamily="49" charset="-122"/>
              </a:rPr>
              <a:t>) = O(</a:t>
            </a:r>
            <a:r>
              <a:rPr lang="en-US" altLang="zh-CN" sz="3700" b="1" i="1" smtClean="0">
                <a:solidFill>
                  <a:srgbClr val="CC0000"/>
                </a:solidFill>
                <a:ea typeface="仿宋_GB2312" pitchFamily="49" charset="-122"/>
              </a:rPr>
              <a:t>f</a:t>
            </a:r>
            <a:r>
              <a:rPr lang="en-US" altLang="zh-CN" sz="3700" b="1" smtClean="0">
                <a:solidFill>
                  <a:srgbClr val="CC0000"/>
                </a:solidFill>
                <a:ea typeface="仿宋_GB2312" pitchFamily="49" charset="-122"/>
              </a:rPr>
              <a:t> (</a:t>
            </a:r>
            <a:r>
              <a:rPr lang="en-US" altLang="zh-CN" sz="3700" b="1" i="1" smtClean="0">
                <a:solidFill>
                  <a:srgbClr val="CC0000"/>
                </a:solidFill>
                <a:ea typeface="仿宋_GB2312" pitchFamily="49" charset="-122"/>
              </a:rPr>
              <a:t>n</a:t>
            </a:r>
            <a:r>
              <a:rPr lang="en-US" altLang="zh-CN" sz="3700" b="1" smtClean="0">
                <a:solidFill>
                  <a:srgbClr val="CC0000"/>
                </a:solidFill>
                <a:ea typeface="仿宋_GB2312" pitchFamily="49" charset="-122"/>
              </a:rPr>
              <a:t>))</a:t>
            </a:r>
          </a:p>
          <a:p>
            <a:pPr eaLnBrk="1" hangingPunct="1">
              <a:buFontTx/>
              <a:buNone/>
              <a:defRPr/>
            </a:pPr>
            <a:endParaRPr lang="en-US" altLang="zh-CN" sz="1200" b="1" smtClean="0">
              <a:solidFill>
                <a:srgbClr val="CC0000"/>
              </a:solidFill>
              <a:ea typeface="仿宋_GB2312" pitchFamily="49" charset="-122"/>
            </a:endParaRPr>
          </a:p>
          <a:p>
            <a:pPr eaLnBrk="1" hangingPunct="1">
              <a:buClr>
                <a:srgbClr val="FF9900"/>
              </a:buClr>
              <a:buSzPct val="50000"/>
              <a:buFont typeface="Wingdings" pitchFamily="2" charset="2"/>
              <a:buChar char="n"/>
              <a:defRPr/>
            </a:pPr>
            <a:r>
              <a:rPr lang="zh-CN" altLang="en-US" sz="4000" b="1" u="sng" smtClean="0">
                <a:solidFill>
                  <a:srgbClr val="800080"/>
                </a:solidFill>
                <a:effectLst>
                  <a:outerShdw blurRad="38100" dist="38100" dir="2700000" algn="tl">
                    <a:srgbClr val="C0C0C0"/>
                  </a:outerShdw>
                </a:effectLst>
                <a:ea typeface="仿宋_GB2312" pitchFamily="49" charset="-122"/>
              </a:rPr>
              <a:t>两个并列循环的例子</a:t>
            </a:r>
            <a:endParaRPr lang="zh-CN" altLang="en-US" sz="4800" b="1" u="sng" smtClean="0">
              <a:solidFill>
                <a:srgbClr val="800080"/>
              </a:solidFill>
              <a:effectLst>
                <a:outerShdw blurRad="38100" dist="38100" dir="2700000" algn="tl">
                  <a:srgbClr val="C0C0C0"/>
                </a:outerShdw>
              </a:effectLst>
              <a:ea typeface="仿宋_GB2312" pitchFamily="49" charset="-122"/>
            </a:endParaRPr>
          </a:p>
        </p:txBody>
      </p:sp>
    </p:spTree>
  </p:cSld>
  <p:clrMapOvr>
    <a:masterClrMapping/>
  </p:clrMapOvr>
  <p:transition>
    <p:spli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381000" y="168275"/>
            <a:ext cx="86106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zh-CN" sz="3000" b="1" smtClean="0"/>
              <a:t> </a:t>
            </a:r>
            <a:r>
              <a:rPr lang="en-US" altLang="zh-CN" sz="3600" b="1" smtClean="0">
                <a:solidFill>
                  <a:srgbClr val="CC0000"/>
                </a:solidFill>
              </a:rPr>
              <a:t>void</a:t>
            </a:r>
            <a:r>
              <a:rPr lang="en-US" altLang="zh-CN" sz="3600" smtClean="0">
                <a:solidFill>
                  <a:srgbClr val="CC0000"/>
                </a:solidFill>
              </a:rPr>
              <a:t> exam ( </a:t>
            </a:r>
            <a:r>
              <a:rPr lang="en-US" altLang="zh-CN" sz="3600" b="1" smtClean="0">
                <a:solidFill>
                  <a:srgbClr val="CC0000"/>
                </a:solidFill>
              </a:rPr>
              <a:t>float</a:t>
            </a:r>
            <a:r>
              <a:rPr lang="en-US" altLang="zh-CN" sz="3600" smtClean="0">
                <a:solidFill>
                  <a:srgbClr val="CC0000"/>
                </a:solidFill>
              </a:rPr>
              <a:t> x[ ][ ],</a:t>
            </a:r>
            <a:r>
              <a:rPr lang="en-US" altLang="zh-CN" sz="3600" b="1" smtClean="0">
                <a:solidFill>
                  <a:srgbClr val="CC0000"/>
                </a:solidFill>
              </a:rPr>
              <a:t> int</a:t>
            </a:r>
            <a:r>
              <a:rPr lang="en-US" altLang="zh-CN" sz="3600" smtClean="0">
                <a:solidFill>
                  <a:srgbClr val="CC0000"/>
                </a:solidFill>
              </a:rPr>
              <a:t> m, </a:t>
            </a:r>
            <a:r>
              <a:rPr lang="en-US" altLang="zh-CN" sz="3600" b="1" smtClean="0">
                <a:solidFill>
                  <a:srgbClr val="CC0000"/>
                </a:solidFill>
              </a:rPr>
              <a:t>int</a:t>
            </a:r>
            <a:r>
              <a:rPr lang="en-US" altLang="zh-CN" sz="3600" smtClean="0">
                <a:solidFill>
                  <a:srgbClr val="CC0000"/>
                </a:solidFill>
              </a:rPr>
              <a:t> n )</a:t>
            </a:r>
            <a:r>
              <a:rPr lang="en-US" altLang="zh-CN" sz="3600" b="1" smtClean="0">
                <a:solidFill>
                  <a:srgbClr val="CC0000"/>
                </a:solidFill>
              </a:rPr>
              <a:t> {</a:t>
            </a:r>
          </a:p>
          <a:p>
            <a:pPr eaLnBrk="1" hangingPunct="1">
              <a:defRPr/>
            </a:pPr>
            <a:r>
              <a:rPr lang="en-US" altLang="zh-CN" sz="3600" b="1" smtClean="0">
                <a:solidFill>
                  <a:srgbClr val="CC0000"/>
                </a:solidFill>
              </a:rPr>
              <a:t>     float</a:t>
            </a:r>
            <a:r>
              <a:rPr lang="en-US" altLang="zh-CN" sz="3600" smtClean="0">
                <a:solidFill>
                  <a:srgbClr val="CC0000"/>
                </a:solidFill>
              </a:rPr>
              <a:t> sum [ ]</a:t>
            </a:r>
            <a:r>
              <a:rPr lang="en-US" altLang="zh-CN" sz="3600" b="1" smtClean="0">
                <a:solidFill>
                  <a:srgbClr val="CC0000"/>
                </a:solidFill>
              </a:rPr>
              <a:t>;</a:t>
            </a:r>
          </a:p>
          <a:p>
            <a:pPr eaLnBrk="1" hangingPunct="1">
              <a:defRPr/>
            </a:pPr>
            <a:r>
              <a:rPr lang="en-US" altLang="zh-CN" sz="3600" b="1" smtClean="0">
                <a:solidFill>
                  <a:srgbClr val="CC0000"/>
                </a:solidFill>
              </a:rPr>
              <a:t>     for </a:t>
            </a:r>
            <a:r>
              <a:rPr lang="en-US" altLang="zh-CN" sz="3600" smtClean="0">
                <a:solidFill>
                  <a:srgbClr val="CC0000"/>
                </a:solidFill>
              </a:rPr>
              <a:t>(</a:t>
            </a:r>
            <a:r>
              <a:rPr lang="en-US" altLang="zh-CN" sz="3600" b="1" smtClean="0">
                <a:solidFill>
                  <a:srgbClr val="CC0000"/>
                </a:solidFill>
              </a:rPr>
              <a:t> int</a:t>
            </a:r>
            <a:r>
              <a:rPr lang="en-US" altLang="zh-CN" sz="3600" smtClean="0">
                <a:solidFill>
                  <a:srgbClr val="CC0000"/>
                </a:solidFill>
              </a:rPr>
              <a:t> i = 0</a:t>
            </a:r>
            <a:r>
              <a:rPr lang="en-US" altLang="zh-CN" sz="3600" b="1" smtClean="0">
                <a:solidFill>
                  <a:srgbClr val="CC0000"/>
                </a:solidFill>
              </a:rPr>
              <a:t>; </a:t>
            </a:r>
            <a:r>
              <a:rPr lang="en-US" altLang="zh-CN" sz="3600" smtClean="0">
                <a:solidFill>
                  <a:srgbClr val="CC0000"/>
                </a:solidFill>
              </a:rPr>
              <a:t>i &lt; m</a:t>
            </a:r>
            <a:r>
              <a:rPr lang="en-US" altLang="zh-CN" sz="3600" b="1" smtClean="0">
                <a:solidFill>
                  <a:srgbClr val="CC0000"/>
                </a:solidFill>
              </a:rPr>
              <a:t>; </a:t>
            </a:r>
            <a:r>
              <a:rPr lang="en-US" altLang="zh-CN" sz="3600" smtClean="0">
                <a:solidFill>
                  <a:srgbClr val="CC0000"/>
                </a:solidFill>
              </a:rPr>
              <a:t>i++ ) </a:t>
            </a:r>
            <a:r>
              <a:rPr lang="en-US" altLang="zh-CN" sz="3600" b="1" smtClean="0">
                <a:solidFill>
                  <a:srgbClr val="CC0000"/>
                </a:solidFill>
              </a:rPr>
              <a:t>{  </a:t>
            </a:r>
            <a:r>
              <a:rPr lang="en-US" altLang="zh-CN" sz="3600" smtClean="0">
                <a:solidFill>
                  <a:srgbClr val="0000FF"/>
                </a:solidFill>
                <a:ea typeface="隶书" pitchFamily="49" charset="-122"/>
              </a:rPr>
              <a:t>//x</a:t>
            </a:r>
            <a:r>
              <a:rPr lang="zh-CN" altLang="zh-CN" sz="3200" smtClean="0">
                <a:solidFill>
                  <a:srgbClr val="0000FF"/>
                </a:solidFill>
                <a:ea typeface="隶书" pitchFamily="49" charset="-122"/>
              </a:rPr>
              <a:t>中各行</a:t>
            </a:r>
            <a:endParaRPr lang="zh-CN" altLang="en-US" sz="3600" b="1" smtClean="0">
              <a:solidFill>
                <a:srgbClr val="CC0000"/>
              </a:solidFill>
            </a:endParaRPr>
          </a:p>
          <a:p>
            <a:pPr eaLnBrk="1" hangingPunct="1">
              <a:defRPr/>
            </a:pPr>
            <a:r>
              <a:rPr lang="zh-CN" altLang="zh-CN" sz="3600" smtClean="0">
                <a:solidFill>
                  <a:srgbClr val="CC0000"/>
                </a:solidFill>
              </a:rPr>
              <a:t>        </a:t>
            </a:r>
            <a:r>
              <a:rPr lang="zh-CN" altLang="zh-CN" sz="3600" b="1" smtClean="0">
                <a:solidFill>
                  <a:srgbClr val="CC0000"/>
                </a:solidFill>
              </a:rPr>
              <a:t> </a:t>
            </a:r>
            <a:r>
              <a:rPr lang="en-US" altLang="zh-CN" sz="3600" smtClean="0">
                <a:solidFill>
                  <a:srgbClr val="CC0000"/>
                </a:solidFill>
              </a:rPr>
              <a:t>sum[i] = 0.0</a:t>
            </a:r>
            <a:r>
              <a:rPr lang="en-US" altLang="zh-CN" sz="3600" b="1" smtClean="0">
                <a:solidFill>
                  <a:srgbClr val="CC0000"/>
                </a:solidFill>
              </a:rPr>
              <a:t>;                      </a:t>
            </a:r>
            <a:r>
              <a:rPr lang="en-US" altLang="zh-CN" sz="3600" smtClean="0">
                <a:solidFill>
                  <a:srgbClr val="0000FF"/>
                </a:solidFill>
                <a:ea typeface="隶书" pitchFamily="49" charset="-122"/>
              </a:rPr>
              <a:t>//</a:t>
            </a:r>
            <a:r>
              <a:rPr lang="zh-CN" altLang="zh-CN" sz="3200" smtClean="0">
                <a:solidFill>
                  <a:srgbClr val="0000FF"/>
                </a:solidFill>
                <a:ea typeface="隶书" pitchFamily="49" charset="-122"/>
              </a:rPr>
              <a:t>数据累加</a:t>
            </a:r>
            <a:endParaRPr lang="zh-CN" altLang="zh-CN" sz="3600" smtClean="0">
              <a:solidFill>
                <a:srgbClr val="CC0000"/>
              </a:solidFill>
            </a:endParaRPr>
          </a:p>
          <a:p>
            <a:pPr eaLnBrk="1" hangingPunct="1">
              <a:defRPr/>
            </a:pPr>
            <a:r>
              <a:rPr lang="zh-CN" altLang="zh-CN" sz="3600" b="1" smtClean="0">
                <a:solidFill>
                  <a:srgbClr val="CC0000"/>
                </a:solidFill>
              </a:rPr>
              <a:t>         </a:t>
            </a:r>
            <a:r>
              <a:rPr lang="en-US" altLang="zh-CN" sz="3600" b="1" smtClean="0">
                <a:solidFill>
                  <a:srgbClr val="CC0000"/>
                </a:solidFill>
              </a:rPr>
              <a:t>for</a:t>
            </a:r>
            <a:r>
              <a:rPr lang="en-US" altLang="zh-CN" sz="3600" smtClean="0">
                <a:solidFill>
                  <a:srgbClr val="CC0000"/>
                </a:solidFill>
              </a:rPr>
              <a:t> ( </a:t>
            </a:r>
            <a:r>
              <a:rPr lang="en-US" altLang="zh-CN" sz="3600" b="1" smtClean="0">
                <a:solidFill>
                  <a:srgbClr val="CC0000"/>
                </a:solidFill>
              </a:rPr>
              <a:t>int</a:t>
            </a:r>
            <a:r>
              <a:rPr lang="en-US" altLang="zh-CN" sz="3600" smtClean="0">
                <a:solidFill>
                  <a:srgbClr val="CC0000"/>
                </a:solidFill>
              </a:rPr>
              <a:t> j = 0</a:t>
            </a:r>
            <a:r>
              <a:rPr lang="en-US" altLang="zh-CN" sz="3600" b="1" smtClean="0">
                <a:solidFill>
                  <a:srgbClr val="CC0000"/>
                </a:solidFill>
              </a:rPr>
              <a:t>; </a:t>
            </a:r>
            <a:r>
              <a:rPr lang="en-US" altLang="zh-CN" sz="3600" smtClean="0">
                <a:solidFill>
                  <a:srgbClr val="CC0000"/>
                </a:solidFill>
              </a:rPr>
              <a:t>j &lt; n</a:t>
            </a:r>
            <a:r>
              <a:rPr lang="en-US" altLang="zh-CN" sz="3600" b="1" smtClean="0">
                <a:solidFill>
                  <a:srgbClr val="CC0000"/>
                </a:solidFill>
              </a:rPr>
              <a:t>;</a:t>
            </a:r>
            <a:r>
              <a:rPr lang="en-US" altLang="zh-CN" sz="3600" smtClean="0">
                <a:solidFill>
                  <a:srgbClr val="CC0000"/>
                </a:solidFill>
              </a:rPr>
              <a:t> j++ ) </a:t>
            </a:r>
          </a:p>
          <a:p>
            <a:pPr eaLnBrk="1" hangingPunct="1">
              <a:defRPr/>
            </a:pPr>
            <a:r>
              <a:rPr lang="en-US" altLang="zh-CN" sz="3600" smtClean="0">
                <a:solidFill>
                  <a:srgbClr val="CC0000"/>
                </a:solidFill>
              </a:rPr>
              <a:t>	    sum[i] += x[i][j]</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smtClean="0">
                <a:solidFill>
                  <a:srgbClr val="CC0000"/>
                </a:solidFill>
              </a:rPr>
              <a:t>     </a:t>
            </a:r>
            <a:r>
              <a:rPr lang="en-US" altLang="zh-CN" sz="3600" b="1" smtClean="0">
                <a:solidFill>
                  <a:srgbClr val="CC0000"/>
                </a:solidFill>
              </a:rPr>
              <a:t>}</a:t>
            </a:r>
          </a:p>
          <a:p>
            <a:pPr eaLnBrk="1" hangingPunct="1">
              <a:defRPr/>
            </a:pPr>
            <a:r>
              <a:rPr lang="en-US" altLang="zh-CN" sz="3600" smtClean="0">
                <a:solidFill>
                  <a:srgbClr val="CC0000"/>
                </a:solidFill>
              </a:rPr>
              <a:t>    </a:t>
            </a:r>
            <a:r>
              <a:rPr lang="en-US" altLang="zh-CN" sz="3600" b="1" smtClean="0">
                <a:solidFill>
                  <a:srgbClr val="CC0000"/>
                </a:solidFill>
              </a:rPr>
              <a:t> for</a:t>
            </a:r>
            <a:r>
              <a:rPr lang="en-US" altLang="zh-CN" sz="3600" smtClean="0">
                <a:solidFill>
                  <a:srgbClr val="CC0000"/>
                </a:solidFill>
              </a:rPr>
              <a:t> ( i = 0</a:t>
            </a:r>
            <a:r>
              <a:rPr lang="en-US" altLang="zh-CN" sz="3600" b="1" smtClean="0">
                <a:solidFill>
                  <a:srgbClr val="CC0000"/>
                </a:solidFill>
              </a:rPr>
              <a:t>; </a:t>
            </a:r>
            <a:r>
              <a:rPr lang="en-US" altLang="zh-CN" sz="3600" smtClean="0">
                <a:solidFill>
                  <a:srgbClr val="CC0000"/>
                </a:solidFill>
              </a:rPr>
              <a:t>i &lt; m</a:t>
            </a:r>
            <a:r>
              <a:rPr lang="en-US" altLang="zh-CN" sz="3600" b="1" smtClean="0">
                <a:solidFill>
                  <a:srgbClr val="CC0000"/>
                </a:solidFill>
              </a:rPr>
              <a:t>; </a:t>
            </a:r>
            <a:r>
              <a:rPr lang="en-US" altLang="zh-CN" sz="3600" smtClean="0">
                <a:solidFill>
                  <a:srgbClr val="CC0000"/>
                </a:solidFill>
              </a:rPr>
              <a:t>i++ )  </a:t>
            </a:r>
            <a:r>
              <a:rPr lang="en-US" altLang="zh-CN" sz="3600" smtClean="0">
                <a:solidFill>
                  <a:srgbClr val="0000FF"/>
                </a:solidFill>
                <a:ea typeface="隶书" pitchFamily="49" charset="-122"/>
              </a:rPr>
              <a:t>//</a:t>
            </a:r>
            <a:r>
              <a:rPr lang="zh-CN" altLang="en-US" sz="3200" smtClean="0">
                <a:solidFill>
                  <a:srgbClr val="0000FF"/>
                </a:solidFill>
                <a:ea typeface="隶书" pitchFamily="49" charset="-122"/>
              </a:rPr>
              <a:t>打印各行数据和</a:t>
            </a:r>
            <a:endParaRPr lang="zh-CN" altLang="en-US" sz="3600" b="1" smtClean="0">
              <a:solidFill>
                <a:srgbClr val="CC0000"/>
              </a:solidFill>
            </a:endParaRPr>
          </a:p>
          <a:p>
            <a:pPr eaLnBrk="1" hangingPunct="1">
              <a:defRPr/>
            </a:pPr>
            <a:r>
              <a:rPr lang="zh-CN" altLang="zh-CN" sz="3600" smtClean="0">
                <a:solidFill>
                  <a:srgbClr val="CC0000"/>
                </a:solidFill>
              </a:rPr>
              <a:t>         </a:t>
            </a:r>
            <a:r>
              <a:rPr lang="en-US" altLang="zh-CN" sz="3600" b="1" smtClean="0">
                <a:solidFill>
                  <a:srgbClr val="CC0000"/>
                </a:solidFill>
              </a:rPr>
              <a:t>cout</a:t>
            </a:r>
            <a:r>
              <a:rPr lang="en-US" altLang="zh-CN" sz="3600" smtClean="0">
                <a:solidFill>
                  <a:srgbClr val="CC0000"/>
                </a:solidFill>
              </a:rPr>
              <a:t> &lt;&lt; i &lt;&lt; “ </a:t>
            </a:r>
            <a:r>
              <a:rPr lang="en-US" altLang="zh-CN" sz="3600" b="1" smtClean="0">
                <a:solidFill>
                  <a:srgbClr val="CC0000"/>
                </a:solidFill>
              </a:rPr>
              <a:t>: </a:t>
            </a:r>
            <a:r>
              <a:rPr lang="en-US" altLang="zh-CN" sz="3600" smtClean="0">
                <a:solidFill>
                  <a:srgbClr val="CC0000"/>
                </a:solidFill>
              </a:rPr>
              <a:t>” &lt;&lt;sum [i] &lt;&lt; </a:t>
            </a:r>
            <a:r>
              <a:rPr lang="en-US" altLang="zh-CN" sz="3600" b="1" smtClean="0">
                <a:solidFill>
                  <a:srgbClr val="CC0000"/>
                </a:solidFill>
              </a:rPr>
              <a:t>endl;</a:t>
            </a:r>
          </a:p>
          <a:p>
            <a:pPr eaLnBrk="1" hangingPunct="1">
              <a:defRPr/>
            </a:pPr>
            <a:r>
              <a:rPr lang="en-US" altLang="zh-CN" sz="3600" b="1" smtClean="0">
                <a:solidFill>
                  <a:srgbClr val="CC0000"/>
                </a:solidFill>
              </a:rPr>
              <a:t> }</a:t>
            </a:r>
            <a:r>
              <a:rPr lang="en-US" altLang="zh-CN" sz="3000" smtClean="0"/>
              <a:t>        </a:t>
            </a:r>
          </a:p>
          <a:p>
            <a:pPr eaLnBrk="1" hangingPunct="1">
              <a:defRPr/>
            </a:pPr>
            <a:endParaRPr lang="en-US" altLang="zh-CN" sz="1000" smtClean="0"/>
          </a:p>
          <a:p>
            <a:pPr eaLnBrk="1" hangingPunct="1">
              <a:defRPr/>
            </a:pPr>
            <a:r>
              <a:rPr lang="zh-CN" altLang="en-US" sz="3200" b="1" smtClean="0">
                <a:solidFill>
                  <a:schemeClr val="bg2"/>
                </a:solidFill>
                <a:effectLst>
                  <a:outerShdw blurRad="38100" dist="38100" dir="2700000" algn="tl">
                    <a:srgbClr val="C0C0C0"/>
                  </a:outerShdw>
                </a:effectLst>
                <a:ea typeface="仿宋_GB2312" pitchFamily="49" charset="-122"/>
              </a:rPr>
              <a:t>渐进时间复杂度为 </a:t>
            </a:r>
            <a:r>
              <a:rPr lang="en-US" altLang="zh-CN" sz="3600" b="1" smtClean="0">
                <a:solidFill>
                  <a:schemeClr val="bg2"/>
                </a:solidFill>
              </a:rPr>
              <a:t>O(</a:t>
            </a:r>
            <a:r>
              <a:rPr lang="en-US" altLang="zh-CN" sz="3600" b="1" i="1" smtClean="0">
                <a:solidFill>
                  <a:schemeClr val="bg2"/>
                </a:solidFill>
              </a:rPr>
              <a:t>max </a:t>
            </a:r>
            <a:r>
              <a:rPr lang="en-US" altLang="zh-CN" sz="3600" b="1" smtClean="0">
                <a:solidFill>
                  <a:schemeClr val="bg2"/>
                </a:solidFill>
              </a:rPr>
              <a:t>(</a:t>
            </a:r>
            <a:r>
              <a:rPr lang="en-US" altLang="zh-CN" sz="3600" b="1" i="1" smtClean="0">
                <a:solidFill>
                  <a:schemeClr val="bg2"/>
                </a:solidFill>
              </a:rPr>
              <a:t>m*n</a:t>
            </a:r>
            <a:r>
              <a:rPr lang="en-US" altLang="zh-CN" sz="3600" b="1" smtClean="0">
                <a:solidFill>
                  <a:schemeClr val="bg2"/>
                </a:solidFill>
              </a:rPr>
              <a:t>,</a:t>
            </a:r>
            <a:r>
              <a:rPr lang="en-US" altLang="zh-CN" sz="3600" b="1" i="1" smtClean="0">
                <a:solidFill>
                  <a:schemeClr val="bg2"/>
                </a:solidFill>
              </a:rPr>
              <a:t> m</a:t>
            </a:r>
            <a:r>
              <a:rPr lang="en-US" altLang="zh-CN" sz="3600" b="1" smtClean="0">
                <a:solidFill>
                  <a:schemeClr val="bg2"/>
                </a:solidFill>
              </a:rPr>
              <a:t>))</a:t>
            </a:r>
          </a:p>
        </p:txBody>
      </p:sp>
    </p:spTree>
  </p:cSld>
  <p:clrMapOvr>
    <a:masterClrMapping/>
  </p:clrMapOvr>
  <p:transition>
    <p:spli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381000" y="307975"/>
            <a:ext cx="8534400"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05000"/>
              </a:lnSpc>
              <a:defRPr/>
            </a:pPr>
            <a:r>
              <a:rPr lang="zh-CN" altLang="zh-CN" sz="3000" b="1" smtClean="0"/>
              <a:t> </a:t>
            </a:r>
            <a:r>
              <a:rPr lang="en-US" altLang="zh-CN" sz="3600" b="1" smtClean="0">
                <a:solidFill>
                  <a:srgbClr val="CC0000"/>
                </a:solidFill>
              </a:rPr>
              <a:t>template &lt;class Type&gt;    </a:t>
            </a:r>
            <a:r>
              <a:rPr lang="en-US" altLang="zh-CN" sz="4000" b="1" smtClean="0">
                <a:solidFill>
                  <a:srgbClr val="0000CC"/>
                </a:solidFill>
              </a:rPr>
              <a:t>//</a:t>
            </a:r>
            <a:r>
              <a:rPr lang="zh-CN" altLang="en-US" sz="3600" b="1" smtClean="0">
                <a:solidFill>
                  <a:srgbClr val="0000CC"/>
                </a:solidFill>
                <a:effectLst>
                  <a:outerShdw blurRad="38100" dist="38100" dir="2700000" algn="tl">
                    <a:srgbClr val="C0C0C0"/>
                  </a:outerShdw>
                </a:effectLst>
                <a:ea typeface="仿宋_GB2312" pitchFamily="49" charset="-122"/>
              </a:rPr>
              <a:t>起泡排序</a:t>
            </a:r>
            <a:endParaRPr lang="zh-CN" altLang="zh-CN" sz="3600" b="1" smtClean="0">
              <a:solidFill>
                <a:srgbClr val="CC0000"/>
              </a:solidFill>
            </a:endParaRPr>
          </a:p>
          <a:p>
            <a:pPr eaLnBrk="1" hangingPunct="1">
              <a:lnSpc>
                <a:spcPct val="105000"/>
              </a:lnSpc>
              <a:defRPr/>
            </a:pPr>
            <a:r>
              <a:rPr lang="zh-CN" altLang="zh-CN" sz="3600" b="1" smtClean="0">
                <a:solidFill>
                  <a:srgbClr val="CC0000"/>
                </a:solidFill>
              </a:rPr>
              <a:t> </a:t>
            </a:r>
            <a:r>
              <a:rPr lang="en-US" altLang="zh-CN" sz="3600" b="1" smtClean="0">
                <a:solidFill>
                  <a:srgbClr val="CC0000"/>
                </a:solidFill>
              </a:rPr>
              <a:t>void</a:t>
            </a:r>
            <a:r>
              <a:rPr lang="en-US" altLang="zh-CN" sz="3600" smtClean="0">
                <a:solidFill>
                  <a:srgbClr val="CC0000"/>
                </a:solidFill>
              </a:rPr>
              <a:t> dataList&lt;</a:t>
            </a:r>
            <a:r>
              <a:rPr lang="en-US" altLang="zh-CN" sz="3600" b="1" smtClean="0">
                <a:solidFill>
                  <a:srgbClr val="CC0000"/>
                </a:solidFill>
              </a:rPr>
              <a:t>Type</a:t>
            </a:r>
            <a:r>
              <a:rPr lang="en-US" altLang="zh-CN" sz="3600" smtClean="0">
                <a:solidFill>
                  <a:srgbClr val="CC0000"/>
                </a:solidFill>
              </a:rPr>
              <a:t>&gt; </a:t>
            </a:r>
            <a:r>
              <a:rPr lang="en-US" altLang="zh-CN" sz="3600" b="1" smtClean="0">
                <a:solidFill>
                  <a:srgbClr val="CC0000"/>
                </a:solidFill>
              </a:rPr>
              <a:t>:: </a:t>
            </a:r>
            <a:r>
              <a:rPr lang="en-US" altLang="zh-CN" sz="3600" smtClean="0">
                <a:solidFill>
                  <a:srgbClr val="CC0000"/>
                </a:solidFill>
              </a:rPr>
              <a:t>bubbleSort ( ) </a:t>
            </a:r>
            <a:r>
              <a:rPr lang="en-US" altLang="zh-CN" sz="3600" b="1" smtClean="0">
                <a:solidFill>
                  <a:srgbClr val="CC0000"/>
                </a:solidFill>
              </a:rPr>
              <a:t>{</a:t>
            </a:r>
            <a:endParaRPr lang="en-US" altLang="zh-CN" sz="3600" smtClean="0">
              <a:solidFill>
                <a:srgbClr val="CC0000"/>
              </a:solidFill>
            </a:endParaRPr>
          </a:p>
          <a:p>
            <a:pPr eaLnBrk="1" hangingPunct="1">
              <a:lnSpc>
                <a:spcPct val="105000"/>
              </a:lnSpc>
              <a:defRPr/>
            </a:pPr>
            <a:r>
              <a:rPr lang="en-US" altLang="zh-CN" sz="3600" smtClean="0">
                <a:solidFill>
                  <a:srgbClr val="CC0000"/>
                </a:solidFill>
              </a:rPr>
              <a:t> </a:t>
            </a:r>
            <a:r>
              <a:rPr lang="en-US" altLang="zh-CN" sz="3600" smtClean="0">
                <a:solidFill>
                  <a:srgbClr val="0000FF"/>
                </a:solidFill>
                <a:ea typeface="隶书" pitchFamily="49" charset="-122"/>
              </a:rPr>
              <a:t>//</a:t>
            </a:r>
            <a:r>
              <a:rPr lang="zh-CN" altLang="en-US" sz="3200" smtClean="0">
                <a:solidFill>
                  <a:srgbClr val="0000FF"/>
                </a:solidFill>
                <a:ea typeface="隶书" pitchFamily="49" charset="-122"/>
              </a:rPr>
              <a:t>对表逐趟比较</a:t>
            </a:r>
            <a:r>
              <a:rPr lang="en-US" altLang="zh-CN" sz="3600" smtClean="0">
                <a:solidFill>
                  <a:srgbClr val="0000FF"/>
                </a:solidFill>
                <a:ea typeface="隶书" pitchFamily="49" charset="-122"/>
              </a:rPr>
              <a:t>, ArraySize </a:t>
            </a:r>
            <a:r>
              <a:rPr lang="zh-CN" altLang="en-US" sz="3200" smtClean="0">
                <a:solidFill>
                  <a:srgbClr val="0000FF"/>
                </a:solidFill>
                <a:ea typeface="隶书" pitchFamily="49" charset="-122"/>
              </a:rPr>
              <a:t>是表当前长度</a:t>
            </a:r>
            <a:endParaRPr lang="zh-CN" altLang="en-US" sz="3600" smtClean="0">
              <a:solidFill>
                <a:srgbClr val="CC0000"/>
              </a:solidFill>
            </a:endParaRPr>
          </a:p>
          <a:p>
            <a:pPr eaLnBrk="1" hangingPunct="1">
              <a:lnSpc>
                <a:spcPct val="105000"/>
              </a:lnSpc>
              <a:defRPr/>
            </a:pPr>
            <a:r>
              <a:rPr lang="zh-CN" altLang="en-US" sz="3600" smtClean="0">
                <a:solidFill>
                  <a:srgbClr val="CC0000"/>
                </a:solidFill>
              </a:rPr>
              <a:t>       </a:t>
            </a:r>
            <a:r>
              <a:rPr lang="en-US" altLang="zh-CN" sz="3600" b="1" smtClean="0">
                <a:solidFill>
                  <a:srgbClr val="CC0000"/>
                </a:solidFill>
              </a:rPr>
              <a:t>int</a:t>
            </a:r>
            <a:r>
              <a:rPr lang="en-US" altLang="zh-CN" sz="3600" smtClean="0">
                <a:solidFill>
                  <a:srgbClr val="CC0000"/>
                </a:solidFill>
              </a:rPr>
              <a:t> i = 1</a:t>
            </a:r>
            <a:r>
              <a:rPr lang="en-US" altLang="zh-CN" sz="3600" b="1" smtClean="0">
                <a:solidFill>
                  <a:srgbClr val="CC0000"/>
                </a:solidFill>
              </a:rPr>
              <a:t>;</a:t>
            </a:r>
            <a:r>
              <a:rPr lang="en-US" altLang="zh-CN" sz="3600" smtClean="0">
                <a:solidFill>
                  <a:srgbClr val="CC0000"/>
                </a:solidFill>
              </a:rPr>
              <a:t>  </a:t>
            </a:r>
            <a:r>
              <a:rPr lang="en-US" altLang="zh-CN" sz="3600" b="1" smtClean="0">
                <a:solidFill>
                  <a:srgbClr val="CC0000"/>
                </a:solidFill>
              </a:rPr>
              <a:t>int</a:t>
            </a:r>
            <a:r>
              <a:rPr lang="en-US" altLang="zh-CN" sz="3600" smtClean="0">
                <a:solidFill>
                  <a:srgbClr val="CC0000"/>
                </a:solidFill>
              </a:rPr>
              <a:t> exchange = 1</a:t>
            </a:r>
            <a:r>
              <a:rPr lang="en-US" altLang="zh-CN" sz="3600" b="1" smtClean="0">
                <a:solidFill>
                  <a:srgbClr val="CC0000"/>
                </a:solidFill>
              </a:rPr>
              <a:t>;</a:t>
            </a:r>
            <a:r>
              <a:rPr lang="en-US" altLang="zh-CN" sz="3600" smtClean="0">
                <a:solidFill>
                  <a:srgbClr val="CC0000"/>
                </a:solidFill>
              </a:rPr>
              <a:t>		</a:t>
            </a:r>
          </a:p>
          <a:p>
            <a:pPr eaLnBrk="1" hangingPunct="1">
              <a:lnSpc>
                <a:spcPct val="105000"/>
              </a:lnSpc>
              <a:defRPr/>
            </a:pPr>
            <a:r>
              <a:rPr lang="en-US" altLang="zh-CN" sz="3600" smtClean="0">
                <a:solidFill>
                  <a:srgbClr val="CC0000"/>
                </a:solidFill>
              </a:rPr>
              <a:t> 	 </a:t>
            </a:r>
            <a:r>
              <a:rPr lang="en-US" altLang="zh-CN" sz="3600" smtClean="0">
                <a:solidFill>
                  <a:srgbClr val="0000FF"/>
                </a:solidFill>
                <a:ea typeface="隶书" pitchFamily="49" charset="-122"/>
              </a:rPr>
              <a:t>//</a:t>
            </a:r>
            <a:r>
              <a:rPr lang="zh-CN" altLang="en-US" sz="3200" smtClean="0">
                <a:solidFill>
                  <a:srgbClr val="0000FF"/>
                </a:solidFill>
                <a:ea typeface="隶书" pitchFamily="49" charset="-122"/>
              </a:rPr>
              <a:t>当 </a:t>
            </a:r>
            <a:r>
              <a:rPr lang="en-US" altLang="zh-CN" sz="3600" smtClean="0">
                <a:solidFill>
                  <a:srgbClr val="0000FF"/>
                </a:solidFill>
                <a:ea typeface="隶书" pitchFamily="49" charset="-122"/>
              </a:rPr>
              <a:t>exchange </a:t>
            </a:r>
            <a:r>
              <a:rPr lang="zh-CN" altLang="en-US" sz="3200" smtClean="0">
                <a:solidFill>
                  <a:srgbClr val="0000FF"/>
                </a:solidFill>
                <a:ea typeface="隶书" pitchFamily="49" charset="-122"/>
              </a:rPr>
              <a:t>为 </a:t>
            </a:r>
            <a:r>
              <a:rPr lang="en-US" altLang="zh-CN" sz="3600" smtClean="0">
                <a:solidFill>
                  <a:srgbClr val="0000FF"/>
                </a:solidFill>
                <a:ea typeface="隶书" pitchFamily="49" charset="-122"/>
              </a:rPr>
              <a:t>0 </a:t>
            </a:r>
            <a:r>
              <a:rPr lang="zh-CN" altLang="en-US" sz="3200" smtClean="0">
                <a:solidFill>
                  <a:srgbClr val="0000FF"/>
                </a:solidFill>
                <a:ea typeface="隶书" pitchFamily="49" charset="-122"/>
              </a:rPr>
              <a:t>则停止排序</a:t>
            </a:r>
            <a:endParaRPr lang="zh-CN" altLang="en-US" sz="3600" smtClean="0">
              <a:solidFill>
                <a:srgbClr val="CC0000"/>
              </a:solidFill>
            </a:endParaRPr>
          </a:p>
          <a:p>
            <a:pPr eaLnBrk="1" hangingPunct="1">
              <a:lnSpc>
                <a:spcPct val="105000"/>
              </a:lnSpc>
              <a:defRPr/>
            </a:pPr>
            <a:r>
              <a:rPr lang="zh-CN" altLang="en-US" sz="3600" smtClean="0">
                <a:solidFill>
                  <a:srgbClr val="CC0000"/>
                </a:solidFill>
              </a:rPr>
              <a:t>       </a:t>
            </a:r>
            <a:r>
              <a:rPr lang="en-US" altLang="zh-CN" sz="3600" b="1" smtClean="0">
                <a:solidFill>
                  <a:srgbClr val="CC0000"/>
                </a:solidFill>
              </a:rPr>
              <a:t>while</a:t>
            </a:r>
            <a:r>
              <a:rPr lang="en-US" altLang="zh-CN" sz="3600" smtClean="0">
                <a:solidFill>
                  <a:srgbClr val="CC0000"/>
                </a:solidFill>
              </a:rPr>
              <a:t> ( i &lt; ArraySize </a:t>
            </a:r>
            <a:r>
              <a:rPr lang="en-US" altLang="zh-CN" sz="3600" b="1" smtClean="0">
                <a:solidFill>
                  <a:srgbClr val="CC0000"/>
                </a:solidFill>
              </a:rPr>
              <a:t>&amp;&amp;</a:t>
            </a:r>
            <a:r>
              <a:rPr lang="en-US" altLang="zh-CN" sz="3600" smtClean="0">
                <a:solidFill>
                  <a:srgbClr val="CC0000"/>
                </a:solidFill>
              </a:rPr>
              <a:t> exchange ) </a:t>
            </a:r>
            <a:r>
              <a:rPr lang="en-US" altLang="zh-CN" sz="3600" b="1" smtClean="0">
                <a:solidFill>
                  <a:srgbClr val="CC0000"/>
                </a:solidFill>
              </a:rPr>
              <a:t>{</a:t>
            </a:r>
            <a:r>
              <a:rPr lang="en-US" altLang="zh-CN" sz="3600" smtClean="0">
                <a:solidFill>
                  <a:srgbClr val="CC0000"/>
                </a:solidFill>
              </a:rPr>
              <a:t> </a:t>
            </a:r>
          </a:p>
          <a:p>
            <a:pPr eaLnBrk="1" hangingPunct="1">
              <a:lnSpc>
                <a:spcPct val="105000"/>
              </a:lnSpc>
              <a:defRPr/>
            </a:pPr>
            <a:r>
              <a:rPr lang="en-US" altLang="zh-CN" sz="3600" smtClean="0">
                <a:solidFill>
                  <a:srgbClr val="CC0000"/>
                </a:solidFill>
              </a:rPr>
              <a:t>           BubbleExchange ( i, exchange )</a:t>
            </a:r>
            <a:r>
              <a:rPr lang="en-US" altLang="zh-CN" sz="3600" b="1" smtClean="0">
                <a:solidFill>
                  <a:srgbClr val="CC0000"/>
                </a:solidFill>
              </a:rPr>
              <a:t>;</a:t>
            </a:r>
          </a:p>
          <a:p>
            <a:pPr eaLnBrk="1" hangingPunct="1">
              <a:lnSpc>
                <a:spcPct val="105000"/>
              </a:lnSpc>
              <a:defRPr/>
            </a:pPr>
            <a:r>
              <a:rPr lang="en-US" altLang="zh-CN" sz="3600" b="1" smtClean="0">
                <a:solidFill>
                  <a:srgbClr val="CC0000"/>
                </a:solidFill>
              </a:rPr>
              <a:t>         </a:t>
            </a:r>
            <a:r>
              <a:rPr lang="en-US" altLang="zh-CN" sz="3600" smtClean="0">
                <a:solidFill>
                  <a:srgbClr val="CC0000"/>
                </a:solidFill>
              </a:rPr>
              <a:t>  i++</a:t>
            </a:r>
            <a:r>
              <a:rPr lang="en-US" altLang="zh-CN" sz="3600" b="1" smtClean="0">
                <a:solidFill>
                  <a:srgbClr val="CC0000"/>
                </a:solidFill>
              </a:rPr>
              <a:t>;</a:t>
            </a:r>
          </a:p>
          <a:p>
            <a:pPr eaLnBrk="1" hangingPunct="1">
              <a:lnSpc>
                <a:spcPct val="105000"/>
              </a:lnSpc>
              <a:defRPr/>
            </a:pPr>
            <a:r>
              <a:rPr lang="en-US" altLang="zh-CN" sz="3600" smtClean="0">
                <a:solidFill>
                  <a:srgbClr val="CC0000"/>
                </a:solidFill>
              </a:rPr>
              <a:t>      </a:t>
            </a:r>
            <a:r>
              <a:rPr lang="en-US" altLang="zh-CN" sz="3600" b="1" smtClean="0">
                <a:solidFill>
                  <a:srgbClr val="CC0000"/>
                </a:solidFill>
              </a:rPr>
              <a:t>} 	</a:t>
            </a:r>
            <a:r>
              <a:rPr lang="en-US" altLang="zh-CN" sz="3600" smtClean="0">
                <a:solidFill>
                  <a:srgbClr val="0000FF"/>
                </a:solidFill>
                <a:ea typeface="隶书" pitchFamily="49" charset="-122"/>
              </a:rPr>
              <a:t>//</a:t>
            </a:r>
            <a:r>
              <a:rPr lang="zh-CN" altLang="en-US" sz="3200" smtClean="0">
                <a:solidFill>
                  <a:srgbClr val="0000FF"/>
                </a:solidFill>
                <a:ea typeface="隶书" pitchFamily="49" charset="-122"/>
              </a:rPr>
              <a:t>一趟比较</a:t>
            </a:r>
            <a:endParaRPr lang="zh-CN" altLang="en-US" sz="3600" b="1" smtClean="0">
              <a:solidFill>
                <a:srgbClr val="CC0000"/>
              </a:solidFill>
            </a:endParaRPr>
          </a:p>
          <a:p>
            <a:pPr eaLnBrk="1" hangingPunct="1">
              <a:lnSpc>
                <a:spcPct val="105000"/>
              </a:lnSpc>
              <a:defRPr/>
            </a:pPr>
            <a:r>
              <a:rPr lang="zh-CN" altLang="en-US" sz="3600" b="1" smtClean="0">
                <a:solidFill>
                  <a:srgbClr val="CC0000"/>
                </a:solidFill>
              </a:rPr>
              <a:t> </a:t>
            </a:r>
            <a:r>
              <a:rPr lang="en-US" altLang="zh-CN" sz="3600" b="1" smtClean="0">
                <a:solidFill>
                  <a:srgbClr val="CC0000"/>
                </a:solidFill>
              </a:rPr>
              <a:t>}</a:t>
            </a:r>
            <a:r>
              <a:rPr lang="en-US" altLang="zh-CN" sz="3000" smtClean="0"/>
              <a:t>					</a:t>
            </a:r>
          </a:p>
        </p:txBody>
      </p:sp>
    </p:spTree>
  </p:cSld>
  <p:clrMapOvr>
    <a:masterClrMapping/>
  </p:clrMapOvr>
  <p:transition>
    <p:spli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533400" y="336550"/>
            <a:ext cx="8610600" cy="5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spcBef>
                <a:spcPct val="20000"/>
              </a:spcBef>
              <a:buChar char="•"/>
              <a:defRPr kumimoji="1" sz="3200">
                <a:solidFill>
                  <a:schemeClr val="tx1"/>
                </a:solidFill>
                <a:latin typeface="Times New Roman" charset="0"/>
                <a:ea typeface="宋体" charset="-122"/>
              </a:defRPr>
            </a:lvl1pPr>
            <a:lvl2pPr marL="742950" indent="-285750" defTabSz="1128713">
              <a:spcBef>
                <a:spcPct val="20000"/>
              </a:spcBef>
              <a:buChar char="–"/>
              <a:defRPr kumimoji="1" sz="2800">
                <a:solidFill>
                  <a:schemeClr val="tx1"/>
                </a:solidFill>
                <a:latin typeface="Times New Roman" charset="0"/>
                <a:ea typeface="宋体" charset="-122"/>
              </a:defRPr>
            </a:lvl2pPr>
            <a:lvl3pPr marL="1143000" indent="-228600" defTabSz="1128713">
              <a:spcBef>
                <a:spcPct val="20000"/>
              </a:spcBef>
              <a:buChar char="•"/>
              <a:defRPr kumimoji="1" sz="2400">
                <a:solidFill>
                  <a:schemeClr val="tx1"/>
                </a:solidFill>
                <a:latin typeface="Times New Roman" charset="0"/>
                <a:ea typeface="宋体" charset="-122"/>
              </a:defRPr>
            </a:lvl3pPr>
            <a:lvl4pPr marL="1600200" indent="-228600" defTabSz="1128713">
              <a:spcBef>
                <a:spcPct val="20000"/>
              </a:spcBef>
              <a:buChar char="–"/>
              <a:defRPr kumimoji="1" sz="2000">
                <a:solidFill>
                  <a:schemeClr val="tx1"/>
                </a:solidFill>
                <a:latin typeface="Times New Roman" charset="0"/>
                <a:ea typeface="宋体" charset="-122"/>
              </a:defRPr>
            </a:lvl4pPr>
            <a:lvl5pPr marL="2057400" indent="-228600" defTabSz="1128713">
              <a:spcBef>
                <a:spcPct val="20000"/>
              </a:spcBef>
              <a:buChar char="»"/>
              <a:defRPr kumimoji="1" sz="2000">
                <a:solidFill>
                  <a:schemeClr val="tx1"/>
                </a:solidFill>
                <a:latin typeface="Times New Roman" charset="0"/>
                <a:ea typeface="宋体" charset="-122"/>
              </a:defRPr>
            </a:lvl5pPr>
            <a:lvl6pPr marL="25146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sz="3600" b="1">
                <a:solidFill>
                  <a:srgbClr val="CC0000"/>
                </a:solidFill>
              </a:rPr>
              <a:t>template &lt;class Type&gt; </a:t>
            </a:r>
          </a:p>
          <a:p>
            <a:pPr eaLnBrk="1" hangingPunct="1">
              <a:spcBef>
                <a:spcPct val="0"/>
              </a:spcBef>
              <a:buFontTx/>
              <a:buNone/>
            </a:pPr>
            <a:r>
              <a:rPr lang="en-US" altLang="zh-CN" sz="3600" b="1">
                <a:solidFill>
                  <a:srgbClr val="CC0000"/>
                </a:solidFill>
              </a:rPr>
              <a:t>void</a:t>
            </a:r>
            <a:r>
              <a:rPr lang="en-US" altLang="zh-CN" sz="3600">
                <a:solidFill>
                  <a:srgbClr val="CC0000"/>
                </a:solidFill>
              </a:rPr>
              <a:t> dataList&lt;</a:t>
            </a:r>
            <a:r>
              <a:rPr lang="en-US" altLang="zh-CN" sz="3600" b="1">
                <a:solidFill>
                  <a:srgbClr val="CC0000"/>
                </a:solidFill>
              </a:rPr>
              <a:t>Type</a:t>
            </a:r>
            <a:r>
              <a:rPr lang="en-US" altLang="zh-CN" sz="3600">
                <a:solidFill>
                  <a:srgbClr val="CC0000"/>
                </a:solidFill>
              </a:rPr>
              <a:t>&gt;</a:t>
            </a:r>
            <a:r>
              <a:rPr lang="en-US" altLang="zh-CN" sz="3600" b="1">
                <a:solidFill>
                  <a:srgbClr val="CC0000"/>
                </a:solidFill>
              </a:rPr>
              <a:t>::</a:t>
            </a:r>
          </a:p>
          <a:p>
            <a:pPr eaLnBrk="1" hangingPunct="1">
              <a:spcBef>
                <a:spcPct val="0"/>
              </a:spcBef>
              <a:buFontTx/>
              <a:buNone/>
            </a:pPr>
            <a:r>
              <a:rPr lang="en-US" altLang="zh-CN" sz="3600">
                <a:solidFill>
                  <a:srgbClr val="CC0000"/>
                </a:solidFill>
              </a:rPr>
              <a:t>BubbleExchange(</a:t>
            </a:r>
            <a:r>
              <a:rPr lang="en-US" altLang="zh-CN" sz="3600" b="1">
                <a:solidFill>
                  <a:srgbClr val="CC0000"/>
                </a:solidFill>
              </a:rPr>
              <a:t>int</a:t>
            </a:r>
            <a:r>
              <a:rPr lang="en-US" altLang="zh-CN" sz="3600">
                <a:solidFill>
                  <a:srgbClr val="CC0000"/>
                </a:solidFill>
              </a:rPr>
              <a:t> i, </a:t>
            </a:r>
            <a:r>
              <a:rPr lang="en-US" altLang="zh-CN" sz="3600" b="1">
                <a:solidFill>
                  <a:srgbClr val="CC0000"/>
                </a:solidFill>
              </a:rPr>
              <a:t>int &amp; </a:t>
            </a:r>
            <a:r>
              <a:rPr lang="en-US" altLang="zh-CN" sz="3600">
                <a:solidFill>
                  <a:srgbClr val="CC0000"/>
                </a:solidFill>
              </a:rPr>
              <a:t>exchange )</a:t>
            </a:r>
            <a:r>
              <a:rPr lang="en-US" altLang="zh-CN" sz="3600" b="1">
                <a:solidFill>
                  <a:srgbClr val="CC0000"/>
                </a:solidFill>
              </a:rPr>
              <a:t>{</a:t>
            </a:r>
            <a:endParaRPr lang="en-US" altLang="zh-CN" sz="3600">
              <a:solidFill>
                <a:srgbClr val="CC0000"/>
              </a:solidFill>
            </a:endParaRPr>
          </a:p>
          <a:p>
            <a:pPr eaLnBrk="1" hangingPunct="1">
              <a:spcBef>
                <a:spcPct val="0"/>
              </a:spcBef>
              <a:buFontTx/>
              <a:buNone/>
            </a:pPr>
            <a:r>
              <a:rPr lang="en-US" altLang="zh-CN" sz="3600">
                <a:solidFill>
                  <a:srgbClr val="CC0000"/>
                </a:solidFill>
              </a:rPr>
              <a:t>     exchange = 0</a:t>
            </a:r>
            <a:r>
              <a:rPr lang="en-US" altLang="zh-CN" sz="3600" b="1">
                <a:solidFill>
                  <a:srgbClr val="CC0000"/>
                </a:solidFill>
              </a:rPr>
              <a:t>;	           </a:t>
            </a:r>
            <a:r>
              <a:rPr lang="en-US" altLang="zh-CN" sz="3600">
                <a:solidFill>
                  <a:srgbClr val="0000FF"/>
                </a:solidFill>
                <a:ea typeface="隶书" pitchFamily="49" charset="-122"/>
              </a:rPr>
              <a:t>//</a:t>
            </a:r>
            <a:r>
              <a:rPr lang="zh-CN" altLang="en-US">
                <a:solidFill>
                  <a:srgbClr val="0000FF"/>
                </a:solidFill>
                <a:ea typeface="隶书" pitchFamily="49" charset="-122"/>
              </a:rPr>
              <a:t>假定元素未交换</a:t>
            </a:r>
            <a:endParaRPr lang="zh-CN" altLang="en-US" sz="3600">
              <a:solidFill>
                <a:srgbClr val="CC0000"/>
              </a:solidFill>
            </a:endParaRPr>
          </a:p>
          <a:p>
            <a:pPr eaLnBrk="1" hangingPunct="1">
              <a:spcBef>
                <a:spcPct val="0"/>
              </a:spcBef>
              <a:buFontTx/>
              <a:buNone/>
            </a:pPr>
            <a:r>
              <a:rPr lang="zh-CN" altLang="en-US" sz="3600" b="1">
                <a:solidFill>
                  <a:srgbClr val="CC0000"/>
                </a:solidFill>
              </a:rPr>
              <a:t>     </a:t>
            </a:r>
            <a:r>
              <a:rPr lang="en-US" altLang="zh-CN" sz="3600" b="1">
                <a:solidFill>
                  <a:srgbClr val="CC0000"/>
                </a:solidFill>
              </a:rPr>
              <a:t>for</a:t>
            </a:r>
            <a:r>
              <a:rPr lang="en-US" altLang="zh-CN" sz="3600">
                <a:solidFill>
                  <a:srgbClr val="CC0000"/>
                </a:solidFill>
              </a:rPr>
              <a:t> ( </a:t>
            </a:r>
            <a:r>
              <a:rPr lang="en-US" altLang="zh-CN" sz="3600" b="1">
                <a:solidFill>
                  <a:srgbClr val="CC0000"/>
                </a:solidFill>
              </a:rPr>
              <a:t>int </a:t>
            </a:r>
            <a:r>
              <a:rPr lang="en-US" altLang="zh-CN" sz="3600">
                <a:solidFill>
                  <a:srgbClr val="CC0000"/>
                </a:solidFill>
              </a:rPr>
              <a:t>j = ArraySize</a:t>
            </a:r>
            <a:r>
              <a:rPr lang="en-US" altLang="zh-CN" sz="3600">
                <a:solidFill>
                  <a:srgbClr val="CC0000"/>
                </a:solidFill>
                <a:latin typeface="MS Gothic" pitchFamily="49" charset="-128"/>
                <a:ea typeface="MS Gothic" pitchFamily="49" charset="-128"/>
              </a:rPr>
              <a:t>-</a:t>
            </a:r>
            <a:r>
              <a:rPr lang="en-US" altLang="zh-CN" sz="3600">
                <a:solidFill>
                  <a:srgbClr val="CC0000"/>
                </a:solidFill>
              </a:rPr>
              <a:t>1</a:t>
            </a:r>
            <a:r>
              <a:rPr lang="en-US" altLang="zh-CN" sz="3600" b="1">
                <a:solidFill>
                  <a:srgbClr val="CC0000"/>
                </a:solidFill>
              </a:rPr>
              <a:t>; </a:t>
            </a:r>
            <a:r>
              <a:rPr lang="en-US" altLang="zh-CN" sz="3600">
                <a:solidFill>
                  <a:srgbClr val="CC0000"/>
                </a:solidFill>
              </a:rPr>
              <a:t>j&gt;=i</a:t>
            </a:r>
            <a:r>
              <a:rPr lang="en-US" altLang="zh-CN" sz="3600" b="1">
                <a:solidFill>
                  <a:srgbClr val="CC0000"/>
                </a:solidFill>
              </a:rPr>
              <a:t>;</a:t>
            </a:r>
            <a:r>
              <a:rPr lang="en-US" altLang="zh-CN" sz="3600">
                <a:solidFill>
                  <a:srgbClr val="CC0000"/>
                </a:solidFill>
              </a:rPr>
              <a:t> j</a:t>
            </a:r>
            <a:r>
              <a:rPr lang="en-US" altLang="zh-CN" sz="3600">
                <a:solidFill>
                  <a:srgbClr val="CC0000"/>
                </a:solidFill>
                <a:latin typeface="MS Gothic" pitchFamily="49" charset="-128"/>
                <a:ea typeface="MS Gothic" pitchFamily="49" charset="-128"/>
              </a:rPr>
              <a:t>--</a:t>
            </a:r>
            <a:r>
              <a:rPr lang="en-US" altLang="zh-CN" sz="3600">
                <a:solidFill>
                  <a:srgbClr val="CC0000"/>
                </a:solidFill>
              </a:rPr>
              <a:t>)</a:t>
            </a:r>
          </a:p>
          <a:p>
            <a:pPr eaLnBrk="1" hangingPunct="1">
              <a:spcBef>
                <a:spcPct val="0"/>
              </a:spcBef>
              <a:buFontTx/>
              <a:buNone/>
            </a:pPr>
            <a:r>
              <a:rPr lang="en-US" altLang="zh-CN" sz="3600">
                <a:solidFill>
                  <a:srgbClr val="CC0000"/>
                </a:solidFill>
              </a:rPr>
              <a:t>          </a:t>
            </a:r>
            <a:r>
              <a:rPr lang="en-US" altLang="zh-CN" sz="3600" b="1">
                <a:solidFill>
                  <a:srgbClr val="CC0000"/>
                </a:solidFill>
              </a:rPr>
              <a:t>if</a:t>
            </a:r>
            <a:r>
              <a:rPr lang="en-US" altLang="zh-CN" sz="3600">
                <a:solidFill>
                  <a:srgbClr val="CC0000"/>
                </a:solidFill>
              </a:rPr>
              <a:t> ( Element[j</a:t>
            </a:r>
            <a:r>
              <a:rPr lang="en-US" altLang="zh-CN" sz="3600">
                <a:solidFill>
                  <a:srgbClr val="CC0000"/>
                </a:solidFill>
                <a:latin typeface="MS Gothic" pitchFamily="49" charset="-128"/>
                <a:ea typeface="MS Gothic" pitchFamily="49" charset="-128"/>
              </a:rPr>
              <a:t>-</a:t>
            </a:r>
            <a:r>
              <a:rPr lang="en-US" altLang="zh-CN" sz="3600">
                <a:solidFill>
                  <a:srgbClr val="CC0000"/>
                </a:solidFill>
              </a:rPr>
              <a:t>1] &gt; Element[j] ) </a:t>
            </a:r>
            <a:r>
              <a:rPr lang="en-US" altLang="zh-CN" sz="3600" b="1">
                <a:solidFill>
                  <a:srgbClr val="CC0000"/>
                </a:solidFill>
              </a:rPr>
              <a:t>{	</a:t>
            </a:r>
            <a:endParaRPr lang="en-US" altLang="zh-CN" sz="3600">
              <a:solidFill>
                <a:srgbClr val="CC0000"/>
              </a:solidFill>
            </a:endParaRPr>
          </a:p>
          <a:p>
            <a:pPr eaLnBrk="1" hangingPunct="1">
              <a:spcBef>
                <a:spcPct val="0"/>
              </a:spcBef>
              <a:buFontTx/>
              <a:buNone/>
            </a:pPr>
            <a:r>
              <a:rPr lang="en-US" altLang="zh-CN" sz="3600">
                <a:solidFill>
                  <a:srgbClr val="CC0000"/>
                </a:solidFill>
              </a:rPr>
              <a:t>	   Swap ( j </a:t>
            </a:r>
            <a:r>
              <a:rPr lang="en-US" altLang="zh-CN" sz="3600">
                <a:solidFill>
                  <a:srgbClr val="CC0000"/>
                </a:solidFill>
                <a:latin typeface="隶书" pitchFamily="49" charset="-122"/>
                <a:ea typeface="隶书" pitchFamily="49" charset="-122"/>
              </a:rPr>
              <a:t>-</a:t>
            </a:r>
            <a:r>
              <a:rPr lang="en-US" altLang="zh-CN" sz="3600">
                <a:solidFill>
                  <a:srgbClr val="CC0000"/>
                </a:solidFill>
              </a:rPr>
              <a:t>1, j )</a:t>
            </a:r>
            <a:r>
              <a:rPr lang="en-US" altLang="zh-CN" sz="3600" b="1">
                <a:solidFill>
                  <a:srgbClr val="CC0000"/>
                </a:solidFill>
              </a:rPr>
              <a:t>;	 </a:t>
            </a:r>
            <a:r>
              <a:rPr lang="en-US" altLang="zh-CN" sz="3600">
                <a:solidFill>
                  <a:srgbClr val="0000FF"/>
                </a:solidFill>
                <a:ea typeface="隶书" pitchFamily="49" charset="-122"/>
              </a:rPr>
              <a:t>//</a:t>
            </a:r>
            <a:r>
              <a:rPr lang="zh-CN" altLang="en-US">
                <a:solidFill>
                  <a:srgbClr val="0000FF"/>
                </a:solidFill>
                <a:ea typeface="隶书" pitchFamily="49" charset="-122"/>
              </a:rPr>
              <a:t>发生逆序</a:t>
            </a:r>
            <a:r>
              <a:rPr lang="en-US" altLang="zh-CN">
                <a:solidFill>
                  <a:srgbClr val="0000FF"/>
                </a:solidFill>
                <a:ea typeface="隶书" pitchFamily="49" charset="-122"/>
              </a:rPr>
              <a:t>, </a:t>
            </a:r>
            <a:r>
              <a:rPr lang="zh-CN" altLang="en-US">
                <a:solidFill>
                  <a:srgbClr val="0000FF"/>
                </a:solidFill>
                <a:ea typeface="隶书" pitchFamily="49" charset="-122"/>
              </a:rPr>
              <a:t>交换</a:t>
            </a:r>
            <a:endParaRPr lang="zh-CN" altLang="zh-CN" sz="3600" b="1">
              <a:solidFill>
                <a:srgbClr val="CC0000"/>
              </a:solidFill>
            </a:endParaRPr>
          </a:p>
          <a:p>
            <a:pPr eaLnBrk="1" hangingPunct="1">
              <a:spcBef>
                <a:spcPct val="0"/>
              </a:spcBef>
              <a:buFontTx/>
              <a:buNone/>
            </a:pPr>
            <a:r>
              <a:rPr lang="zh-CN" altLang="en-US" sz="3600">
                <a:solidFill>
                  <a:srgbClr val="CC0000"/>
                </a:solidFill>
              </a:rPr>
              <a:t>	   </a:t>
            </a:r>
            <a:r>
              <a:rPr lang="en-US" altLang="zh-CN" sz="3600">
                <a:solidFill>
                  <a:srgbClr val="CC0000"/>
                </a:solidFill>
              </a:rPr>
              <a:t>exchange = 1</a:t>
            </a:r>
            <a:r>
              <a:rPr lang="en-US" altLang="zh-CN" sz="3600" b="1">
                <a:solidFill>
                  <a:srgbClr val="CC0000"/>
                </a:solidFill>
              </a:rPr>
              <a:t>;	 </a:t>
            </a:r>
            <a:r>
              <a:rPr lang="en-US" altLang="zh-CN" sz="3600">
                <a:solidFill>
                  <a:srgbClr val="0000FF"/>
                </a:solidFill>
                <a:ea typeface="隶书" pitchFamily="49" charset="-122"/>
              </a:rPr>
              <a:t>//</a:t>
            </a:r>
            <a:r>
              <a:rPr lang="zh-CN" altLang="en-US">
                <a:solidFill>
                  <a:srgbClr val="0000FF"/>
                </a:solidFill>
                <a:ea typeface="隶书" pitchFamily="49" charset="-122"/>
              </a:rPr>
              <a:t>做“发生交换”标志</a:t>
            </a:r>
            <a:endParaRPr lang="zh-CN" altLang="en-US" sz="3600">
              <a:solidFill>
                <a:srgbClr val="CC0000"/>
              </a:solidFill>
            </a:endParaRPr>
          </a:p>
          <a:p>
            <a:pPr eaLnBrk="1" hangingPunct="1">
              <a:spcBef>
                <a:spcPct val="0"/>
              </a:spcBef>
              <a:buFontTx/>
              <a:buNone/>
            </a:pPr>
            <a:r>
              <a:rPr lang="zh-CN" altLang="en-US" sz="3600">
                <a:solidFill>
                  <a:srgbClr val="CC0000"/>
                </a:solidFill>
              </a:rPr>
              <a:t>          </a:t>
            </a:r>
            <a:r>
              <a:rPr lang="en-US" altLang="zh-CN" sz="3600" b="1">
                <a:solidFill>
                  <a:srgbClr val="CC0000"/>
                </a:solidFill>
              </a:rPr>
              <a:t>}</a:t>
            </a:r>
          </a:p>
          <a:p>
            <a:pPr eaLnBrk="1" hangingPunct="1">
              <a:spcBef>
                <a:spcPct val="0"/>
              </a:spcBef>
              <a:buFontTx/>
              <a:buNone/>
            </a:pPr>
            <a:r>
              <a:rPr lang="en-US" altLang="zh-CN" sz="3600" b="1">
                <a:solidFill>
                  <a:srgbClr val="CC0000"/>
                </a:solidFill>
              </a:rPr>
              <a:t> }</a:t>
            </a:r>
            <a:endParaRPr lang="en-US" altLang="zh-CN" sz="4000"/>
          </a:p>
        </p:txBody>
      </p:sp>
    </p:spTree>
  </p:cSld>
  <p:clrMapOvr>
    <a:masterClrMapping/>
  </p:clrMapOvr>
  <p:transition>
    <p:spli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609600" y="403225"/>
            <a:ext cx="7924800"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3600" b="1" smtClean="0">
                <a:solidFill>
                  <a:srgbClr val="CC3300"/>
                </a:solidFill>
                <a:effectLst>
                  <a:outerShdw blurRad="38100" dist="38100" dir="2700000" algn="tl">
                    <a:srgbClr val="C0C0C0"/>
                  </a:outerShdw>
                </a:effectLst>
                <a:ea typeface="仿宋_GB2312" pitchFamily="49" charset="-122"/>
              </a:rPr>
              <a:t>渐进时间复杂度</a:t>
            </a:r>
            <a:endParaRPr lang="zh-CN" altLang="en-US" sz="3600" b="1" smtClean="0">
              <a:solidFill>
                <a:srgbClr val="0000CC"/>
              </a:solidFill>
              <a:ea typeface="楷体_GB2312" pitchFamily="49" charset="-122"/>
            </a:endParaRPr>
          </a:p>
          <a:p>
            <a:pPr eaLnBrk="1" hangingPunct="1">
              <a:defRPr/>
            </a:pPr>
            <a:r>
              <a:rPr lang="zh-CN" altLang="en-US" sz="3600" b="1" smtClean="0">
                <a:solidFill>
                  <a:srgbClr val="0000CC"/>
                </a:solidFill>
                <a:ea typeface="楷体_GB2312" pitchFamily="49" charset="-122"/>
              </a:rPr>
              <a:t>         </a:t>
            </a:r>
            <a:r>
              <a:rPr lang="en-US" altLang="zh-CN" sz="3600" b="1" smtClean="0">
                <a:solidFill>
                  <a:srgbClr val="0000CC"/>
                </a:solidFill>
                <a:ea typeface="楷体_GB2312" pitchFamily="49" charset="-122"/>
              </a:rPr>
              <a:t>O(</a:t>
            </a:r>
            <a:r>
              <a:rPr lang="en-US" altLang="zh-CN" sz="3600" b="1" i="1" smtClean="0">
                <a:solidFill>
                  <a:srgbClr val="0000CC"/>
                </a:solidFill>
                <a:ea typeface="楷体_GB2312" pitchFamily="49" charset="-122"/>
              </a:rPr>
              <a:t>f </a:t>
            </a:r>
            <a:r>
              <a:rPr lang="en-US" altLang="zh-CN" sz="3600" b="1" smtClean="0">
                <a:solidFill>
                  <a:srgbClr val="0000CC"/>
                </a:solidFill>
                <a:ea typeface="楷体_GB2312" pitchFamily="49" charset="-122"/>
              </a:rPr>
              <a:t>(</a:t>
            </a:r>
            <a:r>
              <a:rPr lang="en-US" altLang="zh-CN" sz="3600" b="1" i="1" smtClean="0">
                <a:solidFill>
                  <a:srgbClr val="0000CC"/>
                </a:solidFill>
                <a:ea typeface="楷体_GB2312" pitchFamily="49" charset="-122"/>
              </a:rPr>
              <a:t>n</a:t>
            </a:r>
            <a:r>
              <a:rPr lang="en-US" altLang="zh-CN" sz="3600" b="1" smtClean="0">
                <a:solidFill>
                  <a:srgbClr val="0000CC"/>
                </a:solidFill>
                <a:ea typeface="楷体_GB2312" pitchFamily="49" charset="-122"/>
              </a:rPr>
              <a:t>)*</a:t>
            </a:r>
            <a:r>
              <a:rPr lang="en-US" altLang="zh-CN" sz="3600" b="1" i="1" smtClean="0">
                <a:solidFill>
                  <a:srgbClr val="0000CC"/>
                </a:solidFill>
                <a:ea typeface="楷体_GB2312" pitchFamily="49" charset="-122"/>
              </a:rPr>
              <a:t>g </a:t>
            </a:r>
            <a:r>
              <a:rPr lang="en-US" altLang="zh-CN" sz="3600" b="1" smtClean="0">
                <a:solidFill>
                  <a:srgbClr val="0000CC"/>
                </a:solidFill>
                <a:ea typeface="楷体_GB2312" pitchFamily="49" charset="-122"/>
              </a:rPr>
              <a:t>(</a:t>
            </a:r>
            <a:r>
              <a:rPr lang="en-US" altLang="zh-CN" sz="3600" b="1" i="1" smtClean="0">
                <a:solidFill>
                  <a:srgbClr val="0000CC"/>
                </a:solidFill>
                <a:ea typeface="楷体_GB2312" pitchFamily="49" charset="-122"/>
              </a:rPr>
              <a:t>n</a:t>
            </a:r>
            <a:r>
              <a:rPr lang="en-US" altLang="zh-CN" sz="3600" b="1" smtClean="0">
                <a:solidFill>
                  <a:srgbClr val="0000CC"/>
                </a:solidFill>
                <a:ea typeface="楷体_GB2312" pitchFamily="49" charset="-122"/>
              </a:rPr>
              <a:t>)) =</a:t>
            </a:r>
            <a:r>
              <a:rPr lang="en-US" altLang="zh-CN" sz="4000" smtClean="0">
                <a:solidFill>
                  <a:srgbClr val="0000CC"/>
                </a:solidFill>
              </a:rPr>
              <a:t> </a:t>
            </a:r>
            <a:r>
              <a:rPr lang="en-US" altLang="zh-CN" sz="4000" b="1" smtClean="0">
                <a:solidFill>
                  <a:srgbClr val="0000CC"/>
                </a:solidFill>
              </a:rPr>
              <a:t>O(</a:t>
            </a:r>
            <a:r>
              <a:rPr lang="en-US" altLang="zh-CN" sz="4000" b="1" i="1" smtClean="0">
                <a:solidFill>
                  <a:srgbClr val="0000CC"/>
                </a:solidFill>
              </a:rPr>
              <a:t>n</a:t>
            </a:r>
            <a:r>
              <a:rPr lang="en-US" altLang="zh-CN" sz="4000" b="1" baseline="30000" smtClean="0">
                <a:solidFill>
                  <a:srgbClr val="0000CC"/>
                </a:solidFill>
              </a:rPr>
              <a:t>2</a:t>
            </a:r>
            <a:r>
              <a:rPr lang="en-US" altLang="zh-CN" sz="4000" b="1" smtClean="0">
                <a:solidFill>
                  <a:srgbClr val="0000CC"/>
                </a:solidFill>
              </a:rPr>
              <a:t>)</a:t>
            </a:r>
            <a:r>
              <a:rPr lang="en-US" altLang="zh-CN" sz="4000" smtClean="0"/>
              <a:t>  </a:t>
            </a:r>
          </a:p>
        </p:txBody>
      </p:sp>
      <p:graphicFrame>
        <p:nvGraphicFramePr>
          <p:cNvPr id="68611" name="Object 3"/>
          <p:cNvGraphicFramePr>
            <a:graphicFrameLocks noChangeAspect="1"/>
          </p:cNvGraphicFramePr>
          <p:nvPr/>
        </p:nvGraphicFramePr>
        <p:xfrm>
          <a:off x="1920875" y="1676400"/>
          <a:ext cx="3565525" cy="1219200"/>
        </p:xfrm>
        <a:graphic>
          <a:graphicData uri="http://schemas.openxmlformats.org/presentationml/2006/ole">
            <mc:AlternateContent xmlns:mc="http://schemas.openxmlformats.org/markup-compatibility/2006">
              <mc:Choice xmlns:v="urn:schemas-microsoft-com:vml" Requires="v">
                <p:oleObj spid="_x0000_s68667" name="公式" r:id="rId3" imgW="1320227" imgH="431613" progId="Equation.3">
                  <p:embed/>
                </p:oleObj>
              </mc:Choice>
              <mc:Fallback>
                <p:oleObj name="公式" r:id="rId3" imgW="1320227"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75" y="1676400"/>
                        <a:ext cx="35655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2" name="Rectangle 4"/>
          <p:cNvSpPr>
            <a:spLocks noChangeArrowheads="1"/>
          </p:cNvSpPr>
          <p:nvPr/>
        </p:nvSpPr>
        <p:spPr bwMode="auto">
          <a:xfrm>
            <a:off x="1447800" y="2971800"/>
            <a:ext cx="6858000" cy="24384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eaLnBrk="1" hangingPunct="1">
              <a:spcBef>
                <a:spcPct val="0"/>
              </a:spcBef>
              <a:buFontTx/>
              <a:buNone/>
            </a:pPr>
            <a:endParaRPr lang="zh-CN" altLang="zh-CN" sz="2400"/>
          </a:p>
        </p:txBody>
      </p:sp>
      <p:sp>
        <p:nvSpPr>
          <p:cNvPr id="68613" name="Text Box 6"/>
          <p:cNvSpPr txBox="1">
            <a:spLocks noChangeArrowheads="1"/>
          </p:cNvSpPr>
          <p:nvPr/>
        </p:nvSpPr>
        <p:spPr bwMode="auto">
          <a:xfrm>
            <a:off x="1762125" y="3124200"/>
            <a:ext cx="4024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b="1">
                <a:solidFill>
                  <a:srgbClr val="0000FF"/>
                </a:solidFill>
              </a:rPr>
              <a:t>BubblrSort        </a:t>
            </a:r>
            <a:r>
              <a:rPr lang="en-US" altLang="zh-CN" b="1">
                <a:solidFill>
                  <a:schemeClr val="tx2"/>
                </a:solidFill>
              </a:rPr>
              <a:t>n</a:t>
            </a:r>
            <a:r>
              <a:rPr lang="en-US" altLang="zh-CN" b="1">
                <a:solidFill>
                  <a:schemeClr val="tx2"/>
                </a:solidFill>
                <a:latin typeface="仿宋_GB2312" pitchFamily="49" charset="-122"/>
                <a:ea typeface="仿宋_GB2312" pitchFamily="49" charset="-122"/>
              </a:rPr>
              <a:t>-</a:t>
            </a:r>
            <a:r>
              <a:rPr lang="en-US" altLang="zh-CN" b="1">
                <a:solidFill>
                  <a:schemeClr val="tx2"/>
                </a:solidFill>
              </a:rPr>
              <a:t>1</a:t>
            </a:r>
            <a:r>
              <a:rPr lang="zh-CN" altLang="en-US" b="1">
                <a:solidFill>
                  <a:schemeClr val="tx2"/>
                </a:solidFill>
                <a:ea typeface="仿宋_GB2312" pitchFamily="49" charset="-122"/>
              </a:rPr>
              <a:t>趟</a:t>
            </a:r>
            <a:endParaRPr lang="zh-CN" altLang="en-US" sz="2400"/>
          </a:p>
        </p:txBody>
      </p:sp>
      <p:sp>
        <p:nvSpPr>
          <p:cNvPr id="68614" name="Rectangle 7"/>
          <p:cNvSpPr>
            <a:spLocks noChangeArrowheads="1"/>
          </p:cNvSpPr>
          <p:nvPr/>
        </p:nvSpPr>
        <p:spPr bwMode="auto">
          <a:xfrm>
            <a:off x="2514600" y="3810000"/>
            <a:ext cx="4572000" cy="1143000"/>
          </a:xfrm>
          <a:prstGeom prst="rect">
            <a:avLst/>
          </a:prstGeom>
          <a:solidFill>
            <a:srgbClr val="66FF33"/>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
        <p:nvSpPr>
          <p:cNvPr id="68615" name="Text Box 8"/>
          <p:cNvSpPr txBox="1">
            <a:spLocks noChangeArrowheads="1"/>
          </p:cNvSpPr>
          <p:nvPr/>
        </p:nvSpPr>
        <p:spPr bwMode="auto">
          <a:xfrm>
            <a:off x="2584450" y="3810000"/>
            <a:ext cx="41005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r>
              <a:rPr lang="en-US" altLang="zh-CN" b="1">
                <a:solidFill>
                  <a:srgbClr val="0000FF"/>
                </a:solidFill>
              </a:rPr>
              <a:t>BubbleExchange ( )</a:t>
            </a:r>
            <a:r>
              <a:rPr lang="en-US" altLang="zh-CN" b="1"/>
              <a:t>     </a:t>
            </a:r>
          </a:p>
          <a:p>
            <a:pPr eaLnBrk="1" hangingPunct="1">
              <a:spcBef>
                <a:spcPct val="0"/>
              </a:spcBef>
              <a:buFontTx/>
              <a:buNone/>
            </a:pPr>
            <a:r>
              <a:rPr lang="en-US" altLang="zh-CN" b="1"/>
              <a:t>        n</a:t>
            </a:r>
            <a:r>
              <a:rPr lang="en-US" altLang="zh-CN" b="1">
                <a:latin typeface="楷体_GB2312" pitchFamily="49" charset="-122"/>
                <a:ea typeface="楷体_GB2312" pitchFamily="49" charset="-122"/>
              </a:rPr>
              <a:t>-</a:t>
            </a:r>
            <a:r>
              <a:rPr lang="en-US" altLang="zh-CN" b="1"/>
              <a:t>i</a:t>
            </a:r>
            <a:r>
              <a:rPr lang="zh-CN" altLang="zh-CN" b="1">
                <a:ea typeface="仿宋_GB2312" pitchFamily="49" charset="-122"/>
              </a:rPr>
              <a:t>次比较</a:t>
            </a:r>
            <a:endParaRPr lang="zh-CN" altLang="en-US" sz="2400"/>
          </a:p>
        </p:txBody>
      </p:sp>
    </p:spTree>
  </p:cSld>
  <p:clrMapOvr>
    <a:masterClrMapping/>
  </p:clrMapOvr>
  <p:transition>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0099"/>
                </a:solidFill>
              </a:rPr>
              <a:t>平时成绩计算方法</a:t>
            </a:r>
            <a:endParaRPr lang="zh-CN" altLang="en-US" dirty="0">
              <a:solidFill>
                <a:srgbClr val="000099"/>
              </a:solidFill>
            </a:endParaRPr>
          </a:p>
        </p:txBody>
      </p:sp>
      <p:sp>
        <p:nvSpPr>
          <p:cNvPr id="3" name="内容占位符 2"/>
          <p:cNvSpPr>
            <a:spLocks noGrp="1"/>
          </p:cNvSpPr>
          <p:nvPr>
            <p:ph idx="1"/>
          </p:nvPr>
        </p:nvSpPr>
        <p:spPr>
          <a:xfrm>
            <a:off x="323528" y="1981200"/>
            <a:ext cx="8352928" cy="4114800"/>
          </a:xfrm>
        </p:spPr>
        <p:txBody>
          <a:bodyPr/>
          <a:lstStyle/>
          <a:p>
            <a:r>
              <a:rPr lang="zh-CN" altLang="en-US" dirty="0" smtClean="0">
                <a:solidFill>
                  <a:srgbClr val="000099"/>
                </a:solidFill>
              </a:rPr>
              <a:t>考试</a:t>
            </a:r>
            <a:r>
              <a:rPr lang="en-US" altLang="zh-CN" dirty="0" smtClean="0">
                <a:solidFill>
                  <a:srgbClr val="000099"/>
                </a:solidFill>
              </a:rPr>
              <a:t>70%</a:t>
            </a:r>
          </a:p>
          <a:p>
            <a:r>
              <a:rPr lang="zh-CN" altLang="en-US" dirty="0" smtClean="0">
                <a:solidFill>
                  <a:srgbClr val="000099"/>
                </a:solidFill>
              </a:rPr>
              <a:t>测试成绩占</a:t>
            </a:r>
            <a:r>
              <a:rPr lang="en-US" altLang="zh-CN" dirty="0" smtClean="0">
                <a:solidFill>
                  <a:srgbClr val="000099"/>
                </a:solidFill>
              </a:rPr>
              <a:t>25%</a:t>
            </a:r>
          </a:p>
          <a:p>
            <a:r>
              <a:rPr lang="zh-CN" altLang="en-US" dirty="0" smtClean="0">
                <a:solidFill>
                  <a:srgbClr val="000099"/>
                </a:solidFill>
              </a:rPr>
              <a:t>平时成绩共计</a:t>
            </a:r>
            <a:r>
              <a:rPr lang="en-US" altLang="zh-CN" dirty="0" smtClean="0">
                <a:solidFill>
                  <a:srgbClr val="000099"/>
                </a:solidFill>
              </a:rPr>
              <a:t>5</a:t>
            </a:r>
            <a:r>
              <a:rPr lang="zh-CN" altLang="en-US" dirty="0" smtClean="0">
                <a:solidFill>
                  <a:srgbClr val="000099"/>
                </a:solidFill>
              </a:rPr>
              <a:t>分，</a:t>
            </a:r>
            <a:r>
              <a:rPr lang="zh-CN" altLang="en-US" dirty="0">
                <a:solidFill>
                  <a:srgbClr val="000099"/>
                </a:solidFill>
              </a:rPr>
              <a:t>实行</a:t>
            </a:r>
            <a:r>
              <a:rPr lang="zh-CN" altLang="en-US" dirty="0" smtClean="0">
                <a:solidFill>
                  <a:srgbClr val="000099"/>
                </a:solidFill>
              </a:rPr>
              <a:t>抢分制</a:t>
            </a:r>
            <a:endParaRPr lang="en-US" altLang="zh-CN" dirty="0" smtClean="0">
              <a:solidFill>
                <a:srgbClr val="000099"/>
              </a:solidFill>
            </a:endParaRPr>
          </a:p>
          <a:p>
            <a:r>
              <a:rPr lang="zh-CN" altLang="en-US" dirty="0" smtClean="0">
                <a:solidFill>
                  <a:srgbClr val="000099"/>
                </a:solidFill>
              </a:rPr>
              <a:t>总成绩直接加分，最多</a:t>
            </a:r>
            <a:r>
              <a:rPr lang="en-US" altLang="zh-CN" dirty="0" smtClean="0">
                <a:solidFill>
                  <a:srgbClr val="000099"/>
                </a:solidFill>
              </a:rPr>
              <a:t>5</a:t>
            </a:r>
            <a:r>
              <a:rPr lang="zh-CN" altLang="en-US" dirty="0" smtClean="0">
                <a:solidFill>
                  <a:srgbClr val="000099"/>
                </a:solidFill>
              </a:rPr>
              <a:t>分</a:t>
            </a:r>
            <a:endParaRPr lang="en-US" altLang="zh-CN" dirty="0" smtClean="0">
              <a:solidFill>
                <a:srgbClr val="000099"/>
              </a:solidFill>
            </a:endParaRPr>
          </a:p>
        </p:txBody>
      </p:sp>
    </p:spTree>
    <p:extLst>
      <p:ext uri="{BB962C8B-B14F-4D97-AF65-F5344CB8AC3E}">
        <p14:creationId xmlns:p14="http://schemas.microsoft.com/office/powerpoint/2010/main" val="347140190"/>
      </p:ext>
    </p:extLst>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smtClean="0">
                <a:solidFill>
                  <a:srgbClr val="002060"/>
                </a:solidFill>
              </a:rPr>
              <a:t>开始课程学习</a:t>
            </a:r>
          </a:p>
        </p:txBody>
      </p:sp>
      <p:sp>
        <p:nvSpPr>
          <p:cNvPr id="9219" name="内容占位符 2"/>
          <p:cNvSpPr>
            <a:spLocks noGrp="1"/>
          </p:cNvSpPr>
          <p:nvPr>
            <p:ph idx="1"/>
          </p:nvPr>
        </p:nvSpPr>
        <p:spPr/>
        <p:txBody>
          <a:bodyPr/>
          <a:lstStyle/>
          <a:p>
            <a:pPr eaLnBrk="1" hangingPunct="1"/>
            <a:r>
              <a:rPr lang="zh-CN" altLang="en-US" b="1" dirty="0" smtClean="0">
                <a:solidFill>
                  <a:srgbClr val="002060"/>
                </a:solidFill>
              </a:rPr>
              <a:t>本节重点：</a:t>
            </a:r>
            <a:endParaRPr lang="en-US" altLang="zh-CN" b="1" dirty="0" smtClean="0">
              <a:solidFill>
                <a:srgbClr val="002060"/>
              </a:solidFill>
            </a:endParaRPr>
          </a:p>
          <a:p>
            <a:pPr lvl="1" eaLnBrk="1" hangingPunct="1"/>
            <a:r>
              <a:rPr lang="en-US" altLang="zh-CN" b="1" dirty="0" smtClean="0">
                <a:solidFill>
                  <a:srgbClr val="002060"/>
                </a:solidFill>
              </a:rPr>
              <a:t>C++</a:t>
            </a:r>
            <a:r>
              <a:rPr lang="zh-CN" altLang="en-US" b="1" dirty="0" smtClean="0">
                <a:solidFill>
                  <a:srgbClr val="002060"/>
                </a:solidFill>
              </a:rPr>
              <a:t>基本元素</a:t>
            </a:r>
            <a:endParaRPr lang="en-US" altLang="zh-CN" b="1" dirty="0" smtClean="0">
              <a:solidFill>
                <a:srgbClr val="002060"/>
              </a:solidFill>
            </a:endParaRPr>
          </a:p>
          <a:p>
            <a:pPr lvl="1" eaLnBrk="1" hangingPunct="1"/>
            <a:r>
              <a:rPr lang="zh-CN" altLang="en-US" b="1" dirty="0" smtClean="0">
                <a:solidFill>
                  <a:srgbClr val="002060"/>
                </a:solidFill>
              </a:rPr>
              <a:t>算法的定义和书写</a:t>
            </a:r>
            <a:endParaRPr lang="en-US" altLang="zh-CN" b="1" dirty="0" smtClean="0">
              <a:solidFill>
                <a:srgbClr val="002060"/>
              </a:solidFill>
            </a:endParaRPr>
          </a:p>
          <a:p>
            <a:pPr lvl="1" eaLnBrk="1" hangingPunct="1"/>
            <a:r>
              <a:rPr lang="zh-CN" altLang="en-US" b="1" dirty="0" smtClean="0">
                <a:solidFill>
                  <a:srgbClr val="002060"/>
                </a:solidFill>
              </a:rPr>
              <a:t>复杂度的度量</a:t>
            </a:r>
          </a:p>
        </p:txBody>
      </p:sp>
    </p:spTree>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WordArt 4"/>
          <p:cNvSpPr>
            <a:spLocks noChangeArrowheads="1" noChangeShapeType="1" noTextEdit="1"/>
          </p:cNvSpPr>
          <p:nvPr/>
        </p:nvSpPr>
        <p:spPr bwMode="auto">
          <a:xfrm>
            <a:off x="1259632" y="260648"/>
            <a:ext cx="6705600" cy="914400"/>
          </a:xfrm>
          <a:prstGeom prst="rect">
            <a:avLst/>
          </a:prstGeom>
          <a:effectLst>
            <a:outerShdw blurRad="50800" dist="38100" dir="5400000" algn="t" rotWithShape="0">
              <a:prstClr val="black">
                <a:alpha val="40000"/>
              </a:prstClr>
            </a:outerShdw>
          </a:effectLst>
        </p:spPr>
        <p:txBody>
          <a:bodyPr wrap="none" fromWordArt="1">
            <a:prstTxWarp prst="textSlantUp">
              <a:avLst>
                <a:gd name="adj" fmla="val 0"/>
              </a:avLst>
            </a:prstTxWarp>
          </a:bodyPr>
          <a:lstStyle/>
          <a:p>
            <a:pPr algn="ctr" eaLnBrk="1" hangingPunct="1">
              <a:defRPr/>
            </a:pPr>
            <a:r>
              <a:rPr lang="zh-CN" altLang="en-US" sz="3600" b="1"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隶书"/>
                <a:ea typeface="隶书"/>
              </a:rPr>
              <a:t>   </a:t>
            </a:r>
            <a:r>
              <a:rPr lang="zh-CN" altLang="en-US" sz="3600" b="1" kern="10" dirty="0" smtClean="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隶书"/>
                <a:ea typeface="隶书"/>
              </a:rPr>
              <a:t>第一章   </a:t>
            </a:r>
            <a:endParaRPr lang="zh-CN" altLang="en-US" sz="3600" b="1"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隶书"/>
              <a:ea typeface="隶书"/>
            </a:endParaRPr>
          </a:p>
        </p:txBody>
      </p:sp>
      <p:graphicFrame>
        <p:nvGraphicFramePr>
          <p:cNvPr id="3" name="图示 2"/>
          <p:cNvGraphicFramePr/>
          <p:nvPr>
            <p:extLst>
              <p:ext uri="{D42A27DB-BD31-4B8C-83A1-F6EECF244321}">
                <p14:modId xmlns:p14="http://schemas.microsoft.com/office/powerpoint/2010/main" val="1117497450"/>
              </p:ext>
            </p:extLst>
          </p:nvPr>
        </p:nvGraphicFramePr>
        <p:xfrm>
          <a:off x="467544" y="1026237"/>
          <a:ext cx="8064896" cy="5149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plit/>
  </p:transition>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FF6600"/>
      </a:dk1>
      <a:lt1>
        <a:srgbClr val="FFFFFF"/>
      </a:lt1>
      <a:dk2>
        <a:srgbClr val="FF6600"/>
      </a:dk2>
      <a:lt2>
        <a:srgbClr val="808080"/>
      </a:lt2>
      <a:accent1>
        <a:srgbClr val="FFFF66"/>
      </a:accent1>
      <a:accent2>
        <a:srgbClr val="3333CC"/>
      </a:accent2>
      <a:accent3>
        <a:srgbClr val="FFFFFF"/>
      </a:accent3>
      <a:accent4>
        <a:srgbClr val="DA5600"/>
      </a:accent4>
      <a:accent5>
        <a:srgbClr val="FFFFB8"/>
      </a:accent5>
      <a:accent6>
        <a:srgbClr val="2D2DB9"/>
      </a:accent6>
      <a:hlink>
        <a:srgbClr val="CC3300"/>
      </a:hlink>
      <a:folHlink>
        <a:srgbClr val="66FF33"/>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
      <a:dk1>
        <a:srgbClr val="FF6600"/>
      </a:dk1>
      <a:lt1>
        <a:srgbClr val="FFFFFF"/>
      </a:lt1>
      <a:dk2>
        <a:srgbClr val="FF6600"/>
      </a:dk2>
      <a:lt2>
        <a:srgbClr val="808080"/>
      </a:lt2>
      <a:accent1>
        <a:srgbClr val="FFFF66"/>
      </a:accent1>
      <a:accent2>
        <a:srgbClr val="3333CC"/>
      </a:accent2>
      <a:accent3>
        <a:srgbClr val="FFFFFF"/>
      </a:accent3>
      <a:accent4>
        <a:srgbClr val="DA5600"/>
      </a:accent4>
      <a:accent5>
        <a:srgbClr val="FFFFB8"/>
      </a:accent5>
      <a:accent6>
        <a:srgbClr val="2D2DB9"/>
      </a:accent6>
      <a:hlink>
        <a:srgbClr val="CC3300"/>
      </a:hlink>
      <a:folHlink>
        <a:srgbClr val="66FF33"/>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TotalTime>
  <Words>2814</Words>
  <Application>Microsoft Office PowerPoint</Application>
  <PresentationFormat>全屏显示(4:3)</PresentationFormat>
  <Paragraphs>621</Paragraphs>
  <Slides>69</Slides>
  <Notes>2</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3</vt:i4>
      </vt:variant>
      <vt:variant>
        <vt:lpstr>幻灯片标题</vt:lpstr>
      </vt:variant>
      <vt:variant>
        <vt:i4>69</vt:i4>
      </vt:variant>
    </vt:vector>
  </HeadingPairs>
  <TitlesOfParts>
    <vt:vector size="88" baseType="lpstr">
      <vt:lpstr>MS Gothic</vt:lpstr>
      <vt:lpstr>UniversalMath1 BT</vt:lpstr>
      <vt:lpstr>仿宋_GB2312</vt:lpstr>
      <vt:lpstr>黑体</vt:lpstr>
      <vt:lpstr>华文细黑</vt:lpstr>
      <vt:lpstr>楷体_GB2312</vt:lpstr>
      <vt:lpstr>隶书</vt:lpstr>
      <vt:lpstr>宋体</vt:lpstr>
      <vt:lpstr>长城新魏碑体</vt:lpstr>
      <vt:lpstr>Arial</vt:lpstr>
      <vt:lpstr>Calibri</vt:lpstr>
      <vt:lpstr>Symbol</vt:lpstr>
      <vt:lpstr>Times New Roman</vt:lpstr>
      <vt:lpstr>Wingdings</vt:lpstr>
      <vt:lpstr>默认设计模板</vt:lpstr>
      <vt:lpstr>1_默认设计模板</vt:lpstr>
      <vt:lpstr>文档</vt:lpstr>
      <vt:lpstr>Document</vt:lpstr>
      <vt:lpstr>公式</vt:lpstr>
      <vt:lpstr>PowerPoint 演示文稿</vt:lpstr>
      <vt:lpstr>数据结构</vt:lpstr>
      <vt:lpstr> 本课程的教学目标</vt:lpstr>
      <vt:lpstr>课程水平</vt:lpstr>
      <vt:lpstr>如何学数据结构---思维方式</vt:lpstr>
      <vt:lpstr>课程学习指导</vt:lpstr>
      <vt:lpstr>平时成绩计算方法</vt:lpstr>
      <vt:lpstr>开始课程学习</vt:lpstr>
      <vt:lpstr>PowerPoint 演示文稿</vt:lpstr>
      <vt:lpstr>问题：如何让数据有结构？</vt:lpstr>
      <vt:lpstr>“学生”表格-----结构化</vt:lpstr>
      <vt:lpstr>“课程”表格</vt:lpstr>
      <vt:lpstr>  “选课单”包含如下信息        学号    课程编号    成绩    时间       学生选课系统中实体构成的网状关系</vt:lpstr>
      <vt:lpstr>UNIX文件系统的系统结构图</vt:lpstr>
      <vt:lpstr>数据（data）</vt:lpstr>
      <vt:lpstr>数据对象 (data object)</vt:lpstr>
      <vt:lpstr>什么是数据结构</vt:lpstr>
      <vt:lpstr>N 个网点之间的连通关系</vt:lpstr>
      <vt:lpstr>抽象数据类型及面向对象概念</vt:lpstr>
      <vt:lpstr>抽象数据类型  (ADTs: Abstract  Data Types)</vt:lpstr>
      <vt:lpstr>PowerPoint 演示文稿</vt:lpstr>
      <vt:lpstr>自然数的抽象数据类型定义（关系如何体现？）</vt:lpstr>
      <vt:lpstr>PowerPoint 演示文稿</vt:lpstr>
      <vt:lpstr>PowerPoint 演示文稿</vt:lpstr>
      <vt:lpstr>数据结构的抽象层次</vt:lpstr>
      <vt:lpstr>线性结构</vt:lpstr>
      <vt:lpstr>堆结构</vt:lpstr>
      <vt:lpstr>群聚类</vt:lpstr>
      <vt:lpstr>PowerPoint 演示文稿</vt:lpstr>
      <vt:lpstr>用C++描述面向对象程序</vt:lpstr>
      <vt:lpstr>PowerPoint 演示文稿</vt:lpstr>
      <vt:lpstr>PowerPoint 演示文稿</vt:lpstr>
      <vt:lpstr>PowerPoint 演示文稿</vt:lpstr>
      <vt:lpstr>PowerPoint 演示文稿</vt:lpstr>
      <vt:lpstr>算法定义（算法格式见书）</vt:lpstr>
      <vt:lpstr>PowerPoint 演示文稿</vt:lpstr>
      <vt:lpstr>PowerPoint 演示文稿</vt:lpstr>
      <vt:lpstr>Sort Methods（方法多样性）</vt:lpstr>
      <vt:lpstr>PowerPoint 演示文稿</vt:lpstr>
      <vt:lpstr>模板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性能分析与度量</vt:lpstr>
      <vt:lpstr>算法的性能标准</vt:lpstr>
      <vt:lpstr>算法的后期测试</vt:lpstr>
      <vt:lpstr>PowerPoint 演示文稿</vt:lpstr>
      <vt:lpstr>PowerPoint 演示文稿</vt:lpstr>
      <vt:lpstr>算法的事前估计</vt:lpstr>
      <vt:lpstr>空间复杂度度量</vt:lpstr>
      <vt:lpstr>时间复杂度度量</vt:lpstr>
      <vt:lpstr>PowerPoint 演示文稿</vt:lpstr>
      <vt:lpstr>PowerPoint 演示文稿</vt:lpstr>
      <vt:lpstr>PowerPoint 演示文稿</vt:lpstr>
      <vt:lpstr>PowerPoint 演示文稿</vt:lpstr>
      <vt:lpstr>PowerPoint 演示文稿</vt:lpstr>
      <vt:lpstr>计算累加和程序 程序步数计算工作表格</vt:lpstr>
      <vt:lpstr>时间复杂度的渐进表示法</vt:lpstr>
      <vt:lpstr>PowerPoint 演示文稿</vt:lpstr>
      <vt:lpstr>PowerPoint 演示文稿</vt:lpstr>
      <vt:lpstr>PowerPoint 演示文稿</vt:lpstr>
      <vt:lpstr>PowerPoint 演示文稿</vt:lpstr>
      <vt:lpstr>PowerPoint 演示文稿</vt:lpstr>
    </vt:vector>
  </TitlesOfParts>
  <Company>djzx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djzx</dc:creator>
  <cp:lastModifiedBy>bao yu</cp:lastModifiedBy>
  <cp:revision>92</cp:revision>
  <dcterms:created xsi:type="dcterms:W3CDTF">2000-01-30T08:24:06Z</dcterms:created>
  <dcterms:modified xsi:type="dcterms:W3CDTF">2019-05-05T00:22:35Z</dcterms:modified>
</cp:coreProperties>
</file>