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Lst>
  <p:notesMasterIdLst>
    <p:notesMasterId r:id="rId147"/>
  </p:notesMasterIdLst>
  <p:sldIdLst>
    <p:sldId id="401" r:id="rId3"/>
    <p:sldId id="403" r:id="rId4"/>
    <p:sldId id="406" r:id="rId5"/>
    <p:sldId id="429" r:id="rId6"/>
    <p:sldId id="382" r:id="rId7"/>
    <p:sldId id="428" r:id="rId8"/>
    <p:sldId id="384" r:id="rId9"/>
    <p:sldId id="385" r:id="rId10"/>
    <p:sldId id="386" r:id="rId11"/>
    <p:sldId id="387" r:id="rId12"/>
    <p:sldId id="388" r:id="rId13"/>
    <p:sldId id="390" r:id="rId14"/>
    <p:sldId id="391" r:id="rId15"/>
    <p:sldId id="392" r:id="rId16"/>
    <p:sldId id="393" r:id="rId17"/>
    <p:sldId id="394" r:id="rId18"/>
    <p:sldId id="395" r:id="rId19"/>
    <p:sldId id="396" r:id="rId20"/>
    <p:sldId id="397" r:id="rId21"/>
    <p:sldId id="398" r:id="rId22"/>
    <p:sldId id="399" r:id="rId23"/>
    <p:sldId id="408" r:id="rId24"/>
    <p:sldId id="427" r:id="rId25"/>
    <p:sldId id="263" r:id="rId26"/>
    <p:sldId id="264" r:id="rId27"/>
    <p:sldId id="265" r:id="rId28"/>
    <p:sldId id="378" r:id="rId29"/>
    <p:sldId id="266" r:id="rId30"/>
    <p:sldId id="379" r:id="rId31"/>
    <p:sldId id="380" r:id="rId32"/>
    <p:sldId id="405" r:id="rId33"/>
    <p:sldId id="267" r:id="rId34"/>
    <p:sldId id="268" r:id="rId35"/>
    <p:sldId id="269" r:id="rId36"/>
    <p:sldId id="381" r:id="rId37"/>
    <p:sldId id="270" r:id="rId38"/>
    <p:sldId id="271" r:id="rId39"/>
    <p:sldId id="272" r:id="rId40"/>
    <p:sldId id="273" r:id="rId41"/>
    <p:sldId id="274" r:id="rId42"/>
    <p:sldId id="275" r:id="rId43"/>
    <p:sldId id="276" r:id="rId44"/>
    <p:sldId id="277" r:id="rId45"/>
    <p:sldId id="278" r:id="rId46"/>
    <p:sldId id="279" r:id="rId47"/>
    <p:sldId id="404"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12" r:id="rId81"/>
    <p:sldId id="313" r:id="rId82"/>
    <p:sldId id="314" r:id="rId83"/>
    <p:sldId id="315" r:id="rId84"/>
    <p:sldId id="316" r:id="rId85"/>
    <p:sldId id="317" r:id="rId86"/>
    <p:sldId id="318" r:id="rId87"/>
    <p:sldId id="319" r:id="rId88"/>
    <p:sldId id="320" r:id="rId89"/>
    <p:sldId id="321" r:id="rId90"/>
    <p:sldId id="322" r:id="rId91"/>
    <p:sldId id="323" r:id="rId92"/>
    <p:sldId id="324" r:id="rId93"/>
    <p:sldId id="325" r:id="rId94"/>
    <p:sldId id="326" r:id="rId95"/>
    <p:sldId id="327" r:id="rId96"/>
    <p:sldId id="328" r:id="rId97"/>
    <p:sldId id="329" r:id="rId98"/>
    <p:sldId id="330" r:id="rId99"/>
    <p:sldId id="331" r:id="rId100"/>
    <p:sldId id="332" r:id="rId101"/>
    <p:sldId id="333" r:id="rId102"/>
    <p:sldId id="334" r:id="rId103"/>
    <p:sldId id="335" r:id="rId104"/>
    <p:sldId id="336" r:id="rId105"/>
    <p:sldId id="337" r:id="rId106"/>
    <p:sldId id="338" r:id="rId107"/>
    <p:sldId id="339" r:id="rId108"/>
    <p:sldId id="340" r:id="rId109"/>
    <p:sldId id="341" r:id="rId110"/>
    <p:sldId id="342" r:id="rId111"/>
    <p:sldId id="343" r:id="rId112"/>
    <p:sldId id="344" r:id="rId113"/>
    <p:sldId id="345" r:id="rId114"/>
    <p:sldId id="346" r:id="rId115"/>
    <p:sldId id="347" r:id="rId116"/>
    <p:sldId id="348" r:id="rId117"/>
    <p:sldId id="349" r:id="rId118"/>
    <p:sldId id="350" r:id="rId119"/>
    <p:sldId id="351" r:id="rId120"/>
    <p:sldId id="352" r:id="rId121"/>
    <p:sldId id="353" r:id="rId122"/>
    <p:sldId id="354" r:id="rId123"/>
    <p:sldId id="355" r:id="rId124"/>
    <p:sldId id="356" r:id="rId125"/>
    <p:sldId id="357" r:id="rId126"/>
    <p:sldId id="358" r:id="rId127"/>
    <p:sldId id="359" r:id="rId128"/>
    <p:sldId id="360" r:id="rId129"/>
    <p:sldId id="361" r:id="rId130"/>
    <p:sldId id="362" r:id="rId131"/>
    <p:sldId id="363" r:id="rId132"/>
    <p:sldId id="364" r:id="rId133"/>
    <p:sldId id="365" r:id="rId134"/>
    <p:sldId id="366" r:id="rId135"/>
    <p:sldId id="367" r:id="rId136"/>
    <p:sldId id="368" r:id="rId137"/>
    <p:sldId id="369" r:id="rId138"/>
    <p:sldId id="370" r:id="rId139"/>
    <p:sldId id="371" r:id="rId140"/>
    <p:sldId id="372" r:id="rId141"/>
    <p:sldId id="373" r:id="rId142"/>
    <p:sldId id="374" r:id="rId143"/>
    <p:sldId id="375" r:id="rId144"/>
    <p:sldId id="376" r:id="rId145"/>
    <p:sldId id="377" r:id="rId14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charset="0"/>
        <a:ea typeface="宋体" charset="-122"/>
        <a:cs typeface="+mn-cs"/>
      </a:defRPr>
    </a:lvl5pPr>
    <a:lvl6pPr marL="2286000" algn="l" defTabSz="914400" rtl="0" eaLnBrk="1" latinLnBrk="0" hangingPunct="1">
      <a:defRPr kumimoji="1" sz="2400" kern="1200">
        <a:solidFill>
          <a:schemeClr val="tx1"/>
        </a:solidFill>
        <a:latin typeface="Times New Roman" charset="0"/>
        <a:ea typeface="宋体" charset="-122"/>
        <a:cs typeface="+mn-cs"/>
      </a:defRPr>
    </a:lvl6pPr>
    <a:lvl7pPr marL="2743200" algn="l" defTabSz="914400" rtl="0" eaLnBrk="1" latinLnBrk="0" hangingPunct="1">
      <a:defRPr kumimoji="1" sz="2400" kern="1200">
        <a:solidFill>
          <a:schemeClr val="tx1"/>
        </a:solidFill>
        <a:latin typeface="Times New Roman" charset="0"/>
        <a:ea typeface="宋体" charset="-122"/>
        <a:cs typeface="+mn-cs"/>
      </a:defRPr>
    </a:lvl7pPr>
    <a:lvl8pPr marL="3200400" algn="l" defTabSz="914400" rtl="0" eaLnBrk="1" latinLnBrk="0" hangingPunct="1">
      <a:defRPr kumimoji="1" sz="2400" kern="1200">
        <a:solidFill>
          <a:schemeClr val="tx1"/>
        </a:solidFill>
        <a:latin typeface="Times New Roman" charset="0"/>
        <a:ea typeface="宋体" charset="-122"/>
        <a:cs typeface="+mn-cs"/>
      </a:defRPr>
    </a:lvl8pPr>
    <a:lvl9pPr marL="3657600" algn="l" defTabSz="914400" rtl="0" eaLnBrk="1" latinLnBrk="0" hangingPunct="1">
      <a:defRPr kumimoji="1" sz="2400" kern="1200">
        <a:solidFill>
          <a:schemeClr val="tx1"/>
        </a:solidFill>
        <a:latin typeface="Times New Roman"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7C80"/>
    <a:srgbClr val="FF33CC"/>
    <a:srgbClr val="009900"/>
    <a:srgbClr val="FF6600"/>
    <a:srgbClr val="FF5050"/>
    <a:srgbClr val="CC00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12" autoAdjust="0"/>
    <p:restoredTop sz="90929"/>
  </p:normalViewPr>
  <p:slideViewPr>
    <p:cSldViewPr>
      <p:cViewPr varScale="1">
        <p:scale>
          <a:sx n="115" d="100"/>
          <a:sy n="115" d="100"/>
        </p:scale>
        <p:origin x="1152" y="10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viewProps" Target="view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_rels/viewProps.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slide" Target="slides/slide6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B1417-39E2-4530-88AC-0013E3B8B10A}" type="doc">
      <dgm:prSet loTypeId="urn:microsoft.com/office/officeart/2005/8/layout/hProcess7" loCatId="list" qsTypeId="urn:microsoft.com/office/officeart/2005/8/quickstyle/simple1" qsCatId="simple" csTypeId="urn:microsoft.com/office/officeart/2005/8/colors/accent0_1" csCatId="mainScheme" phldr="1"/>
      <dgm:spPr/>
      <dgm:t>
        <a:bodyPr/>
        <a:lstStyle/>
        <a:p>
          <a:endParaRPr lang="zh-CN" altLang="en-US"/>
        </a:p>
      </dgm:t>
    </dgm:pt>
    <dgm:pt modelId="{78E382DC-A859-4CBB-8D2A-69A2A6B5BCA4}">
      <dgm:prSet phldrT="[文本]" phldr="1"/>
      <dgm:spPr/>
      <dgm:t>
        <a:bodyPr/>
        <a:lstStyle/>
        <a:p>
          <a:endParaRPr lang="zh-CN" altLang="en-US"/>
        </a:p>
      </dgm:t>
    </dgm:pt>
    <dgm:pt modelId="{BF93DB1A-3B22-4F33-A1FE-1068078D5538}" type="parTrans" cxnId="{CA59C638-76E6-41BF-91DB-BA969B3A7068}">
      <dgm:prSet/>
      <dgm:spPr/>
      <dgm:t>
        <a:bodyPr/>
        <a:lstStyle/>
        <a:p>
          <a:endParaRPr lang="zh-CN" altLang="en-US"/>
        </a:p>
      </dgm:t>
    </dgm:pt>
    <dgm:pt modelId="{B897B277-1BB6-43F2-86C2-2AC43BDF18CB}" type="sibTrans" cxnId="{CA59C638-76E6-41BF-91DB-BA969B3A7068}">
      <dgm:prSet/>
      <dgm:spPr/>
      <dgm:t>
        <a:bodyPr/>
        <a:lstStyle/>
        <a:p>
          <a:endParaRPr lang="zh-CN" altLang="en-US"/>
        </a:p>
      </dgm:t>
    </dgm:pt>
    <dgm:pt modelId="{F6FE8E09-C8AB-4650-9DF8-180D6D9FB0BD}">
      <dgm:prSet phldrT="[文本]"/>
      <dgm:spPr/>
      <dgm:t>
        <a:bodyPr/>
        <a:lstStyle/>
        <a:p>
          <a:r>
            <a:rPr lang="zh-CN" altLang="en-US" dirty="0" smtClean="0"/>
            <a:t>数据表示</a:t>
          </a:r>
          <a:endParaRPr lang="zh-CN" altLang="en-US" dirty="0"/>
        </a:p>
      </dgm:t>
    </dgm:pt>
    <dgm:pt modelId="{FEB65725-97E8-454E-9554-AB92DD046D2B}" type="parTrans" cxnId="{05EBA2A7-691B-4446-B8AE-AC4F71B660B1}">
      <dgm:prSet/>
      <dgm:spPr/>
      <dgm:t>
        <a:bodyPr/>
        <a:lstStyle/>
        <a:p>
          <a:endParaRPr lang="zh-CN" altLang="en-US"/>
        </a:p>
      </dgm:t>
    </dgm:pt>
    <dgm:pt modelId="{34B8BF1F-CA38-4D50-A524-E290DC064B55}" type="sibTrans" cxnId="{05EBA2A7-691B-4446-B8AE-AC4F71B660B1}">
      <dgm:prSet/>
      <dgm:spPr/>
      <dgm:t>
        <a:bodyPr/>
        <a:lstStyle/>
        <a:p>
          <a:endParaRPr lang="zh-CN" altLang="en-US"/>
        </a:p>
      </dgm:t>
    </dgm:pt>
    <dgm:pt modelId="{9F544A93-FF55-4FE6-B7D5-2CC10189F0AB}">
      <dgm:prSet phldrT="[文本]" phldr="1"/>
      <dgm:spPr/>
      <dgm:t>
        <a:bodyPr/>
        <a:lstStyle/>
        <a:p>
          <a:endParaRPr lang="zh-CN" altLang="en-US"/>
        </a:p>
      </dgm:t>
    </dgm:pt>
    <dgm:pt modelId="{BD421FCB-CD42-40A3-825A-A17EB91608CC}" type="parTrans" cxnId="{8888241E-E2F2-4C62-94EF-18B878971593}">
      <dgm:prSet/>
      <dgm:spPr/>
      <dgm:t>
        <a:bodyPr/>
        <a:lstStyle/>
        <a:p>
          <a:endParaRPr lang="zh-CN" altLang="en-US"/>
        </a:p>
      </dgm:t>
    </dgm:pt>
    <dgm:pt modelId="{8E29646E-6F80-4982-BDC2-6B30186986E2}" type="sibTrans" cxnId="{8888241E-E2F2-4C62-94EF-18B878971593}">
      <dgm:prSet/>
      <dgm:spPr/>
      <dgm:t>
        <a:bodyPr/>
        <a:lstStyle/>
        <a:p>
          <a:endParaRPr lang="zh-CN" altLang="en-US"/>
        </a:p>
      </dgm:t>
    </dgm:pt>
    <dgm:pt modelId="{EACE5EBF-359F-48C5-B132-4E9647DC7DBC}">
      <dgm:prSet phldrT="[文本]"/>
      <dgm:spPr/>
      <dgm:t>
        <a:bodyPr/>
        <a:lstStyle/>
        <a:p>
          <a:r>
            <a:rPr lang="zh-CN" altLang="en-US" dirty="0" smtClean="0"/>
            <a:t>组织结构</a:t>
          </a:r>
          <a:endParaRPr lang="zh-CN" altLang="en-US" dirty="0"/>
        </a:p>
      </dgm:t>
    </dgm:pt>
    <dgm:pt modelId="{4ADCA34F-6779-4B8C-A50A-27C7817BFE1C}" type="parTrans" cxnId="{73FC1583-D448-467D-97AC-E1A6B0CFCF04}">
      <dgm:prSet/>
      <dgm:spPr/>
      <dgm:t>
        <a:bodyPr/>
        <a:lstStyle/>
        <a:p>
          <a:endParaRPr lang="zh-CN" altLang="en-US"/>
        </a:p>
      </dgm:t>
    </dgm:pt>
    <dgm:pt modelId="{A9951B1E-3906-488D-AA38-39DB10D6427B}" type="sibTrans" cxnId="{73FC1583-D448-467D-97AC-E1A6B0CFCF04}">
      <dgm:prSet/>
      <dgm:spPr/>
      <dgm:t>
        <a:bodyPr/>
        <a:lstStyle/>
        <a:p>
          <a:endParaRPr lang="zh-CN" altLang="en-US"/>
        </a:p>
      </dgm:t>
    </dgm:pt>
    <dgm:pt modelId="{F0E6C747-6DD2-4B18-ACEE-0CD48252D36D}">
      <dgm:prSet phldrT="[文本]" phldr="1"/>
      <dgm:spPr/>
      <dgm:t>
        <a:bodyPr/>
        <a:lstStyle/>
        <a:p>
          <a:endParaRPr lang="zh-CN" altLang="en-US"/>
        </a:p>
      </dgm:t>
    </dgm:pt>
    <dgm:pt modelId="{C08EE5AC-25EF-45EA-922E-23F77510D4FA}" type="parTrans" cxnId="{16F56406-121A-40D1-BC80-6A41180FAB19}">
      <dgm:prSet/>
      <dgm:spPr/>
      <dgm:t>
        <a:bodyPr/>
        <a:lstStyle/>
        <a:p>
          <a:endParaRPr lang="zh-CN" altLang="en-US"/>
        </a:p>
      </dgm:t>
    </dgm:pt>
    <dgm:pt modelId="{6F4BEDB8-37B5-4C4F-8FDD-B9CA8A013EDB}" type="sibTrans" cxnId="{16F56406-121A-40D1-BC80-6A41180FAB19}">
      <dgm:prSet/>
      <dgm:spPr/>
      <dgm:t>
        <a:bodyPr/>
        <a:lstStyle/>
        <a:p>
          <a:endParaRPr lang="zh-CN" altLang="en-US"/>
        </a:p>
      </dgm:t>
    </dgm:pt>
    <dgm:pt modelId="{DDE5B1FD-BD6B-4B45-BE9D-1BFFC636AB62}">
      <dgm:prSet phldrT="[文本]"/>
      <dgm:spPr/>
      <dgm:t>
        <a:bodyPr/>
        <a:lstStyle/>
        <a:p>
          <a:r>
            <a:rPr lang="zh-CN" altLang="en-US" dirty="0" smtClean="0"/>
            <a:t>存取操作</a:t>
          </a:r>
          <a:endParaRPr lang="zh-CN" altLang="en-US" dirty="0"/>
        </a:p>
      </dgm:t>
    </dgm:pt>
    <dgm:pt modelId="{1F47B4BD-6FA3-4734-BB60-D35586FA7FFB}" type="parTrans" cxnId="{3A00FF77-5A8C-4453-815B-33E86655139D}">
      <dgm:prSet/>
      <dgm:spPr/>
      <dgm:t>
        <a:bodyPr/>
        <a:lstStyle/>
        <a:p>
          <a:endParaRPr lang="zh-CN" altLang="en-US"/>
        </a:p>
      </dgm:t>
    </dgm:pt>
    <dgm:pt modelId="{A741DA51-B5BC-4265-8B4D-633C58A09639}" type="sibTrans" cxnId="{3A00FF77-5A8C-4453-815B-33E86655139D}">
      <dgm:prSet/>
      <dgm:spPr/>
      <dgm:t>
        <a:bodyPr/>
        <a:lstStyle/>
        <a:p>
          <a:endParaRPr lang="zh-CN" altLang="en-US"/>
        </a:p>
      </dgm:t>
    </dgm:pt>
    <dgm:pt modelId="{828E5E9E-1C05-4743-95E5-3C379B3BB46A}" type="pres">
      <dgm:prSet presAssocID="{635B1417-39E2-4530-88AC-0013E3B8B10A}" presName="Name0" presStyleCnt="0">
        <dgm:presLayoutVars>
          <dgm:dir/>
          <dgm:animLvl val="lvl"/>
          <dgm:resizeHandles val="exact"/>
        </dgm:presLayoutVars>
      </dgm:prSet>
      <dgm:spPr/>
      <dgm:t>
        <a:bodyPr/>
        <a:lstStyle/>
        <a:p>
          <a:endParaRPr lang="zh-CN" altLang="en-US"/>
        </a:p>
      </dgm:t>
    </dgm:pt>
    <dgm:pt modelId="{753A0E65-CE01-45A8-B603-55739906A082}" type="pres">
      <dgm:prSet presAssocID="{78E382DC-A859-4CBB-8D2A-69A2A6B5BCA4}" presName="compositeNode" presStyleCnt="0">
        <dgm:presLayoutVars>
          <dgm:bulletEnabled val="1"/>
        </dgm:presLayoutVars>
      </dgm:prSet>
      <dgm:spPr/>
    </dgm:pt>
    <dgm:pt modelId="{8CAEA942-E4FC-4D6F-9FD9-3600818A0D49}" type="pres">
      <dgm:prSet presAssocID="{78E382DC-A859-4CBB-8D2A-69A2A6B5BCA4}" presName="bgRect" presStyleLbl="node1" presStyleIdx="0" presStyleCnt="3"/>
      <dgm:spPr/>
      <dgm:t>
        <a:bodyPr/>
        <a:lstStyle/>
        <a:p>
          <a:endParaRPr lang="zh-CN" altLang="en-US"/>
        </a:p>
      </dgm:t>
    </dgm:pt>
    <dgm:pt modelId="{90EC1E4A-D9A4-4382-8EEA-D91169ECEA7B}" type="pres">
      <dgm:prSet presAssocID="{78E382DC-A859-4CBB-8D2A-69A2A6B5BCA4}" presName="parentNode" presStyleLbl="node1" presStyleIdx="0" presStyleCnt="3">
        <dgm:presLayoutVars>
          <dgm:chMax val="0"/>
          <dgm:bulletEnabled val="1"/>
        </dgm:presLayoutVars>
      </dgm:prSet>
      <dgm:spPr/>
      <dgm:t>
        <a:bodyPr/>
        <a:lstStyle/>
        <a:p>
          <a:endParaRPr lang="zh-CN" altLang="en-US"/>
        </a:p>
      </dgm:t>
    </dgm:pt>
    <dgm:pt modelId="{A7F6B0B9-4379-4200-95A8-18AFFAC8D27D}" type="pres">
      <dgm:prSet presAssocID="{78E382DC-A859-4CBB-8D2A-69A2A6B5BCA4}" presName="childNode" presStyleLbl="node1" presStyleIdx="0" presStyleCnt="3">
        <dgm:presLayoutVars>
          <dgm:bulletEnabled val="1"/>
        </dgm:presLayoutVars>
      </dgm:prSet>
      <dgm:spPr/>
      <dgm:t>
        <a:bodyPr/>
        <a:lstStyle/>
        <a:p>
          <a:endParaRPr lang="zh-CN" altLang="en-US"/>
        </a:p>
      </dgm:t>
    </dgm:pt>
    <dgm:pt modelId="{ACB8C303-39D4-4609-BD8C-BD19ACF47206}" type="pres">
      <dgm:prSet presAssocID="{B897B277-1BB6-43F2-86C2-2AC43BDF18CB}" presName="hSp" presStyleCnt="0"/>
      <dgm:spPr/>
    </dgm:pt>
    <dgm:pt modelId="{0D7AD341-6F91-4BB3-8460-5C75159B1652}" type="pres">
      <dgm:prSet presAssocID="{B897B277-1BB6-43F2-86C2-2AC43BDF18CB}" presName="vProcSp" presStyleCnt="0"/>
      <dgm:spPr/>
    </dgm:pt>
    <dgm:pt modelId="{E334A75D-22D0-4FD9-9C6B-CB387929BF98}" type="pres">
      <dgm:prSet presAssocID="{B897B277-1BB6-43F2-86C2-2AC43BDF18CB}" presName="vSp1" presStyleCnt="0"/>
      <dgm:spPr/>
    </dgm:pt>
    <dgm:pt modelId="{DB690D3B-9D18-4DCB-A7F2-E63A0F2A9098}" type="pres">
      <dgm:prSet presAssocID="{B897B277-1BB6-43F2-86C2-2AC43BDF18CB}" presName="simulatedConn" presStyleLbl="solidFgAcc1" presStyleIdx="0" presStyleCnt="2"/>
      <dgm:spPr/>
    </dgm:pt>
    <dgm:pt modelId="{B69AC72F-9720-4C73-B815-54EEA2B3664C}" type="pres">
      <dgm:prSet presAssocID="{B897B277-1BB6-43F2-86C2-2AC43BDF18CB}" presName="vSp2" presStyleCnt="0"/>
      <dgm:spPr/>
    </dgm:pt>
    <dgm:pt modelId="{8701989E-EFE9-4BBF-B304-63E6407182B0}" type="pres">
      <dgm:prSet presAssocID="{B897B277-1BB6-43F2-86C2-2AC43BDF18CB}" presName="sibTrans" presStyleCnt="0"/>
      <dgm:spPr/>
    </dgm:pt>
    <dgm:pt modelId="{2E2E6926-C854-41E4-8E30-9BCFE83FDE25}" type="pres">
      <dgm:prSet presAssocID="{9F544A93-FF55-4FE6-B7D5-2CC10189F0AB}" presName="compositeNode" presStyleCnt="0">
        <dgm:presLayoutVars>
          <dgm:bulletEnabled val="1"/>
        </dgm:presLayoutVars>
      </dgm:prSet>
      <dgm:spPr/>
    </dgm:pt>
    <dgm:pt modelId="{41843842-C863-4CAE-8371-67835A37ACC8}" type="pres">
      <dgm:prSet presAssocID="{9F544A93-FF55-4FE6-B7D5-2CC10189F0AB}" presName="bgRect" presStyleLbl="node1" presStyleIdx="1" presStyleCnt="3"/>
      <dgm:spPr/>
      <dgm:t>
        <a:bodyPr/>
        <a:lstStyle/>
        <a:p>
          <a:endParaRPr lang="zh-CN" altLang="en-US"/>
        </a:p>
      </dgm:t>
    </dgm:pt>
    <dgm:pt modelId="{E0265497-51B3-4A5D-9433-AD6B89C4ED82}" type="pres">
      <dgm:prSet presAssocID="{9F544A93-FF55-4FE6-B7D5-2CC10189F0AB}" presName="parentNode" presStyleLbl="node1" presStyleIdx="1" presStyleCnt="3">
        <dgm:presLayoutVars>
          <dgm:chMax val="0"/>
          <dgm:bulletEnabled val="1"/>
        </dgm:presLayoutVars>
      </dgm:prSet>
      <dgm:spPr/>
      <dgm:t>
        <a:bodyPr/>
        <a:lstStyle/>
        <a:p>
          <a:endParaRPr lang="zh-CN" altLang="en-US"/>
        </a:p>
      </dgm:t>
    </dgm:pt>
    <dgm:pt modelId="{15DACD53-7E49-4E9B-8620-3095460A98F3}" type="pres">
      <dgm:prSet presAssocID="{9F544A93-FF55-4FE6-B7D5-2CC10189F0AB}" presName="childNode" presStyleLbl="node1" presStyleIdx="1" presStyleCnt="3">
        <dgm:presLayoutVars>
          <dgm:bulletEnabled val="1"/>
        </dgm:presLayoutVars>
      </dgm:prSet>
      <dgm:spPr/>
      <dgm:t>
        <a:bodyPr/>
        <a:lstStyle/>
        <a:p>
          <a:endParaRPr lang="zh-CN" altLang="en-US"/>
        </a:p>
      </dgm:t>
    </dgm:pt>
    <dgm:pt modelId="{80A6947F-F110-40B8-8321-B51DBF7B4249}" type="pres">
      <dgm:prSet presAssocID="{8E29646E-6F80-4982-BDC2-6B30186986E2}" presName="hSp" presStyleCnt="0"/>
      <dgm:spPr/>
    </dgm:pt>
    <dgm:pt modelId="{9ECFFDD9-7DDD-4589-B7F4-2AA720779E55}" type="pres">
      <dgm:prSet presAssocID="{8E29646E-6F80-4982-BDC2-6B30186986E2}" presName="vProcSp" presStyleCnt="0"/>
      <dgm:spPr/>
    </dgm:pt>
    <dgm:pt modelId="{83A2C3CF-7AE6-4024-8FA9-E94BBFE80E3E}" type="pres">
      <dgm:prSet presAssocID="{8E29646E-6F80-4982-BDC2-6B30186986E2}" presName="vSp1" presStyleCnt="0"/>
      <dgm:spPr/>
    </dgm:pt>
    <dgm:pt modelId="{BAD186E1-3A30-4B0C-B2C6-962DDDAD9C57}" type="pres">
      <dgm:prSet presAssocID="{8E29646E-6F80-4982-BDC2-6B30186986E2}" presName="simulatedConn" presStyleLbl="solidFgAcc1" presStyleIdx="1" presStyleCnt="2"/>
      <dgm:spPr/>
    </dgm:pt>
    <dgm:pt modelId="{249B0403-A250-41FE-827C-FED78DC8D391}" type="pres">
      <dgm:prSet presAssocID="{8E29646E-6F80-4982-BDC2-6B30186986E2}" presName="vSp2" presStyleCnt="0"/>
      <dgm:spPr/>
    </dgm:pt>
    <dgm:pt modelId="{9D18B64A-A03C-4BCC-8425-84C0FA78A69A}" type="pres">
      <dgm:prSet presAssocID="{8E29646E-6F80-4982-BDC2-6B30186986E2}" presName="sibTrans" presStyleCnt="0"/>
      <dgm:spPr/>
    </dgm:pt>
    <dgm:pt modelId="{D35F8708-8F2F-4DD0-99AB-2C2D6CA1742A}" type="pres">
      <dgm:prSet presAssocID="{F0E6C747-6DD2-4B18-ACEE-0CD48252D36D}" presName="compositeNode" presStyleCnt="0">
        <dgm:presLayoutVars>
          <dgm:bulletEnabled val="1"/>
        </dgm:presLayoutVars>
      </dgm:prSet>
      <dgm:spPr/>
    </dgm:pt>
    <dgm:pt modelId="{9EFA74A2-1FF8-4C1C-9E14-260E1F859F5E}" type="pres">
      <dgm:prSet presAssocID="{F0E6C747-6DD2-4B18-ACEE-0CD48252D36D}" presName="bgRect" presStyleLbl="node1" presStyleIdx="2" presStyleCnt="3"/>
      <dgm:spPr/>
      <dgm:t>
        <a:bodyPr/>
        <a:lstStyle/>
        <a:p>
          <a:endParaRPr lang="zh-CN" altLang="en-US"/>
        </a:p>
      </dgm:t>
    </dgm:pt>
    <dgm:pt modelId="{F1B55329-5E72-49DD-BA69-E40BA12A74F1}" type="pres">
      <dgm:prSet presAssocID="{F0E6C747-6DD2-4B18-ACEE-0CD48252D36D}" presName="parentNode" presStyleLbl="node1" presStyleIdx="2" presStyleCnt="3">
        <dgm:presLayoutVars>
          <dgm:chMax val="0"/>
          <dgm:bulletEnabled val="1"/>
        </dgm:presLayoutVars>
      </dgm:prSet>
      <dgm:spPr/>
      <dgm:t>
        <a:bodyPr/>
        <a:lstStyle/>
        <a:p>
          <a:endParaRPr lang="zh-CN" altLang="en-US"/>
        </a:p>
      </dgm:t>
    </dgm:pt>
    <dgm:pt modelId="{D8D0BF83-FA31-4245-B5A5-4FF76F3C18E8}" type="pres">
      <dgm:prSet presAssocID="{F0E6C747-6DD2-4B18-ACEE-0CD48252D36D}" presName="childNode" presStyleLbl="node1" presStyleIdx="2" presStyleCnt="3">
        <dgm:presLayoutVars>
          <dgm:bulletEnabled val="1"/>
        </dgm:presLayoutVars>
      </dgm:prSet>
      <dgm:spPr/>
      <dgm:t>
        <a:bodyPr/>
        <a:lstStyle/>
        <a:p>
          <a:endParaRPr lang="zh-CN" altLang="en-US"/>
        </a:p>
      </dgm:t>
    </dgm:pt>
  </dgm:ptLst>
  <dgm:cxnLst>
    <dgm:cxn modelId="{CA59C638-76E6-41BF-91DB-BA969B3A7068}" srcId="{635B1417-39E2-4530-88AC-0013E3B8B10A}" destId="{78E382DC-A859-4CBB-8D2A-69A2A6B5BCA4}" srcOrd="0" destOrd="0" parTransId="{BF93DB1A-3B22-4F33-A1FE-1068078D5538}" sibTransId="{B897B277-1BB6-43F2-86C2-2AC43BDF18CB}"/>
    <dgm:cxn modelId="{9D5DA515-90FB-415F-A6DB-810C187C8FE5}" type="presOf" srcId="{78E382DC-A859-4CBB-8D2A-69A2A6B5BCA4}" destId="{90EC1E4A-D9A4-4382-8EEA-D91169ECEA7B}" srcOrd="1" destOrd="0" presId="urn:microsoft.com/office/officeart/2005/8/layout/hProcess7"/>
    <dgm:cxn modelId="{05EBA2A7-691B-4446-B8AE-AC4F71B660B1}" srcId="{78E382DC-A859-4CBB-8D2A-69A2A6B5BCA4}" destId="{F6FE8E09-C8AB-4650-9DF8-180D6D9FB0BD}" srcOrd="0" destOrd="0" parTransId="{FEB65725-97E8-454E-9554-AB92DD046D2B}" sibTransId="{34B8BF1F-CA38-4D50-A524-E290DC064B55}"/>
    <dgm:cxn modelId="{3A00FF77-5A8C-4453-815B-33E86655139D}" srcId="{F0E6C747-6DD2-4B18-ACEE-0CD48252D36D}" destId="{DDE5B1FD-BD6B-4B45-BE9D-1BFFC636AB62}" srcOrd="0" destOrd="0" parTransId="{1F47B4BD-6FA3-4734-BB60-D35586FA7FFB}" sibTransId="{A741DA51-B5BC-4265-8B4D-633C58A09639}"/>
    <dgm:cxn modelId="{5F6F2626-2AD2-47FD-9EDE-598ABAB62794}" type="presOf" srcId="{78E382DC-A859-4CBB-8D2A-69A2A6B5BCA4}" destId="{8CAEA942-E4FC-4D6F-9FD9-3600818A0D49}" srcOrd="0" destOrd="0" presId="urn:microsoft.com/office/officeart/2005/8/layout/hProcess7"/>
    <dgm:cxn modelId="{73FC1583-D448-467D-97AC-E1A6B0CFCF04}" srcId="{9F544A93-FF55-4FE6-B7D5-2CC10189F0AB}" destId="{EACE5EBF-359F-48C5-B132-4E9647DC7DBC}" srcOrd="0" destOrd="0" parTransId="{4ADCA34F-6779-4B8C-A50A-27C7817BFE1C}" sibTransId="{A9951B1E-3906-488D-AA38-39DB10D6427B}"/>
    <dgm:cxn modelId="{87D3BAAF-C888-4E33-B95D-2D985FA9FDF7}" type="presOf" srcId="{635B1417-39E2-4530-88AC-0013E3B8B10A}" destId="{828E5E9E-1C05-4743-95E5-3C379B3BB46A}" srcOrd="0" destOrd="0" presId="urn:microsoft.com/office/officeart/2005/8/layout/hProcess7"/>
    <dgm:cxn modelId="{38EFEF31-6DAF-4EC1-BB3E-3A0A15660C4B}" type="presOf" srcId="{9F544A93-FF55-4FE6-B7D5-2CC10189F0AB}" destId="{E0265497-51B3-4A5D-9433-AD6B89C4ED82}" srcOrd="1" destOrd="0" presId="urn:microsoft.com/office/officeart/2005/8/layout/hProcess7"/>
    <dgm:cxn modelId="{4794C648-7D07-4013-AE6E-917CF4AF2126}" type="presOf" srcId="{DDE5B1FD-BD6B-4B45-BE9D-1BFFC636AB62}" destId="{D8D0BF83-FA31-4245-B5A5-4FF76F3C18E8}" srcOrd="0" destOrd="0" presId="urn:microsoft.com/office/officeart/2005/8/layout/hProcess7"/>
    <dgm:cxn modelId="{35C736EA-F2DC-4905-BEB0-C1E97F0BF0C4}" type="presOf" srcId="{9F544A93-FF55-4FE6-B7D5-2CC10189F0AB}" destId="{41843842-C863-4CAE-8371-67835A37ACC8}" srcOrd="0" destOrd="0" presId="urn:microsoft.com/office/officeart/2005/8/layout/hProcess7"/>
    <dgm:cxn modelId="{8888241E-E2F2-4C62-94EF-18B878971593}" srcId="{635B1417-39E2-4530-88AC-0013E3B8B10A}" destId="{9F544A93-FF55-4FE6-B7D5-2CC10189F0AB}" srcOrd="1" destOrd="0" parTransId="{BD421FCB-CD42-40A3-825A-A17EB91608CC}" sibTransId="{8E29646E-6F80-4982-BDC2-6B30186986E2}"/>
    <dgm:cxn modelId="{F2013382-183B-46ED-BB10-13A0ABDAD213}" type="presOf" srcId="{F6FE8E09-C8AB-4650-9DF8-180D6D9FB0BD}" destId="{A7F6B0B9-4379-4200-95A8-18AFFAC8D27D}" srcOrd="0" destOrd="0" presId="urn:microsoft.com/office/officeart/2005/8/layout/hProcess7"/>
    <dgm:cxn modelId="{A9520668-CBEE-4851-A9F0-A435FEBC3A6D}" type="presOf" srcId="{F0E6C747-6DD2-4B18-ACEE-0CD48252D36D}" destId="{9EFA74A2-1FF8-4C1C-9E14-260E1F859F5E}" srcOrd="0" destOrd="0" presId="urn:microsoft.com/office/officeart/2005/8/layout/hProcess7"/>
    <dgm:cxn modelId="{3647FDD3-A281-4C9F-BAD2-63532A9A852E}" type="presOf" srcId="{F0E6C747-6DD2-4B18-ACEE-0CD48252D36D}" destId="{F1B55329-5E72-49DD-BA69-E40BA12A74F1}" srcOrd="1" destOrd="0" presId="urn:microsoft.com/office/officeart/2005/8/layout/hProcess7"/>
    <dgm:cxn modelId="{16F56406-121A-40D1-BC80-6A41180FAB19}" srcId="{635B1417-39E2-4530-88AC-0013E3B8B10A}" destId="{F0E6C747-6DD2-4B18-ACEE-0CD48252D36D}" srcOrd="2" destOrd="0" parTransId="{C08EE5AC-25EF-45EA-922E-23F77510D4FA}" sibTransId="{6F4BEDB8-37B5-4C4F-8FDD-B9CA8A013EDB}"/>
    <dgm:cxn modelId="{7E58B7F7-6A73-4977-8B05-4A5144E301FF}" type="presOf" srcId="{EACE5EBF-359F-48C5-B132-4E9647DC7DBC}" destId="{15DACD53-7E49-4E9B-8620-3095460A98F3}" srcOrd="0" destOrd="0" presId="urn:microsoft.com/office/officeart/2005/8/layout/hProcess7"/>
    <dgm:cxn modelId="{57F4CFBC-864A-4518-9921-72E4F7278EC5}" type="presParOf" srcId="{828E5E9E-1C05-4743-95E5-3C379B3BB46A}" destId="{753A0E65-CE01-45A8-B603-55739906A082}" srcOrd="0" destOrd="0" presId="urn:microsoft.com/office/officeart/2005/8/layout/hProcess7"/>
    <dgm:cxn modelId="{C7C588D2-BE7E-44B4-A13D-2E42399FF68F}" type="presParOf" srcId="{753A0E65-CE01-45A8-B603-55739906A082}" destId="{8CAEA942-E4FC-4D6F-9FD9-3600818A0D49}" srcOrd="0" destOrd="0" presId="urn:microsoft.com/office/officeart/2005/8/layout/hProcess7"/>
    <dgm:cxn modelId="{9FEEF5C1-7CA6-4F3E-9132-B325F18D780E}" type="presParOf" srcId="{753A0E65-CE01-45A8-B603-55739906A082}" destId="{90EC1E4A-D9A4-4382-8EEA-D91169ECEA7B}" srcOrd="1" destOrd="0" presId="urn:microsoft.com/office/officeart/2005/8/layout/hProcess7"/>
    <dgm:cxn modelId="{2E09948A-9948-4C13-8487-87A1251D8C98}" type="presParOf" srcId="{753A0E65-CE01-45A8-B603-55739906A082}" destId="{A7F6B0B9-4379-4200-95A8-18AFFAC8D27D}" srcOrd="2" destOrd="0" presId="urn:microsoft.com/office/officeart/2005/8/layout/hProcess7"/>
    <dgm:cxn modelId="{55EF97A3-6A02-47D1-825A-5C94145AD726}" type="presParOf" srcId="{828E5E9E-1C05-4743-95E5-3C379B3BB46A}" destId="{ACB8C303-39D4-4609-BD8C-BD19ACF47206}" srcOrd="1" destOrd="0" presId="urn:microsoft.com/office/officeart/2005/8/layout/hProcess7"/>
    <dgm:cxn modelId="{D79DCE40-D8AF-4A9B-BAAE-F3DC2ED6C035}" type="presParOf" srcId="{828E5E9E-1C05-4743-95E5-3C379B3BB46A}" destId="{0D7AD341-6F91-4BB3-8460-5C75159B1652}" srcOrd="2" destOrd="0" presId="urn:microsoft.com/office/officeart/2005/8/layout/hProcess7"/>
    <dgm:cxn modelId="{0BAF2F6D-2722-45BA-A485-3E042AEADDBC}" type="presParOf" srcId="{0D7AD341-6F91-4BB3-8460-5C75159B1652}" destId="{E334A75D-22D0-4FD9-9C6B-CB387929BF98}" srcOrd="0" destOrd="0" presId="urn:microsoft.com/office/officeart/2005/8/layout/hProcess7"/>
    <dgm:cxn modelId="{8DC4260D-B133-42C7-98CE-159C7BD2048A}" type="presParOf" srcId="{0D7AD341-6F91-4BB3-8460-5C75159B1652}" destId="{DB690D3B-9D18-4DCB-A7F2-E63A0F2A9098}" srcOrd="1" destOrd="0" presId="urn:microsoft.com/office/officeart/2005/8/layout/hProcess7"/>
    <dgm:cxn modelId="{0ABD680A-924B-435B-B1DC-F044873E8E99}" type="presParOf" srcId="{0D7AD341-6F91-4BB3-8460-5C75159B1652}" destId="{B69AC72F-9720-4C73-B815-54EEA2B3664C}" srcOrd="2" destOrd="0" presId="urn:microsoft.com/office/officeart/2005/8/layout/hProcess7"/>
    <dgm:cxn modelId="{89B5ED59-B214-4B8C-85B3-5CDC812BBC61}" type="presParOf" srcId="{828E5E9E-1C05-4743-95E5-3C379B3BB46A}" destId="{8701989E-EFE9-4BBF-B304-63E6407182B0}" srcOrd="3" destOrd="0" presId="urn:microsoft.com/office/officeart/2005/8/layout/hProcess7"/>
    <dgm:cxn modelId="{F4985B39-D313-48E3-B6F8-935719B0F0DE}" type="presParOf" srcId="{828E5E9E-1C05-4743-95E5-3C379B3BB46A}" destId="{2E2E6926-C854-41E4-8E30-9BCFE83FDE25}" srcOrd="4" destOrd="0" presId="urn:microsoft.com/office/officeart/2005/8/layout/hProcess7"/>
    <dgm:cxn modelId="{46054379-153F-44B7-AA78-793E26FAFE35}" type="presParOf" srcId="{2E2E6926-C854-41E4-8E30-9BCFE83FDE25}" destId="{41843842-C863-4CAE-8371-67835A37ACC8}" srcOrd="0" destOrd="0" presId="urn:microsoft.com/office/officeart/2005/8/layout/hProcess7"/>
    <dgm:cxn modelId="{2B5DDD30-FBAE-4181-895D-F77223A476DE}" type="presParOf" srcId="{2E2E6926-C854-41E4-8E30-9BCFE83FDE25}" destId="{E0265497-51B3-4A5D-9433-AD6B89C4ED82}" srcOrd="1" destOrd="0" presId="urn:microsoft.com/office/officeart/2005/8/layout/hProcess7"/>
    <dgm:cxn modelId="{6352C9D8-C041-45E2-AF17-E5549DCAC523}" type="presParOf" srcId="{2E2E6926-C854-41E4-8E30-9BCFE83FDE25}" destId="{15DACD53-7E49-4E9B-8620-3095460A98F3}" srcOrd="2" destOrd="0" presId="urn:microsoft.com/office/officeart/2005/8/layout/hProcess7"/>
    <dgm:cxn modelId="{DCBBAC09-3DB1-493A-8827-91F3F0642424}" type="presParOf" srcId="{828E5E9E-1C05-4743-95E5-3C379B3BB46A}" destId="{80A6947F-F110-40B8-8321-B51DBF7B4249}" srcOrd="5" destOrd="0" presId="urn:microsoft.com/office/officeart/2005/8/layout/hProcess7"/>
    <dgm:cxn modelId="{F79A8AD4-E28E-4251-B7CF-63F7E8232FDE}" type="presParOf" srcId="{828E5E9E-1C05-4743-95E5-3C379B3BB46A}" destId="{9ECFFDD9-7DDD-4589-B7F4-2AA720779E55}" srcOrd="6" destOrd="0" presId="urn:microsoft.com/office/officeart/2005/8/layout/hProcess7"/>
    <dgm:cxn modelId="{AB761403-D435-4B7C-897E-C759519AD916}" type="presParOf" srcId="{9ECFFDD9-7DDD-4589-B7F4-2AA720779E55}" destId="{83A2C3CF-7AE6-4024-8FA9-E94BBFE80E3E}" srcOrd="0" destOrd="0" presId="urn:microsoft.com/office/officeart/2005/8/layout/hProcess7"/>
    <dgm:cxn modelId="{D3061865-D8D6-44B1-8075-344C6608C366}" type="presParOf" srcId="{9ECFFDD9-7DDD-4589-B7F4-2AA720779E55}" destId="{BAD186E1-3A30-4B0C-B2C6-962DDDAD9C57}" srcOrd="1" destOrd="0" presId="urn:microsoft.com/office/officeart/2005/8/layout/hProcess7"/>
    <dgm:cxn modelId="{2FBB57C2-78E0-4FCD-BEE5-4DCA506056C5}" type="presParOf" srcId="{9ECFFDD9-7DDD-4589-B7F4-2AA720779E55}" destId="{249B0403-A250-41FE-827C-FED78DC8D391}" srcOrd="2" destOrd="0" presId="urn:microsoft.com/office/officeart/2005/8/layout/hProcess7"/>
    <dgm:cxn modelId="{7A056066-C57F-42D4-B87B-8D9560BA57E4}" type="presParOf" srcId="{828E5E9E-1C05-4743-95E5-3C379B3BB46A}" destId="{9D18B64A-A03C-4BCC-8425-84C0FA78A69A}" srcOrd="7" destOrd="0" presId="urn:microsoft.com/office/officeart/2005/8/layout/hProcess7"/>
    <dgm:cxn modelId="{46B57E27-90CB-4319-940F-7FAF3D7DD17D}" type="presParOf" srcId="{828E5E9E-1C05-4743-95E5-3C379B3BB46A}" destId="{D35F8708-8F2F-4DD0-99AB-2C2D6CA1742A}" srcOrd="8" destOrd="0" presId="urn:microsoft.com/office/officeart/2005/8/layout/hProcess7"/>
    <dgm:cxn modelId="{4B23056C-34AC-43A2-9B3B-10A8F2D95A6F}" type="presParOf" srcId="{D35F8708-8F2F-4DD0-99AB-2C2D6CA1742A}" destId="{9EFA74A2-1FF8-4C1C-9E14-260E1F859F5E}" srcOrd="0" destOrd="0" presId="urn:microsoft.com/office/officeart/2005/8/layout/hProcess7"/>
    <dgm:cxn modelId="{820B53AA-9381-4EAF-B005-6E505EF2EB1C}" type="presParOf" srcId="{D35F8708-8F2F-4DD0-99AB-2C2D6CA1742A}" destId="{F1B55329-5E72-49DD-BA69-E40BA12A74F1}" srcOrd="1" destOrd="0" presId="urn:microsoft.com/office/officeart/2005/8/layout/hProcess7"/>
    <dgm:cxn modelId="{A9C7BF44-D6FB-497D-B33E-10B353705BFF}" type="presParOf" srcId="{D35F8708-8F2F-4DD0-99AB-2C2D6CA1742A}" destId="{D8D0BF83-FA31-4245-B5A5-4FF76F3C18E8}"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184EE6-B9FB-48E6-9A0E-8B561593DEB2}"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zh-CN" altLang="en-US"/>
        </a:p>
      </dgm:t>
    </dgm:pt>
    <dgm:pt modelId="{76BFE142-B6FA-4367-B967-4C2F967CC026}">
      <dgm:prSet phldrT="[文本]"/>
      <dgm:spPr/>
      <dgm:t>
        <a:bodyPr/>
        <a:lstStyle/>
        <a:p>
          <a:r>
            <a:rPr lang="zh-CN" altLang="en-US" dirty="0" smtClean="0"/>
            <a:t>为啥学习线性表</a:t>
          </a:r>
          <a:r>
            <a:rPr lang="zh-CN" altLang="en-US" dirty="0" smtClean="0"/>
            <a:t>？</a:t>
          </a:r>
          <a:endParaRPr lang="zh-CN" altLang="en-US" dirty="0"/>
        </a:p>
      </dgm:t>
    </dgm:pt>
    <dgm:pt modelId="{C5EE84A1-8656-400B-8775-FE7D5CA96804}" type="parTrans" cxnId="{874C37AB-38E8-46F9-AC13-470949BFA639}">
      <dgm:prSet/>
      <dgm:spPr/>
      <dgm:t>
        <a:bodyPr/>
        <a:lstStyle/>
        <a:p>
          <a:endParaRPr lang="zh-CN" altLang="en-US"/>
        </a:p>
      </dgm:t>
    </dgm:pt>
    <dgm:pt modelId="{0E8B2FB7-DA14-498D-8933-EFD48B840415}" type="sibTrans" cxnId="{874C37AB-38E8-46F9-AC13-470949BFA639}">
      <dgm:prSet/>
      <dgm:spPr/>
      <dgm:t>
        <a:bodyPr/>
        <a:lstStyle/>
        <a:p>
          <a:endParaRPr lang="zh-CN" altLang="en-US"/>
        </a:p>
      </dgm:t>
    </dgm:pt>
    <dgm:pt modelId="{D90F4777-526F-41CF-86FC-0479CFB255E1}">
      <dgm:prSet phldrT="[文本]"/>
      <dgm:spPr/>
      <dgm:t>
        <a:bodyPr/>
        <a:lstStyle/>
        <a:p>
          <a:r>
            <a:rPr lang="zh-CN" altLang="en-US" dirty="0" smtClean="0"/>
            <a:t>我们存储他们在哪里</a:t>
          </a:r>
          <a:r>
            <a:rPr lang="zh-CN" altLang="en-US" dirty="0" smtClean="0"/>
            <a:t>？</a:t>
          </a:r>
          <a:r>
            <a:rPr lang="en-US" altLang="zh-CN" dirty="0" smtClean="0"/>
            <a:t>2’</a:t>
          </a:r>
          <a:endParaRPr lang="zh-CN" altLang="en-US" dirty="0"/>
        </a:p>
      </dgm:t>
    </dgm:pt>
    <dgm:pt modelId="{BBDE3130-D1DA-4D45-A431-0806E32766B5}" type="parTrans" cxnId="{F5DE1263-5EFB-4F97-978E-B0E7EEA87CC5}">
      <dgm:prSet/>
      <dgm:spPr/>
      <dgm:t>
        <a:bodyPr/>
        <a:lstStyle/>
        <a:p>
          <a:endParaRPr lang="zh-CN" altLang="en-US"/>
        </a:p>
      </dgm:t>
    </dgm:pt>
    <dgm:pt modelId="{14F85C08-D493-49CD-8103-A344A755430E}" type="sibTrans" cxnId="{F5DE1263-5EFB-4F97-978E-B0E7EEA87CC5}">
      <dgm:prSet/>
      <dgm:spPr/>
      <dgm:t>
        <a:bodyPr/>
        <a:lstStyle/>
        <a:p>
          <a:endParaRPr lang="zh-CN" altLang="en-US"/>
        </a:p>
      </dgm:t>
    </dgm:pt>
    <dgm:pt modelId="{74423E62-9E14-419F-BAC4-925EF7A30A32}">
      <dgm:prSet phldrT="[文本]"/>
      <dgm:spPr/>
      <dgm:t>
        <a:bodyPr/>
        <a:lstStyle/>
        <a:p>
          <a:r>
            <a:rPr lang="zh-CN" altLang="en-US" dirty="0" smtClean="0"/>
            <a:t>他们能够顺序吗</a:t>
          </a:r>
          <a:r>
            <a:rPr lang="zh-CN" altLang="en-US" dirty="0" smtClean="0"/>
            <a:t>？</a:t>
          </a:r>
          <a:endParaRPr lang="zh-CN" altLang="en-US" dirty="0"/>
        </a:p>
      </dgm:t>
    </dgm:pt>
    <dgm:pt modelId="{EFDCCA6E-EE01-49BF-8143-78AC8BB6B9EA}" type="parTrans" cxnId="{1F4F22E3-5F77-4360-80ED-C9CBB8D3F9BC}">
      <dgm:prSet/>
      <dgm:spPr/>
      <dgm:t>
        <a:bodyPr/>
        <a:lstStyle/>
        <a:p>
          <a:endParaRPr lang="zh-CN" altLang="en-US"/>
        </a:p>
      </dgm:t>
    </dgm:pt>
    <dgm:pt modelId="{5B414B9D-A5DC-4A75-9F15-88E729706A38}" type="sibTrans" cxnId="{1F4F22E3-5F77-4360-80ED-C9CBB8D3F9BC}">
      <dgm:prSet/>
      <dgm:spPr/>
      <dgm:t>
        <a:bodyPr/>
        <a:lstStyle/>
        <a:p>
          <a:endParaRPr lang="zh-CN" altLang="en-US"/>
        </a:p>
      </dgm:t>
    </dgm:pt>
    <dgm:pt modelId="{FDDDC40C-3953-4806-8959-803CA0BD9953}" type="pres">
      <dgm:prSet presAssocID="{5A184EE6-B9FB-48E6-9A0E-8B561593DEB2}" presName="linear" presStyleCnt="0">
        <dgm:presLayoutVars>
          <dgm:dir/>
          <dgm:animLvl val="lvl"/>
          <dgm:resizeHandles val="exact"/>
        </dgm:presLayoutVars>
      </dgm:prSet>
      <dgm:spPr/>
      <dgm:t>
        <a:bodyPr/>
        <a:lstStyle/>
        <a:p>
          <a:endParaRPr lang="zh-CN" altLang="en-US"/>
        </a:p>
      </dgm:t>
    </dgm:pt>
    <dgm:pt modelId="{FCD4CA3B-01DB-491C-9546-023D0D90EC7A}" type="pres">
      <dgm:prSet presAssocID="{76BFE142-B6FA-4367-B967-4C2F967CC026}" presName="parentLin" presStyleCnt="0"/>
      <dgm:spPr/>
    </dgm:pt>
    <dgm:pt modelId="{2E293C2E-1872-4033-919F-E5572C1C6D67}" type="pres">
      <dgm:prSet presAssocID="{76BFE142-B6FA-4367-B967-4C2F967CC026}" presName="parentLeftMargin" presStyleLbl="node1" presStyleIdx="0" presStyleCnt="3"/>
      <dgm:spPr/>
      <dgm:t>
        <a:bodyPr/>
        <a:lstStyle/>
        <a:p>
          <a:endParaRPr lang="zh-CN" altLang="en-US"/>
        </a:p>
      </dgm:t>
    </dgm:pt>
    <dgm:pt modelId="{6FA607F4-06BB-4285-8D51-DBB92DF9D1BF}" type="pres">
      <dgm:prSet presAssocID="{76BFE142-B6FA-4367-B967-4C2F967CC026}" presName="parentText" presStyleLbl="node1" presStyleIdx="0" presStyleCnt="3">
        <dgm:presLayoutVars>
          <dgm:chMax val="0"/>
          <dgm:bulletEnabled val="1"/>
        </dgm:presLayoutVars>
      </dgm:prSet>
      <dgm:spPr/>
      <dgm:t>
        <a:bodyPr/>
        <a:lstStyle/>
        <a:p>
          <a:endParaRPr lang="zh-CN" altLang="en-US"/>
        </a:p>
      </dgm:t>
    </dgm:pt>
    <dgm:pt modelId="{450DD728-AEBC-4367-9D1C-F0FB71249C77}" type="pres">
      <dgm:prSet presAssocID="{76BFE142-B6FA-4367-B967-4C2F967CC026}" presName="negativeSpace" presStyleCnt="0"/>
      <dgm:spPr/>
    </dgm:pt>
    <dgm:pt modelId="{A154624A-94F2-47A5-892F-DEBEB744F36B}" type="pres">
      <dgm:prSet presAssocID="{76BFE142-B6FA-4367-B967-4C2F967CC026}" presName="childText" presStyleLbl="conFgAcc1" presStyleIdx="0" presStyleCnt="3">
        <dgm:presLayoutVars>
          <dgm:bulletEnabled val="1"/>
        </dgm:presLayoutVars>
      </dgm:prSet>
      <dgm:spPr/>
    </dgm:pt>
    <dgm:pt modelId="{3B01C0E6-C0C4-4E2C-B10E-3797BADA2072}" type="pres">
      <dgm:prSet presAssocID="{0E8B2FB7-DA14-498D-8933-EFD48B840415}" presName="spaceBetweenRectangles" presStyleCnt="0"/>
      <dgm:spPr/>
    </dgm:pt>
    <dgm:pt modelId="{6078839C-9C47-4F96-84BA-0177BAA4790E}" type="pres">
      <dgm:prSet presAssocID="{D90F4777-526F-41CF-86FC-0479CFB255E1}" presName="parentLin" presStyleCnt="0"/>
      <dgm:spPr/>
    </dgm:pt>
    <dgm:pt modelId="{FB8D244F-44B0-4099-A66C-81923DBC032C}" type="pres">
      <dgm:prSet presAssocID="{D90F4777-526F-41CF-86FC-0479CFB255E1}" presName="parentLeftMargin" presStyleLbl="node1" presStyleIdx="0" presStyleCnt="3"/>
      <dgm:spPr/>
      <dgm:t>
        <a:bodyPr/>
        <a:lstStyle/>
        <a:p>
          <a:endParaRPr lang="zh-CN" altLang="en-US"/>
        </a:p>
      </dgm:t>
    </dgm:pt>
    <dgm:pt modelId="{27DF9F11-BF36-43F1-91BF-3C620E4D2843}" type="pres">
      <dgm:prSet presAssocID="{D90F4777-526F-41CF-86FC-0479CFB255E1}" presName="parentText" presStyleLbl="node1" presStyleIdx="1" presStyleCnt="3">
        <dgm:presLayoutVars>
          <dgm:chMax val="0"/>
          <dgm:bulletEnabled val="1"/>
        </dgm:presLayoutVars>
      </dgm:prSet>
      <dgm:spPr/>
      <dgm:t>
        <a:bodyPr/>
        <a:lstStyle/>
        <a:p>
          <a:endParaRPr lang="zh-CN" altLang="en-US"/>
        </a:p>
      </dgm:t>
    </dgm:pt>
    <dgm:pt modelId="{B8EE80E6-7730-4A8A-9B90-D85E43F48BB3}" type="pres">
      <dgm:prSet presAssocID="{D90F4777-526F-41CF-86FC-0479CFB255E1}" presName="negativeSpace" presStyleCnt="0"/>
      <dgm:spPr/>
    </dgm:pt>
    <dgm:pt modelId="{F952F842-9F32-44B7-BA4E-421C81FB6F2F}" type="pres">
      <dgm:prSet presAssocID="{D90F4777-526F-41CF-86FC-0479CFB255E1}" presName="childText" presStyleLbl="conFgAcc1" presStyleIdx="1" presStyleCnt="3">
        <dgm:presLayoutVars>
          <dgm:bulletEnabled val="1"/>
        </dgm:presLayoutVars>
      </dgm:prSet>
      <dgm:spPr/>
    </dgm:pt>
    <dgm:pt modelId="{8B8CD35A-BF8D-4AEF-AE4F-ACD6669240A8}" type="pres">
      <dgm:prSet presAssocID="{14F85C08-D493-49CD-8103-A344A755430E}" presName="spaceBetweenRectangles" presStyleCnt="0"/>
      <dgm:spPr/>
    </dgm:pt>
    <dgm:pt modelId="{E9A78E15-8E6F-4FBD-86C4-135B8B6EC1C7}" type="pres">
      <dgm:prSet presAssocID="{74423E62-9E14-419F-BAC4-925EF7A30A32}" presName="parentLin" presStyleCnt="0"/>
      <dgm:spPr/>
    </dgm:pt>
    <dgm:pt modelId="{8AC8918B-1C53-4847-B2AB-5DBCE211B0C3}" type="pres">
      <dgm:prSet presAssocID="{74423E62-9E14-419F-BAC4-925EF7A30A32}" presName="parentLeftMargin" presStyleLbl="node1" presStyleIdx="1" presStyleCnt="3"/>
      <dgm:spPr/>
      <dgm:t>
        <a:bodyPr/>
        <a:lstStyle/>
        <a:p>
          <a:endParaRPr lang="zh-CN" altLang="en-US"/>
        </a:p>
      </dgm:t>
    </dgm:pt>
    <dgm:pt modelId="{0A873EE9-9E0A-44EA-BAD9-34B334A493F2}" type="pres">
      <dgm:prSet presAssocID="{74423E62-9E14-419F-BAC4-925EF7A30A32}" presName="parentText" presStyleLbl="node1" presStyleIdx="2" presStyleCnt="3">
        <dgm:presLayoutVars>
          <dgm:chMax val="0"/>
          <dgm:bulletEnabled val="1"/>
        </dgm:presLayoutVars>
      </dgm:prSet>
      <dgm:spPr/>
      <dgm:t>
        <a:bodyPr/>
        <a:lstStyle/>
        <a:p>
          <a:endParaRPr lang="zh-CN" altLang="en-US"/>
        </a:p>
      </dgm:t>
    </dgm:pt>
    <dgm:pt modelId="{8020961E-6E74-44AA-9813-BCDC788592A0}" type="pres">
      <dgm:prSet presAssocID="{74423E62-9E14-419F-BAC4-925EF7A30A32}" presName="negativeSpace" presStyleCnt="0"/>
      <dgm:spPr/>
    </dgm:pt>
    <dgm:pt modelId="{B286DB09-D307-4F3D-97BA-EE9368FF894C}" type="pres">
      <dgm:prSet presAssocID="{74423E62-9E14-419F-BAC4-925EF7A30A32}" presName="childText" presStyleLbl="conFgAcc1" presStyleIdx="2" presStyleCnt="3">
        <dgm:presLayoutVars>
          <dgm:bulletEnabled val="1"/>
        </dgm:presLayoutVars>
      </dgm:prSet>
      <dgm:spPr/>
    </dgm:pt>
  </dgm:ptLst>
  <dgm:cxnLst>
    <dgm:cxn modelId="{2C1F2B66-390A-4309-8D7D-E9EFC3CE07B5}" type="presOf" srcId="{D90F4777-526F-41CF-86FC-0479CFB255E1}" destId="{27DF9F11-BF36-43F1-91BF-3C620E4D2843}" srcOrd="1" destOrd="0" presId="urn:microsoft.com/office/officeart/2005/8/layout/list1"/>
    <dgm:cxn modelId="{1F346AB0-E601-40EE-A72D-43B60C839E24}" type="presOf" srcId="{74423E62-9E14-419F-BAC4-925EF7A30A32}" destId="{0A873EE9-9E0A-44EA-BAD9-34B334A493F2}" srcOrd="1" destOrd="0" presId="urn:microsoft.com/office/officeart/2005/8/layout/list1"/>
    <dgm:cxn modelId="{1F4F22E3-5F77-4360-80ED-C9CBB8D3F9BC}" srcId="{5A184EE6-B9FB-48E6-9A0E-8B561593DEB2}" destId="{74423E62-9E14-419F-BAC4-925EF7A30A32}" srcOrd="2" destOrd="0" parTransId="{EFDCCA6E-EE01-49BF-8143-78AC8BB6B9EA}" sibTransId="{5B414B9D-A5DC-4A75-9F15-88E729706A38}"/>
    <dgm:cxn modelId="{F25575A6-BDBF-4A8D-9238-C78C74307A8C}" type="presOf" srcId="{5A184EE6-B9FB-48E6-9A0E-8B561593DEB2}" destId="{FDDDC40C-3953-4806-8959-803CA0BD9953}" srcOrd="0" destOrd="0" presId="urn:microsoft.com/office/officeart/2005/8/layout/list1"/>
    <dgm:cxn modelId="{874C37AB-38E8-46F9-AC13-470949BFA639}" srcId="{5A184EE6-B9FB-48E6-9A0E-8B561593DEB2}" destId="{76BFE142-B6FA-4367-B967-4C2F967CC026}" srcOrd="0" destOrd="0" parTransId="{C5EE84A1-8656-400B-8775-FE7D5CA96804}" sibTransId="{0E8B2FB7-DA14-498D-8933-EFD48B840415}"/>
    <dgm:cxn modelId="{93B208F4-7801-42F9-B9C0-3CDBC614B342}" type="presOf" srcId="{74423E62-9E14-419F-BAC4-925EF7A30A32}" destId="{8AC8918B-1C53-4847-B2AB-5DBCE211B0C3}" srcOrd="0" destOrd="0" presId="urn:microsoft.com/office/officeart/2005/8/layout/list1"/>
    <dgm:cxn modelId="{F5DE1263-5EFB-4F97-978E-B0E7EEA87CC5}" srcId="{5A184EE6-B9FB-48E6-9A0E-8B561593DEB2}" destId="{D90F4777-526F-41CF-86FC-0479CFB255E1}" srcOrd="1" destOrd="0" parTransId="{BBDE3130-D1DA-4D45-A431-0806E32766B5}" sibTransId="{14F85C08-D493-49CD-8103-A344A755430E}"/>
    <dgm:cxn modelId="{BFCB33C5-3B45-48D9-B564-F697FD55BC9D}" type="presOf" srcId="{76BFE142-B6FA-4367-B967-4C2F967CC026}" destId="{2E293C2E-1872-4033-919F-E5572C1C6D67}" srcOrd="0" destOrd="0" presId="urn:microsoft.com/office/officeart/2005/8/layout/list1"/>
    <dgm:cxn modelId="{A2649032-13D7-4198-BA88-01739A1CDB53}" type="presOf" srcId="{76BFE142-B6FA-4367-B967-4C2F967CC026}" destId="{6FA607F4-06BB-4285-8D51-DBB92DF9D1BF}" srcOrd="1" destOrd="0" presId="urn:microsoft.com/office/officeart/2005/8/layout/list1"/>
    <dgm:cxn modelId="{94EC9FA1-58FF-4599-BD5C-B2E7451A5232}" type="presOf" srcId="{D90F4777-526F-41CF-86FC-0479CFB255E1}" destId="{FB8D244F-44B0-4099-A66C-81923DBC032C}" srcOrd="0" destOrd="0" presId="urn:microsoft.com/office/officeart/2005/8/layout/list1"/>
    <dgm:cxn modelId="{BDB4B768-FB5B-4096-8455-532E2F1E5ADE}" type="presParOf" srcId="{FDDDC40C-3953-4806-8959-803CA0BD9953}" destId="{FCD4CA3B-01DB-491C-9546-023D0D90EC7A}" srcOrd="0" destOrd="0" presId="urn:microsoft.com/office/officeart/2005/8/layout/list1"/>
    <dgm:cxn modelId="{79FF9A58-16D0-4BC5-9E66-12A239CA0660}" type="presParOf" srcId="{FCD4CA3B-01DB-491C-9546-023D0D90EC7A}" destId="{2E293C2E-1872-4033-919F-E5572C1C6D67}" srcOrd="0" destOrd="0" presId="urn:microsoft.com/office/officeart/2005/8/layout/list1"/>
    <dgm:cxn modelId="{775D750E-101E-4C23-97C8-032CC49E3394}" type="presParOf" srcId="{FCD4CA3B-01DB-491C-9546-023D0D90EC7A}" destId="{6FA607F4-06BB-4285-8D51-DBB92DF9D1BF}" srcOrd="1" destOrd="0" presId="urn:microsoft.com/office/officeart/2005/8/layout/list1"/>
    <dgm:cxn modelId="{DE1AFE9E-9316-46A3-AEFA-966EBFCD96DE}" type="presParOf" srcId="{FDDDC40C-3953-4806-8959-803CA0BD9953}" destId="{450DD728-AEBC-4367-9D1C-F0FB71249C77}" srcOrd="1" destOrd="0" presId="urn:microsoft.com/office/officeart/2005/8/layout/list1"/>
    <dgm:cxn modelId="{B242B3C3-DBFE-43CD-AAF0-A439D06C3806}" type="presParOf" srcId="{FDDDC40C-3953-4806-8959-803CA0BD9953}" destId="{A154624A-94F2-47A5-892F-DEBEB744F36B}" srcOrd="2" destOrd="0" presId="urn:microsoft.com/office/officeart/2005/8/layout/list1"/>
    <dgm:cxn modelId="{4FABE862-A972-409D-A930-B1FAD1903FF8}" type="presParOf" srcId="{FDDDC40C-3953-4806-8959-803CA0BD9953}" destId="{3B01C0E6-C0C4-4E2C-B10E-3797BADA2072}" srcOrd="3" destOrd="0" presId="urn:microsoft.com/office/officeart/2005/8/layout/list1"/>
    <dgm:cxn modelId="{723BC4A8-FFC2-480E-876B-663CDE31CE44}" type="presParOf" srcId="{FDDDC40C-3953-4806-8959-803CA0BD9953}" destId="{6078839C-9C47-4F96-84BA-0177BAA4790E}" srcOrd="4" destOrd="0" presId="urn:microsoft.com/office/officeart/2005/8/layout/list1"/>
    <dgm:cxn modelId="{823C68D9-7CC4-44AD-A461-2C46186C4794}" type="presParOf" srcId="{6078839C-9C47-4F96-84BA-0177BAA4790E}" destId="{FB8D244F-44B0-4099-A66C-81923DBC032C}" srcOrd="0" destOrd="0" presId="urn:microsoft.com/office/officeart/2005/8/layout/list1"/>
    <dgm:cxn modelId="{7A92F5C6-53FF-42AD-A379-4E79EC75D5DD}" type="presParOf" srcId="{6078839C-9C47-4F96-84BA-0177BAA4790E}" destId="{27DF9F11-BF36-43F1-91BF-3C620E4D2843}" srcOrd="1" destOrd="0" presId="urn:microsoft.com/office/officeart/2005/8/layout/list1"/>
    <dgm:cxn modelId="{F963130A-319D-472D-A7C0-BAA91D9C3822}" type="presParOf" srcId="{FDDDC40C-3953-4806-8959-803CA0BD9953}" destId="{B8EE80E6-7730-4A8A-9B90-D85E43F48BB3}" srcOrd="5" destOrd="0" presId="urn:microsoft.com/office/officeart/2005/8/layout/list1"/>
    <dgm:cxn modelId="{19AED35D-28C9-422B-82FD-7D51AABFA82B}" type="presParOf" srcId="{FDDDC40C-3953-4806-8959-803CA0BD9953}" destId="{F952F842-9F32-44B7-BA4E-421C81FB6F2F}" srcOrd="6" destOrd="0" presId="urn:microsoft.com/office/officeart/2005/8/layout/list1"/>
    <dgm:cxn modelId="{B160FE10-8EC1-472A-A046-789D022C95E0}" type="presParOf" srcId="{FDDDC40C-3953-4806-8959-803CA0BD9953}" destId="{8B8CD35A-BF8D-4AEF-AE4F-ACD6669240A8}" srcOrd="7" destOrd="0" presId="urn:microsoft.com/office/officeart/2005/8/layout/list1"/>
    <dgm:cxn modelId="{383FF0FD-7885-45E7-A9D8-5C526D48C23B}" type="presParOf" srcId="{FDDDC40C-3953-4806-8959-803CA0BD9953}" destId="{E9A78E15-8E6F-4FBD-86C4-135B8B6EC1C7}" srcOrd="8" destOrd="0" presId="urn:microsoft.com/office/officeart/2005/8/layout/list1"/>
    <dgm:cxn modelId="{FC3DB6F2-50AD-4361-87E4-C7B7D59824EF}" type="presParOf" srcId="{E9A78E15-8E6F-4FBD-86C4-135B8B6EC1C7}" destId="{8AC8918B-1C53-4847-B2AB-5DBCE211B0C3}" srcOrd="0" destOrd="0" presId="urn:microsoft.com/office/officeart/2005/8/layout/list1"/>
    <dgm:cxn modelId="{AD4CF0A4-BB6C-4399-A667-0415CFE9FCEC}" type="presParOf" srcId="{E9A78E15-8E6F-4FBD-86C4-135B8B6EC1C7}" destId="{0A873EE9-9E0A-44EA-BAD9-34B334A493F2}" srcOrd="1" destOrd="0" presId="urn:microsoft.com/office/officeart/2005/8/layout/list1"/>
    <dgm:cxn modelId="{B4BE1F6D-BCCF-4389-B693-410A0EDD1E40}" type="presParOf" srcId="{FDDDC40C-3953-4806-8959-803CA0BD9953}" destId="{8020961E-6E74-44AA-9813-BCDC788592A0}" srcOrd="9" destOrd="0" presId="urn:microsoft.com/office/officeart/2005/8/layout/list1"/>
    <dgm:cxn modelId="{5B79BFE2-F3E9-49D0-A26D-9AC5C6834134}" type="presParOf" srcId="{FDDDC40C-3953-4806-8959-803CA0BD9953}" destId="{B286DB09-D307-4F3D-97BA-EE9368FF894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7CE16C-C27D-4AEC-8B3E-03E406881971}"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EE0C52A6-59DB-4B68-B3DE-38242B44E841}">
      <dgm:prSet phldrT="[文本]"/>
      <dgm:spPr/>
      <dgm:t>
        <a:bodyPr/>
        <a:lstStyle/>
        <a:p>
          <a:r>
            <a:rPr lang="en-US" altLang="zh-CN" dirty="0" smtClean="0"/>
            <a:t>Q</a:t>
          </a:r>
          <a:r>
            <a:rPr lang="zh-CN" altLang="en-US" dirty="0" smtClean="0"/>
            <a:t>：是不是有更快的方法进行搜索？？？？</a:t>
          </a:r>
          <a:endParaRPr lang="zh-CN" altLang="en-US" dirty="0"/>
        </a:p>
      </dgm:t>
    </dgm:pt>
    <dgm:pt modelId="{A9819E75-8AB2-4AA5-97B4-EE548FE896B7}" type="parTrans" cxnId="{A12F2814-6BF5-479C-B625-8A170726CC4E}">
      <dgm:prSet/>
      <dgm:spPr/>
      <dgm:t>
        <a:bodyPr/>
        <a:lstStyle/>
        <a:p>
          <a:endParaRPr lang="zh-CN" altLang="en-US"/>
        </a:p>
      </dgm:t>
    </dgm:pt>
    <dgm:pt modelId="{C7040E41-2EB4-4E0A-BDD8-524A79EC4233}" type="sibTrans" cxnId="{A12F2814-6BF5-479C-B625-8A170726CC4E}">
      <dgm:prSet/>
      <dgm:spPr/>
      <dgm:t>
        <a:bodyPr/>
        <a:lstStyle/>
        <a:p>
          <a:endParaRPr lang="zh-CN" altLang="en-US"/>
        </a:p>
      </dgm:t>
    </dgm:pt>
    <dgm:pt modelId="{072BFB3F-BF80-4652-8639-24EC951B4200}">
      <dgm:prSet phldrT="[文本]"/>
      <dgm:spPr/>
      <dgm:t>
        <a:bodyPr/>
        <a:lstStyle/>
        <a:p>
          <a:r>
            <a:rPr lang="zh-CN" altLang="en-US" dirty="0" smtClean="0"/>
            <a:t>你学过吗？</a:t>
          </a:r>
          <a:endParaRPr lang="zh-CN" altLang="en-US" dirty="0"/>
        </a:p>
      </dgm:t>
    </dgm:pt>
    <dgm:pt modelId="{4E4BD561-5571-4FBD-A068-F854BAF24BCD}" type="parTrans" cxnId="{7BD0E35E-A230-4483-A468-745CDC8DD952}">
      <dgm:prSet/>
      <dgm:spPr/>
      <dgm:t>
        <a:bodyPr/>
        <a:lstStyle/>
        <a:p>
          <a:endParaRPr lang="zh-CN" altLang="en-US"/>
        </a:p>
      </dgm:t>
    </dgm:pt>
    <dgm:pt modelId="{C36478A2-E1B9-49AF-8B65-AD4AEDC1D0D6}" type="sibTrans" cxnId="{7BD0E35E-A230-4483-A468-745CDC8DD952}">
      <dgm:prSet/>
      <dgm:spPr/>
      <dgm:t>
        <a:bodyPr/>
        <a:lstStyle/>
        <a:p>
          <a:endParaRPr lang="zh-CN" altLang="en-US"/>
        </a:p>
      </dgm:t>
    </dgm:pt>
    <dgm:pt modelId="{091CCE8E-CB46-4367-9C87-C7A7B207760C}">
      <dgm:prSet phldrT="[文本]"/>
      <dgm:spPr/>
      <dgm:t>
        <a:bodyPr/>
        <a:lstStyle/>
        <a:p>
          <a:r>
            <a:rPr lang="en-US" altLang="zh-CN" dirty="0" smtClean="0"/>
            <a:t>Q</a:t>
          </a:r>
          <a:r>
            <a:rPr lang="zh-CN" altLang="en-US" dirty="0" smtClean="0"/>
            <a:t>：是不是做不到比它更快啦？</a:t>
          </a:r>
          <a:endParaRPr lang="zh-CN" altLang="en-US" dirty="0"/>
        </a:p>
      </dgm:t>
    </dgm:pt>
    <dgm:pt modelId="{C1EB3AC9-8ABD-4789-BF25-06654D5E2B86}" type="parTrans" cxnId="{D258E47D-3DA6-4A3D-ADCF-7302C72DF3F3}">
      <dgm:prSet/>
      <dgm:spPr/>
      <dgm:t>
        <a:bodyPr/>
        <a:lstStyle/>
        <a:p>
          <a:endParaRPr lang="zh-CN" altLang="en-US"/>
        </a:p>
      </dgm:t>
    </dgm:pt>
    <dgm:pt modelId="{1D96B1F7-616F-4513-8CA7-B35BECED4B05}" type="sibTrans" cxnId="{D258E47D-3DA6-4A3D-ADCF-7302C72DF3F3}">
      <dgm:prSet/>
      <dgm:spPr/>
      <dgm:t>
        <a:bodyPr/>
        <a:lstStyle/>
        <a:p>
          <a:endParaRPr lang="zh-CN" altLang="en-US"/>
        </a:p>
      </dgm:t>
    </dgm:pt>
    <dgm:pt modelId="{C26E1718-0313-4C2C-98B2-26A1C6BA4EE5}">
      <dgm:prSet phldrT="[文本]"/>
      <dgm:spPr/>
      <dgm:t>
        <a:bodyPr/>
        <a:lstStyle/>
        <a:p>
          <a:r>
            <a:rPr lang="zh-CN" altLang="en-US" dirty="0" smtClean="0"/>
            <a:t>不可能还是有可能？</a:t>
          </a:r>
          <a:endParaRPr lang="zh-CN" altLang="en-US" dirty="0"/>
        </a:p>
      </dgm:t>
    </dgm:pt>
    <dgm:pt modelId="{8D876CC5-CCCA-45FF-B7A8-CC077F66145B}" type="parTrans" cxnId="{7002F84F-A3E8-4404-A5D9-1CA577F649F4}">
      <dgm:prSet/>
      <dgm:spPr/>
      <dgm:t>
        <a:bodyPr/>
        <a:lstStyle/>
        <a:p>
          <a:endParaRPr lang="zh-CN" altLang="en-US"/>
        </a:p>
      </dgm:t>
    </dgm:pt>
    <dgm:pt modelId="{B2AD05E6-4B84-488B-BD57-CCC48C8717B4}" type="sibTrans" cxnId="{7002F84F-A3E8-4404-A5D9-1CA577F649F4}">
      <dgm:prSet/>
      <dgm:spPr/>
      <dgm:t>
        <a:bodyPr/>
        <a:lstStyle/>
        <a:p>
          <a:endParaRPr lang="zh-CN" altLang="en-US"/>
        </a:p>
      </dgm:t>
    </dgm:pt>
    <dgm:pt modelId="{1B09745B-33AF-4057-9135-38C6C1E3770E}" type="pres">
      <dgm:prSet presAssocID="{1C7CE16C-C27D-4AEC-8B3E-03E406881971}" presName="linear" presStyleCnt="0">
        <dgm:presLayoutVars>
          <dgm:animLvl val="lvl"/>
          <dgm:resizeHandles val="exact"/>
        </dgm:presLayoutVars>
      </dgm:prSet>
      <dgm:spPr/>
      <dgm:t>
        <a:bodyPr/>
        <a:lstStyle/>
        <a:p>
          <a:endParaRPr lang="zh-CN" altLang="en-US"/>
        </a:p>
      </dgm:t>
    </dgm:pt>
    <dgm:pt modelId="{B6EC74AE-0E4E-4795-8219-A446058255AA}" type="pres">
      <dgm:prSet presAssocID="{EE0C52A6-59DB-4B68-B3DE-38242B44E841}" presName="parentText" presStyleLbl="node1" presStyleIdx="0" presStyleCnt="2">
        <dgm:presLayoutVars>
          <dgm:chMax val="0"/>
          <dgm:bulletEnabled val="1"/>
        </dgm:presLayoutVars>
      </dgm:prSet>
      <dgm:spPr/>
      <dgm:t>
        <a:bodyPr/>
        <a:lstStyle/>
        <a:p>
          <a:endParaRPr lang="zh-CN" altLang="en-US"/>
        </a:p>
      </dgm:t>
    </dgm:pt>
    <dgm:pt modelId="{A2977373-5117-4B43-A6F4-F82F36A05186}" type="pres">
      <dgm:prSet presAssocID="{EE0C52A6-59DB-4B68-B3DE-38242B44E841}" presName="childText" presStyleLbl="revTx" presStyleIdx="0" presStyleCnt="2">
        <dgm:presLayoutVars>
          <dgm:bulletEnabled val="1"/>
        </dgm:presLayoutVars>
      </dgm:prSet>
      <dgm:spPr/>
      <dgm:t>
        <a:bodyPr/>
        <a:lstStyle/>
        <a:p>
          <a:endParaRPr lang="zh-CN" altLang="en-US"/>
        </a:p>
      </dgm:t>
    </dgm:pt>
    <dgm:pt modelId="{DC017F71-1A3F-42EA-84A0-0EC3AAE6B476}" type="pres">
      <dgm:prSet presAssocID="{091CCE8E-CB46-4367-9C87-C7A7B207760C}" presName="parentText" presStyleLbl="node1" presStyleIdx="1" presStyleCnt="2">
        <dgm:presLayoutVars>
          <dgm:chMax val="0"/>
          <dgm:bulletEnabled val="1"/>
        </dgm:presLayoutVars>
      </dgm:prSet>
      <dgm:spPr/>
      <dgm:t>
        <a:bodyPr/>
        <a:lstStyle/>
        <a:p>
          <a:endParaRPr lang="zh-CN" altLang="en-US"/>
        </a:p>
      </dgm:t>
    </dgm:pt>
    <dgm:pt modelId="{962A0E58-CE9A-425C-8E3E-A2E6A61AAEE8}" type="pres">
      <dgm:prSet presAssocID="{091CCE8E-CB46-4367-9C87-C7A7B207760C}" presName="childText" presStyleLbl="revTx" presStyleIdx="1" presStyleCnt="2">
        <dgm:presLayoutVars>
          <dgm:bulletEnabled val="1"/>
        </dgm:presLayoutVars>
      </dgm:prSet>
      <dgm:spPr/>
      <dgm:t>
        <a:bodyPr/>
        <a:lstStyle/>
        <a:p>
          <a:endParaRPr lang="zh-CN" altLang="en-US"/>
        </a:p>
      </dgm:t>
    </dgm:pt>
  </dgm:ptLst>
  <dgm:cxnLst>
    <dgm:cxn modelId="{329D9431-8C44-4062-B47F-CD03BDA6CC70}" type="presOf" srcId="{072BFB3F-BF80-4652-8639-24EC951B4200}" destId="{A2977373-5117-4B43-A6F4-F82F36A05186}" srcOrd="0" destOrd="0" presId="urn:microsoft.com/office/officeart/2005/8/layout/vList2"/>
    <dgm:cxn modelId="{7BD0E35E-A230-4483-A468-745CDC8DD952}" srcId="{EE0C52A6-59DB-4B68-B3DE-38242B44E841}" destId="{072BFB3F-BF80-4652-8639-24EC951B4200}" srcOrd="0" destOrd="0" parTransId="{4E4BD561-5571-4FBD-A068-F854BAF24BCD}" sibTransId="{C36478A2-E1B9-49AF-8B65-AD4AEDC1D0D6}"/>
    <dgm:cxn modelId="{A12F2814-6BF5-479C-B625-8A170726CC4E}" srcId="{1C7CE16C-C27D-4AEC-8B3E-03E406881971}" destId="{EE0C52A6-59DB-4B68-B3DE-38242B44E841}" srcOrd="0" destOrd="0" parTransId="{A9819E75-8AB2-4AA5-97B4-EE548FE896B7}" sibTransId="{C7040E41-2EB4-4E0A-BDD8-524A79EC4233}"/>
    <dgm:cxn modelId="{711D36C6-7A95-4013-A18F-93CEEAE9E1C1}" type="presOf" srcId="{091CCE8E-CB46-4367-9C87-C7A7B207760C}" destId="{DC017F71-1A3F-42EA-84A0-0EC3AAE6B476}" srcOrd="0" destOrd="0" presId="urn:microsoft.com/office/officeart/2005/8/layout/vList2"/>
    <dgm:cxn modelId="{06C589B3-4D85-4A99-9529-2F33F9424959}" type="presOf" srcId="{1C7CE16C-C27D-4AEC-8B3E-03E406881971}" destId="{1B09745B-33AF-4057-9135-38C6C1E3770E}" srcOrd="0" destOrd="0" presId="urn:microsoft.com/office/officeart/2005/8/layout/vList2"/>
    <dgm:cxn modelId="{D258E47D-3DA6-4A3D-ADCF-7302C72DF3F3}" srcId="{1C7CE16C-C27D-4AEC-8B3E-03E406881971}" destId="{091CCE8E-CB46-4367-9C87-C7A7B207760C}" srcOrd="1" destOrd="0" parTransId="{C1EB3AC9-8ABD-4789-BF25-06654D5E2B86}" sibTransId="{1D96B1F7-616F-4513-8CA7-B35BECED4B05}"/>
    <dgm:cxn modelId="{73268859-53FA-4AC0-BCE3-A8D00FE2F474}" type="presOf" srcId="{EE0C52A6-59DB-4B68-B3DE-38242B44E841}" destId="{B6EC74AE-0E4E-4795-8219-A446058255AA}" srcOrd="0" destOrd="0" presId="urn:microsoft.com/office/officeart/2005/8/layout/vList2"/>
    <dgm:cxn modelId="{4ABB9FE5-2DFC-450E-9DC4-F4FF41A217B4}" type="presOf" srcId="{C26E1718-0313-4C2C-98B2-26A1C6BA4EE5}" destId="{962A0E58-CE9A-425C-8E3E-A2E6A61AAEE8}" srcOrd="0" destOrd="0" presId="urn:microsoft.com/office/officeart/2005/8/layout/vList2"/>
    <dgm:cxn modelId="{7002F84F-A3E8-4404-A5D9-1CA577F649F4}" srcId="{091CCE8E-CB46-4367-9C87-C7A7B207760C}" destId="{C26E1718-0313-4C2C-98B2-26A1C6BA4EE5}" srcOrd="0" destOrd="0" parTransId="{8D876CC5-CCCA-45FF-B7A8-CC077F66145B}" sibTransId="{B2AD05E6-4B84-488B-BD57-CCC48C8717B4}"/>
    <dgm:cxn modelId="{880091C5-089C-4043-A380-71B71C5F7414}" type="presParOf" srcId="{1B09745B-33AF-4057-9135-38C6C1E3770E}" destId="{B6EC74AE-0E4E-4795-8219-A446058255AA}" srcOrd="0" destOrd="0" presId="urn:microsoft.com/office/officeart/2005/8/layout/vList2"/>
    <dgm:cxn modelId="{AADD6A5D-814E-4103-B847-9DED7BB06E42}" type="presParOf" srcId="{1B09745B-33AF-4057-9135-38C6C1E3770E}" destId="{A2977373-5117-4B43-A6F4-F82F36A05186}" srcOrd="1" destOrd="0" presId="urn:microsoft.com/office/officeart/2005/8/layout/vList2"/>
    <dgm:cxn modelId="{BA4FDAC7-76E7-443B-806C-3196083E6B24}" type="presParOf" srcId="{1B09745B-33AF-4057-9135-38C6C1E3770E}" destId="{DC017F71-1A3F-42EA-84A0-0EC3AAE6B476}" srcOrd="2" destOrd="0" presId="urn:microsoft.com/office/officeart/2005/8/layout/vList2"/>
    <dgm:cxn modelId="{1948A635-2646-404E-BB59-6D793576D374}" type="presParOf" srcId="{1B09745B-33AF-4057-9135-38C6C1E3770E}" destId="{962A0E58-CE9A-425C-8E3E-A2E6A61AAEE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EA942-E4FC-4D6F-9FD9-3600818A0D49}">
      <dsp:nvSpPr>
        <dsp:cNvPr id="0" name=""/>
        <dsp:cNvSpPr/>
      </dsp:nvSpPr>
      <dsp:spPr>
        <a:xfrm>
          <a:off x="461" y="840779"/>
          <a:ext cx="1985367" cy="2382440"/>
        </a:xfrm>
        <a:prstGeom prst="roundRect">
          <a:avLst>
            <a:gd name="adj" fmla="val 5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endParaRPr lang="zh-CN" altLang="en-US" sz="2100" kern="1200"/>
        </a:p>
      </dsp:txBody>
      <dsp:txXfrm rot="16200000">
        <a:off x="-777802" y="1619043"/>
        <a:ext cx="1953601" cy="397073"/>
      </dsp:txXfrm>
    </dsp:sp>
    <dsp:sp modelId="{A7F6B0B9-4379-4200-95A8-18AFFAC8D27D}">
      <dsp:nvSpPr>
        <dsp:cNvPr id="0" name=""/>
        <dsp:cNvSpPr/>
      </dsp:nvSpPr>
      <dsp:spPr>
        <a:xfrm>
          <a:off x="397534" y="840779"/>
          <a:ext cx="1479098" cy="23824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8882" rIns="0" bIns="0" numCol="1" spcCol="1270" anchor="t" anchorCtr="0">
          <a:noAutofit/>
        </a:bodyPr>
        <a:lstStyle/>
        <a:p>
          <a:pPr lvl="0" algn="l" defTabSz="2578100">
            <a:lnSpc>
              <a:spcPct val="90000"/>
            </a:lnSpc>
            <a:spcBef>
              <a:spcPct val="0"/>
            </a:spcBef>
            <a:spcAft>
              <a:spcPct val="35000"/>
            </a:spcAft>
          </a:pPr>
          <a:r>
            <a:rPr lang="zh-CN" altLang="en-US" sz="5800" kern="1200" dirty="0" smtClean="0"/>
            <a:t>数据表示</a:t>
          </a:r>
          <a:endParaRPr lang="zh-CN" altLang="en-US" sz="5800" kern="1200" dirty="0"/>
        </a:p>
      </dsp:txBody>
      <dsp:txXfrm>
        <a:off x="397534" y="840779"/>
        <a:ext cx="1479098" cy="2382440"/>
      </dsp:txXfrm>
    </dsp:sp>
    <dsp:sp modelId="{41843842-C863-4CAE-8371-67835A37ACC8}">
      <dsp:nvSpPr>
        <dsp:cNvPr id="0" name=""/>
        <dsp:cNvSpPr/>
      </dsp:nvSpPr>
      <dsp:spPr>
        <a:xfrm>
          <a:off x="2055316" y="840779"/>
          <a:ext cx="1985367" cy="2382440"/>
        </a:xfrm>
        <a:prstGeom prst="roundRect">
          <a:avLst>
            <a:gd name="adj" fmla="val 5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endParaRPr lang="zh-CN" altLang="en-US" sz="2100" kern="1200"/>
        </a:p>
      </dsp:txBody>
      <dsp:txXfrm rot="16200000">
        <a:off x="1277052" y="1619043"/>
        <a:ext cx="1953601" cy="397073"/>
      </dsp:txXfrm>
    </dsp:sp>
    <dsp:sp modelId="{DB690D3B-9D18-4DCB-A7F2-E63A0F2A9098}">
      <dsp:nvSpPr>
        <dsp:cNvPr id="0" name=""/>
        <dsp:cNvSpPr/>
      </dsp:nvSpPr>
      <dsp:spPr>
        <a:xfrm rot="5400000">
          <a:off x="1890224" y="2733758"/>
          <a:ext cx="350036" cy="297805"/>
        </a:xfrm>
        <a:prstGeom prst="flowChartExtract">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DACD53-7E49-4E9B-8620-3095460A98F3}">
      <dsp:nvSpPr>
        <dsp:cNvPr id="0" name=""/>
        <dsp:cNvSpPr/>
      </dsp:nvSpPr>
      <dsp:spPr>
        <a:xfrm>
          <a:off x="2452389" y="840779"/>
          <a:ext cx="1479098" cy="23824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8882" rIns="0" bIns="0" numCol="1" spcCol="1270" anchor="t" anchorCtr="0">
          <a:noAutofit/>
        </a:bodyPr>
        <a:lstStyle/>
        <a:p>
          <a:pPr lvl="0" algn="l" defTabSz="2578100">
            <a:lnSpc>
              <a:spcPct val="90000"/>
            </a:lnSpc>
            <a:spcBef>
              <a:spcPct val="0"/>
            </a:spcBef>
            <a:spcAft>
              <a:spcPct val="35000"/>
            </a:spcAft>
          </a:pPr>
          <a:r>
            <a:rPr lang="zh-CN" altLang="en-US" sz="5800" kern="1200" dirty="0" smtClean="0"/>
            <a:t>组织结构</a:t>
          </a:r>
          <a:endParaRPr lang="zh-CN" altLang="en-US" sz="5800" kern="1200" dirty="0"/>
        </a:p>
      </dsp:txBody>
      <dsp:txXfrm>
        <a:off x="2452389" y="840779"/>
        <a:ext cx="1479098" cy="2382440"/>
      </dsp:txXfrm>
    </dsp:sp>
    <dsp:sp modelId="{9EFA74A2-1FF8-4C1C-9E14-260E1F859F5E}">
      <dsp:nvSpPr>
        <dsp:cNvPr id="0" name=""/>
        <dsp:cNvSpPr/>
      </dsp:nvSpPr>
      <dsp:spPr>
        <a:xfrm>
          <a:off x="4110171" y="840779"/>
          <a:ext cx="1985367" cy="2382440"/>
        </a:xfrm>
        <a:prstGeom prst="roundRect">
          <a:avLst>
            <a:gd name="adj" fmla="val 5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lvl="0" algn="r" defTabSz="933450">
            <a:lnSpc>
              <a:spcPct val="90000"/>
            </a:lnSpc>
            <a:spcBef>
              <a:spcPct val="0"/>
            </a:spcBef>
            <a:spcAft>
              <a:spcPct val="35000"/>
            </a:spcAft>
          </a:pPr>
          <a:endParaRPr lang="zh-CN" altLang="en-US" sz="2100" kern="1200"/>
        </a:p>
      </dsp:txBody>
      <dsp:txXfrm rot="16200000">
        <a:off x="3331907" y="1619043"/>
        <a:ext cx="1953601" cy="397073"/>
      </dsp:txXfrm>
    </dsp:sp>
    <dsp:sp modelId="{BAD186E1-3A30-4B0C-B2C6-962DDDAD9C57}">
      <dsp:nvSpPr>
        <dsp:cNvPr id="0" name=""/>
        <dsp:cNvSpPr/>
      </dsp:nvSpPr>
      <dsp:spPr>
        <a:xfrm rot="5400000">
          <a:off x="3945079" y="2733758"/>
          <a:ext cx="350036" cy="297805"/>
        </a:xfrm>
        <a:prstGeom prst="flowChartExtract">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D0BF83-FA31-4245-B5A5-4FF76F3C18E8}">
      <dsp:nvSpPr>
        <dsp:cNvPr id="0" name=""/>
        <dsp:cNvSpPr/>
      </dsp:nvSpPr>
      <dsp:spPr>
        <a:xfrm>
          <a:off x="4507244" y="840779"/>
          <a:ext cx="1479098" cy="238244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8882" rIns="0" bIns="0" numCol="1" spcCol="1270" anchor="t" anchorCtr="0">
          <a:noAutofit/>
        </a:bodyPr>
        <a:lstStyle/>
        <a:p>
          <a:pPr lvl="0" algn="l" defTabSz="2578100">
            <a:lnSpc>
              <a:spcPct val="90000"/>
            </a:lnSpc>
            <a:spcBef>
              <a:spcPct val="0"/>
            </a:spcBef>
            <a:spcAft>
              <a:spcPct val="35000"/>
            </a:spcAft>
          </a:pPr>
          <a:r>
            <a:rPr lang="zh-CN" altLang="en-US" sz="5800" kern="1200" dirty="0" smtClean="0"/>
            <a:t>存取操作</a:t>
          </a:r>
          <a:endParaRPr lang="zh-CN" altLang="en-US" sz="5800" kern="1200" dirty="0"/>
        </a:p>
      </dsp:txBody>
      <dsp:txXfrm>
        <a:off x="4507244" y="840779"/>
        <a:ext cx="1479098" cy="2382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4624A-94F2-47A5-892F-DEBEB744F36B}">
      <dsp:nvSpPr>
        <dsp:cNvPr id="0" name=""/>
        <dsp:cNvSpPr/>
      </dsp:nvSpPr>
      <dsp:spPr>
        <a:xfrm>
          <a:off x="0" y="541843"/>
          <a:ext cx="7704856" cy="882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FA607F4-06BB-4285-8D51-DBB92DF9D1BF}">
      <dsp:nvSpPr>
        <dsp:cNvPr id="0" name=""/>
        <dsp:cNvSpPr/>
      </dsp:nvSpPr>
      <dsp:spPr>
        <a:xfrm>
          <a:off x="385242" y="25243"/>
          <a:ext cx="5393399" cy="10332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858" tIns="0" rIns="203858" bIns="0" numCol="1" spcCol="1270" anchor="ctr" anchorCtr="0">
          <a:noAutofit/>
        </a:bodyPr>
        <a:lstStyle/>
        <a:p>
          <a:pPr lvl="0" algn="l" defTabSz="1555750">
            <a:lnSpc>
              <a:spcPct val="90000"/>
            </a:lnSpc>
            <a:spcBef>
              <a:spcPct val="0"/>
            </a:spcBef>
            <a:spcAft>
              <a:spcPct val="35000"/>
            </a:spcAft>
          </a:pPr>
          <a:r>
            <a:rPr lang="zh-CN" altLang="en-US" sz="3500" kern="1200" dirty="0" smtClean="0"/>
            <a:t>为啥学习线性表</a:t>
          </a:r>
          <a:r>
            <a:rPr lang="zh-CN" altLang="en-US" sz="3500" kern="1200" dirty="0" smtClean="0"/>
            <a:t>？</a:t>
          </a:r>
          <a:endParaRPr lang="zh-CN" altLang="en-US" sz="3500" kern="1200" dirty="0"/>
        </a:p>
      </dsp:txBody>
      <dsp:txXfrm>
        <a:off x="435679" y="75680"/>
        <a:ext cx="5292525" cy="932326"/>
      </dsp:txXfrm>
    </dsp:sp>
    <dsp:sp modelId="{F952F842-9F32-44B7-BA4E-421C81FB6F2F}">
      <dsp:nvSpPr>
        <dsp:cNvPr id="0" name=""/>
        <dsp:cNvSpPr/>
      </dsp:nvSpPr>
      <dsp:spPr>
        <a:xfrm>
          <a:off x="0" y="2129444"/>
          <a:ext cx="7704856" cy="882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7DF9F11-BF36-43F1-91BF-3C620E4D2843}">
      <dsp:nvSpPr>
        <dsp:cNvPr id="0" name=""/>
        <dsp:cNvSpPr/>
      </dsp:nvSpPr>
      <dsp:spPr>
        <a:xfrm>
          <a:off x="385242" y="1612844"/>
          <a:ext cx="5393399" cy="10332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858" tIns="0" rIns="203858" bIns="0" numCol="1" spcCol="1270" anchor="ctr" anchorCtr="0">
          <a:noAutofit/>
        </a:bodyPr>
        <a:lstStyle/>
        <a:p>
          <a:pPr lvl="0" algn="l" defTabSz="1555750">
            <a:lnSpc>
              <a:spcPct val="90000"/>
            </a:lnSpc>
            <a:spcBef>
              <a:spcPct val="0"/>
            </a:spcBef>
            <a:spcAft>
              <a:spcPct val="35000"/>
            </a:spcAft>
          </a:pPr>
          <a:r>
            <a:rPr lang="zh-CN" altLang="en-US" sz="3500" kern="1200" dirty="0" smtClean="0"/>
            <a:t>我们存储他们在哪里</a:t>
          </a:r>
          <a:r>
            <a:rPr lang="zh-CN" altLang="en-US" sz="3500" kern="1200" dirty="0" smtClean="0"/>
            <a:t>？</a:t>
          </a:r>
          <a:r>
            <a:rPr lang="en-US" altLang="zh-CN" sz="3500" kern="1200" dirty="0" smtClean="0"/>
            <a:t>2’</a:t>
          </a:r>
          <a:endParaRPr lang="zh-CN" altLang="en-US" sz="3500" kern="1200" dirty="0"/>
        </a:p>
      </dsp:txBody>
      <dsp:txXfrm>
        <a:off x="435679" y="1663281"/>
        <a:ext cx="5292525" cy="932326"/>
      </dsp:txXfrm>
    </dsp:sp>
    <dsp:sp modelId="{B286DB09-D307-4F3D-97BA-EE9368FF894C}">
      <dsp:nvSpPr>
        <dsp:cNvPr id="0" name=""/>
        <dsp:cNvSpPr/>
      </dsp:nvSpPr>
      <dsp:spPr>
        <a:xfrm>
          <a:off x="0" y="3717044"/>
          <a:ext cx="7704856" cy="882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A873EE9-9E0A-44EA-BAD9-34B334A493F2}">
      <dsp:nvSpPr>
        <dsp:cNvPr id="0" name=""/>
        <dsp:cNvSpPr/>
      </dsp:nvSpPr>
      <dsp:spPr>
        <a:xfrm>
          <a:off x="385242" y="3200444"/>
          <a:ext cx="5393399" cy="10332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858" tIns="0" rIns="203858" bIns="0" numCol="1" spcCol="1270" anchor="ctr" anchorCtr="0">
          <a:noAutofit/>
        </a:bodyPr>
        <a:lstStyle/>
        <a:p>
          <a:pPr lvl="0" algn="l" defTabSz="1555750">
            <a:lnSpc>
              <a:spcPct val="90000"/>
            </a:lnSpc>
            <a:spcBef>
              <a:spcPct val="0"/>
            </a:spcBef>
            <a:spcAft>
              <a:spcPct val="35000"/>
            </a:spcAft>
          </a:pPr>
          <a:r>
            <a:rPr lang="zh-CN" altLang="en-US" sz="3500" kern="1200" dirty="0" smtClean="0"/>
            <a:t>他们能够顺序吗</a:t>
          </a:r>
          <a:r>
            <a:rPr lang="zh-CN" altLang="en-US" sz="3500" kern="1200" dirty="0" smtClean="0"/>
            <a:t>？</a:t>
          </a:r>
          <a:endParaRPr lang="zh-CN" altLang="en-US" sz="3500" kern="1200" dirty="0"/>
        </a:p>
      </dsp:txBody>
      <dsp:txXfrm>
        <a:off x="435679" y="3250881"/>
        <a:ext cx="5292525" cy="93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C74AE-0E4E-4795-8219-A446058255AA}">
      <dsp:nvSpPr>
        <dsp:cNvPr id="0" name=""/>
        <dsp:cNvSpPr/>
      </dsp:nvSpPr>
      <dsp:spPr>
        <a:xfrm>
          <a:off x="0" y="3600"/>
          <a:ext cx="7772400" cy="1474199"/>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Q</a:t>
          </a:r>
          <a:r>
            <a:rPr lang="zh-CN" altLang="en-US" sz="3500" kern="1200" dirty="0" smtClean="0"/>
            <a:t>：是不是有更快的方法进行搜索？？？？</a:t>
          </a:r>
          <a:endParaRPr lang="zh-CN" altLang="en-US" sz="3500" kern="1200" dirty="0"/>
        </a:p>
      </dsp:txBody>
      <dsp:txXfrm>
        <a:off x="71964" y="75564"/>
        <a:ext cx="7628472" cy="1330271"/>
      </dsp:txXfrm>
    </dsp:sp>
    <dsp:sp modelId="{A2977373-5117-4B43-A6F4-F82F36A05186}">
      <dsp:nvSpPr>
        <dsp:cNvPr id="0" name=""/>
        <dsp:cNvSpPr/>
      </dsp:nvSpPr>
      <dsp:spPr>
        <a:xfrm>
          <a:off x="0" y="1477799"/>
          <a:ext cx="7772400" cy="5796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677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zh-CN" altLang="en-US" sz="2700" kern="1200" dirty="0" smtClean="0"/>
            <a:t>你学过吗？</a:t>
          </a:r>
          <a:endParaRPr lang="zh-CN" altLang="en-US" sz="2700" kern="1200" dirty="0"/>
        </a:p>
      </dsp:txBody>
      <dsp:txXfrm>
        <a:off x="0" y="1477799"/>
        <a:ext cx="7772400" cy="579600"/>
      </dsp:txXfrm>
    </dsp:sp>
    <dsp:sp modelId="{DC017F71-1A3F-42EA-84A0-0EC3AAE6B476}">
      <dsp:nvSpPr>
        <dsp:cNvPr id="0" name=""/>
        <dsp:cNvSpPr/>
      </dsp:nvSpPr>
      <dsp:spPr>
        <a:xfrm>
          <a:off x="0" y="2057400"/>
          <a:ext cx="7772400" cy="1474199"/>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N" sz="3500" kern="1200" dirty="0" smtClean="0"/>
            <a:t>Q</a:t>
          </a:r>
          <a:r>
            <a:rPr lang="zh-CN" altLang="en-US" sz="3500" kern="1200" dirty="0" smtClean="0"/>
            <a:t>：是不是做不到比它更快啦？</a:t>
          </a:r>
          <a:endParaRPr lang="zh-CN" altLang="en-US" sz="3500" kern="1200" dirty="0"/>
        </a:p>
      </dsp:txBody>
      <dsp:txXfrm>
        <a:off x="71964" y="2129364"/>
        <a:ext cx="7628472" cy="1330271"/>
      </dsp:txXfrm>
    </dsp:sp>
    <dsp:sp modelId="{962A0E58-CE9A-425C-8E3E-A2E6A61AAEE8}">
      <dsp:nvSpPr>
        <dsp:cNvPr id="0" name=""/>
        <dsp:cNvSpPr/>
      </dsp:nvSpPr>
      <dsp:spPr>
        <a:xfrm>
          <a:off x="0" y="3531600"/>
          <a:ext cx="7772400" cy="5796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677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zh-CN" altLang="en-US" sz="2700" kern="1200" dirty="0" smtClean="0"/>
            <a:t>不可能还是有可能？</a:t>
          </a:r>
          <a:endParaRPr lang="zh-CN" altLang="en-US" sz="2700" kern="1200" dirty="0"/>
        </a:p>
      </dsp:txBody>
      <dsp:txXfrm>
        <a:off x="0" y="3531600"/>
        <a:ext cx="7772400" cy="5796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5155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24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155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155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5155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33ED7FA-B997-431D-81BB-BA509803D4D3}" type="slidenum">
              <a:rPr lang="en-US" altLang="zh-CN"/>
              <a:pPr>
                <a:defRPr/>
              </a:pPr>
              <a:t>‹#›</a:t>
            </a:fld>
            <a:endParaRPr lang="en-US" altLang="zh-CN"/>
          </a:p>
        </p:txBody>
      </p:sp>
    </p:spTree>
    <p:extLst>
      <p:ext uri="{BB962C8B-B14F-4D97-AF65-F5344CB8AC3E}">
        <p14:creationId xmlns:p14="http://schemas.microsoft.com/office/powerpoint/2010/main" val="31223183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宋体" charset="-122"/>
              </a:defRPr>
            </a:lvl1pPr>
            <a:lvl2pPr marL="742950" indent="-285750">
              <a:defRPr kumimoji="1" sz="2400">
                <a:solidFill>
                  <a:schemeClr val="tx1"/>
                </a:solidFill>
                <a:latin typeface="Times New Roman" charset="0"/>
                <a:ea typeface="宋体" charset="-122"/>
              </a:defRPr>
            </a:lvl2pPr>
            <a:lvl3pPr marL="1143000" indent="-228600">
              <a:defRPr kumimoji="1" sz="2400">
                <a:solidFill>
                  <a:schemeClr val="tx1"/>
                </a:solidFill>
                <a:latin typeface="Times New Roman" charset="0"/>
                <a:ea typeface="宋体" charset="-122"/>
              </a:defRPr>
            </a:lvl3pPr>
            <a:lvl4pPr marL="1600200" indent="-228600">
              <a:defRPr kumimoji="1" sz="2400">
                <a:solidFill>
                  <a:schemeClr val="tx1"/>
                </a:solidFill>
                <a:latin typeface="Times New Roman" charset="0"/>
                <a:ea typeface="宋体" charset="-122"/>
              </a:defRPr>
            </a:lvl4pPr>
            <a:lvl5pPr marL="2057400" indent="-22860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fld id="{80D521DA-309D-4D47-9226-86A0976D6AD4}" type="slidenum">
              <a:rPr lang="zh-CN" altLang="en-US" sz="1200">
                <a:solidFill>
                  <a:prstClr val="black"/>
                </a:solidFill>
              </a:rPr>
              <a:pPr/>
              <a:t>15</a:t>
            </a:fld>
            <a:endParaRPr lang="zh-CN" altLang="en-US" sz="1200">
              <a:solidFill>
                <a:prstClr val="black"/>
              </a:solidFill>
            </a:endParaRPr>
          </a:p>
        </p:txBody>
      </p:sp>
    </p:spTree>
    <p:extLst>
      <p:ext uri="{BB962C8B-B14F-4D97-AF65-F5344CB8AC3E}">
        <p14:creationId xmlns:p14="http://schemas.microsoft.com/office/powerpoint/2010/main" val="144162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883BAC-887B-4020-87AF-EFE414A1F5D1}" type="slidenum">
              <a:rPr lang="en-US" altLang="zh-CN"/>
              <a:pPr>
                <a:defRPr/>
              </a:pPr>
              <a:t>‹#›</a:t>
            </a:fld>
            <a:endParaRPr lang="en-US" altLang="zh-CN"/>
          </a:p>
        </p:txBody>
      </p:sp>
    </p:spTree>
    <p:extLst>
      <p:ext uri="{BB962C8B-B14F-4D97-AF65-F5344CB8AC3E}">
        <p14:creationId xmlns:p14="http://schemas.microsoft.com/office/powerpoint/2010/main" val="2487688305"/>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D6BF8E2-5010-4DC6-9B34-D929FBB4C7EF}" type="slidenum">
              <a:rPr lang="en-US" altLang="zh-CN"/>
              <a:pPr>
                <a:defRPr/>
              </a:pPr>
              <a:t>‹#›</a:t>
            </a:fld>
            <a:endParaRPr lang="en-US" altLang="zh-CN"/>
          </a:p>
        </p:txBody>
      </p:sp>
    </p:spTree>
    <p:extLst>
      <p:ext uri="{BB962C8B-B14F-4D97-AF65-F5344CB8AC3E}">
        <p14:creationId xmlns:p14="http://schemas.microsoft.com/office/powerpoint/2010/main" val="334260604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2A8607-7C89-4F32-AEDE-4D8A3BD9FF39}" type="slidenum">
              <a:rPr lang="en-US" altLang="zh-CN"/>
              <a:pPr>
                <a:defRPr/>
              </a:pPr>
              <a:t>‹#›</a:t>
            </a:fld>
            <a:endParaRPr lang="en-US" altLang="zh-CN"/>
          </a:p>
        </p:txBody>
      </p:sp>
    </p:spTree>
    <p:extLst>
      <p:ext uri="{BB962C8B-B14F-4D97-AF65-F5344CB8AC3E}">
        <p14:creationId xmlns:p14="http://schemas.microsoft.com/office/powerpoint/2010/main" val="854323459"/>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9E4A7B-01CA-4A46-80C4-F9D25ACE322A}" type="slidenum">
              <a:rPr lang="en-US" altLang="zh-CN"/>
              <a:pPr>
                <a:defRPr/>
              </a:pPr>
              <a:t>‹#›</a:t>
            </a:fld>
            <a:endParaRPr lang="en-US" altLang="zh-CN"/>
          </a:p>
        </p:txBody>
      </p:sp>
    </p:spTree>
    <p:extLst>
      <p:ext uri="{BB962C8B-B14F-4D97-AF65-F5344CB8AC3E}">
        <p14:creationId xmlns:p14="http://schemas.microsoft.com/office/powerpoint/2010/main" val="3411026885"/>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1E6FFE-E819-453A-BCAE-C99E71B738B1}" type="slidenum">
              <a:rPr lang="en-US" altLang="zh-CN"/>
              <a:pPr>
                <a:defRPr/>
              </a:pPr>
              <a:t>‹#›</a:t>
            </a:fld>
            <a:endParaRPr lang="en-US" altLang="zh-CN"/>
          </a:p>
        </p:txBody>
      </p:sp>
    </p:spTree>
    <p:extLst>
      <p:ext uri="{BB962C8B-B14F-4D97-AF65-F5344CB8AC3E}">
        <p14:creationId xmlns:p14="http://schemas.microsoft.com/office/powerpoint/2010/main" val="3941841544"/>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F80621-C265-47FE-AF2D-AC3F8D6EBB9B}" type="slidenum">
              <a:rPr lang="en-US" altLang="zh-CN"/>
              <a:pPr>
                <a:defRPr/>
              </a:pPr>
              <a:t>‹#›</a:t>
            </a:fld>
            <a:endParaRPr lang="en-US" altLang="zh-CN"/>
          </a:p>
        </p:txBody>
      </p:sp>
    </p:spTree>
    <p:extLst>
      <p:ext uri="{BB962C8B-B14F-4D97-AF65-F5344CB8AC3E}">
        <p14:creationId xmlns:p14="http://schemas.microsoft.com/office/powerpoint/2010/main" val="4097567628"/>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00775"/>
            <a:ext cx="2133600" cy="457200"/>
          </a:xfrm>
        </p:spPr>
        <p:txBody>
          <a:bodyPr/>
          <a:lstStyle>
            <a:lvl1pPr>
              <a:defRPr/>
            </a:lvl1pPr>
          </a:lstStyle>
          <a:p>
            <a:pPr>
              <a:defRPr/>
            </a:pPr>
            <a:fld id="{FB2D8346-87BF-425E-B360-962E9B098936}" type="slidenum">
              <a:rPr lang="en-US" altLang="zh-CN"/>
              <a:pPr>
                <a:defRPr/>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pPr>
              <a:defRPr/>
            </a:pPr>
            <a:endParaRPr lang="en-US" altLang="zh-CN"/>
          </a:p>
        </p:txBody>
      </p:sp>
    </p:spTree>
    <p:extLst>
      <p:ext uri="{BB962C8B-B14F-4D97-AF65-F5344CB8AC3E}">
        <p14:creationId xmlns:p14="http://schemas.microsoft.com/office/powerpoint/2010/main" val="2500398160"/>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6" name="Rectangle 6"/>
          <p:cNvSpPr>
            <a:spLocks noGrp="1" noChangeArrowheads="1"/>
          </p:cNvSpPr>
          <p:nvPr>
            <p:ph type="sldNum" sz="quarter" idx="12"/>
          </p:nvPr>
        </p:nvSpPr>
        <p:spPr>
          <a:ln/>
        </p:spPr>
        <p:txBody>
          <a:bodyPr/>
          <a:lstStyle>
            <a:lvl1pPr>
              <a:defRPr/>
            </a:lvl1pPr>
          </a:lstStyle>
          <a:p>
            <a:fld id="{BCC9E030-CD0D-4F25-BC35-AC644CF843CE}"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3825436078"/>
      </p:ext>
    </p:extLst>
  </p:cSld>
  <p:clrMapOvr>
    <a:masterClrMapping/>
  </p:clrMapOvr>
  <p:transition>
    <p:spli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6" name="Rectangle 6"/>
          <p:cNvSpPr>
            <a:spLocks noGrp="1" noChangeArrowheads="1"/>
          </p:cNvSpPr>
          <p:nvPr>
            <p:ph type="sldNum" sz="quarter" idx="12"/>
          </p:nvPr>
        </p:nvSpPr>
        <p:spPr>
          <a:ln/>
        </p:spPr>
        <p:txBody>
          <a:bodyPr/>
          <a:lstStyle>
            <a:lvl1pPr>
              <a:defRPr/>
            </a:lvl1pPr>
          </a:lstStyle>
          <a:p>
            <a:fld id="{F35CECFF-A49C-4220-92D6-D6F8EF40D277}"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435090854"/>
      </p:ext>
    </p:extLst>
  </p:cSld>
  <p:clrMapOvr>
    <a:masterClrMapping/>
  </p:clrMapOvr>
  <p:transition>
    <p:spli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6" name="Rectangle 6"/>
          <p:cNvSpPr>
            <a:spLocks noGrp="1" noChangeArrowheads="1"/>
          </p:cNvSpPr>
          <p:nvPr>
            <p:ph type="sldNum" sz="quarter" idx="12"/>
          </p:nvPr>
        </p:nvSpPr>
        <p:spPr>
          <a:ln/>
        </p:spPr>
        <p:txBody>
          <a:bodyPr/>
          <a:lstStyle>
            <a:lvl1pPr>
              <a:defRPr/>
            </a:lvl1pPr>
          </a:lstStyle>
          <a:p>
            <a:fld id="{F357FF91-1741-4A64-A789-BC308E7C8877}"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3891412836"/>
      </p:ext>
    </p:extLst>
  </p:cSld>
  <p:clrMapOvr>
    <a:masterClrMapping/>
  </p:clrMapOvr>
  <p:transition>
    <p:spli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7" name="Rectangle 6"/>
          <p:cNvSpPr>
            <a:spLocks noGrp="1" noChangeArrowheads="1"/>
          </p:cNvSpPr>
          <p:nvPr>
            <p:ph type="sldNum" sz="quarter" idx="12"/>
          </p:nvPr>
        </p:nvSpPr>
        <p:spPr>
          <a:ln/>
        </p:spPr>
        <p:txBody>
          <a:bodyPr/>
          <a:lstStyle>
            <a:lvl1pPr>
              <a:defRPr/>
            </a:lvl1pPr>
          </a:lstStyle>
          <a:p>
            <a:fld id="{002F6A58-AE4F-4A53-98D1-D3D92D3B0BB1}"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1033856471"/>
      </p:ext>
    </p:extLst>
  </p:cSld>
  <p:clrMapOvr>
    <a:masterClrMapping/>
  </p:clrMapOvr>
  <p:transition>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313FC7-E126-43C5-8BCB-482B2710B7A4}" type="slidenum">
              <a:rPr lang="en-US" altLang="zh-CN"/>
              <a:pPr>
                <a:defRPr/>
              </a:pPr>
              <a:t>‹#›</a:t>
            </a:fld>
            <a:endParaRPr lang="en-US" altLang="zh-CN"/>
          </a:p>
        </p:txBody>
      </p:sp>
    </p:spTree>
    <p:extLst>
      <p:ext uri="{BB962C8B-B14F-4D97-AF65-F5344CB8AC3E}">
        <p14:creationId xmlns:p14="http://schemas.microsoft.com/office/powerpoint/2010/main" val="4108748679"/>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9" name="Rectangle 6"/>
          <p:cNvSpPr>
            <a:spLocks noGrp="1" noChangeArrowheads="1"/>
          </p:cNvSpPr>
          <p:nvPr>
            <p:ph type="sldNum" sz="quarter" idx="12"/>
          </p:nvPr>
        </p:nvSpPr>
        <p:spPr>
          <a:ln/>
        </p:spPr>
        <p:txBody>
          <a:bodyPr/>
          <a:lstStyle>
            <a:lvl1pPr>
              <a:defRPr/>
            </a:lvl1pPr>
          </a:lstStyle>
          <a:p>
            <a:fld id="{6A6461C8-B253-4A77-B662-B328E0ECB136}"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2717949910"/>
      </p:ext>
    </p:extLst>
  </p:cSld>
  <p:clrMapOvr>
    <a:masterClrMapping/>
  </p:clrMapOvr>
  <p:transition>
    <p:spli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5" name="Rectangle 6"/>
          <p:cNvSpPr>
            <a:spLocks noGrp="1" noChangeArrowheads="1"/>
          </p:cNvSpPr>
          <p:nvPr>
            <p:ph type="sldNum" sz="quarter" idx="12"/>
          </p:nvPr>
        </p:nvSpPr>
        <p:spPr>
          <a:ln/>
        </p:spPr>
        <p:txBody>
          <a:bodyPr/>
          <a:lstStyle>
            <a:lvl1pPr>
              <a:defRPr/>
            </a:lvl1pPr>
          </a:lstStyle>
          <a:p>
            <a:fld id="{2E5E383F-826E-4210-B5E6-4B8F83576D3E}"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2069690930"/>
      </p:ext>
    </p:extLst>
  </p:cSld>
  <p:clrMapOvr>
    <a:masterClrMapping/>
  </p:clrMapOvr>
  <p:transition>
    <p:spli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4" name="Rectangle 6"/>
          <p:cNvSpPr>
            <a:spLocks noGrp="1" noChangeArrowheads="1"/>
          </p:cNvSpPr>
          <p:nvPr>
            <p:ph type="sldNum" sz="quarter" idx="12"/>
          </p:nvPr>
        </p:nvSpPr>
        <p:spPr>
          <a:ln/>
        </p:spPr>
        <p:txBody>
          <a:bodyPr/>
          <a:lstStyle>
            <a:lvl1pPr>
              <a:defRPr/>
            </a:lvl1pPr>
          </a:lstStyle>
          <a:p>
            <a:fld id="{0CA8E9D1-F32C-4C09-925B-C4201AF62AB3}"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2692672669"/>
      </p:ext>
    </p:extLst>
  </p:cSld>
  <p:clrMapOvr>
    <a:masterClrMapping/>
  </p:clrMapOvr>
  <p:transition>
    <p:spli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7" name="Rectangle 6"/>
          <p:cNvSpPr>
            <a:spLocks noGrp="1" noChangeArrowheads="1"/>
          </p:cNvSpPr>
          <p:nvPr>
            <p:ph type="sldNum" sz="quarter" idx="12"/>
          </p:nvPr>
        </p:nvSpPr>
        <p:spPr>
          <a:ln/>
        </p:spPr>
        <p:txBody>
          <a:bodyPr/>
          <a:lstStyle>
            <a:lvl1pPr>
              <a:defRPr/>
            </a:lvl1pPr>
          </a:lstStyle>
          <a:p>
            <a:fld id="{528A16E9-104D-4F54-9D29-AB2A70F670CE}"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27255044"/>
      </p:ext>
    </p:extLst>
  </p:cSld>
  <p:clrMapOvr>
    <a:masterClrMapping/>
  </p:clrMapOvr>
  <p:transition>
    <p:spli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7" name="Rectangle 6"/>
          <p:cNvSpPr>
            <a:spLocks noGrp="1" noChangeArrowheads="1"/>
          </p:cNvSpPr>
          <p:nvPr>
            <p:ph type="sldNum" sz="quarter" idx="12"/>
          </p:nvPr>
        </p:nvSpPr>
        <p:spPr>
          <a:ln/>
        </p:spPr>
        <p:txBody>
          <a:bodyPr/>
          <a:lstStyle>
            <a:lvl1pPr>
              <a:defRPr/>
            </a:lvl1pPr>
          </a:lstStyle>
          <a:p>
            <a:fld id="{1F0C46F0-A3C9-402D-874B-2919369020B4}"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3601403966"/>
      </p:ext>
    </p:extLst>
  </p:cSld>
  <p:clrMapOvr>
    <a:masterClrMapping/>
  </p:clrMapOvr>
  <p:transition>
    <p:spli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6" name="Rectangle 6"/>
          <p:cNvSpPr>
            <a:spLocks noGrp="1" noChangeArrowheads="1"/>
          </p:cNvSpPr>
          <p:nvPr>
            <p:ph type="sldNum" sz="quarter" idx="12"/>
          </p:nvPr>
        </p:nvSpPr>
        <p:spPr>
          <a:ln/>
        </p:spPr>
        <p:txBody>
          <a:bodyPr/>
          <a:lstStyle>
            <a:lvl1pPr>
              <a:defRPr/>
            </a:lvl1pPr>
          </a:lstStyle>
          <a:p>
            <a:fld id="{4ADCF31E-E1FF-4AA5-8DE7-6837794B8091}"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1996502674"/>
      </p:ext>
    </p:extLst>
  </p:cSld>
  <p:clrMapOvr>
    <a:masterClrMapping/>
  </p:clrMapOvr>
  <p:transition>
    <p:spli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6" name="Rectangle 6"/>
          <p:cNvSpPr>
            <a:spLocks noGrp="1" noChangeArrowheads="1"/>
          </p:cNvSpPr>
          <p:nvPr>
            <p:ph type="sldNum" sz="quarter" idx="12"/>
          </p:nvPr>
        </p:nvSpPr>
        <p:spPr>
          <a:ln/>
        </p:spPr>
        <p:txBody>
          <a:bodyPr/>
          <a:lstStyle>
            <a:lvl1pPr>
              <a:defRPr/>
            </a:lvl1pPr>
          </a:lstStyle>
          <a:p>
            <a:fld id="{6BC94628-AC20-42F5-AEE5-A389F8C6C063}"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3592500062"/>
      </p:ext>
    </p:extLst>
  </p:cSld>
  <p:clrMapOvr>
    <a:masterClrMapping/>
  </p:clrMapOvr>
  <p:transition>
    <p:spli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6" name="Rectangle 6"/>
          <p:cNvSpPr>
            <a:spLocks noGrp="1" noChangeArrowheads="1"/>
          </p:cNvSpPr>
          <p:nvPr>
            <p:ph type="sldNum" sz="quarter" idx="12"/>
          </p:nvPr>
        </p:nvSpPr>
        <p:spPr>
          <a:ln/>
        </p:spPr>
        <p:txBody>
          <a:bodyPr/>
          <a:lstStyle>
            <a:lvl1pPr>
              <a:defRPr/>
            </a:lvl1pPr>
          </a:lstStyle>
          <a:p>
            <a:fld id="{D930B4ED-9610-4217-B425-0EA6CF144C10}"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1917688166"/>
      </p:ext>
    </p:extLst>
  </p:cSld>
  <p:clrMapOvr>
    <a:masterClrMapping/>
  </p:clrMapOvr>
  <p:transition>
    <p:spli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66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6600"/>
              </a:solidFill>
            </a:endParaRPr>
          </a:p>
        </p:txBody>
      </p:sp>
      <p:sp>
        <p:nvSpPr>
          <p:cNvPr id="6" name="Rectangle 6"/>
          <p:cNvSpPr>
            <a:spLocks noGrp="1" noChangeArrowheads="1"/>
          </p:cNvSpPr>
          <p:nvPr>
            <p:ph type="sldNum" sz="quarter" idx="12"/>
          </p:nvPr>
        </p:nvSpPr>
        <p:spPr>
          <a:ln/>
        </p:spPr>
        <p:txBody>
          <a:bodyPr/>
          <a:lstStyle>
            <a:lvl1pPr>
              <a:defRPr/>
            </a:lvl1pPr>
          </a:lstStyle>
          <a:p>
            <a:fld id="{33F5EA17-E7BB-4AA2-AB6E-BE82E9AFCA2B}"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382420763"/>
      </p:ext>
    </p:extLst>
  </p:cSld>
  <p:clrMapOvr>
    <a:masterClrMapping/>
  </p:clrMapOvr>
  <p:transition>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2D6154-0D13-4B0C-B556-31DF352A9D1A}" type="slidenum">
              <a:rPr lang="en-US" altLang="zh-CN"/>
              <a:pPr>
                <a:defRPr/>
              </a:pPr>
              <a:t>‹#›</a:t>
            </a:fld>
            <a:endParaRPr lang="en-US" altLang="zh-CN"/>
          </a:p>
        </p:txBody>
      </p:sp>
    </p:spTree>
    <p:extLst>
      <p:ext uri="{BB962C8B-B14F-4D97-AF65-F5344CB8AC3E}">
        <p14:creationId xmlns:p14="http://schemas.microsoft.com/office/powerpoint/2010/main" val="3114457895"/>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1E171E-3812-46B3-8111-FEABEB98DA5F}" type="slidenum">
              <a:rPr lang="en-US" altLang="zh-CN"/>
              <a:pPr>
                <a:defRPr/>
              </a:pPr>
              <a:t>‹#›</a:t>
            </a:fld>
            <a:endParaRPr lang="en-US" altLang="zh-CN"/>
          </a:p>
        </p:txBody>
      </p:sp>
    </p:spTree>
    <p:extLst>
      <p:ext uri="{BB962C8B-B14F-4D97-AF65-F5344CB8AC3E}">
        <p14:creationId xmlns:p14="http://schemas.microsoft.com/office/powerpoint/2010/main" val="416416762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E96D0B1-B74F-4345-B9F3-EFC7F9E9D0B9}" type="slidenum">
              <a:rPr lang="en-US" altLang="zh-CN"/>
              <a:pPr>
                <a:defRPr/>
              </a:pPr>
              <a:t>‹#›</a:t>
            </a:fld>
            <a:endParaRPr lang="en-US" altLang="zh-CN"/>
          </a:p>
        </p:txBody>
      </p:sp>
    </p:spTree>
    <p:extLst>
      <p:ext uri="{BB962C8B-B14F-4D97-AF65-F5344CB8AC3E}">
        <p14:creationId xmlns:p14="http://schemas.microsoft.com/office/powerpoint/2010/main" val="4190468993"/>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60A3EDD-B38D-4667-B409-DEAAAC1CD1D5}" type="slidenum">
              <a:rPr lang="en-US" altLang="zh-CN"/>
              <a:pPr>
                <a:defRPr/>
              </a:pPr>
              <a:t>‹#›</a:t>
            </a:fld>
            <a:endParaRPr lang="en-US" altLang="zh-CN"/>
          </a:p>
        </p:txBody>
      </p:sp>
    </p:spTree>
    <p:extLst>
      <p:ext uri="{BB962C8B-B14F-4D97-AF65-F5344CB8AC3E}">
        <p14:creationId xmlns:p14="http://schemas.microsoft.com/office/powerpoint/2010/main" val="349835337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5302815-BAE9-4DEE-8B0A-99480664BEB5}" type="slidenum">
              <a:rPr lang="en-US" altLang="zh-CN"/>
              <a:pPr>
                <a:defRPr/>
              </a:pPr>
              <a:t>‹#›</a:t>
            </a:fld>
            <a:endParaRPr lang="en-US" altLang="zh-CN"/>
          </a:p>
        </p:txBody>
      </p:sp>
    </p:spTree>
    <p:extLst>
      <p:ext uri="{BB962C8B-B14F-4D97-AF65-F5344CB8AC3E}">
        <p14:creationId xmlns:p14="http://schemas.microsoft.com/office/powerpoint/2010/main" val="1073340892"/>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F8C5D3A-BFE6-4B43-B6CF-EC930252E199}" type="slidenum">
              <a:rPr lang="en-US" altLang="zh-CN"/>
              <a:pPr>
                <a:defRPr/>
              </a:pPr>
              <a:t>‹#›</a:t>
            </a:fld>
            <a:endParaRPr lang="en-US" altLang="zh-CN"/>
          </a:p>
        </p:txBody>
      </p:sp>
    </p:spTree>
    <p:extLst>
      <p:ext uri="{BB962C8B-B14F-4D97-AF65-F5344CB8AC3E}">
        <p14:creationId xmlns:p14="http://schemas.microsoft.com/office/powerpoint/2010/main" val="3742820871"/>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7AE53D-8D98-4857-9358-4F105609B4DA}" type="slidenum">
              <a:rPr lang="en-US" altLang="zh-CN"/>
              <a:pPr>
                <a:defRPr/>
              </a:pPr>
              <a:t>‹#›</a:t>
            </a:fld>
            <a:endParaRPr lang="en-US" altLang="zh-CN"/>
          </a:p>
        </p:txBody>
      </p:sp>
    </p:spTree>
    <p:extLst>
      <p:ext uri="{BB962C8B-B14F-4D97-AF65-F5344CB8AC3E}">
        <p14:creationId xmlns:p14="http://schemas.microsoft.com/office/powerpoint/2010/main" val="333464944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jpe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57E37D55-C509-4779-911B-8A3B33696A6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transition>
    <p:wipe dir="d"/>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charset="-122"/>
        </a:defRPr>
      </a:lvl2pPr>
      <a:lvl3pPr algn="ctr" rtl="0" eaLnBrk="0" fontAlgn="base" hangingPunct="0">
        <a:spcBef>
          <a:spcPct val="0"/>
        </a:spcBef>
        <a:spcAft>
          <a:spcPct val="0"/>
        </a:spcAft>
        <a:defRPr kumimoji="1" sz="4400">
          <a:solidFill>
            <a:schemeClr val="tx2"/>
          </a:solidFill>
          <a:latin typeface="Times New Roman" charset="0"/>
          <a:ea typeface="宋体" charset="-122"/>
        </a:defRPr>
      </a:lvl3pPr>
      <a:lvl4pPr algn="ctr" rtl="0" eaLnBrk="0" fontAlgn="base" hangingPunct="0">
        <a:spcBef>
          <a:spcPct val="0"/>
        </a:spcBef>
        <a:spcAft>
          <a:spcPct val="0"/>
        </a:spcAft>
        <a:defRPr kumimoji="1" sz="4400">
          <a:solidFill>
            <a:schemeClr val="tx2"/>
          </a:solidFill>
          <a:latin typeface="Times New Roman" charset="0"/>
          <a:ea typeface="宋体" charset="-122"/>
        </a:defRPr>
      </a:lvl4pPr>
      <a:lvl5pPr algn="ctr" rtl="0" eaLnBrk="0" fontAlgn="base" hangingPunct="0">
        <a:spcBef>
          <a:spcPct val="0"/>
        </a:spcBef>
        <a:spcAft>
          <a:spcPct val="0"/>
        </a:spcAft>
        <a:defRPr kumimoji="1" sz="4400">
          <a:solidFill>
            <a:schemeClr val="tx2"/>
          </a:solidFill>
          <a:latin typeface="Times New Roman" charset="0"/>
          <a:ea typeface="宋体" charset="-122"/>
        </a:defRPr>
      </a:lvl5pPr>
      <a:lvl6pPr marL="457200" algn="ctr" rtl="0" fontAlgn="base">
        <a:spcBef>
          <a:spcPct val="0"/>
        </a:spcBef>
        <a:spcAft>
          <a:spcPct val="0"/>
        </a:spcAft>
        <a:defRPr kumimoji="1" sz="4400">
          <a:solidFill>
            <a:schemeClr val="tx2"/>
          </a:solidFill>
          <a:latin typeface="Times New Roman" charset="0"/>
          <a:ea typeface="宋体" charset="-122"/>
        </a:defRPr>
      </a:lvl6pPr>
      <a:lvl7pPr marL="914400" algn="ctr" rtl="0" fontAlgn="base">
        <a:spcBef>
          <a:spcPct val="0"/>
        </a:spcBef>
        <a:spcAft>
          <a:spcPct val="0"/>
        </a:spcAft>
        <a:defRPr kumimoji="1" sz="4400">
          <a:solidFill>
            <a:schemeClr val="tx2"/>
          </a:solidFill>
          <a:latin typeface="Times New Roman" charset="0"/>
          <a:ea typeface="宋体" charset="-122"/>
        </a:defRPr>
      </a:lvl7pPr>
      <a:lvl8pPr marL="1371600" algn="ctr" rtl="0" fontAlgn="base">
        <a:spcBef>
          <a:spcPct val="0"/>
        </a:spcBef>
        <a:spcAft>
          <a:spcPct val="0"/>
        </a:spcAft>
        <a:defRPr kumimoji="1" sz="4400">
          <a:solidFill>
            <a:schemeClr val="tx2"/>
          </a:solidFill>
          <a:latin typeface="Times New Roman" charset="0"/>
          <a:ea typeface="宋体" charset="-122"/>
        </a:defRPr>
      </a:lvl8pPr>
      <a:lvl9pPr marL="1828800" algn="ctr" rtl="0" fontAlgn="base">
        <a:spcBef>
          <a:spcPct val="0"/>
        </a:spcBef>
        <a:spcAft>
          <a:spcPct val="0"/>
        </a:spcAft>
        <a:defRPr kumimoji="1" sz="4400">
          <a:solidFill>
            <a:schemeClr val="tx2"/>
          </a:solidFill>
          <a:latin typeface="Times New Roman"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宋体" pitchFamily="2" charset="-122"/>
              </a:defRPr>
            </a:lvl1pPr>
          </a:lstStyle>
          <a:p>
            <a:pPr>
              <a:defRPr/>
            </a:pPr>
            <a:endParaRPr lang="en-US" altLang="zh-CN">
              <a:solidFill>
                <a:srgbClr val="FF66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ea typeface="宋体" pitchFamily="2" charset="-122"/>
              </a:defRPr>
            </a:lvl1pPr>
          </a:lstStyle>
          <a:p>
            <a:pPr>
              <a:defRPr/>
            </a:pPr>
            <a:endParaRPr lang="en-US" altLang="zh-CN">
              <a:solidFill>
                <a:srgbClr val="FF66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160CD8F0-FB90-47B7-AC52-8874D760283C}" type="slidenum">
              <a:rPr lang="en-US" altLang="zh-CN">
                <a:solidFill>
                  <a:srgbClr val="FF6600"/>
                </a:solidFill>
              </a:rPr>
              <a:pPr/>
              <a:t>‹#›</a:t>
            </a:fld>
            <a:endParaRPr lang="en-US" altLang="zh-CN">
              <a:solidFill>
                <a:srgbClr val="FF6600"/>
              </a:solidFill>
            </a:endParaRPr>
          </a:p>
        </p:txBody>
      </p:sp>
    </p:spTree>
    <p:extLst>
      <p:ext uri="{BB962C8B-B14F-4D97-AF65-F5344CB8AC3E}">
        <p14:creationId xmlns:p14="http://schemas.microsoft.com/office/powerpoint/2010/main" val="94588917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ransition>
    <p:split/>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slide" Target="slide45.xml"/><Relationship Id="rId7" Type="http://schemas.openxmlformats.org/officeDocument/2006/relationships/slide" Target="slide65.xml"/><Relationship Id="rId2" Type="http://schemas.openxmlformats.org/officeDocument/2006/relationships/slide" Target="slide56.xml"/><Relationship Id="rId1" Type="http://schemas.openxmlformats.org/officeDocument/2006/relationships/slideLayout" Target="../slideLayouts/slideLayout2.xml"/><Relationship Id="rId6" Type="http://schemas.openxmlformats.org/officeDocument/2006/relationships/slide" Target="slide132.xml"/><Relationship Id="rId5" Type="http://schemas.openxmlformats.org/officeDocument/2006/relationships/slide" Target="slide127.xml"/><Relationship Id="rId10" Type="http://schemas.openxmlformats.org/officeDocument/2006/relationships/slide" Target="slide85.xml"/><Relationship Id="rId4" Type="http://schemas.openxmlformats.org/officeDocument/2006/relationships/slide" Target="slide58.xml"/><Relationship Id="rId9" Type="http://schemas.openxmlformats.org/officeDocument/2006/relationships/slide" Target="slide10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5.xml"/><Relationship Id="rId1" Type="http://schemas.openxmlformats.org/officeDocument/2006/relationships/slideLayout" Target="../slideLayouts/slideLayout17.xml"/><Relationship Id="rId4" Type="http://schemas.openxmlformats.org/officeDocument/2006/relationships/slide" Target="slide5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solidFill>
                  <a:srgbClr val="FFFFCC"/>
                </a:solidFill>
              </a:rPr>
              <a:t>复习：          模板</a:t>
            </a:r>
            <a:endParaRPr lang="zh-CN" altLang="en-US" dirty="0">
              <a:solidFill>
                <a:srgbClr val="FFFFCC"/>
              </a:solidFill>
            </a:endParaRPr>
          </a:p>
        </p:txBody>
      </p:sp>
      <p:sp>
        <p:nvSpPr>
          <p:cNvPr id="3" name="内容占位符 2"/>
          <p:cNvSpPr>
            <a:spLocks noGrp="1"/>
          </p:cNvSpPr>
          <p:nvPr>
            <p:ph idx="1"/>
          </p:nvPr>
        </p:nvSpPr>
        <p:spPr/>
        <p:txBody>
          <a:bodyPr/>
          <a:lstStyle/>
          <a:p>
            <a:r>
              <a:rPr lang="zh-CN" altLang="en-US" dirty="0">
                <a:solidFill>
                  <a:srgbClr val="FFFFCC"/>
                </a:solidFill>
              </a:rPr>
              <a:t> </a:t>
            </a:r>
            <a:r>
              <a:rPr lang="en-US" altLang="zh-CN" dirty="0">
                <a:solidFill>
                  <a:srgbClr val="FFFFCC"/>
                </a:solidFill>
              </a:rPr>
              <a:t>template</a:t>
            </a:r>
            <a:r>
              <a:rPr lang="zh-CN" altLang="en-US" dirty="0">
                <a:solidFill>
                  <a:srgbClr val="FFFFCC"/>
                </a:solidFill>
              </a:rPr>
              <a:t>是一个声明模板的关键字，表示声明一个模板关键字</a:t>
            </a:r>
            <a:r>
              <a:rPr lang="en-US" altLang="zh-CN" dirty="0">
                <a:solidFill>
                  <a:srgbClr val="FFFFCC"/>
                </a:solidFill>
              </a:rPr>
              <a:t>class</a:t>
            </a:r>
            <a:r>
              <a:rPr lang="zh-CN" altLang="en-US" dirty="0">
                <a:solidFill>
                  <a:srgbClr val="FFFFCC"/>
                </a:solidFill>
              </a:rPr>
              <a:t>不能省略，如果类型形参多余一个 ，每个形参前都要加</a:t>
            </a:r>
            <a:r>
              <a:rPr lang="en-US" altLang="zh-C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class &lt;</a:t>
            </a:r>
            <a:r>
              <a:rPr lang="zh-CN" alt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类型 形参表</a:t>
            </a:r>
            <a:r>
              <a:rPr lang="en-US" altLang="zh-C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&gt;</a:t>
            </a:r>
            <a:r>
              <a:rPr lang="zh-CN" altLang="en-US" dirty="0">
                <a:solidFill>
                  <a:srgbClr val="FFFFCC"/>
                </a:solidFill>
              </a:rPr>
              <a:t>可以包含基本数据类型可以包含类类型</a:t>
            </a:r>
            <a:r>
              <a:rPr lang="en-US" altLang="zh-CN" dirty="0" smtClean="0">
                <a:solidFill>
                  <a:srgbClr val="FFFFCC"/>
                </a:solidFill>
              </a:rPr>
              <a:t>.</a:t>
            </a:r>
          </a:p>
          <a:p>
            <a:endParaRPr lang="zh-CN" altLang="en-US" dirty="0">
              <a:solidFill>
                <a:srgbClr val="FFFFCC"/>
              </a:solidFill>
            </a:endParaRPr>
          </a:p>
        </p:txBody>
      </p:sp>
    </p:spTree>
    <p:extLst>
      <p:ext uri="{BB962C8B-B14F-4D97-AF65-F5344CB8AC3E}">
        <p14:creationId xmlns:p14="http://schemas.microsoft.com/office/powerpoint/2010/main" val="1200389448"/>
      </p:ext>
    </p:extLst>
  </p:cSld>
  <p:clrMapOvr>
    <a:masterClrMapping/>
  </p:clrMapOvr>
  <p:transition>
    <p:spli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381000"/>
            <a:ext cx="5486400" cy="762000"/>
          </a:xfrm>
        </p:spPr>
        <p:txBody>
          <a:bodyPr/>
          <a:lstStyle/>
          <a:p>
            <a:pPr algn="l" eaLnBrk="1" hangingPunct="1">
              <a:defRPr/>
            </a:pPr>
            <a:r>
              <a:rPr lang="zh-CN" altLang="en-US" sz="4000" b="1" u="sng" smtClean="0">
                <a:solidFill>
                  <a:srgbClr val="CC3300"/>
                </a:solidFill>
                <a:effectLst>
                  <a:outerShdw blurRad="38100" dist="38100" dir="2700000" algn="tl">
                    <a:srgbClr val="C0C0C0"/>
                  </a:outerShdw>
                </a:effectLst>
                <a:ea typeface="仿宋_GB2312" pitchFamily="49" charset="-122"/>
              </a:rPr>
              <a:t>时间复杂度度量</a:t>
            </a:r>
            <a:endParaRPr lang="zh-CN" altLang="en-US" smtClean="0">
              <a:ea typeface="仿宋_GB2312" pitchFamily="49" charset="-122"/>
            </a:endParaRPr>
          </a:p>
        </p:txBody>
      </p:sp>
      <p:sp>
        <p:nvSpPr>
          <p:cNvPr id="215043" name="Rectangle 3"/>
          <p:cNvSpPr>
            <a:spLocks noGrp="1" noChangeArrowheads="1"/>
          </p:cNvSpPr>
          <p:nvPr>
            <p:ph type="body" idx="1"/>
          </p:nvPr>
        </p:nvSpPr>
        <p:spPr>
          <a:xfrm>
            <a:off x="762000" y="1371600"/>
            <a:ext cx="7924800" cy="4648200"/>
          </a:xfrm>
        </p:spPr>
        <p:txBody>
          <a:bodyPr/>
          <a:lstStyle/>
          <a:p>
            <a:pPr eaLnBrk="1" hangingPunct="1">
              <a:buClr>
                <a:srgbClr val="FF9900"/>
              </a:buClr>
              <a:buSzPct val="50000"/>
              <a:buFont typeface="Wingdings" pitchFamily="2" charset="2"/>
              <a:buChar char="n"/>
              <a:defRPr/>
            </a:pPr>
            <a:r>
              <a:rPr lang="zh-CN" altLang="en-US" sz="3300" b="1" smtClean="0">
                <a:solidFill>
                  <a:srgbClr val="0000CC"/>
                </a:solidFill>
                <a:effectLst>
                  <a:outerShdw blurRad="38100" dist="38100" dir="2700000" algn="tl">
                    <a:srgbClr val="C0C0C0"/>
                  </a:outerShdw>
                </a:effectLst>
                <a:ea typeface="仿宋_GB2312" pitchFamily="49" charset="-122"/>
              </a:rPr>
              <a:t>编译时间</a:t>
            </a:r>
          </a:p>
          <a:p>
            <a:pPr eaLnBrk="1" hangingPunct="1">
              <a:buClr>
                <a:srgbClr val="FF9900"/>
              </a:buClr>
              <a:buSzPct val="50000"/>
              <a:buFont typeface="Wingdings" pitchFamily="2" charset="2"/>
              <a:buChar char="n"/>
              <a:defRPr/>
            </a:pPr>
            <a:r>
              <a:rPr lang="zh-CN" altLang="en-US" sz="3300" b="1" smtClean="0">
                <a:solidFill>
                  <a:srgbClr val="0000CC"/>
                </a:solidFill>
                <a:effectLst>
                  <a:outerShdw blurRad="38100" dist="38100" dir="2700000" algn="tl">
                    <a:srgbClr val="C0C0C0"/>
                  </a:outerShdw>
                </a:effectLst>
                <a:ea typeface="仿宋_GB2312" pitchFamily="49" charset="-122"/>
              </a:rPr>
              <a:t>运行时间</a:t>
            </a:r>
            <a:endParaRPr lang="zh-CN" altLang="en-US" sz="3300" b="1" smtClean="0">
              <a:solidFill>
                <a:srgbClr val="FF0000"/>
              </a:solidFill>
              <a:effectLst>
                <a:outerShdw blurRad="38100" dist="38100" dir="2700000" algn="tl">
                  <a:srgbClr val="C0C0C0"/>
                </a:outerShdw>
              </a:effectLst>
              <a:ea typeface="仿宋_GB2312" pitchFamily="49" charset="-122"/>
            </a:endParaRPr>
          </a:p>
          <a:p>
            <a:pPr lvl="1" eaLnBrk="1" hangingPunct="1">
              <a:buClr>
                <a:srgbClr val="00CC00"/>
              </a:buClr>
              <a:buSzPct val="50000"/>
              <a:buFont typeface="Wingdings" pitchFamily="2" charset="2"/>
              <a:buChar char="u"/>
              <a:defRPr/>
            </a:pPr>
            <a:r>
              <a:rPr lang="zh-CN" altLang="en-US" sz="3600" b="1" smtClean="0">
                <a:solidFill>
                  <a:srgbClr val="008080"/>
                </a:solidFill>
                <a:effectLst>
                  <a:outerShdw blurRad="38100" dist="38100" dir="2700000" algn="tl">
                    <a:srgbClr val="C0C0C0"/>
                  </a:outerShdw>
                </a:effectLst>
                <a:ea typeface="仿宋_GB2312" pitchFamily="49" charset="-122"/>
              </a:rPr>
              <a:t> 程序步</a:t>
            </a:r>
          </a:p>
          <a:p>
            <a:pPr lvl="2" eaLnBrk="1" hangingPunct="1">
              <a:buClr>
                <a:srgbClr val="0000CC"/>
              </a:buClr>
              <a:buFont typeface="Wingdings" pitchFamily="2" charset="2"/>
              <a:buChar char="F"/>
              <a:defRPr/>
            </a:pPr>
            <a:r>
              <a:rPr lang="zh-CN" altLang="en-US" sz="3200" b="1" smtClean="0">
                <a:effectLst>
                  <a:outerShdw blurRad="38100" dist="38100" dir="2700000" algn="tl">
                    <a:srgbClr val="C0C0C0"/>
                  </a:outerShdw>
                </a:effectLst>
                <a:ea typeface="仿宋_GB2312" pitchFamily="49" charset="-122"/>
              </a:rPr>
              <a:t>语法上或语义上有意义的一段指令序列</a:t>
            </a:r>
          </a:p>
          <a:p>
            <a:pPr lvl="2" eaLnBrk="1" hangingPunct="1">
              <a:buClr>
                <a:srgbClr val="0000CC"/>
              </a:buClr>
              <a:buFont typeface="Wingdings" pitchFamily="2" charset="2"/>
              <a:buChar char="F"/>
              <a:defRPr/>
            </a:pPr>
            <a:r>
              <a:rPr lang="zh-CN" altLang="en-US" sz="3200" b="1" smtClean="0">
                <a:effectLst>
                  <a:outerShdw blurRad="38100" dist="38100" dir="2700000" algn="tl">
                    <a:srgbClr val="C0C0C0"/>
                  </a:outerShdw>
                </a:effectLst>
                <a:ea typeface="仿宋_GB2312" pitchFamily="49" charset="-122"/>
              </a:rPr>
              <a:t>执行时间与实例特性无关</a:t>
            </a:r>
          </a:p>
          <a:p>
            <a:pPr lvl="2" eaLnBrk="1" hangingPunct="1">
              <a:buClr>
                <a:srgbClr val="0000CC"/>
              </a:buClr>
              <a:buFont typeface="Wingdings" pitchFamily="2" charset="2"/>
              <a:buChar char="F"/>
              <a:defRPr/>
            </a:pPr>
            <a:r>
              <a:rPr lang="zh-CN" altLang="en-US" sz="3200" b="1" smtClean="0">
                <a:effectLst>
                  <a:outerShdw blurRad="38100" dist="38100" dir="2700000" algn="tl">
                    <a:srgbClr val="C0C0C0"/>
                  </a:outerShdw>
                </a:effectLst>
                <a:ea typeface="仿宋_GB2312" pitchFamily="49" charset="-122"/>
              </a:rPr>
              <a:t>例如：</a:t>
            </a:r>
            <a:r>
              <a:rPr lang="zh-CN" altLang="en-US" sz="3200" b="1" smtClean="0">
                <a:solidFill>
                  <a:srgbClr val="008080"/>
                </a:solidFill>
                <a:effectLst>
                  <a:outerShdw blurRad="38100" dist="38100" dir="2700000" algn="tl">
                    <a:srgbClr val="C0C0C0"/>
                  </a:outerShdw>
                </a:effectLst>
                <a:ea typeface="仿宋_GB2312" pitchFamily="49" charset="-122"/>
              </a:rPr>
              <a:t>声明语句</a:t>
            </a:r>
            <a:r>
              <a:rPr lang="zh-CN" altLang="en-US" sz="3200" b="1" smtClean="0">
                <a:effectLst>
                  <a:outerShdw blurRad="38100" dist="38100" dir="2700000" algn="tl">
                    <a:srgbClr val="C0C0C0"/>
                  </a:outerShdw>
                </a:effectLst>
                <a:ea typeface="仿宋_GB2312" pitchFamily="49" charset="-122"/>
              </a:rPr>
              <a:t>：程序步数为</a:t>
            </a:r>
            <a:r>
              <a:rPr lang="en-US" altLang="zh-CN" sz="3200" b="1" smtClean="0">
                <a:effectLst>
                  <a:outerShdw blurRad="38100" dist="38100" dir="2700000" algn="tl">
                    <a:srgbClr val="C0C0C0"/>
                  </a:outerShdw>
                </a:effectLst>
                <a:ea typeface="仿宋_GB2312" pitchFamily="49" charset="-122"/>
              </a:rPr>
              <a:t>0; </a:t>
            </a:r>
            <a:r>
              <a:rPr lang="zh-CN" altLang="en-US" sz="3200" b="1" smtClean="0">
                <a:solidFill>
                  <a:srgbClr val="008080"/>
                </a:solidFill>
                <a:effectLst>
                  <a:outerShdw blurRad="38100" dist="38100" dir="2700000" algn="tl">
                    <a:srgbClr val="C0C0C0"/>
                  </a:outerShdw>
                </a:effectLst>
                <a:ea typeface="仿宋_GB2312" pitchFamily="49" charset="-122"/>
              </a:rPr>
              <a:t>表达式</a:t>
            </a:r>
            <a:r>
              <a:rPr lang="zh-CN" altLang="en-US" sz="3200" b="1" smtClean="0">
                <a:effectLst>
                  <a:outerShdw blurRad="38100" dist="38100" dir="2700000" algn="tl">
                    <a:srgbClr val="C0C0C0"/>
                  </a:outerShdw>
                </a:effectLst>
                <a:ea typeface="仿宋_GB2312" pitchFamily="49" charset="-122"/>
              </a:rPr>
              <a:t>：程序步数为</a:t>
            </a:r>
            <a:r>
              <a:rPr lang="en-US" altLang="zh-CN" sz="3200" b="1" smtClean="0">
                <a:effectLst>
                  <a:outerShdw blurRad="38100" dist="38100" dir="2700000" algn="tl">
                    <a:srgbClr val="C0C0C0"/>
                  </a:outerShdw>
                </a:effectLst>
                <a:ea typeface="仿宋_GB2312" pitchFamily="49" charset="-122"/>
              </a:rPr>
              <a:t>1</a:t>
            </a:r>
          </a:p>
        </p:txBody>
      </p:sp>
    </p:spTree>
    <p:extLst>
      <p:ext uri="{BB962C8B-B14F-4D97-AF65-F5344CB8AC3E}">
        <p14:creationId xmlns:p14="http://schemas.microsoft.com/office/powerpoint/2010/main" val="2177947449"/>
      </p:ext>
    </p:extLst>
  </p:cSld>
  <p:clrMapOvr>
    <a:masterClrMapping/>
  </p:clrMapOvr>
  <p:transition>
    <p:spli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33A40A5A-526B-4D1C-B39E-B643FC292AA2}" type="slidenum">
              <a:rPr lang="en-US" altLang="zh-CN" sz="1400" smtClean="0"/>
              <a:pPr algn="ctr" eaLnBrk="1" hangingPunct="1"/>
              <a:t>100</a:t>
            </a:fld>
            <a:endParaRPr lang="en-US" altLang="zh-CN" sz="1400" smtClean="0"/>
          </a:p>
        </p:txBody>
      </p:sp>
      <p:sp>
        <p:nvSpPr>
          <p:cNvPr id="78851" name="Rectangle 3"/>
          <p:cNvSpPr>
            <a:spLocks noGrp="1" noChangeArrowheads="1"/>
          </p:cNvSpPr>
          <p:nvPr>
            <p:ph type="body" idx="1"/>
          </p:nvPr>
        </p:nvSpPr>
        <p:spPr>
          <a:xfrm>
            <a:off x="619125" y="836613"/>
            <a:ext cx="8229600" cy="5284787"/>
          </a:xfrm>
        </p:spPr>
        <p:txBody>
          <a:bodyPr/>
          <a:lstStyle/>
          <a:p>
            <a:pPr eaLnBrk="1" hangingPunct="1">
              <a:lnSpc>
                <a:spcPct val="105000"/>
              </a:lnSpc>
              <a:spcBef>
                <a:spcPct val="0"/>
              </a:spcBef>
              <a:buFont typeface="Wingdings" pitchFamily="2" charset="2"/>
              <a:buNone/>
            </a:pPr>
            <a:r>
              <a:rPr lang="en-US" altLang="zh-CN" sz="2800" b="1" smtClean="0">
                <a:ea typeface="隶书" pitchFamily="49" charset="-122"/>
              </a:rPr>
              <a:t>class</a:t>
            </a:r>
            <a:r>
              <a:rPr lang="en-US" altLang="zh-CN" sz="2800" smtClean="0">
                <a:ea typeface="隶书" pitchFamily="49" charset="-122"/>
              </a:rPr>
              <a:t> Polynomial </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多项式类的定义</a:t>
            </a:r>
          </a:p>
          <a:p>
            <a:pPr eaLnBrk="1" hangingPunct="1">
              <a:lnSpc>
                <a:spcPct val="105000"/>
              </a:lnSpc>
              <a:spcBef>
                <a:spcPct val="0"/>
              </a:spcBef>
              <a:buFont typeface="Wingdings" pitchFamily="2" charset="2"/>
              <a:buNone/>
            </a:pPr>
            <a:r>
              <a:rPr lang="en-US" altLang="zh-CN" sz="2800" b="1" smtClean="0">
                <a:ea typeface="隶书" pitchFamily="49" charset="-122"/>
              </a:rPr>
              <a:t>public:</a:t>
            </a:r>
          </a:p>
          <a:p>
            <a:pPr eaLnBrk="1" hangingPunct="1">
              <a:lnSpc>
                <a:spcPct val="105000"/>
              </a:lnSpc>
              <a:spcBef>
                <a:spcPct val="0"/>
              </a:spcBef>
              <a:buFont typeface="Wingdings" pitchFamily="2" charset="2"/>
              <a:buNone/>
            </a:pPr>
            <a:r>
              <a:rPr lang="en-US" altLang="zh-CN" sz="2800" smtClean="0">
                <a:ea typeface="隶书" pitchFamily="49" charset="-122"/>
              </a:rPr>
              <a:t>	Polynomal() { first = </a:t>
            </a:r>
            <a:r>
              <a:rPr lang="en-US" altLang="zh-CN" sz="2800" b="1" smtClean="0">
                <a:ea typeface="隶书" pitchFamily="49" charset="-122"/>
              </a:rPr>
              <a:t>new</a:t>
            </a:r>
            <a:r>
              <a:rPr lang="en-US" altLang="zh-CN" sz="2800" smtClean="0">
                <a:ea typeface="隶书" pitchFamily="49" charset="-122"/>
              </a:rPr>
              <a:t> Term(0</a:t>
            </a:r>
            <a:r>
              <a:rPr lang="en-US" altLang="zh-CN" sz="2800" b="1" smtClean="0">
                <a:ea typeface="隶书" pitchFamily="49" charset="-122"/>
              </a:rPr>
              <a:t>, </a:t>
            </a:r>
            <a:r>
              <a:rPr lang="en-US" altLang="zh-CN" sz="2800" smtClean="0">
                <a:latin typeface="Courier New" pitchFamily="49" charset="0"/>
                <a:ea typeface="隶书" pitchFamily="49" charset="-122"/>
              </a:rPr>
              <a:t>-</a:t>
            </a:r>
            <a:r>
              <a:rPr lang="en-US" altLang="zh-CN" sz="2800" smtClean="0">
                <a:ea typeface="隶书" pitchFamily="49" charset="-122"/>
              </a:rPr>
              <a:t>1</a:t>
            </a:r>
            <a:r>
              <a:rPr lang="en-US" altLang="zh-CN" sz="2800" b="1" smtClean="0">
                <a:ea typeface="隶书" pitchFamily="49" charset="-122"/>
              </a:rPr>
              <a:t>); }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构造函数</a:t>
            </a:r>
            <a:endParaRPr lang="zh-CN" altLang="en-US" sz="2800" smtClean="0">
              <a:ea typeface="隶书" pitchFamily="49" charset="-122"/>
            </a:endParaRP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Polynomal ( Polynomal</a:t>
            </a:r>
            <a:r>
              <a:rPr lang="en-US" altLang="zh-CN" sz="2800" b="1" smtClean="0">
                <a:ea typeface="隶书" pitchFamily="49" charset="-122"/>
              </a:rPr>
              <a:t>&amp;</a:t>
            </a:r>
            <a:r>
              <a:rPr lang="en-US" altLang="zh-CN" sz="2800" smtClean="0">
                <a:ea typeface="隶书" pitchFamily="49" charset="-122"/>
              </a:rPr>
              <a:t> R)</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复制构造函数</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int </a:t>
            </a:r>
            <a:r>
              <a:rPr lang="en-US" altLang="zh-CN" sz="2800" smtClean="0">
                <a:ea typeface="隶书" pitchFamily="49" charset="-122"/>
              </a:rPr>
              <a:t>maxOrder()</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计算最大阶数</a:t>
            </a:r>
          </a:p>
          <a:p>
            <a:pPr eaLnBrk="1" hangingPunct="1">
              <a:lnSpc>
                <a:spcPct val="105000"/>
              </a:lnSpc>
              <a:spcBef>
                <a:spcPct val="0"/>
              </a:spcBef>
              <a:buFont typeface="Wingdings" pitchFamily="2" charset="2"/>
              <a:buNone/>
            </a:pPr>
            <a:r>
              <a:rPr lang="en-US" altLang="zh-CN" sz="2800" b="1" smtClean="0">
                <a:ea typeface="隶书" pitchFamily="49" charset="-122"/>
              </a:rPr>
              <a:t>private:</a:t>
            </a:r>
          </a:p>
          <a:p>
            <a:pPr eaLnBrk="1" hangingPunct="1">
              <a:lnSpc>
                <a:spcPct val="105000"/>
              </a:lnSpc>
              <a:spcBef>
                <a:spcPct val="0"/>
              </a:spcBef>
              <a:buFont typeface="Wingdings" pitchFamily="2" charset="2"/>
              <a:buNone/>
            </a:pPr>
            <a:r>
              <a:rPr lang="en-US" altLang="zh-CN" sz="2800" smtClean="0">
                <a:ea typeface="隶书" pitchFamily="49" charset="-122"/>
              </a:rPr>
              <a:t>	Term *first</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friend ostream&amp; operator</a:t>
            </a:r>
            <a:r>
              <a:rPr lang="en-US" altLang="zh-CN" sz="2800" smtClean="0">
                <a:ea typeface="隶书" pitchFamily="49" charset="-122"/>
              </a:rPr>
              <a:t> &lt;&lt; (</a:t>
            </a:r>
            <a:r>
              <a:rPr lang="en-US" altLang="zh-CN" sz="2800" b="1" smtClean="0">
                <a:ea typeface="隶书" pitchFamily="49" charset="-122"/>
              </a:rPr>
              <a:t>ostream&amp;, </a:t>
            </a:r>
          </a:p>
          <a:p>
            <a:pPr eaLnBrk="1" hangingPunct="1">
              <a:lnSpc>
                <a:spcPct val="105000"/>
              </a:lnSpc>
              <a:spcBef>
                <a:spcPct val="0"/>
              </a:spcBef>
              <a:buFont typeface="Wingdings" pitchFamily="2" charset="2"/>
              <a:buNone/>
            </a:pPr>
            <a:r>
              <a:rPr lang="en-US" altLang="zh-CN" sz="2800" b="1" smtClean="0">
                <a:ea typeface="隶书" pitchFamily="49" charset="-122"/>
              </a:rPr>
              <a:t>           const</a:t>
            </a:r>
            <a:r>
              <a:rPr lang="en-US" altLang="zh-CN" sz="2800" smtClean="0">
                <a:ea typeface="隶书" pitchFamily="49" charset="-122"/>
              </a:rPr>
              <a:t> Polynomal</a:t>
            </a:r>
            <a:r>
              <a:rPr lang="en-US" altLang="zh-CN" sz="2800" b="1" smtClean="0">
                <a:ea typeface="隶书" pitchFamily="49" charset="-122"/>
              </a:rPr>
              <a:t>&amp;</a:t>
            </a:r>
            <a:r>
              <a:rPr lang="en-US" altLang="zh-CN" sz="2800" smtClean="0">
                <a:ea typeface="隶书" pitchFamily="49" charset="-122"/>
              </a:rPr>
              <a:t> )</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    friend istream&amp; operator</a:t>
            </a:r>
            <a:r>
              <a:rPr lang="en-US" altLang="zh-CN" sz="2800" smtClean="0">
                <a:ea typeface="隶书" pitchFamily="49" charset="-122"/>
              </a:rPr>
              <a:t> &gt;&gt; ( </a:t>
            </a:r>
            <a:r>
              <a:rPr lang="en-US" altLang="zh-CN" sz="2800" b="1" smtClean="0">
                <a:ea typeface="隶书" pitchFamily="49" charset="-122"/>
              </a:rPr>
              <a:t>istream&amp;,</a:t>
            </a:r>
            <a:r>
              <a:rPr lang="en-US" altLang="zh-CN" sz="2800" smtClean="0">
                <a:ea typeface="隶书" pitchFamily="49" charset="-122"/>
              </a:rPr>
              <a:t> </a:t>
            </a:r>
          </a:p>
          <a:p>
            <a:pPr eaLnBrk="1" hangingPunct="1">
              <a:lnSpc>
                <a:spcPct val="105000"/>
              </a:lnSpc>
              <a:spcBef>
                <a:spcPct val="0"/>
              </a:spcBef>
              <a:buFont typeface="Wingdings" pitchFamily="2" charset="2"/>
              <a:buNone/>
            </a:pPr>
            <a:r>
              <a:rPr lang="en-US" altLang="zh-CN" sz="2800" smtClean="0">
                <a:ea typeface="隶书" pitchFamily="49" charset="-122"/>
              </a:rPr>
              <a:t>          Polynomal</a:t>
            </a:r>
            <a:r>
              <a:rPr lang="en-US" altLang="zh-CN" sz="2800" b="1" smtClean="0">
                <a:ea typeface="隶书" pitchFamily="49" charset="-122"/>
              </a:rPr>
              <a:t>&amp; </a:t>
            </a:r>
            <a:r>
              <a:rPr lang="en-US" altLang="zh-CN" sz="2800" smtClean="0">
                <a:ea typeface="隶书" pitchFamily="49" charset="-122"/>
              </a:rPr>
              <a:t>)</a:t>
            </a: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A7FB20D6-1350-4082-92FC-CA2B6677C454}" type="slidenum">
              <a:rPr lang="en-US" altLang="zh-CN" sz="1400" smtClean="0"/>
              <a:pPr algn="ctr" eaLnBrk="1" hangingPunct="1"/>
              <a:t>101</a:t>
            </a:fld>
            <a:endParaRPr lang="en-US" altLang="zh-CN" sz="1400" smtClean="0"/>
          </a:p>
        </p:txBody>
      </p:sp>
      <p:sp>
        <p:nvSpPr>
          <p:cNvPr id="79875" name="Rectangle 2"/>
          <p:cNvSpPr>
            <a:spLocks noGrp="1" noChangeArrowheads="1"/>
          </p:cNvSpPr>
          <p:nvPr>
            <p:ph type="body" idx="1"/>
          </p:nvPr>
        </p:nvSpPr>
        <p:spPr>
          <a:xfrm>
            <a:off x="619125" y="760413"/>
            <a:ext cx="8229600" cy="5540375"/>
          </a:xfrm>
        </p:spPr>
        <p:txBody>
          <a:bodyPr/>
          <a:lstStyle/>
          <a:p>
            <a:pPr eaLnBrk="1" hangingPunct="1">
              <a:lnSpc>
                <a:spcPct val="105000"/>
              </a:lnSpc>
              <a:spcBef>
                <a:spcPct val="0"/>
              </a:spcBef>
              <a:buFont typeface="Wingdings" pitchFamily="2" charset="2"/>
              <a:buNone/>
            </a:pPr>
            <a:r>
              <a:rPr lang="en-US" altLang="zh-CN" sz="2800" b="1" smtClean="0">
                <a:ea typeface="隶书" pitchFamily="49" charset="-122"/>
              </a:rPr>
              <a:t>     friend void</a:t>
            </a:r>
            <a:r>
              <a:rPr lang="en-US" altLang="zh-CN" sz="2800" smtClean="0">
                <a:ea typeface="隶书" pitchFamily="49" charset="-122"/>
              </a:rPr>
              <a:t> Add ( Polynomial</a:t>
            </a:r>
            <a:r>
              <a:rPr lang="en-US" altLang="zh-CN" sz="2800" b="1" smtClean="0">
                <a:ea typeface="隶书" pitchFamily="49" charset="-122"/>
              </a:rPr>
              <a:t>&amp;</a:t>
            </a:r>
            <a:r>
              <a:rPr lang="en-US" altLang="zh-CN" sz="2800" smtClean="0">
                <a:ea typeface="隶书" pitchFamily="49" charset="-122"/>
              </a:rPr>
              <a:t> A</a:t>
            </a:r>
            <a:r>
              <a:rPr lang="en-US" altLang="zh-CN" sz="2800" b="1" smtClean="0">
                <a:ea typeface="隶书" pitchFamily="49" charset="-122"/>
              </a:rPr>
              <a:t>,</a:t>
            </a:r>
            <a:r>
              <a:rPr lang="en-US" altLang="zh-CN" sz="2800" smtClean="0">
                <a:ea typeface="隶书" pitchFamily="49" charset="-122"/>
              </a:rPr>
              <a:t> Polynomial</a:t>
            </a:r>
            <a:r>
              <a:rPr lang="en-US" altLang="zh-CN" sz="2800" b="1" smtClean="0">
                <a:ea typeface="隶书" pitchFamily="49" charset="-122"/>
              </a:rPr>
              <a:t>&amp;</a:t>
            </a:r>
            <a:r>
              <a:rPr lang="en-US" altLang="zh-CN" sz="2800" smtClean="0">
                <a:ea typeface="隶书" pitchFamily="49" charset="-122"/>
              </a:rPr>
              <a:t> B</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 Polynomial</a:t>
            </a:r>
            <a:r>
              <a:rPr lang="en-US" altLang="zh-CN" sz="2800" b="1" smtClean="0">
                <a:ea typeface="隶书" pitchFamily="49" charset="-122"/>
              </a:rPr>
              <a:t>&amp;</a:t>
            </a:r>
            <a:r>
              <a:rPr lang="en-US" altLang="zh-CN" sz="2800" smtClean="0">
                <a:ea typeface="隶书" pitchFamily="49" charset="-122"/>
              </a:rPr>
              <a:t> C )</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friend void</a:t>
            </a:r>
            <a:r>
              <a:rPr lang="en-US" altLang="zh-CN" sz="2800" smtClean="0">
                <a:ea typeface="隶书" pitchFamily="49" charset="-122"/>
              </a:rPr>
              <a:t> Mul ( Polynomial</a:t>
            </a:r>
            <a:r>
              <a:rPr lang="en-US" altLang="zh-CN" sz="2800" b="1" smtClean="0">
                <a:ea typeface="隶书" pitchFamily="49" charset="-122"/>
              </a:rPr>
              <a:t>&amp;</a:t>
            </a:r>
            <a:r>
              <a:rPr lang="en-US" altLang="zh-CN" sz="2800" smtClean="0">
                <a:ea typeface="隶书" pitchFamily="49" charset="-122"/>
              </a:rPr>
              <a:t> A</a:t>
            </a:r>
            <a:r>
              <a:rPr lang="en-US" altLang="zh-CN" sz="2800" b="1" smtClean="0">
                <a:ea typeface="隶书" pitchFamily="49" charset="-122"/>
              </a:rPr>
              <a:t>,</a:t>
            </a:r>
            <a:r>
              <a:rPr lang="en-US" altLang="zh-CN" sz="2800" smtClean="0">
                <a:ea typeface="隶书" pitchFamily="49" charset="-122"/>
              </a:rPr>
              <a:t> Polynomial</a:t>
            </a:r>
            <a:r>
              <a:rPr lang="en-US" altLang="zh-CN" sz="2800" b="1" smtClean="0">
                <a:ea typeface="隶书" pitchFamily="49" charset="-122"/>
              </a:rPr>
              <a:t>&amp;</a:t>
            </a:r>
            <a:r>
              <a:rPr lang="en-US" altLang="zh-CN" sz="2800" smtClean="0">
                <a:ea typeface="隶书" pitchFamily="49" charset="-122"/>
              </a:rPr>
              <a:t> B</a:t>
            </a:r>
            <a:r>
              <a:rPr lang="en-US" altLang="zh-CN" sz="2800" b="1" smtClean="0">
                <a:ea typeface="隶书" pitchFamily="49" charset="-122"/>
              </a:rPr>
              <a:t>,</a:t>
            </a:r>
            <a:r>
              <a:rPr lang="en-US" altLang="zh-CN" sz="2800" smtClean="0">
                <a:ea typeface="隶书" pitchFamily="49" charset="-122"/>
              </a:rPr>
              <a:t> </a:t>
            </a:r>
          </a:p>
          <a:p>
            <a:pPr eaLnBrk="1" hangingPunct="1">
              <a:lnSpc>
                <a:spcPct val="105000"/>
              </a:lnSpc>
              <a:spcBef>
                <a:spcPct val="0"/>
              </a:spcBef>
              <a:buFont typeface="Wingdings" pitchFamily="2" charset="2"/>
              <a:buNone/>
            </a:pPr>
            <a:r>
              <a:rPr lang="en-US" altLang="zh-CN" sz="2800" smtClean="0">
                <a:ea typeface="隶书" pitchFamily="49" charset="-122"/>
              </a:rPr>
              <a:t>             Polynomial</a:t>
            </a:r>
            <a:r>
              <a:rPr lang="en-US" altLang="zh-CN" sz="2800" b="1" smtClean="0">
                <a:ea typeface="隶书" pitchFamily="49" charset="-122"/>
              </a:rPr>
              <a:t>&amp;</a:t>
            </a:r>
            <a:r>
              <a:rPr lang="en-US" altLang="zh-CN" sz="2800" smtClean="0">
                <a:ea typeface="隶书" pitchFamily="49" charset="-122"/>
              </a:rPr>
              <a:t> C )</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a:t>
            </a:r>
          </a:p>
          <a:p>
            <a:pPr eaLnBrk="1" hangingPunct="1">
              <a:lnSpc>
                <a:spcPct val="105000"/>
              </a:lnSpc>
              <a:spcBef>
                <a:spcPct val="0"/>
              </a:spcBef>
              <a:buFont typeface="Wingdings" pitchFamily="2" charset="2"/>
              <a:buNone/>
            </a:pPr>
            <a:endParaRPr lang="en-US" altLang="zh-CN" sz="1800" b="1" smtClean="0">
              <a:ea typeface="隶书" pitchFamily="49" charset="-122"/>
            </a:endParaRPr>
          </a:p>
          <a:p>
            <a:pPr eaLnBrk="1" hangingPunct="1">
              <a:lnSpc>
                <a:spcPct val="105000"/>
              </a:lnSpc>
              <a:spcBef>
                <a:spcPct val="0"/>
              </a:spcBef>
              <a:buFont typeface="Wingdings" pitchFamily="2" charset="2"/>
              <a:buNone/>
            </a:pPr>
            <a:r>
              <a:rPr lang="en-US" altLang="zh-CN" sz="2800" smtClean="0">
                <a:ea typeface="隶书" pitchFamily="49" charset="-122"/>
              </a:rPr>
              <a:t>Term *</a:t>
            </a:r>
            <a:r>
              <a:rPr lang="en-US" altLang="zh-CN" sz="2800" b="1" smtClean="0">
                <a:solidFill>
                  <a:srgbClr val="006600"/>
                </a:solidFill>
                <a:ea typeface="隶书" pitchFamily="49" charset="-122"/>
              </a:rPr>
              <a:t>Term</a:t>
            </a:r>
            <a:r>
              <a:rPr lang="en-US" altLang="zh-CN" sz="2800" b="1" smtClean="0">
                <a:ea typeface="隶书" pitchFamily="49" charset="-122"/>
              </a:rPr>
              <a:t>::</a:t>
            </a:r>
            <a:r>
              <a:rPr lang="en-US" altLang="zh-CN" sz="2800" smtClean="0">
                <a:ea typeface="隶书" pitchFamily="49" charset="-122"/>
              </a:rPr>
              <a:t>InsertAfter ( </a:t>
            </a:r>
            <a:r>
              <a:rPr lang="en-US" altLang="zh-CN" sz="2800" b="1" smtClean="0">
                <a:ea typeface="隶书" pitchFamily="49" charset="-122"/>
              </a:rPr>
              <a:t>float </a:t>
            </a:r>
            <a:r>
              <a:rPr lang="en-US" altLang="zh-CN" sz="2800" smtClean="0">
                <a:ea typeface="隶书" pitchFamily="49" charset="-122"/>
              </a:rPr>
              <a:t>c</a:t>
            </a:r>
            <a:r>
              <a:rPr lang="en-US" altLang="zh-CN" sz="2800" b="1" smtClean="0">
                <a:ea typeface="隶书" pitchFamily="49" charset="-122"/>
              </a:rPr>
              <a:t>, int </a:t>
            </a:r>
            <a:r>
              <a:rPr lang="en-US" altLang="zh-CN" sz="2800" smtClean="0">
                <a:ea typeface="隶书" pitchFamily="49" charset="-122"/>
              </a:rPr>
              <a:t>e )</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在调用此函数的对象后插入一个新项</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link =</a:t>
            </a:r>
            <a:r>
              <a:rPr lang="en-US" altLang="zh-CN" sz="2800" b="1" smtClean="0">
                <a:ea typeface="隶书" pitchFamily="49" charset="-122"/>
              </a:rPr>
              <a:t> new </a:t>
            </a:r>
            <a:r>
              <a:rPr lang="en-US" altLang="zh-CN" sz="2800" smtClean="0">
                <a:ea typeface="隶书" pitchFamily="49" charset="-122"/>
              </a:rPr>
              <a:t>Term (c</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 </a:t>
            </a:r>
            <a:r>
              <a:rPr lang="en-US" altLang="zh-CN" sz="2800" smtClean="0">
                <a:ea typeface="隶书" pitchFamily="49" charset="-122"/>
              </a:rPr>
              <a:t>link)</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创建一个新结点，自动链接</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return </a:t>
            </a:r>
            <a:r>
              <a:rPr lang="en-US" altLang="zh-CN" sz="2800" smtClean="0">
                <a:ea typeface="隶书" pitchFamily="49" charset="-122"/>
              </a:rPr>
              <a:t>link</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插入到</a:t>
            </a:r>
            <a:r>
              <a:rPr lang="en-US" altLang="zh-CN" sz="2800" b="1" smtClean="0">
                <a:solidFill>
                  <a:schemeClr val="tx2"/>
                </a:solidFill>
                <a:ea typeface="隶书" pitchFamily="49" charset="-122"/>
              </a:rPr>
              <a:t>this</a:t>
            </a:r>
            <a:r>
              <a:rPr lang="zh-CN" altLang="en-US" sz="2800" smtClean="0">
                <a:solidFill>
                  <a:schemeClr val="tx2"/>
                </a:solidFill>
                <a:ea typeface="隶书" pitchFamily="49" charset="-122"/>
              </a:rPr>
              <a:t>结点后面</a:t>
            </a:r>
          </a:p>
          <a:p>
            <a:pPr eaLnBrk="1" hangingPunct="1">
              <a:lnSpc>
                <a:spcPct val="105000"/>
              </a:lnSpc>
              <a:spcBef>
                <a:spcPct val="0"/>
              </a:spcBef>
              <a:buFont typeface="Wingdings" pitchFamily="2" charset="2"/>
              <a:buNone/>
            </a:pPr>
            <a:r>
              <a:rPr lang="en-US" altLang="zh-CN" sz="2800" b="1" smtClean="0">
                <a:ea typeface="隶书" pitchFamily="49" charset="-122"/>
              </a:rPr>
              <a:t>};</a:t>
            </a:r>
            <a:r>
              <a:rPr lang="en-US" altLang="zh-CN" sz="2800" smtClean="0">
                <a:ea typeface="隶书" pitchFamily="49" charset="-122"/>
              </a:rPr>
              <a:t> </a:t>
            </a:r>
            <a:r>
              <a:rPr lang="en-US" altLang="zh-CN" sz="2800" b="1" smtClean="0">
                <a:ea typeface="隶书" pitchFamily="49" charset="-122"/>
              </a:rPr>
              <a:t> </a:t>
            </a:r>
          </a:p>
        </p:txBody>
      </p:sp>
    </p:spTree>
  </p:cSld>
  <p:clrMapOvr>
    <a:masterClrMapping/>
  </p:clrMapOvr>
  <p:transition>
    <p:wipe di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386291FF-E736-49C8-AE29-3C7C18498183}" type="slidenum">
              <a:rPr lang="en-US" altLang="zh-CN" sz="1400" smtClean="0"/>
              <a:pPr algn="ctr" eaLnBrk="1" hangingPunct="1"/>
              <a:t>102</a:t>
            </a:fld>
            <a:endParaRPr lang="en-US" altLang="zh-CN" sz="1400" smtClean="0"/>
          </a:p>
        </p:txBody>
      </p:sp>
      <p:sp>
        <p:nvSpPr>
          <p:cNvPr id="80899" name="Rectangle 3"/>
          <p:cNvSpPr>
            <a:spLocks noGrp="1" noChangeArrowheads="1"/>
          </p:cNvSpPr>
          <p:nvPr>
            <p:ph type="body" idx="1"/>
          </p:nvPr>
        </p:nvSpPr>
        <p:spPr>
          <a:xfrm>
            <a:off x="423863" y="703263"/>
            <a:ext cx="8396287" cy="5632450"/>
          </a:xfrm>
        </p:spPr>
        <p:txBody>
          <a:bodyPr/>
          <a:lstStyle/>
          <a:p>
            <a:pPr eaLnBrk="1" hangingPunct="1">
              <a:lnSpc>
                <a:spcPct val="80000"/>
              </a:lnSpc>
              <a:buFont typeface="Wingdings" pitchFamily="2" charset="2"/>
              <a:buNone/>
            </a:pPr>
            <a:r>
              <a:rPr lang="en-US" altLang="zh-CN" sz="2800" b="1" smtClean="0">
                <a:ea typeface="隶书" pitchFamily="49" charset="-122"/>
              </a:rPr>
              <a:t>ostream&amp; operator &lt;&lt; </a:t>
            </a:r>
            <a:r>
              <a:rPr lang="en-US" altLang="zh-CN" sz="2800" smtClean="0">
                <a:ea typeface="隶书" pitchFamily="49" charset="-122"/>
              </a:rPr>
              <a:t>(</a:t>
            </a:r>
            <a:r>
              <a:rPr lang="en-US" altLang="zh-CN" sz="2800" b="1" smtClean="0">
                <a:ea typeface="隶书" pitchFamily="49" charset="-122"/>
              </a:rPr>
              <a:t>ostream&amp;</a:t>
            </a:r>
            <a:r>
              <a:rPr lang="en-US" altLang="zh-CN" sz="2800" smtClean="0">
                <a:ea typeface="隶书" pitchFamily="49" charset="-122"/>
              </a:rPr>
              <a:t> out</a:t>
            </a:r>
            <a:r>
              <a:rPr lang="en-US" altLang="zh-CN" sz="2800" b="1" smtClean="0">
                <a:ea typeface="隶书" pitchFamily="49" charset="-122"/>
              </a:rPr>
              <a:t>, const</a:t>
            </a:r>
            <a:r>
              <a:rPr lang="en-US" altLang="zh-CN" sz="2800" smtClean="0">
                <a:ea typeface="隶书" pitchFamily="49" charset="-122"/>
              </a:rPr>
              <a:t> Term</a:t>
            </a:r>
            <a:r>
              <a:rPr lang="en-US" altLang="zh-CN" sz="2800" b="1" smtClean="0">
                <a:ea typeface="隶书" pitchFamily="49" charset="-122"/>
              </a:rPr>
              <a:t>&amp;</a:t>
            </a:r>
            <a:r>
              <a:rPr lang="en-US" altLang="zh-CN" sz="2800" smtClean="0">
                <a:ea typeface="隶书" pitchFamily="49" charset="-122"/>
              </a:rPr>
              <a:t> x)</a:t>
            </a:r>
          </a:p>
          <a:p>
            <a:pPr eaLnBrk="1" hangingPunct="1">
              <a:lnSpc>
                <a:spcPct val="80000"/>
              </a:lnSpc>
              <a:buFont typeface="Wingdings" pitchFamily="2" charset="2"/>
              <a:buNone/>
            </a:pPr>
            <a:r>
              <a:rPr lang="en-US" altLang="zh-CN" sz="2800" smtClean="0">
                <a:ea typeface="隶书" pitchFamily="49" charset="-122"/>
              </a:rPr>
              <a:t>{</a:t>
            </a:r>
          </a:p>
          <a:p>
            <a:pPr eaLnBrk="1" hangingPunct="1">
              <a:lnSpc>
                <a:spcPct val="80000"/>
              </a:lnSpc>
              <a:buFont typeface="Wingdings" pitchFamily="2" charset="2"/>
              <a:buNone/>
            </a:pPr>
            <a:r>
              <a:rPr lang="en-US" altLang="zh-CN" sz="2800" b="1" smtClean="0">
                <a:solidFill>
                  <a:srgbClr val="CC0000"/>
                </a:solidFill>
                <a:ea typeface="隶书" pitchFamily="49" charset="-122"/>
              </a:rPr>
              <a:t>//</a:t>
            </a:r>
            <a:r>
              <a:rPr lang="en-US" altLang="zh-CN" sz="2800" smtClean="0">
                <a:solidFill>
                  <a:srgbClr val="CC0000"/>
                </a:solidFill>
                <a:ea typeface="隶书" pitchFamily="49" charset="-122"/>
              </a:rPr>
              <a:t>Term</a:t>
            </a:r>
            <a:r>
              <a:rPr lang="zh-CN" altLang="en-US" sz="2800" smtClean="0">
                <a:solidFill>
                  <a:srgbClr val="CC0000"/>
                </a:solidFill>
                <a:ea typeface="隶书" pitchFamily="49" charset="-122"/>
              </a:rPr>
              <a:t>的友元函数：输出一个项</a:t>
            </a:r>
            <a:r>
              <a:rPr lang="en-US" altLang="zh-CN" sz="2800" smtClean="0">
                <a:solidFill>
                  <a:srgbClr val="CC0000"/>
                </a:solidFill>
                <a:ea typeface="隶书" pitchFamily="49" charset="-122"/>
              </a:rPr>
              <a:t>x</a:t>
            </a:r>
            <a:r>
              <a:rPr lang="zh-CN" altLang="en-US" sz="2800" smtClean="0">
                <a:solidFill>
                  <a:srgbClr val="CC0000"/>
                </a:solidFill>
                <a:ea typeface="隶书" pitchFamily="49" charset="-122"/>
              </a:rPr>
              <a:t>的内容到输出流对</a:t>
            </a:r>
          </a:p>
          <a:p>
            <a:pPr eaLnBrk="1" hangingPunct="1">
              <a:lnSpc>
                <a:spcPct val="80000"/>
              </a:lnSpc>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象</a:t>
            </a:r>
            <a:r>
              <a:rPr lang="en-US" altLang="zh-CN" sz="2800" smtClean="0">
                <a:solidFill>
                  <a:srgbClr val="CC0000"/>
                </a:solidFill>
                <a:ea typeface="隶书" pitchFamily="49" charset="-122"/>
              </a:rPr>
              <a:t>out</a:t>
            </a:r>
            <a:r>
              <a:rPr lang="zh-CN" altLang="en-US" sz="2800" smtClean="0">
                <a:solidFill>
                  <a:srgbClr val="CC0000"/>
                </a:solidFill>
                <a:ea typeface="隶书" pitchFamily="49" charset="-122"/>
              </a:rPr>
              <a:t>中去。</a:t>
            </a:r>
          </a:p>
          <a:p>
            <a:pPr eaLnBrk="1" hangingPunct="1">
              <a:lnSpc>
                <a:spcPct val="80000"/>
              </a:lnSpc>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(x.coef == 0.0) </a:t>
            </a:r>
            <a:r>
              <a:rPr lang="en-US" altLang="zh-CN" sz="2800" b="1" smtClean="0">
                <a:ea typeface="隶书" pitchFamily="49" charset="-122"/>
              </a:rPr>
              <a:t>return</a:t>
            </a:r>
            <a:r>
              <a:rPr lang="en-US" altLang="zh-CN" sz="2800" smtClean="0">
                <a:ea typeface="隶书" pitchFamily="49" charset="-122"/>
              </a:rPr>
              <a:t> out</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零系数项不输出</a:t>
            </a:r>
          </a:p>
          <a:p>
            <a:pPr eaLnBrk="1" hangingPunct="1">
              <a:lnSpc>
                <a:spcPct val="80000"/>
              </a:lnSpc>
              <a:buFont typeface="Wingdings" pitchFamily="2" charset="2"/>
              <a:buNone/>
            </a:pPr>
            <a:r>
              <a:rPr lang="zh-CN" altLang="en-US" sz="2800" smtClean="0">
                <a:ea typeface="隶书" pitchFamily="49" charset="-122"/>
              </a:rPr>
              <a:t>	 </a:t>
            </a:r>
            <a:r>
              <a:rPr lang="en-US" altLang="zh-CN" sz="2800" smtClean="0">
                <a:ea typeface="隶书" pitchFamily="49" charset="-122"/>
              </a:rPr>
              <a:t>out </a:t>
            </a:r>
            <a:r>
              <a:rPr lang="en-US" altLang="zh-CN" sz="2800" b="1" smtClean="0">
                <a:ea typeface="隶书" pitchFamily="49" charset="-122"/>
              </a:rPr>
              <a:t>&lt;&lt;</a:t>
            </a:r>
            <a:r>
              <a:rPr lang="en-US" altLang="zh-CN" sz="2800" smtClean="0">
                <a:ea typeface="隶书" pitchFamily="49" charset="-122"/>
              </a:rPr>
              <a:t> x.coef</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输出系数</a:t>
            </a:r>
          </a:p>
          <a:p>
            <a:pPr eaLnBrk="1" hangingPunct="1">
              <a:lnSpc>
                <a:spcPct val="80000"/>
              </a:lnSpc>
              <a:buFont typeface="Wingdings" pitchFamily="2" charset="2"/>
              <a:buNone/>
            </a:pPr>
            <a:r>
              <a:rPr lang="zh-CN" altLang="en-US" sz="2800" smtClean="0">
                <a:ea typeface="隶书" pitchFamily="49" charset="-122"/>
              </a:rPr>
              <a:t>	 </a:t>
            </a:r>
            <a:r>
              <a:rPr lang="en-US" altLang="zh-CN" sz="2800" b="1" smtClean="0">
                <a:ea typeface="隶书" pitchFamily="49" charset="-122"/>
              </a:rPr>
              <a:t>switch</a:t>
            </a:r>
            <a:r>
              <a:rPr lang="en-US" altLang="zh-CN" sz="2800" smtClean="0">
                <a:ea typeface="隶书" pitchFamily="49" charset="-122"/>
              </a:rPr>
              <a:t> (x.exp) </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输出指数</a:t>
            </a:r>
          </a:p>
          <a:p>
            <a:pPr eaLnBrk="1" hangingPunct="1">
              <a:lnSpc>
                <a:spcPct val="80000"/>
              </a:lnSpc>
              <a:buFont typeface="Wingdings" pitchFamily="2" charset="2"/>
              <a:buNone/>
            </a:pPr>
            <a:r>
              <a:rPr lang="zh-CN" altLang="en-US" sz="2800" smtClean="0">
                <a:ea typeface="隶书" pitchFamily="49" charset="-122"/>
              </a:rPr>
              <a:t>	     </a:t>
            </a:r>
            <a:r>
              <a:rPr lang="en-US" altLang="zh-CN" sz="2800" b="1" smtClean="0">
                <a:ea typeface="隶书" pitchFamily="49" charset="-122"/>
              </a:rPr>
              <a:t>case</a:t>
            </a:r>
            <a:r>
              <a:rPr lang="en-US" altLang="zh-CN" sz="2800" smtClean="0">
                <a:ea typeface="隶书" pitchFamily="49" charset="-122"/>
              </a:rPr>
              <a:t> 0</a:t>
            </a:r>
            <a:r>
              <a:rPr lang="en-US" altLang="zh-CN" sz="2800" b="1" smtClean="0">
                <a:ea typeface="隶书" pitchFamily="49" charset="-122"/>
              </a:rPr>
              <a:t>: break;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指数为</a:t>
            </a:r>
            <a:r>
              <a:rPr lang="en-US" altLang="zh-CN" sz="2800" smtClean="0">
                <a:solidFill>
                  <a:srgbClr val="CC0000"/>
                </a:solidFill>
                <a:ea typeface="隶书" pitchFamily="49" charset="-122"/>
              </a:rPr>
              <a:t>0,</a:t>
            </a:r>
            <a:r>
              <a:rPr lang="zh-CN" altLang="en-US" sz="2800" smtClean="0">
                <a:solidFill>
                  <a:srgbClr val="CC0000"/>
                </a:solidFill>
                <a:ea typeface="隶书" pitchFamily="49" charset="-122"/>
              </a:rPr>
              <a:t>不出现‘</a:t>
            </a:r>
            <a:r>
              <a:rPr lang="en-US" altLang="zh-CN" sz="2800" smtClean="0">
                <a:solidFill>
                  <a:srgbClr val="CC0000"/>
                </a:solidFill>
                <a:ea typeface="隶书" pitchFamily="49" charset="-122"/>
              </a:rPr>
              <a:t>X’</a:t>
            </a:r>
          </a:p>
          <a:p>
            <a:pPr eaLnBrk="1" hangingPunct="1">
              <a:lnSpc>
                <a:spcPct val="80000"/>
              </a:lnSpc>
              <a:buFont typeface="Wingdings" pitchFamily="2" charset="2"/>
              <a:buNone/>
            </a:pPr>
            <a:r>
              <a:rPr lang="en-US" altLang="zh-CN" sz="2800" smtClean="0">
                <a:ea typeface="隶书" pitchFamily="49" charset="-122"/>
              </a:rPr>
              <a:t>	     </a:t>
            </a:r>
            <a:r>
              <a:rPr lang="en-US" altLang="zh-CN" sz="2800" b="1" smtClean="0">
                <a:ea typeface="隶书" pitchFamily="49" charset="-122"/>
              </a:rPr>
              <a:t>case</a:t>
            </a:r>
            <a:r>
              <a:rPr lang="en-US" altLang="zh-CN" sz="2800" smtClean="0">
                <a:ea typeface="隶书" pitchFamily="49" charset="-122"/>
              </a:rPr>
              <a:t> 1</a:t>
            </a:r>
            <a:r>
              <a:rPr lang="en-US" altLang="zh-CN" sz="2800" b="1" smtClean="0">
                <a:ea typeface="隶书" pitchFamily="49" charset="-122"/>
              </a:rPr>
              <a:t>:</a:t>
            </a:r>
            <a:r>
              <a:rPr lang="en-US" altLang="zh-CN" sz="2800" smtClean="0">
                <a:ea typeface="隶书" pitchFamily="49" charset="-122"/>
              </a:rPr>
              <a:t> out </a:t>
            </a:r>
            <a:r>
              <a:rPr lang="en-US" altLang="zh-CN" sz="2800" b="1" smtClean="0">
                <a:ea typeface="隶书" pitchFamily="49" charset="-122"/>
              </a:rPr>
              <a:t>&lt;&lt;</a:t>
            </a:r>
            <a:r>
              <a:rPr lang="en-US" altLang="zh-CN" sz="2800" smtClean="0">
                <a:ea typeface="隶书" pitchFamily="49" charset="-122"/>
              </a:rPr>
              <a:t> “X”</a:t>
            </a:r>
            <a:r>
              <a:rPr lang="en-US" altLang="zh-CN" sz="2800" b="1" smtClean="0">
                <a:ea typeface="隶书" pitchFamily="49" charset="-122"/>
              </a:rPr>
              <a:t>;  break;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在系数后输出‘</a:t>
            </a:r>
            <a:r>
              <a:rPr lang="en-US" altLang="zh-CN" sz="2800" smtClean="0">
                <a:solidFill>
                  <a:srgbClr val="CC0000"/>
                </a:solidFill>
                <a:ea typeface="隶书" pitchFamily="49" charset="-122"/>
              </a:rPr>
              <a:t>X’</a:t>
            </a:r>
          </a:p>
          <a:p>
            <a:pPr eaLnBrk="1" hangingPunct="1">
              <a:lnSpc>
                <a:spcPct val="80000"/>
              </a:lnSpc>
              <a:buFont typeface="Wingdings" pitchFamily="2" charset="2"/>
              <a:buNone/>
            </a:pPr>
            <a:r>
              <a:rPr lang="en-US" altLang="zh-CN" sz="2800" smtClean="0">
                <a:ea typeface="隶书" pitchFamily="49" charset="-122"/>
              </a:rPr>
              <a:t>	     </a:t>
            </a:r>
            <a:r>
              <a:rPr lang="en-US" altLang="zh-CN" sz="2800" b="1" smtClean="0">
                <a:ea typeface="隶书" pitchFamily="49" charset="-122"/>
              </a:rPr>
              <a:t>default:</a:t>
            </a:r>
            <a:r>
              <a:rPr lang="en-US" altLang="zh-CN" sz="2800" smtClean="0">
                <a:ea typeface="隶书" pitchFamily="49" charset="-122"/>
              </a:rPr>
              <a:t> out </a:t>
            </a:r>
            <a:r>
              <a:rPr lang="en-US" altLang="zh-CN" sz="2800" b="1" smtClean="0">
                <a:ea typeface="隶书" pitchFamily="49" charset="-122"/>
              </a:rPr>
              <a:t>&lt;&lt;</a:t>
            </a:r>
            <a:r>
              <a:rPr lang="en-US" altLang="zh-CN" sz="2800" smtClean="0">
                <a:ea typeface="隶书" pitchFamily="49" charset="-122"/>
              </a:rPr>
              <a:t> “X</a:t>
            </a:r>
            <a:r>
              <a:rPr lang="en-US" altLang="zh-CN" sz="2800" b="1" smtClean="0">
                <a:ea typeface="隶书" pitchFamily="49" charset="-122"/>
              </a:rPr>
              <a:t>^</a:t>
            </a:r>
            <a:r>
              <a:rPr lang="en-US" altLang="zh-CN" sz="2800" smtClean="0">
                <a:ea typeface="隶书" pitchFamily="49" charset="-122"/>
              </a:rPr>
              <a:t>” </a:t>
            </a:r>
            <a:r>
              <a:rPr lang="en-US" altLang="zh-CN" sz="2800" b="1" smtClean="0">
                <a:ea typeface="隶书" pitchFamily="49" charset="-122"/>
              </a:rPr>
              <a:t>&lt;&lt;</a:t>
            </a:r>
            <a:r>
              <a:rPr lang="en-US" altLang="zh-CN" sz="2800" smtClean="0">
                <a:ea typeface="隶书" pitchFamily="49" charset="-122"/>
              </a:rPr>
              <a:t> x.exp</a:t>
            </a:r>
            <a:r>
              <a:rPr lang="en-US" altLang="zh-CN" sz="2800" b="1" smtClean="0">
                <a:ea typeface="隶书" pitchFamily="49" charset="-122"/>
              </a:rPr>
              <a:t>;  break;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否则</a:t>
            </a:r>
            <a:endParaRPr lang="zh-CN" altLang="en-US" sz="2800" smtClean="0">
              <a:ea typeface="隶书" pitchFamily="49" charset="-122"/>
            </a:endParaRPr>
          </a:p>
          <a:p>
            <a:pPr eaLnBrk="1" hangingPunct="1">
              <a:lnSpc>
                <a:spcPct val="80000"/>
              </a:lnSpc>
              <a:buFont typeface="Wingdings" pitchFamily="2" charset="2"/>
              <a:buNone/>
            </a:pPr>
            <a:r>
              <a:rPr lang="zh-CN" altLang="en-US" sz="2800" smtClean="0">
                <a:ea typeface="隶书" pitchFamily="49" charset="-122"/>
              </a:rPr>
              <a:t>	 </a:t>
            </a:r>
            <a:r>
              <a:rPr lang="en-US" altLang="zh-CN" sz="2800" b="1" smtClean="0">
                <a:ea typeface="隶书" pitchFamily="49" charset="-122"/>
              </a:rPr>
              <a:t>}</a:t>
            </a:r>
          </a:p>
          <a:p>
            <a:pPr eaLnBrk="1" hangingPunct="1">
              <a:lnSpc>
                <a:spcPct val="80000"/>
              </a:lnSpc>
              <a:buFont typeface="Wingdings" pitchFamily="2" charset="2"/>
              <a:buNone/>
            </a:pPr>
            <a:r>
              <a:rPr lang="en-US" altLang="zh-CN" sz="2800" b="1" smtClean="0">
                <a:ea typeface="隶书" pitchFamily="49" charset="-122"/>
              </a:rPr>
              <a:t>	 return</a:t>
            </a:r>
            <a:r>
              <a:rPr lang="en-US" altLang="zh-CN" sz="2800" smtClean="0">
                <a:ea typeface="隶书" pitchFamily="49" charset="-122"/>
              </a:rPr>
              <a:t> out</a:t>
            </a:r>
            <a:r>
              <a:rPr lang="en-US" altLang="zh-CN" sz="2800" b="1" smtClean="0">
                <a:ea typeface="隶书" pitchFamily="49" charset="-122"/>
              </a:rPr>
              <a:t>;</a:t>
            </a:r>
          </a:p>
          <a:p>
            <a:pPr eaLnBrk="1" hangingPunct="1">
              <a:lnSpc>
                <a:spcPct val="80000"/>
              </a:lnSpc>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9B06DC72-0AE0-4969-9F72-D4010A835A50}" type="slidenum">
              <a:rPr lang="en-US" altLang="zh-CN" sz="1400" smtClean="0"/>
              <a:pPr algn="ctr" eaLnBrk="1" hangingPunct="1"/>
              <a:t>103</a:t>
            </a:fld>
            <a:endParaRPr lang="en-US" altLang="zh-CN" sz="1400" smtClean="0"/>
          </a:p>
        </p:txBody>
      </p:sp>
      <p:sp>
        <p:nvSpPr>
          <p:cNvPr id="81923" name="Rectangle 3"/>
          <p:cNvSpPr>
            <a:spLocks noGrp="1" noChangeArrowheads="1"/>
          </p:cNvSpPr>
          <p:nvPr>
            <p:ph type="body" idx="1"/>
          </p:nvPr>
        </p:nvSpPr>
        <p:spPr>
          <a:xfrm>
            <a:off x="622300" y="750888"/>
            <a:ext cx="8229600" cy="5561012"/>
          </a:xfrm>
        </p:spPr>
        <p:txBody>
          <a:bodyPr/>
          <a:lstStyle/>
          <a:p>
            <a:pPr eaLnBrk="1" hangingPunct="1">
              <a:spcBef>
                <a:spcPct val="0"/>
              </a:spcBef>
              <a:buFont typeface="Wingdings" pitchFamily="2" charset="2"/>
              <a:buNone/>
            </a:pPr>
            <a:r>
              <a:rPr lang="en-US" altLang="zh-CN" sz="2800" b="1" smtClean="0">
                <a:ea typeface="隶书" pitchFamily="49" charset="-122"/>
              </a:rPr>
              <a:t>istream&amp; operator</a:t>
            </a:r>
            <a:r>
              <a:rPr lang="en-US" altLang="zh-CN" sz="2800" smtClean="0">
                <a:ea typeface="隶书" pitchFamily="49" charset="-122"/>
              </a:rPr>
              <a:t> &gt;&gt; (</a:t>
            </a:r>
            <a:r>
              <a:rPr lang="en-US" altLang="zh-CN" sz="2800" b="1" smtClean="0">
                <a:ea typeface="隶书" pitchFamily="49" charset="-122"/>
              </a:rPr>
              <a:t>istream&amp;</a:t>
            </a:r>
            <a:r>
              <a:rPr lang="en-US" altLang="zh-CN" sz="2800" smtClean="0">
                <a:ea typeface="隶书" pitchFamily="49" charset="-122"/>
              </a:rPr>
              <a:t> in</a:t>
            </a:r>
            <a:r>
              <a:rPr lang="en-US" altLang="zh-CN" sz="2800" b="1" smtClean="0">
                <a:ea typeface="隶书" pitchFamily="49" charset="-122"/>
              </a:rPr>
              <a:t>,</a:t>
            </a:r>
            <a:r>
              <a:rPr lang="en-US" altLang="zh-CN" sz="2800" smtClean="0">
                <a:ea typeface="隶书" pitchFamily="49" charset="-122"/>
              </a:rPr>
              <a:t> Polynomal</a:t>
            </a:r>
            <a:r>
              <a:rPr lang="en-US" altLang="zh-CN" sz="2800" b="1" smtClean="0">
                <a:ea typeface="隶书" pitchFamily="49" charset="-122"/>
              </a:rPr>
              <a:t>&amp;</a:t>
            </a:r>
            <a:r>
              <a:rPr lang="en-US" altLang="zh-CN" sz="2800" smtClean="0">
                <a:ea typeface="隶书" pitchFamily="49" charset="-122"/>
              </a:rPr>
              <a:t> x)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solidFill>
                  <a:srgbClr val="CC0000"/>
                </a:solidFill>
                <a:ea typeface="隶书" pitchFamily="49" charset="-122"/>
              </a:rPr>
              <a:t>//</a:t>
            </a:r>
            <a:r>
              <a:rPr lang="en-US" altLang="zh-CN" sz="2800" smtClean="0">
                <a:solidFill>
                  <a:srgbClr val="CC0000"/>
                </a:solidFill>
                <a:ea typeface="隶书" pitchFamily="49" charset="-122"/>
              </a:rPr>
              <a:t>Polynomal</a:t>
            </a:r>
            <a:r>
              <a:rPr lang="zh-CN" altLang="en-US" sz="2800" smtClean="0">
                <a:solidFill>
                  <a:srgbClr val="CC0000"/>
                </a:solidFill>
                <a:ea typeface="隶书" pitchFamily="49" charset="-122"/>
              </a:rPr>
              <a:t>类的友元函数：从输入流 </a:t>
            </a:r>
            <a:r>
              <a:rPr lang="en-US" altLang="zh-CN" sz="2800" smtClean="0">
                <a:solidFill>
                  <a:srgbClr val="CC0000"/>
                </a:solidFill>
                <a:ea typeface="隶书" pitchFamily="49" charset="-122"/>
              </a:rPr>
              <a:t>in </a:t>
            </a:r>
            <a:r>
              <a:rPr lang="zh-CN" altLang="en-US" sz="2800" smtClean="0">
                <a:solidFill>
                  <a:srgbClr val="CC0000"/>
                </a:solidFill>
                <a:ea typeface="隶书" pitchFamily="49" charset="-122"/>
              </a:rPr>
              <a:t>输入各项，</a:t>
            </a:r>
          </a:p>
          <a:p>
            <a:pPr eaLnBrk="1" hangingPunct="1">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用尾插法建立一个多项式。</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Term *rear = x.first</a:t>
            </a:r>
            <a:r>
              <a:rPr lang="en-US" altLang="zh-CN" sz="2800" b="1" smtClean="0">
                <a:ea typeface="隶书" pitchFamily="49" charset="-122"/>
              </a:rPr>
              <a:t>;</a:t>
            </a:r>
            <a:r>
              <a:rPr lang="en-US" altLang="zh-CN" sz="2800" smtClean="0">
                <a:ea typeface="隶书" pitchFamily="49" charset="-122"/>
              </a:rPr>
              <a:t>  </a:t>
            </a:r>
            <a:r>
              <a:rPr lang="en-US" altLang="zh-CN" sz="2800" b="1" smtClean="0">
                <a:ea typeface="隶书" pitchFamily="49" charset="-122"/>
              </a:rPr>
              <a:t>int</a:t>
            </a:r>
            <a:r>
              <a:rPr lang="en-US" altLang="zh-CN" sz="2800" smtClean="0">
                <a:ea typeface="隶书" pitchFamily="49" charset="-122"/>
              </a:rPr>
              <a:t> c</a:t>
            </a:r>
            <a:r>
              <a:rPr lang="en-US" altLang="zh-CN" sz="2800" b="1" smtClean="0">
                <a:ea typeface="隶书" pitchFamily="49" charset="-122"/>
              </a:rPr>
              <a:t>,</a:t>
            </a:r>
            <a:r>
              <a:rPr lang="en-US" altLang="zh-CN" sz="2800" smtClean="0">
                <a:ea typeface="隶书" pitchFamily="49" charset="-122"/>
              </a:rPr>
              <a:t> e</a:t>
            </a:r>
            <a:r>
              <a:rPr lang="en-US" altLang="zh-CN" sz="2800" b="1" smtClean="0">
                <a:ea typeface="隶书" pitchFamily="49" charset="-122"/>
              </a:rPr>
              <a:t>;	</a:t>
            </a:r>
            <a:r>
              <a:rPr lang="en-US" altLang="zh-CN" sz="2800" b="1" smtClean="0">
                <a:solidFill>
                  <a:srgbClr val="CC0000"/>
                </a:solidFill>
                <a:ea typeface="隶书" pitchFamily="49" charset="-122"/>
              </a:rPr>
              <a:t>//</a:t>
            </a:r>
            <a:r>
              <a:rPr lang="en-US" altLang="zh-CN" sz="2800" smtClean="0">
                <a:solidFill>
                  <a:srgbClr val="CC0000"/>
                </a:solidFill>
                <a:ea typeface="隶书" pitchFamily="49" charset="-122"/>
              </a:rPr>
              <a:t>rear</a:t>
            </a:r>
            <a:r>
              <a:rPr lang="zh-CN" altLang="en-US" sz="2800" smtClean="0">
                <a:solidFill>
                  <a:srgbClr val="CC0000"/>
                </a:solidFill>
                <a:ea typeface="隶书" pitchFamily="49" charset="-122"/>
              </a:rPr>
              <a:t>是尾指针</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while</a:t>
            </a:r>
            <a:r>
              <a:rPr lang="en-US" altLang="zh-CN" sz="2800" smtClean="0">
                <a:ea typeface="隶书" pitchFamily="49" charset="-122"/>
              </a:rPr>
              <a:t> (1)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cout</a:t>
            </a:r>
            <a:r>
              <a:rPr lang="en-US" altLang="zh-CN" sz="2800" smtClean="0">
                <a:ea typeface="隶书" pitchFamily="49" charset="-122"/>
              </a:rPr>
              <a:t> &lt;&lt; “Input a term(coef, exp)</a:t>
            </a:r>
            <a:r>
              <a:rPr lang="en-US" altLang="zh-CN" sz="2800" b="1" smtClean="0">
                <a:ea typeface="隶书" pitchFamily="49" charset="-122"/>
              </a:rPr>
              <a:t>:</a:t>
            </a:r>
            <a:r>
              <a:rPr lang="en-US" altLang="zh-CN" sz="2800" smtClean="0">
                <a:ea typeface="隶书" pitchFamily="49" charset="-122"/>
              </a:rPr>
              <a:t>” &lt;&lt; </a:t>
            </a:r>
            <a:r>
              <a:rPr lang="en-US" altLang="zh-CN" sz="2800" b="1" smtClean="0">
                <a:ea typeface="隶书" pitchFamily="49" charset="-122"/>
              </a:rPr>
              <a:t>endl;</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in </a:t>
            </a:r>
            <a:r>
              <a:rPr lang="en-US" altLang="zh-CN" sz="2800" smtClean="0">
                <a:ea typeface="隶书" pitchFamily="49" charset="-122"/>
              </a:rPr>
              <a:t>&gt;&gt; c &gt;&gt; e</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输入项的系数</a:t>
            </a:r>
            <a:r>
              <a:rPr lang="en-US" altLang="zh-CN" sz="2800" smtClean="0">
                <a:solidFill>
                  <a:srgbClr val="CC0000"/>
                </a:solidFill>
                <a:ea typeface="隶书" pitchFamily="49" charset="-122"/>
              </a:rPr>
              <a:t>c</a:t>
            </a:r>
            <a:r>
              <a:rPr lang="zh-CN" altLang="en-US" sz="2800" smtClean="0">
                <a:solidFill>
                  <a:srgbClr val="CC0000"/>
                </a:solidFill>
                <a:ea typeface="隶书" pitchFamily="49" charset="-122"/>
              </a:rPr>
              <a:t>和指数</a:t>
            </a:r>
            <a:r>
              <a:rPr lang="en-US" altLang="zh-CN" sz="2800" smtClean="0">
                <a:solidFill>
                  <a:srgbClr val="CC0000"/>
                </a:solidFill>
                <a:ea typeface="隶书" pitchFamily="49" charset="-122"/>
              </a:rPr>
              <a:t>e</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 e &lt; 0 ) </a:t>
            </a:r>
            <a:r>
              <a:rPr lang="en-US" altLang="zh-CN" sz="2800" b="1" smtClean="0">
                <a:ea typeface="隶书" pitchFamily="49" charset="-122"/>
              </a:rPr>
              <a:t>break;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用</a:t>
            </a:r>
            <a:r>
              <a:rPr lang="en-US" altLang="zh-CN" sz="2800" smtClean="0">
                <a:solidFill>
                  <a:srgbClr val="CC0000"/>
                </a:solidFill>
                <a:ea typeface="隶书" pitchFamily="49" charset="-122"/>
              </a:rPr>
              <a:t>e &lt; 0</a:t>
            </a:r>
            <a:r>
              <a:rPr lang="zh-CN" altLang="en-US" sz="2800" smtClean="0">
                <a:solidFill>
                  <a:srgbClr val="CC0000"/>
                </a:solidFill>
                <a:ea typeface="隶书" pitchFamily="49" charset="-122"/>
              </a:rPr>
              <a:t>控制输入结束</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rear = rear</a:t>
            </a:r>
            <a:r>
              <a:rPr lang="en-US" altLang="zh-CN" sz="2800" smtClean="0">
                <a:latin typeface="楷体_GB2312" pitchFamily="49" charset="-122"/>
                <a:ea typeface="楷体_GB2312" pitchFamily="49" charset="-122"/>
              </a:rPr>
              <a:t>-&gt;</a:t>
            </a:r>
            <a:r>
              <a:rPr lang="en-US" altLang="zh-CN" sz="2800" smtClean="0">
                <a:ea typeface="隶书" pitchFamily="49" charset="-122"/>
              </a:rPr>
              <a:t>InsertAfter(c, e)</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链接到</a:t>
            </a:r>
            <a:r>
              <a:rPr lang="en-US" altLang="zh-CN" sz="2800" smtClean="0">
                <a:solidFill>
                  <a:srgbClr val="CC0000"/>
                </a:solidFill>
                <a:ea typeface="隶书" pitchFamily="49" charset="-122"/>
              </a:rPr>
              <a:t>rear</a:t>
            </a:r>
            <a:r>
              <a:rPr lang="zh-CN" altLang="en-US" sz="2800" smtClean="0">
                <a:solidFill>
                  <a:srgbClr val="CC0000"/>
                </a:solidFill>
                <a:ea typeface="隶书" pitchFamily="49" charset="-122"/>
              </a:rPr>
              <a:t>后</a:t>
            </a:r>
            <a:r>
              <a:rPr lang="zh-CN" altLang="en-US" sz="2800" smtClean="0">
                <a:ea typeface="隶书" pitchFamily="49" charset="-122"/>
              </a:rPr>
              <a:t> </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return</a:t>
            </a:r>
            <a:r>
              <a:rPr lang="en-US" altLang="zh-CN" sz="2800" smtClean="0">
                <a:ea typeface="隶书" pitchFamily="49" charset="-122"/>
              </a:rPr>
              <a:t> in</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8D0A79B4-574F-457F-9B53-6BE2834521BE}" type="slidenum">
              <a:rPr lang="en-US" altLang="zh-CN" sz="1400" smtClean="0"/>
              <a:pPr algn="ctr" eaLnBrk="1" hangingPunct="1"/>
              <a:t>104</a:t>
            </a:fld>
            <a:endParaRPr lang="en-US" altLang="zh-CN" sz="1400" smtClean="0"/>
          </a:p>
        </p:txBody>
      </p:sp>
      <p:sp>
        <p:nvSpPr>
          <p:cNvPr id="82947" name="Rectangle 3"/>
          <p:cNvSpPr>
            <a:spLocks noGrp="1" noChangeArrowheads="1"/>
          </p:cNvSpPr>
          <p:nvPr>
            <p:ph type="body" idx="1"/>
          </p:nvPr>
        </p:nvSpPr>
        <p:spPr>
          <a:xfrm>
            <a:off x="438150" y="671513"/>
            <a:ext cx="8229600" cy="5691187"/>
          </a:xfrm>
        </p:spPr>
        <p:txBody>
          <a:bodyPr/>
          <a:lstStyle/>
          <a:p>
            <a:pPr eaLnBrk="1" hangingPunct="1">
              <a:spcBef>
                <a:spcPct val="0"/>
              </a:spcBef>
              <a:buFont typeface="Wingdings" pitchFamily="2" charset="2"/>
              <a:buNone/>
            </a:pPr>
            <a:r>
              <a:rPr lang="en-US" altLang="zh-CN" sz="2800" b="1" smtClean="0">
                <a:ea typeface="隶书" pitchFamily="49" charset="-122"/>
              </a:rPr>
              <a:t>ostream&amp; operator &lt;&lt;</a:t>
            </a:r>
            <a:r>
              <a:rPr lang="en-US" altLang="zh-CN" sz="2800" smtClean="0">
                <a:ea typeface="隶书" pitchFamily="49" charset="-122"/>
              </a:rPr>
              <a:t> (</a:t>
            </a:r>
            <a:r>
              <a:rPr lang="en-US" altLang="zh-CN" sz="2800" b="1" smtClean="0">
                <a:ea typeface="隶书" pitchFamily="49" charset="-122"/>
              </a:rPr>
              <a:t>ostream&amp;</a:t>
            </a:r>
            <a:r>
              <a:rPr lang="en-US" altLang="zh-CN" sz="2800" smtClean="0">
                <a:ea typeface="隶书" pitchFamily="49" charset="-122"/>
              </a:rPr>
              <a:t> out, Polynomal</a:t>
            </a:r>
            <a:r>
              <a:rPr lang="en-US" altLang="zh-CN" sz="2800" b="1" smtClean="0">
                <a:ea typeface="隶书" pitchFamily="49" charset="-122"/>
              </a:rPr>
              <a:t>&amp;</a:t>
            </a:r>
            <a:r>
              <a:rPr lang="en-US" altLang="zh-CN" sz="2800" smtClean="0">
                <a:ea typeface="隶书" pitchFamily="49" charset="-122"/>
              </a:rPr>
              <a:t> x) </a:t>
            </a:r>
          </a:p>
          <a:p>
            <a:pPr eaLnBrk="1" hangingPunct="1">
              <a:spcBef>
                <a:spcPct val="0"/>
              </a:spcBef>
              <a:buFont typeface="Wingdings" pitchFamily="2" charset="2"/>
              <a:buNone/>
            </a:pPr>
            <a:r>
              <a:rPr lang="en-US" altLang="zh-CN" sz="2800" smtClean="0">
                <a:ea typeface="隶书" pitchFamily="49" charset="-122"/>
              </a:rPr>
              <a:t>{</a:t>
            </a:r>
          </a:p>
          <a:p>
            <a:pPr eaLnBrk="1" hangingPunct="1">
              <a:spcBef>
                <a:spcPct val="0"/>
              </a:spcBef>
              <a:buFont typeface="Wingdings" pitchFamily="2" charset="2"/>
              <a:buNone/>
            </a:pPr>
            <a:r>
              <a:rPr lang="en-US" altLang="zh-CN" sz="2800" b="1" smtClean="0">
                <a:solidFill>
                  <a:srgbClr val="CC0000"/>
                </a:solidFill>
                <a:ea typeface="隶书" pitchFamily="49" charset="-122"/>
              </a:rPr>
              <a:t>//</a:t>
            </a:r>
            <a:r>
              <a:rPr lang="en-US" altLang="zh-CN" sz="2800" smtClean="0">
                <a:solidFill>
                  <a:srgbClr val="CC0000"/>
                </a:solidFill>
                <a:ea typeface="隶书" pitchFamily="49" charset="-122"/>
              </a:rPr>
              <a:t>Polynomal</a:t>
            </a:r>
            <a:r>
              <a:rPr lang="zh-CN" altLang="en-US" sz="2800" smtClean="0">
                <a:solidFill>
                  <a:srgbClr val="CC0000"/>
                </a:solidFill>
                <a:ea typeface="隶书" pitchFamily="49" charset="-122"/>
              </a:rPr>
              <a:t>类的友元函数：输出带头结点的多项式</a:t>
            </a:r>
          </a:p>
          <a:p>
            <a:pPr eaLnBrk="1" hangingPunct="1">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链表</a:t>
            </a:r>
            <a:r>
              <a:rPr lang="en-US" altLang="zh-CN" sz="2800" smtClean="0">
                <a:solidFill>
                  <a:srgbClr val="CC0000"/>
                </a:solidFill>
                <a:ea typeface="隶书" pitchFamily="49" charset="-122"/>
              </a:rPr>
              <a:t>x</a:t>
            </a:r>
            <a:r>
              <a:rPr lang="zh-CN" altLang="en-US" sz="2800" smtClean="0">
                <a:solidFill>
                  <a:srgbClr val="CC0000"/>
                </a:solidFill>
                <a:ea typeface="隶书" pitchFamily="49" charset="-122"/>
              </a:rPr>
              <a:t>。</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Term *current = x.first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out </a:t>
            </a:r>
            <a:r>
              <a:rPr lang="en-US" altLang="zh-CN" sz="2800" b="1" smtClean="0">
                <a:ea typeface="隶书" pitchFamily="49" charset="-122"/>
              </a:rPr>
              <a:t>&lt;&lt;</a:t>
            </a:r>
            <a:r>
              <a:rPr lang="en-US" altLang="zh-CN" sz="2800" smtClean="0">
                <a:ea typeface="隶书" pitchFamily="49" charset="-122"/>
              </a:rPr>
              <a:t> “The polynomal is: ” &lt;&lt; </a:t>
            </a:r>
            <a:r>
              <a:rPr lang="en-US" altLang="zh-CN" sz="2800" b="1" smtClean="0">
                <a:ea typeface="隶书" pitchFamily="49" charset="-122"/>
              </a:rPr>
              <a:t>endl;</a:t>
            </a:r>
          </a:p>
          <a:p>
            <a:pPr eaLnBrk="1" hangingPunct="1">
              <a:spcBef>
                <a:spcPct val="0"/>
              </a:spcBef>
              <a:buFont typeface="Wingdings" pitchFamily="2" charset="2"/>
              <a:buNone/>
            </a:pPr>
            <a:r>
              <a:rPr lang="en-US" altLang="zh-CN" sz="2800" smtClean="0">
                <a:ea typeface="隶书" pitchFamily="49" charset="-122"/>
              </a:rPr>
              <a:t> 	 out </a:t>
            </a:r>
            <a:r>
              <a:rPr lang="en-US" altLang="zh-CN" sz="2800" b="1" smtClean="0">
                <a:ea typeface="隶书" pitchFamily="49" charset="-122"/>
              </a:rPr>
              <a:t>&lt;&lt;</a:t>
            </a:r>
            <a:r>
              <a:rPr lang="en-US" altLang="zh-CN" sz="2800" smtClean="0">
                <a:ea typeface="隶书" pitchFamily="49" charset="-122"/>
              </a:rPr>
              <a:t> *current</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调用</a:t>
            </a:r>
            <a:r>
              <a:rPr lang="en-US" altLang="zh-CN" sz="2800" smtClean="0">
                <a:solidFill>
                  <a:srgbClr val="CC0000"/>
                </a:solidFill>
                <a:ea typeface="隶书" pitchFamily="49" charset="-122"/>
              </a:rPr>
              <a:t>Term</a:t>
            </a:r>
            <a:r>
              <a:rPr lang="zh-CN" altLang="en-US" sz="2800" smtClean="0">
                <a:solidFill>
                  <a:srgbClr val="CC0000"/>
                </a:solidFill>
                <a:ea typeface="隶书" pitchFamily="49" charset="-122"/>
              </a:rPr>
              <a:t>的重载操作”</a:t>
            </a:r>
            <a:r>
              <a:rPr lang="en-US" altLang="zh-CN" sz="2800" b="1" smtClean="0">
                <a:solidFill>
                  <a:srgbClr val="CC0000"/>
                </a:solidFill>
                <a:ea typeface="隶书" pitchFamily="49" charset="-122"/>
              </a:rPr>
              <a:t>&lt;&lt;</a:t>
            </a:r>
            <a:r>
              <a:rPr lang="en-US" altLang="zh-CN" sz="2800" smtClean="0">
                <a:solidFill>
                  <a:srgbClr val="CC0000"/>
                </a:solidFill>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while (current != NULL) {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逐项输出</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out &lt;&lt; “+” &lt;&lt; *current</a:t>
            </a:r>
            <a:r>
              <a:rPr lang="en-US" altLang="zh-CN" sz="2800" b="1" smtClean="0">
                <a:ea typeface="隶书" pitchFamily="49" charset="-122"/>
              </a:rPr>
              <a:t>;</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current = 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out </a:t>
            </a:r>
            <a:r>
              <a:rPr lang="en-US" altLang="zh-CN" sz="2800" b="1" smtClean="0">
                <a:ea typeface="隶书" pitchFamily="49" charset="-122"/>
              </a:rPr>
              <a:t>&lt;&lt;</a:t>
            </a:r>
            <a:r>
              <a:rPr lang="en-US" altLang="zh-CN" sz="2800" smtClean="0">
                <a:ea typeface="隶书" pitchFamily="49" charset="-122"/>
              </a:rPr>
              <a:t> endl</a:t>
            </a:r>
            <a:r>
              <a:rPr lang="en-US" altLang="zh-CN" sz="2800" b="1" smtClean="0">
                <a:ea typeface="隶书" pitchFamily="49" charset="-122"/>
              </a:rPr>
              <a:t>;   return</a:t>
            </a:r>
            <a:r>
              <a:rPr lang="en-US" altLang="zh-CN" sz="2800" smtClean="0">
                <a:ea typeface="隶书" pitchFamily="49" charset="-122"/>
              </a:rPr>
              <a:t> out</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p>
        </p:txBody>
      </p:sp>
    </p:spTree>
  </p:cSld>
  <p:clrMapOvr>
    <a:masterClrMapping/>
  </p:clrMapOvr>
  <p:transition>
    <p:wipe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497AB096-7A66-4E41-9119-A17022636B2F}" type="slidenum">
              <a:rPr lang="en-US" altLang="zh-CN" sz="1400" smtClean="0"/>
              <a:pPr algn="ctr" eaLnBrk="1" hangingPunct="1"/>
              <a:t>105</a:t>
            </a:fld>
            <a:endParaRPr lang="en-US" altLang="zh-CN" sz="1400" smtClean="0"/>
          </a:p>
        </p:txBody>
      </p:sp>
      <p:sp>
        <p:nvSpPr>
          <p:cNvPr id="83971" name="Rectangle 2"/>
          <p:cNvSpPr>
            <a:spLocks noGrp="1" noChangeArrowheads="1"/>
          </p:cNvSpPr>
          <p:nvPr>
            <p:ph type="title"/>
          </p:nvPr>
        </p:nvSpPr>
        <p:spPr>
          <a:xfrm>
            <a:off x="412750" y="434975"/>
            <a:ext cx="8229600" cy="862013"/>
          </a:xfrm>
        </p:spPr>
        <p:txBody>
          <a:bodyPr/>
          <a:lstStyle/>
          <a:p>
            <a:pPr eaLnBrk="1" hangingPunct="1"/>
            <a:r>
              <a:rPr lang="zh-CN" altLang="en-US" sz="4000" b="1" smtClean="0">
                <a:ea typeface="华文新魏" pitchFamily="2" charset="-122"/>
              </a:rPr>
              <a:t>两个多项式的相加算法</a:t>
            </a:r>
          </a:p>
        </p:txBody>
      </p:sp>
      <p:sp>
        <p:nvSpPr>
          <p:cNvPr id="83972" name="Rectangle 3"/>
          <p:cNvSpPr>
            <a:spLocks noGrp="1" noChangeArrowheads="1"/>
          </p:cNvSpPr>
          <p:nvPr>
            <p:ph type="body" idx="1"/>
          </p:nvPr>
        </p:nvSpPr>
        <p:spPr>
          <a:xfrm>
            <a:off x="550863" y="1290638"/>
            <a:ext cx="8062912" cy="5026025"/>
          </a:xfrm>
        </p:spPr>
        <p:txBody>
          <a:bodyPr/>
          <a:lstStyle/>
          <a:p>
            <a:pPr marL="533400" indent="-533400" eaLnBrk="1" hangingPunct="1">
              <a:spcBef>
                <a:spcPct val="15000"/>
              </a:spcBef>
              <a:buClr>
                <a:srgbClr val="800080"/>
              </a:buClr>
              <a:buFont typeface="Wingdings" pitchFamily="2" charset="2"/>
              <a:buChar char="§"/>
            </a:pPr>
            <a:r>
              <a:rPr lang="zh-CN" altLang="en-US" sz="3000" b="1" smtClean="0">
                <a:ea typeface="仿宋_GB2312" pitchFamily="49" charset="-122"/>
              </a:rPr>
              <a:t>设两个多项式都带表头结点，检测指针</a:t>
            </a:r>
            <a:r>
              <a:rPr lang="en-US" altLang="zh-CN" sz="3000" b="1" smtClean="0">
                <a:solidFill>
                  <a:schemeClr val="tx2"/>
                </a:solidFill>
                <a:ea typeface="仿宋_GB2312" pitchFamily="49" charset="-122"/>
              </a:rPr>
              <a:t>pa</a:t>
            </a:r>
            <a:r>
              <a:rPr lang="zh-CN" altLang="en-US" sz="3000" b="1" smtClean="0">
                <a:ea typeface="仿宋_GB2312" pitchFamily="49" charset="-122"/>
              </a:rPr>
              <a:t>和</a:t>
            </a:r>
            <a:r>
              <a:rPr lang="en-US" altLang="zh-CN" sz="3000" b="1" smtClean="0">
                <a:solidFill>
                  <a:schemeClr val="tx2"/>
                </a:solidFill>
                <a:ea typeface="仿宋_GB2312" pitchFamily="49" charset="-122"/>
              </a:rPr>
              <a:t>pb</a:t>
            </a:r>
            <a:r>
              <a:rPr lang="zh-CN" altLang="en-US" sz="3000" b="1" smtClean="0">
                <a:ea typeface="仿宋_GB2312" pitchFamily="49" charset="-122"/>
              </a:rPr>
              <a:t>分别指示两个链表当前检测结点，并设结果多项式的表头指针为</a:t>
            </a:r>
            <a:r>
              <a:rPr lang="en-US" altLang="zh-CN" sz="3000" b="1" smtClean="0">
                <a:solidFill>
                  <a:schemeClr val="tx2"/>
                </a:solidFill>
                <a:ea typeface="仿宋_GB2312" pitchFamily="49" charset="-122"/>
              </a:rPr>
              <a:t>C</a:t>
            </a:r>
            <a:r>
              <a:rPr lang="zh-CN" altLang="en-US" sz="3000" b="1" smtClean="0">
                <a:ea typeface="仿宋_GB2312" pitchFamily="49" charset="-122"/>
              </a:rPr>
              <a:t>，存放指针为</a:t>
            </a:r>
            <a:r>
              <a:rPr lang="en-US" altLang="zh-CN" sz="3000" b="1" smtClean="0">
                <a:solidFill>
                  <a:schemeClr val="tx2"/>
                </a:solidFill>
                <a:ea typeface="仿宋_GB2312" pitchFamily="49" charset="-122"/>
              </a:rPr>
              <a:t>pc</a:t>
            </a:r>
            <a:r>
              <a:rPr lang="zh-CN" altLang="en-US" sz="3000" b="1" smtClean="0">
                <a:ea typeface="仿宋_GB2312" pitchFamily="49" charset="-122"/>
              </a:rPr>
              <a:t>，初始位置在</a:t>
            </a:r>
            <a:r>
              <a:rPr lang="en-US" altLang="zh-CN" sz="3000" b="1" smtClean="0">
                <a:ea typeface="仿宋_GB2312" pitchFamily="49" charset="-122"/>
              </a:rPr>
              <a:t>C</a:t>
            </a:r>
            <a:r>
              <a:rPr lang="zh-CN" altLang="en-US" sz="3000" b="1" smtClean="0">
                <a:ea typeface="仿宋_GB2312" pitchFamily="49" charset="-122"/>
              </a:rPr>
              <a:t>的表头结点。</a:t>
            </a:r>
          </a:p>
          <a:p>
            <a:pPr marL="533400" indent="-533400" eaLnBrk="1" hangingPunct="1">
              <a:spcBef>
                <a:spcPct val="15000"/>
              </a:spcBef>
              <a:buClr>
                <a:srgbClr val="CC0000"/>
              </a:buClr>
              <a:buFont typeface="Wingdings" pitchFamily="2" charset="2"/>
              <a:buChar char="§"/>
            </a:pPr>
            <a:r>
              <a:rPr lang="zh-CN" altLang="en-US" sz="3000" b="1" smtClean="0">
                <a:solidFill>
                  <a:srgbClr val="006600"/>
                </a:solidFill>
                <a:ea typeface="仿宋_GB2312" pitchFamily="49" charset="-122"/>
              </a:rPr>
              <a:t>当</a:t>
            </a:r>
            <a:r>
              <a:rPr lang="en-US" altLang="zh-CN" sz="3000" b="1" smtClean="0">
                <a:solidFill>
                  <a:srgbClr val="006600"/>
                </a:solidFill>
                <a:ea typeface="仿宋_GB2312" pitchFamily="49" charset="-122"/>
              </a:rPr>
              <a:t>pa</a:t>
            </a:r>
            <a:r>
              <a:rPr lang="zh-CN" altLang="en-US" sz="3000" b="1" smtClean="0">
                <a:solidFill>
                  <a:srgbClr val="006600"/>
                </a:solidFill>
                <a:ea typeface="仿宋_GB2312" pitchFamily="49" charset="-122"/>
              </a:rPr>
              <a:t>和</a:t>
            </a:r>
            <a:r>
              <a:rPr lang="en-US" altLang="zh-CN" sz="3000" b="1" smtClean="0">
                <a:solidFill>
                  <a:srgbClr val="006600"/>
                </a:solidFill>
                <a:ea typeface="仿宋_GB2312" pitchFamily="49" charset="-122"/>
              </a:rPr>
              <a:t>pb</a:t>
            </a:r>
            <a:r>
              <a:rPr lang="zh-CN" altLang="en-US" sz="3000" b="1" smtClean="0">
                <a:solidFill>
                  <a:srgbClr val="006600"/>
                </a:solidFill>
                <a:ea typeface="仿宋_GB2312" pitchFamily="49" charset="-122"/>
              </a:rPr>
              <a:t>没有检测完各自的链表时，比较当前检测结点的指数域：</a:t>
            </a:r>
          </a:p>
          <a:p>
            <a:pPr marL="914400" lvl="1" indent="-457200" eaLnBrk="1" hangingPunct="1">
              <a:spcBef>
                <a:spcPct val="15000"/>
              </a:spcBef>
              <a:buClr>
                <a:srgbClr val="CC0000"/>
              </a:buClr>
              <a:buFont typeface="Wingdings" pitchFamily="2" charset="2"/>
              <a:buChar char="Ø"/>
            </a:pPr>
            <a:r>
              <a:rPr lang="zh-CN" altLang="en-US" sz="3000" b="1" smtClean="0">
                <a:solidFill>
                  <a:srgbClr val="006600"/>
                </a:solidFill>
                <a:ea typeface="仿宋_GB2312" pitchFamily="49" charset="-122"/>
              </a:rPr>
              <a:t>指数不等：小者加入</a:t>
            </a:r>
            <a:r>
              <a:rPr lang="en-US" altLang="zh-CN" sz="3000" b="1" smtClean="0">
                <a:solidFill>
                  <a:srgbClr val="006600"/>
                </a:solidFill>
                <a:ea typeface="仿宋_GB2312" pitchFamily="49" charset="-122"/>
              </a:rPr>
              <a:t>C</a:t>
            </a:r>
            <a:r>
              <a:rPr lang="zh-CN" altLang="en-US" sz="3000" b="1" smtClean="0">
                <a:solidFill>
                  <a:srgbClr val="006600"/>
                </a:solidFill>
                <a:ea typeface="仿宋_GB2312" pitchFamily="49" charset="-122"/>
              </a:rPr>
              <a:t>链，相应检测指针</a:t>
            </a:r>
            <a:r>
              <a:rPr lang="en-US" altLang="zh-CN" sz="3000" b="1" smtClean="0">
                <a:solidFill>
                  <a:srgbClr val="006600"/>
                </a:solidFill>
                <a:ea typeface="仿宋_GB2312" pitchFamily="49" charset="-122"/>
              </a:rPr>
              <a:t>pa</a:t>
            </a:r>
            <a:r>
              <a:rPr lang="zh-CN" altLang="en-US" sz="3000" b="1" smtClean="0">
                <a:solidFill>
                  <a:srgbClr val="006600"/>
                </a:solidFill>
                <a:ea typeface="仿宋_GB2312" pitchFamily="49" charset="-122"/>
              </a:rPr>
              <a:t>或者</a:t>
            </a:r>
            <a:r>
              <a:rPr lang="en-US" altLang="zh-CN" sz="3000" b="1" smtClean="0">
                <a:solidFill>
                  <a:srgbClr val="006600"/>
                </a:solidFill>
                <a:ea typeface="仿宋_GB2312" pitchFamily="49" charset="-122"/>
              </a:rPr>
              <a:t>pb</a:t>
            </a:r>
            <a:r>
              <a:rPr lang="zh-CN" altLang="en-US" sz="3000" b="1" smtClean="0">
                <a:solidFill>
                  <a:srgbClr val="006600"/>
                </a:solidFill>
                <a:ea typeface="仿宋_GB2312" pitchFamily="49" charset="-122"/>
              </a:rPr>
              <a:t>进</a:t>
            </a:r>
            <a:r>
              <a:rPr lang="en-US" altLang="zh-CN" sz="3000" b="1" smtClean="0">
                <a:solidFill>
                  <a:srgbClr val="006600"/>
                </a:solidFill>
                <a:ea typeface="仿宋_GB2312" pitchFamily="49" charset="-122"/>
              </a:rPr>
              <a:t>1</a:t>
            </a:r>
            <a:r>
              <a:rPr lang="zh-CN" altLang="en-US" sz="3000" b="1" smtClean="0">
                <a:solidFill>
                  <a:srgbClr val="006600"/>
                </a:solidFill>
                <a:ea typeface="仿宋_GB2312" pitchFamily="49" charset="-122"/>
              </a:rPr>
              <a:t>；</a:t>
            </a:r>
          </a:p>
          <a:p>
            <a:pPr marL="914400" lvl="1" indent="-457200" eaLnBrk="1" hangingPunct="1">
              <a:spcBef>
                <a:spcPct val="15000"/>
              </a:spcBef>
              <a:buClr>
                <a:srgbClr val="CC0000"/>
              </a:buClr>
              <a:buFont typeface="Wingdings" pitchFamily="2" charset="2"/>
              <a:buChar char="Ø"/>
            </a:pPr>
            <a:r>
              <a:rPr lang="zh-CN" altLang="en-US" sz="3000" b="1" smtClean="0">
                <a:solidFill>
                  <a:srgbClr val="006600"/>
                </a:solidFill>
                <a:ea typeface="仿宋_GB2312" pitchFamily="49" charset="-122"/>
              </a:rPr>
              <a:t>指数相等：对应项系数相加。若相加结果不为零，则结果加入</a:t>
            </a:r>
            <a:r>
              <a:rPr lang="en-US" altLang="zh-CN" sz="3000" b="1" smtClean="0">
                <a:solidFill>
                  <a:srgbClr val="006600"/>
                </a:solidFill>
                <a:ea typeface="仿宋_GB2312" pitchFamily="49" charset="-122"/>
              </a:rPr>
              <a:t>C</a:t>
            </a:r>
            <a:r>
              <a:rPr lang="zh-CN" altLang="en-US" sz="3000" b="1" smtClean="0">
                <a:solidFill>
                  <a:srgbClr val="006600"/>
                </a:solidFill>
                <a:ea typeface="仿宋_GB2312" pitchFamily="49" charset="-122"/>
              </a:rPr>
              <a:t>链，</a:t>
            </a:r>
            <a:r>
              <a:rPr lang="en-US" altLang="zh-CN" sz="3000" b="1" smtClean="0">
                <a:solidFill>
                  <a:srgbClr val="006600"/>
                </a:solidFill>
                <a:ea typeface="仿宋_GB2312" pitchFamily="49" charset="-122"/>
              </a:rPr>
              <a:t>pa</a:t>
            </a:r>
            <a:r>
              <a:rPr lang="zh-CN" altLang="en-US" sz="3000" b="1" smtClean="0">
                <a:solidFill>
                  <a:srgbClr val="006600"/>
                </a:solidFill>
                <a:ea typeface="仿宋_GB2312" pitchFamily="49" charset="-122"/>
              </a:rPr>
              <a:t>与</a:t>
            </a:r>
            <a:r>
              <a:rPr lang="en-US" altLang="zh-CN" sz="3000" b="1" smtClean="0">
                <a:solidFill>
                  <a:srgbClr val="006600"/>
                </a:solidFill>
                <a:ea typeface="仿宋_GB2312" pitchFamily="49" charset="-122"/>
              </a:rPr>
              <a:t>pb</a:t>
            </a:r>
            <a:r>
              <a:rPr lang="zh-CN" altLang="en-US" sz="3000" b="1" smtClean="0">
                <a:solidFill>
                  <a:srgbClr val="006600"/>
                </a:solidFill>
                <a:ea typeface="仿宋_GB2312" pitchFamily="49" charset="-122"/>
              </a:rPr>
              <a:t>进</a:t>
            </a:r>
            <a:r>
              <a:rPr lang="en-US" altLang="zh-CN" sz="3000" b="1" smtClean="0">
                <a:solidFill>
                  <a:srgbClr val="006600"/>
                </a:solidFill>
                <a:ea typeface="仿宋_GB2312" pitchFamily="49" charset="-122"/>
              </a:rPr>
              <a:t>1</a:t>
            </a:r>
            <a:r>
              <a:rPr lang="zh-CN" altLang="en-US" sz="3000" b="1" smtClean="0">
                <a:solidFill>
                  <a:srgbClr val="006600"/>
                </a:solidFill>
                <a:ea typeface="仿宋_GB2312" pitchFamily="49" charset="-122"/>
              </a:rPr>
              <a:t>。</a:t>
            </a:r>
          </a:p>
        </p:txBody>
      </p:sp>
    </p:spTree>
  </p:cSld>
  <p:clrMapOvr>
    <a:masterClrMapping/>
  </p:clrMapOvr>
  <p:transition>
    <p:wipe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FEA30194-4A54-4240-964A-6EF39026772A}" type="slidenum">
              <a:rPr lang="en-US" altLang="zh-CN" sz="1400" smtClean="0"/>
              <a:pPr algn="ctr" eaLnBrk="1" hangingPunct="1"/>
              <a:t>106</a:t>
            </a:fld>
            <a:endParaRPr lang="en-US" altLang="zh-CN" sz="1400" smtClean="0"/>
          </a:p>
        </p:txBody>
      </p:sp>
      <p:sp>
        <p:nvSpPr>
          <p:cNvPr id="84995" name="Rectangle 3"/>
          <p:cNvSpPr>
            <a:spLocks noGrp="1" noChangeArrowheads="1"/>
          </p:cNvSpPr>
          <p:nvPr>
            <p:ph type="body" idx="1"/>
          </p:nvPr>
        </p:nvSpPr>
        <p:spPr>
          <a:xfrm>
            <a:off x="561975" y="779463"/>
            <a:ext cx="8062913" cy="5619750"/>
          </a:xfrm>
        </p:spPr>
        <p:txBody>
          <a:bodyPr/>
          <a:lstStyle/>
          <a:p>
            <a:pPr marL="533400" indent="-533400" eaLnBrk="1" hangingPunct="1">
              <a:lnSpc>
                <a:spcPct val="105000"/>
              </a:lnSpc>
              <a:spcBef>
                <a:spcPct val="15000"/>
              </a:spcBef>
              <a:buClr>
                <a:schemeClr val="tx2"/>
              </a:buClr>
              <a:buFont typeface="Wingdings" pitchFamily="2" charset="2"/>
              <a:buChar char="§"/>
            </a:pPr>
            <a:r>
              <a:rPr lang="zh-CN" altLang="en-US" sz="3000" b="1" smtClean="0">
                <a:solidFill>
                  <a:srgbClr val="006600"/>
                </a:solidFill>
                <a:ea typeface="仿宋_GB2312" pitchFamily="49" charset="-122"/>
              </a:rPr>
              <a:t>当</a:t>
            </a:r>
            <a:r>
              <a:rPr lang="en-US" altLang="zh-CN" sz="3000" b="1" smtClean="0">
                <a:solidFill>
                  <a:srgbClr val="006600"/>
                </a:solidFill>
                <a:ea typeface="仿宋_GB2312" pitchFamily="49" charset="-122"/>
              </a:rPr>
              <a:t>pa</a:t>
            </a:r>
            <a:r>
              <a:rPr lang="zh-CN" altLang="en-US" sz="3000" b="1" smtClean="0">
                <a:solidFill>
                  <a:srgbClr val="006600"/>
                </a:solidFill>
                <a:ea typeface="仿宋_GB2312" pitchFamily="49" charset="-122"/>
              </a:rPr>
              <a:t>或</a:t>
            </a:r>
            <a:r>
              <a:rPr lang="en-US" altLang="zh-CN" sz="3000" b="1" smtClean="0">
                <a:solidFill>
                  <a:srgbClr val="006600"/>
                </a:solidFill>
                <a:ea typeface="仿宋_GB2312" pitchFamily="49" charset="-122"/>
              </a:rPr>
              <a:t>pb</a:t>
            </a:r>
            <a:r>
              <a:rPr lang="zh-CN" altLang="en-US" sz="3000" b="1" smtClean="0">
                <a:solidFill>
                  <a:srgbClr val="006600"/>
                </a:solidFill>
                <a:ea typeface="仿宋_GB2312" pitchFamily="49" charset="-122"/>
              </a:rPr>
              <a:t>指针中有一个为</a:t>
            </a:r>
            <a:r>
              <a:rPr lang="en-US" altLang="zh-CN" sz="3000" b="1" smtClean="0">
                <a:solidFill>
                  <a:srgbClr val="006600"/>
                </a:solidFill>
                <a:ea typeface="仿宋_GB2312" pitchFamily="49" charset="-122"/>
              </a:rPr>
              <a:t>NULL</a:t>
            </a:r>
            <a:r>
              <a:rPr lang="zh-CN" altLang="en-US" sz="3000" b="1" smtClean="0">
                <a:solidFill>
                  <a:srgbClr val="006600"/>
                </a:solidFill>
                <a:ea typeface="仿宋_GB2312" pitchFamily="49" charset="-122"/>
              </a:rPr>
              <a:t>，则把另一个链表的剩余部分加入到</a:t>
            </a:r>
            <a:r>
              <a:rPr lang="en-US" altLang="zh-CN" sz="3000" b="1" smtClean="0">
                <a:solidFill>
                  <a:srgbClr val="006600"/>
                </a:solidFill>
                <a:ea typeface="仿宋_GB2312" pitchFamily="49" charset="-122"/>
              </a:rPr>
              <a:t>C</a:t>
            </a:r>
            <a:r>
              <a:rPr lang="zh-CN" altLang="en-US" sz="3000" b="1" smtClean="0">
                <a:solidFill>
                  <a:srgbClr val="006600"/>
                </a:solidFill>
                <a:ea typeface="仿宋_GB2312" pitchFamily="49" charset="-122"/>
              </a:rPr>
              <a:t>链。</a:t>
            </a:r>
          </a:p>
          <a:p>
            <a:pPr marL="533400" indent="-533400" eaLnBrk="1" hangingPunct="1">
              <a:lnSpc>
                <a:spcPct val="105000"/>
              </a:lnSpc>
              <a:spcBef>
                <a:spcPct val="15000"/>
              </a:spcBef>
              <a:buClr>
                <a:schemeClr val="tx2"/>
              </a:buClr>
              <a:buFont typeface="Wingdings" pitchFamily="2" charset="2"/>
              <a:buChar char="§"/>
            </a:pPr>
            <a:endParaRPr lang="zh-CN" altLang="en-US" sz="800" b="1" smtClean="0">
              <a:solidFill>
                <a:srgbClr val="006600"/>
              </a:solidFill>
              <a:ea typeface="仿宋_GB2312" pitchFamily="49" charset="-122"/>
            </a:endParaRPr>
          </a:p>
          <a:p>
            <a:pPr marL="533400" indent="-533400"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void</a:t>
            </a:r>
            <a:r>
              <a:rPr lang="en-US" altLang="zh-CN" sz="2800" smtClean="0">
                <a:ea typeface="隶书" pitchFamily="49" charset="-122"/>
              </a:rPr>
              <a:t> Add(Polynomal</a:t>
            </a:r>
            <a:r>
              <a:rPr lang="en-US" altLang="zh-CN" sz="2800" b="1" smtClean="0">
                <a:ea typeface="隶书" pitchFamily="49" charset="-122"/>
              </a:rPr>
              <a:t>&amp;</a:t>
            </a:r>
            <a:r>
              <a:rPr lang="en-US" altLang="zh-CN" sz="2800" smtClean="0">
                <a:ea typeface="隶书" pitchFamily="49" charset="-122"/>
              </a:rPr>
              <a:t> A</a:t>
            </a:r>
            <a:r>
              <a:rPr lang="en-US" altLang="zh-CN" sz="2800" b="1" smtClean="0">
                <a:ea typeface="隶书" pitchFamily="49" charset="-122"/>
              </a:rPr>
              <a:t>,</a:t>
            </a:r>
            <a:r>
              <a:rPr lang="en-US" altLang="zh-CN" sz="2800" smtClean="0">
                <a:ea typeface="隶书" pitchFamily="49" charset="-122"/>
              </a:rPr>
              <a:t> Polynomal</a:t>
            </a:r>
            <a:r>
              <a:rPr lang="en-US" altLang="zh-CN" sz="2800" b="1" smtClean="0">
                <a:ea typeface="隶书" pitchFamily="49" charset="-122"/>
              </a:rPr>
              <a:t>&amp;</a:t>
            </a:r>
            <a:r>
              <a:rPr lang="en-US" altLang="zh-CN" sz="2800" smtClean="0">
                <a:ea typeface="隶书" pitchFamily="49" charset="-122"/>
              </a:rPr>
              <a:t> B</a:t>
            </a:r>
            <a:r>
              <a:rPr lang="en-US" altLang="zh-CN" sz="2800" b="1" smtClean="0">
                <a:ea typeface="隶书" pitchFamily="49" charset="-122"/>
              </a:rPr>
              <a:t>, 			</a:t>
            </a:r>
            <a:r>
              <a:rPr lang="en-US" altLang="zh-CN" sz="2800" smtClean="0">
                <a:ea typeface="隶书" pitchFamily="49" charset="-122"/>
              </a:rPr>
              <a:t>Polynomal</a:t>
            </a:r>
            <a:r>
              <a:rPr lang="en-US" altLang="zh-CN" sz="2800" b="1" smtClean="0">
                <a:ea typeface="隶书" pitchFamily="49" charset="-122"/>
              </a:rPr>
              <a:t>&amp;</a:t>
            </a:r>
            <a:r>
              <a:rPr lang="en-US" altLang="zh-CN" sz="2800" smtClean="0">
                <a:ea typeface="隶书" pitchFamily="49" charset="-122"/>
              </a:rPr>
              <a:t> C) {</a:t>
            </a:r>
          </a:p>
          <a:p>
            <a:pPr marL="533400" indent="-533400" eaLnBrk="1" hangingPunct="1">
              <a:spcBef>
                <a:spcPct val="0"/>
              </a:spcBef>
              <a:buFont typeface="Wingdings" pitchFamily="2" charset="2"/>
              <a:buNone/>
            </a:pP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友元函数：两个带表头结点的按升幂排列的</a:t>
            </a:r>
          </a:p>
          <a:p>
            <a:pPr marL="533400" indent="-533400" eaLnBrk="1" hangingPunct="1">
              <a:spcBef>
                <a:spcPct val="0"/>
              </a:spcBef>
              <a:buFont typeface="Wingdings" pitchFamily="2" charset="2"/>
              <a:buNone/>
            </a:pPr>
            <a:r>
              <a:rPr lang="zh-CN" altLang="en-US" sz="2800" smtClean="0">
                <a:solidFill>
                  <a:schemeClr val="tx2"/>
                </a:solidFill>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多项式链表的头指针分别是 </a:t>
            </a:r>
            <a:r>
              <a:rPr lang="en-US" altLang="zh-CN" sz="2800" smtClean="0">
                <a:solidFill>
                  <a:schemeClr val="tx2"/>
                </a:solidFill>
                <a:ea typeface="隶书" pitchFamily="49" charset="-122"/>
              </a:rPr>
              <a:t>A.first </a:t>
            </a:r>
            <a:r>
              <a:rPr lang="zh-CN" altLang="en-US" sz="2800" smtClean="0">
                <a:solidFill>
                  <a:schemeClr val="tx2"/>
                </a:solidFill>
                <a:ea typeface="隶书" pitchFamily="49" charset="-122"/>
              </a:rPr>
              <a:t>和 </a:t>
            </a:r>
            <a:r>
              <a:rPr lang="en-US" altLang="zh-CN" sz="2800" smtClean="0">
                <a:solidFill>
                  <a:schemeClr val="tx2"/>
                </a:solidFill>
                <a:ea typeface="隶书" pitchFamily="49" charset="-122"/>
              </a:rPr>
              <a:t>B.first,</a:t>
            </a:r>
          </a:p>
          <a:p>
            <a:pPr marL="533400" indent="-533400" eaLnBrk="1" hangingPunct="1">
              <a:spcBef>
                <a:spcPct val="0"/>
              </a:spcBef>
              <a:buFont typeface="Wingdings" pitchFamily="2" charset="2"/>
              <a:buNone/>
            </a:pPr>
            <a:r>
              <a:rPr lang="en-US" altLang="zh-CN" sz="2800" smtClean="0">
                <a:solidFill>
                  <a:schemeClr val="tx2"/>
                </a:solidFill>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返回的是结果多项式链表 </a:t>
            </a:r>
            <a:r>
              <a:rPr lang="en-US" altLang="zh-CN" sz="2800" smtClean="0">
                <a:solidFill>
                  <a:schemeClr val="tx2"/>
                </a:solidFill>
                <a:ea typeface="隶书" pitchFamily="49" charset="-122"/>
              </a:rPr>
              <a:t>C.</a:t>
            </a:r>
          </a:p>
          <a:p>
            <a:pPr marL="533400" indent="-533400" eaLnBrk="1" hangingPunct="1">
              <a:spcBef>
                <a:spcPct val="0"/>
              </a:spcBef>
              <a:buFont typeface="Wingdings" pitchFamily="2" charset="2"/>
              <a:buNone/>
            </a:pPr>
            <a:r>
              <a:rPr lang="en-US" altLang="zh-CN" sz="2800" smtClean="0">
                <a:ea typeface="隶书" pitchFamily="49" charset="-122"/>
              </a:rPr>
              <a:t>		  Term *pa, *pb, *pc, *p</a:t>
            </a:r>
            <a:r>
              <a:rPr lang="en-US" altLang="zh-CN" sz="2800" b="1" smtClean="0">
                <a:ea typeface="隶书" pitchFamily="49" charset="-122"/>
              </a:rPr>
              <a:t>;</a:t>
            </a:r>
            <a:r>
              <a:rPr lang="en-US" altLang="zh-CN" sz="2800" smtClean="0">
                <a:ea typeface="隶书" pitchFamily="49" charset="-122"/>
              </a:rPr>
              <a:t>  </a:t>
            </a:r>
            <a:r>
              <a:rPr lang="en-US" altLang="zh-CN" sz="2800" b="1" smtClean="0">
                <a:ea typeface="隶书" pitchFamily="49" charset="-122"/>
              </a:rPr>
              <a:t>float</a:t>
            </a:r>
            <a:r>
              <a:rPr lang="en-US" altLang="zh-CN" sz="2800" smtClean="0">
                <a:ea typeface="隶书" pitchFamily="49" charset="-122"/>
              </a:rPr>
              <a:t> temp</a:t>
            </a:r>
            <a:r>
              <a:rPr lang="en-US" altLang="zh-CN" sz="2800" b="1" smtClean="0">
                <a:ea typeface="隶书" pitchFamily="49" charset="-122"/>
              </a:rPr>
              <a:t>;</a:t>
            </a:r>
          </a:p>
          <a:p>
            <a:pPr marL="533400" indent="-533400" eaLnBrk="1" hangingPunct="1">
              <a:spcBef>
                <a:spcPct val="0"/>
              </a:spcBef>
              <a:buFont typeface="Wingdings" pitchFamily="2" charset="2"/>
              <a:buNone/>
            </a:pPr>
            <a:r>
              <a:rPr lang="en-US" altLang="zh-CN" sz="2800" smtClean="0">
                <a:ea typeface="隶书" pitchFamily="49" charset="-122"/>
              </a:rPr>
              <a:t>	       pc = C.first</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结果链尾指针</a:t>
            </a:r>
          </a:p>
          <a:p>
            <a:pPr marL="533400" indent="-533400"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pa = A.first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a:t>
            </a:r>
            <a:r>
              <a:rPr lang="zh-CN" altLang="en-US" sz="2800" smtClean="0">
                <a:solidFill>
                  <a:schemeClr val="tx2"/>
                </a:solidFill>
                <a:ea typeface="隶书" pitchFamily="49" charset="-122"/>
              </a:rPr>
              <a:t>链检测指针</a:t>
            </a:r>
          </a:p>
          <a:p>
            <a:pPr marL="533400" indent="-533400"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pb = B.first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r>
              <a:rPr lang="en-US" altLang="zh-CN" sz="2800" b="1" smtClean="0">
                <a:solidFill>
                  <a:schemeClr val="tx2"/>
                </a:solidFill>
                <a:ea typeface="隶书" pitchFamily="49" charset="-122"/>
              </a:rPr>
              <a:t>//B</a:t>
            </a:r>
            <a:r>
              <a:rPr lang="zh-CN" altLang="en-US" sz="2800" smtClean="0">
                <a:solidFill>
                  <a:schemeClr val="tx2"/>
                </a:solidFill>
                <a:ea typeface="隶书" pitchFamily="49" charset="-122"/>
              </a:rPr>
              <a:t>链检测指针</a:t>
            </a:r>
          </a:p>
          <a:p>
            <a:pPr marL="533400" indent="-533400"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while</a:t>
            </a:r>
            <a:r>
              <a:rPr lang="en-US" altLang="zh-CN" sz="2800" smtClean="0">
                <a:ea typeface="隶书" pitchFamily="49" charset="-122"/>
              </a:rPr>
              <a:t> (pa != NULL </a:t>
            </a:r>
            <a:r>
              <a:rPr lang="en-US" altLang="zh-CN" sz="2800" b="1" smtClean="0">
                <a:ea typeface="隶书" pitchFamily="49" charset="-122"/>
              </a:rPr>
              <a:t>&amp;&amp;</a:t>
            </a:r>
            <a:r>
              <a:rPr lang="en-US" altLang="zh-CN" sz="2800" smtClean="0">
                <a:ea typeface="隶书" pitchFamily="49" charset="-122"/>
              </a:rPr>
              <a:t> pb != NULL)  </a:t>
            </a:r>
            <a:endParaRPr lang="en-US" altLang="zh-CN" sz="2800" b="1" smtClean="0">
              <a:ea typeface="隶书" pitchFamily="49" charset="-122"/>
            </a:endParaRPr>
          </a:p>
        </p:txBody>
      </p:sp>
    </p:spTree>
  </p:cSld>
  <p:clrMapOvr>
    <a:masterClrMapping/>
  </p:clrMapOvr>
  <p:transition>
    <p:wipe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C325373-A9CD-4EA8-AEBE-0BA31A159E43}" type="slidenum">
              <a:rPr lang="en-US" altLang="zh-CN" sz="1400" smtClean="0"/>
              <a:pPr algn="ctr" eaLnBrk="1" hangingPunct="1"/>
              <a:t>107</a:t>
            </a:fld>
            <a:endParaRPr lang="en-US" altLang="zh-CN" sz="1400" smtClean="0"/>
          </a:p>
        </p:txBody>
      </p:sp>
      <p:sp>
        <p:nvSpPr>
          <p:cNvPr id="86019" name="Rectangle 3"/>
          <p:cNvSpPr>
            <a:spLocks noGrp="1" noChangeArrowheads="1"/>
          </p:cNvSpPr>
          <p:nvPr>
            <p:ph type="body" idx="1"/>
          </p:nvPr>
        </p:nvSpPr>
        <p:spPr>
          <a:xfrm>
            <a:off x="652463" y="611188"/>
            <a:ext cx="8229600" cy="5561012"/>
          </a:xfrm>
        </p:spPr>
        <p:txBody>
          <a:bodyPr/>
          <a:lstStyle/>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if</a:t>
            </a:r>
            <a:r>
              <a:rPr lang="en-US" altLang="zh-CN" sz="2800" smtClean="0">
                <a:ea typeface="隶书" pitchFamily="49" charset="-122"/>
              </a:rPr>
              <a:t> (pa</a:t>
            </a:r>
            <a:r>
              <a:rPr lang="en-US" altLang="zh-CN" sz="2800" smtClean="0">
                <a:latin typeface="楷体_GB2312" pitchFamily="49" charset="-122"/>
                <a:ea typeface="楷体_GB2312" pitchFamily="49" charset="-122"/>
              </a:rPr>
              <a:t>-&gt;</a:t>
            </a:r>
            <a:r>
              <a:rPr lang="en-US" altLang="zh-CN" sz="2800" smtClean="0">
                <a:ea typeface="隶书" pitchFamily="49" charset="-122"/>
              </a:rPr>
              <a:t>exp == pb</a:t>
            </a:r>
            <a:r>
              <a:rPr lang="en-US" altLang="zh-CN" sz="2800" smtClean="0">
                <a:latin typeface="楷体_GB2312" pitchFamily="49" charset="-122"/>
                <a:ea typeface="楷体_GB2312" pitchFamily="49" charset="-122"/>
              </a:rPr>
              <a:t>-&gt;</a:t>
            </a:r>
            <a:r>
              <a:rPr lang="en-US" altLang="zh-CN" sz="2800" smtClean="0">
                <a:ea typeface="隶书" pitchFamily="49" charset="-122"/>
              </a:rPr>
              <a:t>exp) </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对应项指数相等</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temp = pa</a:t>
            </a:r>
            <a:r>
              <a:rPr lang="en-US" altLang="zh-CN" sz="2800" smtClean="0">
                <a:latin typeface="楷体_GB2312" pitchFamily="49" charset="-122"/>
                <a:ea typeface="楷体_GB2312" pitchFamily="49" charset="-122"/>
              </a:rPr>
              <a:t>-&gt;</a:t>
            </a:r>
            <a:r>
              <a:rPr lang="en-US" altLang="zh-CN" sz="2800" smtClean="0">
                <a:ea typeface="隶书" pitchFamily="49" charset="-122"/>
              </a:rPr>
              <a:t>coef + pb</a:t>
            </a:r>
            <a:r>
              <a:rPr lang="en-US" altLang="zh-CN" sz="2800" smtClean="0">
                <a:latin typeface="楷体_GB2312" pitchFamily="49" charset="-122"/>
                <a:ea typeface="楷体_GB2312" pitchFamily="49" charset="-122"/>
              </a:rPr>
              <a:t>-&gt;</a:t>
            </a:r>
            <a:r>
              <a:rPr lang="en-US" altLang="zh-CN" sz="2800" smtClean="0">
                <a:ea typeface="隶书" pitchFamily="49" charset="-122"/>
              </a:rPr>
              <a:t>coef</a:t>
            </a:r>
            <a:r>
              <a:rPr lang="en-US" altLang="zh-CN" sz="2800" b="1" smtClean="0">
                <a:ea typeface="隶书" pitchFamily="49" charset="-122"/>
              </a:rPr>
              <a:t>;</a:t>
            </a:r>
            <a:r>
              <a:rPr lang="en-US" altLang="zh-CN" sz="2800" smtClean="0">
                <a:ea typeface="隶书" pitchFamily="49" charset="-122"/>
              </a:rPr>
              <a:t>			 	    </a:t>
            </a:r>
            <a:r>
              <a:rPr lang="en-US" altLang="zh-CN" sz="2800" b="1" smtClean="0">
                <a:ea typeface="隶书" pitchFamily="49" charset="-122"/>
              </a:rPr>
              <a:t>if ( </a:t>
            </a:r>
            <a:r>
              <a:rPr lang="en-US" altLang="zh-CN" sz="2800" smtClean="0">
                <a:ea typeface="隶书" pitchFamily="49" charset="-122"/>
              </a:rPr>
              <a:t>fabs(temp) </a:t>
            </a:r>
            <a:r>
              <a:rPr lang="en-US" altLang="zh-CN" sz="2800" b="1" smtClean="0">
                <a:ea typeface="隶书" pitchFamily="49" charset="-122"/>
              </a:rPr>
              <a:t>&gt;</a:t>
            </a:r>
            <a:r>
              <a:rPr lang="en-US" altLang="zh-CN" sz="2800" smtClean="0">
                <a:ea typeface="隶书" pitchFamily="49" charset="-122"/>
              </a:rPr>
              <a:t> 0.001) </a:t>
            </a:r>
          </a:p>
          <a:p>
            <a:pPr eaLnBrk="1" hangingPunct="1">
              <a:spcBef>
                <a:spcPct val="0"/>
              </a:spcBef>
              <a:buFont typeface="Wingdings" pitchFamily="2" charset="2"/>
              <a:buNone/>
            </a:pPr>
            <a:r>
              <a:rPr lang="en-US" altLang="zh-CN" sz="2800" smtClean="0">
                <a:ea typeface="隶书" pitchFamily="49" charset="-122"/>
              </a:rPr>
              <a:t>		        pc = pc</a:t>
            </a:r>
            <a:r>
              <a:rPr lang="en-US" altLang="zh-CN" sz="2800" smtClean="0">
                <a:latin typeface="楷体_GB2312" pitchFamily="49" charset="-122"/>
                <a:ea typeface="楷体_GB2312" pitchFamily="49" charset="-122"/>
              </a:rPr>
              <a:t>-&gt;</a:t>
            </a:r>
            <a:r>
              <a:rPr lang="en-US" altLang="zh-CN" sz="2800" smtClean="0">
                <a:ea typeface="隶书" pitchFamily="49" charset="-122"/>
              </a:rPr>
              <a:t>InsertAfter(temp, pa</a:t>
            </a:r>
            <a:r>
              <a:rPr lang="en-US" altLang="zh-CN" sz="2800" smtClean="0">
                <a:latin typeface="楷体_GB2312" pitchFamily="49" charset="-122"/>
                <a:ea typeface="楷体_GB2312" pitchFamily="49" charset="-122"/>
              </a:rPr>
              <a:t>-&gt;</a:t>
            </a:r>
            <a:r>
              <a:rPr lang="en-US" altLang="zh-CN" sz="2800" smtClean="0">
                <a:ea typeface="隶书" pitchFamily="49" charset="-122"/>
              </a:rPr>
              <a:t>exp)</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pa = pa</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r>
              <a:rPr lang="en-US" altLang="zh-CN" sz="2800" smtClean="0">
                <a:ea typeface="隶书" pitchFamily="49" charset="-122"/>
              </a:rPr>
              <a:t>  pb = pb</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else if</a:t>
            </a:r>
            <a:r>
              <a:rPr lang="en-US" altLang="zh-CN" sz="2800" smtClean="0">
                <a:ea typeface="隶书" pitchFamily="49" charset="-122"/>
              </a:rPr>
              <a:t> (pa</a:t>
            </a:r>
            <a:r>
              <a:rPr lang="en-US" altLang="zh-CN" sz="2800" smtClean="0">
                <a:latin typeface="楷体_GB2312" pitchFamily="49" charset="-122"/>
                <a:ea typeface="楷体_GB2312" pitchFamily="49" charset="-122"/>
              </a:rPr>
              <a:t>-&gt;</a:t>
            </a:r>
            <a:r>
              <a:rPr lang="en-US" altLang="zh-CN" sz="2800" smtClean="0">
                <a:ea typeface="隶书" pitchFamily="49" charset="-122"/>
              </a:rPr>
              <a:t>exp </a:t>
            </a:r>
            <a:r>
              <a:rPr lang="en-US" altLang="zh-CN" sz="2800" b="1" smtClean="0">
                <a:ea typeface="隶书" pitchFamily="49" charset="-122"/>
              </a:rPr>
              <a:t>&lt;</a:t>
            </a:r>
            <a:r>
              <a:rPr lang="en-US" altLang="zh-CN" sz="2800" smtClean="0">
                <a:ea typeface="隶书" pitchFamily="49" charset="-122"/>
              </a:rPr>
              <a:t> pb</a:t>
            </a:r>
            <a:r>
              <a:rPr lang="en-US" altLang="zh-CN" sz="2800" smtClean="0">
                <a:latin typeface="楷体_GB2312" pitchFamily="49" charset="-122"/>
                <a:ea typeface="楷体_GB2312" pitchFamily="49" charset="-122"/>
              </a:rPr>
              <a:t>-&gt;</a:t>
            </a:r>
            <a:r>
              <a:rPr lang="en-US" altLang="zh-CN" sz="2800" smtClean="0">
                <a:ea typeface="隶书" pitchFamily="49" charset="-122"/>
              </a:rPr>
              <a:t>exp) </a:t>
            </a:r>
            <a:r>
              <a:rPr lang="en-US" altLang="zh-CN" sz="2800" b="1" smtClean="0">
                <a:ea typeface="隶书" pitchFamily="49" charset="-122"/>
              </a:rPr>
              <a:t>{  </a:t>
            </a:r>
            <a:r>
              <a:rPr lang="en-US" altLang="zh-CN" sz="2800" b="1" smtClean="0">
                <a:solidFill>
                  <a:schemeClr val="tx2"/>
                </a:solidFill>
                <a:ea typeface="隶书" pitchFamily="49" charset="-122"/>
              </a:rPr>
              <a:t>//</a:t>
            </a:r>
            <a:r>
              <a:rPr lang="en-US" altLang="zh-CN" sz="2800" smtClean="0">
                <a:solidFill>
                  <a:schemeClr val="tx2"/>
                </a:solidFill>
                <a:ea typeface="隶书" pitchFamily="49" charset="-122"/>
              </a:rPr>
              <a:t>pa</a:t>
            </a:r>
            <a:r>
              <a:rPr lang="zh-CN" altLang="en-US" sz="2800" smtClean="0">
                <a:solidFill>
                  <a:schemeClr val="tx2"/>
                </a:solidFill>
                <a:ea typeface="隶书" pitchFamily="49" charset="-122"/>
              </a:rPr>
              <a:t>指数小</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pc = pc</a:t>
            </a:r>
            <a:r>
              <a:rPr lang="en-US" altLang="zh-CN" sz="2800" smtClean="0">
                <a:latin typeface="楷体_GB2312" pitchFamily="49" charset="-122"/>
                <a:ea typeface="楷体_GB2312" pitchFamily="49" charset="-122"/>
              </a:rPr>
              <a:t>-&gt;</a:t>
            </a:r>
            <a:r>
              <a:rPr lang="en-US" altLang="zh-CN" sz="2800" smtClean="0">
                <a:ea typeface="隶书" pitchFamily="49" charset="-122"/>
              </a:rPr>
              <a:t>InsertAfter(pa</a:t>
            </a:r>
            <a:r>
              <a:rPr lang="en-US" altLang="zh-CN" sz="2800" smtClean="0">
                <a:latin typeface="楷体_GB2312" pitchFamily="49" charset="-122"/>
                <a:ea typeface="楷体_GB2312" pitchFamily="49" charset="-122"/>
              </a:rPr>
              <a:t>-&gt;</a:t>
            </a:r>
            <a:r>
              <a:rPr lang="en-US" altLang="zh-CN" sz="2800" smtClean="0">
                <a:ea typeface="隶书" pitchFamily="49" charset="-122"/>
              </a:rPr>
              <a:t>coef, pa</a:t>
            </a:r>
            <a:r>
              <a:rPr lang="en-US" altLang="zh-CN" sz="2800" smtClean="0">
                <a:latin typeface="楷体_GB2312" pitchFamily="49" charset="-122"/>
                <a:ea typeface="楷体_GB2312" pitchFamily="49" charset="-122"/>
              </a:rPr>
              <a:t>-&gt;</a:t>
            </a:r>
            <a:r>
              <a:rPr lang="en-US" altLang="zh-CN" sz="2800" smtClean="0">
                <a:ea typeface="隶书" pitchFamily="49" charset="-122"/>
              </a:rPr>
              <a:t>exp)</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pa = pa</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r>
              <a:rPr lang="en-US" altLang="zh-CN" sz="2800" smtClean="0">
                <a:ea typeface="隶书" pitchFamily="49" charset="-122"/>
              </a:rPr>
              <a:t>					       </a:t>
            </a:r>
            <a:r>
              <a:rPr lang="en-US" altLang="zh-CN" sz="2800" b="1" smtClean="0">
                <a:ea typeface="隶书" pitchFamily="49" charset="-122"/>
              </a:rPr>
              <a:t>} else {</a:t>
            </a:r>
            <a:r>
              <a:rPr lang="en-US" altLang="zh-CN" sz="2800" smtClean="0">
                <a:ea typeface="隶书" pitchFamily="49" charset="-122"/>
              </a:rPr>
              <a:t>	 	                  </a:t>
            </a:r>
            <a:r>
              <a:rPr lang="en-US" altLang="zh-CN" sz="2800" b="1" smtClean="0">
                <a:solidFill>
                  <a:schemeClr val="tx2"/>
                </a:solidFill>
                <a:ea typeface="隶书" pitchFamily="49" charset="-122"/>
              </a:rPr>
              <a:t>//</a:t>
            </a:r>
            <a:r>
              <a:rPr lang="en-US" altLang="zh-CN" sz="2800" smtClean="0">
                <a:solidFill>
                  <a:schemeClr val="tx2"/>
                </a:solidFill>
                <a:ea typeface="隶书" pitchFamily="49" charset="-122"/>
              </a:rPr>
              <a:t>pb</a:t>
            </a:r>
            <a:r>
              <a:rPr lang="zh-CN" altLang="en-US" sz="2800" smtClean="0">
                <a:solidFill>
                  <a:schemeClr val="tx2"/>
                </a:solidFill>
                <a:ea typeface="隶书" pitchFamily="49" charset="-122"/>
              </a:rPr>
              <a:t>指数小</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pc = pc</a:t>
            </a:r>
            <a:r>
              <a:rPr lang="en-US" altLang="zh-CN" sz="2800" smtClean="0">
                <a:latin typeface="楷体_GB2312" pitchFamily="49" charset="-122"/>
                <a:ea typeface="楷体_GB2312" pitchFamily="49" charset="-122"/>
              </a:rPr>
              <a:t>-&gt;</a:t>
            </a:r>
            <a:r>
              <a:rPr lang="en-US" altLang="zh-CN" sz="2800" smtClean="0">
                <a:ea typeface="隶书" pitchFamily="49" charset="-122"/>
              </a:rPr>
              <a:t>InsertAfter(pb</a:t>
            </a:r>
            <a:r>
              <a:rPr lang="en-US" altLang="zh-CN" sz="2800" smtClean="0">
                <a:latin typeface="楷体_GB2312" pitchFamily="49" charset="-122"/>
                <a:ea typeface="楷体_GB2312" pitchFamily="49" charset="-122"/>
              </a:rPr>
              <a:t>-&gt;</a:t>
            </a:r>
            <a:r>
              <a:rPr lang="en-US" altLang="zh-CN" sz="2800" smtClean="0">
                <a:ea typeface="隶书" pitchFamily="49" charset="-122"/>
              </a:rPr>
              <a:t>coef, pb</a:t>
            </a:r>
            <a:r>
              <a:rPr lang="en-US" altLang="zh-CN" sz="2800" smtClean="0">
                <a:latin typeface="楷体_GB2312" pitchFamily="49" charset="-122"/>
                <a:ea typeface="楷体_GB2312" pitchFamily="49" charset="-122"/>
              </a:rPr>
              <a:t>-&gt;</a:t>
            </a:r>
            <a:r>
              <a:rPr lang="en-US" altLang="zh-CN" sz="2800" smtClean="0">
                <a:ea typeface="隶书" pitchFamily="49" charset="-122"/>
              </a:rPr>
              <a:t>exp)</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pb = pb</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r>
              <a:rPr lang="en-US" altLang="zh-CN" sz="2800" smtClean="0">
                <a:ea typeface="隶书" pitchFamily="49" charset="-122"/>
              </a:rPr>
              <a:t>					}		</a:t>
            </a:r>
          </a:p>
        </p:txBody>
      </p:sp>
    </p:spTree>
  </p:cSld>
  <p:clrMapOvr>
    <a:masterClrMapping/>
  </p:clrMapOvr>
  <p:transition>
    <p:wipe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7F4940C6-7337-413B-8EC0-87395AA23E59}" type="slidenum">
              <a:rPr lang="en-US" altLang="zh-CN" sz="1400" smtClean="0"/>
              <a:pPr algn="ctr" eaLnBrk="1" hangingPunct="1"/>
              <a:t>108</a:t>
            </a:fld>
            <a:endParaRPr lang="en-US" altLang="zh-CN" sz="1400" smtClean="0"/>
          </a:p>
        </p:txBody>
      </p:sp>
      <p:sp>
        <p:nvSpPr>
          <p:cNvPr id="87043" name="Rectangle 2"/>
          <p:cNvSpPr>
            <a:spLocks noGrp="1" noChangeArrowheads="1"/>
          </p:cNvSpPr>
          <p:nvPr>
            <p:ph type="body" idx="1"/>
          </p:nvPr>
        </p:nvSpPr>
        <p:spPr>
          <a:xfrm>
            <a:off x="652463" y="644525"/>
            <a:ext cx="8229600" cy="5561013"/>
          </a:xfrm>
        </p:spPr>
        <p:txBody>
          <a:bodyPr/>
          <a:lstStyle/>
          <a:p>
            <a:pPr eaLnBrk="1" hangingPunct="1">
              <a:spcBef>
                <a:spcPct val="0"/>
              </a:spcBef>
              <a:buFont typeface="Wingdings" pitchFamily="2" charset="2"/>
              <a:buNone/>
            </a:pPr>
            <a:r>
              <a:rPr lang="en-US" altLang="zh-CN" smtClean="0">
                <a:ea typeface="隶书" pitchFamily="49" charset="-122"/>
              </a:rPr>
              <a:t>	      </a:t>
            </a:r>
            <a:r>
              <a:rPr lang="en-US" altLang="zh-CN" sz="2800" smtClean="0">
                <a:ea typeface="隶书" pitchFamily="49" charset="-122"/>
              </a:rPr>
              <a:t>p = (pa != NULL)</a:t>
            </a:r>
            <a:r>
              <a:rPr lang="en-US" altLang="zh-CN" sz="2800" b="1" smtClean="0">
                <a:ea typeface="隶书" pitchFamily="49" charset="-122"/>
              </a:rPr>
              <a:t>?</a:t>
            </a:r>
            <a:r>
              <a:rPr lang="en-US" altLang="zh-CN" sz="2800" smtClean="0">
                <a:ea typeface="隶书" pitchFamily="49" charset="-122"/>
              </a:rPr>
              <a:t> pa </a:t>
            </a:r>
            <a:r>
              <a:rPr lang="en-US" altLang="zh-CN" sz="2800" b="1" smtClean="0">
                <a:ea typeface="隶书" pitchFamily="49" charset="-122"/>
              </a:rPr>
              <a:t>:</a:t>
            </a:r>
            <a:r>
              <a:rPr lang="en-US" altLang="zh-CN" sz="2800" smtClean="0">
                <a:ea typeface="隶书" pitchFamily="49" charset="-122"/>
              </a:rPr>
              <a:t> pb</a:t>
            </a:r>
            <a:r>
              <a:rPr lang="en-US" altLang="zh-CN" sz="2800" b="1" smtClean="0">
                <a:ea typeface="隶书" pitchFamily="49" charset="-122"/>
              </a:rPr>
              <a:t>;    </a:t>
            </a:r>
            <a:r>
              <a:rPr lang="en-US" altLang="zh-CN" sz="2800" b="1" smtClean="0">
                <a:solidFill>
                  <a:schemeClr val="tx2"/>
                </a:solidFill>
                <a:ea typeface="隶书" pitchFamily="49" charset="-122"/>
              </a:rPr>
              <a:t>//</a:t>
            </a:r>
            <a:r>
              <a:rPr lang="en-US" altLang="zh-CN" sz="2800" smtClean="0">
                <a:solidFill>
                  <a:schemeClr val="tx2"/>
                </a:solidFill>
                <a:ea typeface="隶书" pitchFamily="49" charset="-122"/>
              </a:rPr>
              <a:t>p</a:t>
            </a:r>
            <a:r>
              <a:rPr lang="zh-CN" altLang="en-US" sz="2800" smtClean="0">
                <a:solidFill>
                  <a:schemeClr val="tx2"/>
                </a:solidFill>
                <a:ea typeface="隶书" pitchFamily="49" charset="-122"/>
              </a:rPr>
              <a:t>指示剩余链</a:t>
            </a:r>
          </a:p>
          <a:p>
            <a:pPr eaLnBrk="1" hangingPunct="1">
              <a:spcBef>
                <a:spcPct val="0"/>
              </a:spcBef>
              <a:buFont typeface="Wingdings" pitchFamily="2" charset="2"/>
              <a:buNone/>
            </a:pPr>
            <a:r>
              <a:rPr lang="zh-CN" altLang="en-US" sz="2800" smtClean="0">
                <a:ea typeface="隶书" pitchFamily="49" charset="-122"/>
              </a:rPr>
              <a:t>          </a:t>
            </a:r>
            <a:r>
              <a:rPr lang="zh-CN" altLang="en-US" sz="2800" b="1" smtClean="0">
                <a:ea typeface="隶书" pitchFamily="49" charset="-122"/>
              </a:rPr>
              <a:t> </a:t>
            </a:r>
            <a:r>
              <a:rPr lang="en-US" altLang="zh-CN" sz="2800" b="1" smtClean="0">
                <a:ea typeface="隶书" pitchFamily="49" charset="-122"/>
              </a:rPr>
              <a:t>while</a:t>
            </a:r>
            <a:r>
              <a:rPr lang="en-US" altLang="zh-CN" sz="2800" smtClean="0">
                <a:ea typeface="隶书" pitchFamily="49" charset="-122"/>
              </a:rPr>
              <a:t> (p != NULL) </a:t>
            </a:r>
            <a:r>
              <a:rPr lang="en-US" altLang="zh-CN" sz="2800" b="1" smtClean="0">
                <a:ea typeface="隶书" pitchFamily="49" charset="-122"/>
              </a:rPr>
              <a:t>{</a:t>
            </a:r>
            <a:endParaRPr lang="en-US" altLang="zh-CN" sz="2800" smtClean="0">
              <a:ea typeface="隶书" pitchFamily="49" charset="-122"/>
            </a:endParaRPr>
          </a:p>
          <a:p>
            <a:pPr eaLnBrk="1" hangingPunct="1">
              <a:spcBef>
                <a:spcPct val="0"/>
              </a:spcBef>
              <a:buFont typeface="Wingdings" pitchFamily="2" charset="2"/>
              <a:buNone/>
            </a:pPr>
            <a:r>
              <a:rPr lang="en-US" altLang="zh-CN" sz="2800" smtClean="0">
                <a:ea typeface="隶书" pitchFamily="49" charset="-122"/>
              </a:rPr>
              <a:t>		     pc = pc</a:t>
            </a:r>
            <a:r>
              <a:rPr lang="en-US" altLang="zh-CN" sz="2800" smtClean="0">
                <a:latin typeface="楷体_GB2312" pitchFamily="49" charset="-122"/>
                <a:ea typeface="楷体_GB2312" pitchFamily="49" charset="-122"/>
              </a:rPr>
              <a:t>-&gt;</a:t>
            </a:r>
            <a:r>
              <a:rPr lang="en-US" altLang="zh-CN" sz="2800" smtClean="0">
                <a:ea typeface="隶书" pitchFamily="49" charset="-122"/>
              </a:rPr>
              <a:t>InsertAfter(p</a:t>
            </a:r>
            <a:r>
              <a:rPr lang="en-US" altLang="zh-CN" sz="2800" smtClean="0">
                <a:latin typeface="楷体_GB2312" pitchFamily="49" charset="-122"/>
                <a:ea typeface="楷体_GB2312" pitchFamily="49" charset="-122"/>
              </a:rPr>
              <a:t>-&gt;</a:t>
            </a:r>
            <a:r>
              <a:rPr lang="en-US" altLang="zh-CN" sz="2800" smtClean="0">
                <a:ea typeface="隶书" pitchFamily="49" charset="-122"/>
              </a:rPr>
              <a:t>coef, p</a:t>
            </a:r>
            <a:r>
              <a:rPr lang="en-US" altLang="zh-CN" sz="2800" smtClean="0">
                <a:latin typeface="楷体_GB2312" pitchFamily="49" charset="-122"/>
                <a:ea typeface="楷体_GB2312" pitchFamily="49" charset="-122"/>
              </a:rPr>
              <a:t>-&gt;</a:t>
            </a:r>
            <a:r>
              <a:rPr lang="en-US" altLang="zh-CN" sz="2800" smtClean="0">
                <a:ea typeface="隶书" pitchFamily="49" charset="-122"/>
              </a:rPr>
              <a:t>exp)</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p = p</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p>
        </p:txBody>
      </p:sp>
    </p:spTree>
  </p:cSld>
  <p:clrMapOvr>
    <a:masterClrMapping/>
  </p:clrMapOvr>
  <p:transition>
    <p:wipe di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C00EBF3E-664B-4452-B76E-3A73D0F4796F}" type="slidenum">
              <a:rPr lang="en-US" altLang="zh-CN" sz="1400" smtClean="0"/>
              <a:pPr algn="ctr" eaLnBrk="1" hangingPunct="1"/>
              <a:t>109</a:t>
            </a:fld>
            <a:endParaRPr lang="en-US" altLang="zh-CN" sz="1400" smtClean="0"/>
          </a:p>
        </p:txBody>
      </p:sp>
      <p:grpSp>
        <p:nvGrpSpPr>
          <p:cNvPr id="88067" name="Group 78"/>
          <p:cNvGrpSpPr>
            <a:grpSpLocks/>
          </p:cNvGrpSpPr>
          <p:nvPr/>
        </p:nvGrpSpPr>
        <p:grpSpPr bwMode="auto">
          <a:xfrm>
            <a:off x="665163" y="2813050"/>
            <a:ext cx="7696200" cy="3278188"/>
            <a:chOff x="384" y="1603"/>
            <a:chExt cx="4848" cy="2193"/>
          </a:xfrm>
        </p:grpSpPr>
        <p:sp>
          <p:nvSpPr>
            <p:cNvPr id="88070" name="Rectangle 2" descr="羊皮纸"/>
            <p:cNvSpPr>
              <a:spLocks noChangeArrowheads="1"/>
            </p:cNvSpPr>
            <p:nvPr/>
          </p:nvSpPr>
          <p:spPr bwMode="auto">
            <a:xfrm>
              <a:off x="1392" y="1632"/>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71" name="Text Box 5"/>
            <p:cNvSpPr txBox="1">
              <a:spLocks noChangeArrowheads="1"/>
            </p:cNvSpPr>
            <p:nvPr/>
          </p:nvSpPr>
          <p:spPr bwMode="auto">
            <a:xfrm>
              <a:off x="384" y="1632"/>
              <a:ext cx="799"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AH</a:t>
              </a:r>
              <a:r>
                <a:rPr lang="en-US" altLang="zh-CN" sz="2800">
                  <a:solidFill>
                    <a:schemeClr val="tx2"/>
                  </a:solidFill>
                </a:rPr>
                <a:t>.first</a:t>
              </a:r>
              <a:endParaRPr lang="en-US" altLang="zh-CN"/>
            </a:p>
          </p:txBody>
        </p:sp>
        <p:sp>
          <p:nvSpPr>
            <p:cNvPr id="88072" name="Text Box 6"/>
            <p:cNvSpPr txBox="1">
              <a:spLocks noChangeArrowheads="1"/>
            </p:cNvSpPr>
            <p:nvPr/>
          </p:nvSpPr>
          <p:spPr bwMode="auto">
            <a:xfrm>
              <a:off x="384" y="2121"/>
              <a:ext cx="799"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BH</a:t>
              </a:r>
              <a:r>
                <a:rPr lang="en-US" altLang="zh-CN" sz="2800">
                  <a:solidFill>
                    <a:schemeClr val="tx2"/>
                  </a:solidFill>
                </a:rPr>
                <a:t>.first</a:t>
              </a:r>
              <a:endParaRPr lang="en-US" altLang="zh-CN"/>
            </a:p>
          </p:txBody>
        </p:sp>
        <p:sp>
          <p:nvSpPr>
            <p:cNvPr id="88073" name="Line 7"/>
            <p:cNvSpPr>
              <a:spLocks noChangeShapeType="1"/>
            </p:cNvSpPr>
            <p:nvPr/>
          </p:nvSpPr>
          <p:spPr bwMode="auto">
            <a:xfrm>
              <a:off x="1680" y="1632"/>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4" name="Rectangle 8" descr="花束"/>
            <p:cNvSpPr>
              <a:spLocks noChangeArrowheads="1"/>
            </p:cNvSpPr>
            <p:nvPr/>
          </p:nvSpPr>
          <p:spPr bwMode="auto">
            <a:xfrm>
              <a:off x="1920" y="1632"/>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75" name="Rectangle 9" descr="羊皮纸"/>
            <p:cNvSpPr>
              <a:spLocks noChangeArrowheads="1"/>
            </p:cNvSpPr>
            <p:nvPr/>
          </p:nvSpPr>
          <p:spPr bwMode="auto">
            <a:xfrm>
              <a:off x="1392" y="2112"/>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76" name="Line 10"/>
            <p:cNvSpPr>
              <a:spLocks noChangeShapeType="1"/>
            </p:cNvSpPr>
            <p:nvPr/>
          </p:nvSpPr>
          <p:spPr bwMode="auto">
            <a:xfrm>
              <a:off x="1680" y="2112"/>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7" name="Rectangle 11" descr="花束"/>
            <p:cNvSpPr>
              <a:spLocks noChangeArrowheads="1"/>
            </p:cNvSpPr>
            <p:nvPr/>
          </p:nvSpPr>
          <p:spPr bwMode="auto">
            <a:xfrm>
              <a:off x="1920" y="2112"/>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78" name="Rectangle 12" descr="羊皮纸"/>
            <p:cNvSpPr>
              <a:spLocks noChangeArrowheads="1"/>
            </p:cNvSpPr>
            <p:nvPr/>
          </p:nvSpPr>
          <p:spPr bwMode="auto">
            <a:xfrm>
              <a:off x="2400" y="1632"/>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79" name="Line 13"/>
            <p:cNvSpPr>
              <a:spLocks noChangeShapeType="1"/>
            </p:cNvSpPr>
            <p:nvPr/>
          </p:nvSpPr>
          <p:spPr bwMode="auto">
            <a:xfrm>
              <a:off x="2688" y="1632"/>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0" name="Rectangle 14" descr="花束"/>
            <p:cNvSpPr>
              <a:spLocks noChangeArrowheads="1"/>
            </p:cNvSpPr>
            <p:nvPr/>
          </p:nvSpPr>
          <p:spPr bwMode="auto">
            <a:xfrm>
              <a:off x="2928" y="1632"/>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81" name="Rectangle 15" descr="羊皮纸"/>
            <p:cNvSpPr>
              <a:spLocks noChangeArrowheads="1"/>
            </p:cNvSpPr>
            <p:nvPr/>
          </p:nvSpPr>
          <p:spPr bwMode="auto">
            <a:xfrm>
              <a:off x="2400" y="2112"/>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82" name="Line 16"/>
            <p:cNvSpPr>
              <a:spLocks noChangeShapeType="1"/>
            </p:cNvSpPr>
            <p:nvPr/>
          </p:nvSpPr>
          <p:spPr bwMode="auto">
            <a:xfrm>
              <a:off x="2688" y="2112"/>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3" name="Rectangle 17" descr="花束"/>
            <p:cNvSpPr>
              <a:spLocks noChangeArrowheads="1"/>
            </p:cNvSpPr>
            <p:nvPr/>
          </p:nvSpPr>
          <p:spPr bwMode="auto">
            <a:xfrm>
              <a:off x="2928" y="2112"/>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84" name="Rectangle 18" descr="羊皮纸"/>
            <p:cNvSpPr>
              <a:spLocks noChangeArrowheads="1"/>
            </p:cNvSpPr>
            <p:nvPr/>
          </p:nvSpPr>
          <p:spPr bwMode="auto">
            <a:xfrm>
              <a:off x="3408" y="1632"/>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85" name="Line 19"/>
            <p:cNvSpPr>
              <a:spLocks noChangeShapeType="1"/>
            </p:cNvSpPr>
            <p:nvPr/>
          </p:nvSpPr>
          <p:spPr bwMode="auto">
            <a:xfrm>
              <a:off x="3696" y="1632"/>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6" name="Rectangle 20" descr="花束"/>
            <p:cNvSpPr>
              <a:spLocks noChangeArrowheads="1"/>
            </p:cNvSpPr>
            <p:nvPr/>
          </p:nvSpPr>
          <p:spPr bwMode="auto">
            <a:xfrm>
              <a:off x="3984" y="1632"/>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87" name="Rectangle 21" descr="羊皮纸"/>
            <p:cNvSpPr>
              <a:spLocks noChangeArrowheads="1"/>
            </p:cNvSpPr>
            <p:nvPr/>
          </p:nvSpPr>
          <p:spPr bwMode="auto">
            <a:xfrm>
              <a:off x="3408" y="2112"/>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88" name="Line 22"/>
            <p:cNvSpPr>
              <a:spLocks noChangeShapeType="1"/>
            </p:cNvSpPr>
            <p:nvPr/>
          </p:nvSpPr>
          <p:spPr bwMode="auto">
            <a:xfrm>
              <a:off x="3696" y="2112"/>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9" name="Rectangle 23" descr="花束"/>
            <p:cNvSpPr>
              <a:spLocks noChangeArrowheads="1"/>
            </p:cNvSpPr>
            <p:nvPr/>
          </p:nvSpPr>
          <p:spPr bwMode="auto">
            <a:xfrm>
              <a:off x="3984" y="2112"/>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90" name="Rectangle 24" descr="羊皮纸"/>
            <p:cNvSpPr>
              <a:spLocks noChangeArrowheads="1"/>
            </p:cNvSpPr>
            <p:nvPr/>
          </p:nvSpPr>
          <p:spPr bwMode="auto">
            <a:xfrm>
              <a:off x="4416" y="2112"/>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91" name="Line 25"/>
            <p:cNvSpPr>
              <a:spLocks noChangeShapeType="1"/>
            </p:cNvSpPr>
            <p:nvPr/>
          </p:nvSpPr>
          <p:spPr bwMode="auto">
            <a:xfrm>
              <a:off x="4704" y="2112"/>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2" name="Rectangle 26" descr="花束"/>
            <p:cNvSpPr>
              <a:spLocks noChangeArrowheads="1"/>
            </p:cNvSpPr>
            <p:nvPr/>
          </p:nvSpPr>
          <p:spPr bwMode="auto">
            <a:xfrm>
              <a:off x="4992" y="2112"/>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093" name="Line 27"/>
            <p:cNvSpPr>
              <a:spLocks noChangeShapeType="1"/>
            </p:cNvSpPr>
            <p:nvPr/>
          </p:nvSpPr>
          <p:spPr bwMode="auto">
            <a:xfrm>
              <a:off x="1152" y="1824"/>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4" name="Line 28"/>
            <p:cNvSpPr>
              <a:spLocks noChangeShapeType="1"/>
            </p:cNvSpPr>
            <p:nvPr/>
          </p:nvSpPr>
          <p:spPr bwMode="auto">
            <a:xfrm>
              <a:off x="1152" y="2304"/>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5" name="Line 29"/>
            <p:cNvSpPr>
              <a:spLocks noChangeShapeType="1"/>
            </p:cNvSpPr>
            <p:nvPr/>
          </p:nvSpPr>
          <p:spPr bwMode="auto">
            <a:xfrm>
              <a:off x="2064" y="1824"/>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6" name="Line 30"/>
            <p:cNvSpPr>
              <a:spLocks noChangeShapeType="1"/>
            </p:cNvSpPr>
            <p:nvPr/>
          </p:nvSpPr>
          <p:spPr bwMode="auto">
            <a:xfrm>
              <a:off x="2064" y="2304"/>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7" name="Line 31"/>
            <p:cNvSpPr>
              <a:spLocks noChangeShapeType="1"/>
            </p:cNvSpPr>
            <p:nvPr/>
          </p:nvSpPr>
          <p:spPr bwMode="auto">
            <a:xfrm>
              <a:off x="3072" y="2304"/>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8" name="Line 32"/>
            <p:cNvSpPr>
              <a:spLocks noChangeShapeType="1"/>
            </p:cNvSpPr>
            <p:nvPr/>
          </p:nvSpPr>
          <p:spPr bwMode="auto">
            <a:xfrm>
              <a:off x="4080" y="2304"/>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9" name="Line 33"/>
            <p:cNvSpPr>
              <a:spLocks noChangeShapeType="1"/>
            </p:cNvSpPr>
            <p:nvPr/>
          </p:nvSpPr>
          <p:spPr bwMode="auto">
            <a:xfrm>
              <a:off x="3072" y="1824"/>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0" name="Text Box 34"/>
            <p:cNvSpPr txBox="1">
              <a:spLocks noChangeArrowheads="1"/>
            </p:cNvSpPr>
            <p:nvPr/>
          </p:nvSpPr>
          <p:spPr bwMode="auto">
            <a:xfrm>
              <a:off x="3953" y="1603"/>
              <a:ext cx="27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88101" name="Text Box 35"/>
            <p:cNvSpPr txBox="1">
              <a:spLocks noChangeArrowheads="1"/>
            </p:cNvSpPr>
            <p:nvPr/>
          </p:nvSpPr>
          <p:spPr bwMode="auto">
            <a:xfrm>
              <a:off x="4961" y="2083"/>
              <a:ext cx="27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88102" name="Text Box 36"/>
            <p:cNvSpPr txBox="1">
              <a:spLocks noChangeArrowheads="1"/>
            </p:cNvSpPr>
            <p:nvPr/>
          </p:nvSpPr>
          <p:spPr bwMode="auto">
            <a:xfrm>
              <a:off x="384" y="2889"/>
              <a:ext cx="799"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CH</a:t>
              </a:r>
              <a:r>
                <a:rPr lang="en-US" altLang="zh-CN" sz="2800">
                  <a:solidFill>
                    <a:schemeClr val="tx2"/>
                  </a:solidFill>
                </a:rPr>
                <a:t>.first</a:t>
              </a:r>
              <a:endParaRPr lang="en-US" altLang="zh-CN"/>
            </a:p>
          </p:txBody>
        </p:sp>
        <p:sp>
          <p:nvSpPr>
            <p:cNvPr id="88103" name="Rectangle 37" descr="羊皮纸"/>
            <p:cNvSpPr>
              <a:spLocks noChangeArrowheads="1"/>
            </p:cNvSpPr>
            <p:nvPr/>
          </p:nvSpPr>
          <p:spPr bwMode="auto">
            <a:xfrm>
              <a:off x="1392" y="2880"/>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04" name="Line 38"/>
            <p:cNvSpPr>
              <a:spLocks noChangeShapeType="1"/>
            </p:cNvSpPr>
            <p:nvPr/>
          </p:nvSpPr>
          <p:spPr bwMode="auto">
            <a:xfrm>
              <a:off x="1680" y="288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5" name="Rectangle 39" descr="花束"/>
            <p:cNvSpPr>
              <a:spLocks noChangeArrowheads="1"/>
            </p:cNvSpPr>
            <p:nvPr/>
          </p:nvSpPr>
          <p:spPr bwMode="auto">
            <a:xfrm>
              <a:off x="1920" y="2880"/>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06" name="Rectangle 40" descr="羊皮纸"/>
            <p:cNvSpPr>
              <a:spLocks noChangeArrowheads="1"/>
            </p:cNvSpPr>
            <p:nvPr/>
          </p:nvSpPr>
          <p:spPr bwMode="auto">
            <a:xfrm>
              <a:off x="2400" y="2880"/>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07" name="Line 41"/>
            <p:cNvSpPr>
              <a:spLocks noChangeShapeType="1"/>
            </p:cNvSpPr>
            <p:nvPr/>
          </p:nvSpPr>
          <p:spPr bwMode="auto">
            <a:xfrm>
              <a:off x="2688" y="288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8" name="Rectangle 42" descr="花束"/>
            <p:cNvSpPr>
              <a:spLocks noChangeArrowheads="1"/>
            </p:cNvSpPr>
            <p:nvPr/>
          </p:nvSpPr>
          <p:spPr bwMode="auto">
            <a:xfrm>
              <a:off x="2928" y="2880"/>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09" name="Rectangle 43" descr="羊皮纸"/>
            <p:cNvSpPr>
              <a:spLocks noChangeArrowheads="1"/>
            </p:cNvSpPr>
            <p:nvPr/>
          </p:nvSpPr>
          <p:spPr bwMode="auto">
            <a:xfrm>
              <a:off x="3408" y="2880"/>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10" name="Line 44"/>
            <p:cNvSpPr>
              <a:spLocks noChangeShapeType="1"/>
            </p:cNvSpPr>
            <p:nvPr/>
          </p:nvSpPr>
          <p:spPr bwMode="auto">
            <a:xfrm>
              <a:off x="3696" y="288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1" name="Rectangle 45" descr="花束"/>
            <p:cNvSpPr>
              <a:spLocks noChangeArrowheads="1"/>
            </p:cNvSpPr>
            <p:nvPr/>
          </p:nvSpPr>
          <p:spPr bwMode="auto">
            <a:xfrm>
              <a:off x="3984" y="2880"/>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12" name="Line 46"/>
            <p:cNvSpPr>
              <a:spLocks noChangeShapeType="1"/>
            </p:cNvSpPr>
            <p:nvPr/>
          </p:nvSpPr>
          <p:spPr bwMode="auto">
            <a:xfrm>
              <a:off x="1152" y="3072"/>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3" name="Line 47"/>
            <p:cNvSpPr>
              <a:spLocks noChangeShapeType="1"/>
            </p:cNvSpPr>
            <p:nvPr/>
          </p:nvSpPr>
          <p:spPr bwMode="auto">
            <a:xfrm>
              <a:off x="2064" y="3072"/>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4" name="Line 48"/>
            <p:cNvSpPr>
              <a:spLocks noChangeShapeType="1"/>
            </p:cNvSpPr>
            <p:nvPr/>
          </p:nvSpPr>
          <p:spPr bwMode="auto">
            <a:xfrm>
              <a:off x="3072" y="3072"/>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5" name="Rectangle 49" descr="羊皮纸"/>
            <p:cNvSpPr>
              <a:spLocks noChangeArrowheads="1"/>
            </p:cNvSpPr>
            <p:nvPr/>
          </p:nvSpPr>
          <p:spPr bwMode="auto">
            <a:xfrm>
              <a:off x="3408" y="3437"/>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16" name="Line 50"/>
            <p:cNvSpPr>
              <a:spLocks noChangeShapeType="1"/>
            </p:cNvSpPr>
            <p:nvPr/>
          </p:nvSpPr>
          <p:spPr bwMode="auto">
            <a:xfrm>
              <a:off x="3696" y="3437"/>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7" name="Rectangle 51" descr="花束"/>
            <p:cNvSpPr>
              <a:spLocks noChangeArrowheads="1"/>
            </p:cNvSpPr>
            <p:nvPr/>
          </p:nvSpPr>
          <p:spPr bwMode="auto">
            <a:xfrm>
              <a:off x="3984" y="3437"/>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18" name="Rectangle 52" descr="羊皮纸"/>
            <p:cNvSpPr>
              <a:spLocks noChangeArrowheads="1"/>
            </p:cNvSpPr>
            <p:nvPr/>
          </p:nvSpPr>
          <p:spPr bwMode="auto">
            <a:xfrm>
              <a:off x="4416" y="3437"/>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19" name="Line 53"/>
            <p:cNvSpPr>
              <a:spLocks noChangeShapeType="1"/>
            </p:cNvSpPr>
            <p:nvPr/>
          </p:nvSpPr>
          <p:spPr bwMode="auto">
            <a:xfrm>
              <a:off x="4704" y="3437"/>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0" name="Rectangle 54" descr="花束"/>
            <p:cNvSpPr>
              <a:spLocks noChangeArrowheads="1"/>
            </p:cNvSpPr>
            <p:nvPr/>
          </p:nvSpPr>
          <p:spPr bwMode="auto">
            <a:xfrm>
              <a:off x="4992" y="3437"/>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8121" name="Line 55"/>
            <p:cNvSpPr>
              <a:spLocks noChangeShapeType="1"/>
            </p:cNvSpPr>
            <p:nvPr/>
          </p:nvSpPr>
          <p:spPr bwMode="auto">
            <a:xfrm>
              <a:off x="3168" y="3629"/>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2" name="Line 56"/>
            <p:cNvSpPr>
              <a:spLocks noChangeShapeType="1"/>
            </p:cNvSpPr>
            <p:nvPr/>
          </p:nvSpPr>
          <p:spPr bwMode="auto">
            <a:xfrm>
              <a:off x="4080" y="362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3" name="Text Box 57"/>
            <p:cNvSpPr txBox="1">
              <a:spLocks noChangeArrowheads="1"/>
            </p:cNvSpPr>
            <p:nvPr/>
          </p:nvSpPr>
          <p:spPr bwMode="auto">
            <a:xfrm>
              <a:off x="4961" y="3408"/>
              <a:ext cx="27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88124" name="Line 58"/>
            <p:cNvSpPr>
              <a:spLocks noChangeShapeType="1"/>
            </p:cNvSpPr>
            <p:nvPr/>
          </p:nvSpPr>
          <p:spPr bwMode="auto">
            <a:xfrm flipV="1">
              <a:off x="3168" y="336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5" name="Line 59"/>
            <p:cNvSpPr>
              <a:spLocks noChangeShapeType="1"/>
            </p:cNvSpPr>
            <p:nvPr/>
          </p:nvSpPr>
          <p:spPr bwMode="auto">
            <a:xfrm>
              <a:off x="3168" y="3360"/>
              <a:ext cx="12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6" name="Line 60"/>
            <p:cNvSpPr>
              <a:spLocks noChangeShapeType="1"/>
            </p:cNvSpPr>
            <p:nvPr/>
          </p:nvSpPr>
          <p:spPr bwMode="auto">
            <a:xfrm>
              <a:off x="4080" y="3072"/>
              <a:ext cx="2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7" name="Line 61"/>
            <p:cNvSpPr>
              <a:spLocks noChangeShapeType="1"/>
            </p:cNvSpPr>
            <p:nvPr/>
          </p:nvSpPr>
          <p:spPr bwMode="auto">
            <a:xfrm>
              <a:off x="4368" y="307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8" name="Text Box 62"/>
            <p:cNvSpPr txBox="1">
              <a:spLocks noChangeArrowheads="1"/>
            </p:cNvSpPr>
            <p:nvPr/>
          </p:nvSpPr>
          <p:spPr bwMode="auto">
            <a:xfrm>
              <a:off x="1420" y="1603"/>
              <a:ext cx="50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88129" name="Text Box 63"/>
            <p:cNvSpPr txBox="1">
              <a:spLocks noChangeArrowheads="1"/>
            </p:cNvSpPr>
            <p:nvPr/>
          </p:nvSpPr>
          <p:spPr bwMode="auto">
            <a:xfrm>
              <a:off x="1420" y="2851"/>
              <a:ext cx="50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88130" name="Text Box 64"/>
            <p:cNvSpPr txBox="1">
              <a:spLocks noChangeArrowheads="1"/>
            </p:cNvSpPr>
            <p:nvPr/>
          </p:nvSpPr>
          <p:spPr bwMode="auto">
            <a:xfrm>
              <a:off x="1392" y="2083"/>
              <a:ext cx="52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88131" name="Text Box 65"/>
            <p:cNvSpPr txBox="1">
              <a:spLocks noChangeArrowheads="1"/>
            </p:cNvSpPr>
            <p:nvPr/>
          </p:nvSpPr>
          <p:spPr bwMode="auto">
            <a:xfrm>
              <a:off x="2407" y="2851"/>
              <a:ext cx="521"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88132" name="Text Box 66"/>
            <p:cNvSpPr txBox="1">
              <a:spLocks noChangeArrowheads="1"/>
            </p:cNvSpPr>
            <p:nvPr/>
          </p:nvSpPr>
          <p:spPr bwMode="auto">
            <a:xfrm>
              <a:off x="2400" y="1603"/>
              <a:ext cx="52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88133" name="Text Box 67"/>
            <p:cNvSpPr txBox="1">
              <a:spLocks noChangeArrowheads="1"/>
            </p:cNvSpPr>
            <p:nvPr/>
          </p:nvSpPr>
          <p:spPr bwMode="auto">
            <a:xfrm>
              <a:off x="2428" y="2083"/>
              <a:ext cx="50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88134" name="Text Box 68"/>
            <p:cNvSpPr txBox="1">
              <a:spLocks noChangeArrowheads="1"/>
            </p:cNvSpPr>
            <p:nvPr/>
          </p:nvSpPr>
          <p:spPr bwMode="auto">
            <a:xfrm>
              <a:off x="3383" y="2083"/>
              <a:ext cx="64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88135" name="Text Box 69"/>
            <p:cNvSpPr txBox="1">
              <a:spLocks noChangeArrowheads="1"/>
            </p:cNvSpPr>
            <p:nvPr/>
          </p:nvSpPr>
          <p:spPr bwMode="auto">
            <a:xfrm>
              <a:off x="3383" y="2851"/>
              <a:ext cx="64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88136" name="Text Box 70"/>
            <p:cNvSpPr txBox="1">
              <a:spLocks noChangeArrowheads="1"/>
            </p:cNvSpPr>
            <p:nvPr/>
          </p:nvSpPr>
          <p:spPr bwMode="auto">
            <a:xfrm>
              <a:off x="3468" y="1603"/>
              <a:ext cx="56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88137" name="Text Box 71"/>
            <p:cNvSpPr txBox="1">
              <a:spLocks noChangeArrowheads="1"/>
            </p:cNvSpPr>
            <p:nvPr/>
          </p:nvSpPr>
          <p:spPr bwMode="auto">
            <a:xfrm>
              <a:off x="3468" y="3408"/>
              <a:ext cx="56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88138" name="Text Box 72"/>
            <p:cNvSpPr txBox="1">
              <a:spLocks noChangeArrowheads="1"/>
            </p:cNvSpPr>
            <p:nvPr/>
          </p:nvSpPr>
          <p:spPr bwMode="auto">
            <a:xfrm>
              <a:off x="4476" y="2083"/>
              <a:ext cx="56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sp>
          <p:nvSpPr>
            <p:cNvPr id="88139" name="Text Box 73"/>
            <p:cNvSpPr txBox="1">
              <a:spLocks noChangeArrowheads="1"/>
            </p:cNvSpPr>
            <p:nvPr/>
          </p:nvSpPr>
          <p:spPr bwMode="auto">
            <a:xfrm>
              <a:off x="4464" y="3408"/>
              <a:ext cx="564"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grpSp>
      <p:sp>
        <p:nvSpPr>
          <p:cNvPr id="88068" name="Rectangle 76"/>
          <p:cNvSpPr>
            <a:spLocks noGrp="1" noChangeArrowheads="1"/>
          </p:cNvSpPr>
          <p:nvPr>
            <p:ph type="title"/>
          </p:nvPr>
        </p:nvSpPr>
        <p:spPr>
          <a:xfrm>
            <a:off x="446088" y="434975"/>
            <a:ext cx="8229600" cy="790575"/>
          </a:xfrm>
        </p:spPr>
        <p:txBody>
          <a:bodyPr/>
          <a:lstStyle/>
          <a:p>
            <a:pPr eaLnBrk="1" hangingPunct="1"/>
            <a:r>
              <a:rPr lang="zh-CN" altLang="en-US" sz="3600" b="1" smtClean="0">
                <a:ea typeface="华文新魏" pitchFamily="2" charset="-122"/>
              </a:rPr>
              <a:t>多项式链表的相加</a:t>
            </a:r>
          </a:p>
        </p:txBody>
      </p:sp>
      <p:sp>
        <p:nvSpPr>
          <p:cNvPr id="88069" name="Rectangle 77"/>
          <p:cNvSpPr>
            <a:spLocks noGrp="1" noChangeArrowheads="1"/>
          </p:cNvSpPr>
          <p:nvPr>
            <p:ph type="body" idx="1"/>
          </p:nvPr>
        </p:nvSpPr>
        <p:spPr>
          <a:xfrm>
            <a:off x="730250" y="1244600"/>
            <a:ext cx="8229600" cy="3886200"/>
          </a:xfrm>
        </p:spPr>
        <p:txBody>
          <a:bodyPr/>
          <a:lstStyle/>
          <a:p>
            <a:pPr eaLnBrk="1" hangingPunct="1">
              <a:lnSpc>
                <a:spcPct val="110000"/>
              </a:lnSpc>
              <a:spcBef>
                <a:spcPct val="0"/>
              </a:spcBef>
              <a:buFontTx/>
              <a:buNone/>
            </a:pPr>
            <a:r>
              <a:rPr lang="en-US" altLang="zh-CN" sz="2800" b="1" i="1" smtClean="0"/>
              <a:t>AH</a:t>
            </a:r>
            <a:r>
              <a:rPr lang="en-US" altLang="zh-CN" sz="2800" b="1" smtClean="0"/>
              <a:t> = 1 </a:t>
            </a:r>
            <a:r>
              <a:rPr lang="en-US" altLang="zh-CN" sz="2800" b="1" smtClean="0">
                <a:latin typeface="Courier New" pitchFamily="49" charset="0"/>
              </a:rPr>
              <a:t>-</a:t>
            </a:r>
            <a:r>
              <a:rPr lang="en-US" altLang="zh-CN" sz="2800" b="1" smtClean="0"/>
              <a:t> 3</a:t>
            </a:r>
            <a:r>
              <a:rPr lang="en-US" altLang="zh-CN" sz="2800" b="1" i="1" smtClean="0"/>
              <a:t>x</a:t>
            </a:r>
            <a:r>
              <a:rPr lang="en-US" altLang="zh-CN" sz="2800" b="1" baseline="30000" smtClean="0"/>
              <a:t>6</a:t>
            </a:r>
            <a:r>
              <a:rPr lang="en-US" altLang="zh-CN" sz="2800" b="1" smtClean="0"/>
              <a:t> + 7</a:t>
            </a:r>
            <a:r>
              <a:rPr lang="en-US" altLang="zh-CN" sz="2800" b="1" i="1" smtClean="0"/>
              <a:t>x</a:t>
            </a:r>
            <a:r>
              <a:rPr lang="en-US" altLang="zh-CN" sz="2800" b="1" baseline="30000" smtClean="0"/>
              <a:t>12</a:t>
            </a:r>
            <a:endParaRPr lang="en-US" altLang="zh-CN" sz="2800" b="1" i="1" smtClean="0"/>
          </a:p>
          <a:p>
            <a:pPr eaLnBrk="1" hangingPunct="1">
              <a:lnSpc>
                <a:spcPct val="110000"/>
              </a:lnSpc>
              <a:spcBef>
                <a:spcPct val="0"/>
              </a:spcBef>
              <a:buFontTx/>
              <a:buNone/>
            </a:pPr>
            <a:r>
              <a:rPr lang="en-US" altLang="zh-CN" sz="2800" b="1" i="1" smtClean="0">
                <a:solidFill>
                  <a:srgbClr val="006600"/>
                </a:solidFill>
              </a:rPr>
              <a:t>BH</a:t>
            </a:r>
            <a:r>
              <a:rPr lang="en-US" altLang="zh-CN" sz="2800" b="1" smtClean="0">
                <a:solidFill>
                  <a:srgbClr val="006600"/>
                </a:solidFill>
              </a:rPr>
              <a:t> = </a:t>
            </a:r>
            <a:r>
              <a:rPr lang="en-US" altLang="zh-CN" sz="2800" b="1" smtClean="0">
                <a:solidFill>
                  <a:srgbClr val="006600"/>
                </a:solidFill>
                <a:latin typeface="Courier New" pitchFamily="49" charset="0"/>
              </a:rPr>
              <a:t>-</a:t>
            </a:r>
            <a:r>
              <a:rPr lang="en-US" altLang="zh-CN" sz="2800" b="1" smtClean="0">
                <a:solidFill>
                  <a:srgbClr val="006600"/>
                </a:solidFill>
              </a:rPr>
              <a:t> </a:t>
            </a:r>
            <a:r>
              <a:rPr lang="en-US" altLang="zh-CN" sz="2800" b="1" i="1" smtClean="0">
                <a:solidFill>
                  <a:srgbClr val="006600"/>
                </a:solidFill>
              </a:rPr>
              <a:t>x</a:t>
            </a:r>
            <a:r>
              <a:rPr lang="en-US" altLang="zh-CN" sz="2800" b="1" baseline="30000" smtClean="0">
                <a:solidFill>
                  <a:srgbClr val="006600"/>
                </a:solidFill>
              </a:rPr>
              <a:t>4</a:t>
            </a:r>
            <a:r>
              <a:rPr lang="en-US" altLang="zh-CN" sz="2800" b="1" smtClean="0">
                <a:solidFill>
                  <a:srgbClr val="006600"/>
                </a:solidFill>
              </a:rPr>
              <a:t> + 3</a:t>
            </a:r>
            <a:r>
              <a:rPr lang="en-US" altLang="zh-CN" sz="2800" b="1" i="1" smtClean="0">
                <a:solidFill>
                  <a:srgbClr val="006600"/>
                </a:solidFill>
              </a:rPr>
              <a:t>x</a:t>
            </a:r>
            <a:r>
              <a:rPr lang="en-US" altLang="zh-CN" sz="2800" b="1" baseline="30000" smtClean="0">
                <a:solidFill>
                  <a:srgbClr val="006600"/>
                </a:solidFill>
              </a:rPr>
              <a:t>6</a:t>
            </a:r>
            <a:r>
              <a:rPr lang="en-US" altLang="zh-CN" sz="2800" b="1" smtClean="0">
                <a:solidFill>
                  <a:srgbClr val="006600"/>
                </a:solidFill>
              </a:rPr>
              <a:t> </a:t>
            </a:r>
            <a:r>
              <a:rPr lang="en-US" altLang="zh-CN" sz="2800" b="1" smtClean="0">
                <a:solidFill>
                  <a:srgbClr val="006600"/>
                </a:solidFill>
                <a:latin typeface="Courier New" pitchFamily="49" charset="0"/>
              </a:rPr>
              <a:t>-</a:t>
            </a:r>
            <a:r>
              <a:rPr lang="en-US" altLang="zh-CN" sz="2800" b="1" smtClean="0">
                <a:solidFill>
                  <a:srgbClr val="006600"/>
                </a:solidFill>
              </a:rPr>
              <a:t> 9</a:t>
            </a:r>
            <a:r>
              <a:rPr lang="en-US" altLang="zh-CN" sz="2800" b="1" i="1" smtClean="0">
                <a:solidFill>
                  <a:srgbClr val="006600"/>
                </a:solidFill>
              </a:rPr>
              <a:t>x</a:t>
            </a:r>
            <a:r>
              <a:rPr lang="en-US" altLang="zh-CN" sz="2800" b="1" baseline="30000" smtClean="0">
                <a:solidFill>
                  <a:srgbClr val="006600"/>
                </a:solidFill>
              </a:rPr>
              <a:t>10</a:t>
            </a:r>
            <a:r>
              <a:rPr lang="en-US" altLang="zh-CN" sz="2800" b="1" smtClean="0">
                <a:solidFill>
                  <a:srgbClr val="006600"/>
                </a:solidFill>
              </a:rPr>
              <a:t> + 8</a:t>
            </a:r>
            <a:r>
              <a:rPr lang="en-US" altLang="zh-CN" sz="2800" b="1" i="1" smtClean="0">
                <a:solidFill>
                  <a:srgbClr val="006600"/>
                </a:solidFill>
              </a:rPr>
              <a:t>x</a:t>
            </a:r>
            <a:r>
              <a:rPr lang="en-US" altLang="zh-CN" sz="2800" b="1" baseline="30000" smtClean="0">
                <a:solidFill>
                  <a:srgbClr val="006600"/>
                </a:solidFill>
              </a:rPr>
              <a:t>14</a:t>
            </a:r>
          </a:p>
          <a:p>
            <a:pPr eaLnBrk="1" hangingPunct="1">
              <a:lnSpc>
                <a:spcPct val="110000"/>
              </a:lnSpc>
              <a:spcBef>
                <a:spcPct val="0"/>
              </a:spcBef>
              <a:buFontTx/>
              <a:buNone/>
            </a:pPr>
            <a:r>
              <a:rPr lang="en-US" altLang="zh-CN" sz="2800" b="1" i="1" smtClean="0">
                <a:solidFill>
                  <a:schemeClr val="tx2"/>
                </a:solidFill>
              </a:rPr>
              <a:t>CH </a:t>
            </a:r>
            <a:r>
              <a:rPr lang="en-US" altLang="zh-CN" sz="2800" b="1" smtClean="0">
                <a:solidFill>
                  <a:srgbClr val="006600"/>
                </a:solidFill>
              </a:rPr>
              <a:t>= </a:t>
            </a:r>
            <a:r>
              <a:rPr lang="en-US" altLang="zh-CN" sz="2800" b="1" smtClean="0"/>
              <a:t>1 </a:t>
            </a:r>
            <a:r>
              <a:rPr lang="en-US" altLang="zh-CN" sz="2800" b="1" smtClean="0">
                <a:solidFill>
                  <a:srgbClr val="006600"/>
                </a:solidFill>
                <a:latin typeface="Courier New" pitchFamily="49" charset="0"/>
              </a:rPr>
              <a:t>-</a:t>
            </a:r>
            <a:r>
              <a:rPr lang="en-US" altLang="zh-CN" sz="2800" b="1" smtClean="0">
                <a:solidFill>
                  <a:srgbClr val="006600"/>
                </a:solidFill>
              </a:rPr>
              <a:t> </a:t>
            </a:r>
            <a:r>
              <a:rPr lang="en-US" altLang="zh-CN" sz="2800" b="1" i="1" smtClean="0">
                <a:solidFill>
                  <a:srgbClr val="006600"/>
                </a:solidFill>
              </a:rPr>
              <a:t>x</a:t>
            </a:r>
            <a:r>
              <a:rPr lang="en-US" altLang="zh-CN" sz="2800" b="1" baseline="30000" smtClean="0">
                <a:solidFill>
                  <a:srgbClr val="006600"/>
                </a:solidFill>
              </a:rPr>
              <a:t>4</a:t>
            </a:r>
            <a:r>
              <a:rPr lang="en-US" altLang="zh-CN" sz="2800" b="1" smtClean="0">
                <a:solidFill>
                  <a:srgbClr val="006600"/>
                </a:solidFill>
              </a:rPr>
              <a:t> </a:t>
            </a:r>
            <a:r>
              <a:rPr lang="en-US" altLang="zh-CN" sz="2800" b="1" smtClean="0">
                <a:solidFill>
                  <a:srgbClr val="006600"/>
                </a:solidFill>
                <a:latin typeface="Courier New" pitchFamily="49" charset="0"/>
              </a:rPr>
              <a:t>-</a:t>
            </a:r>
            <a:r>
              <a:rPr lang="en-US" altLang="zh-CN" sz="2800" b="1" smtClean="0">
                <a:solidFill>
                  <a:srgbClr val="006600"/>
                </a:solidFill>
              </a:rPr>
              <a:t> 9</a:t>
            </a:r>
            <a:r>
              <a:rPr lang="en-US" altLang="zh-CN" sz="2800" b="1" i="1" smtClean="0">
                <a:solidFill>
                  <a:srgbClr val="006600"/>
                </a:solidFill>
              </a:rPr>
              <a:t>x</a:t>
            </a:r>
            <a:r>
              <a:rPr lang="en-US" altLang="zh-CN" sz="2800" b="1" baseline="30000" smtClean="0">
                <a:solidFill>
                  <a:srgbClr val="006600"/>
                </a:solidFill>
              </a:rPr>
              <a:t>10</a:t>
            </a:r>
            <a:r>
              <a:rPr lang="en-US" altLang="zh-CN" sz="2800" b="1" smtClean="0">
                <a:solidFill>
                  <a:srgbClr val="006600"/>
                </a:solidFill>
              </a:rPr>
              <a:t> </a:t>
            </a:r>
            <a:r>
              <a:rPr lang="en-US" altLang="zh-CN" sz="2800" b="1" smtClean="0"/>
              <a:t>+ 7</a:t>
            </a:r>
            <a:r>
              <a:rPr lang="en-US" altLang="zh-CN" sz="2800" b="1" i="1" smtClean="0"/>
              <a:t>x</a:t>
            </a:r>
            <a:r>
              <a:rPr lang="en-US" altLang="zh-CN" sz="2800" b="1" baseline="30000" smtClean="0"/>
              <a:t>12 </a:t>
            </a:r>
            <a:r>
              <a:rPr lang="en-US" altLang="zh-CN" sz="2800" b="1" smtClean="0">
                <a:solidFill>
                  <a:srgbClr val="006600"/>
                </a:solidFill>
              </a:rPr>
              <a:t>+ 8</a:t>
            </a:r>
            <a:r>
              <a:rPr lang="en-US" altLang="zh-CN" sz="2800" b="1" i="1" smtClean="0">
                <a:solidFill>
                  <a:srgbClr val="006600"/>
                </a:solidFill>
              </a:rPr>
              <a:t>x</a:t>
            </a:r>
            <a:r>
              <a:rPr lang="en-US" altLang="zh-CN" sz="2800" b="1" baseline="30000" smtClean="0">
                <a:solidFill>
                  <a:srgbClr val="006600"/>
                </a:solidFill>
              </a:rPr>
              <a:t>14</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907" name="Rectangle 3"/>
          <p:cNvSpPr>
            <a:spLocks noChangeArrowheads="1"/>
          </p:cNvSpPr>
          <p:nvPr/>
        </p:nvSpPr>
        <p:spPr bwMode="auto">
          <a:xfrm>
            <a:off x="685800" y="890588"/>
            <a:ext cx="6657975" cy="284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20000"/>
              </a:spcBef>
              <a:buClr>
                <a:srgbClr val="FF6600"/>
              </a:buClr>
              <a:buFont typeface="Wingdings" pitchFamily="2" charset="2"/>
              <a:buChar char="§"/>
              <a:defRPr/>
            </a:pPr>
            <a:r>
              <a:rPr lang="en-US" altLang="zh-CN" sz="3600" b="1">
                <a:solidFill>
                  <a:srgbClr val="CC0000"/>
                </a:solidFill>
                <a:effectLst>
                  <a:outerShdw blurRad="38100" dist="38100" dir="2700000" algn="tl">
                    <a:srgbClr val="C0C0C0"/>
                  </a:outerShdw>
                </a:effectLst>
                <a:latin typeface="楷体_GB2312" pitchFamily="49" charset="-122"/>
                <a:ea typeface="楷体_GB2312" pitchFamily="49" charset="-122"/>
              </a:rPr>
              <a:t> </a:t>
            </a:r>
            <a:r>
              <a:rPr lang="zh-CN" altLang="en-US" sz="3600" b="1" u="sng">
                <a:solidFill>
                  <a:srgbClr val="CC0000"/>
                </a:solidFill>
                <a:effectLst>
                  <a:outerShdw blurRad="38100" dist="38100" dir="2700000" algn="tl">
                    <a:srgbClr val="C0C0C0"/>
                  </a:outerShdw>
                </a:effectLst>
                <a:latin typeface="Times New Roman" panose="02020603050405020304" pitchFamily="18" charset="0"/>
                <a:ea typeface="仿宋_GB2312" pitchFamily="49" charset="-122"/>
              </a:rPr>
              <a:t>程序步确定方法</a:t>
            </a:r>
          </a:p>
          <a:p>
            <a:pPr>
              <a:lnSpc>
                <a:spcPct val="110000"/>
              </a:lnSpc>
              <a:spcBef>
                <a:spcPct val="20000"/>
              </a:spcBef>
              <a:buClr>
                <a:srgbClr val="FF6600"/>
              </a:buClr>
              <a:buFont typeface="Wingdings" pitchFamily="2" charset="2"/>
              <a:buNone/>
              <a:defRPr/>
            </a:pPr>
            <a:endParaRPr lang="zh-CN" altLang="en-US" sz="3600" b="1">
              <a:solidFill>
                <a:srgbClr val="FF6600"/>
              </a:solidFill>
              <a:effectLst>
                <a:outerShdw blurRad="38100" dist="38100" dir="2700000" algn="tl">
                  <a:srgbClr val="C0C0C0"/>
                </a:outerShdw>
              </a:effectLst>
              <a:latin typeface="Times New Roman" panose="02020603050405020304" pitchFamily="18" charset="0"/>
              <a:ea typeface="仿宋_GB2312" pitchFamily="49" charset="-122"/>
            </a:endParaRPr>
          </a:p>
          <a:p>
            <a:pPr lvl="1">
              <a:lnSpc>
                <a:spcPct val="110000"/>
              </a:lnSpc>
              <a:spcBef>
                <a:spcPct val="20000"/>
              </a:spcBef>
              <a:buClr>
                <a:srgbClr val="00CC00"/>
              </a:buClr>
              <a:buFont typeface="Wingdings" pitchFamily="2" charset="2"/>
              <a:buChar char="w"/>
              <a:defRPr/>
            </a:pPr>
            <a:r>
              <a:rPr lang="zh-CN" altLang="en-US" sz="3600" b="1">
                <a:solidFill>
                  <a:srgbClr val="FF6600"/>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600" b="1">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插入计数全局变量</a:t>
            </a:r>
            <a:r>
              <a:rPr lang="en-US" altLang="zh-CN" sz="3600" b="1">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count</a:t>
            </a:r>
            <a:endParaRPr lang="en-US" altLang="zh-CN" sz="3600" b="1">
              <a:solidFill>
                <a:srgbClr val="FF6600"/>
              </a:solidFill>
              <a:effectLst>
                <a:outerShdw blurRad="38100" dist="38100" dir="2700000" algn="tl">
                  <a:srgbClr val="C0C0C0"/>
                </a:outerShdw>
              </a:effectLst>
              <a:latin typeface="Times New Roman" panose="02020603050405020304" pitchFamily="18" charset="0"/>
              <a:ea typeface="仿宋_GB2312" pitchFamily="49" charset="-122"/>
            </a:endParaRPr>
          </a:p>
          <a:p>
            <a:pPr lvl="1">
              <a:lnSpc>
                <a:spcPct val="110000"/>
              </a:lnSpc>
              <a:spcBef>
                <a:spcPct val="20000"/>
              </a:spcBef>
              <a:buClr>
                <a:srgbClr val="00CC00"/>
              </a:buClr>
              <a:buFont typeface="Wingdings" pitchFamily="2" charset="2"/>
              <a:buChar char="w"/>
              <a:defRPr/>
            </a:pPr>
            <a:r>
              <a:rPr lang="en-US" altLang="zh-CN" sz="3600" b="1">
                <a:solidFill>
                  <a:srgbClr val="FF6600"/>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zh-CN" sz="3600" b="1">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建表，</a:t>
            </a:r>
            <a:r>
              <a:rPr lang="zh-CN" altLang="en-US" sz="3600" b="1">
                <a:solidFill>
                  <a:srgbClr val="0000CC"/>
                </a:solidFill>
                <a:effectLst>
                  <a:outerShdw blurRad="38100" dist="38100" dir="2700000" algn="tl">
                    <a:srgbClr val="C0C0C0"/>
                  </a:outerShdw>
                </a:effectLst>
                <a:latin typeface="Times New Roman" panose="02020603050405020304" pitchFamily="18" charset="0"/>
                <a:ea typeface="仿宋_GB2312" pitchFamily="49" charset="-122"/>
              </a:rPr>
              <a:t>列出个语句的程序步</a:t>
            </a:r>
            <a:endParaRPr lang="zh-CN" altLang="en-US" sz="3600" b="1">
              <a:solidFill>
                <a:srgbClr val="FF6600"/>
              </a:solidFill>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2606637250"/>
      </p:ext>
    </p:extLst>
  </p:cSld>
  <p:clrMapOvr>
    <a:masterClrMapping/>
  </p:clrMapOvr>
  <p:transition>
    <p:spli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22400034-40C7-4C58-B0FF-CF129A23E02A}" type="slidenum">
              <a:rPr lang="en-US" altLang="zh-CN" sz="1400" smtClean="0"/>
              <a:pPr algn="ctr" eaLnBrk="1" hangingPunct="1"/>
              <a:t>110</a:t>
            </a:fld>
            <a:endParaRPr lang="en-US" altLang="zh-CN" sz="1400" smtClean="0"/>
          </a:p>
        </p:txBody>
      </p:sp>
      <p:grpSp>
        <p:nvGrpSpPr>
          <p:cNvPr id="89091" name="Group 96"/>
          <p:cNvGrpSpPr>
            <a:grpSpLocks/>
          </p:cNvGrpSpPr>
          <p:nvPr/>
        </p:nvGrpSpPr>
        <p:grpSpPr bwMode="auto">
          <a:xfrm>
            <a:off x="685800" y="433388"/>
            <a:ext cx="7696200" cy="4527550"/>
            <a:chOff x="432" y="273"/>
            <a:chExt cx="4848" cy="2852"/>
          </a:xfrm>
        </p:grpSpPr>
        <p:sp>
          <p:nvSpPr>
            <p:cNvPr id="89092" name="Rectangle 2" descr="羊皮纸"/>
            <p:cNvSpPr>
              <a:spLocks noChangeArrowheads="1"/>
            </p:cNvSpPr>
            <p:nvPr/>
          </p:nvSpPr>
          <p:spPr bwMode="auto">
            <a:xfrm>
              <a:off x="4464" y="69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093" name="Line 3"/>
            <p:cNvSpPr>
              <a:spLocks noChangeShapeType="1"/>
            </p:cNvSpPr>
            <p:nvPr/>
          </p:nvSpPr>
          <p:spPr bwMode="auto">
            <a:xfrm>
              <a:off x="4752"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4" name="Rectangle 4"/>
            <p:cNvSpPr>
              <a:spLocks noChangeArrowheads="1"/>
            </p:cNvSpPr>
            <p:nvPr/>
          </p:nvSpPr>
          <p:spPr bwMode="auto">
            <a:xfrm>
              <a:off x="1440" y="696"/>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095" name="Text Box 5"/>
            <p:cNvSpPr txBox="1">
              <a:spLocks noChangeArrowheads="1"/>
            </p:cNvSpPr>
            <p:nvPr/>
          </p:nvSpPr>
          <p:spPr bwMode="auto">
            <a:xfrm>
              <a:off x="432" y="696"/>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AH</a:t>
              </a:r>
              <a:r>
                <a:rPr lang="en-US" altLang="zh-CN" sz="2800">
                  <a:solidFill>
                    <a:schemeClr val="tx2"/>
                  </a:solidFill>
                </a:rPr>
                <a:t>.first</a:t>
              </a:r>
              <a:endParaRPr lang="en-US" altLang="zh-CN"/>
            </a:p>
          </p:txBody>
        </p:sp>
        <p:sp>
          <p:nvSpPr>
            <p:cNvPr id="89096" name="Text Box 6"/>
            <p:cNvSpPr txBox="1">
              <a:spLocks noChangeArrowheads="1"/>
            </p:cNvSpPr>
            <p:nvPr/>
          </p:nvSpPr>
          <p:spPr bwMode="auto">
            <a:xfrm>
              <a:off x="432" y="1992"/>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BH</a:t>
              </a:r>
              <a:r>
                <a:rPr lang="en-US" altLang="zh-CN" sz="2800">
                  <a:solidFill>
                    <a:schemeClr val="tx2"/>
                  </a:solidFill>
                </a:rPr>
                <a:t>.first</a:t>
              </a:r>
              <a:endParaRPr lang="en-US" altLang="zh-CN"/>
            </a:p>
          </p:txBody>
        </p:sp>
        <p:sp>
          <p:nvSpPr>
            <p:cNvPr id="89097" name="Line 7"/>
            <p:cNvSpPr>
              <a:spLocks noChangeShapeType="1"/>
            </p:cNvSpPr>
            <p:nvPr/>
          </p:nvSpPr>
          <p:spPr bwMode="auto">
            <a:xfrm>
              <a:off x="1728"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8" name="Rectangle 8" descr="花束"/>
            <p:cNvSpPr>
              <a:spLocks noChangeArrowheads="1"/>
            </p:cNvSpPr>
            <p:nvPr/>
          </p:nvSpPr>
          <p:spPr bwMode="auto">
            <a:xfrm>
              <a:off x="4992"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099" name="Rectangle 9" descr="羊皮纸"/>
            <p:cNvSpPr>
              <a:spLocks noChangeArrowheads="1"/>
            </p:cNvSpPr>
            <p:nvPr/>
          </p:nvSpPr>
          <p:spPr bwMode="auto">
            <a:xfrm>
              <a:off x="1440" y="1464"/>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00" name="Line 10"/>
            <p:cNvSpPr>
              <a:spLocks noChangeShapeType="1"/>
            </p:cNvSpPr>
            <p:nvPr/>
          </p:nvSpPr>
          <p:spPr bwMode="auto">
            <a:xfrm>
              <a:off x="1728"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1" name="Rectangle 11" descr="花束"/>
            <p:cNvSpPr>
              <a:spLocks noChangeArrowheads="1"/>
            </p:cNvSpPr>
            <p:nvPr/>
          </p:nvSpPr>
          <p:spPr bwMode="auto">
            <a:xfrm>
              <a:off x="1968" y="1464"/>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02" name="Rectangle 12" descr="羊皮纸"/>
            <p:cNvSpPr>
              <a:spLocks noChangeArrowheads="1"/>
            </p:cNvSpPr>
            <p:nvPr/>
          </p:nvSpPr>
          <p:spPr bwMode="auto">
            <a:xfrm>
              <a:off x="2448" y="69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03" name="Line 13"/>
            <p:cNvSpPr>
              <a:spLocks noChangeShapeType="1"/>
            </p:cNvSpPr>
            <p:nvPr/>
          </p:nvSpPr>
          <p:spPr bwMode="auto">
            <a:xfrm>
              <a:off x="2736"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4" name="Rectangle 14" descr="花束"/>
            <p:cNvSpPr>
              <a:spLocks noChangeArrowheads="1"/>
            </p:cNvSpPr>
            <p:nvPr/>
          </p:nvSpPr>
          <p:spPr bwMode="auto">
            <a:xfrm>
              <a:off x="3984"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05" name="Rectangle 15" descr="羊皮纸"/>
            <p:cNvSpPr>
              <a:spLocks noChangeArrowheads="1"/>
            </p:cNvSpPr>
            <p:nvPr/>
          </p:nvSpPr>
          <p:spPr bwMode="auto">
            <a:xfrm>
              <a:off x="2448" y="1464"/>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06" name="Line 16"/>
            <p:cNvSpPr>
              <a:spLocks noChangeShapeType="1"/>
            </p:cNvSpPr>
            <p:nvPr/>
          </p:nvSpPr>
          <p:spPr bwMode="auto">
            <a:xfrm>
              <a:off x="2736"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7" name="Rectangle 17" descr="花束"/>
            <p:cNvSpPr>
              <a:spLocks noChangeArrowheads="1"/>
            </p:cNvSpPr>
            <p:nvPr/>
          </p:nvSpPr>
          <p:spPr bwMode="auto">
            <a:xfrm>
              <a:off x="2976" y="1464"/>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08" name="Rectangle 18" descr="羊皮纸"/>
            <p:cNvSpPr>
              <a:spLocks noChangeArrowheads="1"/>
            </p:cNvSpPr>
            <p:nvPr/>
          </p:nvSpPr>
          <p:spPr bwMode="auto">
            <a:xfrm>
              <a:off x="3456" y="69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09" name="Line 19"/>
            <p:cNvSpPr>
              <a:spLocks noChangeShapeType="1"/>
            </p:cNvSpPr>
            <p:nvPr/>
          </p:nvSpPr>
          <p:spPr bwMode="auto">
            <a:xfrm>
              <a:off x="3744"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0" name="Rectangle 20" descr="花束"/>
            <p:cNvSpPr>
              <a:spLocks noChangeArrowheads="1"/>
            </p:cNvSpPr>
            <p:nvPr/>
          </p:nvSpPr>
          <p:spPr bwMode="auto">
            <a:xfrm>
              <a:off x="4032" y="69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11" name="Rectangle 21" descr="羊皮纸"/>
            <p:cNvSpPr>
              <a:spLocks noChangeArrowheads="1"/>
            </p:cNvSpPr>
            <p:nvPr/>
          </p:nvSpPr>
          <p:spPr bwMode="auto">
            <a:xfrm>
              <a:off x="3456" y="1464"/>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12" name="Line 22"/>
            <p:cNvSpPr>
              <a:spLocks noChangeShapeType="1"/>
            </p:cNvSpPr>
            <p:nvPr/>
          </p:nvSpPr>
          <p:spPr bwMode="auto">
            <a:xfrm>
              <a:off x="3744"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3" name="Rectangle 23" descr="花束"/>
            <p:cNvSpPr>
              <a:spLocks noChangeArrowheads="1"/>
            </p:cNvSpPr>
            <p:nvPr/>
          </p:nvSpPr>
          <p:spPr bwMode="auto">
            <a:xfrm>
              <a:off x="4032" y="1464"/>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14" name="Rectangle 24" descr="羊皮纸"/>
            <p:cNvSpPr>
              <a:spLocks noChangeArrowheads="1"/>
            </p:cNvSpPr>
            <p:nvPr/>
          </p:nvSpPr>
          <p:spPr bwMode="auto">
            <a:xfrm>
              <a:off x="4464" y="1464"/>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15" name="Line 25"/>
            <p:cNvSpPr>
              <a:spLocks noChangeShapeType="1"/>
            </p:cNvSpPr>
            <p:nvPr/>
          </p:nvSpPr>
          <p:spPr bwMode="auto">
            <a:xfrm>
              <a:off x="4752"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6" name="Rectangle 26" descr="花束"/>
            <p:cNvSpPr>
              <a:spLocks noChangeArrowheads="1"/>
            </p:cNvSpPr>
            <p:nvPr/>
          </p:nvSpPr>
          <p:spPr bwMode="auto">
            <a:xfrm>
              <a:off x="5040" y="1464"/>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17" name="Line 27"/>
            <p:cNvSpPr>
              <a:spLocks noChangeShapeType="1"/>
            </p:cNvSpPr>
            <p:nvPr/>
          </p:nvSpPr>
          <p:spPr bwMode="auto">
            <a:xfrm>
              <a:off x="1200" y="888"/>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8" name="Line 28"/>
            <p:cNvSpPr>
              <a:spLocks noChangeShapeType="1"/>
            </p:cNvSpPr>
            <p:nvPr/>
          </p:nvSpPr>
          <p:spPr bwMode="auto">
            <a:xfrm>
              <a:off x="2064" y="1656"/>
              <a:ext cx="384"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9" name="Line 29"/>
            <p:cNvSpPr>
              <a:spLocks noChangeShapeType="1"/>
            </p:cNvSpPr>
            <p:nvPr/>
          </p:nvSpPr>
          <p:spPr bwMode="auto">
            <a:xfrm>
              <a:off x="3120" y="1656"/>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0" name="Line 30"/>
            <p:cNvSpPr>
              <a:spLocks noChangeShapeType="1"/>
            </p:cNvSpPr>
            <p:nvPr/>
          </p:nvSpPr>
          <p:spPr bwMode="auto">
            <a:xfrm>
              <a:off x="4128" y="1656"/>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1" name="Line 31"/>
            <p:cNvSpPr>
              <a:spLocks noChangeShapeType="1"/>
            </p:cNvSpPr>
            <p:nvPr/>
          </p:nvSpPr>
          <p:spPr bwMode="auto">
            <a:xfrm>
              <a:off x="4128" y="888"/>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2" name="Text Box 32"/>
            <p:cNvSpPr txBox="1">
              <a:spLocks noChangeArrowheads="1"/>
            </p:cNvSpPr>
            <p:nvPr/>
          </p:nvSpPr>
          <p:spPr bwMode="auto">
            <a:xfrm>
              <a:off x="5009" y="66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89123" name="Text Box 33"/>
            <p:cNvSpPr txBox="1">
              <a:spLocks noChangeArrowheads="1"/>
            </p:cNvSpPr>
            <p:nvPr/>
          </p:nvSpPr>
          <p:spPr bwMode="auto">
            <a:xfrm>
              <a:off x="5009" y="1435"/>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89124" name="Text Box 34"/>
            <p:cNvSpPr txBox="1">
              <a:spLocks noChangeArrowheads="1"/>
            </p:cNvSpPr>
            <p:nvPr/>
          </p:nvSpPr>
          <p:spPr bwMode="auto">
            <a:xfrm>
              <a:off x="432" y="2798"/>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CH</a:t>
              </a:r>
              <a:r>
                <a:rPr lang="en-US" altLang="zh-CN" sz="2800">
                  <a:solidFill>
                    <a:schemeClr val="tx2"/>
                  </a:solidFill>
                </a:rPr>
                <a:t>.first</a:t>
              </a:r>
              <a:endParaRPr lang="en-US" altLang="zh-CN"/>
            </a:p>
          </p:txBody>
        </p:sp>
        <p:sp>
          <p:nvSpPr>
            <p:cNvPr id="89125" name="Rectangle 35"/>
            <p:cNvSpPr>
              <a:spLocks noChangeArrowheads="1"/>
            </p:cNvSpPr>
            <p:nvPr/>
          </p:nvSpPr>
          <p:spPr bwMode="auto">
            <a:xfrm>
              <a:off x="1440" y="2789"/>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26" name="Line 36"/>
            <p:cNvSpPr>
              <a:spLocks noChangeShapeType="1"/>
            </p:cNvSpPr>
            <p:nvPr/>
          </p:nvSpPr>
          <p:spPr bwMode="auto">
            <a:xfrm>
              <a:off x="1728" y="2792"/>
              <a:ext cx="0" cy="31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7" name="Rectangle 37" descr="花束"/>
            <p:cNvSpPr>
              <a:spLocks noChangeArrowheads="1"/>
            </p:cNvSpPr>
            <p:nvPr/>
          </p:nvSpPr>
          <p:spPr bwMode="auto">
            <a:xfrm>
              <a:off x="1968" y="2789"/>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28" name="Line 44"/>
            <p:cNvSpPr>
              <a:spLocks noChangeShapeType="1"/>
            </p:cNvSpPr>
            <p:nvPr/>
          </p:nvSpPr>
          <p:spPr bwMode="auto">
            <a:xfrm>
              <a:off x="1200" y="2981"/>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9" name="Text Box 60"/>
            <p:cNvSpPr txBox="1">
              <a:spLocks noChangeArrowheads="1"/>
            </p:cNvSpPr>
            <p:nvPr/>
          </p:nvSpPr>
          <p:spPr bwMode="auto">
            <a:xfrm>
              <a:off x="2476" y="66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89130" name="Text Box 62"/>
            <p:cNvSpPr txBox="1">
              <a:spLocks noChangeArrowheads="1"/>
            </p:cNvSpPr>
            <p:nvPr/>
          </p:nvSpPr>
          <p:spPr bwMode="auto">
            <a:xfrm>
              <a:off x="1440" y="1435"/>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89131" name="Text Box 64"/>
            <p:cNvSpPr txBox="1">
              <a:spLocks noChangeArrowheads="1"/>
            </p:cNvSpPr>
            <p:nvPr/>
          </p:nvSpPr>
          <p:spPr bwMode="auto">
            <a:xfrm>
              <a:off x="3456" y="66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89132" name="Text Box 65"/>
            <p:cNvSpPr txBox="1">
              <a:spLocks noChangeArrowheads="1"/>
            </p:cNvSpPr>
            <p:nvPr/>
          </p:nvSpPr>
          <p:spPr bwMode="auto">
            <a:xfrm>
              <a:off x="2476" y="1435"/>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89133" name="Text Box 66"/>
            <p:cNvSpPr txBox="1">
              <a:spLocks noChangeArrowheads="1"/>
            </p:cNvSpPr>
            <p:nvPr/>
          </p:nvSpPr>
          <p:spPr bwMode="auto">
            <a:xfrm>
              <a:off x="3431" y="1435"/>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89134" name="Text Box 67"/>
            <p:cNvSpPr txBox="1">
              <a:spLocks noChangeArrowheads="1"/>
            </p:cNvSpPr>
            <p:nvPr/>
          </p:nvSpPr>
          <p:spPr bwMode="auto">
            <a:xfrm>
              <a:off x="4476" y="667"/>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89135" name="Text Box 69"/>
            <p:cNvSpPr txBox="1">
              <a:spLocks noChangeArrowheads="1"/>
            </p:cNvSpPr>
            <p:nvPr/>
          </p:nvSpPr>
          <p:spPr bwMode="auto">
            <a:xfrm>
              <a:off x="4524" y="1435"/>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sp>
          <p:nvSpPr>
            <p:cNvPr id="89136" name="Line 71"/>
            <p:cNvSpPr>
              <a:spLocks noChangeShapeType="1"/>
            </p:cNvSpPr>
            <p:nvPr/>
          </p:nvSpPr>
          <p:spPr bwMode="auto">
            <a:xfrm flipH="1">
              <a:off x="2575" y="456"/>
              <a:ext cx="240" cy="24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7" name="Text Box 72"/>
            <p:cNvSpPr txBox="1">
              <a:spLocks noChangeArrowheads="1"/>
            </p:cNvSpPr>
            <p:nvPr/>
          </p:nvSpPr>
          <p:spPr bwMode="auto">
            <a:xfrm>
              <a:off x="2815" y="273"/>
              <a:ext cx="3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pa</a:t>
              </a:r>
              <a:endParaRPr lang="en-US" altLang="zh-CN"/>
            </a:p>
          </p:txBody>
        </p:sp>
        <p:sp>
          <p:nvSpPr>
            <p:cNvPr id="89138" name="Rectangle 75" descr="花束"/>
            <p:cNvSpPr>
              <a:spLocks noChangeArrowheads="1"/>
            </p:cNvSpPr>
            <p:nvPr/>
          </p:nvSpPr>
          <p:spPr bwMode="auto">
            <a:xfrm>
              <a:off x="2976"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39" name="Rectangle 76" descr="花束"/>
            <p:cNvSpPr>
              <a:spLocks noChangeArrowheads="1"/>
            </p:cNvSpPr>
            <p:nvPr/>
          </p:nvSpPr>
          <p:spPr bwMode="auto">
            <a:xfrm>
              <a:off x="1968"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40" name="Line 77"/>
            <p:cNvSpPr>
              <a:spLocks noChangeShapeType="1"/>
            </p:cNvSpPr>
            <p:nvPr/>
          </p:nvSpPr>
          <p:spPr bwMode="auto">
            <a:xfrm>
              <a:off x="3072" y="888"/>
              <a:ext cx="384"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1" name="Line 78"/>
            <p:cNvSpPr>
              <a:spLocks noChangeShapeType="1"/>
            </p:cNvSpPr>
            <p:nvPr/>
          </p:nvSpPr>
          <p:spPr bwMode="auto">
            <a:xfrm>
              <a:off x="2064" y="888"/>
              <a:ext cx="384"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2" name="Line 79"/>
            <p:cNvSpPr>
              <a:spLocks noChangeShapeType="1"/>
            </p:cNvSpPr>
            <p:nvPr/>
          </p:nvSpPr>
          <p:spPr bwMode="auto">
            <a:xfrm>
              <a:off x="1604" y="2608"/>
              <a:ext cx="192" cy="19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3" name="Text Box 80"/>
            <p:cNvSpPr txBox="1">
              <a:spLocks noChangeArrowheads="1"/>
            </p:cNvSpPr>
            <p:nvPr/>
          </p:nvSpPr>
          <p:spPr bwMode="auto">
            <a:xfrm>
              <a:off x="1254" y="2380"/>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rgbClr val="008080"/>
                  </a:solidFill>
                </a:rPr>
                <a:t>pc</a:t>
              </a:r>
              <a:endParaRPr lang="en-US" altLang="zh-CN"/>
            </a:p>
          </p:txBody>
        </p:sp>
        <p:sp>
          <p:nvSpPr>
            <p:cNvPr id="89144" name="Rectangle 81"/>
            <p:cNvSpPr>
              <a:spLocks noChangeArrowheads="1"/>
            </p:cNvSpPr>
            <p:nvPr/>
          </p:nvSpPr>
          <p:spPr bwMode="auto">
            <a:xfrm>
              <a:off x="432" y="1464"/>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45" name="Line 82"/>
            <p:cNvSpPr>
              <a:spLocks noChangeShapeType="1"/>
            </p:cNvSpPr>
            <p:nvPr/>
          </p:nvSpPr>
          <p:spPr bwMode="auto">
            <a:xfrm>
              <a:off x="720"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6" name="Rectangle 83" descr="花束"/>
            <p:cNvSpPr>
              <a:spLocks noChangeArrowheads="1"/>
            </p:cNvSpPr>
            <p:nvPr/>
          </p:nvSpPr>
          <p:spPr bwMode="auto">
            <a:xfrm>
              <a:off x="960" y="1464"/>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89147" name="Line 84"/>
            <p:cNvSpPr>
              <a:spLocks noChangeShapeType="1"/>
            </p:cNvSpPr>
            <p:nvPr/>
          </p:nvSpPr>
          <p:spPr bwMode="auto">
            <a:xfrm>
              <a:off x="1104" y="1656"/>
              <a:ext cx="336"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8" name="Line 85"/>
            <p:cNvSpPr>
              <a:spLocks noChangeShapeType="1"/>
            </p:cNvSpPr>
            <p:nvPr/>
          </p:nvSpPr>
          <p:spPr bwMode="auto">
            <a:xfrm flipV="1">
              <a:off x="672" y="1848"/>
              <a:ext cx="0" cy="192"/>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9" name="Line 89"/>
            <p:cNvSpPr>
              <a:spLocks noChangeShapeType="1"/>
            </p:cNvSpPr>
            <p:nvPr/>
          </p:nvSpPr>
          <p:spPr bwMode="auto">
            <a:xfrm flipH="1" flipV="1">
              <a:off x="1602" y="1848"/>
              <a:ext cx="240" cy="24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50" name="Text Box 90"/>
            <p:cNvSpPr txBox="1">
              <a:spLocks noChangeArrowheads="1"/>
            </p:cNvSpPr>
            <p:nvPr/>
          </p:nvSpPr>
          <p:spPr bwMode="auto">
            <a:xfrm>
              <a:off x="1842" y="1905"/>
              <a:ext cx="3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pb</a:t>
              </a:r>
              <a:endParaRPr lang="en-US" altLang="zh-CN"/>
            </a:p>
          </p:txBody>
        </p:sp>
        <p:sp>
          <p:nvSpPr>
            <p:cNvPr id="89151" name="Text Box 93"/>
            <p:cNvSpPr txBox="1">
              <a:spLocks noChangeArrowheads="1"/>
            </p:cNvSpPr>
            <p:nvPr/>
          </p:nvSpPr>
          <p:spPr bwMode="auto">
            <a:xfrm>
              <a:off x="1954" y="2728"/>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grpSp>
    </p:spTree>
  </p:cSld>
  <p:clrMapOvr>
    <a:masterClrMapping/>
  </p:clrMapOvr>
  <p:transition>
    <p:wipe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9A5D7F99-CAA8-4A5F-999A-F48EBA36DD11}" type="slidenum">
              <a:rPr lang="en-US" altLang="zh-CN" sz="1400" smtClean="0"/>
              <a:pPr algn="ctr" eaLnBrk="1" hangingPunct="1"/>
              <a:t>111</a:t>
            </a:fld>
            <a:endParaRPr lang="en-US" altLang="zh-CN" sz="1400" smtClean="0"/>
          </a:p>
        </p:txBody>
      </p:sp>
      <p:grpSp>
        <p:nvGrpSpPr>
          <p:cNvPr id="90115" name="Group 92"/>
          <p:cNvGrpSpPr>
            <a:grpSpLocks/>
          </p:cNvGrpSpPr>
          <p:nvPr/>
        </p:nvGrpSpPr>
        <p:grpSpPr bwMode="auto">
          <a:xfrm>
            <a:off x="590550" y="433388"/>
            <a:ext cx="7715250" cy="5670550"/>
            <a:chOff x="372" y="273"/>
            <a:chExt cx="4860" cy="3572"/>
          </a:xfrm>
        </p:grpSpPr>
        <p:sp>
          <p:nvSpPr>
            <p:cNvPr id="90116" name="Rectangle 2" descr="羊皮纸"/>
            <p:cNvSpPr>
              <a:spLocks noChangeArrowheads="1"/>
            </p:cNvSpPr>
            <p:nvPr/>
          </p:nvSpPr>
          <p:spPr bwMode="auto">
            <a:xfrm>
              <a:off x="4416" y="69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17" name="Line 3"/>
            <p:cNvSpPr>
              <a:spLocks noChangeShapeType="1"/>
            </p:cNvSpPr>
            <p:nvPr/>
          </p:nvSpPr>
          <p:spPr bwMode="auto">
            <a:xfrm>
              <a:off x="4704"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18" name="Rectangle 4"/>
            <p:cNvSpPr>
              <a:spLocks noChangeArrowheads="1"/>
            </p:cNvSpPr>
            <p:nvPr/>
          </p:nvSpPr>
          <p:spPr bwMode="auto">
            <a:xfrm>
              <a:off x="1392" y="696"/>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19" name="Text Box 5"/>
            <p:cNvSpPr txBox="1">
              <a:spLocks noChangeArrowheads="1"/>
            </p:cNvSpPr>
            <p:nvPr/>
          </p:nvSpPr>
          <p:spPr bwMode="auto">
            <a:xfrm>
              <a:off x="384" y="696"/>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AH</a:t>
              </a:r>
              <a:r>
                <a:rPr lang="en-US" altLang="zh-CN" sz="2800">
                  <a:solidFill>
                    <a:schemeClr val="tx2"/>
                  </a:solidFill>
                </a:rPr>
                <a:t>.first</a:t>
              </a:r>
              <a:endParaRPr lang="en-US" altLang="zh-CN"/>
            </a:p>
          </p:txBody>
        </p:sp>
        <p:sp>
          <p:nvSpPr>
            <p:cNvPr id="90120" name="Line 6"/>
            <p:cNvSpPr>
              <a:spLocks noChangeShapeType="1"/>
            </p:cNvSpPr>
            <p:nvPr/>
          </p:nvSpPr>
          <p:spPr bwMode="auto">
            <a:xfrm>
              <a:off x="1680"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1" name="Rectangle 7" descr="花束"/>
            <p:cNvSpPr>
              <a:spLocks noChangeArrowheads="1"/>
            </p:cNvSpPr>
            <p:nvPr/>
          </p:nvSpPr>
          <p:spPr bwMode="auto">
            <a:xfrm>
              <a:off x="4944"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22" name="Rectangle 8" descr="羊皮纸"/>
            <p:cNvSpPr>
              <a:spLocks noChangeArrowheads="1"/>
            </p:cNvSpPr>
            <p:nvPr/>
          </p:nvSpPr>
          <p:spPr bwMode="auto">
            <a:xfrm>
              <a:off x="1392" y="1464"/>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23" name="Line 9"/>
            <p:cNvSpPr>
              <a:spLocks noChangeShapeType="1"/>
            </p:cNvSpPr>
            <p:nvPr/>
          </p:nvSpPr>
          <p:spPr bwMode="auto">
            <a:xfrm>
              <a:off x="1680"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4" name="Rectangle 10" descr="花束"/>
            <p:cNvSpPr>
              <a:spLocks noChangeArrowheads="1"/>
            </p:cNvSpPr>
            <p:nvPr/>
          </p:nvSpPr>
          <p:spPr bwMode="auto">
            <a:xfrm>
              <a:off x="1920" y="1464"/>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25" name="Rectangle 11" descr="羊皮纸"/>
            <p:cNvSpPr>
              <a:spLocks noChangeArrowheads="1"/>
            </p:cNvSpPr>
            <p:nvPr/>
          </p:nvSpPr>
          <p:spPr bwMode="auto">
            <a:xfrm>
              <a:off x="2400" y="69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26" name="Line 12"/>
            <p:cNvSpPr>
              <a:spLocks noChangeShapeType="1"/>
            </p:cNvSpPr>
            <p:nvPr/>
          </p:nvSpPr>
          <p:spPr bwMode="auto">
            <a:xfrm>
              <a:off x="2688"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27" name="Rectangle 13" descr="花束"/>
            <p:cNvSpPr>
              <a:spLocks noChangeArrowheads="1"/>
            </p:cNvSpPr>
            <p:nvPr/>
          </p:nvSpPr>
          <p:spPr bwMode="auto">
            <a:xfrm>
              <a:off x="3936"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28" name="Rectangle 14" descr="羊皮纸"/>
            <p:cNvSpPr>
              <a:spLocks noChangeArrowheads="1"/>
            </p:cNvSpPr>
            <p:nvPr/>
          </p:nvSpPr>
          <p:spPr bwMode="auto">
            <a:xfrm>
              <a:off x="2400" y="1464"/>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29" name="Line 15"/>
            <p:cNvSpPr>
              <a:spLocks noChangeShapeType="1"/>
            </p:cNvSpPr>
            <p:nvPr/>
          </p:nvSpPr>
          <p:spPr bwMode="auto">
            <a:xfrm>
              <a:off x="2688"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0" name="Rectangle 16" descr="花束"/>
            <p:cNvSpPr>
              <a:spLocks noChangeArrowheads="1"/>
            </p:cNvSpPr>
            <p:nvPr/>
          </p:nvSpPr>
          <p:spPr bwMode="auto">
            <a:xfrm>
              <a:off x="2928" y="1464"/>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31" name="Rectangle 17" descr="羊皮纸"/>
            <p:cNvSpPr>
              <a:spLocks noChangeArrowheads="1"/>
            </p:cNvSpPr>
            <p:nvPr/>
          </p:nvSpPr>
          <p:spPr bwMode="auto">
            <a:xfrm>
              <a:off x="3408" y="69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32" name="Line 18"/>
            <p:cNvSpPr>
              <a:spLocks noChangeShapeType="1"/>
            </p:cNvSpPr>
            <p:nvPr/>
          </p:nvSpPr>
          <p:spPr bwMode="auto">
            <a:xfrm>
              <a:off x="3696"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3" name="Rectangle 19" descr="花束"/>
            <p:cNvSpPr>
              <a:spLocks noChangeArrowheads="1"/>
            </p:cNvSpPr>
            <p:nvPr/>
          </p:nvSpPr>
          <p:spPr bwMode="auto">
            <a:xfrm>
              <a:off x="3984" y="69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34" name="Rectangle 20" descr="羊皮纸"/>
            <p:cNvSpPr>
              <a:spLocks noChangeArrowheads="1"/>
            </p:cNvSpPr>
            <p:nvPr/>
          </p:nvSpPr>
          <p:spPr bwMode="auto">
            <a:xfrm>
              <a:off x="3408" y="1464"/>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35" name="Line 21"/>
            <p:cNvSpPr>
              <a:spLocks noChangeShapeType="1"/>
            </p:cNvSpPr>
            <p:nvPr/>
          </p:nvSpPr>
          <p:spPr bwMode="auto">
            <a:xfrm>
              <a:off x="3696"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6" name="Rectangle 22" descr="花束"/>
            <p:cNvSpPr>
              <a:spLocks noChangeArrowheads="1"/>
            </p:cNvSpPr>
            <p:nvPr/>
          </p:nvSpPr>
          <p:spPr bwMode="auto">
            <a:xfrm>
              <a:off x="3984" y="1464"/>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37" name="Rectangle 23" descr="羊皮纸"/>
            <p:cNvSpPr>
              <a:spLocks noChangeArrowheads="1"/>
            </p:cNvSpPr>
            <p:nvPr/>
          </p:nvSpPr>
          <p:spPr bwMode="auto">
            <a:xfrm>
              <a:off x="4416" y="1464"/>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38" name="Line 24"/>
            <p:cNvSpPr>
              <a:spLocks noChangeShapeType="1"/>
            </p:cNvSpPr>
            <p:nvPr/>
          </p:nvSpPr>
          <p:spPr bwMode="auto">
            <a:xfrm>
              <a:off x="4704"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39" name="Rectangle 25" descr="花束"/>
            <p:cNvSpPr>
              <a:spLocks noChangeArrowheads="1"/>
            </p:cNvSpPr>
            <p:nvPr/>
          </p:nvSpPr>
          <p:spPr bwMode="auto">
            <a:xfrm>
              <a:off x="4992" y="1464"/>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40" name="Line 26"/>
            <p:cNvSpPr>
              <a:spLocks noChangeShapeType="1"/>
            </p:cNvSpPr>
            <p:nvPr/>
          </p:nvSpPr>
          <p:spPr bwMode="auto">
            <a:xfrm>
              <a:off x="1152" y="888"/>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41" name="Line 27"/>
            <p:cNvSpPr>
              <a:spLocks noChangeShapeType="1"/>
            </p:cNvSpPr>
            <p:nvPr/>
          </p:nvSpPr>
          <p:spPr bwMode="auto">
            <a:xfrm>
              <a:off x="2016" y="1656"/>
              <a:ext cx="384"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42" name="Line 28"/>
            <p:cNvSpPr>
              <a:spLocks noChangeShapeType="1"/>
            </p:cNvSpPr>
            <p:nvPr/>
          </p:nvSpPr>
          <p:spPr bwMode="auto">
            <a:xfrm>
              <a:off x="3072" y="1656"/>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43" name="Line 29"/>
            <p:cNvSpPr>
              <a:spLocks noChangeShapeType="1"/>
            </p:cNvSpPr>
            <p:nvPr/>
          </p:nvSpPr>
          <p:spPr bwMode="auto">
            <a:xfrm>
              <a:off x="4080" y="1656"/>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44" name="Line 30"/>
            <p:cNvSpPr>
              <a:spLocks noChangeShapeType="1"/>
            </p:cNvSpPr>
            <p:nvPr/>
          </p:nvSpPr>
          <p:spPr bwMode="auto">
            <a:xfrm>
              <a:off x="4080" y="888"/>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45" name="Text Box 31"/>
            <p:cNvSpPr txBox="1">
              <a:spLocks noChangeArrowheads="1"/>
            </p:cNvSpPr>
            <p:nvPr/>
          </p:nvSpPr>
          <p:spPr bwMode="auto">
            <a:xfrm>
              <a:off x="4961" y="66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0146" name="Text Box 32"/>
            <p:cNvSpPr txBox="1">
              <a:spLocks noChangeArrowheads="1"/>
            </p:cNvSpPr>
            <p:nvPr/>
          </p:nvSpPr>
          <p:spPr bwMode="auto">
            <a:xfrm>
              <a:off x="4961" y="1435"/>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0147" name="Text Box 33"/>
            <p:cNvSpPr txBox="1">
              <a:spLocks noChangeArrowheads="1"/>
            </p:cNvSpPr>
            <p:nvPr/>
          </p:nvSpPr>
          <p:spPr bwMode="auto">
            <a:xfrm>
              <a:off x="384" y="2710"/>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CH</a:t>
              </a:r>
              <a:r>
                <a:rPr lang="en-US" altLang="zh-CN" sz="2800">
                  <a:solidFill>
                    <a:schemeClr val="tx2"/>
                  </a:solidFill>
                </a:rPr>
                <a:t>.first</a:t>
              </a:r>
              <a:endParaRPr lang="en-US" altLang="zh-CN"/>
            </a:p>
          </p:txBody>
        </p:sp>
        <p:sp>
          <p:nvSpPr>
            <p:cNvPr id="90148" name="Rectangle 34"/>
            <p:cNvSpPr>
              <a:spLocks noChangeArrowheads="1"/>
            </p:cNvSpPr>
            <p:nvPr/>
          </p:nvSpPr>
          <p:spPr bwMode="auto">
            <a:xfrm>
              <a:off x="1392" y="2701"/>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49" name="Line 35"/>
            <p:cNvSpPr>
              <a:spLocks noChangeShapeType="1"/>
            </p:cNvSpPr>
            <p:nvPr/>
          </p:nvSpPr>
          <p:spPr bwMode="auto">
            <a:xfrm>
              <a:off x="1680" y="27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50" name="Rectangle 36" descr="花束"/>
            <p:cNvSpPr>
              <a:spLocks noChangeArrowheads="1"/>
            </p:cNvSpPr>
            <p:nvPr/>
          </p:nvSpPr>
          <p:spPr bwMode="auto">
            <a:xfrm>
              <a:off x="1920" y="2701"/>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51" name="Rectangle 37" descr="羊皮纸"/>
            <p:cNvSpPr>
              <a:spLocks noChangeArrowheads="1"/>
            </p:cNvSpPr>
            <p:nvPr/>
          </p:nvSpPr>
          <p:spPr bwMode="auto">
            <a:xfrm>
              <a:off x="2400" y="2712"/>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52" name="Line 38"/>
            <p:cNvSpPr>
              <a:spLocks noChangeShapeType="1"/>
            </p:cNvSpPr>
            <p:nvPr/>
          </p:nvSpPr>
          <p:spPr bwMode="auto">
            <a:xfrm>
              <a:off x="2688" y="270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53" name="Rectangle 39" descr="花束"/>
            <p:cNvSpPr>
              <a:spLocks noChangeArrowheads="1"/>
            </p:cNvSpPr>
            <p:nvPr/>
          </p:nvSpPr>
          <p:spPr bwMode="auto">
            <a:xfrm>
              <a:off x="2928" y="2712"/>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54" name="Line 43"/>
            <p:cNvSpPr>
              <a:spLocks noChangeShapeType="1"/>
            </p:cNvSpPr>
            <p:nvPr/>
          </p:nvSpPr>
          <p:spPr bwMode="auto">
            <a:xfrm>
              <a:off x="1152" y="2893"/>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55" name="Line 44"/>
            <p:cNvSpPr>
              <a:spLocks noChangeShapeType="1"/>
            </p:cNvSpPr>
            <p:nvPr/>
          </p:nvSpPr>
          <p:spPr bwMode="auto">
            <a:xfrm>
              <a:off x="2064" y="2893"/>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56" name="Line 50"/>
            <p:cNvSpPr>
              <a:spLocks noChangeShapeType="1"/>
            </p:cNvSpPr>
            <p:nvPr/>
          </p:nvSpPr>
          <p:spPr bwMode="auto">
            <a:xfrm>
              <a:off x="4704" y="3509"/>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57" name="Text Box 54"/>
            <p:cNvSpPr txBox="1">
              <a:spLocks noChangeArrowheads="1"/>
            </p:cNvSpPr>
            <p:nvPr/>
          </p:nvSpPr>
          <p:spPr bwMode="auto">
            <a:xfrm>
              <a:off x="2927" y="2656"/>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0158" name="Text Box 59"/>
            <p:cNvSpPr txBox="1">
              <a:spLocks noChangeArrowheads="1"/>
            </p:cNvSpPr>
            <p:nvPr/>
          </p:nvSpPr>
          <p:spPr bwMode="auto">
            <a:xfrm>
              <a:off x="2428" y="66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0159" name="Text Box 60"/>
            <p:cNvSpPr txBox="1">
              <a:spLocks noChangeArrowheads="1"/>
            </p:cNvSpPr>
            <p:nvPr/>
          </p:nvSpPr>
          <p:spPr bwMode="auto">
            <a:xfrm>
              <a:off x="2428" y="2683"/>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0160" name="Text Box 61"/>
            <p:cNvSpPr txBox="1">
              <a:spLocks noChangeArrowheads="1"/>
            </p:cNvSpPr>
            <p:nvPr/>
          </p:nvSpPr>
          <p:spPr bwMode="auto">
            <a:xfrm>
              <a:off x="1392" y="1435"/>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0161" name="Text Box 63"/>
            <p:cNvSpPr txBox="1">
              <a:spLocks noChangeArrowheads="1"/>
            </p:cNvSpPr>
            <p:nvPr/>
          </p:nvSpPr>
          <p:spPr bwMode="auto">
            <a:xfrm>
              <a:off x="3408" y="66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0162" name="Text Box 64"/>
            <p:cNvSpPr txBox="1">
              <a:spLocks noChangeArrowheads="1"/>
            </p:cNvSpPr>
            <p:nvPr/>
          </p:nvSpPr>
          <p:spPr bwMode="auto">
            <a:xfrm>
              <a:off x="2428" y="1435"/>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0163" name="Text Box 65"/>
            <p:cNvSpPr txBox="1">
              <a:spLocks noChangeArrowheads="1"/>
            </p:cNvSpPr>
            <p:nvPr/>
          </p:nvSpPr>
          <p:spPr bwMode="auto">
            <a:xfrm>
              <a:off x="3383" y="1435"/>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90164" name="Text Box 66"/>
            <p:cNvSpPr txBox="1">
              <a:spLocks noChangeArrowheads="1"/>
            </p:cNvSpPr>
            <p:nvPr/>
          </p:nvSpPr>
          <p:spPr bwMode="auto">
            <a:xfrm>
              <a:off x="4428" y="667"/>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90165" name="Text Box 68"/>
            <p:cNvSpPr txBox="1">
              <a:spLocks noChangeArrowheads="1"/>
            </p:cNvSpPr>
            <p:nvPr/>
          </p:nvSpPr>
          <p:spPr bwMode="auto">
            <a:xfrm>
              <a:off x="4476" y="1435"/>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sp>
          <p:nvSpPr>
            <p:cNvPr id="90166" name="Line 70"/>
            <p:cNvSpPr>
              <a:spLocks noChangeShapeType="1"/>
            </p:cNvSpPr>
            <p:nvPr/>
          </p:nvSpPr>
          <p:spPr bwMode="auto">
            <a:xfrm flipH="1">
              <a:off x="3607" y="456"/>
              <a:ext cx="240" cy="24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67" name="Text Box 71"/>
            <p:cNvSpPr txBox="1">
              <a:spLocks noChangeArrowheads="1"/>
            </p:cNvSpPr>
            <p:nvPr/>
          </p:nvSpPr>
          <p:spPr bwMode="auto">
            <a:xfrm>
              <a:off x="3839" y="273"/>
              <a:ext cx="3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pa</a:t>
              </a:r>
              <a:endParaRPr lang="en-US" altLang="zh-CN"/>
            </a:p>
          </p:txBody>
        </p:sp>
        <p:sp>
          <p:nvSpPr>
            <p:cNvPr id="90168" name="Line 72"/>
            <p:cNvSpPr>
              <a:spLocks noChangeShapeType="1"/>
            </p:cNvSpPr>
            <p:nvPr/>
          </p:nvSpPr>
          <p:spPr bwMode="auto">
            <a:xfrm flipH="1" flipV="1">
              <a:off x="1634" y="1848"/>
              <a:ext cx="199" cy="206"/>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69" name="Text Box 73"/>
            <p:cNvSpPr txBox="1">
              <a:spLocks noChangeArrowheads="1"/>
            </p:cNvSpPr>
            <p:nvPr/>
          </p:nvSpPr>
          <p:spPr bwMode="auto">
            <a:xfrm>
              <a:off x="1794" y="1905"/>
              <a:ext cx="3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pb</a:t>
              </a:r>
              <a:endParaRPr lang="en-US" altLang="zh-CN"/>
            </a:p>
          </p:txBody>
        </p:sp>
        <p:sp>
          <p:nvSpPr>
            <p:cNvPr id="90170" name="Rectangle 74" descr="花束"/>
            <p:cNvSpPr>
              <a:spLocks noChangeArrowheads="1"/>
            </p:cNvSpPr>
            <p:nvPr/>
          </p:nvSpPr>
          <p:spPr bwMode="auto">
            <a:xfrm>
              <a:off x="2928"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71" name="Rectangle 75" descr="花束"/>
            <p:cNvSpPr>
              <a:spLocks noChangeArrowheads="1"/>
            </p:cNvSpPr>
            <p:nvPr/>
          </p:nvSpPr>
          <p:spPr bwMode="auto">
            <a:xfrm>
              <a:off x="1920"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72" name="Line 76"/>
            <p:cNvSpPr>
              <a:spLocks noChangeShapeType="1"/>
            </p:cNvSpPr>
            <p:nvPr/>
          </p:nvSpPr>
          <p:spPr bwMode="auto">
            <a:xfrm>
              <a:off x="3024" y="888"/>
              <a:ext cx="384" cy="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73" name="Line 77"/>
            <p:cNvSpPr>
              <a:spLocks noChangeShapeType="1"/>
            </p:cNvSpPr>
            <p:nvPr/>
          </p:nvSpPr>
          <p:spPr bwMode="auto">
            <a:xfrm>
              <a:off x="2016" y="888"/>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74" name="Line 78"/>
            <p:cNvSpPr>
              <a:spLocks noChangeShapeType="1"/>
            </p:cNvSpPr>
            <p:nvPr/>
          </p:nvSpPr>
          <p:spPr bwMode="auto">
            <a:xfrm>
              <a:off x="2411" y="2519"/>
              <a:ext cx="192" cy="19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75" name="Text Box 79"/>
            <p:cNvSpPr txBox="1">
              <a:spLocks noChangeArrowheads="1"/>
            </p:cNvSpPr>
            <p:nvPr/>
          </p:nvSpPr>
          <p:spPr bwMode="auto">
            <a:xfrm>
              <a:off x="2079" y="2291"/>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rgbClr val="008080"/>
                  </a:solidFill>
                </a:rPr>
                <a:t>pc</a:t>
              </a:r>
              <a:endParaRPr lang="en-US" altLang="zh-CN"/>
            </a:p>
          </p:txBody>
        </p:sp>
        <p:grpSp>
          <p:nvGrpSpPr>
            <p:cNvPr id="90176" name="Group 90"/>
            <p:cNvGrpSpPr>
              <a:grpSpLocks/>
            </p:cNvGrpSpPr>
            <p:nvPr/>
          </p:nvGrpSpPr>
          <p:grpSpPr bwMode="auto">
            <a:xfrm>
              <a:off x="372" y="1462"/>
              <a:ext cx="1014" cy="852"/>
              <a:chOff x="372" y="1390"/>
              <a:chExt cx="1014" cy="852"/>
            </a:xfrm>
          </p:grpSpPr>
          <p:sp>
            <p:nvSpPr>
              <p:cNvPr id="90177" name="Rectangle 83"/>
              <p:cNvSpPr>
                <a:spLocks noChangeArrowheads="1"/>
              </p:cNvSpPr>
              <p:nvPr/>
            </p:nvSpPr>
            <p:spPr bwMode="auto">
              <a:xfrm>
                <a:off x="378" y="1390"/>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78" name="Line 85"/>
              <p:cNvSpPr>
                <a:spLocks noChangeShapeType="1"/>
              </p:cNvSpPr>
              <p:nvPr/>
            </p:nvSpPr>
            <p:spPr bwMode="auto">
              <a:xfrm>
                <a:off x="666" y="139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79" name="Text Box 84"/>
              <p:cNvSpPr txBox="1">
                <a:spLocks noChangeArrowheads="1"/>
              </p:cNvSpPr>
              <p:nvPr/>
            </p:nvSpPr>
            <p:spPr bwMode="auto">
              <a:xfrm>
                <a:off x="372" y="1915"/>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BH</a:t>
                </a:r>
                <a:r>
                  <a:rPr lang="en-US" altLang="zh-CN" sz="2800">
                    <a:solidFill>
                      <a:schemeClr val="tx2"/>
                    </a:solidFill>
                  </a:rPr>
                  <a:t>.first</a:t>
                </a:r>
                <a:endParaRPr lang="en-US" altLang="zh-CN"/>
              </a:p>
            </p:txBody>
          </p:sp>
          <p:sp>
            <p:nvSpPr>
              <p:cNvPr id="90180" name="Line 86"/>
              <p:cNvSpPr>
                <a:spLocks noChangeShapeType="1"/>
              </p:cNvSpPr>
              <p:nvPr/>
            </p:nvSpPr>
            <p:spPr bwMode="auto">
              <a:xfrm flipH="1" flipV="1">
                <a:off x="615" y="1768"/>
                <a:ext cx="5" cy="178"/>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81" name="Rectangle 87" descr="花束"/>
              <p:cNvSpPr>
                <a:spLocks noChangeArrowheads="1"/>
              </p:cNvSpPr>
              <p:nvPr/>
            </p:nvSpPr>
            <p:spPr bwMode="auto">
              <a:xfrm>
                <a:off x="906" y="1390"/>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0182" name="Line 88"/>
              <p:cNvSpPr>
                <a:spLocks noChangeShapeType="1"/>
              </p:cNvSpPr>
              <p:nvPr/>
            </p:nvSpPr>
            <p:spPr bwMode="auto">
              <a:xfrm>
                <a:off x="1002" y="1582"/>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wipe di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3D26D734-EFEF-4B0A-9F6D-833679E1C731}" type="slidenum">
              <a:rPr lang="en-US" altLang="zh-CN" sz="1400" smtClean="0"/>
              <a:pPr algn="ctr" eaLnBrk="1" hangingPunct="1"/>
              <a:t>112</a:t>
            </a:fld>
            <a:endParaRPr lang="en-US" altLang="zh-CN" sz="1400" smtClean="0"/>
          </a:p>
        </p:txBody>
      </p:sp>
      <p:grpSp>
        <p:nvGrpSpPr>
          <p:cNvPr id="91139" name="Group 91"/>
          <p:cNvGrpSpPr>
            <a:grpSpLocks/>
          </p:cNvGrpSpPr>
          <p:nvPr/>
        </p:nvGrpSpPr>
        <p:grpSpPr bwMode="auto">
          <a:xfrm>
            <a:off x="590550" y="433388"/>
            <a:ext cx="7715250" cy="4519612"/>
            <a:chOff x="372" y="273"/>
            <a:chExt cx="4860" cy="2847"/>
          </a:xfrm>
        </p:grpSpPr>
        <p:sp>
          <p:nvSpPr>
            <p:cNvPr id="91140" name="Rectangle 2" descr="羊皮纸"/>
            <p:cNvSpPr>
              <a:spLocks noChangeArrowheads="1"/>
            </p:cNvSpPr>
            <p:nvPr/>
          </p:nvSpPr>
          <p:spPr bwMode="auto">
            <a:xfrm>
              <a:off x="4416" y="69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41" name="Line 3"/>
            <p:cNvSpPr>
              <a:spLocks noChangeShapeType="1"/>
            </p:cNvSpPr>
            <p:nvPr/>
          </p:nvSpPr>
          <p:spPr bwMode="auto">
            <a:xfrm>
              <a:off x="4704"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Rectangle 4"/>
            <p:cNvSpPr>
              <a:spLocks noChangeArrowheads="1"/>
            </p:cNvSpPr>
            <p:nvPr/>
          </p:nvSpPr>
          <p:spPr bwMode="auto">
            <a:xfrm>
              <a:off x="1392" y="696"/>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43" name="Text Box 5"/>
            <p:cNvSpPr txBox="1">
              <a:spLocks noChangeArrowheads="1"/>
            </p:cNvSpPr>
            <p:nvPr/>
          </p:nvSpPr>
          <p:spPr bwMode="auto">
            <a:xfrm>
              <a:off x="384" y="696"/>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AH</a:t>
              </a:r>
              <a:r>
                <a:rPr lang="en-US" altLang="zh-CN" sz="2800">
                  <a:solidFill>
                    <a:schemeClr val="tx2"/>
                  </a:solidFill>
                </a:rPr>
                <a:t>.first</a:t>
              </a:r>
              <a:endParaRPr lang="en-US" altLang="zh-CN"/>
            </a:p>
          </p:txBody>
        </p:sp>
        <p:sp>
          <p:nvSpPr>
            <p:cNvPr id="91144" name="Line 6"/>
            <p:cNvSpPr>
              <a:spLocks noChangeShapeType="1"/>
            </p:cNvSpPr>
            <p:nvPr/>
          </p:nvSpPr>
          <p:spPr bwMode="auto">
            <a:xfrm>
              <a:off x="1680"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5" name="Rectangle 7" descr="花束"/>
            <p:cNvSpPr>
              <a:spLocks noChangeArrowheads="1"/>
            </p:cNvSpPr>
            <p:nvPr/>
          </p:nvSpPr>
          <p:spPr bwMode="auto">
            <a:xfrm>
              <a:off x="4944"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46" name="Rectangle 8" descr="羊皮纸"/>
            <p:cNvSpPr>
              <a:spLocks noChangeArrowheads="1"/>
            </p:cNvSpPr>
            <p:nvPr/>
          </p:nvSpPr>
          <p:spPr bwMode="auto">
            <a:xfrm>
              <a:off x="1392" y="1464"/>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47" name="Line 9"/>
            <p:cNvSpPr>
              <a:spLocks noChangeShapeType="1"/>
            </p:cNvSpPr>
            <p:nvPr/>
          </p:nvSpPr>
          <p:spPr bwMode="auto">
            <a:xfrm>
              <a:off x="1680"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8" name="Rectangle 10" descr="花束"/>
            <p:cNvSpPr>
              <a:spLocks noChangeArrowheads="1"/>
            </p:cNvSpPr>
            <p:nvPr/>
          </p:nvSpPr>
          <p:spPr bwMode="auto">
            <a:xfrm>
              <a:off x="1920" y="1464"/>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49" name="Rectangle 11" descr="羊皮纸"/>
            <p:cNvSpPr>
              <a:spLocks noChangeArrowheads="1"/>
            </p:cNvSpPr>
            <p:nvPr/>
          </p:nvSpPr>
          <p:spPr bwMode="auto">
            <a:xfrm>
              <a:off x="2400" y="69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50" name="Line 12"/>
            <p:cNvSpPr>
              <a:spLocks noChangeShapeType="1"/>
            </p:cNvSpPr>
            <p:nvPr/>
          </p:nvSpPr>
          <p:spPr bwMode="auto">
            <a:xfrm>
              <a:off x="2688"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1" name="Rectangle 13" descr="花束"/>
            <p:cNvSpPr>
              <a:spLocks noChangeArrowheads="1"/>
            </p:cNvSpPr>
            <p:nvPr/>
          </p:nvSpPr>
          <p:spPr bwMode="auto">
            <a:xfrm>
              <a:off x="3936"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52" name="Rectangle 14" descr="羊皮纸"/>
            <p:cNvSpPr>
              <a:spLocks noChangeArrowheads="1"/>
            </p:cNvSpPr>
            <p:nvPr/>
          </p:nvSpPr>
          <p:spPr bwMode="auto">
            <a:xfrm>
              <a:off x="2400" y="1464"/>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53" name="Line 15"/>
            <p:cNvSpPr>
              <a:spLocks noChangeShapeType="1"/>
            </p:cNvSpPr>
            <p:nvPr/>
          </p:nvSpPr>
          <p:spPr bwMode="auto">
            <a:xfrm>
              <a:off x="2688"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4" name="Rectangle 16" descr="花束"/>
            <p:cNvSpPr>
              <a:spLocks noChangeArrowheads="1"/>
            </p:cNvSpPr>
            <p:nvPr/>
          </p:nvSpPr>
          <p:spPr bwMode="auto">
            <a:xfrm>
              <a:off x="2928" y="1464"/>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55" name="Rectangle 17" descr="羊皮纸"/>
            <p:cNvSpPr>
              <a:spLocks noChangeArrowheads="1"/>
            </p:cNvSpPr>
            <p:nvPr/>
          </p:nvSpPr>
          <p:spPr bwMode="auto">
            <a:xfrm>
              <a:off x="3408" y="69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56" name="Line 18"/>
            <p:cNvSpPr>
              <a:spLocks noChangeShapeType="1"/>
            </p:cNvSpPr>
            <p:nvPr/>
          </p:nvSpPr>
          <p:spPr bwMode="auto">
            <a:xfrm>
              <a:off x="3696"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7" name="Rectangle 19" descr="花束"/>
            <p:cNvSpPr>
              <a:spLocks noChangeArrowheads="1"/>
            </p:cNvSpPr>
            <p:nvPr/>
          </p:nvSpPr>
          <p:spPr bwMode="auto">
            <a:xfrm>
              <a:off x="3984" y="69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58" name="Rectangle 20" descr="羊皮纸"/>
            <p:cNvSpPr>
              <a:spLocks noChangeArrowheads="1"/>
            </p:cNvSpPr>
            <p:nvPr/>
          </p:nvSpPr>
          <p:spPr bwMode="auto">
            <a:xfrm>
              <a:off x="3408" y="1464"/>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59" name="Line 21"/>
            <p:cNvSpPr>
              <a:spLocks noChangeShapeType="1"/>
            </p:cNvSpPr>
            <p:nvPr/>
          </p:nvSpPr>
          <p:spPr bwMode="auto">
            <a:xfrm>
              <a:off x="3696"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0" name="Rectangle 22" descr="花束"/>
            <p:cNvSpPr>
              <a:spLocks noChangeArrowheads="1"/>
            </p:cNvSpPr>
            <p:nvPr/>
          </p:nvSpPr>
          <p:spPr bwMode="auto">
            <a:xfrm>
              <a:off x="3984" y="1464"/>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61" name="Rectangle 23" descr="羊皮纸"/>
            <p:cNvSpPr>
              <a:spLocks noChangeArrowheads="1"/>
            </p:cNvSpPr>
            <p:nvPr/>
          </p:nvSpPr>
          <p:spPr bwMode="auto">
            <a:xfrm>
              <a:off x="4416" y="1464"/>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62" name="Line 24"/>
            <p:cNvSpPr>
              <a:spLocks noChangeShapeType="1"/>
            </p:cNvSpPr>
            <p:nvPr/>
          </p:nvSpPr>
          <p:spPr bwMode="auto">
            <a:xfrm>
              <a:off x="4704"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3" name="Rectangle 25" descr="花束"/>
            <p:cNvSpPr>
              <a:spLocks noChangeArrowheads="1"/>
            </p:cNvSpPr>
            <p:nvPr/>
          </p:nvSpPr>
          <p:spPr bwMode="auto">
            <a:xfrm>
              <a:off x="4992" y="1464"/>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64" name="Line 26"/>
            <p:cNvSpPr>
              <a:spLocks noChangeShapeType="1"/>
            </p:cNvSpPr>
            <p:nvPr/>
          </p:nvSpPr>
          <p:spPr bwMode="auto">
            <a:xfrm>
              <a:off x="1152" y="888"/>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5" name="Line 27"/>
            <p:cNvSpPr>
              <a:spLocks noChangeShapeType="1"/>
            </p:cNvSpPr>
            <p:nvPr/>
          </p:nvSpPr>
          <p:spPr bwMode="auto">
            <a:xfrm>
              <a:off x="2016" y="1656"/>
              <a:ext cx="384"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6" name="Line 28"/>
            <p:cNvSpPr>
              <a:spLocks noChangeShapeType="1"/>
            </p:cNvSpPr>
            <p:nvPr/>
          </p:nvSpPr>
          <p:spPr bwMode="auto">
            <a:xfrm>
              <a:off x="3072" y="1656"/>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7" name="Line 29"/>
            <p:cNvSpPr>
              <a:spLocks noChangeShapeType="1"/>
            </p:cNvSpPr>
            <p:nvPr/>
          </p:nvSpPr>
          <p:spPr bwMode="auto">
            <a:xfrm>
              <a:off x="4080" y="1656"/>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8" name="Line 30"/>
            <p:cNvSpPr>
              <a:spLocks noChangeShapeType="1"/>
            </p:cNvSpPr>
            <p:nvPr/>
          </p:nvSpPr>
          <p:spPr bwMode="auto">
            <a:xfrm>
              <a:off x="4080" y="888"/>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9" name="Text Box 31"/>
            <p:cNvSpPr txBox="1">
              <a:spLocks noChangeArrowheads="1"/>
            </p:cNvSpPr>
            <p:nvPr/>
          </p:nvSpPr>
          <p:spPr bwMode="auto">
            <a:xfrm>
              <a:off x="4961" y="66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1170" name="Text Box 32"/>
            <p:cNvSpPr txBox="1">
              <a:spLocks noChangeArrowheads="1"/>
            </p:cNvSpPr>
            <p:nvPr/>
          </p:nvSpPr>
          <p:spPr bwMode="auto">
            <a:xfrm>
              <a:off x="4961" y="1435"/>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1171" name="Text Box 33"/>
            <p:cNvSpPr txBox="1">
              <a:spLocks noChangeArrowheads="1"/>
            </p:cNvSpPr>
            <p:nvPr/>
          </p:nvSpPr>
          <p:spPr bwMode="auto">
            <a:xfrm>
              <a:off x="384" y="2766"/>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CH</a:t>
              </a:r>
              <a:r>
                <a:rPr lang="en-US" altLang="zh-CN" sz="2800">
                  <a:solidFill>
                    <a:schemeClr val="tx2"/>
                  </a:solidFill>
                </a:rPr>
                <a:t>.first</a:t>
              </a:r>
              <a:endParaRPr lang="en-US" altLang="zh-CN"/>
            </a:p>
          </p:txBody>
        </p:sp>
        <p:sp>
          <p:nvSpPr>
            <p:cNvPr id="91172" name="Rectangle 34"/>
            <p:cNvSpPr>
              <a:spLocks noChangeArrowheads="1"/>
            </p:cNvSpPr>
            <p:nvPr/>
          </p:nvSpPr>
          <p:spPr bwMode="auto">
            <a:xfrm>
              <a:off x="1392" y="2773"/>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73" name="Line 35"/>
            <p:cNvSpPr>
              <a:spLocks noChangeShapeType="1"/>
            </p:cNvSpPr>
            <p:nvPr/>
          </p:nvSpPr>
          <p:spPr bwMode="auto">
            <a:xfrm>
              <a:off x="1680" y="2768"/>
              <a:ext cx="0" cy="32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4" name="Rectangle 36" descr="花束"/>
            <p:cNvSpPr>
              <a:spLocks noChangeArrowheads="1"/>
            </p:cNvSpPr>
            <p:nvPr/>
          </p:nvSpPr>
          <p:spPr bwMode="auto">
            <a:xfrm>
              <a:off x="1920" y="2773"/>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75" name="Rectangle 37" descr="羊皮纸"/>
            <p:cNvSpPr>
              <a:spLocks noChangeArrowheads="1"/>
            </p:cNvSpPr>
            <p:nvPr/>
          </p:nvSpPr>
          <p:spPr bwMode="auto">
            <a:xfrm>
              <a:off x="2400" y="277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76" name="Line 38"/>
            <p:cNvSpPr>
              <a:spLocks noChangeShapeType="1"/>
            </p:cNvSpPr>
            <p:nvPr/>
          </p:nvSpPr>
          <p:spPr bwMode="auto">
            <a:xfrm>
              <a:off x="2688" y="277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7" name="Rectangle 39" descr="花束"/>
            <p:cNvSpPr>
              <a:spLocks noChangeArrowheads="1"/>
            </p:cNvSpPr>
            <p:nvPr/>
          </p:nvSpPr>
          <p:spPr bwMode="auto">
            <a:xfrm>
              <a:off x="2928" y="277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78" name="Rectangle 40" descr="羊皮纸"/>
            <p:cNvSpPr>
              <a:spLocks noChangeArrowheads="1"/>
            </p:cNvSpPr>
            <p:nvPr/>
          </p:nvSpPr>
          <p:spPr bwMode="auto">
            <a:xfrm>
              <a:off x="3408" y="277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79" name="Line 41"/>
            <p:cNvSpPr>
              <a:spLocks noChangeShapeType="1"/>
            </p:cNvSpPr>
            <p:nvPr/>
          </p:nvSpPr>
          <p:spPr bwMode="auto">
            <a:xfrm>
              <a:off x="3696" y="278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0" name="Rectangle 42" descr="花束"/>
            <p:cNvSpPr>
              <a:spLocks noChangeArrowheads="1"/>
            </p:cNvSpPr>
            <p:nvPr/>
          </p:nvSpPr>
          <p:spPr bwMode="auto">
            <a:xfrm>
              <a:off x="3984" y="277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81" name="Line 43"/>
            <p:cNvSpPr>
              <a:spLocks noChangeShapeType="1"/>
            </p:cNvSpPr>
            <p:nvPr/>
          </p:nvSpPr>
          <p:spPr bwMode="auto">
            <a:xfrm>
              <a:off x="1152" y="2949"/>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2" name="Line 44"/>
            <p:cNvSpPr>
              <a:spLocks noChangeShapeType="1"/>
            </p:cNvSpPr>
            <p:nvPr/>
          </p:nvSpPr>
          <p:spPr bwMode="auto">
            <a:xfrm>
              <a:off x="2064" y="294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3" name="Line 45"/>
            <p:cNvSpPr>
              <a:spLocks noChangeShapeType="1"/>
            </p:cNvSpPr>
            <p:nvPr/>
          </p:nvSpPr>
          <p:spPr bwMode="auto">
            <a:xfrm>
              <a:off x="3072" y="294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4" name="Text Box 54"/>
            <p:cNvSpPr txBox="1">
              <a:spLocks noChangeArrowheads="1"/>
            </p:cNvSpPr>
            <p:nvPr/>
          </p:nvSpPr>
          <p:spPr bwMode="auto">
            <a:xfrm>
              <a:off x="3945" y="2730"/>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1185" name="Text Box 59"/>
            <p:cNvSpPr txBox="1">
              <a:spLocks noChangeArrowheads="1"/>
            </p:cNvSpPr>
            <p:nvPr/>
          </p:nvSpPr>
          <p:spPr bwMode="auto">
            <a:xfrm>
              <a:off x="2428" y="66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1186" name="Text Box 60"/>
            <p:cNvSpPr txBox="1">
              <a:spLocks noChangeArrowheads="1"/>
            </p:cNvSpPr>
            <p:nvPr/>
          </p:nvSpPr>
          <p:spPr bwMode="auto">
            <a:xfrm>
              <a:off x="2428" y="274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1187" name="Text Box 61"/>
            <p:cNvSpPr txBox="1">
              <a:spLocks noChangeArrowheads="1"/>
            </p:cNvSpPr>
            <p:nvPr/>
          </p:nvSpPr>
          <p:spPr bwMode="auto">
            <a:xfrm>
              <a:off x="1392" y="1435"/>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1188" name="Text Box 62"/>
            <p:cNvSpPr txBox="1">
              <a:spLocks noChangeArrowheads="1"/>
            </p:cNvSpPr>
            <p:nvPr/>
          </p:nvSpPr>
          <p:spPr bwMode="auto">
            <a:xfrm>
              <a:off x="3400" y="274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1189" name="Text Box 63"/>
            <p:cNvSpPr txBox="1">
              <a:spLocks noChangeArrowheads="1"/>
            </p:cNvSpPr>
            <p:nvPr/>
          </p:nvSpPr>
          <p:spPr bwMode="auto">
            <a:xfrm>
              <a:off x="3408" y="66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1190" name="Text Box 64"/>
            <p:cNvSpPr txBox="1">
              <a:spLocks noChangeArrowheads="1"/>
            </p:cNvSpPr>
            <p:nvPr/>
          </p:nvSpPr>
          <p:spPr bwMode="auto">
            <a:xfrm>
              <a:off x="2428" y="1435"/>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1191" name="Text Box 65"/>
            <p:cNvSpPr txBox="1">
              <a:spLocks noChangeArrowheads="1"/>
            </p:cNvSpPr>
            <p:nvPr/>
          </p:nvSpPr>
          <p:spPr bwMode="auto">
            <a:xfrm>
              <a:off x="3383" y="1435"/>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91192" name="Text Box 66"/>
            <p:cNvSpPr txBox="1">
              <a:spLocks noChangeArrowheads="1"/>
            </p:cNvSpPr>
            <p:nvPr/>
          </p:nvSpPr>
          <p:spPr bwMode="auto">
            <a:xfrm>
              <a:off x="4428" y="667"/>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91193" name="Text Box 68"/>
            <p:cNvSpPr txBox="1">
              <a:spLocks noChangeArrowheads="1"/>
            </p:cNvSpPr>
            <p:nvPr/>
          </p:nvSpPr>
          <p:spPr bwMode="auto">
            <a:xfrm>
              <a:off x="4476" y="1435"/>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sp>
          <p:nvSpPr>
            <p:cNvPr id="91194" name="Line 70"/>
            <p:cNvSpPr>
              <a:spLocks noChangeShapeType="1"/>
            </p:cNvSpPr>
            <p:nvPr/>
          </p:nvSpPr>
          <p:spPr bwMode="auto">
            <a:xfrm flipH="1">
              <a:off x="3535" y="456"/>
              <a:ext cx="240" cy="24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5" name="Text Box 71"/>
            <p:cNvSpPr txBox="1">
              <a:spLocks noChangeArrowheads="1"/>
            </p:cNvSpPr>
            <p:nvPr/>
          </p:nvSpPr>
          <p:spPr bwMode="auto">
            <a:xfrm>
              <a:off x="3775" y="273"/>
              <a:ext cx="3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pa</a:t>
              </a:r>
              <a:endParaRPr lang="en-US" altLang="zh-CN"/>
            </a:p>
          </p:txBody>
        </p:sp>
        <p:sp>
          <p:nvSpPr>
            <p:cNvPr id="91196" name="Line 72"/>
            <p:cNvSpPr>
              <a:spLocks noChangeShapeType="1"/>
            </p:cNvSpPr>
            <p:nvPr/>
          </p:nvSpPr>
          <p:spPr bwMode="auto">
            <a:xfrm flipH="1" flipV="1">
              <a:off x="2592" y="1848"/>
              <a:ext cx="240" cy="24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7" name="Text Box 73"/>
            <p:cNvSpPr txBox="1">
              <a:spLocks noChangeArrowheads="1"/>
            </p:cNvSpPr>
            <p:nvPr/>
          </p:nvSpPr>
          <p:spPr bwMode="auto">
            <a:xfrm>
              <a:off x="2832" y="1905"/>
              <a:ext cx="3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pb</a:t>
              </a:r>
              <a:endParaRPr lang="en-US" altLang="zh-CN"/>
            </a:p>
          </p:txBody>
        </p:sp>
        <p:sp>
          <p:nvSpPr>
            <p:cNvPr id="91198" name="Rectangle 74" descr="花束"/>
            <p:cNvSpPr>
              <a:spLocks noChangeArrowheads="1"/>
            </p:cNvSpPr>
            <p:nvPr/>
          </p:nvSpPr>
          <p:spPr bwMode="auto">
            <a:xfrm>
              <a:off x="2928"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199" name="Rectangle 75" descr="花束"/>
            <p:cNvSpPr>
              <a:spLocks noChangeArrowheads="1"/>
            </p:cNvSpPr>
            <p:nvPr/>
          </p:nvSpPr>
          <p:spPr bwMode="auto">
            <a:xfrm>
              <a:off x="1920"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200" name="Line 76"/>
            <p:cNvSpPr>
              <a:spLocks noChangeShapeType="1"/>
            </p:cNvSpPr>
            <p:nvPr/>
          </p:nvSpPr>
          <p:spPr bwMode="auto">
            <a:xfrm>
              <a:off x="3024" y="888"/>
              <a:ext cx="373"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1" name="Line 77"/>
            <p:cNvSpPr>
              <a:spLocks noChangeShapeType="1"/>
            </p:cNvSpPr>
            <p:nvPr/>
          </p:nvSpPr>
          <p:spPr bwMode="auto">
            <a:xfrm>
              <a:off x="2016" y="888"/>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2" name="Line 78"/>
            <p:cNvSpPr>
              <a:spLocks noChangeShapeType="1"/>
            </p:cNvSpPr>
            <p:nvPr/>
          </p:nvSpPr>
          <p:spPr bwMode="auto">
            <a:xfrm>
              <a:off x="3380" y="2590"/>
              <a:ext cx="192" cy="19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3" name="Text Box 79"/>
            <p:cNvSpPr txBox="1">
              <a:spLocks noChangeArrowheads="1"/>
            </p:cNvSpPr>
            <p:nvPr/>
          </p:nvSpPr>
          <p:spPr bwMode="auto">
            <a:xfrm>
              <a:off x="3098" y="2302"/>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rgbClr val="008080"/>
                  </a:solidFill>
                </a:rPr>
                <a:t>pc</a:t>
              </a:r>
              <a:endParaRPr lang="en-US" altLang="zh-CN"/>
            </a:p>
          </p:txBody>
        </p:sp>
        <p:grpSp>
          <p:nvGrpSpPr>
            <p:cNvPr id="91204" name="Group 83"/>
            <p:cNvGrpSpPr>
              <a:grpSpLocks/>
            </p:cNvGrpSpPr>
            <p:nvPr/>
          </p:nvGrpSpPr>
          <p:grpSpPr bwMode="auto">
            <a:xfrm>
              <a:off x="372" y="1462"/>
              <a:ext cx="1014" cy="852"/>
              <a:chOff x="372" y="1390"/>
              <a:chExt cx="1014" cy="852"/>
            </a:xfrm>
          </p:grpSpPr>
          <p:sp>
            <p:nvSpPr>
              <p:cNvPr id="91205" name="Rectangle 84"/>
              <p:cNvSpPr>
                <a:spLocks noChangeArrowheads="1"/>
              </p:cNvSpPr>
              <p:nvPr/>
            </p:nvSpPr>
            <p:spPr bwMode="auto">
              <a:xfrm>
                <a:off x="378" y="1390"/>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206" name="Line 85"/>
              <p:cNvSpPr>
                <a:spLocks noChangeShapeType="1"/>
              </p:cNvSpPr>
              <p:nvPr/>
            </p:nvSpPr>
            <p:spPr bwMode="auto">
              <a:xfrm>
                <a:off x="666" y="139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7" name="Text Box 86"/>
              <p:cNvSpPr txBox="1">
                <a:spLocks noChangeArrowheads="1"/>
              </p:cNvSpPr>
              <p:nvPr/>
            </p:nvSpPr>
            <p:spPr bwMode="auto">
              <a:xfrm>
                <a:off x="372" y="1915"/>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BH</a:t>
                </a:r>
                <a:r>
                  <a:rPr lang="en-US" altLang="zh-CN" sz="2800">
                    <a:solidFill>
                      <a:schemeClr val="tx2"/>
                    </a:solidFill>
                  </a:rPr>
                  <a:t>.first</a:t>
                </a:r>
                <a:endParaRPr lang="en-US" altLang="zh-CN"/>
              </a:p>
            </p:txBody>
          </p:sp>
          <p:sp>
            <p:nvSpPr>
              <p:cNvPr id="91208" name="Line 87"/>
              <p:cNvSpPr>
                <a:spLocks noChangeShapeType="1"/>
              </p:cNvSpPr>
              <p:nvPr/>
            </p:nvSpPr>
            <p:spPr bwMode="auto">
              <a:xfrm flipH="1" flipV="1">
                <a:off x="615" y="1768"/>
                <a:ext cx="5" cy="178"/>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9" name="Rectangle 88" descr="花束"/>
              <p:cNvSpPr>
                <a:spLocks noChangeArrowheads="1"/>
              </p:cNvSpPr>
              <p:nvPr/>
            </p:nvSpPr>
            <p:spPr bwMode="auto">
              <a:xfrm>
                <a:off x="906" y="1390"/>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1210" name="Line 89"/>
              <p:cNvSpPr>
                <a:spLocks noChangeShapeType="1"/>
              </p:cNvSpPr>
              <p:nvPr/>
            </p:nvSpPr>
            <p:spPr bwMode="auto">
              <a:xfrm>
                <a:off x="1002" y="1582"/>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wipe di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FA900B4C-71AE-40EE-B180-927E6EE5932E}" type="slidenum">
              <a:rPr lang="en-US" altLang="zh-CN" sz="1400" smtClean="0"/>
              <a:pPr algn="ctr" eaLnBrk="1" hangingPunct="1"/>
              <a:t>113</a:t>
            </a:fld>
            <a:endParaRPr lang="en-US" altLang="zh-CN" sz="1400" smtClean="0"/>
          </a:p>
        </p:txBody>
      </p:sp>
      <p:grpSp>
        <p:nvGrpSpPr>
          <p:cNvPr id="92163" name="Group 78"/>
          <p:cNvGrpSpPr>
            <a:grpSpLocks/>
          </p:cNvGrpSpPr>
          <p:nvPr/>
        </p:nvGrpSpPr>
        <p:grpSpPr bwMode="auto">
          <a:xfrm>
            <a:off x="590550" y="433388"/>
            <a:ext cx="7715250" cy="5556250"/>
            <a:chOff x="372" y="273"/>
            <a:chExt cx="4860" cy="3500"/>
          </a:xfrm>
        </p:grpSpPr>
        <p:sp>
          <p:nvSpPr>
            <p:cNvPr id="92164" name="Rectangle 3" descr="羊皮纸"/>
            <p:cNvSpPr>
              <a:spLocks noChangeArrowheads="1"/>
            </p:cNvSpPr>
            <p:nvPr/>
          </p:nvSpPr>
          <p:spPr bwMode="auto">
            <a:xfrm>
              <a:off x="4416" y="69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65" name="Line 4"/>
            <p:cNvSpPr>
              <a:spLocks noChangeShapeType="1"/>
            </p:cNvSpPr>
            <p:nvPr/>
          </p:nvSpPr>
          <p:spPr bwMode="auto">
            <a:xfrm>
              <a:off x="4704"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66" name="Rectangle 5"/>
            <p:cNvSpPr>
              <a:spLocks noChangeArrowheads="1"/>
            </p:cNvSpPr>
            <p:nvPr/>
          </p:nvSpPr>
          <p:spPr bwMode="auto">
            <a:xfrm>
              <a:off x="1392" y="696"/>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67" name="Text Box 6"/>
            <p:cNvSpPr txBox="1">
              <a:spLocks noChangeArrowheads="1"/>
            </p:cNvSpPr>
            <p:nvPr/>
          </p:nvSpPr>
          <p:spPr bwMode="auto">
            <a:xfrm>
              <a:off x="384" y="696"/>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AH</a:t>
              </a:r>
              <a:r>
                <a:rPr lang="en-US" altLang="zh-CN" sz="2800">
                  <a:solidFill>
                    <a:schemeClr val="tx2"/>
                  </a:solidFill>
                </a:rPr>
                <a:t>.first</a:t>
              </a:r>
              <a:endParaRPr lang="en-US" altLang="zh-CN"/>
            </a:p>
          </p:txBody>
        </p:sp>
        <p:sp>
          <p:nvSpPr>
            <p:cNvPr id="92168" name="Line 7"/>
            <p:cNvSpPr>
              <a:spLocks noChangeShapeType="1"/>
            </p:cNvSpPr>
            <p:nvPr/>
          </p:nvSpPr>
          <p:spPr bwMode="auto">
            <a:xfrm>
              <a:off x="1680"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69" name="Rectangle 8" descr="花束"/>
            <p:cNvSpPr>
              <a:spLocks noChangeArrowheads="1"/>
            </p:cNvSpPr>
            <p:nvPr/>
          </p:nvSpPr>
          <p:spPr bwMode="auto">
            <a:xfrm>
              <a:off x="4944"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70" name="Rectangle 9" descr="羊皮纸"/>
            <p:cNvSpPr>
              <a:spLocks noChangeArrowheads="1"/>
            </p:cNvSpPr>
            <p:nvPr/>
          </p:nvSpPr>
          <p:spPr bwMode="auto">
            <a:xfrm>
              <a:off x="1392" y="1464"/>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71" name="Line 10"/>
            <p:cNvSpPr>
              <a:spLocks noChangeShapeType="1"/>
            </p:cNvSpPr>
            <p:nvPr/>
          </p:nvSpPr>
          <p:spPr bwMode="auto">
            <a:xfrm>
              <a:off x="1680"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72" name="Rectangle 11" descr="花束"/>
            <p:cNvSpPr>
              <a:spLocks noChangeArrowheads="1"/>
            </p:cNvSpPr>
            <p:nvPr/>
          </p:nvSpPr>
          <p:spPr bwMode="auto">
            <a:xfrm>
              <a:off x="1920" y="1464"/>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73" name="Rectangle 12" descr="羊皮纸"/>
            <p:cNvSpPr>
              <a:spLocks noChangeArrowheads="1"/>
            </p:cNvSpPr>
            <p:nvPr/>
          </p:nvSpPr>
          <p:spPr bwMode="auto">
            <a:xfrm>
              <a:off x="2400" y="69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74" name="Line 13"/>
            <p:cNvSpPr>
              <a:spLocks noChangeShapeType="1"/>
            </p:cNvSpPr>
            <p:nvPr/>
          </p:nvSpPr>
          <p:spPr bwMode="auto">
            <a:xfrm>
              <a:off x="2688"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75" name="Rectangle 14" descr="花束"/>
            <p:cNvSpPr>
              <a:spLocks noChangeArrowheads="1"/>
            </p:cNvSpPr>
            <p:nvPr/>
          </p:nvSpPr>
          <p:spPr bwMode="auto">
            <a:xfrm>
              <a:off x="3936"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76" name="Rectangle 15" descr="羊皮纸"/>
            <p:cNvSpPr>
              <a:spLocks noChangeArrowheads="1"/>
            </p:cNvSpPr>
            <p:nvPr/>
          </p:nvSpPr>
          <p:spPr bwMode="auto">
            <a:xfrm>
              <a:off x="2400" y="1464"/>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77" name="Line 16"/>
            <p:cNvSpPr>
              <a:spLocks noChangeShapeType="1"/>
            </p:cNvSpPr>
            <p:nvPr/>
          </p:nvSpPr>
          <p:spPr bwMode="auto">
            <a:xfrm>
              <a:off x="2688"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78" name="Rectangle 17" descr="花束"/>
            <p:cNvSpPr>
              <a:spLocks noChangeArrowheads="1"/>
            </p:cNvSpPr>
            <p:nvPr/>
          </p:nvSpPr>
          <p:spPr bwMode="auto">
            <a:xfrm>
              <a:off x="2928" y="1464"/>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79" name="Rectangle 18" descr="羊皮纸"/>
            <p:cNvSpPr>
              <a:spLocks noChangeArrowheads="1"/>
            </p:cNvSpPr>
            <p:nvPr/>
          </p:nvSpPr>
          <p:spPr bwMode="auto">
            <a:xfrm>
              <a:off x="3408" y="69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80" name="Line 19"/>
            <p:cNvSpPr>
              <a:spLocks noChangeShapeType="1"/>
            </p:cNvSpPr>
            <p:nvPr/>
          </p:nvSpPr>
          <p:spPr bwMode="auto">
            <a:xfrm>
              <a:off x="3696" y="69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81" name="Rectangle 20" descr="花束"/>
            <p:cNvSpPr>
              <a:spLocks noChangeArrowheads="1"/>
            </p:cNvSpPr>
            <p:nvPr/>
          </p:nvSpPr>
          <p:spPr bwMode="auto">
            <a:xfrm>
              <a:off x="3984" y="69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82" name="Rectangle 21" descr="羊皮纸"/>
            <p:cNvSpPr>
              <a:spLocks noChangeArrowheads="1"/>
            </p:cNvSpPr>
            <p:nvPr/>
          </p:nvSpPr>
          <p:spPr bwMode="auto">
            <a:xfrm>
              <a:off x="3408" y="1464"/>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83" name="Line 22"/>
            <p:cNvSpPr>
              <a:spLocks noChangeShapeType="1"/>
            </p:cNvSpPr>
            <p:nvPr/>
          </p:nvSpPr>
          <p:spPr bwMode="auto">
            <a:xfrm>
              <a:off x="3696"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84" name="Rectangle 23" descr="花束"/>
            <p:cNvSpPr>
              <a:spLocks noChangeArrowheads="1"/>
            </p:cNvSpPr>
            <p:nvPr/>
          </p:nvSpPr>
          <p:spPr bwMode="auto">
            <a:xfrm>
              <a:off x="3984" y="1464"/>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85" name="Rectangle 24" descr="羊皮纸"/>
            <p:cNvSpPr>
              <a:spLocks noChangeArrowheads="1"/>
            </p:cNvSpPr>
            <p:nvPr/>
          </p:nvSpPr>
          <p:spPr bwMode="auto">
            <a:xfrm>
              <a:off x="4416" y="1464"/>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86" name="Line 25"/>
            <p:cNvSpPr>
              <a:spLocks noChangeShapeType="1"/>
            </p:cNvSpPr>
            <p:nvPr/>
          </p:nvSpPr>
          <p:spPr bwMode="auto">
            <a:xfrm>
              <a:off x="4704" y="146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87" name="Rectangle 26" descr="花束"/>
            <p:cNvSpPr>
              <a:spLocks noChangeArrowheads="1"/>
            </p:cNvSpPr>
            <p:nvPr/>
          </p:nvSpPr>
          <p:spPr bwMode="auto">
            <a:xfrm>
              <a:off x="4992" y="1464"/>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88" name="Line 27"/>
            <p:cNvSpPr>
              <a:spLocks noChangeShapeType="1"/>
            </p:cNvSpPr>
            <p:nvPr/>
          </p:nvSpPr>
          <p:spPr bwMode="auto">
            <a:xfrm>
              <a:off x="1152" y="888"/>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89" name="Line 28"/>
            <p:cNvSpPr>
              <a:spLocks noChangeShapeType="1"/>
            </p:cNvSpPr>
            <p:nvPr/>
          </p:nvSpPr>
          <p:spPr bwMode="auto">
            <a:xfrm>
              <a:off x="2016" y="1656"/>
              <a:ext cx="384"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0" name="Line 29"/>
            <p:cNvSpPr>
              <a:spLocks noChangeShapeType="1"/>
            </p:cNvSpPr>
            <p:nvPr/>
          </p:nvSpPr>
          <p:spPr bwMode="auto">
            <a:xfrm>
              <a:off x="3072" y="1656"/>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1" name="Line 30"/>
            <p:cNvSpPr>
              <a:spLocks noChangeShapeType="1"/>
            </p:cNvSpPr>
            <p:nvPr/>
          </p:nvSpPr>
          <p:spPr bwMode="auto">
            <a:xfrm>
              <a:off x="4080" y="1656"/>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2" name="Line 31"/>
            <p:cNvSpPr>
              <a:spLocks noChangeShapeType="1"/>
            </p:cNvSpPr>
            <p:nvPr/>
          </p:nvSpPr>
          <p:spPr bwMode="auto">
            <a:xfrm>
              <a:off x="4080" y="888"/>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3" name="Text Box 32"/>
            <p:cNvSpPr txBox="1">
              <a:spLocks noChangeArrowheads="1"/>
            </p:cNvSpPr>
            <p:nvPr/>
          </p:nvSpPr>
          <p:spPr bwMode="auto">
            <a:xfrm>
              <a:off x="4961" y="66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2194" name="Text Box 33"/>
            <p:cNvSpPr txBox="1">
              <a:spLocks noChangeArrowheads="1"/>
            </p:cNvSpPr>
            <p:nvPr/>
          </p:nvSpPr>
          <p:spPr bwMode="auto">
            <a:xfrm>
              <a:off x="4961" y="1435"/>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2195" name="Text Box 34"/>
            <p:cNvSpPr txBox="1">
              <a:spLocks noChangeArrowheads="1"/>
            </p:cNvSpPr>
            <p:nvPr/>
          </p:nvSpPr>
          <p:spPr bwMode="auto">
            <a:xfrm>
              <a:off x="384" y="2766"/>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CH</a:t>
              </a:r>
              <a:r>
                <a:rPr lang="en-US" altLang="zh-CN" sz="2800">
                  <a:solidFill>
                    <a:schemeClr val="tx2"/>
                  </a:solidFill>
                </a:rPr>
                <a:t>.first</a:t>
              </a:r>
              <a:endParaRPr lang="en-US" altLang="zh-CN"/>
            </a:p>
          </p:txBody>
        </p:sp>
        <p:sp>
          <p:nvSpPr>
            <p:cNvPr id="92196" name="Rectangle 35"/>
            <p:cNvSpPr>
              <a:spLocks noChangeArrowheads="1"/>
            </p:cNvSpPr>
            <p:nvPr/>
          </p:nvSpPr>
          <p:spPr bwMode="auto">
            <a:xfrm>
              <a:off x="1392" y="2773"/>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97" name="Line 36"/>
            <p:cNvSpPr>
              <a:spLocks noChangeShapeType="1"/>
            </p:cNvSpPr>
            <p:nvPr/>
          </p:nvSpPr>
          <p:spPr bwMode="auto">
            <a:xfrm>
              <a:off x="1680" y="2768"/>
              <a:ext cx="0" cy="32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8" name="Rectangle 37" descr="花束"/>
            <p:cNvSpPr>
              <a:spLocks noChangeArrowheads="1"/>
            </p:cNvSpPr>
            <p:nvPr/>
          </p:nvSpPr>
          <p:spPr bwMode="auto">
            <a:xfrm>
              <a:off x="1920" y="2773"/>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199" name="Rectangle 38" descr="羊皮纸"/>
            <p:cNvSpPr>
              <a:spLocks noChangeArrowheads="1"/>
            </p:cNvSpPr>
            <p:nvPr/>
          </p:nvSpPr>
          <p:spPr bwMode="auto">
            <a:xfrm>
              <a:off x="2400" y="277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200" name="Line 39"/>
            <p:cNvSpPr>
              <a:spLocks noChangeShapeType="1"/>
            </p:cNvSpPr>
            <p:nvPr/>
          </p:nvSpPr>
          <p:spPr bwMode="auto">
            <a:xfrm>
              <a:off x="2688" y="277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1" name="Rectangle 40" descr="花束"/>
            <p:cNvSpPr>
              <a:spLocks noChangeArrowheads="1"/>
            </p:cNvSpPr>
            <p:nvPr/>
          </p:nvSpPr>
          <p:spPr bwMode="auto">
            <a:xfrm>
              <a:off x="2928" y="277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202" name="Rectangle 41" descr="羊皮纸"/>
            <p:cNvSpPr>
              <a:spLocks noChangeArrowheads="1"/>
            </p:cNvSpPr>
            <p:nvPr/>
          </p:nvSpPr>
          <p:spPr bwMode="auto">
            <a:xfrm>
              <a:off x="3408" y="277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203" name="Line 42"/>
            <p:cNvSpPr>
              <a:spLocks noChangeShapeType="1"/>
            </p:cNvSpPr>
            <p:nvPr/>
          </p:nvSpPr>
          <p:spPr bwMode="auto">
            <a:xfrm>
              <a:off x="3696" y="278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4" name="Rectangle 43" descr="花束"/>
            <p:cNvSpPr>
              <a:spLocks noChangeArrowheads="1"/>
            </p:cNvSpPr>
            <p:nvPr/>
          </p:nvSpPr>
          <p:spPr bwMode="auto">
            <a:xfrm>
              <a:off x="3984" y="277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205" name="Line 44"/>
            <p:cNvSpPr>
              <a:spLocks noChangeShapeType="1"/>
            </p:cNvSpPr>
            <p:nvPr/>
          </p:nvSpPr>
          <p:spPr bwMode="auto">
            <a:xfrm>
              <a:off x="1152" y="2949"/>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6" name="Line 45"/>
            <p:cNvSpPr>
              <a:spLocks noChangeShapeType="1"/>
            </p:cNvSpPr>
            <p:nvPr/>
          </p:nvSpPr>
          <p:spPr bwMode="auto">
            <a:xfrm>
              <a:off x="2064" y="294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7" name="Line 46"/>
            <p:cNvSpPr>
              <a:spLocks noChangeShapeType="1"/>
            </p:cNvSpPr>
            <p:nvPr/>
          </p:nvSpPr>
          <p:spPr bwMode="auto">
            <a:xfrm>
              <a:off x="3072" y="294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8" name="Text Box 47"/>
            <p:cNvSpPr txBox="1">
              <a:spLocks noChangeArrowheads="1"/>
            </p:cNvSpPr>
            <p:nvPr/>
          </p:nvSpPr>
          <p:spPr bwMode="auto">
            <a:xfrm>
              <a:off x="3945" y="2730"/>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2209" name="Text Box 48"/>
            <p:cNvSpPr txBox="1">
              <a:spLocks noChangeArrowheads="1"/>
            </p:cNvSpPr>
            <p:nvPr/>
          </p:nvSpPr>
          <p:spPr bwMode="auto">
            <a:xfrm>
              <a:off x="2428" y="66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2210" name="Text Box 49"/>
            <p:cNvSpPr txBox="1">
              <a:spLocks noChangeArrowheads="1"/>
            </p:cNvSpPr>
            <p:nvPr/>
          </p:nvSpPr>
          <p:spPr bwMode="auto">
            <a:xfrm>
              <a:off x="2428" y="274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2211" name="Text Box 50"/>
            <p:cNvSpPr txBox="1">
              <a:spLocks noChangeArrowheads="1"/>
            </p:cNvSpPr>
            <p:nvPr/>
          </p:nvSpPr>
          <p:spPr bwMode="auto">
            <a:xfrm>
              <a:off x="1392" y="1435"/>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2212" name="Text Box 51"/>
            <p:cNvSpPr txBox="1">
              <a:spLocks noChangeArrowheads="1"/>
            </p:cNvSpPr>
            <p:nvPr/>
          </p:nvSpPr>
          <p:spPr bwMode="auto">
            <a:xfrm>
              <a:off x="3400" y="274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2213" name="Text Box 52"/>
            <p:cNvSpPr txBox="1">
              <a:spLocks noChangeArrowheads="1"/>
            </p:cNvSpPr>
            <p:nvPr/>
          </p:nvSpPr>
          <p:spPr bwMode="auto">
            <a:xfrm>
              <a:off x="3408" y="66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2214" name="Text Box 53"/>
            <p:cNvSpPr txBox="1">
              <a:spLocks noChangeArrowheads="1"/>
            </p:cNvSpPr>
            <p:nvPr/>
          </p:nvSpPr>
          <p:spPr bwMode="auto">
            <a:xfrm>
              <a:off x="2428" y="1435"/>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2215" name="Text Box 54"/>
            <p:cNvSpPr txBox="1">
              <a:spLocks noChangeArrowheads="1"/>
            </p:cNvSpPr>
            <p:nvPr/>
          </p:nvSpPr>
          <p:spPr bwMode="auto">
            <a:xfrm>
              <a:off x="3383" y="1435"/>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92216" name="Text Box 55"/>
            <p:cNvSpPr txBox="1">
              <a:spLocks noChangeArrowheads="1"/>
            </p:cNvSpPr>
            <p:nvPr/>
          </p:nvSpPr>
          <p:spPr bwMode="auto">
            <a:xfrm>
              <a:off x="4428" y="667"/>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92217" name="Text Box 56"/>
            <p:cNvSpPr txBox="1">
              <a:spLocks noChangeArrowheads="1"/>
            </p:cNvSpPr>
            <p:nvPr/>
          </p:nvSpPr>
          <p:spPr bwMode="auto">
            <a:xfrm>
              <a:off x="4476" y="1435"/>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sp>
          <p:nvSpPr>
            <p:cNvPr id="92218" name="Line 57"/>
            <p:cNvSpPr>
              <a:spLocks noChangeShapeType="1"/>
            </p:cNvSpPr>
            <p:nvPr/>
          </p:nvSpPr>
          <p:spPr bwMode="auto">
            <a:xfrm flipH="1">
              <a:off x="4599" y="456"/>
              <a:ext cx="240" cy="24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9" name="Text Box 58"/>
            <p:cNvSpPr txBox="1">
              <a:spLocks noChangeArrowheads="1"/>
            </p:cNvSpPr>
            <p:nvPr/>
          </p:nvSpPr>
          <p:spPr bwMode="auto">
            <a:xfrm>
              <a:off x="4839" y="273"/>
              <a:ext cx="3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pa</a:t>
              </a:r>
              <a:endParaRPr lang="en-US" altLang="zh-CN"/>
            </a:p>
          </p:txBody>
        </p:sp>
        <p:sp>
          <p:nvSpPr>
            <p:cNvPr id="92220" name="Line 59"/>
            <p:cNvSpPr>
              <a:spLocks noChangeShapeType="1"/>
            </p:cNvSpPr>
            <p:nvPr/>
          </p:nvSpPr>
          <p:spPr bwMode="auto">
            <a:xfrm flipH="1" flipV="1">
              <a:off x="3592" y="1848"/>
              <a:ext cx="240" cy="24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1" name="Text Box 60"/>
            <p:cNvSpPr txBox="1">
              <a:spLocks noChangeArrowheads="1"/>
            </p:cNvSpPr>
            <p:nvPr/>
          </p:nvSpPr>
          <p:spPr bwMode="auto">
            <a:xfrm>
              <a:off x="3832" y="1905"/>
              <a:ext cx="3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pb</a:t>
              </a:r>
              <a:endParaRPr lang="en-US" altLang="zh-CN"/>
            </a:p>
          </p:txBody>
        </p:sp>
        <p:sp>
          <p:nvSpPr>
            <p:cNvPr id="92222" name="Rectangle 61" descr="花束"/>
            <p:cNvSpPr>
              <a:spLocks noChangeArrowheads="1"/>
            </p:cNvSpPr>
            <p:nvPr/>
          </p:nvSpPr>
          <p:spPr bwMode="auto">
            <a:xfrm>
              <a:off x="2928"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223" name="Rectangle 62" descr="花束"/>
            <p:cNvSpPr>
              <a:spLocks noChangeArrowheads="1"/>
            </p:cNvSpPr>
            <p:nvPr/>
          </p:nvSpPr>
          <p:spPr bwMode="auto">
            <a:xfrm>
              <a:off x="1920" y="69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224" name="Line 63"/>
            <p:cNvSpPr>
              <a:spLocks noChangeShapeType="1"/>
            </p:cNvSpPr>
            <p:nvPr/>
          </p:nvSpPr>
          <p:spPr bwMode="auto">
            <a:xfrm>
              <a:off x="3024" y="888"/>
              <a:ext cx="373"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5" name="Line 64"/>
            <p:cNvSpPr>
              <a:spLocks noChangeShapeType="1"/>
            </p:cNvSpPr>
            <p:nvPr/>
          </p:nvSpPr>
          <p:spPr bwMode="auto">
            <a:xfrm>
              <a:off x="2016" y="888"/>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6" name="Line 65"/>
            <p:cNvSpPr>
              <a:spLocks noChangeShapeType="1"/>
            </p:cNvSpPr>
            <p:nvPr/>
          </p:nvSpPr>
          <p:spPr bwMode="auto">
            <a:xfrm>
              <a:off x="3380" y="2590"/>
              <a:ext cx="192" cy="19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7" name="Text Box 66"/>
            <p:cNvSpPr txBox="1">
              <a:spLocks noChangeArrowheads="1"/>
            </p:cNvSpPr>
            <p:nvPr/>
          </p:nvSpPr>
          <p:spPr bwMode="auto">
            <a:xfrm>
              <a:off x="3098" y="2302"/>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rgbClr val="008080"/>
                  </a:solidFill>
                </a:rPr>
                <a:t>pc</a:t>
              </a:r>
              <a:endParaRPr lang="en-US" altLang="zh-CN"/>
            </a:p>
          </p:txBody>
        </p:sp>
        <p:grpSp>
          <p:nvGrpSpPr>
            <p:cNvPr id="92228" name="Group 67"/>
            <p:cNvGrpSpPr>
              <a:grpSpLocks/>
            </p:cNvGrpSpPr>
            <p:nvPr/>
          </p:nvGrpSpPr>
          <p:grpSpPr bwMode="auto">
            <a:xfrm>
              <a:off x="372" y="1462"/>
              <a:ext cx="1014" cy="852"/>
              <a:chOff x="372" y="1390"/>
              <a:chExt cx="1014" cy="852"/>
            </a:xfrm>
          </p:grpSpPr>
          <p:sp>
            <p:nvSpPr>
              <p:cNvPr id="92233" name="Rectangle 68"/>
              <p:cNvSpPr>
                <a:spLocks noChangeArrowheads="1"/>
              </p:cNvSpPr>
              <p:nvPr/>
            </p:nvSpPr>
            <p:spPr bwMode="auto">
              <a:xfrm>
                <a:off x="378" y="1390"/>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234" name="Line 69"/>
              <p:cNvSpPr>
                <a:spLocks noChangeShapeType="1"/>
              </p:cNvSpPr>
              <p:nvPr/>
            </p:nvSpPr>
            <p:spPr bwMode="auto">
              <a:xfrm>
                <a:off x="666" y="139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35" name="Text Box 70"/>
              <p:cNvSpPr txBox="1">
                <a:spLocks noChangeArrowheads="1"/>
              </p:cNvSpPr>
              <p:nvPr/>
            </p:nvSpPr>
            <p:spPr bwMode="auto">
              <a:xfrm>
                <a:off x="372" y="1915"/>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BH</a:t>
                </a:r>
                <a:r>
                  <a:rPr lang="en-US" altLang="zh-CN" sz="2800">
                    <a:solidFill>
                      <a:schemeClr val="tx2"/>
                    </a:solidFill>
                  </a:rPr>
                  <a:t>.first</a:t>
                </a:r>
                <a:endParaRPr lang="en-US" altLang="zh-CN"/>
              </a:p>
            </p:txBody>
          </p:sp>
          <p:sp>
            <p:nvSpPr>
              <p:cNvPr id="92236" name="Line 71"/>
              <p:cNvSpPr>
                <a:spLocks noChangeShapeType="1"/>
              </p:cNvSpPr>
              <p:nvPr/>
            </p:nvSpPr>
            <p:spPr bwMode="auto">
              <a:xfrm flipH="1" flipV="1">
                <a:off x="615" y="1768"/>
                <a:ext cx="5" cy="178"/>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37" name="Rectangle 72" descr="花束"/>
              <p:cNvSpPr>
                <a:spLocks noChangeArrowheads="1"/>
              </p:cNvSpPr>
              <p:nvPr/>
            </p:nvSpPr>
            <p:spPr bwMode="auto">
              <a:xfrm>
                <a:off x="906" y="1390"/>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2238" name="Line 73"/>
              <p:cNvSpPr>
                <a:spLocks noChangeShapeType="1"/>
              </p:cNvSpPr>
              <p:nvPr/>
            </p:nvSpPr>
            <p:spPr bwMode="auto">
              <a:xfrm>
                <a:off x="1002" y="1582"/>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229" name="Line 74"/>
            <p:cNvSpPr>
              <a:spLocks noChangeShapeType="1"/>
            </p:cNvSpPr>
            <p:nvPr/>
          </p:nvSpPr>
          <p:spPr bwMode="auto">
            <a:xfrm>
              <a:off x="4704" y="3437"/>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30" name="Text Box 75"/>
            <p:cNvSpPr txBox="1">
              <a:spLocks noChangeArrowheads="1"/>
            </p:cNvSpPr>
            <p:nvPr/>
          </p:nvSpPr>
          <p:spPr bwMode="auto">
            <a:xfrm>
              <a:off x="1854" y="1998"/>
              <a:ext cx="1522" cy="327"/>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t>tmp = -3+3 = 0</a:t>
              </a:r>
            </a:p>
          </p:txBody>
        </p:sp>
        <p:sp>
          <p:nvSpPr>
            <p:cNvPr id="92231" name="Line 76"/>
            <p:cNvSpPr>
              <a:spLocks noChangeShapeType="1"/>
            </p:cNvSpPr>
            <p:nvPr/>
          </p:nvSpPr>
          <p:spPr bwMode="auto">
            <a:xfrm flipV="1">
              <a:off x="2406" y="1770"/>
              <a:ext cx="118" cy="245"/>
            </a:xfrm>
            <a:prstGeom prst="line">
              <a:avLst/>
            </a:prstGeom>
            <a:noFill/>
            <a:ln w="28575">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32" name="Line 77"/>
            <p:cNvSpPr>
              <a:spLocks noChangeShapeType="1"/>
            </p:cNvSpPr>
            <p:nvPr/>
          </p:nvSpPr>
          <p:spPr bwMode="auto">
            <a:xfrm flipV="1">
              <a:off x="2688" y="994"/>
              <a:ext cx="856" cy="1008"/>
            </a:xfrm>
            <a:prstGeom prst="line">
              <a:avLst/>
            </a:prstGeom>
            <a:noFill/>
            <a:ln w="28575">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DF6486F0-777F-471F-88C8-56EBDFC9083F}" type="slidenum">
              <a:rPr lang="en-US" altLang="zh-CN" sz="1400" smtClean="0"/>
              <a:pPr algn="ctr" eaLnBrk="1" hangingPunct="1"/>
              <a:t>114</a:t>
            </a:fld>
            <a:endParaRPr lang="en-US" altLang="zh-CN" sz="1400" smtClean="0"/>
          </a:p>
        </p:txBody>
      </p:sp>
      <p:grpSp>
        <p:nvGrpSpPr>
          <p:cNvPr id="93187" name="Group 101"/>
          <p:cNvGrpSpPr>
            <a:grpSpLocks/>
          </p:cNvGrpSpPr>
          <p:nvPr/>
        </p:nvGrpSpPr>
        <p:grpSpPr bwMode="auto">
          <a:xfrm>
            <a:off x="590550" y="420688"/>
            <a:ext cx="7715250" cy="5772150"/>
            <a:chOff x="372" y="265"/>
            <a:chExt cx="4860" cy="3636"/>
          </a:xfrm>
        </p:grpSpPr>
        <p:sp>
          <p:nvSpPr>
            <p:cNvPr id="93188" name="Rectangle 2" descr="羊皮纸"/>
            <p:cNvSpPr>
              <a:spLocks noChangeArrowheads="1"/>
            </p:cNvSpPr>
            <p:nvPr/>
          </p:nvSpPr>
          <p:spPr bwMode="auto">
            <a:xfrm>
              <a:off x="4416" y="688"/>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189" name="Line 3"/>
            <p:cNvSpPr>
              <a:spLocks noChangeShapeType="1"/>
            </p:cNvSpPr>
            <p:nvPr/>
          </p:nvSpPr>
          <p:spPr bwMode="auto">
            <a:xfrm>
              <a:off x="4704"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0" name="Rectangle 4"/>
            <p:cNvSpPr>
              <a:spLocks noChangeArrowheads="1"/>
            </p:cNvSpPr>
            <p:nvPr/>
          </p:nvSpPr>
          <p:spPr bwMode="auto">
            <a:xfrm>
              <a:off x="1392" y="688"/>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191" name="Text Box 5"/>
            <p:cNvSpPr txBox="1">
              <a:spLocks noChangeArrowheads="1"/>
            </p:cNvSpPr>
            <p:nvPr/>
          </p:nvSpPr>
          <p:spPr bwMode="auto">
            <a:xfrm>
              <a:off x="384" y="688"/>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AH</a:t>
              </a:r>
              <a:r>
                <a:rPr lang="en-US" altLang="zh-CN" sz="2800">
                  <a:solidFill>
                    <a:schemeClr val="tx2"/>
                  </a:solidFill>
                </a:rPr>
                <a:t>.first</a:t>
              </a:r>
              <a:endParaRPr lang="en-US" altLang="zh-CN"/>
            </a:p>
          </p:txBody>
        </p:sp>
        <p:sp>
          <p:nvSpPr>
            <p:cNvPr id="93192" name="Line 6"/>
            <p:cNvSpPr>
              <a:spLocks noChangeShapeType="1"/>
            </p:cNvSpPr>
            <p:nvPr/>
          </p:nvSpPr>
          <p:spPr bwMode="auto">
            <a:xfrm>
              <a:off x="1680"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3" name="Rectangle 7" descr="花束"/>
            <p:cNvSpPr>
              <a:spLocks noChangeArrowheads="1"/>
            </p:cNvSpPr>
            <p:nvPr/>
          </p:nvSpPr>
          <p:spPr bwMode="auto">
            <a:xfrm>
              <a:off x="4944"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194" name="Rectangle 8" descr="羊皮纸"/>
            <p:cNvSpPr>
              <a:spLocks noChangeArrowheads="1"/>
            </p:cNvSpPr>
            <p:nvPr/>
          </p:nvSpPr>
          <p:spPr bwMode="auto">
            <a:xfrm>
              <a:off x="1392" y="145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195" name="Line 9"/>
            <p:cNvSpPr>
              <a:spLocks noChangeShapeType="1"/>
            </p:cNvSpPr>
            <p:nvPr/>
          </p:nvSpPr>
          <p:spPr bwMode="auto">
            <a:xfrm>
              <a:off x="1680"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6" name="Rectangle 10" descr="花束"/>
            <p:cNvSpPr>
              <a:spLocks noChangeArrowheads="1"/>
            </p:cNvSpPr>
            <p:nvPr/>
          </p:nvSpPr>
          <p:spPr bwMode="auto">
            <a:xfrm>
              <a:off x="1928" y="145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197" name="Rectangle 11" descr="羊皮纸"/>
            <p:cNvSpPr>
              <a:spLocks noChangeArrowheads="1"/>
            </p:cNvSpPr>
            <p:nvPr/>
          </p:nvSpPr>
          <p:spPr bwMode="auto">
            <a:xfrm>
              <a:off x="2400" y="688"/>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198" name="Line 12"/>
            <p:cNvSpPr>
              <a:spLocks noChangeShapeType="1"/>
            </p:cNvSpPr>
            <p:nvPr/>
          </p:nvSpPr>
          <p:spPr bwMode="auto">
            <a:xfrm>
              <a:off x="2688"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9" name="Rectangle 13" descr="花束"/>
            <p:cNvSpPr>
              <a:spLocks noChangeArrowheads="1"/>
            </p:cNvSpPr>
            <p:nvPr/>
          </p:nvSpPr>
          <p:spPr bwMode="auto">
            <a:xfrm>
              <a:off x="3936"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00" name="Rectangle 14" descr="羊皮纸"/>
            <p:cNvSpPr>
              <a:spLocks noChangeArrowheads="1"/>
            </p:cNvSpPr>
            <p:nvPr/>
          </p:nvSpPr>
          <p:spPr bwMode="auto">
            <a:xfrm>
              <a:off x="2400" y="145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01" name="Line 15"/>
            <p:cNvSpPr>
              <a:spLocks noChangeShapeType="1"/>
            </p:cNvSpPr>
            <p:nvPr/>
          </p:nvSpPr>
          <p:spPr bwMode="auto">
            <a:xfrm>
              <a:off x="2688"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2" name="Rectangle 16" descr="花束"/>
            <p:cNvSpPr>
              <a:spLocks noChangeArrowheads="1"/>
            </p:cNvSpPr>
            <p:nvPr/>
          </p:nvSpPr>
          <p:spPr bwMode="auto">
            <a:xfrm>
              <a:off x="2928" y="145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03" name="Rectangle 17" descr="羊皮纸"/>
            <p:cNvSpPr>
              <a:spLocks noChangeArrowheads="1"/>
            </p:cNvSpPr>
            <p:nvPr/>
          </p:nvSpPr>
          <p:spPr bwMode="auto">
            <a:xfrm>
              <a:off x="3408" y="688"/>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04" name="Line 18"/>
            <p:cNvSpPr>
              <a:spLocks noChangeShapeType="1"/>
            </p:cNvSpPr>
            <p:nvPr/>
          </p:nvSpPr>
          <p:spPr bwMode="auto">
            <a:xfrm>
              <a:off x="3696"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5" name="Rectangle 19" descr="花束"/>
            <p:cNvSpPr>
              <a:spLocks noChangeArrowheads="1"/>
            </p:cNvSpPr>
            <p:nvPr/>
          </p:nvSpPr>
          <p:spPr bwMode="auto">
            <a:xfrm>
              <a:off x="3984" y="688"/>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06" name="Rectangle 20" descr="羊皮纸"/>
            <p:cNvSpPr>
              <a:spLocks noChangeArrowheads="1"/>
            </p:cNvSpPr>
            <p:nvPr/>
          </p:nvSpPr>
          <p:spPr bwMode="auto">
            <a:xfrm>
              <a:off x="3408" y="145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07" name="Line 21"/>
            <p:cNvSpPr>
              <a:spLocks noChangeShapeType="1"/>
            </p:cNvSpPr>
            <p:nvPr/>
          </p:nvSpPr>
          <p:spPr bwMode="auto">
            <a:xfrm>
              <a:off x="3696"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8" name="Rectangle 22" descr="花束"/>
            <p:cNvSpPr>
              <a:spLocks noChangeArrowheads="1"/>
            </p:cNvSpPr>
            <p:nvPr/>
          </p:nvSpPr>
          <p:spPr bwMode="auto">
            <a:xfrm>
              <a:off x="3984" y="145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09" name="Rectangle 23" descr="羊皮纸"/>
            <p:cNvSpPr>
              <a:spLocks noChangeArrowheads="1"/>
            </p:cNvSpPr>
            <p:nvPr/>
          </p:nvSpPr>
          <p:spPr bwMode="auto">
            <a:xfrm>
              <a:off x="4416" y="145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10" name="Line 24"/>
            <p:cNvSpPr>
              <a:spLocks noChangeShapeType="1"/>
            </p:cNvSpPr>
            <p:nvPr/>
          </p:nvSpPr>
          <p:spPr bwMode="auto">
            <a:xfrm>
              <a:off x="4704"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1" name="Rectangle 25" descr="花束"/>
            <p:cNvSpPr>
              <a:spLocks noChangeArrowheads="1"/>
            </p:cNvSpPr>
            <p:nvPr/>
          </p:nvSpPr>
          <p:spPr bwMode="auto">
            <a:xfrm>
              <a:off x="4992" y="145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12" name="Line 26"/>
            <p:cNvSpPr>
              <a:spLocks noChangeShapeType="1"/>
            </p:cNvSpPr>
            <p:nvPr/>
          </p:nvSpPr>
          <p:spPr bwMode="auto">
            <a:xfrm>
              <a:off x="1152" y="88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3" name="Line 27"/>
            <p:cNvSpPr>
              <a:spLocks noChangeShapeType="1"/>
            </p:cNvSpPr>
            <p:nvPr/>
          </p:nvSpPr>
          <p:spPr bwMode="auto">
            <a:xfrm>
              <a:off x="2016" y="1648"/>
              <a:ext cx="384"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4" name="Line 28"/>
            <p:cNvSpPr>
              <a:spLocks noChangeShapeType="1"/>
            </p:cNvSpPr>
            <p:nvPr/>
          </p:nvSpPr>
          <p:spPr bwMode="auto">
            <a:xfrm>
              <a:off x="3072" y="1648"/>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5" name="Line 29"/>
            <p:cNvSpPr>
              <a:spLocks noChangeShapeType="1"/>
            </p:cNvSpPr>
            <p:nvPr/>
          </p:nvSpPr>
          <p:spPr bwMode="auto">
            <a:xfrm>
              <a:off x="4080" y="1648"/>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6" name="Line 30"/>
            <p:cNvSpPr>
              <a:spLocks noChangeShapeType="1"/>
            </p:cNvSpPr>
            <p:nvPr/>
          </p:nvSpPr>
          <p:spPr bwMode="auto">
            <a:xfrm>
              <a:off x="4080" y="880"/>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7" name="Text Box 31"/>
            <p:cNvSpPr txBox="1">
              <a:spLocks noChangeArrowheads="1"/>
            </p:cNvSpPr>
            <p:nvPr/>
          </p:nvSpPr>
          <p:spPr bwMode="auto">
            <a:xfrm>
              <a:off x="4961" y="659"/>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3218" name="Text Box 32"/>
            <p:cNvSpPr txBox="1">
              <a:spLocks noChangeArrowheads="1"/>
            </p:cNvSpPr>
            <p:nvPr/>
          </p:nvSpPr>
          <p:spPr bwMode="auto">
            <a:xfrm>
              <a:off x="4961" y="142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3219" name="Text Box 33"/>
            <p:cNvSpPr txBox="1">
              <a:spLocks noChangeArrowheads="1"/>
            </p:cNvSpPr>
            <p:nvPr/>
          </p:nvSpPr>
          <p:spPr bwMode="auto">
            <a:xfrm>
              <a:off x="384" y="2542"/>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CH</a:t>
              </a:r>
              <a:r>
                <a:rPr lang="en-US" altLang="zh-CN" sz="2800">
                  <a:solidFill>
                    <a:schemeClr val="tx2"/>
                  </a:solidFill>
                </a:rPr>
                <a:t>.first</a:t>
              </a:r>
              <a:endParaRPr lang="en-US" altLang="zh-CN"/>
            </a:p>
          </p:txBody>
        </p:sp>
        <p:sp>
          <p:nvSpPr>
            <p:cNvPr id="93220" name="Rectangle 34"/>
            <p:cNvSpPr>
              <a:spLocks noChangeArrowheads="1"/>
            </p:cNvSpPr>
            <p:nvPr/>
          </p:nvSpPr>
          <p:spPr bwMode="auto">
            <a:xfrm>
              <a:off x="1400" y="2533"/>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21" name="Line 35"/>
            <p:cNvSpPr>
              <a:spLocks noChangeShapeType="1"/>
            </p:cNvSpPr>
            <p:nvPr/>
          </p:nvSpPr>
          <p:spPr bwMode="auto">
            <a:xfrm>
              <a:off x="1680" y="2536"/>
              <a:ext cx="0" cy="32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2" name="Rectangle 36" descr="花束"/>
            <p:cNvSpPr>
              <a:spLocks noChangeArrowheads="1"/>
            </p:cNvSpPr>
            <p:nvPr/>
          </p:nvSpPr>
          <p:spPr bwMode="auto">
            <a:xfrm>
              <a:off x="1928" y="2533"/>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23" name="Rectangle 37" descr="羊皮纸"/>
            <p:cNvSpPr>
              <a:spLocks noChangeArrowheads="1"/>
            </p:cNvSpPr>
            <p:nvPr/>
          </p:nvSpPr>
          <p:spPr bwMode="auto">
            <a:xfrm>
              <a:off x="2400" y="253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24" name="Line 38"/>
            <p:cNvSpPr>
              <a:spLocks noChangeShapeType="1"/>
            </p:cNvSpPr>
            <p:nvPr/>
          </p:nvSpPr>
          <p:spPr bwMode="auto">
            <a:xfrm>
              <a:off x="2688" y="252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5" name="Rectangle 39" descr="花束"/>
            <p:cNvSpPr>
              <a:spLocks noChangeArrowheads="1"/>
            </p:cNvSpPr>
            <p:nvPr/>
          </p:nvSpPr>
          <p:spPr bwMode="auto">
            <a:xfrm>
              <a:off x="2928" y="253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26" name="Rectangle 40" descr="羊皮纸"/>
            <p:cNvSpPr>
              <a:spLocks noChangeArrowheads="1"/>
            </p:cNvSpPr>
            <p:nvPr/>
          </p:nvSpPr>
          <p:spPr bwMode="auto">
            <a:xfrm>
              <a:off x="3408" y="253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27" name="Line 41"/>
            <p:cNvSpPr>
              <a:spLocks noChangeShapeType="1"/>
            </p:cNvSpPr>
            <p:nvPr/>
          </p:nvSpPr>
          <p:spPr bwMode="auto">
            <a:xfrm>
              <a:off x="3704" y="252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8" name="Rectangle 42" descr="花束"/>
            <p:cNvSpPr>
              <a:spLocks noChangeArrowheads="1"/>
            </p:cNvSpPr>
            <p:nvPr/>
          </p:nvSpPr>
          <p:spPr bwMode="auto">
            <a:xfrm>
              <a:off x="3984" y="253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29" name="Line 43"/>
            <p:cNvSpPr>
              <a:spLocks noChangeShapeType="1"/>
            </p:cNvSpPr>
            <p:nvPr/>
          </p:nvSpPr>
          <p:spPr bwMode="auto">
            <a:xfrm>
              <a:off x="1152" y="2709"/>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0" name="Line 44"/>
            <p:cNvSpPr>
              <a:spLocks noChangeShapeType="1"/>
            </p:cNvSpPr>
            <p:nvPr/>
          </p:nvSpPr>
          <p:spPr bwMode="auto">
            <a:xfrm>
              <a:off x="2064" y="270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1" name="Line 45"/>
            <p:cNvSpPr>
              <a:spLocks noChangeShapeType="1"/>
            </p:cNvSpPr>
            <p:nvPr/>
          </p:nvSpPr>
          <p:spPr bwMode="auto">
            <a:xfrm>
              <a:off x="3072" y="270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2" name="Line 52"/>
            <p:cNvSpPr>
              <a:spLocks noChangeShapeType="1"/>
            </p:cNvSpPr>
            <p:nvPr/>
          </p:nvSpPr>
          <p:spPr bwMode="auto">
            <a:xfrm>
              <a:off x="2160" y="3429"/>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3" name="Line 55"/>
            <p:cNvSpPr>
              <a:spLocks noChangeShapeType="1"/>
            </p:cNvSpPr>
            <p:nvPr/>
          </p:nvSpPr>
          <p:spPr bwMode="auto">
            <a:xfrm flipV="1">
              <a:off x="2160" y="3056"/>
              <a:ext cx="0" cy="38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4" name="Line 56"/>
            <p:cNvSpPr>
              <a:spLocks noChangeShapeType="1"/>
            </p:cNvSpPr>
            <p:nvPr/>
          </p:nvSpPr>
          <p:spPr bwMode="auto">
            <a:xfrm>
              <a:off x="2160" y="3064"/>
              <a:ext cx="22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5" name="Line 57"/>
            <p:cNvSpPr>
              <a:spLocks noChangeShapeType="1"/>
            </p:cNvSpPr>
            <p:nvPr/>
          </p:nvSpPr>
          <p:spPr bwMode="auto">
            <a:xfrm>
              <a:off x="4080" y="2728"/>
              <a:ext cx="2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6" name="Line 58"/>
            <p:cNvSpPr>
              <a:spLocks noChangeShapeType="1"/>
            </p:cNvSpPr>
            <p:nvPr/>
          </p:nvSpPr>
          <p:spPr bwMode="auto">
            <a:xfrm>
              <a:off x="4360" y="2728"/>
              <a:ext cx="0" cy="33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7" name="Text Box 59"/>
            <p:cNvSpPr txBox="1">
              <a:spLocks noChangeArrowheads="1"/>
            </p:cNvSpPr>
            <p:nvPr/>
          </p:nvSpPr>
          <p:spPr bwMode="auto">
            <a:xfrm>
              <a:off x="2428" y="659"/>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3238" name="Text Box 60"/>
            <p:cNvSpPr txBox="1">
              <a:spLocks noChangeArrowheads="1"/>
            </p:cNvSpPr>
            <p:nvPr/>
          </p:nvSpPr>
          <p:spPr bwMode="auto">
            <a:xfrm>
              <a:off x="2428" y="250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3239" name="Text Box 61"/>
            <p:cNvSpPr txBox="1">
              <a:spLocks noChangeArrowheads="1"/>
            </p:cNvSpPr>
            <p:nvPr/>
          </p:nvSpPr>
          <p:spPr bwMode="auto">
            <a:xfrm>
              <a:off x="1392" y="142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3240" name="Text Box 62"/>
            <p:cNvSpPr txBox="1">
              <a:spLocks noChangeArrowheads="1"/>
            </p:cNvSpPr>
            <p:nvPr/>
          </p:nvSpPr>
          <p:spPr bwMode="auto">
            <a:xfrm>
              <a:off x="3408" y="250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3241" name="Text Box 63"/>
            <p:cNvSpPr txBox="1">
              <a:spLocks noChangeArrowheads="1"/>
            </p:cNvSpPr>
            <p:nvPr/>
          </p:nvSpPr>
          <p:spPr bwMode="auto">
            <a:xfrm>
              <a:off x="3408" y="659"/>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3242" name="Text Box 64"/>
            <p:cNvSpPr txBox="1">
              <a:spLocks noChangeArrowheads="1"/>
            </p:cNvSpPr>
            <p:nvPr/>
          </p:nvSpPr>
          <p:spPr bwMode="auto">
            <a:xfrm>
              <a:off x="2428" y="142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3243" name="Text Box 65"/>
            <p:cNvSpPr txBox="1">
              <a:spLocks noChangeArrowheads="1"/>
            </p:cNvSpPr>
            <p:nvPr/>
          </p:nvSpPr>
          <p:spPr bwMode="auto">
            <a:xfrm>
              <a:off x="3383" y="1427"/>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93244" name="Text Box 66"/>
            <p:cNvSpPr txBox="1">
              <a:spLocks noChangeArrowheads="1"/>
            </p:cNvSpPr>
            <p:nvPr/>
          </p:nvSpPr>
          <p:spPr bwMode="auto">
            <a:xfrm>
              <a:off x="4428" y="659"/>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93245" name="Text Box 68"/>
            <p:cNvSpPr txBox="1">
              <a:spLocks noChangeArrowheads="1"/>
            </p:cNvSpPr>
            <p:nvPr/>
          </p:nvSpPr>
          <p:spPr bwMode="auto">
            <a:xfrm>
              <a:off x="4476" y="1427"/>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sp>
          <p:nvSpPr>
            <p:cNvPr id="93246" name="Line 70"/>
            <p:cNvSpPr>
              <a:spLocks noChangeShapeType="1"/>
            </p:cNvSpPr>
            <p:nvPr/>
          </p:nvSpPr>
          <p:spPr bwMode="auto">
            <a:xfrm flipH="1">
              <a:off x="4575" y="448"/>
              <a:ext cx="240" cy="240"/>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7" name="Text Box 71"/>
            <p:cNvSpPr txBox="1">
              <a:spLocks noChangeArrowheads="1"/>
            </p:cNvSpPr>
            <p:nvPr/>
          </p:nvSpPr>
          <p:spPr bwMode="auto">
            <a:xfrm>
              <a:off x="4815" y="265"/>
              <a:ext cx="3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pa</a:t>
              </a:r>
              <a:endParaRPr lang="en-US" altLang="zh-CN"/>
            </a:p>
          </p:txBody>
        </p:sp>
        <p:sp>
          <p:nvSpPr>
            <p:cNvPr id="93248" name="Rectangle 74" descr="花束"/>
            <p:cNvSpPr>
              <a:spLocks noChangeArrowheads="1"/>
            </p:cNvSpPr>
            <p:nvPr/>
          </p:nvSpPr>
          <p:spPr bwMode="auto">
            <a:xfrm>
              <a:off x="2928"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49" name="Rectangle 75" descr="花束"/>
            <p:cNvSpPr>
              <a:spLocks noChangeArrowheads="1"/>
            </p:cNvSpPr>
            <p:nvPr/>
          </p:nvSpPr>
          <p:spPr bwMode="auto">
            <a:xfrm>
              <a:off x="1920"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50" name="Line 76"/>
            <p:cNvSpPr>
              <a:spLocks noChangeShapeType="1"/>
            </p:cNvSpPr>
            <p:nvPr/>
          </p:nvSpPr>
          <p:spPr bwMode="auto">
            <a:xfrm>
              <a:off x="3040" y="872"/>
              <a:ext cx="347" cy="1"/>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1" name="Line 77"/>
            <p:cNvSpPr>
              <a:spLocks noChangeShapeType="1"/>
            </p:cNvSpPr>
            <p:nvPr/>
          </p:nvSpPr>
          <p:spPr bwMode="auto">
            <a:xfrm>
              <a:off x="2016" y="880"/>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2" name="Line 78"/>
            <p:cNvSpPr>
              <a:spLocks noChangeShapeType="1"/>
            </p:cNvSpPr>
            <p:nvPr/>
          </p:nvSpPr>
          <p:spPr bwMode="auto">
            <a:xfrm flipV="1">
              <a:off x="2396" y="3609"/>
              <a:ext cx="192" cy="147"/>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3" name="Text Box 79"/>
            <p:cNvSpPr txBox="1">
              <a:spLocks noChangeArrowheads="1"/>
            </p:cNvSpPr>
            <p:nvPr/>
          </p:nvSpPr>
          <p:spPr bwMode="auto">
            <a:xfrm>
              <a:off x="2064" y="3574"/>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rgbClr val="008080"/>
                  </a:solidFill>
                </a:rPr>
                <a:t>pc</a:t>
              </a:r>
              <a:endParaRPr lang="en-US" altLang="zh-CN"/>
            </a:p>
          </p:txBody>
        </p:sp>
        <p:sp>
          <p:nvSpPr>
            <p:cNvPr id="93254" name="Rectangle 80" descr="羊皮纸"/>
            <p:cNvSpPr>
              <a:spLocks noChangeArrowheads="1"/>
            </p:cNvSpPr>
            <p:nvPr/>
          </p:nvSpPr>
          <p:spPr bwMode="auto">
            <a:xfrm>
              <a:off x="2400" y="3237"/>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55" name="Rectangle 81" descr="花束"/>
            <p:cNvSpPr>
              <a:spLocks noChangeArrowheads="1"/>
            </p:cNvSpPr>
            <p:nvPr/>
          </p:nvSpPr>
          <p:spPr bwMode="auto">
            <a:xfrm>
              <a:off x="2976" y="3237"/>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56" name="Text Box 82"/>
            <p:cNvSpPr txBox="1">
              <a:spLocks noChangeArrowheads="1"/>
            </p:cNvSpPr>
            <p:nvPr/>
          </p:nvSpPr>
          <p:spPr bwMode="auto">
            <a:xfrm>
              <a:off x="2375" y="3208"/>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93257" name="Line 83"/>
            <p:cNvSpPr>
              <a:spLocks noChangeShapeType="1"/>
            </p:cNvSpPr>
            <p:nvPr/>
          </p:nvSpPr>
          <p:spPr bwMode="auto">
            <a:xfrm flipV="1">
              <a:off x="4319" y="1832"/>
              <a:ext cx="209" cy="206"/>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8" name="Text Box 84"/>
            <p:cNvSpPr txBox="1">
              <a:spLocks noChangeArrowheads="1"/>
            </p:cNvSpPr>
            <p:nvPr/>
          </p:nvSpPr>
          <p:spPr bwMode="auto">
            <a:xfrm>
              <a:off x="3970" y="1897"/>
              <a:ext cx="3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pb</a:t>
              </a:r>
              <a:endParaRPr lang="en-US" altLang="zh-CN"/>
            </a:p>
          </p:txBody>
        </p:sp>
        <p:grpSp>
          <p:nvGrpSpPr>
            <p:cNvPr id="93259" name="Group 91"/>
            <p:cNvGrpSpPr>
              <a:grpSpLocks/>
            </p:cNvGrpSpPr>
            <p:nvPr/>
          </p:nvGrpSpPr>
          <p:grpSpPr bwMode="auto">
            <a:xfrm>
              <a:off x="372" y="1446"/>
              <a:ext cx="1014" cy="852"/>
              <a:chOff x="372" y="1390"/>
              <a:chExt cx="1014" cy="852"/>
            </a:xfrm>
          </p:grpSpPr>
          <p:sp>
            <p:nvSpPr>
              <p:cNvPr id="93262" name="Rectangle 92"/>
              <p:cNvSpPr>
                <a:spLocks noChangeArrowheads="1"/>
              </p:cNvSpPr>
              <p:nvPr/>
            </p:nvSpPr>
            <p:spPr bwMode="auto">
              <a:xfrm>
                <a:off x="378" y="1390"/>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63" name="Line 93"/>
              <p:cNvSpPr>
                <a:spLocks noChangeShapeType="1"/>
              </p:cNvSpPr>
              <p:nvPr/>
            </p:nvSpPr>
            <p:spPr bwMode="auto">
              <a:xfrm>
                <a:off x="666" y="139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4" name="Text Box 94"/>
              <p:cNvSpPr txBox="1">
                <a:spLocks noChangeArrowheads="1"/>
              </p:cNvSpPr>
              <p:nvPr/>
            </p:nvSpPr>
            <p:spPr bwMode="auto">
              <a:xfrm>
                <a:off x="372" y="1915"/>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BH</a:t>
                </a:r>
                <a:r>
                  <a:rPr lang="en-US" altLang="zh-CN" sz="2800">
                    <a:solidFill>
                      <a:schemeClr val="tx2"/>
                    </a:solidFill>
                  </a:rPr>
                  <a:t>.first</a:t>
                </a:r>
                <a:endParaRPr lang="en-US" altLang="zh-CN"/>
              </a:p>
            </p:txBody>
          </p:sp>
          <p:sp>
            <p:nvSpPr>
              <p:cNvPr id="93265" name="Line 95"/>
              <p:cNvSpPr>
                <a:spLocks noChangeShapeType="1"/>
              </p:cNvSpPr>
              <p:nvPr/>
            </p:nvSpPr>
            <p:spPr bwMode="auto">
              <a:xfrm flipH="1" flipV="1">
                <a:off x="615" y="1768"/>
                <a:ext cx="5" cy="178"/>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6" name="Rectangle 96" descr="花束"/>
              <p:cNvSpPr>
                <a:spLocks noChangeArrowheads="1"/>
              </p:cNvSpPr>
              <p:nvPr/>
            </p:nvSpPr>
            <p:spPr bwMode="auto">
              <a:xfrm>
                <a:off x="906" y="1390"/>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3267" name="Line 97"/>
              <p:cNvSpPr>
                <a:spLocks noChangeShapeType="1"/>
              </p:cNvSpPr>
              <p:nvPr/>
            </p:nvSpPr>
            <p:spPr bwMode="auto">
              <a:xfrm>
                <a:off x="1002" y="1582"/>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260" name="Text Box 98"/>
            <p:cNvSpPr txBox="1">
              <a:spLocks noChangeArrowheads="1"/>
            </p:cNvSpPr>
            <p:nvPr/>
          </p:nvSpPr>
          <p:spPr bwMode="auto">
            <a:xfrm>
              <a:off x="2948" y="3169"/>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3261" name="Line 99"/>
            <p:cNvSpPr>
              <a:spLocks noChangeShapeType="1"/>
            </p:cNvSpPr>
            <p:nvPr/>
          </p:nvSpPr>
          <p:spPr bwMode="auto">
            <a:xfrm>
              <a:off x="2700" y="3242"/>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204D279A-2231-4C8F-A506-A84E39DD2E2B}" type="slidenum">
              <a:rPr lang="en-US" altLang="zh-CN" sz="1400" smtClean="0"/>
              <a:pPr algn="ctr" eaLnBrk="1" hangingPunct="1"/>
              <a:t>115</a:t>
            </a:fld>
            <a:endParaRPr lang="en-US" altLang="zh-CN" sz="1400" smtClean="0"/>
          </a:p>
        </p:txBody>
      </p:sp>
      <p:grpSp>
        <p:nvGrpSpPr>
          <p:cNvPr id="94211" name="Group 88"/>
          <p:cNvGrpSpPr>
            <a:grpSpLocks/>
          </p:cNvGrpSpPr>
          <p:nvPr/>
        </p:nvGrpSpPr>
        <p:grpSpPr bwMode="auto">
          <a:xfrm>
            <a:off x="590550" y="436563"/>
            <a:ext cx="7989888" cy="5799137"/>
            <a:chOff x="372" y="275"/>
            <a:chExt cx="5033" cy="3653"/>
          </a:xfrm>
        </p:grpSpPr>
        <p:sp>
          <p:nvSpPr>
            <p:cNvPr id="94212" name="Rectangle 3" descr="羊皮纸"/>
            <p:cNvSpPr>
              <a:spLocks noChangeArrowheads="1"/>
            </p:cNvSpPr>
            <p:nvPr/>
          </p:nvSpPr>
          <p:spPr bwMode="auto">
            <a:xfrm>
              <a:off x="4416" y="688"/>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13" name="Line 4"/>
            <p:cNvSpPr>
              <a:spLocks noChangeShapeType="1"/>
            </p:cNvSpPr>
            <p:nvPr/>
          </p:nvSpPr>
          <p:spPr bwMode="auto">
            <a:xfrm>
              <a:off x="4704"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4" name="Rectangle 5"/>
            <p:cNvSpPr>
              <a:spLocks noChangeArrowheads="1"/>
            </p:cNvSpPr>
            <p:nvPr/>
          </p:nvSpPr>
          <p:spPr bwMode="auto">
            <a:xfrm>
              <a:off x="1392" y="688"/>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15" name="Text Box 6"/>
            <p:cNvSpPr txBox="1">
              <a:spLocks noChangeArrowheads="1"/>
            </p:cNvSpPr>
            <p:nvPr/>
          </p:nvSpPr>
          <p:spPr bwMode="auto">
            <a:xfrm>
              <a:off x="384" y="688"/>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AH</a:t>
              </a:r>
              <a:r>
                <a:rPr lang="en-US" altLang="zh-CN" sz="2800">
                  <a:solidFill>
                    <a:schemeClr val="tx2"/>
                  </a:solidFill>
                </a:rPr>
                <a:t>.first</a:t>
              </a:r>
              <a:endParaRPr lang="en-US" altLang="zh-CN"/>
            </a:p>
          </p:txBody>
        </p:sp>
        <p:sp>
          <p:nvSpPr>
            <p:cNvPr id="94216" name="Line 7"/>
            <p:cNvSpPr>
              <a:spLocks noChangeShapeType="1"/>
            </p:cNvSpPr>
            <p:nvPr/>
          </p:nvSpPr>
          <p:spPr bwMode="auto">
            <a:xfrm>
              <a:off x="1680"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7" name="Rectangle 8" descr="花束"/>
            <p:cNvSpPr>
              <a:spLocks noChangeArrowheads="1"/>
            </p:cNvSpPr>
            <p:nvPr/>
          </p:nvSpPr>
          <p:spPr bwMode="auto">
            <a:xfrm>
              <a:off x="4944"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18" name="Rectangle 9" descr="羊皮纸"/>
            <p:cNvSpPr>
              <a:spLocks noChangeArrowheads="1"/>
            </p:cNvSpPr>
            <p:nvPr/>
          </p:nvSpPr>
          <p:spPr bwMode="auto">
            <a:xfrm>
              <a:off x="1392" y="145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19" name="Line 10"/>
            <p:cNvSpPr>
              <a:spLocks noChangeShapeType="1"/>
            </p:cNvSpPr>
            <p:nvPr/>
          </p:nvSpPr>
          <p:spPr bwMode="auto">
            <a:xfrm>
              <a:off x="1680"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0" name="Rectangle 11" descr="花束"/>
            <p:cNvSpPr>
              <a:spLocks noChangeArrowheads="1"/>
            </p:cNvSpPr>
            <p:nvPr/>
          </p:nvSpPr>
          <p:spPr bwMode="auto">
            <a:xfrm>
              <a:off x="1928" y="145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21" name="Rectangle 12" descr="羊皮纸"/>
            <p:cNvSpPr>
              <a:spLocks noChangeArrowheads="1"/>
            </p:cNvSpPr>
            <p:nvPr/>
          </p:nvSpPr>
          <p:spPr bwMode="auto">
            <a:xfrm>
              <a:off x="2400" y="688"/>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22" name="Line 13"/>
            <p:cNvSpPr>
              <a:spLocks noChangeShapeType="1"/>
            </p:cNvSpPr>
            <p:nvPr/>
          </p:nvSpPr>
          <p:spPr bwMode="auto">
            <a:xfrm>
              <a:off x="2688"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3" name="Rectangle 14" descr="花束"/>
            <p:cNvSpPr>
              <a:spLocks noChangeArrowheads="1"/>
            </p:cNvSpPr>
            <p:nvPr/>
          </p:nvSpPr>
          <p:spPr bwMode="auto">
            <a:xfrm>
              <a:off x="3936"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24" name="Rectangle 15" descr="羊皮纸"/>
            <p:cNvSpPr>
              <a:spLocks noChangeArrowheads="1"/>
            </p:cNvSpPr>
            <p:nvPr/>
          </p:nvSpPr>
          <p:spPr bwMode="auto">
            <a:xfrm>
              <a:off x="2400" y="145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25" name="Line 16"/>
            <p:cNvSpPr>
              <a:spLocks noChangeShapeType="1"/>
            </p:cNvSpPr>
            <p:nvPr/>
          </p:nvSpPr>
          <p:spPr bwMode="auto">
            <a:xfrm>
              <a:off x="2688"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6" name="Rectangle 17" descr="花束"/>
            <p:cNvSpPr>
              <a:spLocks noChangeArrowheads="1"/>
            </p:cNvSpPr>
            <p:nvPr/>
          </p:nvSpPr>
          <p:spPr bwMode="auto">
            <a:xfrm>
              <a:off x="2928" y="145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27" name="Rectangle 18" descr="羊皮纸"/>
            <p:cNvSpPr>
              <a:spLocks noChangeArrowheads="1"/>
            </p:cNvSpPr>
            <p:nvPr/>
          </p:nvSpPr>
          <p:spPr bwMode="auto">
            <a:xfrm>
              <a:off x="3408" y="688"/>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28" name="Line 19"/>
            <p:cNvSpPr>
              <a:spLocks noChangeShapeType="1"/>
            </p:cNvSpPr>
            <p:nvPr/>
          </p:nvSpPr>
          <p:spPr bwMode="auto">
            <a:xfrm>
              <a:off x="3696"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9" name="Rectangle 20" descr="花束"/>
            <p:cNvSpPr>
              <a:spLocks noChangeArrowheads="1"/>
            </p:cNvSpPr>
            <p:nvPr/>
          </p:nvSpPr>
          <p:spPr bwMode="auto">
            <a:xfrm>
              <a:off x="3984" y="688"/>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30" name="Rectangle 21" descr="羊皮纸"/>
            <p:cNvSpPr>
              <a:spLocks noChangeArrowheads="1"/>
            </p:cNvSpPr>
            <p:nvPr/>
          </p:nvSpPr>
          <p:spPr bwMode="auto">
            <a:xfrm>
              <a:off x="3408" y="145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31" name="Line 22"/>
            <p:cNvSpPr>
              <a:spLocks noChangeShapeType="1"/>
            </p:cNvSpPr>
            <p:nvPr/>
          </p:nvSpPr>
          <p:spPr bwMode="auto">
            <a:xfrm>
              <a:off x="3696"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2" name="Rectangle 23" descr="花束"/>
            <p:cNvSpPr>
              <a:spLocks noChangeArrowheads="1"/>
            </p:cNvSpPr>
            <p:nvPr/>
          </p:nvSpPr>
          <p:spPr bwMode="auto">
            <a:xfrm>
              <a:off x="3984" y="145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33" name="Rectangle 24" descr="羊皮纸"/>
            <p:cNvSpPr>
              <a:spLocks noChangeArrowheads="1"/>
            </p:cNvSpPr>
            <p:nvPr/>
          </p:nvSpPr>
          <p:spPr bwMode="auto">
            <a:xfrm>
              <a:off x="4416" y="145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34" name="Line 25"/>
            <p:cNvSpPr>
              <a:spLocks noChangeShapeType="1"/>
            </p:cNvSpPr>
            <p:nvPr/>
          </p:nvSpPr>
          <p:spPr bwMode="auto">
            <a:xfrm>
              <a:off x="4704"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5" name="Rectangle 26" descr="花束"/>
            <p:cNvSpPr>
              <a:spLocks noChangeArrowheads="1"/>
            </p:cNvSpPr>
            <p:nvPr/>
          </p:nvSpPr>
          <p:spPr bwMode="auto">
            <a:xfrm>
              <a:off x="4992" y="145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36" name="Line 27"/>
            <p:cNvSpPr>
              <a:spLocks noChangeShapeType="1"/>
            </p:cNvSpPr>
            <p:nvPr/>
          </p:nvSpPr>
          <p:spPr bwMode="auto">
            <a:xfrm>
              <a:off x="1152" y="88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7" name="Line 28"/>
            <p:cNvSpPr>
              <a:spLocks noChangeShapeType="1"/>
            </p:cNvSpPr>
            <p:nvPr/>
          </p:nvSpPr>
          <p:spPr bwMode="auto">
            <a:xfrm>
              <a:off x="2016" y="1648"/>
              <a:ext cx="384"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8" name="Line 29"/>
            <p:cNvSpPr>
              <a:spLocks noChangeShapeType="1"/>
            </p:cNvSpPr>
            <p:nvPr/>
          </p:nvSpPr>
          <p:spPr bwMode="auto">
            <a:xfrm>
              <a:off x="3072" y="1648"/>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39" name="Line 30"/>
            <p:cNvSpPr>
              <a:spLocks noChangeShapeType="1"/>
            </p:cNvSpPr>
            <p:nvPr/>
          </p:nvSpPr>
          <p:spPr bwMode="auto">
            <a:xfrm>
              <a:off x="4080" y="1648"/>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0" name="Line 31"/>
            <p:cNvSpPr>
              <a:spLocks noChangeShapeType="1"/>
            </p:cNvSpPr>
            <p:nvPr/>
          </p:nvSpPr>
          <p:spPr bwMode="auto">
            <a:xfrm>
              <a:off x="4080" y="880"/>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1" name="Text Box 32"/>
            <p:cNvSpPr txBox="1">
              <a:spLocks noChangeArrowheads="1"/>
            </p:cNvSpPr>
            <p:nvPr/>
          </p:nvSpPr>
          <p:spPr bwMode="auto">
            <a:xfrm>
              <a:off x="4945" y="651"/>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ym typeface="Symbol" pitchFamily="18" charset="2"/>
                </a:rPr>
                <a:t></a:t>
              </a:r>
              <a:endParaRPr lang="en-US" altLang="zh-CN"/>
            </a:p>
          </p:txBody>
        </p:sp>
        <p:sp>
          <p:nvSpPr>
            <p:cNvPr id="94242" name="Text Box 33"/>
            <p:cNvSpPr txBox="1">
              <a:spLocks noChangeArrowheads="1"/>
            </p:cNvSpPr>
            <p:nvPr/>
          </p:nvSpPr>
          <p:spPr bwMode="auto">
            <a:xfrm>
              <a:off x="4961" y="142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4243" name="Text Box 34"/>
            <p:cNvSpPr txBox="1">
              <a:spLocks noChangeArrowheads="1"/>
            </p:cNvSpPr>
            <p:nvPr/>
          </p:nvSpPr>
          <p:spPr bwMode="auto">
            <a:xfrm>
              <a:off x="384" y="2542"/>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CH</a:t>
              </a:r>
              <a:r>
                <a:rPr lang="en-US" altLang="zh-CN" sz="2800">
                  <a:solidFill>
                    <a:schemeClr val="tx2"/>
                  </a:solidFill>
                </a:rPr>
                <a:t>.first</a:t>
              </a:r>
              <a:endParaRPr lang="en-US" altLang="zh-CN"/>
            </a:p>
          </p:txBody>
        </p:sp>
        <p:sp>
          <p:nvSpPr>
            <p:cNvPr id="94244" name="Rectangle 35"/>
            <p:cNvSpPr>
              <a:spLocks noChangeArrowheads="1"/>
            </p:cNvSpPr>
            <p:nvPr/>
          </p:nvSpPr>
          <p:spPr bwMode="auto">
            <a:xfrm>
              <a:off x="1400" y="2533"/>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45" name="Line 36"/>
            <p:cNvSpPr>
              <a:spLocks noChangeShapeType="1"/>
            </p:cNvSpPr>
            <p:nvPr/>
          </p:nvSpPr>
          <p:spPr bwMode="auto">
            <a:xfrm>
              <a:off x="1680" y="2536"/>
              <a:ext cx="0" cy="32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6" name="Rectangle 37" descr="花束"/>
            <p:cNvSpPr>
              <a:spLocks noChangeArrowheads="1"/>
            </p:cNvSpPr>
            <p:nvPr/>
          </p:nvSpPr>
          <p:spPr bwMode="auto">
            <a:xfrm>
              <a:off x="1928" y="2533"/>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47" name="Rectangle 38" descr="羊皮纸"/>
            <p:cNvSpPr>
              <a:spLocks noChangeArrowheads="1"/>
            </p:cNvSpPr>
            <p:nvPr/>
          </p:nvSpPr>
          <p:spPr bwMode="auto">
            <a:xfrm>
              <a:off x="2400" y="253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48" name="Line 39"/>
            <p:cNvSpPr>
              <a:spLocks noChangeShapeType="1"/>
            </p:cNvSpPr>
            <p:nvPr/>
          </p:nvSpPr>
          <p:spPr bwMode="auto">
            <a:xfrm>
              <a:off x="2688" y="252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49" name="Rectangle 40" descr="花束"/>
            <p:cNvSpPr>
              <a:spLocks noChangeArrowheads="1"/>
            </p:cNvSpPr>
            <p:nvPr/>
          </p:nvSpPr>
          <p:spPr bwMode="auto">
            <a:xfrm>
              <a:off x="2928" y="253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50" name="Rectangle 41" descr="羊皮纸"/>
            <p:cNvSpPr>
              <a:spLocks noChangeArrowheads="1"/>
            </p:cNvSpPr>
            <p:nvPr/>
          </p:nvSpPr>
          <p:spPr bwMode="auto">
            <a:xfrm>
              <a:off x="3408" y="253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51" name="Line 42"/>
            <p:cNvSpPr>
              <a:spLocks noChangeShapeType="1"/>
            </p:cNvSpPr>
            <p:nvPr/>
          </p:nvSpPr>
          <p:spPr bwMode="auto">
            <a:xfrm>
              <a:off x="3704" y="252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2" name="Rectangle 43" descr="花束"/>
            <p:cNvSpPr>
              <a:spLocks noChangeArrowheads="1"/>
            </p:cNvSpPr>
            <p:nvPr/>
          </p:nvSpPr>
          <p:spPr bwMode="auto">
            <a:xfrm>
              <a:off x="3984" y="253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53" name="Line 44"/>
            <p:cNvSpPr>
              <a:spLocks noChangeShapeType="1"/>
            </p:cNvSpPr>
            <p:nvPr/>
          </p:nvSpPr>
          <p:spPr bwMode="auto">
            <a:xfrm>
              <a:off x="1152" y="2709"/>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4" name="Line 45"/>
            <p:cNvSpPr>
              <a:spLocks noChangeShapeType="1"/>
            </p:cNvSpPr>
            <p:nvPr/>
          </p:nvSpPr>
          <p:spPr bwMode="auto">
            <a:xfrm>
              <a:off x="2064" y="270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5" name="Line 46"/>
            <p:cNvSpPr>
              <a:spLocks noChangeShapeType="1"/>
            </p:cNvSpPr>
            <p:nvPr/>
          </p:nvSpPr>
          <p:spPr bwMode="auto">
            <a:xfrm>
              <a:off x="3072" y="270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6" name="Line 47"/>
            <p:cNvSpPr>
              <a:spLocks noChangeShapeType="1"/>
            </p:cNvSpPr>
            <p:nvPr/>
          </p:nvSpPr>
          <p:spPr bwMode="auto">
            <a:xfrm>
              <a:off x="2160" y="3429"/>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7" name="Line 48"/>
            <p:cNvSpPr>
              <a:spLocks noChangeShapeType="1"/>
            </p:cNvSpPr>
            <p:nvPr/>
          </p:nvSpPr>
          <p:spPr bwMode="auto">
            <a:xfrm flipV="1">
              <a:off x="2160" y="3056"/>
              <a:ext cx="0" cy="38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8" name="Line 49"/>
            <p:cNvSpPr>
              <a:spLocks noChangeShapeType="1"/>
            </p:cNvSpPr>
            <p:nvPr/>
          </p:nvSpPr>
          <p:spPr bwMode="auto">
            <a:xfrm>
              <a:off x="2160" y="3064"/>
              <a:ext cx="22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9" name="Line 50"/>
            <p:cNvSpPr>
              <a:spLocks noChangeShapeType="1"/>
            </p:cNvSpPr>
            <p:nvPr/>
          </p:nvSpPr>
          <p:spPr bwMode="auto">
            <a:xfrm>
              <a:off x="4080" y="2728"/>
              <a:ext cx="2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0" name="Line 51"/>
            <p:cNvSpPr>
              <a:spLocks noChangeShapeType="1"/>
            </p:cNvSpPr>
            <p:nvPr/>
          </p:nvSpPr>
          <p:spPr bwMode="auto">
            <a:xfrm>
              <a:off x="4360" y="2728"/>
              <a:ext cx="0" cy="33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61" name="Text Box 52"/>
            <p:cNvSpPr txBox="1">
              <a:spLocks noChangeArrowheads="1"/>
            </p:cNvSpPr>
            <p:nvPr/>
          </p:nvSpPr>
          <p:spPr bwMode="auto">
            <a:xfrm>
              <a:off x="2428" y="659"/>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4262" name="Text Box 53"/>
            <p:cNvSpPr txBox="1">
              <a:spLocks noChangeArrowheads="1"/>
            </p:cNvSpPr>
            <p:nvPr/>
          </p:nvSpPr>
          <p:spPr bwMode="auto">
            <a:xfrm>
              <a:off x="2428" y="250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4263" name="Text Box 54"/>
            <p:cNvSpPr txBox="1">
              <a:spLocks noChangeArrowheads="1"/>
            </p:cNvSpPr>
            <p:nvPr/>
          </p:nvSpPr>
          <p:spPr bwMode="auto">
            <a:xfrm>
              <a:off x="1392" y="142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4264" name="Text Box 55"/>
            <p:cNvSpPr txBox="1">
              <a:spLocks noChangeArrowheads="1"/>
            </p:cNvSpPr>
            <p:nvPr/>
          </p:nvSpPr>
          <p:spPr bwMode="auto">
            <a:xfrm>
              <a:off x="3408" y="250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4265" name="Text Box 56"/>
            <p:cNvSpPr txBox="1">
              <a:spLocks noChangeArrowheads="1"/>
            </p:cNvSpPr>
            <p:nvPr/>
          </p:nvSpPr>
          <p:spPr bwMode="auto">
            <a:xfrm>
              <a:off x="3408" y="659"/>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4266" name="Text Box 57"/>
            <p:cNvSpPr txBox="1">
              <a:spLocks noChangeArrowheads="1"/>
            </p:cNvSpPr>
            <p:nvPr/>
          </p:nvSpPr>
          <p:spPr bwMode="auto">
            <a:xfrm>
              <a:off x="2428" y="142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4267" name="Text Box 58"/>
            <p:cNvSpPr txBox="1">
              <a:spLocks noChangeArrowheads="1"/>
            </p:cNvSpPr>
            <p:nvPr/>
          </p:nvSpPr>
          <p:spPr bwMode="auto">
            <a:xfrm>
              <a:off x="3383" y="1427"/>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94268" name="Text Box 59"/>
            <p:cNvSpPr txBox="1">
              <a:spLocks noChangeArrowheads="1"/>
            </p:cNvSpPr>
            <p:nvPr/>
          </p:nvSpPr>
          <p:spPr bwMode="auto">
            <a:xfrm>
              <a:off x="4428" y="659"/>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94269" name="Text Box 60"/>
            <p:cNvSpPr txBox="1">
              <a:spLocks noChangeArrowheads="1"/>
            </p:cNvSpPr>
            <p:nvPr/>
          </p:nvSpPr>
          <p:spPr bwMode="auto">
            <a:xfrm>
              <a:off x="4476" y="1427"/>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sp>
          <p:nvSpPr>
            <p:cNvPr id="94270" name="Line 61"/>
            <p:cNvSpPr>
              <a:spLocks noChangeShapeType="1"/>
            </p:cNvSpPr>
            <p:nvPr/>
          </p:nvSpPr>
          <p:spPr bwMode="auto">
            <a:xfrm>
              <a:off x="5281" y="499"/>
              <a:ext cx="124" cy="207"/>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71" name="Text Box 62"/>
            <p:cNvSpPr txBox="1">
              <a:spLocks noChangeArrowheads="1"/>
            </p:cNvSpPr>
            <p:nvPr/>
          </p:nvSpPr>
          <p:spPr bwMode="auto">
            <a:xfrm>
              <a:off x="4959" y="275"/>
              <a:ext cx="3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pa</a:t>
              </a:r>
              <a:endParaRPr lang="en-US" altLang="zh-CN"/>
            </a:p>
          </p:txBody>
        </p:sp>
        <p:sp>
          <p:nvSpPr>
            <p:cNvPr id="94272" name="Rectangle 63" descr="花束"/>
            <p:cNvSpPr>
              <a:spLocks noChangeArrowheads="1"/>
            </p:cNvSpPr>
            <p:nvPr/>
          </p:nvSpPr>
          <p:spPr bwMode="auto">
            <a:xfrm>
              <a:off x="2928"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73" name="Rectangle 64" descr="花束"/>
            <p:cNvSpPr>
              <a:spLocks noChangeArrowheads="1"/>
            </p:cNvSpPr>
            <p:nvPr/>
          </p:nvSpPr>
          <p:spPr bwMode="auto">
            <a:xfrm>
              <a:off x="1920"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74" name="Line 65"/>
            <p:cNvSpPr>
              <a:spLocks noChangeShapeType="1"/>
            </p:cNvSpPr>
            <p:nvPr/>
          </p:nvSpPr>
          <p:spPr bwMode="auto">
            <a:xfrm>
              <a:off x="3040" y="872"/>
              <a:ext cx="347" cy="1"/>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75" name="Line 66"/>
            <p:cNvSpPr>
              <a:spLocks noChangeShapeType="1"/>
            </p:cNvSpPr>
            <p:nvPr/>
          </p:nvSpPr>
          <p:spPr bwMode="auto">
            <a:xfrm>
              <a:off x="2016" y="880"/>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76" name="Line 67"/>
            <p:cNvSpPr>
              <a:spLocks noChangeShapeType="1"/>
            </p:cNvSpPr>
            <p:nvPr/>
          </p:nvSpPr>
          <p:spPr bwMode="auto">
            <a:xfrm flipV="1">
              <a:off x="3412" y="3635"/>
              <a:ext cx="192" cy="147"/>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77" name="Text Box 68"/>
            <p:cNvSpPr txBox="1">
              <a:spLocks noChangeArrowheads="1"/>
            </p:cNvSpPr>
            <p:nvPr/>
          </p:nvSpPr>
          <p:spPr bwMode="auto">
            <a:xfrm>
              <a:off x="3087" y="3601"/>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rgbClr val="008080"/>
                  </a:solidFill>
                </a:rPr>
                <a:t>pc</a:t>
              </a:r>
              <a:endParaRPr lang="en-US" altLang="zh-CN"/>
            </a:p>
          </p:txBody>
        </p:sp>
        <p:sp>
          <p:nvSpPr>
            <p:cNvPr id="94278" name="Rectangle 69" descr="羊皮纸"/>
            <p:cNvSpPr>
              <a:spLocks noChangeArrowheads="1"/>
            </p:cNvSpPr>
            <p:nvPr/>
          </p:nvSpPr>
          <p:spPr bwMode="auto">
            <a:xfrm>
              <a:off x="2400" y="3237"/>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79" name="Rectangle 70" descr="花束"/>
            <p:cNvSpPr>
              <a:spLocks noChangeArrowheads="1"/>
            </p:cNvSpPr>
            <p:nvPr/>
          </p:nvSpPr>
          <p:spPr bwMode="auto">
            <a:xfrm>
              <a:off x="2976" y="3237"/>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80" name="Text Box 71"/>
            <p:cNvSpPr txBox="1">
              <a:spLocks noChangeArrowheads="1"/>
            </p:cNvSpPr>
            <p:nvPr/>
          </p:nvSpPr>
          <p:spPr bwMode="auto">
            <a:xfrm>
              <a:off x="2375" y="3208"/>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94281" name="Line 72"/>
            <p:cNvSpPr>
              <a:spLocks noChangeShapeType="1"/>
            </p:cNvSpPr>
            <p:nvPr/>
          </p:nvSpPr>
          <p:spPr bwMode="auto">
            <a:xfrm flipV="1">
              <a:off x="4319" y="1832"/>
              <a:ext cx="209" cy="206"/>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82" name="Text Box 73"/>
            <p:cNvSpPr txBox="1">
              <a:spLocks noChangeArrowheads="1"/>
            </p:cNvSpPr>
            <p:nvPr/>
          </p:nvSpPr>
          <p:spPr bwMode="auto">
            <a:xfrm>
              <a:off x="3970" y="1897"/>
              <a:ext cx="3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pb</a:t>
              </a:r>
              <a:endParaRPr lang="en-US" altLang="zh-CN"/>
            </a:p>
          </p:txBody>
        </p:sp>
        <p:grpSp>
          <p:nvGrpSpPr>
            <p:cNvPr id="94283" name="Group 74"/>
            <p:cNvGrpSpPr>
              <a:grpSpLocks/>
            </p:cNvGrpSpPr>
            <p:nvPr/>
          </p:nvGrpSpPr>
          <p:grpSpPr bwMode="auto">
            <a:xfrm>
              <a:off x="372" y="1446"/>
              <a:ext cx="1014" cy="852"/>
              <a:chOff x="372" y="1390"/>
              <a:chExt cx="1014" cy="852"/>
            </a:xfrm>
          </p:grpSpPr>
          <p:sp>
            <p:nvSpPr>
              <p:cNvPr id="94291" name="Rectangle 75"/>
              <p:cNvSpPr>
                <a:spLocks noChangeArrowheads="1"/>
              </p:cNvSpPr>
              <p:nvPr/>
            </p:nvSpPr>
            <p:spPr bwMode="auto">
              <a:xfrm>
                <a:off x="378" y="1390"/>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92" name="Line 76"/>
              <p:cNvSpPr>
                <a:spLocks noChangeShapeType="1"/>
              </p:cNvSpPr>
              <p:nvPr/>
            </p:nvSpPr>
            <p:spPr bwMode="auto">
              <a:xfrm>
                <a:off x="666" y="139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93" name="Text Box 77"/>
              <p:cNvSpPr txBox="1">
                <a:spLocks noChangeArrowheads="1"/>
              </p:cNvSpPr>
              <p:nvPr/>
            </p:nvSpPr>
            <p:spPr bwMode="auto">
              <a:xfrm>
                <a:off x="372" y="1915"/>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BH</a:t>
                </a:r>
                <a:r>
                  <a:rPr lang="en-US" altLang="zh-CN" sz="2800">
                    <a:solidFill>
                      <a:schemeClr val="tx2"/>
                    </a:solidFill>
                  </a:rPr>
                  <a:t>.first</a:t>
                </a:r>
                <a:endParaRPr lang="en-US" altLang="zh-CN"/>
              </a:p>
            </p:txBody>
          </p:sp>
          <p:sp>
            <p:nvSpPr>
              <p:cNvPr id="94294" name="Line 78"/>
              <p:cNvSpPr>
                <a:spLocks noChangeShapeType="1"/>
              </p:cNvSpPr>
              <p:nvPr/>
            </p:nvSpPr>
            <p:spPr bwMode="auto">
              <a:xfrm flipH="1" flipV="1">
                <a:off x="615" y="1768"/>
                <a:ext cx="5" cy="178"/>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95" name="Rectangle 79" descr="花束"/>
              <p:cNvSpPr>
                <a:spLocks noChangeArrowheads="1"/>
              </p:cNvSpPr>
              <p:nvPr/>
            </p:nvSpPr>
            <p:spPr bwMode="auto">
              <a:xfrm>
                <a:off x="906" y="1390"/>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96" name="Line 80"/>
              <p:cNvSpPr>
                <a:spLocks noChangeShapeType="1"/>
              </p:cNvSpPr>
              <p:nvPr/>
            </p:nvSpPr>
            <p:spPr bwMode="auto">
              <a:xfrm>
                <a:off x="1002" y="1582"/>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4284" name="Line 82"/>
            <p:cNvSpPr>
              <a:spLocks noChangeShapeType="1"/>
            </p:cNvSpPr>
            <p:nvPr/>
          </p:nvSpPr>
          <p:spPr bwMode="auto">
            <a:xfrm>
              <a:off x="2700" y="323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85" name="Rectangle 83" descr="羊皮纸"/>
            <p:cNvSpPr>
              <a:spLocks noChangeArrowheads="1"/>
            </p:cNvSpPr>
            <p:nvPr/>
          </p:nvSpPr>
          <p:spPr bwMode="auto">
            <a:xfrm>
              <a:off x="3408" y="3245"/>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86" name="Rectangle 84" descr="花束"/>
            <p:cNvSpPr>
              <a:spLocks noChangeArrowheads="1"/>
            </p:cNvSpPr>
            <p:nvPr/>
          </p:nvSpPr>
          <p:spPr bwMode="auto">
            <a:xfrm>
              <a:off x="3984" y="3245"/>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4287" name="Line 85"/>
            <p:cNvSpPr>
              <a:spLocks noChangeShapeType="1"/>
            </p:cNvSpPr>
            <p:nvPr/>
          </p:nvSpPr>
          <p:spPr bwMode="auto">
            <a:xfrm>
              <a:off x="3072" y="3420"/>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88" name="Text Box 86"/>
            <p:cNvSpPr txBox="1">
              <a:spLocks noChangeArrowheads="1"/>
            </p:cNvSpPr>
            <p:nvPr/>
          </p:nvSpPr>
          <p:spPr bwMode="auto">
            <a:xfrm>
              <a:off x="3468" y="3224"/>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94289" name="Line 87"/>
            <p:cNvSpPr>
              <a:spLocks noChangeShapeType="1"/>
            </p:cNvSpPr>
            <p:nvPr/>
          </p:nvSpPr>
          <p:spPr bwMode="auto">
            <a:xfrm>
              <a:off x="3699" y="3251"/>
              <a:ext cx="0" cy="32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90" name="Text Box 81"/>
            <p:cNvSpPr txBox="1">
              <a:spLocks noChangeArrowheads="1"/>
            </p:cNvSpPr>
            <p:nvPr/>
          </p:nvSpPr>
          <p:spPr bwMode="auto">
            <a:xfrm>
              <a:off x="3947" y="3195"/>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grpSp>
    </p:spTree>
  </p:cSld>
  <p:clrMapOvr>
    <a:masterClrMapping/>
  </p:clrMapOvr>
  <p:transition>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9693E60-D7B7-49FE-BF70-ECC53C0DF23B}" type="slidenum">
              <a:rPr lang="en-US" altLang="zh-CN" sz="1400" smtClean="0"/>
              <a:pPr algn="ctr" eaLnBrk="1" hangingPunct="1"/>
              <a:t>116</a:t>
            </a:fld>
            <a:endParaRPr lang="en-US" altLang="zh-CN" sz="1400" smtClean="0"/>
          </a:p>
        </p:txBody>
      </p:sp>
      <p:grpSp>
        <p:nvGrpSpPr>
          <p:cNvPr id="95235" name="Group 95"/>
          <p:cNvGrpSpPr>
            <a:grpSpLocks/>
          </p:cNvGrpSpPr>
          <p:nvPr/>
        </p:nvGrpSpPr>
        <p:grpSpPr bwMode="auto">
          <a:xfrm>
            <a:off x="590550" y="436563"/>
            <a:ext cx="7989888" cy="5802312"/>
            <a:chOff x="372" y="275"/>
            <a:chExt cx="5033" cy="3655"/>
          </a:xfrm>
        </p:grpSpPr>
        <p:sp>
          <p:nvSpPr>
            <p:cNvPr id="95237" name="Rectangle 3" descr="羊皮纸"/>
            <p:cNvSpPr>
              <a:spLocks noChangeArrowheads="1"/>
            </p:cNvSpPr>
            <p:nvPr/>
          </p:nvSpPr>
          <p:spPr bwMode="auto">
            <a:xfrm>
              <a:off x="4416" y="688"/>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38" name="Line 4"/>
            <p:cNvSpPr>
              <a:spLocks noChangeShapeType="1"/>
            </p:cNvSpPr>
            <p:nvPr/>
          </p:nvSpPr>
          <p:spPr bwMode="auto">
            <a:xfrm>
              <a:off x="4704"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9" name="Rectangle 5"/>
            <p:cNvSpPr>
              <a:spLocks noChangeArrowheads="1"/>
            </p:cNvSpPr>
            <p:nvPr/>
          </p:nvSpPr>
          <p:spPr bwMode="auto">
            <a:xfrm>
              <a:off x="1392" y="688"/>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40" name="Text Box 6"/>
            <p:cNvSpPr txBox="1">
              <a:spLocks noChangeArrowheads="1"/>
            </p:cNvSpPr>
            <p:nvPr/>
          </p:nvSpPr>
          <p:spPr bwMode="auto">
            <a:xfrm>
              <a:off x="384" y="688"/>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AH</a:t>
              </a:r>
              <a:r>
                <a:rPr lang="en-US" altLang="zh-CN" sz="2800">
                  <a:solidFill>
                    <a:schemeClr val="tx2"/>
                  </a:solidFill>
                </a:rPr>
                <a:t>.first</a:t>
              </a:r>
              <a:endParaRPr lang="en-US" altLang="zh-CN"/>
            </a:p>
          </p:txBody>
        </p:sp>
        <p:sp>
          <p:nvSpPr>
            <p:cNvPr id="95241" name="Line 7"/>
            <p:cNvSpPr>
              <a:spLocks noChangeShapeType="1"/>
            </p:cNvSpPr>
            <p:nvPr/>
          </p:nvSpPr>
          <p:spPr bwMode="auto">
            <a:xfrm>
              <a:off x="1680"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2" name="Rectangle 8" descr="花束"/>
            <p:cNvSpPr>
              <a:spLocks noChangeArrowheads="1"/>
            </p:cNvSpPr>
            <p:nvPr/>
          </p:nvSpPr>
          <p:spPr bwMode="auto">
            <a:xfrm>
              <a:off x="4944"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43" name="Rectangle 9" descr="羊皮纸"/>
            <p:cNvSpPr>
              <a:spLocks noChangeArrowheads="1"/>
            </p:cNvSpPr>
            <p:nvPr/>
          </p:nvSpPr>
          <p:spPr bwMode="auto">
            <a:xfrm>
              <a:off x="1392" y="145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44" name="Line 10"/>
            <p:cNvSpPr>
              <a:spLocks noChangeShapeType="1"/>
            </p:cNvSpPr>
            <p:nvPr/>
          </p:nvSpPr>
          <p:spPr bwMode="auto">
            <a:xfrm>
              <a:off x="1680"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5" name="Rectangle 11" descr="花束"/>
            <p:cNvSpPr>
              <a:spLocks noChangeArrowheads="1"/>
            </p:cNvSpPr>
            <p:nvPr/>
          </p:nvSpPr>
          <p:spPr bwMode="auto">
            <a:xfrm>
              <a:off x="1928" y="145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46" name="Rectangle 12" descr="羊皮纸"/>
            <p:cNvSpPr>
              <a:spLocks noChangeArrowheads="1"/>
            </p:cNvSpPr>
            <p:nvPr/>
          </p:nvSpPr>
          <p:spPr bwMode="auto">
            <a:xfrm>
              <a:off x="2400" y="688"/>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47" name="Line 13"/>
            <p:cNvSpPr>
              <a:spLocks noChangeShapeType="1"/>
            </p:cNvSpPr>
            <p:nvPr/>
          </p:nvSpPr>
          <p:spPr bwMode="auto">
            <a:xfrm>
              <a:off x="2688"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8" name="Rectangle 14" descr="花束"/>
            <p:cNvSpPr>
              <a:spLocks noChangeArrowheads="1"/>
            </p:cNvSpPr>
            <p:nvPr/>
          </p:nvSpPr>
          <p:spPr bwMode="auto">
            <a:xfrm>
              <a:off x="3936"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49" name="Rectangle 15" descr="羊皮纸"/>
            <p:cNvSpPr>
              <a:spLocks noChangeArrowheads="1"/>
            </p:cNvSpPr>
            <p:nvPr/>
          </p:nvSpPr>
          <p:spPr bwMode="auto">
            <a:xfrm>
              <a:off x="2400" y="145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50" name="Line 16"/>
            <p:cNvSpPr>
              <a:spLocks noChangeShapeType="1"/>
            </p:cNvSpPr>
            <p:nvPr/>
          </p:nvSpPr>
          <p:spPr bwMode="auto">
            <a:xfrm>
              <a:off x="2688"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1" name="Rectangle 17" descr="花束"/>
            <p:cNvSpPr>
              <a:spLocks noChangeArrowheads="1"/>
            </p:cNvSpPr>
            <p:nvPr/>
          </p:nvSpPr>
          <p:spPr bwMode="auto">
            <a:xfrm>
              <a:off x="2928" y="145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52" name="Rectangle 18" descr="羊皮纸"/>
            <p:cNvSpPr>
              <a:spLocks noChangeArrowheads="1"/>
            </p:cNvSpPr>
            <p:nvPr/>
          </p:nvSpPr>
          <p:spPr bwMode="auto">
            <a:xfrm>
              <a:off x="3408" y="688"/>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53" name="Line 19"/>
            <p:cNvSpPr>
              <a:spLocks noChangeShapeType="1"/>
            </p:cNvSpPr>
            <p:nvPr/>
          </p:nvSpPr>
          <p:spPr bwMode="auto">
            <a:xfrm>
              <a:off x="3696" y="68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4" name="Rectangle 20" descr="花束"/>
            <p:cNvSpPr>
              <a:spLocks noChangeArrowheads="1"/>
            </p:cNvSpPr>
            <p:nvPr/>
          </p:nvSpPr>
          <p:spPr bwMode="auto">
            <a:xfrm>
              <a:off x="3984" y="688"/>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55" name="Rectangle 21" descr="羊皮纸"/>
            <p:cNvSpPr>
              <a:spLocks noChangeArrowheads="1"/>
            </p:cNvSpPr>
            <p:nvPr/>
          </p:nvSpPr>
          <p:spPr bwMode="auto">
            <a:xfrm>
              <a:off x="3408" y="145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56" name="Line 22"/>
            <p:cNvSpPr>
              <a:spLocks noChangeShapeType="1"/>
            </p:cNvSpPr>
            <p:nvPr/>
          </p:nvSpPr>
          <p:spPr bwMode="auto">
            <a:xfrm>
              <a:off x="3696"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7" name="Rectangle 23" descr="花束"/>
            <p:cNvSpPr>
              <a:spLocks noChangeArrowheads="1"/>
            </p:cNvSpPr>
            <p:nvPr/>
          </p:nvSpPr>
          <p:spPr bwMode="auto">
            <a:xfrm>
              <a:off x="3984" y="145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58" name="Rectangle 24" descr="羊皮纸"/>
            <p:cNvSpPr>
              <a:spLocks noChangeArrowheads="1"/>
            </p:cNvSpPr>
            <p:nvPr/>
          </p:nvSpPr>
          <p:spPr bwMode="auto">
            <a:xfrm>
              <a:off x="4416" y="145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59" name="Line 25"/>
            <p:cNvSpPr>
              <a:spLocks noChangeShapeType="1"/>
            </p:cNvSpPr>
            <p:nvPr/>
          </p:nvSpPr>
          <p:spPr bwMode="auto">
            <a:xfrm>
              <a:off x="4704" y="1456"/>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0" name="Rectangle 26" descr="花束"/>
            <p:cNvSpPr>
              <a:spLocks noChangeArrowheads="1"/>
            </p:cNvSpPr>
            <p:nvPr/>
          </p:nvSpPr>
          <p:spPr bwMode="auto">
            <a:xfrm>
              <a:off x="4992" y="145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61" name="Line 27"/>
            <p:cNvSpPr>
              <a:spLocks noChangeShapeType="1"/>
            </p:cNvSpPr>
            <p:nvPr/>
          </p:nvSpPr>
          <p:spPr bwMode="auto">
            <a:xfrm>
              <a:off x="1152" y="88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2" name="Line 28"/>
            <p:cNvSpPr>
              <a:spLocks noChangeShapeType="1"/>
            </p:cNvSpPr>
            <p:nvPr/>
          </p:nvSpPr>
          <p:spPr bwMode="auto">
            <a:xfrm>
              <a:off x="2016" y="1648"/>
              <a:ext cx="384"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3" name="Line 29"/>
            <p:cNvSpPr>
              <a:spLocks noChangeShapeType="1"/>
            </p:cNvSpPr>
            <p:nvPr/>
          </p:nvSpPr>
          <p:spPr bwMode="auto">
            <a:xfrm>
              <a:off x="3072" y="1648"/>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4" name="Line 30"/>
            <p:cNvSpPr>
              <a:spLocks noChangeShapeType="1"/>
            </p:cNvSpPr>
            <p:nvPr/>
          </p:nvSpPr>
          <p:spPr bwMode="auto">
            <a:xfrm>
              <a:off x="4080" y="1648"/>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5" name="Line 31"/>
            <p:cNvSpPr>
              <a:spLocks noChangeShapeType="1"/>
            </p:cNvSpPr>
            <p:nvPr/>
          </p:nvSpPr>
          <p:spPr bwMode="auto">
            <a:xfrm>
              <a:off x="4080" y="880"/>
              <a:ext cx="336" cy="0"/>
            </a:xfrm>
            <a:prstGeom prst="line">
              <a:avLst/>
            </a:prstGeom>
            <a:noFill/>
            <a:ln w="38100">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6" name="Text Box 32"/>
            <p:cNvSpPr txBox="1">
              <a:spLocks noChangeArrowheads="1"/>
            </p:cNvSpPr>
            <p:nvPr/>
          </p:nvSpPr>
          <p:spPr bwMode="auto">
            <a:xfrm>
              <a:off x="4945" y="651"/>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ym typeface="Symbol" pitchFamily="18" charset="2"/>
                </a:rPr>
                <a:t></a:t>
              </a:r>
              <a:endParaRPr lang="en-US" altLang="zh-CN"/>
            </a:p>
          </p:txBody>
        </p:sp>
        <p:sp>
          <p:nvSpPr>
            <p:cNvPr id="95267" name="Text Box 33"/>
            <p:cNvSpPr txBox="1">
              <a:spLocks noChangeArrowheads="1"/>
            </p:cNvSpPr>
            <p:nvPr/>
          </p:nvSpPr>
          <p:spPr bwMode="auto">
            <a:xfrm>
              <a:off x="4961" y="142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5268" name="Text Box 34"/>
            <p:cNvSpPr txBox="1">
              <a:spLocks noChangeArrowheads="1"/>
            </p:cNvSpPr>
            <p:nvPr/>
          </p:nvSpPr>
          <p:spPr bwMode="auto">
            <a:xfrm>
              <a:off x="384" y="2542"/>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CH</a:t>
              </a:r>
              <a:r>
                <a:rPr lang="en-US" altLang="zh-CN" sz="2800">
                  <a:solidFill>
                    <a:schemeClr val="tx2"/>
                  </a:solidFill>
                </a:rPr>
                <a:t>.first</a:t>
              </a:r>
              <a:endParaRPr lang="en-US" altLang="zh-CN"/>
            </a:p>
          </p:txBody>
        </p:sp>
        <p:sp>
          <p:nvSpPr>
            <p:cNvPr id="95269" name="Rectangle 35"/>
            <p:cNvSpPr>
              <a:spLocks noChangeArrowheads="1"/>
            </p:cNvSpPr>
            <p:nvPr/>
          </p:nvSpPr>
          <p:spPr bwMode="auto">
            <a:xfrm>
              <a:off x="1400" y="2533"/>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70" name="Line 36"/>
            <p:cNvSpPr>
              <a:spLocks noChangeShapeType="1"/>
            </p:cNvSpPr>
            <p:nvPr/>
          </p:nvSpPr>
          <p:spPr bwMode="auto">
            <a:xfrm>
              <a:off x="1680" y="2536"/>
              <a:ext cx="0" cy="32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1" name="Rectangle 37" descr="花束"/>
            <p:cNvSpPr>
              <a:spLocks noChangeArrowheads="1"/>
            </p:cNvSpPr>
            <p:nvPr/>
          </p:nvSpPr>
          <p:spPr bwMode="auto">
            <a:xfrm>
              <a:off x="1928" y="2533"/>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72" name="Rectangle 38" descr="羊皮纸"/>
            <p:cNvSpPr>
              <a:spLocks noChangeArrowheads="1"/>
            </p:cNvSpPr>
            <p:nvPr/>
          </p:nvSpPr>
          <p:spPr bwMode="auto">
            <a:xfrm>
              <a:off x="2400" y="2536"/>
              <a:ext cx="528"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73" name="Line 39"/>
            <p:cNvSpPr>
              <a:spLocks noChangeShapeType="1"/>
            </p:cNvSpPr>
            <p:nvPr/>
          </p:nvSpPr>
          <p:spPr bwMode="auto">
            <a:xfrm>
              <a:off x="2688" y="252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4" name="Rectangle 40" descr="花束"/>
            <p:cNvSpPr>
              <a:spLocks noChangeArrowheads="1"/>
            </p:cNvSpPr>
            <p:nvPr/>
          </p:nvSpPr>
          <p:spPr bwMode="auto">
            <a:xfrm>
              <a:off x="2928" y="2536"/>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75" name="Rectangle 41" descr="羊皮纸"/>
            <p:cNvSpPr>
              <a:spLocks noChangeArrowheads="1"/>
            </p:cNvSpPr>
            <p:nvPr/>
          </p:nvSpPr>
          <p:spPr bwMode="auto">
            <a:xfrm>
              <a:off x="3408" y="2536"/>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76" name="Line 42"/>
            <p:cNvSpPr>
              <a:spLocks noChangeShapeType="1"/>
            </p:cNvSpPr>
            <p:nvPr/>
          </p:nvSpPr>
          <p:spPr bwMode="auto">
            <a:xfrm>
              <a:off x="3704" y="2528"/>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7" name="Rectangle 43" descr="花束"/>
            <p:cNvSpPr>
              <a:spLocks noChangeArrowheads="1"/>
            </p:cNvSpPr>
            <p:nvPr/>
          </p:nvSpPr>
          <p:spPr bwMode="auto">
            <a:xfrm>
              <a:off x="3984" y="2536"/>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78" name="Line 44"/>
            <p:cNvSpPr>
              <a:spLocks noChangeShapeType="1"/>
            </p:cNvSpPr>
            <p:nvPr/>
          </p:nvSpPr>
          <p:spPr bwMode="auto">
            <a:xfrm>
              <a:off x="1152" y="2709"/>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9" name="Line 45"/>
            <p:cNvSpPr>
              <a:spLocks noChangeShapeType="1"/>
            </p:cNvSpPr>
            <p:nvPr/>
          </p:nvSpPr>
          <p:spPr bwMode="auto">
            <a:xfrm>
              <a:off x="2064" y="270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0" name="Line 46"/>
            <p:cNvSpPr>
              <a:spLocks noChangeShapeType="1"/>
            </p:cNvSpPr>
            <p:nvPr/>
          </p:nvSpPr>
          <p:spPr bwMode="auto">
            <a:xfrm>
              <a:off x="3072" y="2709"/>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1" name="Line 47"/>
            <p:cNvSpPr>
              <a:spLocks noChangeShapeType="1"/>
            </p:cNvSpPr>
            <p:nvPr/>
          </p:nvSpPr>
          <p:spPr bwMode="auto">
            <a:xfrm>
              <a:off x="2160" y="3429"/>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2" name="Line 48"/>
            <p:cNvSpPr>
              <a:spLocks noChangeShapeType="1"/>
            </p:cNvSpPr>
            <p:nvPr/>
          </p:nvSpPr>
          <p:spPr bwMode="auto">
            <a:xfrm flipV="1">
              <a:off x="2160" y="3056"/>
              <a:ext cx="0" cy="38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3" name="Line 49"/>
            <p:cNvSpPr>
              <a:spLocks noChangeShapeType="1"/>
            </p:cNvSpPr>
            <p:nvPr/>
          </p:nvSpPr>
          <p:spPr bwMode="auto">
            <a:xfrm>
              <a:off x="2160" y="3064"/>
              <a:ext cx="22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4" name="Line 50"/>
            <p:cNvSpPr>
              <a:spLocks noChangeShapeType="1"/>
            </p:cNvSpPr>
            <p:nvPr/>
          </p:nvSpPr>
          <p:spPr bwMode="auto">
            <a:xfrm>
              <a:off x="4080" y="2728"/>
              <a:ext cx="2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5" name="Line 51"/>
            <p:cNvSpPr>
              <a:spLocks noChangeShapeType="1"/>
            </p:cNvSpPr>
            <p:nvPr/>
          </p:nvSpPr>
          <p:spPr bwMode="auto">
            <a:xfrm>
              <a:off x="4360" y="2728"/>
              <a:ext cx="0" cy="33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6" name="Text Box 52"/>
            <p:cNvSpPr txBox="1">
              <a:spLocks noChangeArrowheads="1"/>
            </p:cNvSpPr>
            <p:nvPr/>
          </p:nvSpPr>
          <p:spPr bwMode="auto">
            <a:xfrm>
              <a:off x="2428" y="659"/>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5287" name="Text Box 53"/>
            <p:cNvSpPr txBox="1">
              <a:spLocks noChangeArrowheads="1"/>
            </p:cNvSpPr>
            <p:nvPr/>
          </p:nvSpPr>
          <p:spPr bwMode="auto">
            <a:xfrm>
              <a:off x="2428" y="250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1  0</a:t>
              </a:r>
              <a:endParaRPr lang="en-US" altLang="zh-CN"/>
            </a:p>
          </p:txBody>
        </p:sp>
        <p:sp>
          <p:nvSpPr>
            <p:cNvPr id="95288" name="Text Box 54"/>
            <p:cNvSpPr txBox="1">
              <a:spLocks noChangeArrowheads="1"/>
            </p:cNvSpPr>
            <p:nvPr/>
          </p:nvSpPr>
          <p:spPr bwMode="auto">
            <a:xfrm>
              <a:off x="1392" y="142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5289" name="Text Box 55"/>
            <p:cNvSpPr txBox="1">
              <a:spLocks noChangeArrowheads="1"/>
            </p:cNvSpPr>
            <p:nvPr/>
          </p:nvSpPr>
          <p:spPr bwMode="auto">
            <a:xfrm>
              <a:off x="3408" y="2507"/>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-1 4</a:t>
              </a:r>
              <a:endParaRPr lang="en-US" altLang="zh-CN"/>
            </a:p>
          </p:txBody>
        </p:sp>
        <p:sp>
          <p:nvSpPr>
            <p:cNvPr id="95290" name="Text Box 56"/>
            <p:cNvSpPr txBox="1">
              <a:spLocks noChangeArrowheads="1"/>
            </p:cNvSpPr>
            <p:nvPr/>
          </p:nvSpPr>
          <p:spPr bwMode="auto">
            <a:xfrm>
              <a:off x="3408" y="659"/>
              <a:ext cx="5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5291" name="Text Box 57"/>
            <p:cNvSpPr txBox="1">
              <a:spLocks noChangeArrowheads="1"/>
            </p:cNvSpPr>
            <p:nvPr/>
          </p:nvSpPr>
          <p:spPr bwMode="auto">
            <a:xfrm>
              <a:off x="2428" y="1427"/>
              <a:ext cx="5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3  6</a:t>
              </a:r>
              <a:endParaRPr lang="en-US" altLang="zh-CN"/>
            </a:p>
          </p:txBody>
        </p:sp>
        <p:sp>
          <p:nvSpPr>
            <p:cNvPr id="95292" name="Text Box 58"/>
            <p:cNvSpPr txBox="1">
              <a:spLocks noChangeArrowheads="1"/>
            </p:cNvSpPr>
            <p:nvPr/>
          </p:nvSpPr>
          <p:spPr bwMode="auto">
            <a:xfrm>
              <a:off x="3383" y="1427"/>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95293" name="Text Box 59"/>
            <p:cNvSpPr txBox="1">
              <a:spLocks noChangeArrowheads="1"/>
            </p:cNvSpPr>
            <p:nvPr/>
          </p:nvSpPr>
          <p:spPr bwMode="auto">
            <a:xfrm>
              <a:off x="4428" y="659"/>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95294" name="Text Box 60"/>
            <p:cNvSpPr txBox="1">
              <a:spLocks noChangeArrowheads="1"/>
            </p:cNvSpPr>
            <p:nvPr/>
          </p:nvSpPr>
          <p:spPr bwMode="auto">
            <a:xfrm>
              <a:off x="4476" y="1427"/>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sp>
          <p:nvSpPr>
            <p:cNvPr id="95295" name="Line 61"/>
            <p:cNvSpPr>
              <a:spLocks noChangeShapeType="1"/>
            </p:cNvSpPr>
            <p:nvPr/>
          </p:nvSpPr>
          <p:spPr bwMode="auto">
            <a:xfrm>
              <a:off x="5281" y="499"/>
              <a:ext cx="124" cy="207"/>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6" name="Text Box 62"/>
            <p:cNvSpPr txBox="1">
              <a:spLocks noChangeArrowheads="1"/>
            </p:cNvSpPr>
            <p:nvPr/>
          </p:nvSpPr>
          <p:spPr bwMode="auto">
            <a:xfrm>
              <a:off x="4959" y="275"/>
              <a:ext cx="3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pa</a:t>
              </a:r>
              <a:endParaRPr lang="en-US" altLang="zh-CN"/>
            </a:p>
          </p:txBody>
        </p:sp>
        <p:sp>
          <p:nvSpPr>
            <p:cNvPr id="95297" name="Rectangle 63" descr="花束"/>
            <p:cNvSpPr>
              <a:spLocks noChangeArrowheads="1"/>
            </p:cNvSpPr>
            <p:nvPr/>
          </p:nvSpPr>
          <p:spPr bwMode="auto">
            <a:xfrm>
              <a:off x="2928"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98" name="Rectangle 64" descr="花束"/>
            <p:cNvSpPr>
              <a:spLocks noChangeArrowheads="1"/>
            </p:cNvSpPr>
            <p:nvPr/>
          </p:nvSpPr>
          <p:spPr bwMode="auto">
            <a:xfrm>
              <a:off x="1920" y="688"/>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299" name="Line 65"/>
            <p:cNvSpPr>
              <a:spLocks noChangeShapeType="1"/>
            </p:cNvSpPr>
            <p:nvPr/>
          </p:nvSpPr>
          <p:spPr bwMode="auto">
            <a:xfrm>
              <a:off x="3040" y="872"/>
              <a:ext cx="347" cy="1"/>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0" name="Line 66"/>
            <p:cNvSpPr>
              <a:spLocks noChangeShapeType="1"/>
            </p:cNvSpPr>
            <p:nvPr/>
          </p:nvSpPr>
          <p:spPr bwMode="auto">
            <a:xfrm>
              <a:off x="2016" y="880"/>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1" name="Line 67"/>
            <p:cNvSpPr>
              <a:spLocks noChangeShapeType="1"/>
            </p:cNvSpPr>
            <p:nvPr/>
          </p:nvSpPr>
          <p:spPr bwMode="auto">
            <a:xfrm flipV="1">
              <a:off x="4394" y="3627"/>
              <a:ext cx="192" cy="147"/>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2" name="Text Box 68"/>
            <p:cNvSpPr txBox="1">
              <a:spLocks noChangeArrowheads="1"/>
            </p:cNvSpPr>
            <p:nvPr/>
          </p:nvSpPr>
          <p:spPr bwMode="auto">
            <a:xfrm>
              <a:off x="4087" y="3603"/>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rgbClr val="008080"/>
                  </a:solidFill>
                </a:rPr>
                <a:t>pc</a:t>
              </a:r>
              <a:endParaRPr lang="en-US" altLang="zh-CN"/>
            </a:p>
          </p:txBody>
        </p:sp>
        <p:sp>
          <p:nvSpPr>
            <p:cNvPr id="95303" name="Rectangle 69" descr="羊皮纸"/>
            <p:cNvSpPr>
              <a:spLocks noChangeArrowheads="1"/>
            </p:cNvSpPr>
            <p:nvPr/>
          </p:nvSpPr>
          <p:spPr bwMode="auto">
            <a:xfrm>
              <a:off x="2400" y="3237"/>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304" name="Rectangle 70" descr="花束"/>
            <p:cNvSpPr>
              <a:spLocks noChangeArrowheads="1"/>
            </p:cNvSpPr>
            <p:nvPr/>
          </p:nvSpPr>
          <p:spPr bwMode="auto">
            <a:xfrm>
              <a:off x="2976" y="3237"/>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305" name="Text Box 71"/>
            <p:cNvSpPr txBox="1">
              <a:spLocks noChangeArrowheads="1"/>
            </p:cNvSpPr>
            <p:nvPr/>
          </p:nvSpPr>
          <p:spPr bwMode="auto">
            <a:xfrm>
              <a:off x="2375" y="3208"/>
              <a:ext cx="64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-9 10</a:t>
              </a:r>
              <a:endParaRPr lang="en-US" altLang="zh-CN"/>
            </a:p>
          </p:txBody>
        </p:sp>
        <p:sp>
          <p:nvSpPr>
            <p:cNvPr id="95306" name="Line 72"/>
            <p:cNvSpPr>
              <a:spLocks noChangeShapeType="1"/>
            </p:cNvSpPr>
            <p:nvPr/>
          </p:nvSpPr>
          <p:spPr bwMode="auto">
            <a:xfrm flipV="1">
              <a:off x="4319" y="1832"/>
              <a:ext cx="209" cy="206"/>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7" name="Text Box 73"/>
            <p:cNvSpPr txBox="1">
              <a:spLocks noChangeArrowheads="1"/>
            </p:cNvSpPr>
            <p:nvPr/>
          </p:nvSpPr>
          <p:spPr bwMode="auto">
            <a:xfrm>
              <a:off x="3970" y="1897"/>
              <a:ext cx="36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accent2"/>
                  </a:solidFill>
                </a:rPr>
                <a:t>pb</a:t>
              </a:r>
              <a:endParaRPr lang="en-US" altLang="zh-CN"/>
            </a:p>
          </p:txBody>
        </p:sp>
        <p:grpSp>
          <p:nvGrpSpPr>
            <p:cNvPr id="95308" name="Group 74"/>
            <p:cNvGrpSpPr>
              <a:grpSpLocks/>
            </p:cNvGrpSpPr>
            <p:nvPr/>
          </p:nvGrpSpPr>
          <p:grpSpPr bwMode="auto">
            <a:xfrm>
              <a:off x="372" y="1446"/>
              <a:ext cx="1014" cy="852"/>
              <a:chOff x="372" y="1390"/>
              <a:chExt cx="1014" cy="852"/>
            </a:xfrm>
          </p:grpSpPr>
          <p:sp>
            <p:nvSpPr>
              <p:cNvPr id="95323" name="Rectangle 75"/>
              <p:cNvSpPr>
                <a:spLocks noChangeArrowheads="1"/>
              </p:cNvSpPr>
              <p:nvPr/>
            </p:nvSpPr>
            <p:spPr bwMode="auto">
              <a:xfrm>
                <a:off x="378" y="1390"/>
                <a:ext cx="528" cy="336"/>
              </a:xfrm>
              <a:prstGeom prst="rect">
                <a:avLst/>
              </a:prstGeom>
              <a:solidFill>
                <a:srgbClr val="FF6600"/>
              </a:solid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324" name="Line 76"/>
              <p:cNvSpPr>
                <a:spLocks noChangeShapeType="1"/>
              </p:cNvSpPr>
              <p:nvPr/>
            </p:nvSpPr>
            <p:spPr bwMode="auto">
              <a:xfrm>
                <a:off x="666" y="139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5" name="Text Box 77"/>
              <p:cNvSpPr txBox="1">
                <a:spLocks noChangeArrowheads="1"/>
              </p:cNvSpPr>
              <p:nvPr/>
            </p:nvSpPr>
            <p:spPr bwMode="auto">
              <a:xfrm>
                <a:off x="372" y="1915"/>
                <a:ext cx="7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latin typeface="Arial Narrow" pitchFamily="34" charset="0"/>
                  </a:rPr>
                  <a:t>BH</a:t>
                </a:r>
                <a:r>
                  <a:rPr lang="en-US" altLang="zh-CN" sz="2800">
                    <a:solidFill>
                      <a:schemeClr val="tx2"/>
                    </a:solidFill>
                  </a:rPr>
                  <a:t>.first</a:t>
                </a:r>
                <a:endParaRPr lang="en-US" altLang="zh-CN"/>
              </a:p>
            </p:txBody>
          </p:sp>
          <p:sp>
            <p:nvSpPr>
              <p:cNvPr id="95326" name="Line 78"/>
              <p:cNvSpPr>
                <a:spLocks noChangeShapeType="1"/>
              </p:cNvSpPr>
              <p:nvPr/>
            </p:nvSpPr>
            <p:spPr bwMode="auto">
              <a:xfrm flipH="1" flipV="1">
                <a:off x="615" y="1768"/>
                <a:ext cx="5" cy="178"/>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7" name="Rectangle 79" descr="花束"/>
              <p:cNvSpPr>
                <a:spLocks noChangeArrowheads="1"/>
              </p:cNvSpPr>
              <p:nvPr/>
            </p:nvSpPr>
            <p:spPr bwMode="auto">
              <a:xfrm>
                <a:off x="906" y="1390"/>
                <a:ext cx="240"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328" name="Line 80"/>
              <p:cNvSpPr>
                <a:spLocks noChangeShapeType="1"/>
              </p:cNvSpPr>
              <p:nvPr/>
            </p:nvSpPr>
            <p:spPr bwMode="auto">
              <a:xfrm>
                <a:off x="1002" y="1582"/>
                <a:ext cx="384"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5309" name="Line 81"/>
            <p:cNvSpPr>
              <a:spLocks noChangeShapeType="1"/>
            </p:cNvSpPr>
            <p:nvPr/>
          </p:nvSpPr>
          <p:spPr bwMode="auto">
            <a:xfrm>
              <a:off x="2700" y="3234"/>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0" name="Rectangle 82" descr="羊皮纸"/>
            <p:cNvSpPr>
              <a:spLocks noChangeArrowheads="1"/>
            </p:cNvSpPr>
            <p:nvPr/>
          </p:nvSpPr>
          <p:spPr bwMode="auto">
            <a:xfrm>
              <a:off x="3408" y="3245"/>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311" name="Rectangle 83" descr="花束"/>
            <p:cNvSpPr>
              <a:spLocks noChangeArrowheads="1"/>
            </p:cNvSpPr>
            <p:nvPr/>
          </p:nvSpPr>
          <p:spPr bwMode="auto">
            <a:xfrm>
              <a:off x="3984" y="3245"/>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312" name="Line 84"/>
            <p:cNvSpPr>
              <a:spLocks noChangeShapeType="1"/>
            </p:cNvSpPr>
            <p:nvPr/>
          </p:nvSpPr>
          <p:spPr bwMode="auto">
            <a:xfrm>
              <a:off x="3072" y="3420"/>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3" name="Text Box 85"/>
            <p:cNvSpPr txBox="1">
              <a:spLocks noChangeArrowheads="1"/>
            </p:cNvSpPr>
            <p:nvPr/>
          </p:nvSpPr>
          <p:spPr bwMode="auto">
            <a:xfrm>
              <a:off x="3468" y="3224"/>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7 12</a:t>
              </a:r>
              <a:endParaRPr lang="en-US" altLang="zh-CN"/>
            </a:p>
          </p:txBody>
        </p:sp>
        <p:sp>
          <p:nvSpPr>
            <p:cNvPr id="95314" name="Line 86"/>
            <p:cNvSpPr>
              <a:spLocks noChangeShapeType="1"/>
            </p:cNvSpPr>
            <p:nvPr/>
          </p:nvSpPr>
          <p:spPr bwMode="auto">
            <a:xfrm>
              <a:off x="3699" y="3251"/>
              <a:ext cx="0" cy="32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5" name="Rectangle 88" descr="羊皮纸"/>
            <p:cNvSpPr>
              <a:spLocks noChangeArrowheads="1"/>
            </p:cNvSpPr>
            <p:nvPr/>
          </p:nvSpPr>
          <p:spPr bwMode="auto">
            <a:xfrm>
              <a:off x="4416" y="3245"/>
              <a:ext cx="576" cy="336"/>
            </a:xfrm>
            <a:prstGeom prst="rect">
              <a:avLst/>
            </a:prstGeom>
            <a:blipFill dpi="0" rotWithShape="0">
              <a:blip r:embed="rId2"/>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316" name="Rectangle 89" descr="花束"/>
            <p:cNvSpPr>
              <a:spLocks noChangeArrowheads="1"/>
            </p:cNvSpPr>
            <p:nvPr/>
          </p:nvSpPr>
          <p:spPr bwMode="auto">
            <a:xfrm>
              <a:off x="4992" y="3245"/>
              <a:ext cx="192" cy="336"/>
            </a:xfrm>
            <a:prstGeom prst="rect">
              <a:avLst/>
            </a:prstGeom>
            <a:blipFill dpi="0" rotWithShape="0">
              <a:blip r:embed="rId3"/>
              <a:srcRect/>
              <a:tile tx="0" ty="0" sx="100000" sy="100000" flip="none" algn="tl"/>
            </a:blipFill>
            <a:ln w="9525">
              <a:solidFill>
                <a:schemeClr val="accent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5317" name="Line 90"/>
            <p:cNvSpPr>
              <a:spLocks noChangeShapeType="1"/>
            </p:cNvSpPr>
            <p:nvPr/>
          </p:nvSpPr>
          <p:spPr bwMode="auto">
            <a:xfrm>
              <a:off x="4080" y="3413"/>
              <a:ext cx="336"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8" name="Text Box 91"/>
            <p:cNvSpPr txBox="1">
              <a:spLocks noChangeArrowheads="1"/>
            </p:cNvSpPr>
            <p:nvPr/>
          </p:nvSpPr>
          <p:spPr bwMode="auto">
            <a:xfrm>
              <a:off x="4464" y="3216"/>
              <a:ext cx="5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8 14</a:t>
              </a:r>
              <a:endParaRPr lang="en-US" altLang="zh-CN"/>
            </a:p>
          </p:txBody>
        </p:sp>
        <p:sp>
          <p:nvSpPr>
            <p:cNvPr id="95319" name="Text Box 87"/>
            <p:cNvSpPr txBox="1">
              <a:spLocks noChangeArrowheads="1"/>
            </p:cNvSpPr>
            <p:nvPr/>
          </p:nvSpPr>
          <p:spPr bwMode="auto">
            <a:xfrm>
              <a:off x="4955" y="318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sym typeface="Symbol" pitchFamily="18" charset="2"/>
                </a:rPr>
                <a:t></a:t>
              </a:r>
              <a:endParaRPr lang="en-US" altLang="zh-CN"/>
            </a:p>
          </p:txBody>
        </p:sp>
        <p:sp>
          <p:nvSpPr>
            <p:cNvPr id="95320" name="Line 92"/>
            <p:cNvSpPr>
              <a:spLocks noChangeShapeType="1"/>
            </p:cNvSpPr>
            <p:nvPr/>
          </p:nvSpPr>
          <p:spPr bwMode="auto">
            <a:xfrm>
              <a:off x="4690" y="3250"/>
              <a:ext cx="0" cy="327"/>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1" name="Line 93"/>
            <p:cNvSpPr>
              <a:spLocks noChangeShapeType="1"/>
            </p:cNvSpPr>
            <p:nvPr/>
          </p:nvSpPr>
          <p:spPr bwMode="auto">
            <a:xfrm flipH="1" flipV="1">
              <a:off x="4581" y="1828"/>
              <a:ext cx="129" cy="214"/>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2" name="Text Box 94"/>
            <p:cNvSpPr txBox="1">
              <a:spLocks noChangeArrowheads="1"/>
            </p:cNvSpPr>
            <p:nvPr/>
          </p:nvSpPr>
          <p:spPr bwMode="auto">
            <a:xfrm>
              <a:off x="4751" y="1879"/>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rgbClr val="800080"/>
                  </a:solidFill>
                </a:rPr>
                <a:t>p</a:t>
              </a:r>
              <a:endParaRPr lang="en-US" altLang="zh-CN">
                <a:solidFill>
                  <a:srgbClr val="800080"/>
                </a:solidFill>
              </a:endParaRPr>
            </a:p>
          </p:txBody>
        </p:sp>
      </p:grpSp>
      <p:sp>
        <p:nvSpPr>
          <p:cNvPr id="95236" name="AutoShape 96">
            <a:hlinkClick r:id="rId4" action="ppaction://hlinksldjump" highlightClick="1"/>
          </p:cNvPr>
          <p:cNvSpPr>
            <a:spLocks noChangeArrowheads="1"/>
          </p:cNvSpPr>
          <p:nvPr/>
        </p:nvSpPr>
        <p:spPr bwMode="auto">
          <a:xfrm>
            <a:off x="8229600" y="6221413"/>
            <a:ext cx="585788" cy="381000"/>
          </a:xfrm>
          <a:prstGeom prst="actionButtonBackPrevious">
            <a:avLst/>
          </a:prstGeom>
          <a:solidFill>
            <a:srgbClr val="C0C0C0"/>
          </a:solidFill>
          <a:ln w="0">
            <a:solidFill>
              <a:srgbClr val="FFFFFF"/>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Tree>
  </p:cSld>
  <p:clrMapOvr>
    <a:masterClrMapping/>
  </p:clrMapOvr>
  <p:transition>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93C66537-A706-451B-8FE2-2DC20695F42F}" type="slidenum">
              <a:rPr lang="en-US" altLang="zh-CN" sz="1400" smtClean="0"/>
              <a:pPr algn="ctr" eaLnBrk="1" hangingPunct="1"/>
              <a:t>117</a:t>
            </a:fld>
            <a:endParaRPr lang="en-US" altLang="zh-CN" sz="1400" smtClean="0"/>
          </a:p>
        </p:txBody>
      </p:sp>
      <p:sp>
        <p:nvSpPr>
          <p:cNvPr id="279554" name="Rectangle 2"/>
          <p:cNvSpPr>
            <a:spLocks noGrp="1" noChangeArrowheads="1"/>
          </p:cNvSpPr>
          <p:nvPr>
            <p:ph type="title"/>
          </p:nvPr>
        </p:nvSpPr>
        <p:spPr>
          <a:xfrm>
            <a:off x="1524000" y="381000"/>
            <a:ext cx="5867400" cy="1227138"/>
          </a:xfrm>
        </p:spPr>
        <p:txBody>
          <a:bodyPr/>
          <a:lstStyle/>
          <a:p>
            <a:pPr eaLnBrk="1" hangingPunct="1">
              <a:defRPr/>
            </a:pPr>
            <a:r>
              <a:rPr lang="zh-CN" altLang="en-US" b="1" smtClean="0">
                <a:solidFill>
                  <a:srgbClr val="CC0000"/>
                </a:solidFill>
                <a:effectLst>
                  <a:outerShdw blurRad="38100" dist="38100" dir="2700000" algn="tl">
                    <a:srgbClr val="C0C0C0"/>
                  </a:outerShdw>
                </a:effectLst>
                <a:latin typeface="华文新魏" pitchFamily="2" charset="-122"/>
                <a:ea typeface="华文新魏" pitchFamily="2" charset="-122"/>
              </a:rPr>
              <a:t>循环链表 </a:t>
            </a:r>
            <a:r>
              <a:rPr lang="en-US" altLang="zh-CN" b="1" smtClean="0">
                <a:solidFill>
                  <a:srgbClr val="CC0000"/>
                </a:solidFill>
                <a:effectLst>
                  <a:outerShdw blurRad="38100" dist="38100" dir="2700000" algn="tl">
                    <a:srgbClr val="C0C0C0"/>
                  </a:outerShdw>
                </a:effectLst>
                <a:latin typeface="华文新魏" pitchFamily="2" charset="-122"/>
                <a:ea typeface="华文新魏" pitchFamily="2" charset="-122"/>
              </a:rPr>
              <a:t>(Circular List)</a:t>
            </a:r>
            <a:endParaRPr lang="en-US" altLang="zh-CN" smtClean="0">
              <a:latin typeface="华文新魏" pitchFamily="2" charset="-122"/>
              <a:ea typeface="华文新魏" pitchFamily="2" charset="-122"/>
            </a:endParaRPr>
          </a:p>
        </p:txBody>
      </p:sp>
      <p:sp>
        <p:nvSpPr>
          <p:cNvPr id="96260" name="Rectangle 3"/>
          <p:cNvSpPr>
            <a:spLocks noGrp="1" noChangeArrowheads="1"/>
          </p:cNvSpPr>
          <p:nvPr>
            <p:ph type="body" idx="1"/>
          </p:nvPr>
        </p:nvSpPr>
        <p:spPr>
          <a:xfrm>
            <a:off x="685800" y="1498600"/>
            <a:ext cx="8001000" cy="4953000"/>
          </a:xfrm>
        </p:spPr>
        <p:txBody>
          <a:bodyPr/>
          <a:lstStyle/>
          <a:p>
            <a:pPr eaLnBrk="1" hangingPunct="1">
              <a:buClr>
                <a:srgbClr val="800080"/>
              </a:buClr>
              <a:buSzPct val="50000"/>
            </a:pPr>
            <a:r>
              <a:rPr lang="zh-CN" altLang="en-US" sz="3000" b="1" smtClean="0">
                <a:ea typeface="仿宋_GB2312" pitchFamily="49" charset="-122"/>
              </a:rPr>
              <a:t>循环链表是单链表的变形。</a:t>
            </a:r>
          </a:p>
          <a:p>
            <a:pPr eaLnBrk="1" hangingPunct="1">
              <a:buClr>
                <a:srgbClr val="800080"/>
              </a:buClr>
              <a:buSzPct val="50000"/>
            </a:pPr>
            <a:r>
              <a:rPr lang="zh-CN" altLang="en-US" sz="3000" b="1" smtClean="0">
                <a:ea typeface="仿宋_GB2312" pitchFamily="49" charset="-122"/>
              </a:rPr>
              <a:t>循环链表的最后一个结点的 </a:t>
            </a:r>
            <a:r>
              <a:rPr lang="en-US" altLang="zh-CN" sz="3000" b="1" smtClean="0">
                <a:ea typeface="仿宋_GB2312" pitchFamily="49" charset="-122"/>
              </a:rPr>
              <a:t>link</a:t>
            </a:r>
            <a:r>
              <a:rPr lang="en-US" altLang="zh-CN" sz="3000" b="1" i="1" smtClean="0">
                <a:ea typeface="仿宋_GB2312" pitchFamily="49" charset="-122"/>
              </a:rPr>
              <a:t> </a:t>
            </a:r>
            <a:r>
              <a:rPr lang="zh-CN" altLang="en-US" sz="3000" b="1" smtClean="0">
                <a:ea typeface="仿宋_GB2312" pitchFamily="49" charset="-122"/>
              </a:rPr>
              <a:t>指针不为 </a:t>
            </a:r>
            <a:r>
              <a:rPr lang="en-US" altLang="zh-CN" sz="3000" b="1" smtClean="0">
                <a:ea typeface="仿宋_GB2312" pitchFamily="49" charset="-122"/>
              </a:rPr>
              <a:t>NULL</a:t>
            </a:r>
            <a:r>
              <a:rPr lang="zh-CN" altLang="en-US" sz="3000" b="1" smtClean="0">
                <a:ea typeface="仿宋_GB2312" pitchFamily="49" charset="-122"/>
              </a:rPr>
              <a:t>，而是指向了表的前端。</a:t>
            </a:r>
          </a:p>
          <a:p>
            <a:pPr eaLnBrk="1" hangingPunct="1">
              <a:buClr>
                <a:srgbClr val="800080"/>
              </a:buClr>
              <a:buSzPct val="50000"/>
            </a:pPr>
            <a:r>
              <a:rPr lang="zh-CN" altLang="en-US" sz="3000" b="1" smtClean="0">
                <a:ea typeface="仿宋_GB2312" pitchFamily="49" charset="-122"/>
              </a:rPr>
              <a:t>为简化操作，在循环链表中往往加入表头结点。</a:t>
            </a:r>
          </a:p>
          <a:p>
            <a:pPr eaLnBrk="1" hangingPunct="1">
              <a:buClr>
                <a:srgbClr val="800080"/>
              </a:buClr>
              <a:buSzPct val="50000"/>
            </a:pPr>
            <a:r>
              <a:rPr lang="zh-CN" altLang="en-US" sz="3000" b="1" smtClean="0">
                <a:ea typeface="仿宋_GB2312" pitchFamily="49" charset="-122"/>
              </a:rPr>
              <a:t>循环链表的特点是：只要知道表中某一结点的地址，就可搜寻到所有其他结点的地址。</a:t>
            </a:r>
            <a:endParaRPr lang="zh-CN" altLang="en-US" sz="3000" smtClean="0">
              <a:ea typeface="仿宋_GB2312" pitchFamily="49" charset="-122"/>
            </a:endParaRPr>
          </a:p>
        </p:txBody>
      </p:sp>
    </p:spTree>
  </p:cSld>
  <p:clrMapOvr>
    <a:masterClrMapping/>
  </p:clrMapOvr>
  <p:transition>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4C31D59C-1F5D-4420-B3C7-D9B764558912}" type="slidenum">
              <a:rPr lang="en-US" altLang="zh-CN" sz="1400" smtClean="0"/>
              <a:pPr algn="ctr" eaLnBrk="1" hangingPunct="1"/>
              <a:t>118</a:t>
            </a:fld>
            <a:endParaRPr lang="en-US" altLang="zh-CN" sz="1400" smtClean="0"/>
          </a:p>
        </p:txBody>
      </p:sp>
      <p:sp>
        <p:nvSpPr>
          <p:cNvPr id="280579" name="Rectangle 3"/>
          <p:cNvSpPr>
            <a:spLocks noGrp="1" noChangeArrowheads="1"/>
          </p:cNvSpPr>
          <p:nvPr>
            <p:ph type="body" idx="1"/>
          </p:nvPr>
        </p:nvSpPr>
        <p:spPr>
          <a:xfrm>
            <a:off x="685800" y="749300"/>
            <a:ext cx="7772400" cy="2971800"/>
          </a:xfrm>
        </p:spPr>
        <p:txBody>
          <a:bodyPr/>
          <a:lstStyle/>
          <a:p>
            <a:pPr eaLnBrk="1" hangingPunct="1">
              <a:lnSpc>
                <a:spcPct val="105000"/>
              </a:lnSpc>
              <a:spcBef>
                <a:spcPct val="10000"/>
              </a:spcBef>
              <a:buClr>
                <a:srgbClr val="FF7C80"/>
              </a:buClr>
              <a:buSzPct val="50000"/>
              <a:defRPr/>
            </a:pPr>
            <a:r>
              <a:rPr lang="zh-CN" altLang="en-US" sz="3000" b="1" smtClean="0">
                <a:effectLst>
                  <a:outerShdw blurRad="38100" dist="38100" dir="2700000" algn="tl">
                    <a:srgbClr val="C0C0C0"/>
                  </a:outerShdw>
                </a:effectLst>
                <a:ea typeface="仿宋_GB2312" pitchFamily="49" charset="-122"/>
              </a:rPr>
              <a:t>循环链表的示例</a:t>
            </a:r>
          </a:p>
          <a:p>
            <a:pPr eaLnBrk="1" hangingPunct="1">
              <a:lnSpc>
                <a:spcPct val="105000"/>
              </a:lnSpc>
              <a:spcBef>
                <a:spcPct val="10000"/>
              </a:spcBef>
              <a:buClr>
                <a:srgbClr val="FF7C80"/>
              </a:buClr>
              <a:buSzPct val="50000"/>
              <a:defRPr/>
            </a:pPr>
            <a:endParaRPr lang="zh-CN" altLang="en-US" sz="3000" b="1" smtClean="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endParaRPr lang="zh-CN" altLang="en-US" sz="3000" b="1" smtClean="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endParaRPr lang="zh-CN" altLang="en-US" sz="3000" b="1" smtClean="0">
              <a:effectLst>
                <a:outerShdw blurRad="38100" dist="38100" dir="2700000" algn="tl">
                  <a:srgbClr val="C0C0C0"/>
                </a:outerShdw>
              </a:effectLst>
              <a:ea typeface="仿宋_GB2312" pitchFamily="49" charset="-122"/>
            </a:endParaRPr>
          </a:p>
          <a:p>
            <a:pPr eaLnBrk="1" hangingPunct="1">
              <a:lnSpc>
                <a:spcPct val="105000"/>
              </a:lnSpc>
              <a:spcBef>
                <a:spcPct val="10000"/>
              </a:spcBef>
              <a:buClr>
                <a:srgbClr val="FF7C80"/>
              </a:buClr>
              <a:buSzPct val="50000"/>
              <a:defRPr/>
            </a:pPr>
            <a:r>
              <a:rPr lang="zh-CN" altLang="en-US" sz="3000" b="1" smtClean="0">
                <a:effectLst>
                  <a:outerShdw blurRad="38100" dist="38100" dir="2700000" algn="tl">
                    <a:srgbClr val="C0C0C0"/>
                  </a:outerShdw>
                </a:effectLst>
                <a:ea typeface="仿宋_GB2312" pitchFamily="49" charset="-122"/>
              </a:rPr>
              <a:t>带表头结点的循环链表</a:t>
            </a:r>
            <a:r>
              <a:rPr lang="zh-CN" altLang="en-US" sz="3000" smtClean="0">
                <a:ea typeface="仿宋_GB2312" pitchFamily="49" charset="-122"/>
              </a:rPr>
              <a:t> </a:t>
            </a:r>
          </a:p>
        </p:txBody>
      </p:sp>
      <p:grpSp>
        <p:nvGrpSpPr>
          <p:cNvPr id="97284" name="Group 71"/>
          <p:cNvGrpSpPr>
            <a:grpSpLocks/>
          </p:cNvGrpSpPr>
          <p:nvPr/>
        </p:nvGrpSpPr>
        <p:grpSpPr bwMode="auto">
          <a:xfrm>
            <a:off x="673100" y="1630363"/>
            <a:ext cx="7162800" cy="4310062"/>
            <a:chOff x="384" y="971"/>
            <a:chExt cx="4512" cy="2715"/>
          </a:xfrm>
        </p:grpSpPr>
        <p:sp>
          <p:nvSpPr>
            <p:cNvPr id="97285" name="Rectangle 4"/>
            <p:cNvSpPr>
              <a:spLocks noChangeArrowheads="1"/>
            </p:cNvSpPr>
            <p:nvPr/>
          </p:nvSpPr>
          <p:spPr bwMode="auto">
            <a:xfrm>
              <a:off x="1200" y="1096"/>
              <a:ext cx="576" cy="336"/>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7286" name="Line 5"/>
            <p:cNvSpPr>
              <a:spLocks noChangeShapeType="1"/>
            </p:cNvSpPr>
            <p:nvPr/>
          </p:nvSpPr>
          <p:spPr bwMode="auto">
            <a:xfrm>
              <a:off x="1536" y="10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Line 6"/>
            <p:cNvSpPr>
              <a:spLocks noChangeShapeType="1"/>
            </p:cNvSpPr>
            <p:nvPr/>
          </p:nvSpPr>
          <p:spPr bwMode="auto">
            <a:xfrm flipV="1">
              <a:off x="1536" y="1048"/>
              <a:ext cx="4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8" name="Text Box 7"/>
            <p:cNvSpPr txBox="1">
              <a:spLocks noChangeArrowheads="1"/>
            </p:cNvSpPr>
            <p:nvPr/>
          </p:nvSpPr>
          <p:spPr bwMode="auto">
            <a:xfrm>
              <a:off x="1208" y="1019"/>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accent2"/>
                  </a:solidFill>
                </a:rPr>
                <a:t>a</a:t>
              </a:r>
              <a:r>
                <a:rPr lang="en-US" altLang="zh-CN" sz="3200" baseline="-25000">
                  <a:solidFill>
                    <a:schemeClr val="accent2"/>
                  </a:solidFill>
                </a:rPr>
                <a:t>0</a:t>
              </a:r>
              <a:endParaRPr lang="en-US" altLang="zh-CN"/>
            </a:p>
          </p:txBody>
        </p:sp>
        <p:sp>
          <p:nvSpPr>
            <p:cNvPr id="97289" name="Line 8"/>
            <p:cNvSpPr>
              <a:spLocks noChangeShapeType="1"/>
            </p:cNvSpPr>
            <p:nvPr/>
          </p:nvSpPr>
          <p:spPr bwMode="auto">
            <a:xfrm>
              <a:off x="960" y="1192"/>
              <a:ext cx="24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Rectangle 9"/>
            <p:cNvSpPr>
              <a:spLocks noChangeArrowheads="1"/>
            </p:cNvSpPr>
            <p:nvPr/>
          </p:nvSpPr>
          <p:spPr bwMode="auto">
            <a:xfrm>
              <a:off x="2016" y="1096"/>
              <a:ext cx="576" cy="336"/>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7291" name="Line 10"/>
            <p:cNvSpPr>
              <a:spLocks noChangeShapeType="1"/>
            </p:cNvSpPr>
            <p:nvPr/>
          </p:nvSpPr>
          <p:spPr bwMode="auto">
            <a:xfrm>
              <a:off x="2352" y="10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2" name="Line 11"/>
            <p:cNvSpPr>
              <a:spLocks noChangeShapeType="1"/>
            </p:cNvSpPr>
            <p:nvPr/>
          </p:nvSpPr>
          <p:spPr bwMode="auto">
            <a:xfrm flipV="1">
              <a:off x="2352" y="1029"/>
              <a:ext cx="4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3" name="Text Box 12"/>
            <p:cNvSpPr txBox="1">
              <a:spLocks noChangeArrowheads="1"/>
            </p:cNvSpPr>
            <p:nvPr/>
          </p:nvSpPr>
          <p:spPr bwMode="auto">
            <a:xfrm>
              <a:off x="2024" y="1019"/>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accent2"/>
                  </a:solidFill>
                </a:rPr>
                <a:t>a</a:t>
              </a:r>
              <a:r>
                <a:rPr lang="en-US" altLang="zh-CN" sz="3200" baseline="-25000">
                  <a:solidFill>
                    <a:schemeClr val="accent2"/>
                  </a:solidFill>
                </a:rPr>
                <a:t>1</a:t>
              </a:r>
              <a:endParaRPr lang="en-US" altLang="zh-CN"/>
            </a:p>
          </p:txBody>
        </p:sp>
        <p:sp>
          <p:nvSpPr>
            <p:cNvPr id="97294" name="Line 13"/>
            <p:cNvSpPr>
              <a:spLocks noChangeShapeType="1"/>
            </p:cNvSpPr>
            <p:nvPr/>
          </p:nvSpPr>
          <p:spPr bwMode="auto">
            <a:xfrm>
              <a:off x="1824" y="1240"/>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5" name="Rectangle 14"/>
            <p:cNvSpPr>
              <a:spLocks noChangeArrowheads="1"/>
            </p:cNvSpPr>
            <p:nvPr/>
          </p:nvSpPr>
          <p:spPr bwMode="auto">
            <a:xfrm>
              <a:off x="2832" y="1096"/>
              <a:ext cx="576" cy="336"/>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7296" name="Line 15"/>
            <p:cNvSpPr>
              <a:spLocks noChangeShapeType="1"/>
            </p:cNvSpPr>
            <p:nvPr/>
          </p:nvSpPr>
          <p:spPr bwMode="auto">
            <a:xfrm>
              <a:off x="3168" y="10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7" name="Line 16"/>
            <p:cNvSpPr>
              <a:spLocks noChangeShapeType="1"/>
            </p:cNvSpPr>
            <p:nvPr/>
          </p:nvSpPr>
          <p:spPr bwMode="auto">
            <a:xfrm flipV="1">
              <a:off x="3168" y="1048"/>
              <a:ext cx="4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8" name="Line 17"/>
            <p:cNvSpPr>
              <a:spLocks noChangeShapeType="1"/>
            </p:cNvSpPr>
            <p:nvPr/>
          </p:nvSpPr>
          <p:spPr bwMode="auto">
            <a:xfrm>
              <a:off x="2640" y="1240"/>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9" name="Text Box 18"/>
            <p:cNvSpPr txBox="1">
              <a:spLocks noChangeArrowheads="1"/>
            </p:cNvSpPr>
            <p:nvPr/>
          </p:nvSpPr>
          <p:spPr bwMode="auto">
            <a:xfrm>
              <a:off x="2832" y="1019"/>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accent2"/>
                  </a:solidFill>
                </a:rPr>
                <a:t>a</a:t>
              </a:r>
              <a:r>
                <a:rPr lang="en-US" altLang="zh-CN" sz="3200" baseline="-25000">
                  <a:solidFill>
                    <a:schemeClr val="accent2"/>
                  </a:solidFill>
                </a:rPr>
                <a:t>2</a:t>
              </a:r>
              <a:endParaRPr lang="en-US" altLang="zh-CN"/>
            </a:p>
          </p:txBody>
        </p:sp>
        <p:sp>
          <p:nvSpPr>
            <p:cNvPr id="97300" name="Line 19"/>
            <p:cNvSpPr>
              <a:spLocks noChangeShapeType="1"/>
            </p:cNvSpPr>
            <p:nvPr/>
          </p:nvSpPr>
          <p:spPr bwMode="auto">
            <a:xfrm>
              <a:off x="3456" y="1240"/>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1" name="Line 20"/>
            <p:cNvSpPr>
              <a:spLocks noChangeShapeType="1"/>
            </p:cNvSpPr>
            <p:nvPr/>
          </p:nvSpPr>
          <p:spPr bwMode="auto">
            <a:xfrm>
              <a:off x="3648" y="1240"/>
              <a:ext cx="288" cy="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2" name="Line 21"/>
            <p:cNvSpPr>
              <a:spLocks noChangeShapeType="1"/>
            </p:cNvSpPr>
            <p:nvPr/>
          </p:nvSpPr>
          <p:spPr bwMode="auto">
            <a:xfrm>
              <a:off x="3888" y="1240"/>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3" name="Rectangle 22"/>
            <p:cNvSpPr>
              <a:spLocks noChangeArrowheads="1"/>
            </p:cNvSpPr>
            <p:nvPr/>
          </p:nvSpPr>
          <p:spPr bwMode="auto">
            <a:xfrm>
              <a:off x="4080" y="1096"/>
              <a:ext cx="576" cy="336"/>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7304" name="Line 23"/>
            <p:cNvSpPr>
              <a:spLocks noChangeShapeType="1"/>
            </p:cNvSpPr>
            <p:nvPr/>
          </p:nvSpPr>
          <p:spPr bwMode="auto">
            <a:xfrm>
              <a:off x="4464" y="10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5" name="Line 24"/>
            <p:cNvSpPr>
              <a:spLocks noChangeShapeType="1"/>
            </p:cNvSpPr>
            <p:nvPr/>
          </p:nvSpPr>
          <p:spPr bwMode="auto">
            <a:xfrm flipV="1">
              <a:off x="4464" y="1048"/>
              <a:ext cx="4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6" name="Text Box 25"/>
            <p:cNvSpPr txBox="1">
              <a:spLocks noChangeArrowheads="1"/>
            </p:cNvSpPr>
            <p:nvPr/>
          </p:nvSpPr>
          <p:spPr bwMode="auto">
            <a:xfrm>
              <a:off x="4035" y="1019"/>
              <a:ext cx="47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accent2"/>
                  </a:solidFill>
                </a:rPr>
                <a:t>a</a:t>
              </a:r>
              <a:r>
                <a:rPr lang="en-US" altLang="zh-CN" sz="3200" i="1" baseline="-25000">
                  <a:solidFill>
                    <a:schemeClr val="accent2"/>
                  </a:solidFill>
                </a:rPr>
                <a:t>n</a:t>
              </a:r>
              <a:r>
                <a:rPr lang="en-US" altLang="zh-CN" sz="3200" baseline="-25000">
                  <a:solidFill>
                    <a:schemeClr val="accent2"/>
                  </a:solidFill>
                </a:rPr>
                <a:t>-1</a:t>
              </a:r>
              <a:endParaRPr lang="en-US" altLang="zh-CN"/>
            </a:p>
          </p:txBody>
        </p:sp>
        <p:sp>
          <p:nvSpPr>
            <p:cNvPr id="97307" name="Line 26"/>
            <p:cNvSpPr>
              <a:spLocks noChangeShapeType="1"/>
            </p:cNvSpPr>
            <p:nvPr/>
          </p:nvSpPr>
          <p:spPr bwMode="auto">
            <a:xfrm>
              <a:off x="1008" y="1336"/>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8" name="Line 27"/>
            <p:cNvSpPr>
              <a:spLocks noChangeShapeType="1"/>
            </p:cNvSpPr>
            <p:nvPr/>
          </p:nvSpPr>
          <p:spPr bwMode="auto">
            <a:xfrm>
              <a:off x="1008" y="1336"/>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9" name="Line 28"/>
            <p:cNvSpPr>
              <a:spLocks noChangeShapeType="1"/>
            </p:cNvSpPr>
            <p:nvPr/>
          </p:nvSpPr>
          <p:spPr bwMode="auto">
            <a:xfrm>
              <a:off x="1008" y="1576"/>
              <a:ext cx="38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0" name="Line 29"/>
            <p:cNvSpPr>
              <a:spLocks noChangeShapeType="1"/>
            </p:cNvSpPr>
            <p:nvPr/>
          </p:nvSpPr>
          <p:spPr bwMode="auto">
            <a:xfrm>
              <a:off x="4704" y="1240"/>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1" name="Line 30"/>
            <p:cNvSpPr>
              <a:spLocks noChangeShapeType="1"/>
            </p:cNvSpPr>
            <p:nvPr/>
          </p:nvSpPr>
          <p:spPr bwMode="auto">
            <a:xfrm>
              <a:off x="4896" y="1240"/>
              <a:ext cx="0" cy="33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2" name="Text Box 31"/>
            <p:cNvSpPr txBox="1">
              <a:spLocks noChangeArrowheads="1"/>
            </p:cNvSpPr>
            <p:nvPr/>
          </p:nvSpPr>
          <p:spPr bwMode="auto">
            <a:xfrm>
              <a:off x="432" y="971"/>
              <a:ext cx="5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first</a:t>
              </a:r>
              <a:endParaRPr lang="en-US" altLang="zh-CN"/>
            </a:p>
          </p:txBody>
        </p:sp>
        <p:sp>
          <p:nvSpPr>
            <p:cNvPr id="97313" name="Rectangle 32"/>
            <p:cNvSpPr>
              <a:spLocks noChangeArrowheads="1"/>
            </p:cNvSpPr>
            <p:nvPr/>
          </p:nvSpPr>
          <p:spPr bwMode="auto">
            <a:xfrm>
              <a:off x="1152" y="2344"/>
              <a:ext cx="576" cy="336"/>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7314" name="Line 33"/>
            <p:cNvSpPr>
              <a:spLocks noChangeShapeType="1"/>
            </p:cNvSpPr>
            <p:nvPr/>
          </p:nvSpPr>
          <p:spPr bwMode="auto">
            <a:xfrm>
              <a:off x="1488" y="23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5" name="Line 34"/>
            <p:cNvSpPr>
              <a:spLocks noChangeShapeType="1"/>
            </p:cNvSpPr>
            <p:nvPr/>
          </p:nvSpPr>
          <p:spPr bwMode="auto">
            <a:xfrm flipV="1">
              <a:off x="1488" y="2296"/>
              <a:ext cx="4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6" name="Line 35"/>
            <p:cNvSpPr>
              <a:spLocks noChangeShapeType="1"/>
            </p:cNvSpPr>
            <p:nvPr/>
          </p:nvSpPr>
          <p:spPr bwMode="auto">
            <a:xfrm>
              <a:off x="912" y="2440"/>
              <a:ext cx="24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7" name="Rectangle 36"/>
            <p:cNvSpPr>
              <a:spLocks noChangeArrowheads="1"/>
            </p:cNvSpPr>
            <p:nvPr/>
          </p:nvSpPr>
          <p:spPr bwMode="auto">
            <a:xfrm>
              <a:off x="1968" y="2344"/>
              <a:ext cx="576" cy="336"/>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7318" name="Line 37"/>
            <p:cNvSpPr>
              <a:spLocks noChangeShapeType="1"/>
            </p:cNvSpPr>
            <p:nvPr/>
          </p:nvSpPr>
          <p:spPr bwMode="auto">
            <a:xfrm>
              <a:off x="2304" y="23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9" name="Line 38"/>
            <p:cNvSpPr>
              <a:spLocks noChangeShapeType="1"/>
            </p:cNvSpPr>
            <p:nvPr/>
          </p:nvSpPr>
          <p:spPr bwMode="auto">
            <a:xfrm flipV="1">
              <a:off x="2304" y="2277"/>
              <a:ext cx="4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0" name="Line 39"/>
            <p:cNvSpPr>
              <a:spLocks noChangeShapeType="1"/>
            </p:cNvSpPr>
            <p:nvPr/>
          </p:nvSpPr>
          <p:spPr bwMode="auto">
            <a:xfrm>
              <a:off x="1776" y="2488"/>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1" name="Rectangle 40"/>
            <p:cNvSpPr>
              <a:spLocks noChangeArrowheads="1"/>
            </p:cNvSpPr>
            <p:nvPr/>
          </p:nvSpPr>
          <p:spPr bwMode="auto">
            <a:xfrm>
              <a:off x="2784" y="2344"/>
              <a:ext cx="576" cy="336"/>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7322" name="Line 41"/>
            <p:cNvSpPr>
              <a:spLocks noChangeShapeType="1"/>
            </p:cNvSpPr>
            <p:nvPr/>
          </p:nvSpPr>
          <p:spPr bwMode="auto">
            <a:xfrm>
              <a:off x="3120" y="23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3" name="Line 42"/>
            <p:cNvSpPr>
              <a:spLocks noChangeShapeType="1"/>
            </p:cNvSpPr>
            <p:nvPr/>
          </p:nvSpPr>
          <p:spPr bwMode="auto">
            <a:xfrm flipV="1">
              <a:off x="3120" y="2296"/>
              <a:ext cx="4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4" name="Line 43"/>
            <p:cNvSpPr>
              <a:spLocks noChangeShapeType="1"/>
            </p:cNvSpPr>
            <p:nvPr/>
          </p:nvSpPr>
          <p:spPr bwMode="auto">
            <a:xfrm>
              <a:off x="2592" y="2488"/>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5" name="Line 44"/>
            <p:cNvSpPr>
              <a:spLocks noChangeShapeType="1"/>
            </p:cNvSpPr>
            <p:nvPr/>
          </p:nvSpPr>
          <p:spPr bwMode="auto">
            <a:xfrm>
              <a:off x="3408" y="2488"/>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6" name="Line 45"/>
            <p:cNvSpPr>
              <a:spLocks noChangeShapeType="1"/>
            </p:cNvSpPr>
            <p:nvPr/>
          </p:nvSpPr>
          <p:spPr bwMode="auto">
            <a:xfrm>
              <a:off x="3600" y="2488"/>
              <a:ext cx="288" cy="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7" name="Line 46"/>
            <p:cNvSpPr>
              <a:spLocks noChangeShapeType="1"/>
            </p:cNvSpPr>
            <p:nvPr/>
          </p:nvSpPr>
          <p:spPr bwMode="auto">
            <a:xfrm>
              <a:off x="3840" y="2488"/>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8" name="Rectangle 47"/>
            <p:cNvSpPr>
              <a:spLocks noChangeArrowheads="1"/>
            </p:cNvSpPr>
            <p:nvPr/>
          </p:nvSpPr>
          <p:spPr bwMode="auto">
            <a:xfrm>
              <a:off x="4032" y="2344"/>
              <a:ext cx="576" cy="336"/>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7329" name="Line 48"/>
            <p:cNvSpPr>
              <a:spLocks noChangeShapeType="1"/>
            </p:cNvSpPr>
            <p:nvPr/>
          </p:nvSpPr>
          <p:spPr bwMode="auto">
            <a:xfrm>
              <a:off x="4416" y="234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0" name="Line 49"/>
            <p:cNvSpPr>
              <a:spLocks noChangeShapeType="1"/>
            </p:cNvSpPr>
            <p:nvPr/>
          </p:nvSpPr>
          <p:spPr bwMode="auto">
            <a:xfrm flipV="1">
              <a:off x="4416" y="2296"/>
              <a:ext cx="4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1" name="Text Box 50"/>
            <p:cNvSpPr txBox="1">
              <a:spLocks noChangeArrowheads="1"/>
            </p:cNvSpPr>
            <p:nvPr/>
          </p:nvSpPr>
          <p:spPr bwMode="auto">
            <a:xfrm>
              <a:off x="3987" y="2267"/>
              <a:ext cx="47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accent2"/>
                  </a:solidFill>
                </a:rPr>
                <a:t>a</a:t>
              </a:r>
              <a:r>
                <a:rPr lang="en-US" altLang="zh-CN" sz="3200" i="1" baseline="-25000">
                  <a:solidFill>
                    <a:schemeClr val="accent2"/>
                  </a:solidFill>
                </a:rPr>
                <a:t>n</a:t>
              </a:r>
              <a:r>
                <a:rPr lang="en-US" altLang="zh-CN" sz="3200" baseline="-25000">
                  <a:solidFill>
                    <a:schemeClr val="accent2"/>
                  </a:solidFill>
                </a:rPr>
                <a:t>-1</a:t>
              </a:r>
              <a:endParaRPr lang="en-US" altLang="zh-CN"/>
            </a:p>
          </p:txBody>
        </p:sp>
        <p:sp>
          <p:nvSpPr>
            <p:cNvPr id="97332" name="Line 51"/>
            <p:cNvSpPr>
              <a:spLocks noChangeShapeType="1"/>
            </p:cNvSpPr>
            <p:nvPr/>
          </p:nvSpPr>
          <p:spPr bwMode="auto">
            <a:xfrm>
              <a:off x="960" y="2584"/>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3" name="Line 52"/>
            <p:cNvSpPr>
              <a:spLocks noChangeShapeType="1"/>
            </p:cNvSpPr>
            <p:nvPr/>
          </p:nvSpPr>
          <p:spPr bwMode="auto">
            <a:xfrm>
              <a:off x="960" y="25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4" name="Line 53"/>
            <p:cNvSpPr>
              <a:spLocks noChangeShapeType="1"/>
            </p:cNvSpPr>
            <p:nvPr/>
          </p:nvSpPr>
          <p:spPr bwMode="auto">
            <a:xfrm>
              <a:off x="960" y="2824"/>
              <a:ext cx="38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5" name="Line 54"/>
            <p:cNvSpPr>
              <a:spLocks noChangeShapeType="1"/>
            </p:cNvSpPr>
            <p:nvPr/>
          </p:nvSpPr>
          <p:spPr bwMode="auto">
            <a:xfrm>
              <a:off x="4656" y="2488"/>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6" name="Line 55"/>
            <p:cNvSpPr>
              <a:spLocks noChangeShapeType="1"/>
            </p:cNvSpPr>
            <p:nvPr/>
          </p:nvSpPr>
          <p:spPr bwMode="auto">
            <a:xfrm>
              <a:off x="4848" y="2488"/>
              <a:ext cx="0" cy="33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7" name="Text Box 56"/>
            <p:cNvSpPr txBox="1">
              <a:spLocks noChangeArrowheads="1"/>
            </p:cNvSpPr>
            <p:nvPr/>
          </p:nvSpPr>
          <p:spPr bwMode="auto">
            <a:xfrm>
              <a:off x="384" y="2219"/>
              <a:ext cx="5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first</a:t>
              </a:r>
              <a:endParaRPr lang="en-US" altLang="zh-CN"/>
            </a:p>
          </p:txBody>
        </p:sp>
        <p:sp>
          <p:nvSpPr>
            <p:cNvPr id="97338" name="Text Box 57"/>
            <p:cNvSpPr txBox="1">
              <a:spLocks noChangeArrowheads="1"/>
            </p:cNvSpPr>
            <p:nvPr/>
          </p:nvSpPr>
          <p:spPr bwMode="auto">
            <a:xfrm>
              <a:off x="2792" y="2267"/>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accent2"/>
                  </a:solidFill>
                </a:rPr>
                <a:t>a</a:t>
              </a:r>
              <a:r>
                <a:rPr lang="en-US" altLang="zh-CN" sz="3200" baseline="-25000">
                  <a:solidFill>
                    <a:schemeClr val="accent2"/>
                  </a:solidFill>
                </a:rPr>
                <a:t>1</a:t>
              </a:r>
              <a:endParaRPr lang="en-US" altLang="zh-CN"/>
            </a:p>
          </p:txBody>
        </p:sp>
        <p:sp>
          <p:nvSpPr>
            <p:cNvPr id="97339" name="Text Box 58"/>
            <p:cNvSpPr txBox="1">
              <a:spLocks noChangeArrowheads="1"/>
            </p:cNvSpPr>
            <p:nvPr/>
          </p:nvSpPr>
          <p:spPr bwMode="auto">
            <a:xfrm>
              <a:off x="1976" y="2267"/>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accent2"/>
                  </a:solidFill>
                </a:rPr>
                <a:t>a</a:t>
              </a:r>
              <a:r>
                <a:rPr lang="en-US" altLang="zh-CN" sz="3200" baseline="-25000">
                  <a:solidFill>
                    <a:schemeClr val="accent2"/>
                  </a:solidFill>
                </a:rPr>
                <a:t>0</a:t>
              </a:r>
              <a:endParaRPr lang="en-US" altLang="zh-CN"/>
            </a:p>
          </p:txBody>
        </p:sp>
        <p:sp>
          <p:nvSpPr>
            <p:cNvPr id="97340" name="Rectangle 59"/>
            <p:cNvSpPr>
              <a:spLocks noChangeArrowheads="1"/>
            </p:cNvSpPr>
            <p:nvPr/>
          </p:nvSpPr>
          <p:spPr bwMode="auto">
            <a:xfrm>
              <a:off x="1152" y="3160"/>
              <a:ext cx="576" cy="336"/>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97341" name="Line 60"/>
            <p:cNvSpPr>
              <a:spLocks noChangeShapeType="1"/>
            </p:cNvSpPr>
            <p:nvPr/>
          </p:nvSpPr>
          <p:spPr bwMode="auto">
            <a:xfrm>
              <a:off x="1488" y="316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2" name="Line 61"/>
            <p:cNvSpPr>
              <a:spLocks noChangeShapeType="1"/>
            </p:cNvSpPr>
            <p:nvPr/>
          </p:nvSpPr>
          <p:spPr bwMode="auto">
            <a:xfrm flipV="1">
              <a:off x="1488" y="3112"/>
              <a:ext cx="4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3" name="Line 62"/>
            <p:cNvSpPr>
              <a:spLocks noChangeShapeType="1"/>
            </p:cNvSpPr>
            <p:nvPr/>
          </p:nvSpPr>
          <p:spPr bwMode="auto">
            <a:xfrm>
              <a:off x="912" y="3256"/>
              <a:ext cx="24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4" name="Line 63"/>
            <p:cNvSpPr>
              <a:spLocks noChangeShapeType="1"/>
            </p:cNvSpPr>
            <p:nvPr/>
          </p:nvSpPr>
          <p:spPr bwMode="auto">
            <a:xfrm>
              <a:off x="960" y="3400"/>
              <a:ext cx="19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5" name="Line 64"/>
            <p:cNvSpPr>
              <a:spLocks noChangeShapeType="1"/>
            </p:cNvSpPr>
            <p:nvPr/>
          </p:nvSpPr>
          <p:spPr bwMode="auto">
            <a:xfrm>
              <a:off x="960" y="3400"/>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6" name="Line 65"/>
            <p:cNvSpPr>
              <a:spLocks noChangeShapeType="1"/>
            </p:cNvSpPr>
            <p:nvPr/>
          </p:nvSpPr>
          <p:spPr bwMode="auto">
            <a:xfrm>
              <a:off x="960" y="3640"/>
              <a:ext cx="10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7" name="Text Box 66"/>
            <p:cNvSpPr txBox="1">
              <a:spLocks noChangeArrowheads="1"/>
            </p:cNvSpPr>
            <p:nvPr/>
          </p:nvSpPr>
          <p:spPr bwMode="auto">
            <a:xfrm>
              <a:off x="384" y="3035"/>
              <a:ext cx="5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first</a:t>
              </a:r>
              <a:endParaRPr lang="en-US" altLang="zh-CN"/>
            </a:p>
          </p:txBody>
        </p:sp>
        <p:sp>
          <p:nvSpPr>
            <p:cNvPr id="97348" name="Line 67"/>
            <p:cNvSpPr>
              <a:spLocks noChangeShapeType="1"/>
            </p:cNvSpPr>
            <p:nvPr/>
          </p:nvSpPr>
          <p:spPr bwMode="auto">
            <a:xfrm>
              <a:off x="1776" y="3304"/>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9" name="Line 68"/>
            <p:cNvSpPr>
              <a:spLocks noChangeShapeType="1"/>
            </p:cNvSpPr>
            <p:nvPr/>
          </p:nvSpPr>
          <p:spPr bwMode="auto">
            <a:xfrm>
              <a:off x="1968" y="3304"/>
              <a:ext cx="0" cy="33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50" name="Text Box 69"/>
            <p:cNvSpPr txBox="1">
              <a:spLocks noChangeArrowheads="1"/>
            </p:cNvSpPr>
            <p:nvPr/>
          </p:nvSpPr>
          <p:spPr bwMode="auto">
            <a:xfrm>
              <a:off x="2064" y="3340"/>
              <a:ext cx="84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000">
                  <a:latin typeface="隶书" pitchFamily="49" charset="-122"/>
                  <a:ea typeface="隶书" pitchFamily="49" charset="-122"/>
                </a:rPr>
                <a:t>(</a:t>
              </a:r>
              <a:r>
                <a:rPr lang="zh-CN" altLang="en-US" sz="3000">
                  <a:latin typeface="隶书" pitchFamily="49" charset="-122"/>
                  <a:ea typeface="隶书" pitchFamily="49" charset="-122"/>
                </a:rPr>
                <a:t>空表</a:t>
              </a:r>
              <a:r>
                <a:rPr lang="en-US" altLang="zh-CN" sz="3000">
                  <a:latin typeface="隶书" pitchFamily="49" charset="-122"/>
                  <a:ea typeface="隶书" pitchFamily="49" charset="-122"/>
                </a:rPr>
                <a:t>)</a:t>
              </a:r>
              <a:endParaRPr lang="en-US" altLang="zh-CN" sz="3000"/>
            </a:p>
          </p:txBody>
        </p:sp>
        <p:sp>
          <p:nvSpPr>
            <p:cNvPr id="97351" name="Text Box 70"/>
            <p:cNvSpPr txBox="1">
              <a:spLocks noChangeArrowheads="1"/>
            </p:cNvSpPr>
            <p:nvPr/>
          </p:nvSpPr>
          <p:spPr bwMode="auto">
            <a:xfrm>
              <a:off x="3764" y="2841"/>
              <a:ext cx="108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000">
                  <a:latin typeface="隶书" pitchFamily="49" charset="-122"/>
                  <a:ea typeface="隶书" pitchFamily="49" charset="-122"/>
                </a:rPr>
                <a:t>(</a:t>
              </a:r>
              <a:r>
                <a:rPr lang="zh-CN" altLang="en-US" sz="3000">
                  <a:latin typeface="隶书" pitchFamily="49" charset="-122"/>
                  <a:ea typeface="隶书" pitchFamily="49" charset="-122"/>
                </a:rPr>
                <a:t>非空表</a:t>
              </a:r>
              <a:r>
                <a:rPr lang="en-US" altLang="zh-CN" sz="3000">
                  <a:latin typeface="隶书" pitchFamily="49" charset="-122"/>
                  <a:ea typeface="隶书" pitchFamily="49" charset="-122"/>
                </a:rPr>
                <a:t>)</a:t>
              </a:r>
              <a:endParaRPr lang="en-US" altLang="zh-CN" sz="3000"/>
            </a:p>
          </p:txBody>
        </p:sp>
      </p:grpSp>
    </p:spTree>
  </p:cSld>
  <p:clrMapOvr>
    <a:masterClrMapping/>
  </p:clrMapOvr>
  <p:transition>
    <p:wipe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E6CFFDE6-5850-44DB-8F8D-632027B12A19}" type="slidenum">
              <a:rPr lang="en-US" altLang="zh-CN" sz="1400" smtClean="0"/>
              <a:pPr algn="ctr" eaLnBrk="1" hangingPunct="1"/>
              <a:t>119</a:t>
            </a:fld>
            <a:endParaRPr lang="en-US" altLang="zh-CN" sz="1400" smtClean="0"/>
          </a:p>
        </p:txBody>
      </p:sp>
      <p:sp>
        <p:nvSpPr>
          <p:cNvPr id="98307" name="Rectangle 4"/>
          <p:cNvSpPr>
            <a:spLocks noGrp="1" noChangeArrowheads="1"/>
          </p:cNvSpPr>
          <p:nvPr>
            <p:ph type="body" idx="1"/>
          </p:nvPr>
        </p:nvSpPr>
        <p:spPr>
          <a:xfrm>
            <a:off x="552450" y="1363663"/>
            <a:ext cx="8229600" cy="4813300"/>
          </a:xfrm>
        </p:spPr>
        <p:txBody>
          <a:bodyPr/>
          <a:lstStyle/>
          <a:p>
            <a:pPr eaLnBrk="1" hangingPunct="1">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 class</a:t>
            </a:r>
            <a:r>
              <a:rPr lang="en-US" altLang="zh-CN" sz="2800" smtClean="0">
                <a:ea typeface="隶书" pitchFamily="49" charset="-122"/>
              </a:rPr>
              <a:t> E</a:t>
            </a:r>
            <a:r>
              <a:rPr lang="en-US" altLang="zh-CN" sz="2800" b="1" smtClean="0">
                <a:ea typeface="隶书" pitchFamily="49" charset="-122"/>
              </a:rPr>
              <a:t>&gt;</a:t>
            </a:r>
          </a:p>
          <a:p>
            <a:pPr eaLnBrk="1" hangingPunct="1">
              <a:spcBef>
                <a:spcPct val="0"/>
              </a:spcBef>
              <a:buFont typeface="Wingdings" pitchFamily="2" charset="2"/>
              <a:buNone/>
            </a:pPr>
            <a:r>
              <a:rPr lang="en-US" altLang="zh-CN" sz="2800" b="1" smtClean="0">
                <a:ea typeface="隶书" pitchFamily="49" charset="-122"/>
              </a:rPr>
              <a:t>struct</a:t>
            </a:r>
            <a:r>
              <a:rPr lang="en-US" altLang="zh-CN" sz="2800" smtClean="0">
                <a:ea typeface="隶书" pitchFamily="49" charset="-122"/>
              </a:rPr>
              <a:t> CircLinkNode </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链表结点类定义</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E data</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CircLinkNode&lt;T, E&gt; *link</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CircLinkNode ( CircLinkNode&lt;T, E&gt; *next =</a:t>
            </a:r>
          </a:p>
          <a:p>
            <a:pPr eaLnBrk="1" hangingPunct="1">
              <a:spcBef>
                <a:spcPct val="0"/>
              </a:spcBef>
              <a:buFont typeface="Wingdings" pitchFamily="2" charset="2"/>
              <a:buNone/>
            </a:pPr>
            <a:r>
              <a:rPr lang="en-US" altLang="zh-CN" sz="2800" smtClean="0">
                <a:ea typeface="隶书" pitchFamily="49" charset="-122"/>
              </a:rPr>
              <a:t>            NULL ) </a:t>
            </a:r>
            <a:r>
              <a:rPr lang="en-US" altLang="zh-CN" sz="2800" b="1" smtClean="0">
                <a:ea typeface="隶书" pitchFamily="49" charset="-122"/>
              </a:rPr>
              <a:t>{</a:t>
            </a:r>
            <a:r>
              <a:rPr lang="en-US" altLang="zh-CN" sz="2800" smtClean="0">
                <a:ea typeface="隶书" pitchFamily="49" charset="-122"/>
              </a:rPr>
              <a:t> link = next</a:t>
            </a:r>
            <a:r>
              <a:rPr lang="en-US" altLang="zh-CN" sz="2800" b="1"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CircLinkNode ( E d, CircLinkNode&lt;T, E&gt; *next =</a:t>
            </a:r>
          </a:p>
          <a:p>
            <a:pPr eaLnBrk="1" hangingPunct="1">
              <a:spcBef>
                <a:spcPct val="0"/>
              </a:spcBef>
              <a:buFont typeface="Wingdings" pitchFamily="2" charset="2"/>
              <a:buNone/>
            </a:pPr>
            <a:r>
              <a:rPr lang="en-US" altLang="zh-CN" sz="2800" smtClean="0">
                <a:ea typeface="隶书" pitchFamily="49" charset="-122"/>
              </a:rPr>
              <a:t>            NULL ) </a:t>
            </a:r>
            <a:r>
              <a:rPr lang="en-US" altLang="zh-CN" sz="2800" b="1" smtClean="0">
                <a:ea typeface="隶书" pitchFamily="49" charset="-122"/>
              </a:rPr>
              <a:t>{</a:t>
            </a:r>
            <a:r>
              <a:rPr lang="en-US" altLang="zh-CN" sz="2800" smtClean="0">
                <a:ea typeface="隶书" pitchFamily="49" charset="-122"/>
              </a:rPr>
              <a:t> data = d</a:t>
            </a:r>
            <a:r>
              <a:rPr lang="en-US" altLang="zh-CN" sz="2800" b="1" smtClean="0">
                <a:ea typeface="隶书" pitchFamily="49" charset="-122"/>
              </a:rPr>
              <a:t>;</a:t>
            </a:r>
            <a:r>
              <a:rPr lang="en-US" altLang="zh-CN" sz="2800" smtClean="0">
                <a:ea typeface="隶书" pitchFamily="49" charset="-122"/>
              </a:rPr>
              <a:t>  link = next</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bool</a:t>
            </a:r>
            <a:r>
              <a:rPr lang="en-US" altLang="zh-CN" sz="2800" b="1" smtClean="0">
                <a:ea typeface="隶书" pitchFamily="49" charset="-122"/>
              </a:rPr>
              <a:t> Operator</a:t>
            </a:r>
            <a:r>
              <a:rPr lang="en-US" altLang="zh-CN" sz="2800" i="1" smtClean="0">
                <a:ea typeface="隶书" pitchFamily="49" charset="-122"/>
              </a:rPr>
              <a:t>==</a:t>
            </a:r>
            <a:r>
              <a:rPr lang="en-US" altLang="zh-CN" sz="2800" smtClean="0">
                <a:ea typeface="隶书" pitchFamily="49" charset="-122"/>
              </a:rPr>
              <a:t>(E x) </a:t>
            </a:r>
            <a:r>
              <a:rPr lang="en-US" altLang="zh-CN" sz="2800" b="1" smtClean="0">
                <a:ea typeface="隶书" pitchFamily="49" charset="-122"/>
              </a:rPr>
              <a:t>{ return</a:t>
            </a:r>
            <a:r>
              <a:rPr lang="en-US" altLang="zh-CN" sz="2800" smtClean="0">
                <a:ea typeface="隶书" pitchFamily="49" charset="-122"/>
              </a:rPr>
              <a:t> data.key == x.key</a:t>
            </a:r>
            <a:r>
              <a:rPr lang="en-US" altLang="zh-CN" sz="2800" b="1" smtClean="0">
                <a:ea typeface="隶书" pitchFamily="49" charset="-122"/>
              </a:rPr>
              <a:t>; } </a:t>
            </a:r>
          </a:p>
          <a:p>
            <a:pPr eaLnBrk="1" hangingPunct="1">
              <a:spcBef>
                <a:spcPct val="0"/>
              </a:spcBef>
              <a:buFont typeface="Wingdings" pitchFamily="2" charset="2"/>
              <a:buNone/>
            </a:pPr>
            <a:r>
              <a:rPr lang="en-US" altLang="zh-CN" sz="2800" smtClean="0">
                <a:ea typeface="隶书" pitchFamily="49" charset="-122"/>
              </a:rPr>
              <a:t>     bool</a:t>
            </a:r>
            <a:r>
              <a:rPr lang="en-US" altLang="zh-CN" sz="2800" b="1" smtClean="0">
                <a:ea typeface="隶书" pitchFamily="49" charset="-122"/>
              </a:rPr>
              <a:t> Operator</a:t>
            </a:r>
            <a:r>
              <a:rPr lang="en-US" altLang="zh-CN" sz="2800" smtClean="0">
                <a:ea typeface="隶书" pitchFamily="49" charset="-122"/>
              </a:rPr>
              <a:t>!=(E x) </a:t>
            </a:r>
            <a:r>
              <a:rPr lang="en-US" altLang="zh-CN" sz="2800" b="1" smtClean="0">
                <a:ea typeface="隶书" pitchFamily="49" charset="-122"/>
              </a:rPr>
              <a:t>{ return</a:t>
            </a:r>
            <a:r>
              <a:rPr lang="en-US" altLang="zh-CN" sz="2800" smtClean="0">
                <a:ea typeface="隶书" pitchFamily="49" charset="-122"/>
              </a:rPr>
              <a:t> data.key != x.key</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a:t>
            </a:r>
          </a:p>
        </p:txBody>
      </p:sp>
      <p:sp>
        <p:nvSpPr>
          <p:cNvPr id="98308" name="Rectangle 6"/>
          <p:cNvSpPr>
            <a:spLocks noGrp="1" noChangeArrowheads="1"/>
          </p:cNvSpPr>
          <p:nvPr>
            <p:ph type="title"/>
          </p:nvPr>
        </p:nvSpPr>
        <p:spPr>
          <a:xfrm>
            <a:off x="457200" y="457200"/>
            <a:ext cx="8229600" cy="820738"/>
          </a:xfrm>
          <a:noFill/>
        </p:spPr>
        <p:txBody>
          <a:bodyPr/>
          <a:lstStyle/>
          <a:p>
            <a:pPr eaLnBrk="1" hangingPunct="1"/>
            <a:r>
              <a:rPr lang="zh-CN" altLang="en-US" sz="3600" b="1" smtClean="0">
                <a:ea typeface="华文新魏" pitchFamily="2" charset="-122"/>
              </a:rPr>
              <a:t>循环链表类的定义</a:t>
            </a: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04800" y="465138"/>
            <a:ext cx="8839200" cy="585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nSpc>
                <a:spcPct val="95000"/>
              </a:lnSpc>
              <a:spcBef>
                <a:spcPct val="0"/>
              </a:spcBef>
              <a:buFontTx/>
              <a:buNone/>
            </a:pPr>
            <a:r>
              <a:rPr lang="en-US" altLang="zh-CN" sz="3000">
                <a:solidFill>
                  <a:srgbClr val="FF6600"/>
                </a:solidFill>
                <a:ea typeface="黑体" pitchFamily="2" charset="-122"/>
              </a:rPr>
              <a:t>  </a:t>
            </a:r>
            <a:r>
              <a:rPr lang="en-US" altLang="zh-CN" sz="3600" b="1">
                <a:solidFill>
                  <a:srgbClr val="CC0000"/>
                </a:solidFill>
              </a:rPr>
              <a:t>     float</a:t>
            </a:r>
            <a:r>
              <a:rPr lang="en-US" altLang="zh-CN" sz="3600" i="1">
                <a:solidFill>
                  <a:srgbClr val="CC0000"/>
                </a:solidFill>
              </a:rPr>
              <a:t> </a:t>
            </a:r>
            <a:r>
              <a:rPr lang="en-US" altLang="zh-CN" sz="3600">
                <a:solidFill>
                  <a:srgbClr val="CC0000"/>
                </a:solidFill>
              </a:rPr>
              <a:t>s = 0.0</a:t>
            </a:r>
            <a:r>
              <a:rPr lang="en-US" altLang="zh-CN" sz="3600" b="1">
                <a:solidFill>
                  <a:srgbClr val="CC0000"/>
                </a:solidFill>
              </a:rPr>
              <a:t>;</a:t>
            </a:r>
            <a:endParaRPr lang="en-US" altLang="zh-CN" sz="3600">
              <a:solidFill>
                <a:srgbClr val="CC0000"/>
              </a:solidFill>
            </a:endParaRPr>
          </a:p>
          <a:p>
            <a:pPr>
              <a:lnSpc>
                <a:spcPct val="95000"/>
              </a:lnSpc>
              <a:spcBef>
                <a:spcPct val="0"/>
              </a:spcBef>
              <a:buFontTx/>
              <a:buNone/>
            </a:pPr>
            <a:r>
              <a:rPr lang="en-US" altLang="zh-CN" sz="3600">
                <a:solidFill>
                  <a:srgbClr val="CC0000"/>
                </a:solidFill>
              </a:rPr>
              <a:t>       count++</a:t>
            </a:r>
            <a:r>
              <a:rPr lang="en-US" altLang="zh-CN" sz="3600" b="1">
                <a:solidFill>
                  <a:srgbClr val="CC0000"/>
                </a:solidFill>
              </a:rPr>
              <a:t>;	</a:t>
            </a:r>
            <a:r>
              <a:rPr lang="en-US" altLang="zh-CN" sz="3600">
                <a:solidFill>
                  <a:srgbClr val="0000FF"/>
                </a:solidFill>
              </a:rPr>
              <a:t>//count </a:t>
            </a:r>
            <a:r>
              <a:rPr lang="zh-CN" altLang="en-US">
                <a:solidFill>
                  <a:srgbClr val="0000FF"/>
                </a:solidFill>
                <a:ea typeface="隶书" pitchFamily="49" charset="-122"/>
              </a:rPr>
              <a:t>统计执行语句条数</a:t>
            </a:r>
            <a:endParaRPr lang="zh-CN" altLang="en-US" sz="3600">
              <a:solidFill>
                <a:srgbClr val="CC0000"/>
              </a:solidFill>
            </a:endParaRPr>
          </a:p>
          <a:p>
            <a:pPr>
              <a:lnSpc>
                <a:spcPct val="95000"/>
              </a:lnSpc>
              <a:spcBef>
                <a:spcPct val="0"/>
              </a:spcBef>
              <a:buFontTx/>
              <a:buNone/>
            </a:pPr>
            <a:r>
              <a:rPr lang="zh-CN" altLang="en-US" sz="3600">
                <a:solidFill>
                  <a:srgbClr val="CC0000"/>
                </a:solidFill>
              </a:rPr>
              <a:t>       </a:t>
            </a:r>
            <a:r>
              <a:rPr lang="en-US" altLang="zh-CN" sz="3600" b="1">
                <a:solidFill>
                  <a:srgbClr val="CC0000"/>
                </a:solidFill>
              </a:rPr>
              <a:t>for </a:t>
            </a:r>
            <a:r>
              <a:rPr lang="en-US" altLang="zh-CN" sz="3600">
                <a:solidFill>
                  <a:srgbClr val="CC0000"/>
                </a:solidFill>
              </a:rPr>
              <a:t>( </a:t>
            </a:r>
            <a:r>
              <a:rPr lang="en-US" altLang="zh-CN" sz="3600" b="1">
                <a:solidFill>
                  <a:srgbClr val="CC0000"/>
                </a:solidFill>
              </a:rPr>
              <a:t>int</a:t>
            </a:r>
            <a:r>
              <a:rPr lang="en-US" altLang="zh-CN" sz="3600">
                <a:solidFill>
                  <a:srgbClr val="CC0000"/>
                </a:solidFill>
              </a:rPr>
              <a:t> i = 0</a:t>
            </a:r>
            <a:r>
              <a:rPr lang="en-US" altLang="zh-CN" sz="3600" b="1">
                <a:solidFill>
                  <a:srgbClr val="CC0000"/>
                </a:solidFill>
              </a:rPr>
              <a:t>;</a:t>
            </a:r>
            <a:r>
              <a:rPr lang="en-US" altLang="zh-CN" sz="3600">
                <a:solidFill>
                  <a:srgbClr val="CC0000"/>
                </a:solidFill>
              </a:rPr>
              <a:t> i &lt; n</a:t>
            </a:r>
            <a:r>
              <a:rPr lang="en-US" altLang="zh-CN" sz="3600" b="1">
                <a:solidFill>
                  <a:srgbClr val="CC0000"/>
                </a:solidFill>
              </a:rPr>
              <a:t>;</a:t>
            </a:r>
            <a:r>
              <a:rPr lang="en-US" altLang="zh-CN" sz="3600">
                <a:solidFill>
                  <a:srgbClr val="CC0000"/>
                </a:solidFill>
              </a:rPr>
              <a:t> i++ ) </a:t>
            </a:r>
            <a:r>
              <a:rPr lang="en-US" altLang="zh-CN" sz="3600" b="1">
                <a:solidFill>
                  <a:srgbClr val="CC0000"/>
                </a:solidFill>
              </a:rPr>
              <a:t>{</a:t>
            </a:r>
            <a:endParaRPr lang="en-US" altLang="zh-CN" sz="3600">
              <a:solidFill>
                <a:srgbClr val="CC0000"/>
              </a:solidFill>
            </a:endParaRPr>
          </a:p>
          <a:p>
            <a:pPr>
              <a:lnSpc>
                <a:spcPct val="95000"/>
              </a:lnSpc>
              <a:spcBef>
                <a:spcPct val="0"/>
              </a:spcBef>
              <a:buFontTx/>
              <a:buNone/>
            </a:pPr>
            <a:r>
              <a:rPr lang="en-US" altLang="zh-CN" sz="3600">
                <a:solidFill>
                  <a:srgbClr val="CC0000"/>
                </a:solidFill>
              </a:rPr>
              <a:t>           count++</a:t>
            </a:r>
            <a:r>
              <a:rPr lang="en-US" altLang="zh-CN" sz="3600" b="1">
                <a:solidFill>
                  <a:srgbClr val="CC0000"/>
                </a:solidFill>
              </a:rPr>
              <a:t>;	</a:t>
            </a:r>
            <a:r>
              <a:rPr lang="en-US" altLang="zh-CN" sz="3600">
                <a:solidFill>
                  <a:srgbClr val="0000FF"/>
                </a:solidFill>
                <a:ea typeface="隶书" pitchFamily="49" charset="-122"/>
              </a:rPr>
              <a:t>//</a:t>
            </a:r>
            <a:r>
              <a:rPr lang="zh-CN" altLang="en-US">
                <a:solidFill>
                  <a:srgbClr val="0000FF"/>
                </a:solidFill>
                <a:ea typeface="隶书" pitchFamily="49" charset="-122"/>
              </a:rPr>
              <a:t>针对 </a:t>
            </a:r>
            <a:r>
              <a:rPr lang="en-US" altLang="zh-CN" sz="3600">
                <a:solidFill>
                  <a:srgbClr val="0000FF"/>
                </a:solidFill>
                <a:ea typeface="隶书" pitchFamily="49" charset="-122"/>
              </a:rPr>
              <a:t>for </a:t>
            </a:r>
            <a:r>
              <a:rPr lang="zh-CN" altLang="en-US">
                <a:solidFill>
                  <a:srgbClr val="0000FF"/>
                </a:solidFill>
                <a:ea typeface="隶书" pitchFamily="49" charset="-122"/>
              </a:rPr>
              <a:t>语句</a:t>
            </a:r>
            <a:endParaRPr lang="zh-CN" altLang="en-US" sz="3600">
              <a:solidFill>
                <a:srgbClr val="CC0000"/>
              </a:solidFill>
            </a:endParaRPr>
          </a:p>
          <a:p>
            <a:pPr>
              <a:lnSpc>
                <a:spcPct val="95000"/>
              </a:lnSpc>
              <a:spcBef>
                <a:spcPct val="0"/>
              </a:spcBef>
              <a:buFontTx/>
              <a:buNone/>
            </a:pPr>
            <a:r>
              <a:rPr lang="zh-CN" altLang="en-US" sz="3600">
                <a:solidFill>
                  <a:srgbClr val="CC0000"/>
                </a:solidFill>
              </a:rPr>
              <a:t>	 </a:t>
            </a:r>
            <a:r>
              <a:rPr lang="en-US" altLang="zh-CN" sz="3600">
                <a:solidFill>
                  <a:srgbClr val="CC0000"/>
                </a:solidFill>
              </a:rPr>
              <a:t>s += a[i]</a:t>
            </a:r>
            <a:r>
              <a:rPr lang="en-US" altLang="zh-CN" sz="3600" b="1">
                <a:solidFill>
                  <a:srgbClr val="CC0000"/>
                </a:solidFill>
              </a:rPr>
              <a:t>;</a:t>
            </a:r>
            <a:endParaRPr lang="en-US" altLang="zh-CN" sz="3600">
              <a:solidFill>
                <a:srgbClr val="CC0000"/>
              </a:solidFill>
            </a:endParaRPr>
          </a:p>
          <a:p>
            <a:pPr>
              <a:lnSpc>
                <a:spcPct val="95000"/>
              </a:lnSpc>
              <a:spcBef>
                <a:spcPct val="0"/>
              </a:spcBef>
              <a:buFontTx/>
              <a:buNone/>
            </a:pPr>
            <a:r>
              <a:rPr lang="en-US" altLang="zh-CN" sz="3600">
                <a:solidFill>
                  <a:srgbClr val="CC0000"/>
                </a:solidFill>
              </a:rPr>
              <a:t>	 count++</a:t>
            </a:r>
            <a:r>
              <a:rPr lang="en-US" altLang="zh-CN" sz="3600" b="1">
                <a:solidFill>
                  <a:srgbClr val="CC0000"/>
                </a:solidFill>
              </a:rPr>
              <a:t>;</a:t>
            </a:r>
          </a:p>
          <a:p>
            <a:pPr>
              <a:lnSpc>
                <a:spcPct val="95000"/>
              </a:lnSpc>
              <a:spcBef>
                <a:spcPct val="0"/>
              </a:spcBef>
              <a:buFontTx/>
              <a:buNone/>
            </a:pPr>
            <a:r>
              <a:rPr lang="en-US" altLang="zh-CN" sz="3600" b="1">
                <a:solidFill>
                  <a:srgbClr val="CC0000"/>
                </a:solidFill>
              </a:rPr>
              <a:t>       }	</a:t>
            </a:r>
            <a:r>
              <a:rPr lang="en-US" altLang="zh-CN" sz="3600">
                <a:solidFill>
                  <a:srgbClr val="CC0000"/>
                </a:solidFill>
              </a:rPr>
              <a:t>//</a:t>
            </a:r>
            <a:r>
              <a:rPr lang="zh-CN" altLang="en-US" sz="3600">
                <a:solidFill>
                  <a:srgbClr val="CC0000"/>
                </a:solidFill>
              </a:rPr>
              <a:t>针对赋值语句</a:t>
            </a:r>
          </a:p>
          <a:p>
            <a:pPr>
              <a:lnSpc>
                <a:spcPct val="95000"/>
              </a:lnSpc>
              <a:spcBef>
                <a:spcPct val="0"/>
              </a:spcBef>
              <a:buFontTx/>
              <a:buNone/>
            </a:pPr>
            <a:r>
              <a:rPr lang="zh-CN" altLang="en-US" sz="3600">
                <a:solidFill>
                  <a:srgbClr val="CC0000"/>
                </a:solidFill>
              </a:rPr>
              <a:t>       </a:t>
            </a:r>
            <a:r>
              <a:rPr lang="en-US" altLang="zh-CN" sz="3600">
                <a:solidFill>
                  <a:srgbClr val="CC0000"/>
                </a:solidFill>
              </a:rPr>
              <a:t>count++</a:t>
            </a:r>
            <a:r>
              <a:rPr lang="en-US" altLang="zh-CN" sz="3600" b="1">
                <a:solidFill>
                  <a:srgbClr val="CC0000"/>
                </a:solidFill>
              </a:rPr>
              <a:t>;	</a:t>
            </a:r>
            <a:r>
              <a:rPr lang="en-US" altLang="zh-CN" sz="3600">
                <a:solidFill>
                  <a:srgbClr val="0000FF"/>
                </a:solidFill>
                <a:ea typeface="隶书" pitchFamily="49" charset="-122"/>
              </a:rPr>
              <a:t>//</a:t>
            </a:r>
            <a:r>
              <a:rPr lang="zh-CN" altLang="en-US">
                <a:solidFill>
                  <a:srgbClr val="0000FF"/>
                </a:solidFill>
                <a:ea typeface="隶书" pitchFamily="49" charset="-122"/>
              </a:rPr>
              <a:t>针对 </a:t>
            </a:r>
            <a:r>
              <a:rPr lang="en-US" altLang="zh-CN" sz="3600">
                <a:solidFill>
                  <a:srgbClr val="0000FF"/>
                </a:solidFill>
                <a:ea typeface="隶书" pitchFamily="49" charset="-122"/>
              </a:rPr>
              <a:t>for </a:t>
            </a:r>
            <a:r>
              <a:rPr lang="zh-CN" altLang="en-US">
                <a:solidFill>
                  <a:srgbClr val="0000FF"/>
                </a:solidFill>
                <a:ea typeface="隶书" pitchFamily="49" charset="-122"/>
              </a:rPr>
              <a:t>的最后一次</a:t>
            </a:r>
            <a:endParaRPr lang="zh-CN" altLang="en-US" sz="3600">
              <a:solidFill>
                <a:srgbClr val="CC0000"/>
              </a:solidFill>
            </a:endParaRPr>
          </a:p>
          <a:p>
            <a:pPr>
              <a:lnSpc>
                <a:spcPct val="95000"/>
              </a:lnSpc>
              <a:spcBef>
                <a:spcPct val="0"/>
              </a:spcBef>
              <a:buFontTx/>
              <a:buNone/>
            </a:pPr>
            <a:r>
              <a:rPr lang="zh-CN" altLang="en-US" sz="3600">
                <a:solidFill>
                  <a:srgbClr val="CC0000"/>
                </a:solidFill>
              </a:rPr>
              <a:t>       </a:t>
            </a:r>
            <a:r>
              <a:rPr lang="en-US" altLang="zh-CN" sz="3600">
                <a:solidFill>
                  <a:srgbClr val="CC0000"/>
                </a:solidFill>
              </a:rPr>
              <a:t>count++</a:t>
            </a:r>
            <a:r>
              <a:rPr lang="en-US" altLang="zh-CN" sz="3600" b="1">
                <a:solidFill>
                  <a:srgbClr val="CC0000"/>
                </a:solidFill>
              </a:rPr>
              <a:t>;	</a:t>
            </a:r>
            <a:r>
              <a:rPr lang="en-US" altLang="zh-CN" sz="3600">
                <a:solidFill>
                  <a:srgbClr val="0000FF"/>
                </a:solidFill>
                <a:ea typeface="隶书" pitchFamily="49" charset="-122"/>
              </a:rPr>
              <a:t>//</a:t>
            </a:r>
            <a:r>
              <a:rPr lang="zh-CN" altLang="en-US">
                <a:solidFill>
                  <a:srgbClr val="0000FF"/>
                </a:solidFill>
                <a:ea typeface="隶书" pitchFamily="49" charset="-122"/>
              </a:rPr>
              <a:t>针对 </a:t>
            </a:r>
            <a:r>
              <a:rPr lang="en-US" altLang="zh-CN" sz="3600">
                <a:solidFill>
                  <a:srgbClr val="0000FF"/>
                </a:solidFill>
                <a:ea typeface="隶书" pitchFamily="49" charset="-122"/>
              </a:rPr>
              <a:t>return </a:t>
            </a:r>
            <a:r>
              <a:rPr lang="zh-CN" altLang="en-US">
                <a:solidFill>
                  <a:srgbClr val="0000FF"/>
                </a:solidFill>
                <a:ea typeface="隶书" pitchFamily="49" charset="-122"/>
              </a:rPr>
              <a:t>语句</a:t>
            </a:r>
            <a:endParaRPr lang="zh-CN" altLang="en-US" sz="3600">
              <a:solidFill>
                <a:srgbClr val="CC0000"/>
              </a:solidFill>
            </a:endParaRPr>
          </a:p>
          <a:p>
            <a:pPr>
              <a:lnSpc>
                <a:spcPct val="95000"/>
              </a:lnSpc>
              <a:spcBef>
                <a:spcPct val="0"/>
              </a:spcBef>
              <a:buFontTx/>
              <a:buNone/>
            </a:pPr>
            <a:r>
              <a:rPr lang="zh-CN" altLang="en-US" sz="3600">
                <a:solidFill>
                  <a:srgbClr val="CC0000"/>
                </a:solidFill>
              </a:rPr>
              <a:t>       </a:t>
            </a:r>
            <a:r>
              <a:rPr lang="en-US" altLang="zh-CN" sz="3600" b="1">
                <a:solidFill>
                  <a:srgbClr val="CC0000"/>
                </a:solidFill>
              </a:rPr>
              <a:t>return</a:t>
            </a:r>
            <a:r>
              <a:rPr lang="en-US" altLang="zh-CN" sz="3600">
                <a:solidFill>
                  <a:srgbClr val="CC0000"/>
                </a:solidFill>
              </a:rPr>
              <a:t> s</a:t>
            </a:r>
            <a:r>
              <a:rPr lang="en-US" altLang="zh-CN" sz="3600" b="1">
                <a:solidFill>
                  <a:srgbClr val="CC0000"/>
                </a:solidFill>
              </a:rPr>
              <a:t>;</a:t>
            </a:r>
            <a:endParaRPr lang="en-US" altLang="zh-CN" sz="3600">
              <a:solidFill>
                <a:srgbClr val="CC0000"/>
              </a:solidFill>
            </a:endParaRPr>
          </a:p>
          <a:p>
            <a:pPr>
              <a:lnSpc>
                <a:spcPct val="95000"/>
              </a:lnSpc>
              <a:spcBef>
                <a:spcPct val="0"/>
              </a:spcBef>
              <a:buFontTx/>
              <a:buNone/>
            </a:pPr>
            <a:r>
              <a:rPr lang="en-US" altLang="zh-CN" sz="3600" b="1">
                <a:solidFill>
                  <a:srgbClr val="CC0000"/>
                </a:solidFill>
              </a:rPr>
              <a:t>   }</a:t>
            </a:r>
            <a:r>
              <a:rPr lang="en-US" altLang="zh-CN" sz="3000">
                <a:solidFill>
                  <a:srgbClr val="FF6600"/>
                </a:solidFill>
              </a:rPr>
              <a:t>       </a:t>
            </a:r>
            <a:r>
              <a:rPr lang="zh-CN" altLang="en-US" b="1">
                <a:solidFill>
                  <a:srgbClr val="808080"/>
                </a:solidFill>
                <a:latin typeface="仿宋_GB2312" pitchFamily="49" charset="-122"/>
                <a:ea typeface="仿宋_GB2312" pitchFamily="49" charset="-122"/>
              </a:rPr>
              <a:t>执行结束得 程序步数 </a:t>
            </a:r>
            <a:r>
              <a:rPr lang="en-US" altLang="zh-CN" sz="3600" b="1">
                <a:solidFill>
                  <a:srgbClr val="808080"/>
                </a:solidFill>
              </a:rPr>
              <a:t>count = 2*n+3</a:t>
            </a:r>
            <a:endParaRPr lang="en-US" altLang="zh-CN" sz="3600">
              <a:solidFill>
                <a:srgbClr val="808080"/>
              </a:solidFill>
            </a:endParaRPr>
          </a:p>
        </p:txBody>
      </p:sp>
    </p:spTree>
    <p:extLst>
      <p:ext uri="{BB962C8B-B14F-4D97-AF65-F5344CB8AC3E}">
        <p14:creationId xmlns:p14="http://schemas.microsoft.com/office/powerpoint/2010/main" val="1739554672"/>
      </p:ext>
    </p:extLst>
  </p:cSld>
  <p:clrMapOvr>
    <a:masterClrMapping/>
  </p:clrMapOvr>
  <p:transition>
    <p:spli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092F49AF-A5D1-43B2-8219-9AAA356D3400}" type="slidenum">
              <a:rPr lang="en-US" altLang="zh-CN" sz="1400" smtClean="0"/>
              <a:pPr algn="ctr" eaLnBrk="1" hangingPunct="1"/>
              <a:t>120</a:t>
            </a:fld>
            <a:endParaRPr lang="en-US" altLang="zh-CN" sz="1400" smtClean="0"/>
          </a:p>
        </p:txBody>
      </p:sp>
      <p:sp>
        <p:nvSpPr>
          <p:cNvPr id="99331" name="Rectangle 2"/>
          <p:cNvSpPr>
            <a:spLocks noGrp="1" noChangeArrowheads="1"/>
          </p:cNvSpPr>
          <p:nvPr>
            <p:ph type="body" idx="1"/>
          </p:nvPr>
        </p:nvSpPr>
        <p:spPr>
          <a:xfrm>
            <a:off x="565150" y="703263"/>
            <a:ext cx="8229600" cy="5605462"/>
          </a:xfrm>
        </p:spPr>
        <p:txBody>
          <a:bodyPr/>
          <a:lstStyle/>
          <a:p>
            <a:pPr eaLnBrk="1" hangingPunct="1">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 </a:t>
            </a:r>
            <a:r>
              <a:rPr lang="en-US" altLang="zh-CN" sz="2800" smtClean="0">
                <a:ea typeface="隶书" pitchFamily="49" charset="-122"/>
              </a:rPr>
              <a:t>class E</a:t>
            </a:r>
            <a:r>
              <a:rPr lang="en-US" altLang="zh-CN" sz="2800" b="1" smtClean="0">
                <a:ea typeface="隶书" pitchFamily="49" charset="-122"/>
              </a:rPr>
              <a:t>&gt;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链表类定义</a:t>
            </a:r>
          </a:p>
          <a:p>
            <a:pPr eaLnBrk="1" hangingPunct="1">
              <a:spcBef>
                <a:spcPct val="0"/>
              </a:spcBef>
              <a:buFont typeface="Wingdings" pitchFamily="2" charset="2"/>
              <a:buNone/>
            </a:pPr>
            <a:r>
              <a:rPr lang="en-US" altLang="zh-CN" sz="2800" b="1" smtClean="0">
                <a:ea typeface="隶书" pitchFamily="49" charset="-122"/>
              </a:rPr>
              <a:t>class</a:t>
            </a:r>
            <a:r>
              <a:rPr lang="en-US" altLang="zh-CN" sz="2800" smtClean="0">
                <a:ea typeface="隶书" pitchFamily="49" charset="-122"/>
              </a:rPr>
              <a:t> CircList </a:t>
            </a:r>
            <a:r>
              <a:rPr lang="en-US" altLang="zh-CN" sz="2800" b="1" smtClean="0">
                <a:ea typeface="隶书" pitchFamily="49" charset="-122"/>
              </a:rPr>
              <a:t>: public</a:t>
            </a:r>
            <a:r>
              <a:rPr lang="en-US" altLang="zh-CN" sz="2800" smtClean="0">
                <a:ea typeface="隶书" pitchFamily="49" charset="-122"/>
              </a:rPr>
              <a:t> LinearList&lt;T, E&gt; </a:t>
            </a:r>
            <a:r>
              <a:rPr lang="en-US" altLang="zh-CN" sz="2800" b="1" smtClean="0">
                <a:ea typeface="隶书" pitchFamily="49" charset="-122"/>
              </a:rPr>
              <a:t>{</a:t>
            </a:r>
            <a:endParaRPr lang="en-US" altLang="zh-CN" sz="2800" smtClean="0">
              <a:ea typeface="隶书" pitchFamily="49" charset="-122"/>
            </a:endParaRPr>
          </a:p>
          <a:p>
            <a:pPr eaLnBrk="1" hangingPunct="1">
              <a:spcBef>
                <a:spcPct val="0"/>
              </a:spcBef>
              <a:buFont typeface="Wingdings" pitchFamily="2" charset="2"/>
              <a:buNone/>
            </a:pPr>
            <a:r>
              <a:rPr lang="en-US" altLang="zh-CN" sz="2800" b="1" smtClean="0">
                <a:ea typeface="隶书" pitchFamily="49" charset="-122"/>
              </a:rPr>
              <a:t>private:</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CircLinkNode&lt;T, E&gt; *first</a:t>
            </a:r>
            <a:r>
              <a:rPr lang="en-US" altLang="zh-CN" sz="2800" b="1" smtClean="0">
                <a:ea typeface="隶书" pitchFamily="49" charset="-122"/>
              </a:rPr>
              <a:t>,</a:t>
            </a:r>
            <a:r>
              <a:rPr lang="en-US" altLang="zh-CN" sz="2800" smtClean="0">
                <a:ea typeface="隶书" pitchFamily="49" charset="-122"/>
              </a:rPr>
              <a:t> *last</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头指针</a:t>
            </a:r>
            <a:r>
              <a:rPr lang="en-US" altLang="zh-CN" sz="2800" smtClean="0">
                <a:solidFill>
                  <a:srgbClr val="CC0000"/>
                </a:solidFill>
                <a:ea typeface="隶书" pitchFamily="49" charset="-122"/>
              </a:rPr>
              <a:t>, </a:t>
            </a:r>
            <a:r>
              <a:rPr lang="zh-CN" altLang="en-US" sz="2800" smtClean="0">
                <a:solidFill>
                  <a:srgbClr val="CC0000"/>
                </a:solidFill>
                <a:ea typeface="隶书" pitchFamily="49" charset="-122"/>
              </a:rPr>
              <a:t>尾指针</a:t>
            </a:r>
          </a:p>
          <a:p>
            <a:pPr eaLnBrk="1" hangingPunct="1">
              <a:spcBef>
                <a:spcPct val="0"/>
              </a:spcBef>
              <a:buFont typeface="Wingdings" pitchFamily="2" charset="2"/>
              <a:buNone/>
            </a:pPr>
            <a:r>
              <a:rPr lang="en-US" altLang="zh-CN" sz="2800" b="1" smtClean="0">
                <a:ea typeface="隶书" pitchFamily="49" charset="-122"/>
              </a:rPr>
              <a:t>public: </a:t>
            </a:r>
          </a:p>
          <a:p>
            <a:pPr eaLnBrk="1" hangingPunct="1">
              <a:spcBef>
                <a:spcPct val="0"/>
              </a:spcBef>
              <a:buFont typeface="Wingdings" pitchFamily="2" charset="2"/>
              <a:buNone/>
            </a:pPr>
            <a:r>
              <a:rPr lang="en-US" altLang="zh-CN" sz="2800" smtClean="0">
                <a:ea typeface="隶书" pitchFamily="49" charset="-122"/>
              </a:rPr>
              <a:t>	CircList(const E x)</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构造函数</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CircList(CircList&lt;T, E&gt;</a:t>
            </a:r>
            <a:r>
              <a:rPr lang="en-US" altLang="zh-CN" sz="2800" b="1" smtClean="0">
                <a:ea typeface="隶书" pitchFamily="49" charset="-122"/>
              </a:rPr>
              <a:t>&amp;</a:t>
            </a:r>
            <a:r>
              <a:rPr lang="en-US" altLang="zh-CN" sz="2800" smtClean="0">
                <a:ea typeface="隶书" pitchFamily="49" charset="-122"/>
              </a:rPr>
              <a:t> L)</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复制构造函数</a:t>
            </a:r>
          </a:p>
          <a:p>
            <a:pPr eaLnBrk="1" hangingPunct="1">
              <a:spcBef>
                <a:spcPct val="0"/>
              </a:spcBef>
              <a:buFont typeface="Wingdings" pitchFamily="2" charset="2"/>
              <a:buNone/>
            </a:pPr>
            <a:r>
              <a:rPr lang="zh-CN" altLang="en-US" sz="2800" smtClean="0">
                <a:ea typeface="隶书" pitchFamily="49" charset="-122"/>
              </a:rPr>
              <a:t>	</a:t>
            </a:r>
            <a:r>
              <a:rPr lang="zh-CN" altLang="en-US" sz="2800" b="1" smtClean="0"/>
              <a:t>～</a:t>
            </a:r>
            <a:r>
              <a:rPr lang="en-US" altLang="zh-CN" sz="2800" smtClean="0">
                <a:ea typeface="隶书" pitchFamily="49" charset="-122"/>
              </a:rPr>
              <a:t>CircList()</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析构函数</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int </a:t>
            </a:r>
            <a:r>
              <a:rPr lang="en-US" altLang="zh-CN" sz="2800" smtClean="0">
                <a:ea typeface="隶书" pitchFamily="49" charset="-122"/>
              </a:rPr>
              <a:t>Length() const</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计算链表长度</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bool</a:t>
            </a:r>
            <a:r>
              <a:rPr lang="en-US" altLang="zh-CN" sz="2800" smtClean="0">
                <a:ea typeface="隶书" pitchFamily="49" charset="-122"/>
              </a:rPr>
              <a:t> IsEmpty() </a:t>
            </a:r>
            <a:r>
              <a:rPr lang="en-US" altLang="zh-CN" sz="2800" b="1" smtClean="0">
                <a:ea typeface="隶书" pitchFamily="49" charset="-122"/>
              </a:rPr>
              <a:t>{ return</a:t>
            </a:r>
            <a:r>
              <a:rPr lang="en-US" altLang="zh-CN" sz="2800" smtClean="0">
                <a:ea typeface="隶书" pitchFamily="49" charset="-122"/>
              </a:rPr>
              <a:t> first</a:t>
            </a:r>
            <a:r>
              <a:rPr lang="en-US" altLang="zh-CN" sz="2800" smtClean="0">
                <a:latin typeface="楷体_GB2312" pitchFamily="49" charset="-122"/>
                <a:ea typeface="楷体_GB2312" pitchFamily="49" charset="-122"/>
              </a:rPr>
              <a:t>-&gt;</a:t>
            </a:r>
            <a:r>
              <a:rPr lang="en-US" altLang="zh-CN" sz="2800" smtClean="0">
                <a:ea typeface="隶书" pitchFamily="49" charset="-122"/>
              </a:rPr>
              <a:t>link == first</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solidFill>
                  <a:srgbClr val="CC0000"/>
                </a:solidFill>
                <a:ea typeface="隶书" pitchFamily="49" charset="-122"/>
              </a:rPr>
              <a:t>                                                            //</a:t>
            </a:r>
            <a:r>
              <a:rPr lang="zh-CN" altLang="en-US" sz="2800" smtClean="0">
                <a:solidFill>
                  <a:srgbClr val="CC0000"/>
                </a:solidFill>
                <a:ea typeface="隶书" pitchFamily="49" charset="-122"/>
              </a:rPr>
              <a:t>判表空否</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CircLinkNode&lt;T, E&gt; *getHead() </a:t>
            </a:r>
            <a:r>
              <a:rPr lang="en-US" altLang="zh-CN" sz="2800" b="1" smtClean="0">
                <a:ea typeface="隶书" pitchFamily="49" charset="-122"/>
              </a:rPr>
              <a:t>const;</a:t>
            </a:r>
          </a:p>
          <a:p>
            <a:pPr eaLnBrk="1" hangingPunct="1">
              <a:spcBef>
                <a:spcPct val="0"/>
              </a:spcBef>
              <a:buFont typeface="Wingdings" pitchFamily="2" charset="2"/>
              <a:buNone/>
            </a:pP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返回表头结点地址</a:t>
            </a:r>
          </a:p>
        </p:txBody>
      </p:sp>
    </p:spTree>
  </p:cSld>
  <p:clrMapOvr>
    <a:masterClrMapping/>
  </p:clrMapOvr>
  <p:transition>
    <p:wipe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EB76C6D6-A368-4C3E-AFE9-4F03ED91A361}" type="slidenum">
              <a:rPr lang="en-US" altLang="zh-CN" sz="1400" smtClean="0"/>
              <a:pPr algn="ctr" eaLnBrk="1" hangingPunct="1"/>
              <a:t>121</a:t>
            </a:fld>
            <a:endParaRPr lang="en-US" altLang="zh-CN" sz="1400" smtClean="0"/>
          </a:p>
        </p:txBody>
      </p:sp>
      <p:sp>
        <p:nvSpPr>
          <p:cNvPr id="100355" name="Rectangle 2"/>
          <p:cNvSpPr>
            <a:spLocks noGrp="1" noChangeArrowheads="1"/>
          </p:cNvSpPr>
          <p:nvPr>
            <p:ph type="body" idx="1"/>
          </p:nvPr>
        </p:nvSpPr>
        <p:spPr>
          <a:xfrm>
            <a:off x="565150" y="665163"/>
            <a:ext cx="8229600" cy="5522912"/>
          </a:xfrm>
        </p:spPr>
        <p:txBody>
          <a:bodyPr/>
          <a:lstStyle/>
          <a:p>
            <a:pPr eaLnBrk="1" hangingPunct="1">
              <a:lnSpc>
                <a:spcPct val="105000"/>
              </a:lnSpc>
              <a:spcBef>
                <a:spcPct val="0"/>
              </a:spcBef>
              <a:buFont typeface="Wingdings" pitchFamily="2" charset="2"/>
              <a:buNone/>
            </a:pPr>
            <a:r>
              <a:rPr lang="en-US" altLang="zh-CN" b="1" smtClean="0">
                <a:ea typeface="隶书" pitchFamily="49" charset="-122"/>
              </a:rPr>
              <a:t>    </a:t>
            </a:r>
            <a:r>
              <a:rPr lang="en-US" altLang="zh-CN" sz="2800" b="1" smtClean="0">
                <a:ea typeface="隶书" pitchFamily="49" charset="-122"/>
              </a:rPr>
              <a:t>void</a:t>
            </a:r>
            <a:r>
              <a:rPr lang="en-US" altLang="zh-CN" sz="2800" smtClean="0">
                <a:ea typeface="隶书" pitchFamily="49" charset="-122"/>
              </a:rPr>
              <a:t> setHead ( CircLinkNode&lt;T, E&gt; *p )</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设置表头结点地址</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CircLinkNode&lt;T, E&gt; *Search ( T x )</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搜索</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CircLinkNode&lt;T, E&gt; *Locate ( </a:t>
            </a:r>
            <a:r>
              <a:rPr lang="en-US" altLang="zh-CN" sz="2800" b="1" smtClean="0">
                <a:ea typeface="隶书" pitchFamily="49" charset="-122"/>
              </a:rPr>
              <a:t>int</a:t>
            </a:r>
            <a:r>
              <a:rPr lang="en-US" altLang="zh-CN" sz="2800" smtClean="0">
                <a:ea typeface="隶书" pitchFamily="49" charset="-122"/>
              </a:rPr>
              <a:t> i )</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定位</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E *getData ( </a:t>
            </a:r>
            <a:r>
              <a:rPr lang="en-US" altLang="zh-CN" sz="2800" b="1" smtClean="0">
                <a:ea typeface="隶书" pitchFamily="49" charset="-122"/>
              </a:rPr>
              <a:t>int</a:t>
            </a:r>
            <a:r>
              <a:rPr lang="en-US" altLang="zh-CN" sz="2800" smtClean="0">
                <a:ea typeface="隶书" pitchFamily="49" charset="-122"/>
              </a:rPr>
              <a:t> i )</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提取</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void</a:t>
            </a:r>
            <a:r>
              <a:rPr lang="en-US" altLang="zh-CN" sz="2800" smtClean="0">
                <a:ea typeface="隶书" pitchFamily="49" charset="-122"/>
              </a:rPr>
              <a:t> setData ( </a:t>
            </a:r>
            <a:r>
              <a:rPr lang="en-US" altLang="zh-CN" sz="2800" b="1" smtClean="0">
                <a:ea typeface="隶书" pitchFamily="49" charset="-122"/>
              </a:rPr>
              <a:t>int</a:t>
            </a:r>
            <a:r>
              <a:rPr lang="en-US" altLang="zh-CN" sz="2800" smtClean="0">
                <a:ea typeface="隶书" pitchFamily="49" charset="-122"/>
              </a:rPr>
              <a:t> i, E x )</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修改</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bool Insert ( </a:t>
            </a:r>
            <a:r>
              <a:rPr lang="en-US" altLang="zh-CN" sz="2800" b="1" smtClean="0">
                <a:ea typeface="隶书" pitchFamily="49" charset="-122"/>
              </a:rPr>
              <a:t>int</a:t>
            </a:r>
            <a:r>
              <a:rPr lang="en-US" altLang="zh-CN" sz="2800" smtClean="0">
                <a:ea typeface="隶书" pitchFamily="49" charset="-122"/>
              </a:rPr>
              <a:t> i, E x )</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插入</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bool Remove (</a:t>
            </a:r>
            <a:r>
              <a:rPr lang="en-US" altLang="zh-CN" sz="2800" b="1" smtClean="0">
                <a:ea typeface="隶书" pitchFamily="49" charset="-122"/>
              </a:rPr>
              <a:t> int</a:t>
            </a:r>
            <a:r>
              <a:rPr lang="en-US" altLang="zh-CN" sz="2800" smtClean="0">
                <a:ea typeface="隶书" pitchFamily="49" charset="-122"/>
              </a:rPr>
              <a:t> i</a:t>
            </a:r>
            <a:r>
              <a:rPr lang="en-US" altLang="zh-CN" sz="2800" b="1" smtClean="0">
                <a:ea typeface="隶书" pitchFamily="49" charset="-122"/>
              </a:rPr>
              <a:t>,</a:t>
            </a:r>
            <a:r>
              <a:rPr lang="en-US" altLang="zh-CN" sz="2800" smtClean="0">
                <a:ea typeface="隶书" pitchFamily="49" charset="-122"/>
              </a:rPr>
              <a:t> E</a:t>
            </a:r>
            <a:r>
              <a:rPr lang="en-US" altLang="zh-CN" sz="2800" b="1" smtClean="0">
                <a:ea typeface="隶书" pitchFamily="49" charset="-122"/>
              </a:rPr>
              <a:t>&amp;</a:t>
            </a:r>
            <a:r>
              <a:rPr lang="en-US" altLang="zh-CN" sz="2800" smtClean="0">
                <a:ea typeface="隶书" pitchFamily="49" charset="-122"/>
              </a:rPr>
              <a:t> x)</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删除</a:t>
            </a:r>
          </a:p>
          <a:p>
            <a:pPr eaLnBrk="1" hangingPunct="1">
              <a:lnSpc>
                <a:spcPct val="105000"/>
              </a:lnSpc>
              <a:spcBef>
                <a:spcPct val="0"/>
              </a:spcBef>
              <a:buFont typeface="Wingdings" pitchFamily="2" charset="2"/>
              <a:buNone/>
            </a:pPr>
            <a:r>
              <a:rPr lang="en-US" altLang="zh-CN" sz="2800" b="1" smtClean="0">
                <a:ea typeface="隶书" pitchFamily="49" charset="-122"/>
              </a:rPr>
              <a:t>};</a:t>
            </a:r>
          </a:p>
          <a:p>
            <a:pPr eaLnBrk="1" hangingPunct="1">
              <a:lnSpc>
                <a:spcPct val="105000"/>
              </a:lnSpc>
              <a:spcBef>
                <a:spcPct val="0"/>
              </a:spcBef>
              <a:buFont typeface="Wingdings" pitchFamily="2" charset="2"/>
              <a:buNone/>
            </a:pPr>
            <a:endParaRPr lang="en-US" altLang="zh-CN" sz="1600" b="1" smtClean="0">
              <a:ea typeface="隶书" pitchFamily="49" charset="-122"/>
            </a:endParaRPr>
          </a:p>
          <a:p>
            <a:pPr eaLnBrk="1" hangingPunct="1">
              <a:lnSpc>
                <a:spcPct val="105000"/>
              </a:lnSpc>
              <a:spcBef>
                <a:spcPct val="0"/>
              </a:spcBef>
              <a:buClr>
                <a:srgbClr val="800080"/>
              </a:buClr>
              <a:buSzPct val="50000"/>
            </a:pPr>
            <a:r>
              <a:rPr lang="zh-CN" altLang="en-US" sz="2800" b="1" smtClean="0">
                <a:ea typeface="仿宋_GB2312" pitchFamily="49" charset="-122"/>
              </a:rPr>
              <a:t>循环链表与单链表的操作实现，最主要的不同就是扫描到链尾，遇到的不是</a:t>
            </a:r>
            <a:r>
              <a:rPr lang="en-US" altLang="zh-CN" sz="2800" b="1" smtClean="0">
                <a:ea typeface="仿宋_GB2312" pitchFamily="49" charset="-122"/>
              </a:rPr>
              <a:t>NULL</a:t>
            </a:r>
            <a:r>
              <a:rPr lang="zh-CN" altLang="en-US" sz="2800" b="1" smtClean="0">
                <a:ea typeface="仿宋_GB2312" pitchFamily="49" charset="-122"/>
              </a:rPr>
              <a:t>，而是表头。</a:t>
            </a:r>
          </a:p>
        </p:txBody>
      </p:sp>
    </p:spTree>
  </p:cSld>
  <p:clrMapOvr>
    <a:masterClrMapping/>
  </p:clrMapOvr>
  <p:transition>
    <p:wipe di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C711B7F8-F7B0-4ECF-9CAA-5A7F5A0F4128}" type="slidenum">
              <a:rPr lang="en-US" altLang="zh-CN" sz="1400" smtClean="0"/>
              <a:pPr algn="ctr" eaLnBrk="1" hangingPunct="1"/>
              <a:t>122</a:t>
            </a:fld>
            <a:endParaRPr lang="en-US" altLang="zh-CN" sz="1400" smtClean="0"/>
          </a:p>
        </p:txBody>
      </p:sp>
      <p:sp>
        <p:nvSpPr>
          <p:cNvPr id="101379" name="Text Box 3"/>
          <p:cNvSpPr txBox="1">
            <a:spLocks noChangeArrowheads="1"/>
          </p:cNvSpPr>
          <p:nvPr/>
        </p:nvSpPr>
        <p:spPr bwMode="auto">
          <a:xfrm>
            <a:off x="6083300" y="5303838"/>
            <a:ext cx="2265363" cy="60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u="sng">
                <a:ea typeface="隶书" pitchFamily="49" charset="-122"/>
              </a:rPr>
              <a:t>搜索不成功</a:t>
            </a:r>
            <a:endParaRPr lang="zh-CN" altLang="en-US" sz="3200"/>
          </a:p>
        </p:txBody>
      </p:sp>
      <p:sp>
        <p:nvSpPr>
          <p:cNvPr id="101380" name="Text Box 4"/>
          <p:cNvSpPr txBox="1">
            <a:spLocks noChangeArrowheads="1"/>
          </p:cNvSpPr>
          <p:nvPr/>
        </p:nvSpPr>
        <p:spPr bwMode="auto">
          <a:xfrm>
            <a:off x="2357438" y="685800"/>
            <a:ext cx="4437062"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600">
                <a:solidFill>
                  <a:srgbClr val="CC0000"/>
                </a:solidFill>
                <a:ea typeface="华文新魏" pitchFamily="2" charset="-122"/>
              </a:rPr>
              <a:t>循环链表的搜索算法</a:t>
            </a:r>
          </a:p>
        </p:txBody>
      </p:sp>
      <p:sp>
        <p:nvSpPr>
          <p:cNvPr id="101381" name="Text Box 72"/>
          <p:cNvSpPr txBox="1">
            <a:spLocks noChangeArrowheads="1"/>
          </p:cNvSpPr>
          <p:nvPr/>
        </p:nvSpPr>
        <p:spPr bwMode="auto">
          <a:xfrm>
            <a:off x="609600" y="5457825"/>
            <a:ext cx="1222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latin typeface="Arial Narrow" pitchFamily="34" charset="0"/>
                <a:ea typeface="仿宋_GB2312" pitchFamily="49" charset="-122"/>
              </a:rPr>
              <a:t>搜索</a:t>
            </a:r>
            <a:r>
              <a:rPr lang="en-US" altLang="zh-CN" sz="2800">
                <a:latin typeface="Arial Narrow" pitchFamily="34" charset="0"/>
                <a:ea typeface="仿宋_GB2312" pitchFamily="49" charset="-122"/>
              </a:rPr>
              <a:t>25</a:t>
            </a:r>
            <a:endParaRPr lang="en-US" altLang="zh-CN" sz="2800"/>
          </a:p>
        </p:txBody>
      </p:sp>
      <p:grpSp>
        <p:nvGrpSpPr>
          <p:cNvPr id="101382" name="Group 91"/>
          <p:cNvGrpSpPr>
            <a:grpSpLocks/>
          </p:cNvGrpSpPr>
          <p:nvPr/>
        </p:nvGrpSpPr>
        <p:grpSpPr bwMode="auto">
          <a:xfrm>
            <a:off x="542925" y="1638300"/>
            <a:ext cx="7854950" cy="1682750"/>
            <a:chOff x="302" y="864"/>
            <a:chExt cx="4948" cy="1060"/>
          </a:xfrm>
        </p:grpSpPr>
        <p:sp>
          <p:nvSpPr>
            <p:cNvPr id="101428" name="Text Box 2"/>
            <p:cNvSpPr txBox="1">
              <a:spLocks noChangeArrowheads="1"/>
            </p:cNvSpPr>
            <p:nvPr/>
          </p:nvSpPr>
          <p:spPr bwMode="auto">
            <a:xfrm>
              <a:off x="4080" y="1545"/>
              <a:ext cx="1170" cy="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u="sng">
                  <a:ea typeface="隶书" pitchFamily="49" charset="-122"/>
                </a:rPr>
                <a:t>搜索成功</a:t>
              </a:r>
              <a:endParaRPr lang="zh-CN" altLang="en-US" sz="3200"/>
            </a:p>
          </p:txBody>
        </p:sp>
        <p:sp>
          <p:nvSpPr>
            <p:cNvPr id="101429" name="Text Box 65"/>
            <p:cNvSpPr txBox="1">
              <a:spLocks noChangeArrowheads="1"/>
            </p:cNvSpPr>
            <p:nvPr/>
          </p:nvSpPr>
          <p:spPr bwMode="auto">
            <a:xfrm>
              <a:off x="334" y="1494"/>
              <a:ext cx="7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latin typeface="Arial Narrow" pitchFamily="34" charset="0"/>
                  <a:ea typeface="仿宋_GB2312" pitchFamily="49" charset="-122"/>
                </a:rPr>
                <a:t>搜索</a:t>
              </a:r>
              <a:r>
                <a:rPr lang="en-US" altLang="zh-CN" sz="2800">
                  <a:latin typeface="Arial Narrow" pitchFamily="34" charset="0"/>
                  <a:ea typeface="仿宋_GB2312" pitchFamily="49" charset="-122"/>
                </a:rPr>
                <a:t>15</a:t>
              </a:r>
              <a:endParaRPr lang="en-US" altLang="zh-CN" sz="2800"/>
            </a:p>
          </p:txBody>
        </p:sp>
        <p:grpSp>
          <p:nvGrpSpPr>
            <p:cNvPr id="101430" name="Group 90"/>
            <p:cNvGrpSpPr>
              <a:grpSpLocks/>
            </p:cNvGrpSpPr>
            <p:nvPr/>
          </p:nvGrpSpPr>
          <p:grpSpPr bwMode="auto">
            <a:xfrm>
              <a:off x="302" y="864"/>
              <a:ext cx="4594" cy="1056"/>
              <a:chOff x="302" y="864"/>
              <a:chExt cx="4594" cy="1056"/>
            </a:xfrm>
          </p:grpSpPr>
          <p:sp>
            <p:nvSpPr>
              <p:cNvPr id="101431" name="Rectangle 5" descr="白色大理石"/>
              <p:cNvSpPr>
                <a:spLocks noChangeArrowheads="1"/>
              </p:cNvSpPr>
              <p:nvPr/>
            </p:nvSpPr>
            <p:spPr bwMode="auto">
              <a:xfrm>
                <a:off x="1056"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432" name="Line 6"/>
              <p:cNvSpPr>
                <a:spLocks noChangeShapeType="1"/>
              </p:cNvSpPr>
              <p:nvPr/>
            </p:nvSpPr>
            <p:spPr bwMode="auto">
              <a:xfrm>
                <a:off x="1344"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3" name="Line 7"/>
              <p:cNvSpPr>
                <a:spLocks noChangeShapeType="1"/>
              </p:cNvSpPr>
              <p:nvPr/>
            </p:nvSpPr>
            <p:spPr bwMode="auto">
              <a:xfrm flipV="1">
                <a:off x="1344"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4" name="Rectangle 8" descr="白色大理石"/>
              <p:cNvSpPr>
                <a:spLocks noChangeArrowheads="1"/>
              </p:cNvSpPr>
              <p:nvPr/>
            </p:nvSpPr>
            <p:spPr bwMode="auto">
              <a:xfrm>
                <a:off x="1824"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435" name="Line 9"/>
              <p:cNvSpPr>
                <a:spLocks noChangeShapeType="1"/>
              </p:cNvSpPr>
              <p:nvPr/>
            </p:nvSpPr>
            <p:spPr bwMode="auto">
              <a:xfrm>
                <a:off x="2112"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6" name="Line 10"/>
              <p:cNvSpPr>
                <a:spLocks noChangeShapeType="1"/>
              </p:cNvSpPr>
              <p:nvPr/>
            </p:nvSpPr>
            <p:spPr bwMode="auto">
              <a:xfrm flipV="1">
                <a:off x="211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7" name="Rectangle 11" descr="白色大理石"/>
              <p:cNvSpPr>
                <a:spLocks noChangeArrowheads="1"/>
              </p:cNvSpPr>
              <p:nvPr/>
            </p:nvSpPr>
            <p:spPr bwMode="auto">
              <a:xfrm>
                <a:off x="2592"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438" name="Line 12"/>
              <p:cNvSpPr>
                <a:spLocks noChangeShapeType="1"/>
              </p:cNvSpPr>
              <p:nvPr/>
            </p:nvSpPr>
            <p:spPr bwMode="auto">
              <a:xfrm>
                <a:off x="2880"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39" name="Line 13"/>
              <p:cNvSpPr>
                <a:spLocks noChangeShapeType="1"/>
              </p:cNvSpPr>
              <p:nvPr/>
            </p:nvSpPr>
            <p:spPr bwMode="auto">
              <a:xfrm flipV="1">
                <a:off x="2880"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0" name="Rectangle 14" descr="白色大理石"/>
              <p:cNvSpPr>
                <a:spLocks noChangeArrowheads="1"/>
              </p:cNvSpPr>
              <p:nvPr/>
            </p:nvSpPr>
            <p:spPr bwMode="auto">
              <a:xfrm>
                <a:off x="3360"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441" name="Line 15"/>
              <p:cNvSpPr>
                <a:spLocks noChangeShapeType="1"/>
              </p:cNvSpPr>
              <p:nvPr/>
            </p:nvSpPr>
            <p:spPr bwMode="auto">
              <a:xfrm>
                <a:off x="3648"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2" name="Line 16"/>
              <p:cNvSpPr>
                <a:spLocks noChangeShapeType="1"/>
              </p:cNvSpPr>
              <p:nvPr/>
            </p:nvSpPr>
            <p:spPr bwMode="auto">
              <a:xfrm flipV="1">
                <a:off x="364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3" name="Rectangle 17" descr="白色大理石"/>
              <p:cNvSpPr>
                <a:spLocks noChangeArrowheads="1"/>
              </p:cNvSpPr>
              <p:nvPr/>
            </p:nvSpPr>
            <p:spPr bwMode="auto">
              <a:xfrm>
                <a:off x="4128"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444" name="Line 18"/>
              <p:cNvSpPr>
                <a:spLocks noChangeShapeType="1"/>
              </p:cNvSpPr>
              <p:nvPr/>
            </p:nvSpPr>
            <p:spPr bwMode="auto">
              <a:xfrm>
                <a:off x="4416"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5" name="Line 19"/>
              <p:cNvSpPr>
                <a:spLocks noChangeShapeType="1"/>
              </p:cNvSpPr>
              <p:nvPr/>
            </p:nvSpPr>
            <p:spPr bwMode="auto">
              <a:xfrm flipV="1">
                <a:off x="4416"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6" name="Line 20"/>
              <p:cNvSpPr>
                <a:spLocks noChangeShapeType="1"/>
              </p:cNvSpPr>
              <p:nvPr/>
            </p:nvSpPr>
            <p:spPr bwMode="auto">
              <a:xfrm>
                <a:off x="1632" y="116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7" name="Line 21"/>
              <p:cNvSpPr>
                <a:spLocks noChangeShapeType="1"/>
              </p:cNvSpPr>
              <p:nvPr/>
            </p:nvSpPr>
            <p:spPr bwMode="auto">
              <a:xfrm>
                <a:off x="2400" y="116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8" name="Line 22"/>
              <p:cNvSpPr>
                <a:spLocks noChangeShapeType="1"/>
              </p:cNvSpPr>
              <p:nvPr/>
            </p:nvSpPr>
            <p:spPr bwMode="auto">
              <a:xfrm>
                <a:off x="3168" y="116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49" name="Line 23"/>
              <p:cNvSpPr>
                <a:spLocks noChangeShapeType="1"/>
              </p:cNvSpPr>
              <p:nvPr/>
            </p:nvSpPr>
            <p:spPr bwMode="auto">
              <a:xfrm>
                <a:off x="3936" y="116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50" name="Line 24"/>
              <p:cNvSpPr>
                <a:spLocks noChangeShapeType="1"/>
              </p:cNvSpPr>
              <p:nvPr/>
            </p:nvSpPr>
            <p:spPr bwMode="auto">
              <a:xfrm>
                <a:off x="912" y="1161"/>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51" name="Line 25"/>
              <p:cNvSpPr>
                <a:spLocks noChangeShapeType="1"/>
              </p:cNvSpPr>
              <p:nvPr/>
            </p:nvSpPr>
            <p:spPr bwMode="auto">
              <a:xfrm flipV="1">
                <a:off x="768" y="1257"/>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52" name="Line 26"/>
              <p:cNvSpPr>
                <a:spLocks noChangeShapeType="1"/>
              </p:cNvSpPr>
              <p:nvPr/>
            </p:nvSpPr>
            <p:spPr bwMode="auto">
              <a:xfrm flipH="1">
                <a:off x="912" y="86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53" name="Line 27"/>
              <p:cNvSpPr>
                <a:spLocks noChangeShapeType="1"/>
              </p:cNvSpPr>
              <p:nvPr/>
            </p:nvSpPr>
            <p:spPr bwMode="auto">
              <a:xfrm>
                <a:off x="912" y="864"/>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54" name="Line 28"/>
              <p:cNvSpPr>
                <a:spLocks noChangeShapeType="1"/>
              </p:cNvSpPr>
              <p:nvPr/>
            </p:nvSpPr>
            <p:spPr bwMode="auto">
              <a:xfrm>
                <a:off x="4896" y="864"/>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55" name="Line 29"/>
              <p:cNvSpPr>
                <a:spLocks noChangeShapeType="1"/>
              </p:cNvSpPr>
              <p:nvPr/>
            </p:nvSpPr>
            <p:spPr bwMode="auto">
              <a:xfrm>
                <a:off x="4704" y="1161"/>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56" name="Text Box 30"/>
              <p:cNvSpPr txBox="1">
                <a:spLocks noChangeArrowheads="1"/>
              </p:cNvSpPr>
              <p:nvPr/>
            </p:nvSpPr>
            <p:spPr bwMode="auto">
              <a:xfrm>
                <a:off x="302" y="1065"/>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101457" name="Text Box 57"/>
              <p:cNvSpPr txBox="1">
                <a:spLocks noChangeArrowheads="1"/>
              </p:cNvSpPr>
              <p:nvPr/>
            </p:nvSpPr>
            <p:spPr bwMode="auto">
              <a:xfrm>
                <a:off x="1824"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31</a:t>
                </a:r>
                <a:endParaRPr lang="en-US" altLang="zh-CN" sz="2800"/>
              </a:p>
            </p:txBody>
          </p:sp>
          <p:sp>
            <p:nvSpPr>
              <p:cNvPr id="101458" name="Text Box 59"/>
              <p:cNvSpPr txBox="1">
                <a:spLocks noChangeArrowheads="1"/>
              </p:cNvSpPr>
              <p:nvPr/>
            </p:nvSpPr>
            <p:spPr bwMode="auto">
              <a:xfrm>
                <a:off x="2592"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48</a:t>
                </a:r>
                <a:endParaRPr lang="en-US" altLang="zh-CN" sz="2800"/>
              </a:p>
            </p:txBody>
          </p:sp>
          <p:sp>
            <p:nvSpPr>
              <p:cNvPr id="101459" name="Text Box 61"/>
              <p:cNvSpPr txBox="1">
                <a:spLocks noChangeArrowheads="1"/>
              </p:cNvSpPr>
              <p:nvPr/>
            </p:nvSpPr>
            <p:spPr bwMode="auto">
              <a:xfrm>
                <a:off x="3360"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15</a:t>
                </a:r>
                <a:endParaRPr lang="en-US" altLang="zh-CN" sz="2800"/>
              </a:p>
            </p:txBody>
          </p:sp>
          <p:sp>
            <p:nvSpPr>
              <p:cNvPr id="101460" name="Text Box 63"/>
              <p:cNvSpPr txBox="1">
                <a:spLocks noChangeArrowheads="1"/>
              </p:cNvSpPr>
              <p:nvPr/>
            </p:nvSpPr>
            <p:spPr bwMode="auto">
              <a:xfrm>
                <a:off x="4128"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57</a:t>
                </a:r>
                <a:endParaRPr lang="en-US" altLang="zh-CN" sz="2800"/>
              </a:p>
            </p:txBody>
          </p:sp>
          <p:sp>
            <p:nvSpPr>
              <p:cNvPr id="101461" name="Line 66"/>
              <p:cNvSpPr>
                <a:spLocks noChangeShapeType="1"/>
              </p:cNvSpPr>
              <p:nvPr/>
            </p:nvSpPr>
            <p:spPr bwMode="auto">
              <a:xfrm flipV="1">
                <a:off x="1968" y="139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62" name="Line 67"/>
              <p:cNvSpPr>
                <a:spLocks noChangeShapeType="1"/>
              </p:cNvSpPr>
              <p:nvPr/>
            </p:nvSpPr>
            <p:spPr bwMode="auto">
              <a:xfrm flipV="1">
                <a:off x="2736" y="139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63" name="Line 68"/>
              <p:cNvSpPr>
                <a:spLocks noChangeShapeType="1"/>
              </p:cNvSpPr>
              <p:nvPr/>
            </p:nvSpPr>
            <p:spPr bwMode="auto">
              <a:xfrm flipV="1">
                <a:off x="3504" y="139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64" name="Text Box 69"/>
              <p:cNvSpPr txBox="1">
                <a:spLocks noChangeArrowheads="1"/>
              </p:cNvSpPr>
              <p:nvPr/>
            </p:nvSpPr>
            <p:spPr bwMode="auto">
              <a:xfrm>
                <a:off x="1999" y="1344"/>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01465" name="Text Box 70"/>
              <p:cNvSpPr txBox="1">
                <a:spLocks noChangeArrowheads="1"/>
              </p:cNvSpPr>
              <p:nvPr/>
            </p:nvSpPr>
            <p:spPr bwMode="auto">
              <a:xfrm>
                <a:off x="2767" y="1344"/>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01466" name="Text Box 71"/>
              <p:cNvSpPr txBox="1">
                <a:spLocks noChangeArrowheads="1"/>
              </p:cNvSpPr>
              <p:nvPr/>
            </p:nvSpPr>
            <p:spPr bwMode="auto">
              <a:xfrm>
                <a:off x="3513" y="1401"/>
                <a:ext cx="2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sym typeface="Symbol" pitchFamily="18" charset="2"/>
                  </a:rPr>
                  <a:t></a:t>
                </a:r>
                <a:endParaRPr lang="en-US" altLang="zh-CN"/>
              </a:p>
            </p:txBody>
          </p:sp>
          <p:sp>
            <p:nvSpPr>
              <p:cNvPr id="101467" name="Text Box 81"/>
              <p:cNvSpPr txBox="1">
                <a:spLocks noChangeArrowheads="1"/>
              </p:cNvSpPr>
              <p:nvPr/>
            </p:nvSpPr>
            <p:spPr bwMode="auto">
              <a:xfrm>
                <a:off x="1536" y="1593"/>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endParaRPr lang="en-US" altLang="zh-CN"/>
              </a:p>
            </p:txBody>
          </p:sp>
          <p:sp>
            <p:nvSpPr>
              <p:cNvPr id="101468" name="Text Box 82"/>
              <p:cNvSpPr txBox="1">
                <a:spLocks noChangeArrowheads="1"/>
              </p:cNvSpPr>
              <p:nvPr/>
            </p:nvSpPr>
            <p:spPr bwMode="auto">
              <a:xfrm>
                <a:off x="2379" y="1584"/>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endParaRPr lang="en-US" altLang="zh-CN"/>
              </a:p>
            </p:txBody>
          </p:sp>
          <p:sp>
            <p:nvSpPr>
              <p:cNvPr id="101469" name="Text Box 83"/>
              <p:cNvSpPr txBox="1">
                <a:spLocks noChangeArrowheads="1"/>
              </p:cNvSpPr>
              <p:nvPr/>
            </p:nvSpPr>
            <p:spPr bwMode="auto">
              <a:xfrm>
                <a:off x="3243" y="1584"/>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endParaRPr lang="en-US" altLang="zh-CN"/>
              </a:p>
            </p:txBody>
          </p:sp>
        </p:grpSp>
      </p:grpSp>
      <p:grpSp>
        <p:nvGrpSpPr>
          <p:cNvPr id="101383" name="Group 92"/>
          <p:cNvGrpSpPr>
            <a:grpSpLocks/>
          </p:cNvGrpSpPr>
          <p:nvPr/>
        </p:nvGrpSpPr>
        <p:grpSpPr bwMode="auto">
          <a:xfrm>
            <a:off x="568325" y="3670300"/>
            <a:ext cx="7369175" cy="1752600"/>
            <a:chOff x="302" y="2304"/>
            <a:chExt cx="4642" cy="1104"/>
          </a:xfrm>
        </p:grpSpPr>
        <p:sp>
          <p:nvSpPr>
            <p:cNvPr id="101384" name="Rectangle 31" descr="白色大理石"/>
            <p:cNvSpPr>
              <a:spLocks noChangeArrowheads="1"/>
            </p:cNvSpPr>
            <p:nvPr/>
          </p:nvSpPr>
          <p:spPr bwMode="auto">
            <a:xfrm>
              <a:off x="1056"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385" name="Line 32"/>
            <p:cNvSpPr>
              <a:spLocks noChangeShapeType="1"/>
            </p:cNvSpPr>
            <p:nvPr/>
          </p:nvSpPr>
          <p:spPr bwMode="auto">
            <a:xfrm>
              <a:off x="1344"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6" name="Line 33"/>
            <p:cNvSpPr>
              <a:spLocks noChangeShapeType="1"/>
            </p:cNvSpPr>
            <p:nvPr/>
          </p:nvSpPr>
          <p:spPr bwMode="auto">
            <a:xfrm flipV="1">
              <a:off x="1344"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7" name="Rectangle 34" descr="白色大理石"/>
            <p:cNvSpPr>
              <a:spLocks noChangeArrowheads="1"/>
            </p:cNvSpPr>
            <p:nvPr/>
          </p:nvSpPr>
          <p:spPr bwMode="auto">
            <a:xfrm>
              <a:off x="1824"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388" name="Line 35"/>
            <p:cNvSpPr>
              <a:spLocks noChangeShapeType="1"/>
            </p:cNvSpPr>
            <p:nvPr/>
          </p:nvSpPr>
          <p:spPr bwMode="auto">
            <a:xfrm>
              <a:off x="2112"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9" name="Line 36"/>
            <p:cNvSpPr>
              <a:spLocks noChangeShapeType="1"/>
            </p:cNvSpPr>
            <p:nvPr/>
          </p:nvSpPr>
          <p:spPr bwMode="auto">
            <a:xfrm flipV="1">
              <a:off x="211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0" name="Rectangle 37" descr="白色大理石"/>
            <p:cNvSpPr>
              <a:spLocks noChangeArrowheads="1"/>
            </p:cNvSpPr>
            <p:nvPr/>
          </p:nvSpPr>
          <p:spPr bwMode="auto">
            <a:xfrm>
              <a:off x="2592"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391" name="Line 38"/>
            <p:cNvSpPr>
              <a:spLocks noChangeShapeType="1"/>
            </p:cNvSpPr>
            <p:nvPr/>
          </p:nvSpPr>
          <p:spPr bwMode="auto">
            <a:xfrm>
              <a:off x="2880"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2" name="Line 39"/>
            <p:cNvSpPr>
              <a:spLocks noChangeShapeType="1"/>
            </p:cNvSpPr>
            <p:nvPr/>
          </p:nvSpPr>
          <p:spPr bwMode="auto">
            <a:xfrm flipV="1">
              <a:off x="2880"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3" name="Rectangle 40" descr="白色大理石"/>
            <p:cNvSpPr>
              <a:spLocks noChangeArrowheads="1"/>
            </p:cNvSpPr>
            <p:nvPr/>
          </p:nvSpPr>
          <p:spPr bwMode="auto">
            <a:xfrm>
              <a:off x="3360"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394" name="Line 41"/>
            <p:cNvSpPr>
              <a:spLocks noChangeShapeType="1"/>
            </p:cNvSpPr>
            <p:nvPr/>
          </p:nvSpPr>
          <p:spPr bwMode="auto">
            <a:xfrm>
              <a:off x="3648"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5" name="Line 42"/>
            <p:cNvSpPr>
              <a:spLocks noChangeShapeType="1"/>
            </p:cNvSpPr>
            <p:nvPr/>
          </p:nvSpPr>
          <p:spPr bwMode="auto">
            <a:xfrm flipV="1">
              <a:off x="3648"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6" name="Rectangle 43" descr="白色大理石"/>
            <p:cNvSpPr>
              <a:spLocks noChangeArrowheads="1"/>
            </p:cNvSpPr>
            <p:nvPr/>
          </p:nvSpPr>
          <p:spPr bwMode="auto">
            <a:xfrm>
              <a:off x="4128"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1397" name="Line 44"/>
            <p:cNvSpPr>
              <a:spLocks noChangeShapeType="1"/>
            </p:cNvSpPr>
            <p:nvPr/>
          </p:nvSpPr>
          <p:spPr bwMode="auto">
            <a:xfrm>
              <a:off x="4416"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8" name="Line 45"/>
            <p:cNvSpPr>
              <a:spLocks noChangeShapeType="1"/>
            </p:cNvSpPr>
            <p:nvPr/>
          </p:nvSpPr>
          <p:spPr bwMode="auto">
            <a:xfrm flipV="1">
              <a:off x="4416"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9" name="Line 46"/>
            <p:cNvSpPr>
              <a:spLocks noChangeShapeType="1"/>
            </p:cNvSpPr>
            <p:nvPr/>
          </p:nvSpPr>
          <p:spPr bwMode="auto">
            <a:xfrm>
              <a:off x="1632" y="260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0" name="Line 47"/>
            <p:cNvSpPr>
              <a:spLocks noChangeShapeType="1"/>
            </p:cNvSpPr>
            <p:nvPr/>
          </p:nvSpPr>
          <p:spPr bwMode="auto">
            <a:xfrm>
              <a:off x="2400" y="260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1" name="Line 48"/>
            <p:cNvSpPr>
              <a:spLocks noChangeShapeType="1"/>
            </p:cNvSpPr>
            <p:nvPr/>
          </p:nvSpPr>
          <p:spPr bwMode="auto">
            <a:xfrm>
              <a:off x="3168" y="260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2" name="Line 49"/>
            <p:cNvSpPr>
              <a:spLocks noChangeShapeType="1"/>
            </p:cNvSpPr>
            <p:nvPr/>
          </p:nvSpPr>
          <p:spPr bwMode="auto">
            <a:xfrm>
              <a:off x="3936" y="260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3" name="Line 50"/>
            <p:cNvSpPr>
              <a:spLocks noChangeShapeType="1"/>
            </p:cNvSpPr>
            <p:nvPr/>
          </p:nvSpPr>
          <p:spPr bwMode="auto">
            <a:xfrm>
              <a:off x="912" y="2601"/>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4" name="Line 51"/>
            <p:cNvSpPr>
              <a:spLocks noChangeShapeType="1"/>
            </p:cNvSpPr>
            <p:nvPr/>
          </p:nvSpPr>
          <p:spPr bwMode="auto">
            <a:xfrm flipV="1">
              <a:off x="768" y="2697"/>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5" name="Line 52"/>
            <p:cNvSpPr>
              <a:spLocks noChangeShapeType="1"/>
            </p:cNvSpPr>
            <p:nvPr/>
          </p:nvSpPr>
          <p:spPr bwMode="auto">
            <a:xfrm flipH="1">
              <a:off x="912" y="230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6" name="Line 53"/>
            <p:cNvSpPr>
              <a:spLocks noChangeShapeType="1"/>
            </p:cNvSpPr>
            <p:nvPr/>
          </p:nvSpPr>
          <p:spPr bwMode="auto">
            <a:xfrm>
              <a:off x="912" y="2304"/>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7" name="Line 54"/>
            <p:cNvSpPr>
              <a:spLocks noChangeShapeType="1"/>
            </p:cNvSpPr>
            <p:nvPr/>
          </p:nvSpPr>
          <p:spPr bwMode="auto">
            <a:xfrm>
              <a:off x="4896" y="2304"/>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8" name="Line 55"/>
            <p:cNvSpPr>
              <a:spLocks noChangeShapeType="1"/>
            </p:cNvSpPr>
            <p:nvPr/>
          </p:nvSpPr>
          <p:spPr bwMode="auto">
            <a:xfrm>
              <a:off x="4704" y="2601"/>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9" name="Text Box 56"/>
            <p:cNvSpPr txBox="1">
              <a:spLocks noChangeArrowheads="1"/>
            </p:cNvSpPr>
            <p:nvPr/>
          </p:nvSpPr>
          <p:spPr bwMode="auto">
            <a:xfrm>
              <a:off x="302" y="2505"/>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101410" name="Text Box 58"/>
            <p:cNvSpPr txBox="1">
              <a:spLocks noChangeArrowheads="1"/>
            </p:cNvSpPr>
            <p:nvPr/>
          </p:nvSpPr>
          <p:spPr bwMode="auto">
            <a:xfrm>
              <a:off x="1824"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31</a:t>
              </a:r>
              <a:endParaRPr lang="en-US" altLang="zh-CN" sz="2800"/>
            </a:p>
          </p:txBody>
        </p:sp>
        <p:sp>
          <p:nvSpPr>
            <p:cNvPr id="101411" name="Text Box 60"/>
            <p:cNvSpPr txBox="1">
              <a:spLocks noChangeArrowheads="1"/>
            </p:cNvSpPr>
            <p:nvPr/>
          </p:nvSpPr>
          <p:spPr bwMode="auto">
            <a:xfrm>
              <a:off x="2592"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48</a:t>
              </a:r>
              <a:endParaRPr lang="en-US" altLang="zh-CN" sz="2800"/>
            </a:p>
          </p:txBody>
        </p:sp>
        <p:sp>
          <p:nvSpPr>
            <p:cNvPr id="101412" name="Text Box 62"/>
            <p:cNvSpPr txBox="1">
              <a:spLocks noChangeArrowheads="1"/>
            </p:cNvSpPr>
            <p:nvPr/>
          </p:nvSpPr>
          <p:spPr bwMode="auto">
            <a:xfrm>
              <a:off x="3360"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15</a:t>
              </a:r>
              <a:endParaRPr lang="en-US" altLang="zh-CN" sz="2800"/>
            </a:p>
          </p:txBody>
        </p:sp>
        <p:sp>
          <p:nvSpPr>
            <p:cNvPr id="101413" name="Text Box 64"/>
            <p:cNvSpPr txBox="1">
              <a:spLocks noChangeArrowheads="1"/>
            </p:cNvSpPr>
            <p:nvPr/>
          </p:nvSpPr>
          <p:spPr bwMode="auto">
            <a:xfrm>
              <a:off x="4128"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57</a:t>
              </a:r>
              <a:endParaRPr lang="en-US" altLang="zh-CN" sz="2800"/>
            </a:p>
          </p:txBody>
        </p:sp>
        <p:sp>
          <p:nvSpPr>
            <p:cNvPr id="101414" name="Line 73"/>
            <p:cNvSpPr>
              <a:spLocks noChangeShapeType="1"/>
            </p:cNvSpPr>
            <p:nvPr/>
          </p:nvSpPr>
          <p:spPr bwMode="auto">
            <a:xfrm flipV="1">
              <a:off x="1968"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5" name="Text Box 74"/>
            <p:cNvSpPr txBox="1">
              <a:spLocks noChangeArrowheads="1"/>
            </p:cNvSpPr>
            <p:nvPr/>
          </p:nvSpPr>
          <p:spPr bwMode="auto">
            <a:xfrm>
              <a:off x="1999" y="2784"/>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01416" name="Line 75"/>
            <p:cNvSpPr>
              <a:spLocks noChangeShapeType="1"/>
            </p:cNvSpPr>
            <p:nvPr/>
          </p:nvSpPr>
          <p:spPr bwMode="auto">
            <a:xfrm flipV="1">
              <a:off x="2736"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7" name="Text Box 76"/>
            <p:cNvSpPr txBox="1">
              <a:spLocks noChangeArrowheads="1"/>
            </p:cNvSpPr>
            <p:nvPr/>
          </p:nvSpPr>
          <p:spPr bwMode="auto">
            <a:xfrm>
              <a:off x="2767" y="2784"/>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01418" name="Line 77"/>
            <p:cNvSpPr>
              <a:spLocks noChangeShapeType="1"/>
            </p:cNvSpPr>
            <p:nvPr/>
          </p:nvSpPr>
          <p:spPr bwMode="auto">
            <a:xfrm flipV="1">
              <a:off x="3504"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19" name="Text Box 78"/>
            <p:cNvSpPr txBox="1">
              <a:spLocks noChangeArrowheads="1"/>
            </p:cNvSpPr>
            <p:nvPr/>
          </p:nvSpPr>
          <p:spPr bwMode="auto">
            <a:xfrm>
              <a:off x="3535" y="2784"/>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01420" name="Line 79"/>
            <p:cNvSpPr>
              <a:spLocks noChangeShapeType="1"/>
            </p:cNvSpPr>
            <p:nvPr/>
          </p:nvSpPr>
          <p:spPr bwMode="auto">
            <a:xfrm flipV="1">
              <a:off x="4272"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1" name="Text Box 80"/>
            <p:cNvSpPr txBox="1">
              <a:spLocks noChangeArrowheads="1"/>
            </p:cNvSpPr>
            <p:nvPr/>
          </p:nvSpPr>
          <p:spPr bwMode="auto">
            <a:xfrm>
              <a:off x="4303" y="2784"/>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01422" name="Text Box 84"/>
            <p:cNvSpPr txBox="1">
              <a:spLocks noChangeArrowheads="1"/>
            </p:cNvSpPr>
            <p:nvPr/>
          </p:nvSpPr>
          <p:spPr bwMode="auto">
            <a:xfrm>
              <a:off x="1536" y="3081"/>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endParaRPr lang="en-US" altLang="zh-CN"/>
            </a:p>
          </p:txBody>
        </p:sp>
        <p:sp>
          <p:nvSpPr>
            <p:cNvPr id="101423" name="Text Box 85"/>
            <p:cNvSpPr txBox="1">
              <a:spLocks noChangeArrowheads="1"/>
            </p:cNvSpPr>
            <p:nvPr/>
          </p:nvSpPr>
          <p:spPr bwMode="auto">
            <a:xfrm>
              <a:off x="2379" y="3072"/>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endParaRPr lang="en-US" altLang="zh-CN"/>
            </a:p>
          </p:txBody>
        </p:sp>
        <p:sp>
          <p:nvSpPr>
            <p:cNvPr id="101424" name="Text Box 86"/>
            <p:cNvSpPr txBox="1">
              <a:spLocks noChangeArrowheads="1"/>
            </p:cNvSpPr>
            <p:nvPr/>
          </p:nvSpPr>
          <p:spPr bwMode="auto">
            <a:xfrm>
              <a:off x="3243" y="3072"/>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endParaRPr lang="en-US" altLang="zh-CN"/>
            </a:p>
          </p:txBody>
        </p:sp>
        <p:sp>
          <p:nvSpPr>
            <p:cNvPr id="101425" name="Text Box 87"/>
            <p:cNvSpPr txBox="1">
              <a:spLocks noChangeArrowheads="1"/>
            </p:cNvSpPr>
            <p:nvPr/>
          </p:nvSpPr>
          <p:spPr bwMode="auto">
            <a:xfrm>
              <a:off x="4107" y="3072"/>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endParaRPr lang="en-US" altLang="zh-CN"/>
            </a:p>
          </p:txBody>
        </p:sp>
        <p:sp>
          <p:nvSpPr>
            <p:cNvPr id="101426" name="Line 88"/>
            <p:cNvSpPr>
              <a:spLocks noChangeShapeType="1"/>
            </p:cNvSpPr>
            <p:nvPr/>
          </p:nvSpPr>
          <p:spPr bwMode="auto">
            <a:xfrm flipV="1">
              <a:off x="1200"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27" name="Text Box 89"/>
            <p:cNvSpPr txBox="1">
              <a:spLocks noChangeArrowheads="1"/>
            </p:cNvSpPr>
            <p:nvPr/>
          </p:nvSpPr>
          <p:spPr bwMode="auto">
            <a:xfrm>
              <a:off x="720" y="3081"/>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rgbClr val="009900"/>
                  </a:solidFill>
                </a:rPr>
                <a:t>current</a:t>
              </a:r>
              <a:endParaRPr lang="en-US" altLang="zh-CN"/>
            </a:p>
          </p:txBody>
        </p:sp>
      </p:grpSp>
    </p:spTree>
  </p:cSld>
  <p:clrMapOvr>
    <a:masterClrMapping/>
  </p:clrMapOvr>
  <p:transition>
    <p:wipe di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0BAF1AB2-E571-4E23-85D5-7AE4F5231AA6}" type="slidenum">
              <a:rPr lang="en-US" altLang="zh-CN" sz="1400" smtClean="0"/>
              <a:pPr algn="ctr" eaLnBrk="1" hangingPunct="1"/>
              <a:t>123</a:t>
            </a:fld>
            <a:endParaRPr lang="en-US" altLang="zh-CN" sz="1400" smtClean="0"/>
          </a:p>
        </p:txBody>
      </p:sp>
      <p:sp>
        <p:nvSpPr>
          <p:cNvPr id="102403" name="Rectangle 2"/>
          <p:cNvSpPr>
            <a:spLocks noChangeArrowheads="1"/>
          </p:cNvSpPr>
          <p:nvPr/>
        </p:nvSpPr>
        <p:spPr bwMode="auto">
          <a:xfrm>
            <a:off x="685800" y="6223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600">
                <a:solidFill>
                  <a:srgbClr val="CC0000"/>
                </a:solidFill>
                <a:ea typeface="华文新魏" pitchFamily="2" charset="-122"/>
              </a:rPr>
              <a:t>循环链表的搜索算法</a:t>
            </a:r>
            <a:endParaRPr lang="zh-CN" altLang="en-US" sz="6000">
              <a:solidFill>
                <a:srgbClr val="CC0000"/>
              </a:solidFill>
              <a:ea typeface="华文新魏" pitchFamily="2" charset="-122"/>
            </a:endParaRPr>
          </a:p>
        </p:txBody>
      </p:sp>
      <p:sp>
        <p:nvSpPr>
          <p:cNvPr id="102404" name="Text Box 3"/>
          <p:cNvSpPr txBox="1">
            <a:spLocks noChangeArrowheads="1"/>
          </p:cNvSpPr>
          <p:nvPr/>
        </p:nvSpPr>
        <p:spPr bwMode="auto">
          <a:xfrm>
            <a:off x="622300" y="1365250"/>
            <a:ext cx="822960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05000"/>
              </a:lnSpc>
            </a:pPr>
            <a:r>
              <a:rPr lang="en-US" altLang="zh-CN" sz="2800">
                <a:ea typeface="仿宋_GB2312" pitchFamily="49" charset="-122"/>
              </a:rPr>
              <a:t>template &lt;class T, class E&gt; </a:t>
            </a:r>
          </a:p>
          <a:p>
            <a:pPr eaLnBrk="1" hangingPunct="1">
              <a:lnSpc>
                <a:spcPct val="105000"/>
              </a:lnSpc>
            </a:pPr>
            <a:r>
              <a:rPr lang="en-US" altLang="zh-CN" sz="2800">
                <a:ea typeface="仿宋_GB2312" pitchFamily="49" charset="-122"/>
              </a:rPr>
              <a:t>CircListNode&lt;T, E&gt; * CircList&lt;T, E&gt;::Search( T x</a:t>
            </a:r>
            <a:r>
              <a:rPr lang="en-US" altLang="zh-CN" sz="2800" i="1">
                <a:ea typeface="仿宋_GB2312" pitchFamily="49" charset="-122"/>
              </a:rPr>
              <a:t> </a:t>
            </a:r>
            <a:r>
              <a:rPr lang="en-US" altLang="zh-CN" sz="2800">
                <a:ea typeface="仿宋_GB2312" pitchFamily="49" charset="-122"/>
              </a:rPr>
              <a:t>) </a:t>
            </a:r>
          </a:p>
          <a:p>
            <a:pPr eaLnBrk="1" hangingPunct="1">
              <a:lnSpc>
                <a:spcPct val="105000"/>
              </a:lnSpc>
            </a:pPr>
            <a:r>
              <a:rPr lang="en-US" altLang="zh-CN" sz="2800">
                <a:ea typeface="仿宋_GB2312" pitchFamily="49" charset="-122"/>
              </a:rPr>
              <a:t>{</a:t>
            </a:r>
          </a:p>
          <a:p>
            <a:pPr eaLnBrk="1" hangingPunct="1">
              <a:lnSpc>
                <a:spcPct val="105000"/>
              </a:lnSpc>
            </a:pPr>
            <a:r>
              <a:rPr lang="en-US" altLang="zh-CN" sz="2800">
                <a:solidFill>
                  <a:srgbClr val="CC0000"/>
                </a:solidFill>
                <a:ea typeface="仿宋_GB2312" pitchFamily="49" charset="-122"/>
              </a:rPr>
              <a:t>//</a:t>
            </a:r>
            <a:r>
              <a:rPr lang="zh-CN" altLang="en-US" sz="2800">
                <a:solidFill>
                  <a:srgbClr val="CC0000"/>
                </a:solidFill>
                <a:ea typeface="隶书" pitchFamily="49" charset="-122"/>
              </a:rPr>
              <a:t>在链表中从头搜索其数据值为 </a:t>
            </a:r>
            <a:r>
              <a:rPr lang="en-US" altLang="zh-CN" sz="2800">
                <a:solidFill>
                  <a:srgbClr val="CC0000"/>
                </a:solidFill>
                <a:ea typeface="隶书" pitchFamily="49" charset="-122"/>
              </a:rPr>
              <a:t>x </a:t>
            </a:r>
            <a:r>
              <a:rPr lang="zh-CN" altLang="en-US" sz="2800">
                <a:solidFill>
                  <a:srgbClr val="CC0000"/>
                </a:solidFill>
                <a:ea typeface="隶书" pitchFamily="49" charset="-122"/>
              </a:rPr>
              <a:t>的结点</a:t>
            </a:r>
          </a:p>
          <a:p>
            <a:pPr eaLnBrk="1" hangingPunct="1">
              <a:lnSpc>
                <a:spcPct val="105000"/>
              </a:lnSpc>
            </a:pPr>
            <a:r>
              <a:rPr lang="zh-CN" altLang="en-US" sz="2800">
                <a:ea typeface="仿宋_GB2312" pitchFamily="49" charset="-122"/>
              </a:rPr>
              <a:t>     </a:t>
            </a:r>
            <a:r>
              <a:rPr lang="en-US" altLang="zh-CN" sz="2800">
                <a:ea typeface="仿宋_GB2312" pitchFamily="49" charset="-122"/>
              </a:rPr>
              <a:t>current = </a:t>
            </a:r>
            <a:r>
              <a:rPr lang="en-US" altLang="zh-CN" sz="2800">
                <a:solidFill>
                  <a:srgbClr val="006600"/>
                </a:solidFill>
                <a:ea typeface="仿宋_GB2312" pitchFamily="49" charset="-122"/>
              </a:rPr>
              <a:t>first</a:t>
            </a:r>
            <a:r>
              <a:rPr lang="en-US" altLang="zh-CN" sz="2800">
                <a:solidFill>
                  <a:srgbClr val="006600"/>
                </a:solidFill>
                <a:latin typeface="楷体_GB2312" pitchFamily="49" charset="-122"/>
                <a:ea typeface="楷体_GB2312" pitchFamily="49" charset="-122"/>
              </a:rPr>
              <a:t>-&gt;</a:t>
            </a:r>
            <a:r>
              <a:rPr lang="en-US" altLang="zh-CN" sz="2800">
                <a:solidFill>
                  <a:srgbClr val="006600"/>
                </a:solidFill>
                <a:ea typeface="仿宋_GB2312" pitchFamily="49" charset="-122"/>
              </a:rPr>
              <a:t>link</a:t>
            </a:r>
            <a:r>
              <a:rPr lang="en-US" altLang="zh-CN" sz="2800">
                <a:ea typeface="仿宋_GB2312" pitchFamily="49" charset="-122"/>
              </a:rPr>
              <a:t>;</a:t>
            </a:r>
          </a:p>
          <a:p>
            <a:pPr eaLnBrk="1" hangingPunct="1">
              <a:lnSpc>
                <a:spcPct val="105000"/>
              </a:lnSpc>
            </a:pPr>
            <a:r>
              <a:rPr lang="en-US" altLang="zh-CN" sz="2800">
                <a:ea typeface="仿宋_GB2312" pitchFamily="49" charset="-122"/>
              </a:rPr>
              <a:t>     while ( </a:t>
            </a:r>
            <a:r>
              <a:rPr lang="en-US" altLang="zh-CN" sz="2800">
                <a:solidFill>
                  <a:srgbClr val="006600"/>
                </a:solidFill>
                <a:ea typeface="仿宋_GB2312" pitchFamily="49" charset="-122"/>
              </a:rPr>
              <a:t>current != first</a:t>
            </a:r>
            <a:r>
              <a:rPr lang="en-US" altLang="zh-CN" sz="2800">
                <a:ea typeface="仿宋_GB2312" pitchFamily="49" charset="-122"/>
              </a:rPr>
              <a:t> &amp;&amp; current</a:t>
            </a:r>
            <a:r>
              <a:rPr lang="en-US" altLang="zh-CN" sz="2800">
                <a:latin typeface="仿宋_GB2312" pitchFamily="49" charset="-122"/>
                <a:ea typeface="仿宋_GB2312" pitchFamily="49" charset="-122"/>
              </a:rPr>
              <a:t>-&gt;</a:t>
            </a:r>
            <a:r>
              <a:rPr lang="en-US" altLang="zh-CN" sz="2800"/>
              <a:t>data !</a:t>
            </a:r>
            <a:r>
              <a:rPr lang="en-US" altLang="zh-CN" sz="2800" i="1"/>
              <a:t>=</a:t>
            </a:r>
            <a:r>
              <a:rPr lang="en-US" altLang="zh-CN" sz="2800"/>
              <a:t> x ) </a:t>
            </a:r>
            <a:r>
              <a:rPr lang="en-US" altLang="zh-CN" sz="2800">
                <a:ea typeface="仿宋_GB2312" pitchFamily="49" charset="-122"/>
              </a:rPr>
              <a:t> </a:t>
            </a:r>
          </a:p>
          <a:p>
            <a:pPr eaLnBrk="1" hangingPunct="1">
              <a:lnSpc>
                <a:spcPct val="105000"/>
              </a:lnSpc>
            </a:pPr>
            <a:r>
              <a:rPr lang="en-US" altLang="zh-CN" sz="2800">
                <a:ea typeface="仿宋_GB2312" pitchFamily="49" charset="-122"/>
              </a:rPr>
              <a:t>         current = current</a:t>
            </a:r>
            <a:r>
              <a:rPr lang="en-US" altLang="zh-CN" sz="2800">
                <a:latin typeface="楷体_GB2312" pitchFamily="49" charset="-122"/>
                <a:ea typeface="楷体_GB2312" pitchFamily="49" charset="-122"/>
              </a:rPr>
              <a:t>-&gt;</a:t>
            </a:r>
            <a:r>
              <a:rPr lang="en-US" altLang="zh-CN" sz="2800">
                <a:ea typeface="仿宋_GB2312" pitchFamily="49" charset="-122"/>
              </a:rPr>
              <a:t>link;</a:t>
            </a:r>
          </a:p>
          <a:p>
            <a:pPr eaLnBrk="1" hangingPunct="1">
              <a:lnSpc>
                <a:spcPct val="105000"/>
              </a:lnSpc>
            </a:pPr>
            <a:r>
              <a:rPr lang="en-US" altLang="zh-CN" sz="2800">
                <a:ea typeface="仿宋_GB2312" pitchFamily="49" charset="-122"/>
              </a:rPr>
              <a:t>     return current;</a:t>
            </a:r>
          </a:p>
          <a:p>
            <a:pPr eaLnBrk="1" hangingPunct="1">
              <a:lnSpc>
                <a:spcPct val="105000"/>
              </a:lnSpc>
            </a:pPr>
            <a:r>
              <a:rPr lang="en-US" altLang="zh-CN" sz="2800">
                <a:ea typeface="仿宋_GB2312" pitchFamily="49" charset="-122"/>
              </a:rPr>
              <a:t>}</a:t>
            </a:r>
          </a:p>
        </p:txBody>
      </p:sp>
    </p:spTree>
  </p:cSld>
  <p:clrMapOvr>
    <a:masterClrMapping/>
  </p:clrMapOvr>
  <p:transition>
    <p:wipe di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B850819F-5906-4053-9FAA-43C54FF7E72F}" type="slidenum">
              <a:rPr lang="en-US" altLang="zh-CN" sz="1400" smtClean="0"/>
              <a:pPr algn="ctr" eaLnBrk="1" hangingPunct="1"/>
              <a:t>124</a:t>
            </a:fld>
            <a:endParaRPr lang="en-US" altLang="zh-CN" sz="1400" smtClean="0"/>
          </a:p>
        </p:txBody>
      </p:sp>
      <p:sp>
        <p:nvSpPr>
          <p:cNvPr id="103427" name="Rectangle 2"/>
          <p:cNvSpPr>
            <a:spLocks noChangeArrowheads="1"/>
          </p:cNvSpPr>
          <p:nvPr/>
        </p:nvSpPr>
        <p:spPr bwMode="auto">
          <a:xfrm>
            <a:off x="609600" y="520700"/>
            <a:ext cx="77724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600">
                <a:solidFill>
                  <a:srgbClr val="CC0000"/>
                </a:solidFill>
                <a:ea typeface="华文新魏" pitchFamily="2" charset="-122"/>
              </a:rPr>
              <a:t>带尾指针的循环链表</a:t>
            </a:r>
            <a:endParaRPr lang="zh-CN" altLang="en-US" sz="6000">
              <a:solidFill>
                <a:srgbClr val="CC0000"/>
              </a:solidFill>
              <a:ea typeface="华文新魏" pitchFamily="2" charset="-122"/>
            </a:endParaRPr>
          </a:p>
        </p:txBody>
      </p:sp>
      <p:grpSp>
        <p:nvGrpSpPr>
          <p:cNvPr id="103428" name="Group 35"/>
          <p:cNvGrpSpPr>
            <a:grpSpLocks/>
          </p:cNvGrpSpPr>
          <p:nvPr/>
        </p:nvGrpSpPr>
        <p:grpSpPr bwMode="auto">
          <a:xfrm>
            <a:off x="1447800" y="1485900"/>
            <a:ext cx="6324600" cy="1433513"/>
            <a:chOff x="912" y="904"/>
            <a:chExt cx="3984" cy="903"/>
          </a:xfrm>
        </p:grpSpPr>
        <p:sp>
          <p:nvSpPr>
            <p:cNvPr id="103430" name="Rectangle 3" descr="白色大理石"/>
            <p:cNvSpPr>
              <a:spLocks noChangeArrowheads="1"/>
            </p:cNvSpPr>
            <p:nvPr/>
          </p:nvSpPr>
          <p:spPr bwMode="auto">
            <a:xfrm>
              <a:off x="1056" y="10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3431" name="Line 4"/>
            <p:cNvSpPr>
              <a:spLocks noChangeShapeType="1"/>
            </p:cNvSpPr>
            <p:nvPr/>
          </p:nvSpPr>
          <p:spPr bwMode="auto">
            <a:xfrm>
              <a:off x="1344" y="10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2" name="Line 5"/>
            <p:cNvSpPr>
              <a:spLocks noChangeShapeType="1"/>
            </p:cNvSpPr>
            <p:nvPr/>
          </p:nvSpPr>
          <p:spPr bwMode="auto">
            <a:xfrm flipV="1">
              <a:off x="1344" y="10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3" name="Rectangle 6" descr="白色大理石"/>
            <p:cNvSpPr>
              <a:spLocks noChangeArrowheads="1"/>
            </p:cNvSpPr>
            <p:nvPr/>
          </p:nvSpPr>
          <p:spPr bwMode="auto">
            <a:xfrm>
              <a:off x="1824" y="10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3434" name="Line 7"/>
            <p:cNvSpPr>
              <a:spLocks noChangeShapeType="1"/>
            </p:cNvSpPr>
            <p:nvPr/>
          </p:nvSpPr>
          <p:spPr bwMode="auto">
            <a:xfrm>
              <a:off x="2112" y="10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5" name="Line 8"/>
            <p:cNvSpPr>
              <a:spLocks noChangeShapeType="1"/>
            </p:cNvSpPr>
            <p:nvPr/>
          </p:nvSpPr>
          <p:spPr bwMode="auto">
            <a:xfrm flipV="1">
              <a:off x="2112" y="10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6" name="Rectangle 9" descr="白色大理石"/>
            <p:cNvSpPr>
              <a:spLocks noChangeArrowheads="1"/>
            </p:cNvSpPr>
            <p:nvPr/>
          </p:nvSpPr>
          <p:spPr bwMode="auto">
            <a:xfrm>
              <a:off x="2592" y="10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3437" name="Line 10"/>
            <p:cNvSpPr>
              <a:spLocks noChangeShapeType="1"/>
            </p:cNvSpPr>
            <p:nvPr/>
          </p:nvSpPr>
          <p:spPr bwMode="auto">
            <a:xfrm>
              <a:off x="2880" y="10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8" name="Line 11"/>
            <p:cNvSpPr>
              <a:spLocks noChangeShapeType="1"/>
            </p:cNvSpPr>
            <p:nvPr/>
          </p:nvSpPr>
          <p:spPr bwMode="auto">
            <a:xfrm flipV="1">
              <a:off x="2880" y="10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9" name="Rectangle 12" descr="白色大理石"/>
            <p:cNvSpPr>
              <a:spLocks noChangeArrowheads="1"/>
            </p:cNvSpPr>
            <p:nvPr/>
          </p:nvSpPr>
          <p:spPr bwMode="auto">
            <a:xfrm>
              <a:off x="3360" y="10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3440" name="Line 13"/>
            <p:cNvSpPr>
              <a:spLocks noChangeShapeType="1"/>
            </p:cNvSpPr>
            <p:nvPr/>
          </p:nvSpPr>
          <p:spPr bwMode="auto">
            <a:xfrm>
              <a:off x="3648" y="10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1" name="Line 14"/>
            <p:cNvSpPr>
              <a:spLocks noChangeShapeType="1"/>
            </p:cNvSpPr>
            <p:nvPr/>
          </p:nvSpPr>
          <p:spPr bwMode="auto">
            <a:xfrm flipV="1">
              <a:off x="3648" y="10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2" name="Rectangle 15" descr="白色大理石"/>
            <p:cNvSpPr>
              <a:spLocks noChangeArrowheads="1"/>
            </p:cNvSpPr>
            <p:nvPr/>
          </p:nvSpPr>
          <p:spPr bwMode="auto">
            <a:xfrm>
              <a:off x="4128" y="10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3443" name="Line 16"/>
            <p:cNvSpPr>
              <a:spLocks noChangeShapeType="1"/>
            </p:cNvSpPr>
            <p:nvPr/>
          </p:nvSpPr>
          <p:spPr bwMode="auto">
            <a:xfrm>
              <a:off x="4416" y="10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4" name="Line 17"/>
            <p:cNvSpPr>
              <a:spLocks noChangeShapeType="1"/>
            </p:cNvSpPr>
            <p:nvPr/>
          </p:nvSpPr>
          <p:spPr bwMode="auto">
            <a:xfrm flipV="1">
              <a:off x="4416" y="10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5" name="Line 18"/>
            <p:cNvSpPr>
              <a:spLocks noChangeShapeType="1"/>
            </p:cNvSpPr>
            <p:nvPr/>
          </p:nvSpPr>
          <p:spPr bwMode="auto">
            <a:xfrm>
              <a:off x="1632" y="120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6" name="Line 19"/>
            <p:cNvSpPr>
              <a:spLocks noChangeShapeType="1"/>
            </p:cNvSpPr>
            <p:nvPr/>
          </p:nvSpPr>
          <p:spPr bwMode="auto">
            <a:xfrm>
              <a:off x="2400" y="120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7" name="Line 20"/>
            <p:cNvSpPr>
              <a:spLocks noChangeShapeType="1"/>
            </p:cNvSpPr>
            <p:nvPr/>
          </p:nvSpPr>
          <p:spPr bwMode="auto">
            <a:xfrm>
              <a:off x="3168" y="120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8" name="Line 21"/>
            <p:cNvSpPr>
              <a:spLocks noChangeShapeType="1"/>
            </p:cNvSpPr>
            <p:nvPr/>
          </p:nvSpPr>
          <p:spPr bwMode="auto">
            <a:xfrm>
              <a:off x="3936" y="1201"/>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9" name="Line 22"/>
            <p:cNvSpPr>
              <a:spLocks noChangeShapeType="1"/>
            </p:cNvSpPr>
            <p:nvPr/>
          </p:nvSpPr>
          <p:spPr bwMode="auto">
            <a:xfrm>
              <a:off x="912" y="1201"/>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0" name="Line 23"/>
            <p:cNvSpPr>
              <a:spLocks noChangeShapeType="1"/>
            </p:cNvSpPr>
            <p:nvPr/>
          </p:nvSpPr>
          <p:spPr bwMode="auto">
            <a:xfrm flipH="1">
              <a:off x="912" y="90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1" name="Line 24"/>
            <p:cNvSpPr>
              <a:spLocks noChangeShapeType="1"/>
            </p:cNvSpPr>
            <p:nvPr/>
          </p:nvSpPr>
          <p:spPr bwMode="auto">
            <a:xfrm>
              <a:off x="912" y="904"/>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2" name="Line 25"/>
            <p:cNvSpPr>
              <a:spLocks noChangeShapeType="1"/>
            </p:cNvSpPr>
            <p:nvPr/>
          </p:nvSpPr>
          <p:spPr bwMode="auto">
            <a:xfrm>
              <a:off x="4896" y="904"/>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3" name="Line 26"/>
            <p:cNvSpPr>
              <a:spLocks noChangeShapeType="1"/>
            </p:cNvSpPr>
            <p:nvPr/>
          </p:nvSpPr>
          <p:spPr bwMode="auto">
            <a:xfrm>
              <a:off x="4704" y="1201"/>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54" name="Text Box 27"/>
            <p:cNvSpPr txBox="1">
              <a:spLocks noChangeArrowheads="1"/>
            </p:cNvSpPr>
            <p:nvPr/>
          </p:nvSpPr>
          <p:spPr bwMode="auto">
            <a:xfrm>
              <a:off x="4371" y="1480"/>
              <a:ext cx="5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rear</a:t>
              </a:r>
              <a:endParaRPr lang="en-US" altLang="zh-CN"/>
            </a:p>
          </p:txBody>
        </p:sp>
        <p:sp>
          <p:nvSpPr>
            <p:cNvPr id="103455" name="Text Box 28"/>
            <p:cNvSpPr txBox="1">
              <a:spLocks noChangeArrowheads="1"/>
            </p:cNvSpPr>
            <p:nvPr/>
          </p:nvSpPr>
          <p:spPr bwMode="auto">
            <a:xfrm>
              <a:off x="1824" y="109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31</a:t>
              </a:r>
              <a:endParaRPr lang="en-US" altLang="zh-CN" sz="2800"/>
            </a:p>
          </p:txBody>
        </p:sp>
        <p:sp>
          <p:nvSpPr>
            <p:cNvPr id="103456" name="Text Box 29"/>
            <p:cNvSpPr txBox="1">
              <a:spLocks noChangeArrowheads="1"/>
            </p:cNvSpPr>
            <p:nvPr/>
          </p:nvSpPr>
          <p:spPr bwMode="auto">
            <a:xfrm>
              <a:off x="2592" y="109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48</a:t>
              </a:r>
              <a:endParaRPr lang="en-US" altLang="zh-CN" sz="2800"/>
            </a:p>
          </p:txBody>
        </p:sp>
        <p:sp>
          <p:nvSpPr>
            <p:cNvPr id="103457" name="Text Box 30"/>
            <p:cNvSpPr txBox="1">
              <a:spLocks noChangeArrowheads="1"/>
            </p:cNvSpPr>
            <p:nvPr/>
          </p:nvSpPr>
          <p:spPr bwMode="auto">
            <a:xfrm>
              <a:off x="3360" y="109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15</a:t>
              </a:r>
              <a:endParaRPr lang="en-US" altLang="zh-CN" sz="2800"/>
            </a:p>
          </p:txBody>
        </p:sp>
        <p:sp>
          <p:nvSpPr>
            <p:cNvPr id="103458" name="Text Box 31"/>
            <p:cNvSpPr txBox="1">
              <a:spLocks noChangeArrowheads="1"/>
            </p:cNvSpPr>
            <p:nvPr/>
          </p:nvSpPr>
          <p:spPr bwMode="auto">
            <a:xfrm>
              <a:off x="4128" y="109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57</a:t>
              </a:r>
              <a:endParaRPr lang="en-US" altLang="zh-CN" sz="2800"/>
            </a:p>
          </p:txBody>
        </p:sp>
        <p:sp>
          <p:nvSpPr>
            <p:cNvPr id="103459" name="Line 32"/>
            <p:cNvSpPr>
              <a:spLocks noChangeShapeType="1"/>
            </p:cNvSpPr>
            <p:nvPr/>
          </p:nvSpPr>
          <p:spPr bwMode="auto">
            <a:xfrm flipV="1">
              <a:off x="4328" y="143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60" name="Text Box 33"/>
            <p:cNvSpPr txBox="1">
              <a:spLocks noChangeArrowheads="1"/>
            </p:cNvSpPr>
            <p:nvPr/>
          </p:nvSpPr>
          <p:spPr bwMode="auto">
            <a:xfrm>
              <a:off x="1024" y="109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22</a:t>
              </a:r>
              <a:endParaRPr lang="en-US" altLang="zh-CN" sz="2800"/>
            </a:p>
          </p:txBody>
        </p:sp>
      </p:grpSp>
      <p:sp>
        <p:nvSpPr>
          <p:cNvPr id="103429" name="Text Box 34"/>
          <p:cNvSpPr txBox="1">
            <a:spLocks noChangeArrowheads="1"/>
          </p:cNvSpPr>
          <p:nvPr/>
        </p:nvSpPr>
        <p:spPr bwMode="auto">
          <a:xfrm>
            <a:off x="736600" y="2974975"/>
            <a:ext cx="775335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charset="0"/>
                <a:ea typeface="宋体" charset="-122"/>
              </a:defRPr>
            </a:lvl1pPr>
            <a:lvl2pPr marL="800100" indent="-34290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10000"/>
              </a:lnSpc>
              <a:buClr>
                <a:srgbClr val="800080"/>
              </a:buClr>
              <a:buSzPct val="50000"/>
              <a:buFont typeface="Wingdings" pitchFamily="2" charset="2"/>
              <a:buChar char="n"/>
            </a:pPr>
            <a:r>
              <a:rPr lang="zh-CN" altLang="en-US" sz="3000">
                <a:ea typeface="仿宋_GB2312" pitchFamily="49" charset="-122"/>
              </a:rPr>
              <a:t>如果插入与删除仅在链表的两端发生，可采用带表尾指针的循环链表结构。</a:t>
            </a:r>
          </a:p>
          <a:p>
            <a:pPr lvl="1" eaLnBrk="1" hangingPunct="1">
              <a:lnSpc>
                <a:spcPct val="110000"/>
              </a:lnSpc>
              <a:buClr>
                <a:srgbClr val="CC0000"/>
              </a:buClr>
              <a:buFont typeface="Wingdings" pitchFamily="2" charset="2"/>
              <a:buChar char="Ø"/>
            </a:pPr>
            <a:r>
              <a:rPr lang="zh-CN" altLang="en-US" sz="3000">
                <a:ea typeface="仿宋_GB2312" pitchFamily="49" charset="-122"/>
              </a:rPr>
              <a:t>在表尾插入，时间复杂性 </a:t>
            </a:r>
            <a:r>
              <a:rPr lang="en-US" altLang="zh-CN" sz="3000">
                <a:ea typeface="仿宋_GB2312" pitchFamily="49" charset="-122"/>
              </a:rPr>
              <a:t>O(1)</a:t>
            </a:r>
          </a:p>
          <a:p>
            <a:pPr lvl="1" eaLnBrk="1" hangingPunct="1">
              <a:lnSpc>
                <a:spcPct val="110000"/>
              </a:lnSpc>
              <a:buClr>
                <a:srgbClr val="CC0000"/>
              </a:buClr>
              <a:buFont typeface="Wingdings" pitchFamily="2" charset="2"/>
              <a:buChar char="Ø"/>
            </a:pPr>
            <a:r>
              <a:rPr lang="zh-CN" altLang="en-US" sz="3000">
                <a:ea typeface="仿宋_GB2312" pitchFamily="49" charset="-122"/>
              </a:rPr>
              <a:t>在表尾删除，时间复杂性 </a:t>
            </a:r>
            <a:r>
              <a:rPr lang="en-US" altLang="zh-CN" sz="3000">
                <a:ea typeface="仿宋_GB2312" pitchFamily="49" charset="-122"/>
              </a:rPr>
              <a:t>O(n)</a:t>
            </a:r>
          </a:p>
          <a:p>
            <a:pPr lvl="1" eaLnBrk="1" hangingPunct="1">
              <a:lnSpc>
                <a:spcPct val="110000"/>
              </a:lnSpc>
              <a:buClr>
                <a:srgbClr val="CC0000"/>
              </a:buClr>
              <a:buFont typeface="Wingdings" pitchFamily="2" charset="2"/>
              <a:buChar char="Ø"/>
            </a:pPr>
            <a:r>
              <a:rPr lang="zh-CN" altLang="en-US" sz="3000">
                <a:ea typeface="仿宋_GB2312" pitchFamily="49" charset="-122"/>
              </a:rPr>
              <a:t>在表头插入，相当于在表尾插入</a:t>
            </a:r>
          </a:p>
          <a:p>
            <a:pPr lvl="1" eaLnBrk="1" hangingPunct="1">
              <a:lnSpc>
                <a:spcPct val="110000"/>
              </a:lnSpc>
              <a:buClr>
                <a:srgbClr val="CC0000"/>
              </a:buClr>
              <a:buFont typeface="Wingdings" pitchFamily="2" charset="2"/>
              <a:buChar char="Ø"/>
            </a:pPr>
            <a:r>
              <a:rPr lang="zh-CN" altLang="en-US" sz="3000">
                <a:ea typeface="仿宋_GB2312" pitchFamily="49" charset="-122"/>
              </a:rPr>
              <a:t>在表头删除，时间复杂性 </a:t>
            </a:r>
            <a:r>
              <a:rPr lang="en-US" altLang="zh-CN" sz="3000">
                <a:ea typeface="仿宋_GB2312" pitchFamily="49" charset="-122"/>
              </a:rPr>
              <a:t>O(1)</a:t>
            </a:r>
          </a:p>
        </p:txBody>
      </p:sp>
    </p:spTree>
  </p:cSld>
  <p:clrMapOvr>
    <a:masterClrMapping/>
  </p:clrMapOvr>
  <p:transition>
    <p:wipe di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D89DD01F-976D-4AE8-8B7A-5E201E2BD108}" type="slidenum">
              <a:rPr lang="en-US" altLang="zh-CN" sz="1400" smtClean="0"/>
              <a:pPr algn="ctr" eaLnBrk="1" hangingPunct="1"/>
              <a:t>125</a:t>
            </a:fld>
            <a:endParaRPr lang="en-US" altLang="zh-CN" sz="1400" smtClean="0"/>
          </a:p>
        </p:txBody>
      </p:sp>
      <p:sp>
        <p:nvSpPr>
          <p:cNvPr id="104451" name="Rectangle 2"/>
          <p:cNvSpPr>
            <a:spLocks noGrp="1" noChangeArrowheads="1"/>
          </p:cNvSpPr>
          <p:nvPr>
            <p:ph type="title"/>
          </p:nvPr>
        </p:nvSpPr>
        <p:spPr>
          <a:xfrm>
            <a:off x="1143000" y="457200"/>
            <a:ext cx="6858000" cy="973138"/>
          </a:xfrm>
        </p:spPr>
        <p:txBody>
          <a:bodyPr/>
          <a:lstStyle/>
          <a:p>
            <a:pPr eaLnBrk="1" hangingPunct="1"/>
            <a:r>
              <a:rPr lang="zh-CN" altLang="en-US" sz="3600" b="1" smtClean="0">
                <a:ea typeface="华文新魏" pitchFamily="2" charset="-122"/>
              </a:rPr>
              <a:t>用循环链表求解约瑟夫问题</a:t>
            </a:r>
            <a:endParaRPr lang="zh-CN" altLang="en-US" sz="3600" smtClean="0">
              <a:ea typeface="华文新魏" pitchFamily="2" charset="-122"/>
            </a:endParaRPr>
          </a:p>
        </p:txBody>
      </p:sp>
      <p:sp>
        <p:nvSpPr>
          <p:cNvPr id="104452" name="Rectangle 3"/>
          <p:cNvSpPr>
            <a:spLocks noGrp="1" noChangeArrowheads="1"/>
          </p:cNvSpPr>
          <p:nvPr>
            <p:ph type="body" idx="1"/>
          </p:nvPr>
        </p:nvSpPr>
        <p:spPr>
          <a:xfrm>
            <a:off x="685800" y="1447800"/>
            <a:ext cx="7802563" cy="4953000"/>
          </a:xfrm>
        </p:spPr>
        <p:txBody>
          <a:bodyPr/>
          <a:lstStyle/>
          <a:p>
            <a:pPr marL="609600" indent="-609600" eaLnBrk="1" hangingPunct="1">
              <a:lnSpc>
                <a:spcPct val="105000"/>
              </a:lnSpc>
              <a:buClr>
                <a:srgbClr val="800080"/>
              </a:buClr>
              <a:buSzPct val="55000"/>
            </a:pPr>
            <a:r>
              <a:rPr lang="zh-CN" altLang="en-US" sz="3000" b="1" smtClean="0">
                <a:ea typeface="仿宋_GB2312" pitchFamily="49" charset="-122"/>
              </a:rPr>
              <a:t>约瑟夫问题的提法</a:t>
            </a:r>
          </a:p>
          <a:p>
            <a:pPr marL="990600" lvl="1" indent="-533400" eaLnBrk="1" hangingPunct="1">
              <a:lnSpc>
                <a:spcPct val="105000"/>
              </a:lnSpc>
              <a:buClr>
                <a:srgbClr val="CC0000"/>
              </a:buClr>
              <a:buFont typeface="Wingdings" pitchFamily="2" charset="2"/>
              <a:buChar char="Ø"/>
            </a:pPr>
            <a:r>
              <a:rPr lang="en-US" altLang="zh-CN" sz="3000" b="1" i="1" smtClean="0">
                <a:ea typeface="仿宋_GB2312" pitchFamily="49" charset="-122"/>
              </a:rPr>
              <a:t>n </a:t>
            </a:r>
            <a:r>
              <a:rPr lang="zh-CN" altLang="en-US" sz="3000" b="1" smtClean="0">
                <a:ea typeface="仿宋_GB2312" pitchFamily="49" charset="-122"/>
              </a:rPr>
              <a:t>个人围成一个圆圈，首先第 </a:t>
            </a:r>
            <a:r>
              <a:rPr lang="en-US" altLang="zh-CN" sz="3000" b="1" smtClean="0">
                <a:ea typeface="仿宋_GB2312" pitchFamily="49" charset="-122"/>
              </a:rPr>
              <a:t>1 </a:t>
            </a:r>
            <a:r>
              <a:rPr lang="zh-CN" altLang="en-US" sz="3000" b="1" smtClean="0">
                <a:ea typeface="仿宋_GB2312" pitchFamily="49" charset="-122"/>
              </a:rPr>
              <a:t>个人从 </a:t>
            </a:r>
            <a:r>
              <a:rPr lang="en-US" altLang="zh-CN" sz="3000" b="1" smtClean="0">
                <a:ea typeface="仿宋_GB2312" pitchFamily="49" charset="-122"/>
              </a:rPr>
              <a:t>1 </a:t>
            </a:r>
            <a:r>
              <a:rPr lang="zh-CN" altLang="en-US" sz="3000" b="1" smtClean="0">
                <a:ea typeface="仿宋_GB2312" pitchFamily="49" charset="-122"/>
              </a:rPr>
              <a:t>开始，一个人一个人顺时针报数</a:t>
            </a:r>
            <a:r>
              <a:rPr lang="en-US" altLang="zh-CN" sz="3000" b="1" smtClean="0">
                <a:ea typeface="仿宋_GB2312" pitchFamily="49" charset="-122"/>
              </a:rPr>
              <a:t>,  </a:t>
            </a:r>
            <a:r>
              <a:rPr lang="zh-CN" altLang="en-US" sz="3000" b="1" smtClean="0">
                <a:ea typeface="仿宋_GB2312" pitchFamily="49" charset="-122"/>
              </a:rPr>
              <a:t>报到第 </a:t>
            </a:r>
            <a:r>
              <a:rPr lang="en-US" altLang="zh-CN" sz="3000" b="1" i="1" smtClean="0">
                <a:ea typeface="仿宋_GB2312" pitchFamily="49" charset="-122"/>
              </a:rPr>
              <a:t>m </a:t>
            </a:r>
            <a:r>
              <a:rPr lang="zh-CN" altLang="en-US" sz="3000" b="1" smtClean="0">
                <a:ea typeface="仿宋_GB2312" pitchFamily="49" charset="-122"/>
              </a:rPr>
              <a:t>个人，令其出列。然后再从下一 个人开始，从 </a:t>
            </a:r>
            <a:r>
              <a:rPr lang="en-US" altLang="zh-CN" sz="3000" b="1" smtClean="0">
                <a:ea typeface="仿宋_GB2312" pitchFamily="49" charset="-122"/>
              </a:rPr>
              <a:t>1 </a:t>
            </a:r>
            <a:r>
              <a:rPr lang="zh-CN" altLang="en-US" sz="3000" b="1" smtClean="0">
                <a:ea typeface="仿宋_GB2312" pitchFamily="49" charset="-122"/>
              </a:rPr>
              <a:t>顺时针报数，报到第 </a:t>
            </a:r>
            <a:r>
              <a:rPr lang="en-US" altLang="zh-CN" sz="3000" b="1" i="1" smtClean="0">
                <a:ea typeface="仿宋_GB2312" pitchFamily="49" charset="-122"/>
              </a:rPr>
              <a:t>m </a:t>
            </a:r>
            <a:r>
              <a:rPr lang="zh-CN" altLang="en-US" sz="3000" b="1" smtClean="0">
                <a:ea typeface="仿宋_GB2312" pitchFamily="49" charset="-122"/>
              </a:rPr>
              <a:t>个人，再令其出列，</a:t>
            </a:r>
            <a:r>
              <a:rPr lang="en-US" altLang="zh-CN" sz="3000" b="1" smtClean="0">
                <a:ea typeface="仿宋_GB2312" pitchFamily="49" charset="-122"/>
              </a:rPr>
              <a:t>…</a:t>
            </a:r>
            <a:r>
              <a:rPr lang="zh-CN" altLang="en-US" sz="3000" b="1" smtClean="0">
                <a:ea typeface="仿宋_GB2312" pitchFamily="49" charset="-122"/>
              </a:rPr>
              <a:t>，如此下去</a:t>
            </a:r>
            <a:r>
              <a:rPr lang="en-US" altLang="zh-CN" sz="3000" b="1" smtClean="0">
                <a:ea typeface="仿宋_GB2312" pitchFamily="49" charset="-122"/>
              </a:rPr>
              <a:t>,  </a:t>
            </a:r>
            <a:r>
              <a:rPr lang="zh-CN" altLang="en-US" sz="3000" b="1" smtClean="0">
                <a:ea typeface="仿宋_GB2312" pitchFamily="49" charset="-122"/>
              </a:rPr>
              <a:t>直到圆圈中只剩一个人为止。此人即为优胜者。</a:t>
            </a:r>
          </a:p>
          <a:p>
            <a:pPr marL="990600" lvl="1" indent="-533400" eaLnBrk="1" hangingPunct="1">
              <a:lnSpc>
                <a:spcPct val="105000"/>
              </a:lnSpc>
              <a:buClr>
                <a:srgbClr val="CC0000"/>
              </a:buClr>
              <a:buFont typeface="Wingdings" pitchFamily="2" charset="2"/>
              <a:buChar char="Ø"/>
            </a:pPr>
            <a:r>
              <a:rPr lang="zh-CN" altLang="en-US" sz="3000" b="1" smtClean="0">
                <a:ea typeface="仿宋_GB2312" pitchFamily="49" charset="-122"/>
              </a:rPr>
              <a:t>用不带表头结点的循环链表来组织。</a:t>
            </a:r>
            <a:endParaRPr lang="zh-CN" altLang="en-US" sz="3000" smtClean="0">
              <a:ea typeface="仿宋_GB2312" pitchFamily="49" charset="-122"/>
            </a:endParaRPr>
          </a:p>
        </p:txBody>
      </p:sp>
    </p:spTree>
  </p:cSld>
  <p:clrMapOvr>
    <a:masterClrMapping/>
  </p:clrMapOvr>
  <p:transition>
    <p:wipe di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B68F29AF-05DB-4B3A-ACDC-979240650412}" type="slidenum">
              <a:rPr lang="en-US" altLang="zh-CN" sz="1400" smtClean="0"/>
              <a:pPr algn="ctr" eaLnBrk="1" hangingPunct="1"/>
              <a:t>126</a:t>
            </a:fld>
            <a:endParaRPr lang="en-US" altLang="zh-CN" sz="1400" smtClean="0"/>
          </a:p>
        </p:txBody>
      </p:sp>
      <p:sp>
        <p:nvSpPr>
          <p:cNvPr id="105475" name="Rectangle 2"/>
          <p:cNvSpPr>
            <a:spLocks noGrp="1" noChangeArrowheads="1"/>
          </p:cNvSpPr>
          <p:nvPr>
            <p:ph type="body" idx="1"/>
          </p:nvPr>
        </p:nvSpPr>
        <p:spPr>
          <a:xfrm>
            <a:off x="838200" y="752475"/>
            <a:ext cx="6096000" cy="685800"/>
          </a:xfrm>
        </p:spPr>
        <p:txBody>
          <a:bodyPr/>
          <a:lstStyle/>
          <a:p>
            <a:pPr eaLnBrk="1" hangingPunct="1">
              <a:lnSpc>
                <a:spcPct val="90000"/>
              </a:lnSpc>
              <a:buFont typeface="Wingdings" pitchFamily="2" charset="2"/>
              <a:buNone/>
            </a:pPr>
            <a:r>
              <a:rPr lang="zh-CN" altLang="en-US" b="1" smtClean="0">
                <a:ea typeface="仿宋_GB2312" pitchFamily="49" charset="-122"/>
              </a:rPr>
              <a:t>例如  </a:t>
            </a:r>
            <a:r>
              <a:rPr lang="en-US" altLang="zh-CN" b="1" i="1" smtClean="0">
                <a:solidFill>
                  <a:srgbClr val="0000CC"/>
                </a:solidFill>
                <a:ea typeface="仿宋_GB2312" pitchFamily="49" charset="-122"/>
              </a:rPr>
              <a:t>n </a:t>
            </a:r>
            <a:r>
              <a:rPr lang="en-US" altLang="zh-CN" b="1" smtClean="0">
                <a:solidFill>
                  <a:srgbClr val="0000CC"/>
                </a:solidFill>
                <a:ea typeface="仿宋_GB2312" pitchFamily="49" charset="-122"/>
              </a:rPr>
              <a:t>= 8   </a:t>
            </a:r>
            <a:r>
              <a:rPr lang="en-US" altLang="zh-CN" b="1" i="1" smtClean="0">
                <a:solidFill>
                  <a:srgbClr val="0000CC"/>
                </a:solidFill>
                <a:ea typeface="仿宋_GB2312" pitchFamily="49" charset="-122"/>
              </a:rPr>
              <a:t>m</a:t>
            </a:r>
            <a:r>
              <a:rPr lang="en-US" altLang="zh-CN" b="1" smtClean="0">
                <a:solidFill>
                  <a:srgbClr val="0000CC"/>
                </a:solidFill>
                <a:ea typeface="仿宋_GB2312" pitchFamily="49" charset="-122"/>
              </a:rPr>
              <a:t> = 3</a:t>
            </a:r>
          </a:p>
        </p:txBody>
      </p:sp>
      <p:grpSp>
        <p:nvGrpSpPr>
          <p:cNvPr id="105476" name="Group 30"/>
          <p:cNvGrpSpPr>
            <a:grpSpLocks/>
          </p:cNvGrpSpPr>
          <p:nvPr/>
        </p:nvGrpSpPr>
        <p:grpSpPr bwMode="auto">
          <a:xfrm>
            <a:off x="323850" y="1266825"/>
            <a:ext cx="2405063" cy="2660650"/>
            <a:chOff x="96" y="744"/>
            <a:chExt cx="1515" cy="1676"/>
          </a:xfrm>
        </p:grpSpPr>
        <p:grpSp>
          <p:nvGrpSpPr>
            <p:cNvPr id="105607" name="Group 28"/>
            <p:cNvGrpSpPr>
              <a:grpSpLocks/>
            </p:cNvGrpSpPr>
            <p:nvPr/>
          </p:nvGrpSpPr>
          <p:grpSpPr bwMode="auto">
            <a:xfrm>
              <a:off x="96" y="744"/>
              <a:ext cx="1515" cy="1676"/>
              <a:chOff x="96" y="744"/>
              <a:chExt cx="1515" cy="1676"/>
            </a:xfrm>
          </p:grpSpPr>
          <p:grpSp>
            <p:nvGrpSpPr>
              <p:cNvPr id="105617" name="Group 11"/>
              <p:cNvGrpSpPr>
                <a:grpSpLocks/>
              </p:cNvGrpSpPr>
              <p:nvPr/>
            </p:nvGrpSpPr>
            <p:grpSpPr bwMode="auto">
              <a:xfrm>
                <a:off x="297" y="1014"/>
                <a:ext cx="1143" cy="1143"/>
                <a:chOff x="864" y="1545"/>
                <a:chExt cx="1143" cy="1143"/>
              </a:xfrm>
            </p:grpSpPr>
            <p:sp>
              <p:nvSpPr>
                <p:cNvPr id="105626" name="Oval 5"/>
                <p:cNvSpPr>
                  <a:spLocks noChangeArrowheads="1"/>
                </p:cNvSpPr>
                <p:nvPr/>
              </p:nvSpPr>
              <p:spPr bwMode="auto">
                <a:xfrm>
                  <a:off x="864" y="1545"/>
                  <a:ext cx="1143" cy="114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5627" name="Line 7"/>
                <p:cNvSpPr>
                  <a:spLocks noChangeShapeType="1"/>
                </p:cNvSpPr>
                <p:nvPr/>
              </p:nvSpPr>
              <p:spPr bwMode="auto">
                <a:xfrm>
                  <a:off x="873" y="2129"/>
                  <a:ext cx="1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28" name="Line 8"/>
                <p:cNvSpPr>
                  <a:spLocks noChangeShapeType="1"/>
                </p:cNvSpPr>
                <p:nvPr/>
              </p:nvSpPr>
              <p:spPr bwMode="auto">
                <a:xfrm>
                  <a:off x="1440" y="1545"/>
                  <a:ext cx="0" cy="1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29" name="Line 9"/>
                <p:cNvSpPr>
                  <a:spLocks noChangeShapeType="1"/>
                </p:cNvSpPr>
                <p:nvPr/>
              </p:nvSpPr>
              <p:spPr bwMode="auto">
                <a:xfrm flipH="1">
                  <a:off x="1064" y="1702"/>
                  <a:ext cx="769" cy="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30" name="Line 10"/>
                <p:cNvSpPr>
                  <a:spLocks noChangeShapeType="1"/>
                </p:cNvSpPr>
                <p:nvPr/>
              </p:nvSpPr>
              <p:spPr bwMode="auto">
                <a:xfrm>
                  <a:off x="1064" y="1702"/>
                  <a:ext cx="752" cy="8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31" name="Oval 6"/>
                <p:cNvSpPr>
                  <a:spLocks noChangeArrowheads="1"/>
                </p:cNvSpPr>
                <p:nvPr/>
              </p:nvSpPr>
              <p:spPr bwMode="auto">
                <a:xfrm>
                  <a:off x="1135" y="1832"/>
                  <a:ext cx="593" cy="6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105618" name="Text Box 20"/>
              <p:cNvSpPr txBox="1">
                <a:spLocks noChangeArrowheads="1"/>
              </p:cNvSpPr>
              <p:nvPr/>
            </p:nvSpPr>
            <p:spPr bwMode="auto">
              <a:xfrm>
                <a:off x="857" y="7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0</a:t>
                </a:r>
              </a:p>
            </p:txBody>
          </p:sp>
          <p:sp>
            <p:nvSpPr>
              <p:cNvPr id="105619" name="Text Box 21"/>
              <p:cNvSpPr txBox="1">
                <a:spLocks noChangeArrowheads="1"/>
              </p:cNvSpPr>
              <p:nvPr/>
            </p:nvSpPr>
            <p:spPr bwMode="auto">
              <a:xfrm>
                <a:off x="1320" y="10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1</a:t>
                </a:r>
              </a:p>
            </p:txBody>
          </p:sp>
          <p:sp>
            <p:nvSpPr>
              <p:cNvPr id="105620" name="Text Box 22"/>
              <p:cNvSpPr txBox="1">
                <a:spLocks noChangeArrowheads="1"/>
              </p:cNvSpPr>
              <p:nvPr/>
            </p:nvSpPr>
            <p:spPr bwMode="auto">
              <a:xfrm>
                <a:off x="1388" y="15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2</a:t>
                </a:r>
              </a:p>
            </p:txBody>
          </p:sp>
          <p:sp>
            <p:nvSpPr>
              <p:cNvPr id="105621" name="Text Box 23"/>
              <p:cNvSpPr txBox="1">
                <a:spLocks noChangeArrowheads="1"/>
              </p:cNvSpPr>
              <p:nvPr/>
            </p:nvSpPr>
            <p:spPr bwMode="auto">
              <a:xfrm>
                <a:off x="1084" y="20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3</a:t>
                </a:r>
              </a:p>
            </p:txBody>
          </p:sp>
          <p:sp>
            <p:nvSpPr>
              <p:cNvPr id="105622" name="Text Box 24"/>
              <p:cNvSpPr txBox="1">
                <a:spLocks noChangeArrowheads="1"/>
              </p:cNvSpPr>
              <p:nvPr/>
            </p:nvSpPr>
            <p:spPr bwMode="auto">
              <a:xfrm>
                <a:off x="630" y="21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4</a:t>
                </a:r>
              </a:p>
            </p:txBody>
          </p:sp>
          <p:sp>
            <p:nvSpPr>
              <p:cNvPr id="105623" name="Text Box 25"/>
              <p:cNvSpPr txBox="1">
                <a:spLocks noChangeArrowheads="1"/>
              </p:cNvSpPr>
              <p:nvPr/>
            </p:nvSpPr>
            <p:spPr bwMode="auto">
              <a:xfrm>
                <a:off x="237" y="18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5</a:t>
                </a:r>
              </a:p>
            </p:txBody>
          </p:sp>
          <p:sp>
            <p:nvSpPr>
              <p:cNvPr id="105624" name="Text Box 26"/>
              <p:cNvSpPr txBox="1">
                <a:spLocks noChangeArrowheads="1"/>
              </p:cNvSpPr>
              <p:nvPr/>
            </p:nvSpPr>
            <p:spPr bwMode="auto">
              <a:xfrm>
                <a:off x="96" y="132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6</a:t>
                </a:r>
              </a:p>
            </p:txBody>
          </p:sp>
          <p:sp>
            <p:nvSpPr>
              <p:cNvPr id="105625" name="Text Box 27"/>
              <p:cNvSpPr txBox="1">
                <a:spLocks noChangeArrowheads="1"/>
              </p:cNvSpPr>
              <p:nvPr/>
            </p:nvSpPr>
            <p:spPr bwMode="auto">
              <a:xfrm>
                <a:off x="365" y="9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7</a:t>
                </a:r>
              </a:p>
            </p:txBody>
          </p:sp>
        </p:grpSp>
        <p:sp>
          <p:nvSpPr>
            <p:cNvPr id="105608" name="Text Box 12"/>
            <p:cNvSpPr txBox="1">
              <a:spLocks noChangeArrowheads="1"/>
            </p:cNvSpPr>
            <p:nvPr/>
          </p:nvSpPr>
          <p:spPr bwMode="auto">
            <a:xfrm>
              <a:off x="901" y="1033"/>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1</a:t>
              </a:r>
            </a:p>
          </p:txBody>
        </p:sp>
        <p:sp>
          <p:nvSpPr>
            <p:cNvPr id="105609" name="Text Box 13"/>
            <p:cNvSpPr txBox="1">
              <a:spLocks noChangeArrowheads="1"/>
            </p:cNvSpPr>
            <p:nvPr/>
          </p:nvSpPr>
          <p:spPr bwMode="auto">
            <a:xfrm>
              <a:off x="1154" y="127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2</a:t>
              </a:r>
            </a:p>
          </p:txBody>
        </p:sp>
        <p:sp>
          <p:nvSpPr>
            <p:cNvPr id="105610" name="Text Box 14"/>
            <p:cNvSpPr txBox="1">
              <a:spLocks noChangeArrowheads="1"/>
            </p:cNvSpPr>
            <p:nvPr/>
          </p:nvSpPr>
          <p:spPr bwMode="auto">
            <a:xfrm>
              <a:off x="1145" y="1608"/>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3</a:t>
              </a:r>
            </a:p>
          </p:txBody>
        </p:sp>
        <p:sp>
          <p:nvSpPr>
            <p:cNvPr id="105611" name="Text Box 15"/>
            <p:cNvSpPr txBox="1">
              <a:spLocks noChangeArrowheads="1"/>
            </p:cNvSpPr>
            <p:nvPr/>
          </p:nvSpPr>
          <p:spPr bwMode="auto">
            <a:xfrm>
              <a:off x="918" y="1825"/>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4</a:t>
              </a:r>
            </a:p>
          </p:txBody>
        </p:sp>
        <p:sp>
          <p:nvSpPr>
            <p:cNvPr id="105612" name="Text Box 16"/>
            <p:cNvSpPr txBox="1">
              <a:spLocks noChangeArrowheads="1"/>
            </p:cNvSpPr>
            <p:nvPr/>
          </p:nvSpPr>
          <p:spPr bwMode="auto">
            <a:xfrm>
              <a:off x="613" y="184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5</a:t>
              </a:r>
            </a:p>
          </p:txBody>
        </p:sp>
        <p:sp>
          <p:nvSpPr>
            <p:cNvPr id="105613" name="Text Box 17"/>
            <p:cNvSpPr txBox="1">
              <a:spLocks noChangeArrowheads="1"/>
            </p:cNvSpPr>
            <p:nvPr/>
          </p:nvSpPr>
          <p:spPr bwMode="auto">
            <a:xfrm>
              <a:off x="368" y="1608"/>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6</a:t>
              </a:r>
            </a:p>
          </p:txBody>
        </p:sp>
        <p:sp>
          <p:nvSpPr>
            <p:cNvPr id="105614" name="Text Box 18"/>
            <p:cNvSpPr txBox="1">
              <a:spLocks noChangeArrowheads="1"/>
            </p:cNvSpPr>
            <p:nvPr/>
          </p:nvSpPr>
          <p:spPr bwMode="auto">
            <a:xfrm>
              <a:off x="378" y="1268"/>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7</a:t>
              </a:r>
            </a:p>
          </p:txBody>
        </p:sp>
        <p:sp>
          <p:nvSpPr>
            <p:cNvPr id="105615" name="Text Box 19"/>
            <p:cNvSpPr txBox="1">
              <a:spLocks noChangeArrowheads="1"/>
            </p:cNvSpPr>
            <p:nvPr/>
          </p:nvSpPr>
          <p:spPr bwMode="auto">
            <a:xfrm>
              <a:off x="630" y="1032"/>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8</a:t>
              </a:r>
            </a:p>
          </p:txBody>
        </p:sp>
        <p:sp>
          <p:nvSpPr>
            <p:cNvPr id="105616" name="Line 29"/>
            <p:cNvSpPr>
              <a:spLocks noChangeShapeType="1"/>
            </p:cNvSpPr>
            <p:nvPr/>
          </p:nvSpPr>
          <p:spPr bwMode="auto">
            <a:xfrm flipH="1">
              <a:off x="1169" y="916"/>
              <a:ext cx="167" cy="175"/>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5477" name="Group 58"/>
          <p:cNvGrpSpPr>
            <a:grpSpLocks/>
          </p:cNvGrpSpPr>
          <p:nvPr/>
        </p:nvGrpSpPr>
        <p:grpSpPr bwMode="auto">
          <a:xfrm>
            <a:off x="2768600" y="1266825"/>
            <a:ext cx="2405063" cy="2660650"/>
            <a:chOff x="1744" y="798"/>
            <a:chExt cx="1515" cy="1676"/>
          </a:xfrm>
        </p:grpSpPr>
        <p:grpSp>
          <p:nvGrpSpPr>
            <p:cNvPr id="105582" name="Group 32"/>
            <p:cNvGrpSpPr>
              <a:grpSpLocks/>
            </p:cNvGrpSpPr>
            <p:nvPr/>
          </p:nvGrpSpPr>
          <p:grpSpPr bwMode="auto">
            <a:xfrm>
              <a:off x="1744" y="798"/>
              <a:ext cx="1515" cy="1676"/>
              <a:chOff x="96" y="744"/>
              <a:chExt cx="1515" cy="1676"/>
            </a:xfrm>
          </p:grpSpPr>
          <p:grpSp>
            <p:nvGrpSpPr>
              <p:cNvPr id="105592" name="Group 33"/>
              <p:cNvGrpSpPr>
                <a:grpSpLocks/>
              </p:cNvGrpSpPr>
              <p:nvPr/>
            </p:nvGrpSpPr>
            <p:grpSpPr bwMode="auto">
              <a:xfrm>
                <a:off x="297" y="1014"/>
                <a:ext cx="1143" cy="1143"/>
                <a:chOff x="864" y="1545"/>
                <a:chExt cx="1143" cy="1143"/>
              </a:xfrm>
            </p:grpSpPr>
            <p:sp>
              <p:nvSpPr>
                <p:cNvPr id="105601" name="Oval 34"/>
                <p:cNvSpPr>
                  <a:spLocks noChangeArrowheads="1"/>
                </p:cNvSpPr>
                <p:nvPr/>
              </p:nvSpPr>
              <p:spPr bwMode="auto">
                <a:xfrm>
                  <a:off x="864" y="1545"/>
                  <a:ext cx="1143" cy="114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5602" name="Line 35"/>
                <p:cNvSpPr>
                  <a:spLocks noChangeShapeType="1"/>
                </p:cNvSpPr>
                <p:nvPr/>
              </p:nvSpPr>
              <p:spPr bwMode="auto">
                <a:xfrm>
                  <a:off x="873" y="2129"/>
                  <a:ext cx="1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03" name="Line 36"/>
                <p:cNvSpPr>
                  <a:spLocks noChangeShapeType="1"/>
                </p:cNvSpPr>
                <p:nvPr/>
              </p:nvSpPr>
              <p:spPr bwMode="auto">
                <a:xfrm>
                  <a:off x="1440" y="1545"/>
                  <a:ext cx="0" cy="1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04" name="Line 37"/>
                <p:cNvSpPr>
                  <a:spLocks noChangeShapeType="1"/>
                </p:cNvSpPr>
                <p:nvPr/>
              </p:nvSpPr>
              <p:spPr bwMode="auto">
                <a:xfrm flipH="1">
                  <a:off x="1064" y="1702"/>
                  <a:ext cx="769" cy="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05" name="Line 38"/>
                <p:cNvSpPr>
                  <a:spLocks noChangeShapeType="1"/>
                </p:cNvSpPr>
                <p:nvPr/>
              </p:nvSpPr>
              <p:spPr bwMode="auto">
                <a:xfrm>
                  <a:off x="1064" y="1702"/>
                  <a:ext cx="752" cy="8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06" name="Oval 39"/>
                <p:cNvSpPr>
                  <a:spLocks noChangeArrowheads="1"/>
                </p:cNvSpPr>
                <p:nvPr/>
              </p:nvSpPr>
              <p:spPr bwMode="auto">
                <a:xfrm>
                  <a:off x="1135" y="1832"/>
                  <a:ext cx="593" cy="6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105593" name="Text Box 40"/>
              <p:cNvSpPr txBox="1">
                <a:spLocks noChangeArrowheads="1"/>
              </p:cNvSpPr>
              <p:nvPr/>
            </p:nvSpPr>
            <p:spPr bwMode="auto">
              <a:xfrm>
                <a:off x="857" y="7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0</a:t>
                </a:r>
              </a:p>
            </p:txBody>
          </p:sp>
          <p:sp>
            <p:nvSpPr>
              <p:cNvPr id="105594" name="Text Box 41"/>
              <p:cNvSpPr txBox="1">
                <a:spLocks noChangeArrowheads="1"/>
              </p:cNvSpPr>
              <p:nvPr/>
            </p:nvSpPr>
            <p:spPr bwMode="auto">
              <a:xfrm>
                <a:off x="1320" y="10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1</a:t>
                </a:r>
              </a:p>
            </p:txBody>
          </p:sp>
          <p:sp>
            <p:nvSpPr>
              <p:cNvPr id="105595" name="Text Box 42"/>
              <p:cNvSpPr txBox="1">
                <a:spLocks noChangeArrowheads="1"/>
              </p:cNvSpPr>
              <p:nvPr/>
            </p:nvSpPr>
            <p:spPr bwMode="auto">
              <a:xfrm>
                <a:off x="1388" y="15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2</a:t>
                </a:r>
              </a:p>
            </p:txBody>
          </p:sp>
          <p:sp>
            <p:nvSpPr>
              <p:cNvPr id="105596" name="Text Box 43"/>
              <p:cNvSpPr txBox="1">
                <a:spLocks noChangeArrowheads="1"/>
              </p:cNvSpPr>
              <p:nvPr/>
            </p:nvSpPr>
            <p:spPr bwMode="auto">
              <a:xfrm>
                <a:off x="1084" y="20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3</a:t>
                </a:r>
              </a:p>
            </p:txBody>
          </p:sp>
          <p:sp>
            <p:nvSpPr>
              <p:cNvPr id="105597" name="Text Box 44"/>
              <p:cNvSpPr txBox="1">
                <a:spLocks noChangeArrowheads="1"/>
              </p:cNvSpPr>
              <p:nvPr/>
            </p:nvSpPr>
            <p:spPr bwMode="auto">
              <a:xfrm>
                <a:off x="630" y="21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4</a:t>
                </a:r>
              </a:p>
            </p:txBody>
          </p:sp>
          <p:sp>
            <p:nvSpPr>
              <p:cNvPr id="105598" name="Text Box 45"/>
              <p:cNvSpPr txBox="1">
                <a:spLocks noChangeArrowheads="1"/>
              </p:cNvSpPr>
              <p:nvPr/>
            </p:nvSpPr>
            <p:spPr bwMode="auto">
              <a:xfrm>
                <a:off x="237" y="18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5</a:t>
                </a:r>
              </a:p>
            </p:txBody>
          </p:sp>
          <p:sp>
            <p:nvSpPr>
              <p:cNvPr id="105599" name="Text Box 46"/>
              <p:cNvSpPr txBox="1">
                <a:spLocks noChangeArrowheads="1"/>
              </p:cNvSpPr>
              <p:nvPr/>
            </p:nvSpPr>
            <p:spPr bwMode="auto">
              <a:xfrm>
                <a:off x="96" y="132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6</a:t>
                </a:r>
              </a:p>
            </p:txBody>
          </p:sp>
          <p:sp>
            <p:nvSpPr>
              <p:cNvPr id="105600" name="Text Box 47"/>
              <p:cNvSpPr txBox="1">
                <a:spLocks noChangeArrowheads="1"/>
              </p:cNvSpPr>
              <p:nvPr/>
            </p:nvSpPr>
            <p:spPr bwMode="auto">
              <a:xfrm>
                <a:off x="365" y="9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7</a:t>
                </a:r>
              </a:p>
            </p:txBody>
          </p:sp>
        </p:grpSp>
        <p:sp>
          <p:nvSpPr>
            <p:cNvPr id="105583" name="Text Box 48"/>
            <p:cNvSpPr txBox="1">
              <a:spLocks noChangeArrowheads="1"/>
            </p:cNvSpPr>
            <p:nvPr/>
          </p:nvSpPr>
          <p:spPr bwMode="auto">
            <a:xfrm>
              <a:off x="2549" y="108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1</a:t>
              </a:r>
            </a:p>
          </p:txBody>
        </p:sp>
        <p:sp>
          <p:nvSpPr>
            <p:cNvPr id="105584" name="Text Box 49"/>
            <p:cNvSpPr txBox="1">
              <a:spLocks noChangeArrowheads="1"/>
            </p:cNvSpPr>
            <p:nvPr/>
          </p:nvSpPr>
          <p:spPr bwMode="auto">
            <a:xfrm>
              <a:off x="2802" y="133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2</a:t>
              </a:r>
            </a:p>
          </p:txBody>
        </p:sp>
        <p:sp>
          <p:nvSpPr>
            <p:cNvPr id="105585" name="Text Box 50"/>
            <p:cNvSpPr txBox="1">
              <a:spLocks noChangeArrowheads="1"/>
            </p:cNvSpPr>
            <p:nvPr/>
          </p:nvSpPr>
          <p:spPr bwMode="auto">
            <a:xfrm>
              <a:off x="2793" y="1662"/>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solidFill>
                    <a:srgbClr val="008000"/>
                  </a:solidFill>
                </a:rPr>
                <a:t>3</a:t>
              </a:r>
            </a:p>
          </p:txBody>
        </p:sp>
        <p:sp>
          <p:nvSpPr>
            <p:cNvPr id="105586" name="Text Box 51"/>
            <p:cNvSpPr txBox="1">
              <a:spLocks noChangeArrowheads="1"/>
            </p:cNvSpPr>
            <p:nvPr/>
          </p:nvSpPr>
          <p:spPr bwMode="auto">
            <a:xfrm>
              <a:off x="2566" y="1879"/>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4</a:t>
              </a:r>
            </a:p>
          </p:txBody>
        </p:sp>
        <p:sp>
          <p:nvSpPr>
            <p:cNvPr id="105587" name="Text Box 52"/>
            <p:cNvSpPr txBox="1">
              <a:spLocks noChangeArrowheads="1"/>
            </p:cNvSpPr>
            <p:nvPr/>
          </p:nvSpPr>
          <p:spPr bwMode="auto">
            <a:xfrm>
              <a:off x="2261" y="1898"/>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5</a:t>
              </a:r>
            </a:p>
          </p:txBody>
        </p:sp>
        <p:sp>
          <p:nvSpPr>
            <p:cNvPr id="105588" name="Text Box 53"/>
            <p:cNvSpPr txBox="1">
              <a:spLocks noChangeArrowheads="1"/>
            </p:cNvSpPr>
            <p:nvPr/>
          </p:nvSpPr>
          <p:spPr bwMode="auto">
            <a:xfrm>
              <a:off x="2016" y="1662"/>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6</a:t>
              </a:r>
            </a:p>
          </p:txBody>
        </p:sp>
        <p:sp>
          <p:nvSpPr>
            <p:cNvPr id="105589" name="Text Box 54"/>
            <p:cNvSpPr txBox="1">
              <a:spLocks noChangeArrowheads="1"/>
            </p:cNvSpPr>
            <p:nvPr/>
          </p:nvSpPr>
          <p:spPr bwMode="auto">
            <a:xfrm>
              <a:off x="2026" y="1322"/>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7</a:t>
              </a:r>
            </a:p>
          </p:txBody>
        </p:sp>
        <p:sp>
          <p:nvSpPr>
            <p:cNvPr id="105590" name="Text Box 55"/>
            <p:cNvSpPr txBox="1">
              <a:spLocks noChangeArrowheads="1"/>
            </p:cNvSpPr>
            <p:nvPr/>
          </p:nvSpPr>
          <p:spPr bwMode="auto">
            <a:xfrm>
              <a:off x="2278" y="1086"/>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8</a:t>
              </a:r>
            </a:p>
          </p:txBody>
        </p:sp>
        <p:sp>
          <p:nvSpPr>
            <p:cNvPr id="105591" name="Line 56"/>
            <p:cNvSpPr>
              <a:spLocks noChangeShapeType="1"/>
            </p:cNvSpPr>
            <p:nvPr/>
          </p:nvSpPr>
          <p:spPr bwMode="auto">
            <a:xfrm flipH="1" flipV="1">
              <a:off x="3009" y="1931"/>
              <a:ext cx="184" cy="139"/>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5478" name="Group 85"/>
          <p:cNvGrpSpPr>
            <a:grpSpLocks/>
          </p:cNvGrpSpPr>
          <p:nvPr/>
        </p:nvGrpSpPr>
        <p:grpSpPr bwMode="auto">
          <a:xfrm>
            <a:off x="5192713" y="1265238"/>
            <a:ext cx="2405062" cy="2660650"/>
            <a:chOff x="3271" y="797"/>
            <a:chExt cx="1515" cy="1676"/>
          </a:xfrm>
        </p:grpSpPr>
        <p:grpSp>
          <p:nvGrpSpPr>
            <p:cNvPr id="105557" name="Group 60"/>
            <p:cNvGrpSpPr>
              <a:grpSpLocks/>
            </p:cNvGrpSpPr>
            <p:nvPr/>
          </p:nvGrpSpPr>
          <p:grpSpPr bwMode="auto">
            <a:xfrm>
              <a:off x="3271" y="797"/>
              <a:ext cx="1515" cy="1676"/>
              <a:chOff x="96" y="744"/>
              <a:chExt cx="1515" cy="1676"/>
            </a:xfrm>
          </p:grpSpPr>
          <p:grpSp>
            <p:nvGrpSpPr>
              <p:cNvPr id="105567" name="Group 61"/>
              <p:cNvGrpSpPr>
                <a:grpSpLocks/>
              </p:cNvGrpSpPr>
              <p:nvPr/>
            </p:nvGrpSpPr>
            <p:grpSpPr bwMode="auto">
              <a:xfrm>
                <a:off x="297" y="1014"/>
                <a:ext cx="1143" cy="1143"/>
                <a:chOff x="864" y="1545"/>
                <a:chExt cx="1143" cy="1143"/>
              </a:xfrm>
            </p:grpSpPr>
            <p:sp>
              <p:nvSpPr>
                <p:cNvPr id="105576" name="Oval 62"/>
                <p:cNvSpPr>
                  <a:spLocks noChangeArrowheads="1"/>
                </p:cNvSpPr>
                <p:nvPr/>
              </p:nvSpPr>
              <p:spPr bwMode="auto">
                <a:xfrm>
                  <a:off x="864" y="1545"/>
                  <a:ext cx="1143" cy="114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5577" name="Line 63"/>
                <p:cNvSpPr>
                  <a:spLocks noChangeShapeType="1"/>
                </p:cNvSpPr>
                <p:nvPr/>
              </p:nvSpPr>
              <p:spPr bwMode="auto">
                <a:xfrm>
                  <a:off x="873" y="2129"/>
                  <a:ext cx="1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78" name="Line 64"/>
                <p:cNvSpPr>
                  <a:spLocks noChangeShapeType="1"/>
                </p:cNvSpPr>
                <p:nvPr/>
              </p:nvSpPr>
              <p:spPr bwMode="auto">
                <a:xfrm>
                  <a:off x="1440" y="1545"/>
                  <a:ext cx="0" cy="1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79" name="Line 65"/>
                <p:cNvSpPr>
                  <a:spLocks noChangeShapeType="1"/>
                </p:cNvSpPr>
                <p:nvPr/>
              </p:nvSpPr>
              <p:spPr bwMode="auto">
                <a:xfrm flipH="1">
                  <a:off x="1064" y="1702"/>
                  <a:ext cx="769" cy="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80" name="Line 66"/>
                <p:cNvSpPr>
                  <a:spLocks noChangeShapeType="1"/>
                </p:cNvSpPr>
                <p:nvPr/>
              </p:nvSpPr>
              <p:spPr bwMode="auto">
                <a:xfrm>
                  <a:off x="1064" y="1702"/>
                  <a:ext cx="752" cy="8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81" name="Oval 67"/>
                <p:cNvSpPr>
                  <a:spLocks noChangeArrowheads="1"/>
                </p:cNvSpPr>
                <p:nvPr/>
              </p:nvSpPr>
              <p:spPr bwMode="auto">
                <a:xfrm>
                  <a:off x="1135" y="1832"/>
                  <a:ext cx="593" cy="6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105568" name="Text Box 68"/>
              <p:cNvSpPr txBox="1">
                <a:spLocks noChangeArrowheads="1"/>
              </p:cNvSpPr>
              <p:nvPr/>
            </p:nvSpPr>
            <p:spPr bwMode="auto">
              <a:xfrm>
                <a:off x="857" y="7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0</a:t>
                </a:r>
              </a:p>
            </p:txBody>
          </p:sp>
          <p:sp>
            <p:nvSpPr>
              <p:cNvPr id="105569" name="Text Box 69"/>
              <p:cNvSpPr txBox="1">
                <a:spLocks noChangeArrowheads="1"/>
              </p:cNvSpPr>
              <p:nvPr/>
            </p:nvSpPr>
            <p:spPr bwMode="auto">
              <a:xfrm>
                <a:off x="1320" y="10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1</a:t>
                </a:r>
              </a:p>
            </p:txBody>
          </p:sp>
          <p:sp>
            <p:nvSpPr>
              <p:cNvPr id="105570" name="Text Box 70"/>
              <p:cNvSpPr txBox="1">
                <a:spLocks noChangeArrowheads="1"/>
              </p:cNvSpPr>
              <p:nvPr/>
            </p:nvSpPr>
            <p:spPr bwMode="auto">
              <a:xfrm>
                <a:off x="1388" y="15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2</a:t>
                </a:r>
              </a:p>
            </p:txBody>
          </p:sp>
          <p:sp>
            <p:nvSpPr>
              <p:cNvPr id="105571" name="Text Box 71"/>
              <p:cNvSpPr txBox="1">
                <a:spLocks noChangeArrowheads="1"/>
              </p:cNvSpPr>
              <p:nvPr/>
            </p:nvSpPr>
            <p:spPr bwMode="auto">
              <a:xfrm>
                <a:off x="1084" y="20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3</a:t>
                </a:r>
              </a:p>
            </p:txBody>
          </p:sp>
          <p:sp>
            <p:nvSpPr>
              <p:cNvPr id="105572" name="Text Box 72"/>
              <p:cNvSpPr txBox="1">
                <a:spLocks noChangeArrowheads="1"/>
              </p:cNvSpPr>
              <p:nvPr/>
            </p:nvSpPr>
            <p:spPr bwMode="auto">
              <a:xfrm>
                <a:off x="630" y="21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4</a:t>
                </a:r>
              </a:p>
            </p:txBody>
          </p:sp>
          <p:sp>
            <p:nvSpPr>
              <p:cNvPr id="105573" name="Text Box 73"/>
              <p:cNvSpPr txBox="1">
                <a:spLocks noChangeArrowheads="1"/>
              </p:cNvSpPr>
              <p:nvPr/>
            </p:nvSpPr>
            <p:spPr bwMode="auto">
              <a:xfrm>
                <a:off x="237" y="18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5</a:t>
                </a:r>
              </a:p>
            </p:txBody>
          </p:sp>
          <p:sp>
            <p:nvSpPr>
              <p:cNvPr id="105574" name="Text Box 74"/>
              <p:cNvSpPr txBox="1">
                <a:spLocks noChangeArrowheads="1"/>
              </p:cNvSpPr>
              <p:nvPr/>
            </p:nvSpPr>
            <p:spPr bwMode="auto">
              <a:xfrm>
                <a:off x="96" y="132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6</a:t>
                </a:r>
              </a:p>
            </p:txBody>
          </p:sp>
          <p:sp>
            <p:nvSpPr>
              <p:cNvPr id="105575" name="Text Box 75"/>
              <p:cNvSpPr txBox="1">
                <a:spLocks noChangeArrowheads="1"/>
              </p:cNvSpPr>
              <p:nvPr/>
            </p:nvSpPr>
            <p:spPr bwMode="auto">
              <a:xfrm>
                <a:off x="365" y="9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7</a:t>
                </a:r>
              </a:p>
            </p:txBody>
          </p:sp>
        </p:grpSp>
        <p:sp>
          <p:nvSpPr>
            <p:cNvPr id="105558" name="Text Box 76"/>
            <p:cNvSpPr txBox="1">
              <a:spLocks noChangeArrowheads="1"/>
            </p:cNvSpPr>
            <p:nvPr/>
          </p:nvSpPr>
          <p:spPr bwMode="auto">
            <a:xfrm>
              <a:off x="4076" y="1086"/>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1</a:t>
              </a:r>
            </a:p>
          </p:txBody>
        </p:sp>
        <p:sp>
          <p:nvSpPr>
            <p:cNvPr id="105559" name="Text Box 77"/>
            <p:cNvSpPr txBox="1">
              <a:spLocks noChangeArrowheads="1"/>
            </p:cNvSpPr>
            <p:nvPr/>
          </p:nvSpPr>
          <p:spPr bwMode="auto">
            <a:xfrm>
              <a:off x="4329" y="1330"/>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2</a:t>
              </a:r>
            </a:p>
          </p:txBody>
        </p:sp>
        <p:sp>
          <p:nvSpPr>
            <p:cNvPr id="291918" name="Text Box 78"/>
            <p:cNvSpPr txBox="1">
              <a:spLocks noChangeArrowheads="1"/>
            </p:cNvSpPr>
            <p:nvPr/>
          </p:nvSpPr>
          <p:spPr bwMode="auto">
            <a:xfrm>
              <a:off x="4320" y="166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3</a:t>
              </a:r>
            </a:p>
          </p:txBody>
        </p:sp>
        <p:sp>
          <p:nvSpPr>
            <p:cNvPr id="105561" name="Text Box 79"/>
            <p:cNvSpPr txBox="1">
              <a:spLocks noChangeArrowheads="1"/>
            </p:cNvSpPr>
            <p:nvPr/>
          </p:nvSpPr>
          <p:spPr bwMode="auto">
            <a:xfrm>
              <a:off x="4093" y="1878"/>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4</a:t>
              </a:r>
            </a:p>
          </p:txBody>
        </p:sp>
        <p:sp>
          <p:nvSpPr>
            <p:cNvPr id="105562" name="Text Box 80"/>
            <p:cNvSpPr txBox="1">
              <a:spLocks noChangeArrowheads="1"/>
            </p:cNvSpPr>
            <p:nvPr/>
          </p:nvSpPr>
          <p:spPr bwMode="auto">
            <a:xfrm>
              <a:off x="3788" y="189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5</a:t>
              </a:r>
            </a:p>
          </p:txBody>
        </p:sp>
        <p:sp>
          <p:nvSpPr>
            <p:cNvPr id="105563" name="Text Box 81"/>
            <p:cNvSpPr txBox="1">
              <a:spLocks noChangeArrowheads="1"/>
            </p:cNvSpPr>
            <p:nvPr/>
          </p:nvSpPr>
          <p:spPr bwMode="auto">
            <a:xfrm>
              <a:off x="3543" y="166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solidFill>
                    <a:srgbClr val="008000"/>
                  </a:solidFill>
                </a:rPr>
                <a:t>6</a:t>
              </a:r>
            </a:p>
          </p:txBody>
        </p:sp>
        <p:sp>
          <p:nvSpPr>
            <p:cNvPr id="105564" name="Text Box 82"/>
            <p:cNvSpPr txBox="1">
              <a:spLocks noChangeArrowheads="1"/>
            </p:cNvSpPr>
            <p:nvPr/>
          </p:nvSpPr>
          <p:spPr bwMode="auto">
            <a:xfrm>
              <a:off x="3553" y="132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7</a:t>
              </a:r>
            </a:p>
          </p:txBody>
        </p:sp>
        <p:sp>
          <p:nvSpPr>
            <p:cNvPr id="105565" name="Text Box 83"/>
            <p:cNvSpPr txBox="1">
              <a:spLocks noChangeArrowheads="1"/>
            </p:cNvSpPr>
            <p:nvPr/>
          </p:nvSpPr>
          <p:spPr bwMode="auto">
            <a:xfrm>
              <a:off x="3805" y="1085"/>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8</a:t>
              </a:r>
            </a:p>
          </p:txBody>
        </p:sp>
        <p:sp>
          <p:nvSpPr>
            <p:cNvPr id="105566" name="Line 84"/>
            <p:cNvSpPr>
              <a:spLocks noChangeShapeType="1"/>
            </p:cNvSpPr>
            <p:nvPr/>
          </p:nvSpPr>
          <p:spPr bwMode="auto">
            <a:xfrm flipV="1">
              <a:off x="3359" y="1878"/>
              <a:ext cx="173" cy="13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5479" name="Group 112"/>
          <p:cNvGrpSpPr>
            <a:grpSpLocks/>
          </p:cNvGrpSpPr>
          <p:nvPr/>
        </p:nvGrpSpPr>
        <p:grpSpPr bwMode="auto">
          <a:xfrm>
            <a:off x="1338263" y="3716338"/>
            <a:ext cx="2405062" cy="2660650"/>
            <a:chOff x="843" y="2341"/>
            <a:chExt cx="1515" cy="1676"/>
          </a:xfrm>
        </p:grpSpPr>
        <p:grpSp>
          <p:nvGrpSpPr>
            <p:cNvPr id="105532" name="Group 87"/>
            <p:cNvGrpSpPr>
              <a:grpSpLocks/>
            </p:cNvGrpSpPr>
            <p:nvPr/>
          </p:nvGrpSpPr>
          <p:grpSpPr bwMode="auto">
            <a:xfrm>
              <a:off x="843" y="2341"/>
              <a:ext cx="1515" cy="1676"/>
              <a:chOff x="96" y="744"/>
              <a:chExt cx="1515" cy="1676"/>
            </a:xfrm>
          </p:grpSpPr>
          <p:grpSp>
            <p:nvGrpSpPr>
              <p:cNvPr id="105542" name="Group 88"/>
              <p:cNvGrpSpPr>
                <a:grpSpLocks/>
              </p:cNvGrpSpPr>
              <p:nvPr/>
            </p:nvGrpSpPr>
            <p:grpSpPr bwMode="auto">
              <a:xfrm>
                <a:off x="297" y="1014"/>
                <a:ext cx="1143" cy="1143"/>
                <a:chOff x="864" y="1545"/>
                <a:chExt cx="1143" cy="1143"/>
              </a:xfrm>
            </p:grpSpPr>
            <p:sp>
              <p:nvSpPr>
                <p:cNvPr id="105551" name="Oval 89"/>
                <p:cNvSpPr>
                  <a:spLocks noChangeArrowheads="1"/>
                </p:cNvSpPr>
                <p:nvPr/>
              </p:nvSpPr>
              <p:spPr bwMode="auto">
                <a:xfrm>
                  <a:off x="864" y="1545"/>
                  <a:ext cx="1143" cy="114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5552" name="Line 90"/>
                <p:cNvSpPr>
                  <a:spLocks noChangeShapeType="1"/>
                </p:cNvSpPr>
                <p:nvPr/>
              </p:nvSpPr>
              <p:spPr bwMode="auto">
                <a:xfrm>
                  <a:off x="873" y="2129"/>
                  <a:ext cx="1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53" name="Line 91"/>
                <p:cNvSpPr>
                  <a:spLocks noChangeShapeType="1"/>
                </p:cNvSpPr>
                <p:nvPr/>
              </p:nvSpPr>
              <p:spPr bwMode="auto">
                <a:xfrm>
                  <a:off x="1440" y="1545"/>
                  <a:ext cx="0" cy="1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54" name="Line 92"/>
                <p:cNvSpPr>
                  <a:spLocks noChangeShapeType="1"/>
                </p:cNvSpPr>
                <p:nvPr/>
              </p:nvSpPr>
              <p:spPr bwMode="auto">
                <a:xfrm flipH="1">
                  <a:off x="1064" y="1702"/>
                  <a:ext cx="769" cy="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55" name="Line 93"/>
                <p:cNvSpPr>
                  <a:spLocks noChangeShapeType="1"/>
                </p:cNvSpPr>
                <p:nvPr/>
              </p:nvSpPr>
              <p:spPr bwMode="auto">
                <a:xfrm>
                  <a:off x="1064" y="1702"/>
                  <a:ext cx="752" cy="8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56" name="Oval 94"/>
                <p:cNvSpPr>
                  <a:spLocks noChangeArrowheads="1"/>
                </p:cNvSpPr>
                <p:nvPr/>
              </p:nvSpPr>
              <p:spPr bwMode="auto">
                <a:xfrm>
                  <a:off x="1135" y="1832"/>
                  <a:ext cx="593" cy="6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105543" name="Text Box 95"/>
              <p:cNvSpPr txBox="1">
                <a:spLocks noChangeArrowheads="1"/>
              </p:cNvSpPr>
              <p:nvPr/>
            </p:nvSpPr>
            <p:spPr bwMode="auto">
              <a:xfrm>
                <a:off x="857" y="7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0</a:t>
                </a:r>
              </a:p>
            </p:txBody>
          </p:sp>
          <p:sp>
            <p:nvSpPr>
              <p:cNvPr id="105544" name="Text Box 96"/>
              <p:cNvSpPr txBox="1">
                <a:spLocks noChangeArrowheads="1"/>
              </p:cNvSpPr>
              <p:nvPr/>
            </p:nvSpPr>
            <p:spPr bwMode="auto">
              <a:xfrm>
                <a:off x="1320" y="10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1</a:t>
                </a:r>
              </a:p>
            </p:txBody>
          </p:sp>
          <p:sp>
            <p:nvSpPr>
              <p:cNvPr id="105545" name="Text Box 97"/>
              <p:cNvSpPr txBox="1">
                <a:spLocks noChangeArrowheads="1"/>
              </p:cNvSpPr>
              <p:nvPr/>
            </p:nvSpPr>
            <p:spPr bwMode="auto">
              <a:xfrm>
                <a:off x="1388" y="15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2</a:t>
                </a:r>
              </a:p>
            </p:txBody>
          </p:sp>
          <p:sp>
            <p:nvSpPr>
              <p:cNvPr id="105546" name="Text Box 98"/>
              <p:cNvSpPr txBox="1">
                <a:spLocks noChangeArrowheads="1"/>
              </p:cNvSpPr>
              <p:nvPr/>
            </p:nvSpPr>
            <p:spPr bwMode="auto">
              <a:xfrm>
                <a:off x="1084" y="20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3</a:t>
                </a:r>
              </a:p>
            </p:txBody>
          </p:sp>
          <p:sp>
            <p:nvSpPr>
              <p:cNvPr id="105547" name="Text Box 99"/>
              <p:cNvSpPr txBox="1">
                <a:spLocks noChangeArrowheads="1"/>
              </p:cNvSpPr>
              <p:nvPr/>
            </p:nvSpPr>
            <p:spPr bwMode="auto">
              <a:xfrm>
                <a:off x="630" y="21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4</a:t>
                </a:r>
              </a:p>
            </p:txBody>
          </p:sp>
          <p:sp>
            <p:nvSpPr>
              <p:cNvPr id="105548" name="Text Box 100"/>
              <p:cNvSpPr txBox="1">
                <a:spLocks noChangeArrowheads="1"/>
              </p:cNvSpPr>
              <p:nvPr/>
            </p:nvSpPr>
            <p:spPr bwMode="auto">
              <a:xfrm>
                <a:off x="237" y="18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5</a:t>
                </a:r>
              </a:p>
            </p:txBody>
          </p:sp>
          <p:sp>
            <p:nvSpPr>
              <p:cNvPr id="105549" name="Text Box 101"/>
              <p:cNvSpPr txBox="1">
                <a:spLocks noChangeArrowheads="1"/>
              </p:cNvSpPr>
              <p:nvPr/>
            </p:nvSpPr>
            <p:spPr bwMode="auto">
              <a:xfrm>
                <a:off x="96" y="132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6</a:t>
                </a:r>
              </a:p>
            </p:txBody>
          </p:sp>
          <p:sp>
            <p:nvSpPr>
              <p:cNvPr id="105550" name="Text Box 102"/>
              <p:cNvSpPr txBox="1">
                <a:spLocks noChangeArrowheads="1"/>
              </p:cNvSpPr>
              <p:nvPr/>
            </p:nvSpPr>
            <p:spPr bwMode="auto">
              <a:xfrm>
                <a:off x="365" y="9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7</a:t>
                </a:r>
              </a:p>
            </p:txBody>
          </p:sp>
        </p:grpSp>
        <p:sp>
          <p:nvSpPr>
            <p:cNvPr id="105533" name="Text Box 103"/>
            <p:cNvSpPr txBox="1">
              <a:spLocks noChangeArrowheads="1"/>
            </p:cNvSpPr>
            <p:nvPr/>
          </p:nvSpPr>
          <p:spPr bwMode="auto">
            <a:xfrm>
              <a:off x="1648" y="2630"/>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solidFill>
                    <a:srgbClr val="008000"/>
                  </a:solidFill>
                </a:rPr>
                <a:t>1</a:t>
              </a:r>
            </a:p>
          </p:txBody>
        </p:sp>
        <p:sp>
          <p:nvSpPr>
            <p:cNvPr id="105534" name="Text Box 104"/>
            <p:cNvSpPr txBox="1">
              <a:spLocks noChangeArrowheads="1"/>
            </p:cNvSpPr>
            <p:nvPr/>
          </p:nvSpPr>
          <p:spPr bwMode="auto">
            <a:xfrm>
              <a:off x="1901" y="287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2</a:t>
              </a:r>
            </a:p>
          </p:txBody>
        </p:sp>
        <p:sp>
          <p:nvSpPr>
            <p:cNvPr id="291945" name="Text Box 105"/>
            <p:cNvSpPr txBox="1">
              <a:spLocks noChangeArrowheads="1"/>
            </p:cNvSpPr>
            <p:nvPr/>
          </p:nvSpPr>
          <p:spPr bwMode="auto">
            <a:xfrm>
              <a:off x="1892" y="3205"/>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3</a:t>
              </a:r>
            </a:p>
          </p:txBody>
        </p:sp>
        <p:sp>
          <p:nvSpPr>
            <p:cNvPr id="105536" name="Text Box 106"/>
            <p:cNvSpPr txBox="1">
              <a:spLocks noChangeArrowheads="1"/>
            </p:cNvSpPr>
            <p:nvPr/>
          </p:nvSpPr>
          <p:spPr bwMode="auto">
            <a:xfrm>
              <a:off x="1665" y="3422"/>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4</a:t>
              </a:r>
            </a:p>
          </p:txBody>
        </p:sp>
        <p:sp>
          <p:nvSpPr>
            <p:cNvPr id="105537" name="Text Box 107"/>
            <p:cNvSpPr txBox="1">
              <a:spLocks noChangeArrowheads="1"/>
            </p:cNvSpPr>
            <p:nvPr/>
          </p:nvSpPr>
          <p:spPr bwMode="auto">
            <a:xfrm>
              <a:off x="1360" y="344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5</a:t>
              </a:r>
            </a:p>
          </p:txBody>
        </p:sp>
        <p:sp>
          <p:nvSpPr>
            <p:cNvPr id="291948" name="Text Box 108"/>
            <p:cNvSpPr txBox="1">
              <a:spLocks noChangeArrowheads="1"/>
            </p:cNvSpPr>
            <p:nvPr/>
          </p:nvSpPr>
          <p:spPr bwMode="auto">
            <a:xfrm>
              <a:off x="1115" y="3205"/>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6</a:t>
              </a:r>
            </a:p>
          </p:txBody>
        </p:sp>
        <p:sp>
          <p:nvSpPr>
            <p:cNvPr id="105539" name="Text Box 109"/>
            <p:cNvSpPr txBox="1">
              <a:spLocks noChangeArrowheads="1"/>
            </p:cNvSpPr>
            <p:nvPr/>
          </p:nvSpPr>
          <p:spPr bwMode="auto">
            <a:xfrm>
              <a:off x="1125" y="2865"/>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7</a:t>
              </a:r>
            </a:p>
          </p:txBody>
        </p:sp>
        <p:sp>
          <p:nvSpPr>
            <p:cNvPr id="105540" name="Text Box 110"/>
            <p:cNvSpPr txBox="1">
              <a:spLocks noChangeArrowheads="1"/>
            </p:cNvSpPr>
            <p:nvPr/>
          </p:nvSpPr>
          <p:spPr bwMode="auto">
            <a:xfrm>
              <a:off x="1377" y="2629"/>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8</a:t>
              </a:r>
            </a:p>
          </p:txBody>
        </p:sp>
        <p:sp>
          <p:nvSpPr>
            <p:cNvPr id="105541" name="Line 111"/>
            <p:cNvSpPr>
              <a:spLocks noChangeShapeType="1"/>
            </p:cNvSpPr>
            <p:nvPr/>
          </p:nvSpPr>
          <p:spPr bwMode="auto">
            <a:xfrm flipH="1">
              <a:off x="1845" y="2417"/>
              <a:ext cx="89" cy="228"/>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5480" name="Group 139"/>
          <p:cNvGrpSpPr>
            <a:grpSpLocks/>
          </p:cNvGrpSpPr>
          <p:nvPr/>
        </p:nvGrpSpPr>
        <p:grpSpPr bwMode="auto">
          <a:xfrm>
            <a:off x="3794125" y="3714750"/>
            <a:ext cx="2405063" cy="2660650"/>
            <a:chOff x="2390" y="2340"/>
            <a:chExt cx="1515" cy="1676"/>
          </a:xfrm>
        </p:grpSpPr>
        <p:grpSp>
          <p:nvGrpSpPr>
            <p:cNvPr id="105507" name="Group 114"/>
            <p:cNvGrpSpPr>
              <a:grpSpLocks/>
            </p:cNvGrpSpPr>
            <p:nvPr/>
          </p:nvGrpSpPr>
          <p:grpSpPr bwMode="auto">
            <a:xfrm>
              <a:off x="2390" y="2340"/>
              <a:ext cx="1515" cy="1676"/>
              <a:chOff x="96" y="744"/>
              <a:chExt cx="1515" cy="1676"/>
            </a:xfrm>
          </p:grpSpPr>
          <p:grpSp>
            <p:nvGrpSpPr>
              <p:cNvPr id="105517" name="Group 115"/>
              <p:cNvGrpSpPr>
                <a:grpSpLocks/>
              </p:cNvGrpSpPr>
              <p:nvPr/>
            </p:nvGrpSpPr>
            <p:grpSpPr bwMode="auto">
              <a:xfrm>
                <a:off x="297" y="1014"/>
                <a:ext cx="1143" cy="1143"/>
                <a:chOff x="864" y="1545"/>
                <a:chExt cx="1143" cy="1143"/>
              </a:xfrm>
            </p:grpSpPr>
            <p:sp>
              <p:nvSpPr>
                <p:cNvPr id="105526" name="Oval 116"/>
                <p:cNvSpPr>
                  <a:spLocks noChangeArrowheads="1"/>
                </p:cNvSpPr>
                <p:nvPr/>
              </p:nvSpPr>
              <p:spPr bwMode="auto">
                <a:xfrm>
                  <a:off x="864" y="1545"/>
                  <a:ext cx="1143" cy="114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5527" name="Line 117"/>
                <p:cNvSpPr>
                  <a:spLocks noChangeShapeType="1"/>
                </p:cNvSpPr>
                <p:nvPr/>
              </p:nvSpPr>
              <p:spPr bwMode="auto">
                <a:xfrm>
                  <a:off x="873" y="2129"/>
                  <a:ext cx="1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28" name="Line 118"/>
                <p:cNvSpPr>
                  <a:spLocks noChangeShapeType="1"/>
                </p:cNvSpPr>
                <p:nvPr/>
              </p:nvSpPr>
              <p:spPr bwMode="auto">
                <a:xfrm>
                  <a:off x="1440" y="1545"/>
                  <a:ext cx="0" cy="1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29" name="Line 119"/>
                <p:cNvSpPr>
                  <a:spLocks noChangeShapeType="1"/>
                </p:cNvSpPr>
                <p:nvPr/>
              </p:nvSpPr>
              <p:spPr bwMode="auto">
                <a:xfrm flipH="1">
                  <a:off x="1064" y="1702"/>
                  <a:ext cx="769" cy="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30" name="Line 120"/>
                <p:cNvSpPr>
                  <a:spLocks noChangeShapeType="1"/>
                </p:cNvSpPr>
                <p:nvPr/>
              </p:nvSpPr>
              <p:spPr bwMode="auto">
                <a:xfrm>
                  <a:off x="1064" y="1702"/>
                  <a:ext cx="752" cy="8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31" name="Oval 121"/>
                <p:cNvSpPr>
                  <a:spLocks noChangeArrowheads="1"/>
                </p:cNvSpPr>
                <p:nvPr/>
              </p:nvSpPr>
              <p:spPr bwMode="auto">
                <a:xfrm>
                  <a:off x="1135" y="1832"/>
                  <a:ext cx="593" cy="6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105518" name="Text Box 122"/>
              <p:cNvSpPr txBox="1">
                <a:spLocks noChangeArrowheads="1"/>
              </p:cNvSpPr>
              <p:nvPr/>
            </p:nvSpPr>
            <p:spPr bwMode="auto">
              <a:xfrm>
                <a:off x="857" y="7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0</a:t>
                </a:r>
              </a:p>
            </p:txBody>
          </p:sp>
          <p:sp>
            <p:nvSpPr>
              <p:cNvPr id="105519" name="Text Box 123"/>
              <p:cNvSpPr txBox="1">
                <a:spLocks noChangeArrowheads="1"/>
              </p:cNvSpPr>
              <p:nvPr/>
            </p:nvSpPr>
            <p:spPr bwMode="auto">
              <a:xfrm>
                <a:off x="1320" y="10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1</a:t>
                </a:r>
              </a:p>
            </p:txBody>
          </p:sp>
          <p:sp>
            <p:nvSpPr>
              <p:cNvPr id="105520" name="Text Box 124"/>
              <p:cNvSpPr txBox="1">
                <a:spLocks noChangeArrowheads="1"/>
              </p:cNvSpPr>
              <p:nvPr/>
            </p:nvSpPr>
            <p:spPr bwMode="auto">
              <a:xfrm>
                <a:off x="1388" y="15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2</a:t>
                </a:r>
              </a:p>
            </p:txBody>
          </p:sp>
          <p:sp>
            <p:nvSpPr>
              <p:cNvPr id="105521" name="Text Box 125"/>
              <p:cNvSpPr txBox="1">
                <a:spLocks noChangeArrowheads="1"/>
              </p:cNvSpPr>
              <p:nvPr/>
            </p:nvSpPr>
            <p:spPr bwMode="auto">
              <a:xfrm>
                <a:off x="1084" y="20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3</a:t>
                </a:r>
              </a:p>
            </p:txBody>
          </p:sp>
          <p:sp>
            <p:nvSpPr>
              <p:cNvPr id="105522" name="Text Box 126"/>
              <p:cNvSpPr txBox="1">
                <a:spLocks noChangeArrowheads="1"/>
              </p:cNvSpPr>
              <p:nvPr/>
            </p:nvSpPr>
            <p:spPr bwMode="auto">
              <a:xfrm>
                <a:off x="630" y="21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4</a:t>
                </a:r>
              </a:p>
            </p:txBody>
          </p:sp>
          <p:sp>
            <p:nvSpPr>
              <p:cNvPr id="105523" name="Text Box 127"/>
              <p:cNvSpPr txBox="1">
                <a:spLocks noChangeArrowheads="1"/>
              </p:cNvSpPr>
              <p:nvPr/>
            </p:nvSpPr>
            <p:spPr bwMode="auto">
              <a:xfrm>
                <a:off x="237" y="18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5</a:t>
                </a:r>
              </a:p>
            </p:txBody>
          </p:sp>
          <p:sp>
            <p:nvSpPr>
              <p:cNvPr id="105524" name="Text Box 128"/>
              <p:cNvSpPr txBox="1">
                <a:spLocks noChangeArrowheads="1"/>
              </p:cNvSpPr>
              <p:nvPr/>
            </p:nvSpPr>
            <p:spPr bwMode="auto">
              <a:xfrm>
                <a:off x="96" y="132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6</a:t>
                </a:r>
              </a:p>
            </p:txBody>
          </p:sp>
          <p:sp>
            <p:nvSpPr>
              <p:cNvPr id="105525" name="Text Box 129"/>
              <p:cNvSpPr txBox="1">
                <a:spLocks noChangeArrowheads="1"/>
              </p:cNvSpPr>
              <p:nvPr/>
            </p:nvSpPr>
            <p:spPr bwMode="auto">
              <a:xfrm>
                <a:off x="365" y="9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7</a:t>
                </a:r>
              </a:p>
            </p:txBody>
          </p:sp>
        </p:grpSp>
        <p:sp>
          <p:nvSpPr>
            <p:cNvPr id="291970" name="Text Box 130"/>
            <p:cNvSpPr txBox="1">
              <a:spLocks noChangeArrowheads="1"/>
            </p:cNvSpPr>
            <p:nvPr/>
          </p:nvSpPr>
          <p:spPr bwMode="auto">
            <a:xfrm>
              <a:off x="3195" y="2629"/>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1</a:t>
              </a:r>
            </a:p>
          </p:txBody>
        </p:sp>
        <p:sp>
          <p:nvSpPr>
            <p:cNvPr id="105509" name="Text Box 131"/>
            <p:cNvSpPr txBox="1">
              <a:spLocks noChangeArrowheads="1"/>
            </p:cNvSpPr>
            <p:nvPr/>
          </p:nvSpPr>
          <p:spPr bwMode="auto">
            <a:xfrm>
              <a:off x="3448" y="2873"/>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2</a:t>
              </a:r>
            </a:p>
          </p:txBody>
        </p:sp>
        <p:sp>
          <p:nvSpPr>
            <p:cNvPr id="291972" name="Text Box 132"/>
            <p:cNvSpPr txBox="1">
              <a:spLocks noChangeArrowheads="1"/>
            </p:cNvSpPr>
            <p:nvPr/>
          </p:nvSpPr>
          <p:spPr bwMode="auto">
            <a:xfrm>
              <a:off x="3439" y="320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3</a:t>
              </a:r>
            </a:p>
          </p:txBody>
        </p:sp>
        <p:sp>
          <p:nvSpPr>
            <p:cNvPr id="105511" name="Text Box 133"/>
            <p:cNvSpPr txBox="1">
              <a:spLocks noChangeArrowheads="1"/>
            </p:cNvSpPr>
            <p:nvPr/>
          </p:nvSpPr>
          <p:spPr bwMode="auto">
            <a:xfrm>
              <a:off x="3212" y="342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4</a:t>
              </a:r>
            </a:p>
          </p:txBody>
        </p:sp>
        <p:sp>
          <p:nvSpPr>
            <p:cNvPr id="105512" name="Text Box 134"/>
            <p:cNvSpPr txBox="1">
              <a:spLocks noChangeArrowheads="1"/>
            </p:cNvSpPr>
            <p:nvPr/>
          </p:nvSpPr>
          <p:spPr bwMode="auto">
            <a:xfrm>
              <a:off x="2907" y="3440"/>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solidFill>
                    <a:srgbClr val="008000"/>
                  </a:solidFill>
                </a:rPr>
                <a:t>5</a:t>
              </a:r>
            </a:p>
          </p:txBody>
        </p:sp>
        <p:sp>
          <p:nvSpPr>
            <p:cNvPr id="291975" name="Text Box 135"/>
            <p:cNvSpPr txBox="1">
              <a:spLocks noChangeArrowheads="1"/>
            </p:cNvSpPr>
            <p:nvPr/>
          </p:nvSpPr>
          <p:spPr bwMode="auto">
            <a:xfrm>
              <a:off x="2662" y="320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6</a:t>
              </a:r>
            </a:p>
          </p:txBody>
        </p:sp>
        <p:sp>
          <p:nvSpPr>
            <p:cNvPr id="105514" name="Text Box 136"/>
            <p:cNvSpPr txBox="1">
              <a:spLocks noChangeArrowheads="1"/>
            </p:cNvSpPr>
            <p:nvPr/>
          </p:nvSpPr>
          <p:spPr bwMode="auto">
            <a:xfrm>
              <a:off x="2672" y="286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7</a:t>
              </a:r>
            </a:p>
          </p:txBody>
        </p:sp>
        <p:sp>
          <p:nvSpPr>
            <p:cNvPr id="105515" name="Text Box 137"/>
            <p:cNvSpPr txBox="1">
              <a:spLocks noChangeArrowheads="1"/>
            </p:cNvSpPr>
            <p:nvPr/>
          </p:nvSpPr>
          <p:spPr bwMode="auto">
            <a:xfrm>
              <a:off x="2924" y="2628"/>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8</a:t>
              </a:r>
            </a:p>
          </p:txBody>
        </p:sp>
        <p:sp>
          <p:nvSpPr>
            <p:cNvPr id="105516" name="Line 138"/>
            <p:cNvSpPr>
              <a:spLocks noChangeShapeType="1"/>
            </p:cNvSpPr>
            <p:nvPr/>
          </p:nvSpPr>
          <p:spPr bwMode="auto">
            <a:xfrm flipV="1">
              <a:off x="2749" y="3692"/>
              <a:ext cx="172" cy="199"/>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5481" name="Group 166"/>
          <p:cNvGrpSpPr>
            <a:grpSpLocks/>
          </p:cNvGrpSpPr>
          <p:nvPr/>
        </p:nvGrpSpPr>
        <p:grpSpPr bwMode="auto">
          <a:xfrm>
            <a:off x="6256338" y="3703638"/>
            <a:ext cx="2414587" cy="2660650"/>
            <a:chOff x="3941" y="2333"/>
            <a:chExt cx="1521" cy="1676"/>
          </a:xfrm>
        </p:grpSpPr>
        <p:grpSp>
          <p:nvGrpSpPr>
            <p:cNvPr id="105482" name="Group 141"/>
            <p:cNvGrpSpPr>
              <a:grpSpLocks/>
            </p:cNvGrpSpPr>
            <p:nvPr/>
          </p:nvGrpSpPr>
          <p:grpSpPr bwMode="auto">
            <a:xfrm>
              <a:off x="3941" y="2333"/>
              <a:ext cx="1515" cy="1676"/>
              <a:chOff x="96" y="744"/>
              <a:chExt cx="1515" cy="1676"/>
            </a:xfrm>
          </p:grpSpPr>
          <p:grpSp>
            <p:nvGrpSpPr>
              <p:cNvPr id="105492" name="Group 142"/>
              <p:cNvGrpSpPr>
                <a:grpSpLocks/>
              </p:cNvGrpSpPr>
              <p:nvPr/>
            </p:nvGrpSpPr>
            <p:grpSpPr bwMode="auto">
              <a:xfrm>
                <a:off x="297" y="1014"/>
                <a:ext cx="1143" cy="1143"/>
                <a:chOff x="864" y="1545"/>
                <a:chExt cx="1143" cy="1143"/>
              </a:xfrm>
            </p:grpSpPr>
            <p:sp>
              <p:nvSpPr>
                <p:cNvPr id="105501" name="Oval 143"/>
                <p:cNvSpPr>
                  <a:spLocks noChangeArrowheads="1"/>
                </p:cNvSpPr>
                <p:nvPr/>
              </p:nvSpPr>
              <p:spPr bwMode="auto">
                <a:xfrm>
                  <a:off x="864" y="1545"/>
                  <a:ext cx="1143" cy="114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5502" name="Line 144"/>
                <p:cNvSpPr>
                  <a:spLocks noChangeShapeType="1"/>
                </p:cNvSpPr>
                <p:nvPr/>
              </p:nvSpPr>
              <p:spPr bwMode="auto">
                <a:xfrm>
                  <a:off x="873" y="2129"/>
                  <a:ext cx="1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03" name="Line 145"/>
                <p:cNvSpPr>
                  <a:spLocks noChangeShapeType="1"/>
                </p:cNvSpPr>
                <p:nvPr/>
              </p:nvSpPr>
              <p:spPr bwMode="auto">
                <a:xfrm>
                  <a:off x="1440" y="1545"/>
                  <a:ext cx="0" cy="1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04" name="Line 146"/>
                <p:cNvSpPr>
                  <a:spLocks noChangeShapeType="1"/>
                </p:cNvSpPr>
                <p:nvPr/>
              </p:nvSpPr>
              <p:spPr bwMode="auto">
                <a:xfrm flipH="1">
                  <a:off x="1064" y="1702"/>
                  <a:ext cx="769" cy="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05" name="Line 147"/>
                <p:cNvSpPr>
                  <a:spLocks noChangeShapeType="1"/>
                </p:cNvSpPr>
                <p:nvPr/>
              </p:nvSpPr>
              <p:spPr bwMode="auto">
                <a:xfrm>
                  <a:off x="1064" y="1702"/>
                  <a:ext cx="752" cy="8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06" name="Oval 148"/>
                <p:cNvSpPr>
                  <a:spLocks noChangeArrowheads="1"/>
                </p:cNvSpPr>
                <p:nvPr/>
              </p:nvSpPr>
              <p:spPr bwMode="auto">
                <a:xfrm>
                  <a:off x="1135" y="1832"/>
                  <a:ext cx="593" cy="6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105493" name="Text Box 149"/>
              <p:cNvSpPr txBox="1">
                <a:spLocks noChangeArrowheads="1"/>
              </p:cNvSpPr>
              <p:nvPr/>
            </p:nvSpPr>
            <p:spPr bwMode="auto">
              <a:xfrm>
                <a:off x="857" y="7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0</a:t>
                </a:r>
              </a:p>
            </p:txBody>
          </p:sp>
          <p:sp>
            <p:nvSpPr>
              <p:cNvPr id="105494" name="Text Box 150"/>
              <p:cNvSpPr txBox="1">
                <a:spLocks noChangeArrowheads="1"/>
              </p:cNvSpPr>
              <p:nvPr/>
            </p:nvSpPr>
            <p:spPr bwMode="auto">
              <a:xfrm>
                <a:off x="1320" y="10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1</a:t>
                </a:r>
              </a:p>
            </p:txBody>
          </p:sp>
          <p:sp>
            <p:nvSpPr>
              <p:cNvPr id="105495" name="Text Box 151"/>
              <p:cNvSpPr txBox="1">
                <a:spLocks noChangeArrowheads="1"/>
              </p:cNvSpPr>
              <p:nvPr/>
            </p:nvSpPr>
            <p:spPr bwMode="auto">
              <a:xfrm>
                <a:off x="1388" y="15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2</a:t>
                </a:r>
              </a:p>
            </p:txBody>
          </p:sp>
          <p:sp>
            <p:nvSpPr>
              <p:cNvPr id="105496" name="Text Box 152"/>
              <p:cNvSpPr txBox="1">
                <a:spLocks noChangeArrowheads="1"/>
              </p:cNvSpPr>
              <p:nvPr/>
            </p:nvSpPr>
            <p:spPr bwMode="auto">
              <a:xfrm>
                <a:off x="1084" y="20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3</a:t>
                </a:r>
              </a:p>
            </p:txBody>
          </p:sp>
          <p:sp>
            <p:nvSpPr>
              <p:cNvPr id="105497" name="Text Box 153"/>
              <p:cNvSpPr txBox="1">
                <a:spLocks noChangeArrowheads="1"/>
              </p:cNvSpPr>
              <p:nvPr/>
            </p:nvSpPr>
            <p:spPr bwMode="auto">
              <a:xfrm>
                <a:off x="630" y="21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4</a:t>
                </a:r>
              </a:p>
            </p:txBody>
          </p:sp>
          <p:sp>
            <p:nvSpPr>
              <p:cNvPr id="105498" name="Text Box 154"/>
              <p:cNvSpPr txBox="1">
                <a:spLocks noChangeArrowheads="1"/>
              </p:cNvSpPr>
              <p:nvPr/>
            </p:nvSpPr>
            <p:spPr bwMode="auto">
              <a:xfrm>
                <a:off x="237" y="18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5</a:t>
                </a:r>
              </a:p>
            </p:txBody>
          </p:sp>
          <p:sp>
            <p:nvSpPr>
              <p:cNvPr id="105499" name="Text Box 155"/>
              <p:cNvSpPr txBox="1">
                <a:spLocks noChangeArrowheads="1"/>
              </p:cNvSpPr>
              <p:nvPr/>
            </p:nvSpPr>
            <p:spPr bwMode="auto">
              <a:xfrm>
                <a:off x="96" y="132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6</a:t>
                </a:r>
              </a:p>
            </p:txBody>
          </p:sp>
          <p:sp>
            <p:nvSpPr>
              <p:cNvPr id="105500" name="Text Box 156"/>
              <p:cNvSpPr txBox="1">
                <a:spLocks noChangeArrowheads="1"/>
              </p:cNvSpPr>
              <p:nvPr/>
            </p:nvSpPr>
            <p:spPr bwMode="auto">
              <a:xfrm>
                <a:off x="365" y="9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7</a:t>
                </a:r>
              </a:p>
            </p:txBody>
          </p:sp>
        </p:grpSp>
        <p:sp>
          <p:nvSpPr>
            <p:cNvPr id="291997" name="Text Box 157"/>
            <p:cNvSpPr txBox="1">
              <a:spLocks noChangeArrowheads="1"/>
            </p:cNvSpPr>
            <p:nvPr/>
          </p:nvSpPr>
          <p:spPr bwMode="auto">
            <a:xfrm>
              <a:off x="4746" y="2622"/>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1</a:t>
              </a:r>
            </a:p>
          </p:txBody>
        </p:sp>
        <p:sp>
          <p:nvSpPr>
            <p:cNvPr id="105484" name="Text Box 158"/>
            <p:cNvSpPr txBox="1">
              <a:spLocks noChangeArrowheads="1"/>
            </p:cNvSpPr>
            <p:nvPr/>
          </p:nvSpPr>
          <p:spPr bwMode="auto">
            <a:xfrm>
              <a:off x="4999" y="2866"/>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solidFill>
                    <a:srgbClr val="008000"/>
                  </a:solidFill>
                </a:rPr>
                <a:t>2</a:t>
              </a:r>
            </a:p>
          </p:txBody>
        </p:sp>
        <p:sp>
          <p:nvSpPr>
            <p:cNvPr id="291999" name="Text Box 159"/>
            <p:cNvSpPr txBox="1">
              <a:spLocks noChangeArrowheads="1"/>
            </p:cNvSpPr>
            <p:nvPr/>
          </p:nvSpPr>
          <p:spPr bwMode="auto">
            <a:xfrm>
              <a:off x="4990" y="319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3</a:t>
              </a:r>
            </a:p>
          </p:txBody>
        </p:sp>
        <p:sp>
          <p:nvSpPr>
            <p:cNvPr id="105486" name="Text Box 160"/>
            <p:cNvSpPr txBox="1">
              <a:spLocks noChangeArrowheads="1"/>
            </p:cNvSpPr>
            <p:nvPr/>
          </p:nvSpPr>
          <p:spPr bwMode="auto">
            <a:xfrm>
              <a:off x="4763" y="341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4</a:t>
              </a:r>
            </a:p>
          </p:txBody>
        </p:sp>
        <p:sp>
          <p:nvSpPr>
            <p:cNvPr id="292001" name="Text Box 161"/>
            <p:cNvSpPr txBox="1">
              <a:spLocks noChangeArrowheads="1"/>
            </p:cNvSpPr>
            <p:nvPr/>
          </p:nvSpPr>
          <p:spPr bwMode="auto">
            <a:xfrm>
              <a:off x="4458" y="3433"/>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5</a:t>
              </a:r>
            </a:p>
          </p:txBody>
        </p:sp>
        <p:sp>
          <p:nvSpPr>
            <p:cNvPr id="292002" name="Text Box 162"/>
            <p:cNvSpPr txBox="1">
              <a:spLocks noChangeArrowheads="1"/>
            </p:cNvSpPr>
            <p:nvPr/>
          </p:nvSpPr>
          <p:spPr bwMode="auto">
            <a:xfrm>
              <a:off x="4213" y="319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6</a:t>
              </a:r>
            </a:p>
          </p:txBody>
        </p:sp>
        <p:sp>
          <p:nvSpPr>
            <p:cNvPr id="105489" name="Text Box 163"/>
            <p:cNvSpPr txBox="1">
              <a:spLocks noChangeArrowheads="1"/>
            </p:cNvSpPr>
            <p:nvPr/>
          </p:nvSpPr>
          <p:spPr bwMode="auto">
            <a:xfrm>
              <a:off x="4223" y="285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7</a:t>
              </a:r>
            </a:p>
          </p:txBody>
        </p:sp>
        <p:sp>
          <p:nvSpPr>
            <p:cNvPr id="105490" name="Text Box 164"/>
            <p:cNvSpPr txBox="1">
              <a:spLocks noChangeArrowheads="1"/>
            </p:cNvSpPr>
            <p:nvPr/>
          </p:nvSpPr>
          <p:spPr bwMode="auto">
            <a:xfrm>
              <a:off x="4475" y="262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8</a:t>
              </a:r>
            </a:p>
          </p:txBody>
        </p:sp>
        <p:sp>
          <p:nvSpPr>
            <p:cNvPr id="105491" name="Line 165"/>
            <p:cNvSpPr>
              <a:spLocks noChangeShapeType="1"/>
            </p:cNvSpPr>
            <p:nvPr/>
          </p:nvSpPr>
          <p:spPr bwMode="auto">
            <a:xfrm flipH="1">
              <a:off x="5258" y="2872"/>
              <a:ext cx="204" cy="115"/>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169EABB-749E-4B73-9C8A-4F047AD57998}" type="slidenum">
              <a:rPr lang="en-US" altLang="zh-CN" sz="1400" smtClean="0"/>
              <a:pPr algn="ctr" eaLnBrk="1" hangingPunct="1"/>
              <a:t>127</a:t>
            </a:fld>
            <a:endParaRPr lang="en-US" altLang="zh-CN" sz="1400" smtClean="0"/>
          </a:p>
        </p:txBody>
      </p:sp>
      <p:sp>
        <p:nvSpPr>
          <p:cNvPr id="106499" name="Rectangle 2"/>
          <p:cNvSpPr>
            <a:spLocks noGrp="1" noChangeArrowheads="1"/>
          </p:cNvSpPr>
          <p:nvPr>
            <p:ph type="body" idx="1"/>
          </p:nvPr>
        </p:nvSpPr>
        <p:spPr>
          <a:xfrm>
            <a:off x="3405188" y="3292475"/>
            <a:ext cx="2613025" cy="685800"/>
          </a:xfrm>
        </p:spPr>
        <p:txBody>
          <a:bodyPr/>
          <a:lstStyle/>
          <a:p>
            <a:pPr eaLnBrk="1" hangingPunct="1">
              <a:lnSpc>
                <a:spcPct val="90000"/>
              </a:lnSpc>
              <a:buFont typeface="Wingdings" pitchFamily="2" charset="2"/>
              <a:buNone/>
            </a:pPr>
            <a:r>
              <a:rPr lang="en-US" altLang="zh-CN" b="1" i="1" smtClean="0">
                <a:solidFill>
                  <a:srgbClr val="0000CC"/>
                </a:solidFill>
                <a:ea typeface="仿宋_GB2312" pitchFamily="49" charset="-122"/>
              </a:rPr>
              <a:t>n </a:t>
            </a:r>
            <a:r>
              <a:rPr lang="en-US" altLang="zh-CN" b="1" smtClean="0">
                <a:solidFill>
                  <a:srgbClr val="0000CC"/>
                </a:solidFill>
                <a:ea typeface="仿宋_GB2312" pitchFamily="49" charset="-122"/>
              </a:rPr>
              <a:t>= 8   </a:t>
            </a:r>
            <a:r>
              <a:rPr lang="en-US" altLang="zh-CN" b="1" i="1" smtClean="0">
                <a:solidFill>
                  <a:srgbClr val="0000CC"/>
                </a:solidFill>
                <a:ea typeface="仿宋_GB2312" pitchFamily="49" charset="-122"/>
              </a:rPr>
              <a:t>m</a:t>
            </a:r>
            <a:r>
              <a:rPr lang="en-US" altLang="zh-CN" b="1" smtClean="0">
                <a:solidFill>
                  <a:srgbClr val="0000CC"/>
                </a:solidFill>
                <a:ea typeface="仿宋_GB2312" pitchFamily="49" charset="-122"/>
              </a:rPr>
              <a:t> = 3</a:t>
            </a:r>
          </a:p>
        </p:txBody>
      </p:sp>
      <p:grpSp>
        <p:nvGrpSpPr>
          <p:cNvPr id="106500" name="Group 187"/>
          <p:cNvGrpSpPr>
            <a:grpSpLocks/>
          </p:cNvGrpSpPr>
          <p:nvPr/>
        </p:nvGrpSpPr>
        <p:grpSpPr bwMode="auto">
          <a:xfrm>
            <a:off x="725488" y="657225"/>
            <a:ext cx="2405062" cy="2660650"/>
            <a:chOff x="349" y="405"/>
            <a:chExt cx="1515" cy="1676"/>
          </a:xfrm>
        </p:grpSpPr>
        <p:grpSp>
          <p:nvGrpSpPr>
            <p:cNvPr id="106553" name="Group 162"/>
            <p:cNvGrpSpPr>
              <a:grpSpLocks/>
            </p:cNvGrpSpPr>
            <p:nvPr/>
          </p:nvGrpSpPr>
          <p:grpSpPr bwMode="auto">
            <a:xfrm>
              <a:off x="349" y="405"/>
              <a:ext cx="1515" cy="1676"/>
              <a:chOff x="96" y="744"/>
              <a:chExt cx="1515" cy="1676"/>
            </a:xfrm>
          </p:grpSpPr>
          <p:grpSp>
            <p:nvGrpSpPr>
              <p:cNvPr id="106563" name="Group 163"/>
              <p:cNvGrpSpPr>
                <a:grpSpLocks/>
              </p:cNvGrpSpPr>
              <p:nvPr/>
            </p:nvGrpSpPr>
            <p:grpSpPr bwMode="auto">
              <a:xfrm>
                <a:off x="297" y="1014"/>
                <a:ext cx="1143" cy="1143"/>
                <a:chOff x="864" y="1545"/>
                <a:chExt cx="1143" cy="1143"/>
              </a:xfrm>
            </p:grpSpPr>
            <p:sp>
              <p:nvSpPr>
                <p:cNvPr id="106572" name="Oval 164"/>
                <p:cNvSpPr>
                  <a:spLocks noChangeArrowheads="1"/>
                </p:cNvSpPr>
                <p:nvPr/>
              </p:nvSpPr>
              <p:spPr bwMode="auto">
                <a:xfrm>
                  <a:off x="864" y="1545"/>
                  <a:ext cx="1143" cy="114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6573" name="Line 165"/>
                <p:cNvSpPr>
                  <a:spLocks noChangeShapeType="1"/>
                </p:cNvSpPr>
                <p:nvPr/>
              </p:nvSpPr>
              <p:spPr bwMode="auto">
                <a:xfrm>
                  <a:off x="873" y="2129"/>
                  <a:ext cx="1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4" name="Line 166"/>
                <p:cNvSpPr>
                  <a:spLocks noChangeShapeType="1"/>
                </p:cNvSpPr>
                <p:nvPr/>
              </p:nvSpPr>
              <p:spPr bwMode="auto">
                <a:xfrm>
                  <a:off x="1440" y="1545"/>
                  <a:ext cx="0" cy="1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5" name="Line 167"/>
                <p:cNvSpPr>
                  <a:spLocks noChangeShapeType="1"/>
                </p:cNvSpPr>
                <p:nvPr/>
              </p:nvSpPr>
              <p:spPr bwMode="auto">
                <a:xfrm flipH="1">
                  <a:off x="1064" y="1702"/>
                  <a:ext cx="769" cy="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6" name="Line 168"/>
                <p:cNvSpPr>
                  <a:spLocks noChangeShapeType="1"/>
                </p:cNvSpPr>
                <p:nvPr/>
              </p:nvSpPr>
              <p:spPr bwMode="auto">
                <a:xfrm>
                  <a:off x="1064" y="1702"/>
                  <a:ext cx="752" cy="8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77" name="Oval 169"/>
                <p:cNvSpPr>
                  <a:spLocks noChangeArrowheads="1"/>
                </p:cNvSpPr>
                <p:nvPr/>
              </p:nvSpPr>
              <p:spPr bwMode="auto">
                <a:xfrm>
                  <a:off x="1135" y="1832"/>
                  <a:ext cx="593" cy="6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106564" name="Text Box 170"/>
              <p:cNvSpPr txBox="1">
                <a:spLocks noChangeArrowheads="1"/>
              </p:cNvSpPr>
              <p:nvPr/>
            </p:nvSpPr>
            <p:spPr bwMode="auto">
              <a:xfrm>
                <a:off x="857" y="7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0</a:t>
                </a:r>
              </a:p>
            </p:txBody>
          </p:sp>
          <p:sp>
            <p:nvSpPr>
              <p:cNvPr id="106565" name="Text Box 171"/>
              <p:cNvSpPr txBox="1">
                <a:spLocks noChangeArrowheads="1"/>
              </p:cNvSpPr>
              <p:nvPr/>
            </p:nvSpPr>
            <p:spPr bwMode="auto">
              <a:xfrm>
                <a:off x="1320" y="10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1</a:t>
                </a:r>
              </a:p>
            </p:txBody>
          </p:sp>
          <p:sp>
            <p:nvSpPr>
              <p:cNvPr id="106566" name="Text Box 172"/>
              <p:cNvSpPr txBox="1">
                <a:spLocks noChangeArrowheads="1"/>
              </p:cNvSpPr>
              <p:nvPr/>
            </p:nvSpPr>
            <p:spPr bwMode="auto">
              <a:xfrm>
                <a:off x="1388" y="15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2</a:t>
                </a:r>
              </a:p>
            </p:txBody>
          </p:sp>
          <p:sp>
            <p:nvSpPr>
              <p:cNvPr id="106567" name="Text Box 173"/>
              <p:cNvSpPr txBox="1">
                <a:spLocks noChangeArrowheads="1"/>
              </p:cNvSpPr>
              <p:nvPr/>
            </p:nvSpPr>
            <p:spPr bwMode="auto">
              <a:xfrm>
                <a:off x="1084" y="20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3</a:t>
                </a:r>
              </a:p>
            </p:txBody>
          </p:sp>
          <p:sp>
            <p:nvSpPr>
              <p:cNvPr id="106568" name="Text Box 174"/>
              <p:cNvSpPr txBox="1">
                <a:spLocks noChangeArrowheads="1"/>
              </p:cNvSpPr>
              <p:nvPr/>
            </p:nvSpPr>
            <p:spPr bwMode="auto">
              <a:xfrm>
                <a:off x="630" y="21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4</a:t>
                </a:r>
              </a:p>
            </p:txBody>
          </p:sp>
          <p:sp>
            <p:nvSpPr>
              <p:cNvPr id="106569" name="Text Box 175"/>
              <p:cNvSpPr txBox="1">
                <a:spLocks noChangeArrowheads="1"/>
              </p:cNvSpPr>
              <p:nvPr/>
            </p:nvSpPr>
            <p:spPr bwMode="auto">
              <a:xfrm>
                <a:off x="237" y="18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5</a:t>
                </a:r>
              </a:p>
            </p:txBody>
          </p:sp>
          <p:sp>
            <p:nvSpPr>
              <p:cNvPr id="106570" name="Text Box 176"/>
              <p:cNvSpPr txBox="1">
                <a:spLocks noChangeArrowheads="1"/>
              </p:cNvSpPr>
              <p:nvPr/>
            </p:nvSpPr>
            <p:spPr bwMode="auto">
              <a:xfrm>
                <a:off x="96" y="132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6</a:t>
                </a:r>
              </a:p>
            </p:txBody>
          </p:sp>
          <p:sp>
            <p:nvSpPr>
              <p:cNvPr id="106571" name="Text Box 177"/>
              <p:cNvSpPr txBox="1">
                <a:spLocks noChangeArrowheads="1"/>
              </p:cNvSpPr>
              <p:nvPr/>
            </p:nvSpPr>
            <p:spPr bwMode="auto">
              <a:xfrm>
                <a:off x="365" y="9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7</a:t>
                </a:r>
              </a:p>
            </p:txBody>
          </p:sp>
        </p:grpSp>
        <p:sp>
          <p:nvSpPr>
            <p:cNvPr id="412850" name="Text Box 178"/>
            <p:cNvSpPr txBox="1">
              <a:spLocks noChangeArrowheads="1"/>
            </p:cNvSpPr>
            <p:nvPr/>
          </p:nvSpPr>
          <p:spPr bwMode="auto">
            <a:xfrm>
              <a:off x="1154" y="6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1</a:t>
              </a:r>
            </a:p>
          </p:txBody>
        </p:sp>
        <p:sp>
          <p:nvSpPr>
            <p:cNvPr id="412851" name="Text Box 179"/>
            <p:cNvSpPr txBox="1">
              <a:spLocks noChangeArrowheads="1"/>
            </p:cNvSpPr>
            <p:nvPr/>
          </p:nvSpPr>
          <p:spPr bwMode="auto">
            <a:xfrm>
              <a:off x="1407" y="938"/>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2</a:t>
              </a:r>
            </a:p>
          </p:txBody>
        </p:sp>
        <p:sp>
          <p:nvSpPr>
            <p:cNvPr id="412852" name="Text Box 180"/>
            <p:cNvSpPr txBox="1">
              <a:spLocks noChangeArrowheads="1"/>
            </p:cNvSpPr>
            <p:nvPr/>
          </p:nvSpPr>
          <p:spPr bwMode="auto">
            <a:xfrm>
              <a:off x="1398" y="1269"/>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3</a:t>
              </a:r>
            </a:p>
          </p:txBody>
        </p:sp>
        <p:sp>
          <p:nvSpPr>
            <p:cNvPr id="106557" name="Text Box 181"/>
            <p:cNvSpPr txBox="1">
              <a:spLocks noChangeArrowheads="1"/>
            </p:cNvSpPr>
            <p:nvPr/>
          </p:nvSpPr>
          <p:spPr bwMode="auto">
            <a:xfrm>
              <a:off x="1171" y="1486"/>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4</a:t>
              </a:r>
            </a:p>
          </p:txBody>
        </p:sp>
        <p:sp>
          <p:nvSpPr>
            <p:cNvPr id="412854" name="Text Box 182"/>
            <p:cNvSpPr txBox="1">
              <a:spLocks noChangeArrowheads="1"/>
            </p:cNvSpPr>
            <p:nvPr/>
          </p:nvSpPr>
          <p:spPr bwMode="auto">
            <a:xfrm>
              <a:off x="866" y="1505"/>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5</a:t>
              </a:r>
            </a:p>
          </p:txBody>
        </p:sp>
        <p:sp>
          <p:nvSpPr>
            <p:cNvPr id="412855" name="Text Box 183"/>
            <p:cNvSpPr txBox="1">
              <a:spLocks noChangeArrowheads="1"/>
            </p:cNvSpPr>
            <p:nvPr/>
          </p:nvSpPr>
          <p:spPr bwMode="auto">
            <a:xfrm>
              <a:off x="621" y="1269"/>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6</a:t>
              </a:r>
            </a:p>
          </p:txBody>
        </p:sp>
        <p:sp>
          <p:nvSpPr>
            <p:cNvPr id="106560" name="Text Box 184"/>
            <p:cNvSpPr txBox="1">
              <a:spLocks noChangeArrowheads="1"/>
            </p:cNvSpPr>
            <p:nvPr/>
          </p:nvSpPr>
          <p:spPr bwMode="auto">
            <a:xfrm>
              <a:off x="631" y="929"/>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7</a:t>
              </a:r>
            </a:p>
          </p:txBody>
        </p:sp>
        <p:sp>
          <p:nvSpPr>
            <p:cNvPr id="106561" name="Text Box 185"/>
            <p:cNvSpPr txBox="1">
              <a:spLocks noChangeArrowheads="1"/>
            </p:cNvSpPr>
            <p:nvPr/>
          </p:nvSpPr>
          <p:spPr bwMode="auto">
            <a:xfrm>
              <a:off x="883" y="693"/>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solidFill>
                    <a:srgbClr val="008000"/>
                  </a:solidFill>
                </a:rPr>
                <a:t>8</a:t>
              </a:r>
            </a:p>
          </p:txBody>
        </p:sp>
        <p:sp>
          <p:nvSpPr>
            <p:cNvPr id="106562" name="Line 186"/>
            <p:cNvSpPr>
              <a:spLocks noChangeShapeType="1"/>
            </p:cNvSpPr>
            <p:nvPr/>
          </p:nvSpPr>
          <p:spPr bwMode="auto">
            <a:xfrm>
              <a:off x="822" y="473"/>
              <a:ext cx="93" cy="237"/>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6501" name="Group 241"/>
          <p:cNvGrpSpPr>
            <a:grpSpLocks/>
          </p:cNvGrpSpPr>
          <p:nvPr/>
        </p:nvGrpSpPr>
        <p:grpSpPr bwMode="auto">
          <a:xfrm>
            <a:off x="5943600" y="655638"/>
            <a:ext cx="2405063" cy="2660650"/>
            <a:chOff x="3744" y="413"/>
            <a:chExt cx="1515" cy="1676"/>
          </a:xfrm>
        </p:grpSpPr>
        <p:grpSp>
          <p:nvGrpSpPr>
            <p:cNvPr id="106528" name="Group 189"/>
            <p:cNvGrpSpPr>
              <a:grpSpLocks/>
            </p:cNvGrpSpPr>
            <p:nvPr/>
          </p:nvGrpSpPr>
          <p:grpSpPr bwMode="auto">
            <a:xfrm>
              <a:off x="3744" y="413"/>
              <a:ext cx="1515" cy="1676"/>
              <a:chOff x="96" y="744"/>
              <a:chExt cx="1515" cy="1676"/>
            </a:xfrm>
          </p:grpSpPr>
          <p:grpSp>
            <p:nvGrpSpPr>
              <p:cNvPr id="106538" name="Group 190"/>
              <p:cNvGrpSpPr>
                <a:grpSpLocks/>
              </p:cNvGrpSpPr>
              <p:nvPr/>
            </p:nvGrpSpPr>
            <p:grpSpPr bwMode="auto">
              <a:xfrm>
                <a:off x="297" y="1014"/>
                <a:ext cx="1143" cy="1143"/>
                <a:chOff x="864" y="1545"/>
                <a:chExt cx="1143" cy="1143"/>
              </a:xfrm>
            </p:grpSpPr>
            <p:sp>
              <p:nvSpPr>
                <p:cNvPr id="106547" name="Oval 191"/>
                <p:cNvSpPr>
                  <a:spLocks noChangeArrowheads="1"/>
                </p:cNvSpPr>
                <p:nvPr/>
              </p:nvSpPr>
              <p:spPr bwMode="auto">
                <a:xfrm>
                  <a:off x="864" y="1545"/>
                  <a:ext cx="1143" cy="114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6548" name="Line 192"/>
                <p:cNvSpPr>
                  <a:spLocks noChangeShapeType="1"/>
                </p:cNvSpPr>
                <p:nvPr/>
              </p:nvSpPr>
              <p:spPr bwMode="auto">
                <a:xfrm>
                  <a:off x="873" y="2129"/>
                  <a:ext cx="1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49" name="Line 193"/>
                <p:cNvSpPr>
                  <a:spLocks noChangeShapeType="1"/>
                </p:cNvSpPr>
                <p:nvPr/>
              </p:nvSpPr>
              <p:spPr bwMode="auto">
                <a:xfrm>
                  <a:off x="1440" y="1545"/>
                  <a:ext cx="0" cy="1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50" name="Line 194"/>
                <p:cNvSpPr>
                  <a:spLocks noChangeShapeType="1"/>
                </p:cNvSpPr>
                <p:nvPr/>
              </p:nvSpPr>
              <p:spPr bwMode="auto">
                <a:xfrm flipH="1">
                  <a:off x="1064" y="1702"/>
                  <a:ext cx="769" cy="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51" name="Line 195"/>
                <p:cNvSpPr>
                  <a:spLocks noChangeShapeType="1"/>
                </p:cNvSpPr>
                <p:nvPr/>
              </p:nvSpPr>
              <p:spPr bwMode="auto">
                <a:xfrm>
                  <a:off x="1064" y="1702"/>
                  <a:ext cx="752" cy="8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52" name="Oval 196"/>
                <p:cNvSpPr>
                  <a:spLocks noChangeArrowheads="1"/>
                </p:cNvSpPr>
                <p:nvPr/>
              </p:nvSpPr>
              <p:spPr bwMode="auto">
                <a:xfrm>
                  <a:off x="1135" y="1832"/>
                  <a:ext cx="593" cy="6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106539" name="Text Box 197"/>
              <p:cNvSpPr txBox="1">
                <a:spLocks noChangeArrowheads="1"/>
              </p:cNvSpPr>
              <p:nvPr/>
            </p:nvSpPr>
            <p:spPr bwMode="auto">
              <a:xfrm>
                <a:off x="857" y="7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0</a:t>
                </a:r>
              </a:p>
            </p:txBody>
          </p:sp>
          <p:sp>
            <p:nvSpPr>
              <p:cNvPr id="106540" name="Text Box 198"/>
              <p:cNvSpPr txBox="1">
                <a:spLocks noChangeArrowheads="1"/>
              </p:cNvSpPr>
              <p:nvPr/>
            </p:nvSpPr>
            <p:spPr bwMode="auto">
              <a:xfrm>
                <a:off x="1320" y="10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1</a:t>
                </a:r>
              </a:p>
            </p:txBody>
          </p:sp>
          <p:sp>
            <p:nvSpPr>
              <p:cNvPr id="106541" name="Text Box 199"/>
              <p:cNvSpPr txBox="1">
                <a:spLocks noChangeArrowheads="1"/>
              </p:cNvSpPr>
              <p:nvPr/>
            </p:nvSpPr>
            <p:spPr bwMode="auto">
              <a:xfrm>
                <a:off x="1388" y="15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2</a:t>
                </a:r>
              </a:p>
            </p:txBody>
          </p:sp>
          <p:sp>
            <p:nvSpPr>
              <p:cNvPr id="106542" name="Text Box 200"/>
              <p:cNvSpPr txBox="1">
                <a:spLocks noChangeArrowheads="1"/>
              </p:cNvSpPr>
              <p:nvPr/>
            </p:nvSpPr>
            <p:spPr bwMode="auto">
              <a:xfrm>
                <a:off x="1084" y="20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3</a:t>
                </a:r>
              </a:p>
            </p:txBody>
          </p:sp>
          <p:sp>
            <p:nvSpPr>
              <p:cNvPr id="106543" name="Text Box 201"/>
              <p:cNvSpPr txBox="1">
                <a:spLocks noChangeArrowheads="1"/>
              </p:cNvSpPr>
              <p:nvPr/>
            </p:nvSpPr>
            <p:spPr bwMode="auto">
              <a:xfrm>
                <a:off x="630" y="21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4</a:t>
                </a:r>
              </a:p>
            </p:txBody>
          </p:sp>
          <p:sp>
            <p:nvSpPr>
              <p:cNvPr id="106544" name="Text Box 202"/>
              <p:cNvSpPr txBox="1">
                <a:spLocks noChangeArrowheads="1"/>
              </p:cNvSpPr>
              <p:nvPr/>
            </p:nvSpPr>
            <p:spPr bwMode="auto">
              <a:xfrm>
                <a:off x="237" y="18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5</a:t>
                </a:r>
              </a:p>
            </p:txBody>
          </p:sp>
          <p:sp>
            <p:nvSpPr>
              <p:cNvPr id="106545" name="Text Box 203"/>
              <p:cNvSpPr txBox="1">
                <a:spLocks noChangeArrowheads="1"/>
              </p:cNvSpPr>
              <p:nvPr/>
            </p:nvSpPr>
            <p:spPr bwMode="auto">
              <a:xfrm>
                <a:off x="96" y="132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6</a:t>
                </a:r>
              </a:p>
            </p:txBody>
          </p:sp>
          <p:sp>
            <p:nvSpPr>
              <p:cNvPr id="106546" name="Text Box 204"/>
              <p:cNvSpPr txBox="1">
                <a:spLocks noChangeArrowheads="1"/>
              </p:cNvSpPr>
              <p:nvPr/>
            </p:nvSpPr>
            <p:spPr bwMode="auto">
              <a:xfrm>
                <a:off x="365" y="9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7</a:t>
                </a:r>
              </a:p>
            </p:txBody>
          </p:sp>
        </p:grpSp>
        <p:sp>
          <p:nvSpPr>
            <p:cNvPr id="412877" name="Text Box 205"/>
            <p:cNvSpPr txBox="1">
              <a:spLocks noChangeArrowheads="1"/>
            </p:cNvSpPr>
            <p:nvPr/>
          </p:nvSpPr>
          <p:spPr bwMode="auto">
            <a:xfrm>
              <a:off x="4549" y="702"/>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1</a:t>
              </a:r>
            </a:p>
          </p:txBody>
        </p:sp>
        <p:sp>
          <p:nvSpPr>
            <p:cNvPr id="412878" name="Text Box 206"/>
            <p:cNvSpPr txBox="1">
              <a:spLocks noChangeArrowheads="1"/>
            </p:cNvSpPr>
            <p:nvPr/>
          </p:nvSpPr>
          <p:spPr bwMode="auto">
            <a:xfrm>
              <a:off x="4802" y="946"/>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2</a:t>
              </a:r>
            </a:p>
          </p:txBody>
        </p:sp>
        <p:sp>
          <p:nvSpPr>
            <p:cNvPr id="412879" name="Text Box 207"/>
            <p:cNvSpPr txBox="1">
              <a:spLocks noChangeArrowheads="1"/>
            </p:cNvSpPr>
            <p:nvPr/>
          </p:nvSpPr>
          <p:spPr bwMode="auto">
            <a:xfrm>
              <a:off x="4793" y="127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3</a:t>
              </a:r>
            </a:p>
          </p:txBody>
        </p:sp>
        <p:sp>
          <p:nvSpPr>
            <p:cNvPr id="412880" name="Text Box 208"/>
            <p:cNvSpPr txBox="1">
              <a:spLocks noChangeArrowheads="1"/>
            </p:cNvSpPr>
            <p:nvPr/>
          </p:nvSpPr>
          <p:spPr bwMode="auto">
            <a:xfrm>
              <a:off x="4566" y="14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4</a:t>
              </a:r>
            </a:p>
          </p:txBody>
        </p:sp>
        <p:sp>
          <p:nvSpPr>
            <p:cNvPr id="412881" name="Text Box 209"/>
            <p:cNvSpPr txBox="1">
              <a:spLocks noChangeArrowheads="1"/>
            </p:cNvSpPr>
            <p:nvPr/>
          </p:nvSpPr>
          <p:spPr bwMode="auto">
            <a:xfrm>
              <a:off x="4261" y="1513"/>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5</a:t>
              </a:r>
            </a:p>
          </p:txBody>
        </p:sp>
        <p:sp>
          <p:nvSpPr>
            <p:cNvPr id="412882" name="Text Box 210"/>
            <p:cNvSpPr txBox="1">
              <a:spLocks noChangeArrowheads="1"/>
            </p:cNvSpPr>
            <p:nvPr/>
          </p:nvSpPr>
          <p:spPr bwMode="auto">
            <a:xfrm>
              <a:off x="4016" y="127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6</a:t>
              </a:r>
            </a:p>
          </p:txBody>
        </p:sp>
        <p:sp>
          <p:nvSpPr>
            <p:cNvPr id="106535" name="Text Box 211"/>
            <p:cNvSpPr txBox="1">
              <a:spLocks noChangeArrowheads="1"/>
            </p:cNvSpPr>
            <p:nvPr/>
          </p:nvSpPr>
          <p:spPr bwMode="auto">
            <a:xfrm>
              <a:off x="4026" y="93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solidFill>
                    <a:srgbClr val="008000"/>
                  </a:solidFill>
                </a:rPr>
                <a:t>7</a:t>
              </a:r>
            </a:p>
          </p:txBody>
        </p:sp>
        <p:sp>
          <p:nvSpPr>
            <p:cNvPr id="412884" name="Text Box 212"/>
            <p:cNvSpPr txBox="1">
              <a:spLocks noChangeArrowheads="1"/>
            </p:cNvSpPr>
            <p:nvPr/>
          </p:nvSpPr>
          <p:spPr bwMode="auto">
            <a:xfrm>
              <a:off x="4278" y="70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8</a:t>
              </a:r>
            </a:p>
          </p:txBody>
        </p:sp>
        <p:sp>
          <p:nvSpPr>
            <p:cNvPr id="106537" name="Line 213"/>
            <p:cNvSpPr>
              <a:spLocks noChangeShapeType="1"/>
            </p:cNvSpPr>
            <p:nvPr/>
          </p:nvSpPr>
          <p:spPr bwMode="auto">
            <a:xfrm>
              <a:off x="3810" y="824"/>
              <a:ext cx="198" cy="13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6502" name="Group 215"/>
          <p:cNvGrpSpPr>
            <a:grpSpLocks/>
          </p:cNvGrpSpPr>
          <p:nvPr/>
        </p:nvGrpSpPr>
        <p:grpSpPr bwMode="auto">
          <a:xfrm>
            <a:off x="3333750" y="657225"/>
            <a:ext cx="2405063" cy="2660650"/>
            <a:chOff x="2059" y="413"/>
            <a:chExt cx="1515" cy="1676"/>
          </a:xfrm>
        </p:grpSpPr>
        <p:grpSp>
          <p:nvGrpSpPr>
            <p:cNvPr id="106503" name="Group 216"/>
            <p:cNvGrpSpPr>
              <a:grpSpLocks/>
            </p:cNvGrpSpPr>
            <p:nvPr/>
          </p:nvGrpSpPr>
          <p:grpSpPr bwMode="auto">
            <a:xfrm>
              <a:off x="2059" y="413"/>
              <a:ext cx="1515" cy="1676"/>
              <a:chOff x="96" y="744"/>
              <a:chExt cx="1515" cy="1676"/>
            </a:xfrm>
          </p:grpSpPr>
          <p:grpSp>
            <p:nvGrpSpPr>
              <p:cNvPr id="106513" name="Group 217"/>
              <p:cNvGrpSpPr>
                <a:grpSpLocks/>
              </p:cNvGrpSpPr>
              <p:nvPr/>
            </p:nvGrpSpPr>
            <p:grpSpPr bwMode="auto">
              <a:xfrm>
                <a:off x="297" y="1014"/>
                <a:ext cx="1143" cy="1143"/>
                <a:chOff x="864" y="1545"/>
                <a:chExt cx="1143" cy="1143"/>
              </a:xfrm>
            </p:grpSpPr>
            <p:sp>
              <p:nvSpPr>
                <p:cNvPr id="106522" name="Oval 218"/>
                <p:cNvSpPr>
                  <a:spLocks noChangeArrowheads="1"/>
                </p:cNvSpPr>
                <p:nvPr/>
              </p:nvSpPr>
              <p:spPr bwMode="auto">
                <a:xfrm>
                  <a:off x="864" y="1545"/>
                  <a:ext cx="1143" cy="114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6523" name="Line 219"/>
                <p:cNvSpPr>
                  <a:spLocks noChangeShapeType="1"/>
                </p:cNvSpPr>
                <p:nvPr/>
              </p:nvSpPr>
              <p:spPr bwMode="auto">
                <a:xfrm>
                  <a:off x="873" y="2129"/>
                  <a:ext cx="1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4" name="Line 220"/>
                <p:cNvSpPr>
                  <a:spLocks noChangeShapeType="1"/>
                </p:cNvSpPr>
                <p:nvPr/>
              </p:nvSpPr>
              <p:spPr bwMode="auto">
                <a:xfrm>
                  <a:off x="1440" y="1545"/>
                  <a:ext cx="0" cy="1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5" name="Line 221"/>
                <p:cNvSpPr>
                  <a:spLocks noChangeShapeType="1"/>
                </p:cNvSpPr>
                <p:nvPr/>
              </p:nvSpPr>
              <p:spPr bwMode="auto">
                <a:xfrm flipH="1">
                  <a:off x="1064" y="1702"/>
                  <a:ext cx="769" cy="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6" name="Line 222"/>
                <p:cNvSpPr>
                  <a:spLocks noChangeShapeType="1"/>
                </p:cNvSpPr>
                <p:nvPr/>
              </p:nvSpPr>
              <p:spPr bwMode="auto">
                <a:xfrm>
                  <a:off x="1064" y="1702"/>
                  <a:ext cx="752" cy="8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27" name="Oval 223"/>
                <p:cNvSpPr>
                  <a:spLocks noChangeArrowheads="1"/>
                </p:cNvSpPr>
                <p:nvPr/>
              </p:nvSpPr>
              <p:spPr bwMode="auto">
                <a:xfrm>
                  <a:off x="1135" y="1832"/>
                  <a:ext cx="593" cy="6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grpSp>
          <p:sp>
            <p:nvSpPr>
              <p:cNvPr id="106514" name="Text Box 224"/>
              <p:cNvSpPr txBox="1">
                <a:spLocks noChangeArrowheads="1"/>
              </p:cNvSpPr>
              <p:nvPr/>
            </p:nvSpPr>
            <p:spPr bwMode="auto">
              <a:xfrm>
                <a:off x="857" y="7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0</a:t>
                </a:r>
              </a:p>
            </p:txBody>
          </p:sp>
          <p:sp>
            <p:nvSpPr>
              <p:cNvPr id="106515" name="Text Box 225"/>
              <p:cNvSpPr txBox="1">
                <a:spLocks noChangeArrowheads="1"/>
              </p:cNvSpPr>
              <p:nvPr/>
            </p:nvSpPr>
            <p:spPr bwMode="auto">
              <a:xfrm>
                <a:off x="1320" y="108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1</a:t>
                </a:r>
              </a:p>
            </p:txBody>
          </p:sp>
          <p:sp>
            <p:nvSpPr>
              <p:cNvPr id="106516" name="Text Box 226"/>
              <p:cNvSpPr txBox="1">
                <a:spLocks noChangeArrowheads="1"/>
              </p:cNvSpPr>
              <p:nvPr/>
            </p:nvSpPr>
            <p:spPr bwMode="auto">
              <a:xfrm>
                <a:off x="1388" y="15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2</a:t>
                </a:r>
              </a:p>
            </p:txBody>
          </p:sp>
          <p:sp>
            <p:nvSpPr>
              <p:cNvPr id="106517" name="Text Box 227"/>
              <p:cNvSpPr txBox="1">
                <a:spLocks noChangeArrowheads="1"/>
              </p:cNvSpPr>
              <p:nvPr/>
            </p:nvSpPr>
            <p:spPr bwMode="auto">
              <a:xfrm>
                <a:off x="1084" y="20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3</a:t>
                </a:r>
              </a:p>
            </p:txBody>
          </p:sp>
          <p:sp>
            <p:nvSpPr>
              <p:cNvPr id="106518" name="Text Box 228"/>
              <p:cNvSpPr txBox="1">
                <a:spLocks noChangeArrowheads="1"/>
              </p:cNvSpPr>
              <p:nvPr/>
            </p:nvSpPr>
            <p:spPr bwMode="auto">
              <a:xfrm>
                <a:off x="630" y="21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4</a:t>
                </a:r>
              </a:p>
            </p:txBody>
          </p:sp>
          <p:sp>
            <p:nvSpPr>
              <p:cNvPr id="106519" name="Text Box 229"/>
              <p:cNvSpPr txBox="1">
                <a:spLocks noChangeArrowheads="1"/>
              </p:cNvSpPr>
              <p:nvPr/>
            </p:nvSpPr>
            <p:spPr bwMode="auto">
              <a:xfrm>
                <a:off x="237" y="188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5</a:t>
                </a:r>
              </a:p>
            </p:txBody>
          </p:sp>
          <p:sp>
            <p:nvSpPr>
              <p:cNvPr id="106520" name="Text Box 230"/>
              <p:cNvSpPr txBox="1">
                <a:spLocks noChangeArrowheads="1"/>
              </p:cNvSpPr>
              <p:nvPr/>
            </p:nvSpPr>
            <p:spPr bwMode="auto">
              <a:xfrm>
                <a:off x="96" y="132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6</a:t>
                </a:r>
              </a:p>
            </p:txBody>
          </p:sp>
          <p:sp>
            <p:nvSpPr>
              <p:cNvPr id="106521" name="Text Box 231"/>
              <p:cNvSpPr txBox="1">
                <a:spLocks noChangeArrowheads="1"/>
              </p:cNvSpPr>
              <p:nvPr/>
            </p:nvSpPr>
            <p:spPr bwMode="auto">
              <a:xfrm>
                <a:off x="365" y="9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CC0000"/>
                    </a:solidFill>
                  </a:rPr>
                  <a:t>7</a:t>
                </a:r>
              </a:p>
            </p:txBody>
          </p:sp>
        </p:grpSp>
        <p:sp>
          <p:nvSpPr>
            <p:cNvPr id="412904" name="Text Box 232"/>
            <p:cNvSpPr txBox="1">
              <a:spLocks noChangeArrowheads="1"/>
            </p:cNvSpPr>
            <p:nvPr/>
          </p:nvSpPr>
          <p:spPr bwMode="auto">
            <a:xfrm>
              <a:off x="2864" y="702"/>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1</a:t>
              </a:r>
            </a:p>
          </p:txBody>
        </p:sp>
        <p:sp>
          <p:nvSpPr>
            <p:cNvPr id="412905" name="Text Box 233"/>
            <p:cNvSpPr txBox="1">
              <a:spLocks noChangeArrowheads="1"/>
            </p:cNvSpPr>
            <p:nvPr/>
          </p:nvSpPr>
          <p:spPr bwMode="auto">
            <a:xfrm>
              <a:off x="3117" y="946"/>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2</a:t>
              </a:r>
            </a:p>
          </p:txBody>
        </p:sp>
        <p:sp>
          <p:nvSpPr>
            <p:cNvPr id="412906" name="Text Box 234"/>
            <p:cNvSpPr txBox="1">
              <a:spLocks noChangeArrowheads="1"/>
            </p:cNvSpPr>
            <p:nvPr/>
          </p:nvSpPr>
          <p:spPr bwMode="auto">
            <a:xfrm>
              <a:off x="3108" y="127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3</a:t>
              </a:r>
            </a:p>
          </p:txBody>
        </p:sp>
        <p:sp>
          <p:nvSpPr>
            <p:cNvPr id="106507" name="Text Box 235"/>
            <p:cNvSpPr txBox="1">
              <a:spLocks noChangeArrowheads="1"/>
            </p:cNvSpPr>
            <p:nvPr/>
          </p:nvSpPr>
          <p:spPr bwMode="auto">
            <a:xfrm>
              <a:off x="2881" y="14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solidFill>
                    <a:srgbClr val="008000"/>
                  </a:solidFill>
                </a:rPr>
                <a:t>4</a:t>
              </a:r>
            </a:p>
          </p:txBody>
        </p:sp>
        <p:sp>
          <p:nvSpPr>
            <p:cNvPr id="412908" name="Text Box 236"/>
            <p:cNvSpPr txBox="1">
              <a:spLocks noChangeArrowheads="1"/>
            </p:cNvSpPr>
            <p:nvPr/>
          </p:nvSpPr>
          <p:spPr bwMode="auto">
            <a:xfrm>
              <a:off x="2576" y="1513"/>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5</a:t>
              </a:r>
            </a:p>
          </p:txBody>
        </p:sp>
        <p:sp>
          <p:nvSpPr>
            <p:cNvPr id="412909" name="Text Box 237"/>
            <p:cNvSpPr txBox="1">
              <a:spLocks noChangeArrowheads="1"/>
            </p:cNvSpPr>
            <p:nvPr/>
          </p:nvSpPr>
          <p:spPr bwMode="auto">
            <a:xfrm>
              <a:off x="2331" y="127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6</a:t>
              </a:r>
            </a:p>
          </p:txBody>
        </p:sp>
        <p:sp>
          <p:nvSpPr>
            <p:cNvPr id="106510" name="Text Box 238"/>
            <p:cNvSpPr txBox="1">
              <a:spLocks noChangeArrowheads="1"/>
            </p:cNvSpPr>
            <p:nvPr/>
          </p:nvSpPr>
          <p:spPr bwMode="auto">
            <a:xfrm>
              <a:off x="2341" y="937"/>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600"/>
                <a:t>7</a:t>
              </a:r>
            </a:p>
          </p:txBody>
        </p:sp>
        <p:sp>
          <p:nvSpPr>
            <p:cNvPr id="412911" name="Text Box 239"/>
            <p:cNvSpPr txBox="1">
              <a:spLocks noChangeArrowheads="1"/>
            </p:cNvSpPr>
            <p:nvPr/>
          </p:nvSpPr>
          <p:spPr bwMode="auto">
            <a:xfrm>
              <a:off x="2593" y="701"/>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8</a:t>
              </a:r>
            </a:p>
          </p:txBody>
        </p:sp>
        <p:sp>
          <p:nvSpPr>
            <p:cNvPr id="106512" name="Line 240"/>
            <p:cNvSpPr>
              <a:spLocks noChangeShapeType="1"/>
            </p:cNvSpPr>
            <p:nvPr/>
          </p:nvSpPr>
          <p:spPr bwMode="auto">
            <a:xfrm flipH="1" flipV="1">
              <a:off x="3009" y="1792"/>
              <a:ext cx="73" cy="243"/>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87F85740-D309-4E99-A80E-3473381A5F1C}" type="slidenum">
              <a:rPr lang="en-US" altLang="zh-CN" sz="1400" smtClean="0"/>
              <a:pPr algn="ctr" eaLnBrk="1" hangingPunct="1"/>
              <a:t>128</a:t>
            </a:fld>
            <a:endParaRPr lang="en-US" altLang="zh-CN" sz="1400" smtClean="0"/>
          </a:p>
        </p:txBody>
      </p:sp>
      <p:sp>
        <p:nvSpPr>
          <p:cNvPr id="107523" name="Rectangle 2"/>
          <p:cNvSpPr>
            <a:spLocks noGrp="1" noChangeArrowheads="1"/>
          </p:cNvSpPr>
          <p:nvPr>
            <p:ph type="title"/>
          </p:nvPr>
        </p:nvSpPr>
        <p:spPr>
          <a:xfrm>
            <a:off x="457200" y="393700"/>
            <a:ext cx="8229600" cy="914400"/>
          </a:xfrm>
        </p:spPr>
        <p:txBody>
          <a:bodyPr/>
          <a:lstStyle/>
          <a:p>
            <a:pPr eaLnBrk="1" hangingPunct="1"/>
            <a:r>
              <a:rPr lang="zh-CN" altLang="en-US" sz="3600" b="1" smtClean="0">
                <a:latin typeface="华文新魏" pitchFamily="2" charset="-122"/>
                <a:ea typeface="华文新魏" pitchFamily="2" charset="-122"/>
              </a:rPr>
              <a:t>求解</a:t>
            </a:r>
            <a:r>
              <a:rPr lang="en-US" altLang="zh-CN" sz="3600" b="1" smtClean="0">
                <a:latin typeface="华文新魏" pitchFamily="2" charset="-122"/>
                <a:ea typeface="华文新魏" pitchFamily="2" charset="-122"/>
              </a:rPr>
              <a:t>Josephus</a:t>
            </a:r>
            <a:r>
              <a:rPr lang="zh-CN" altLang="en-US" sz="3600" b="1" smtClean="0">
                <a:latin typeface="华文新魏" pitchFamily="2" charset="-122"/>
                <a:ea typeface="华文新魏" pitchFamily="2" charset="-122"/>
              </a:rPr>
              <a:t>问题的算法</a:t>
            </a:r>
            <a:r>
              <a:rPr lang="zh-CN" altLang="en-US" smtClean="0"/>
              <a:t> </a:t>
            </a:r>
          </a:p>
        </p:txBody>
      </p:sp>
      <p:sp>
        <p:nvSpPr>
          <p:cNvPr id="107524" name="Rectangle 3"/>
          <p:cNvSpPr>
            <a:spLocks noGrp="1" noChangeArrowheads="1"/>
          </p:cNvSpPr>
          <p:nvPr>
            <p:ph type="body" idx="1"/>
          </p:nvPr>
        </p:nvSpPr>
        <p:spPr>
          <a:xfrm>
            <a:off x="565150" y="1312863"/>
            <a:ext cx="8229600" cy="4935537"/>
          </a:xfrm>
        </p:spPr>
        <p:txBody>
          <a:bodyPr/>
          <a:lstStyle/>
          <a:p>
            <a:pPr eaLnBrk="1" hangingPunct="1">
              <a:spcBef>
                <a:spcPct val="0"/>
              </a:spcBef>
              <a:buFont typeface="Wingdings" pitchFamily="2" charset="2"/>
              <a:buNone/>
            </a:pPr>
            <a:r>
              <a:rPr lang="en-US" altLang="zh-CN" sz="2800" smtClean="0">
                <a:ea typeface="隶书" pitchFamily="49" charset="-122"/>
              </a:rPr>
              <a:t>#</a:t>
            </a:r>
            <a:r>
              <a:rPr lang="en-US" altLang="zh-CN" sz="2800" b="1" smtClean="0">
                <a:ea typeface="隶书" pitchFamily="49" charset="-122"/>
              </a:rPr>
              <a:t>include</a:t>
            </a:r>
            <a:r>
              <a:rPr lang="en-US" altLang="zh-CN" sz="2800" smtClean="0">
                <a:ea typeface="隶书" pitchFamily="49" charset="-122"/>
              </a:rPr>
              <a:t> &lt;iostream.h&gt;</a:t>
            </a:r>
          </a:p>
          <a:p>
            <a:pPr eaLnBrk="1" hangingPunct="1">
              <a:spcBef>
                <a:spcPct val="0"/>
              </a:spcBef>
              <a:buFont typeface="Wingdings" pitchFamily="2" charset="2"/>
              <a:buNone/>
            </a:pPr>
            <a:r>
              <a:rPr lang="en-US" altLang="zh-CN" sz="2800" smtClean="0">
                <a:ea typeface="隶书" pitchFamily="49" charset="-122"/>
              </a:rPr>
              <a:t>#</a:t>
            </a:r>
            <a:r>
              <a:rPr lang="en-US" altLang="zh-CN" sz="2800" b="1" smtClean="0">
                <a:ea typeface="隶书" pitchFamily="49" charset="-122"/>
              </a:rPr>
              <a:t>include</a:t>
            </a:r>
            <a:r>
              <a:rPr lang="en-US" altLang="zh-CN" sz="2800" smtClean="0">
                <a:ea typeface="隶书" pitchFamily="49" charset="-122"/>
              </a:rPr>
              <a:t> “CircList.h”</a:t>
            </a:r>
          </a:p>
          <a:p>
            <a:pPr eaLnBrk="1" hangingPunct="1">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 class</a:t>
            </a:r>
            <a:r>
              <a:rPr lang="en-US" altLang="zh-CN" sz="2800" smtClean="0">
                <a:ea typeface="隶书" pitchFamily="49" charset="-122"/>
              </a:rPr>
              <a:t> E&gt; </a:t>
            </a:r>
          </a:p>
          <a:p>
            <a:pPr eaLnBrk="1" hangingPunct="1">
              <a:spcBef>
                <a:spcPct val="0"/>
              </a:spcBef>
              <a:buFont typeface="Wingdings" pitchFamily="2" charset="2"/>
              <a:buNone/>
            </a:pPr>
            <a:r>
              <a:rPr lang="en-US" altLang="zh-CN" sz="2800" smtClean="0">
                <a:ea typeface="隶书" pitchFamily="49" charset="-122"/>
              </a:rPr>
              <a:t>void Josephus(CircList&lt;T, E&gt;</a:t>
            </a:r>
            <a:r>
              <a:rPr lang="en-US" altLang="zh-CN" sz="2800" b="1" smtClean="0">
                <a:ea typeface="隶书" pitchFamily="49" charset="-122"/>
              </a:rPr>
              <a:t>&amp;</a:t>
            </a:r>
            <a:r>
              <a:rPr lang="en-US" altLang="zh-CN" sz="2800" smtClean="0">
                <a:ea typeface="隶书" pitchFamily="49" charset="-122"/>
              </a:rPr>
              <a:t> Js</a:t>
            </a:r>
            <a:r>
              <a:rPr lang="en-US" altLang="zh-CN" sz="2800" b="1" smtClean="0">
                <a:ea typeface="隶书" pitchFamily="49" charset="-122"/>
              </a:rPr>
              <a:t>, int</a:t>
            </a:r>
            <a:r>
              <a:rPr lang="en-US" altLang="zh-CN" sz="2800" smtClean="0">
                <a:ea typeface="隶书" pitchFamily="49" charset="-122"/>
              </a:rPr>
              <a:t> n</a:t>
            </a:r>
            <a:r>
              <a:rPr lang="en-US" altLang="zh-CN" sz="2800" b="1" smtClean="0">
                <a:ea typeface="隶书" pitchFamily="49" charset="-122"/>
              </a:rPr>
              <a:t>, int</a:t>
            </a:r>
            <a:r>
              <a:rPr lang="en-US" altLang="zh-CN" sz="2800" smtClean="0">
                <a:ea typeface="隶书" pitchFamily="49" charset="-122"/>
              </a:rPr>
              <a:t> m) </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CircLinkNode&lt;T, E&gt; *p = Js.getHead()</a:t>
            </a:r>
            <a:r>
              <a:rPr lang="en-US" altLang="zh-CN" sz="2800" b="1"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*pre = NULL</a:t>
            </a:r>
            <a:r>
              <a:rPr lang="en-US" altLang="zh-CN" sz="2800" b="1" smtClean="0">
                <a:ea typeface="隶书" pitchFamily="49" charset="-122"/>
              </a:rPr>
              <a:t>; </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int</a:t>
            </a:r>
            <a:r>
              <a:rPr lang="en-US" altLang="zh-CN" sz="2800" smtClean="0">
                <a:ea typeface="隶书" pitchFamily="49" charset="-122"/>
              </a:rPr>
              <a:t> i</a:t>
            </a:r>
            <a:r>
              <a:rPr lang="en-US" altLang="zh-CN" sz="2800" b="1" smtClean="0">
                <a:ea typeface="隶书" pitchFamily="49" charset="-122"/>
              </a:rPr>
              <a:t>,</a:t>
            </a:r>
            <a:r>
              <a:rPr lang="en-US" altLang="zh-CN" sz="2800" smtClean="0">
                <a:ea typeface="隶书" pitchFamily="49" charset="-122"/>
              </a:rPr>
              <a:t> j</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for</a:t>
            </a:r>
            <a:r>
              <a:rPr lang="en-US" altLang="zh-CN" sz="2800" smtClean="0">
                <a:ea typeface="隶书" pitchFamily="49" charset="-122"/>
              </a:rPr>
              <a:t> ( i = 0</a:t>
            </a:r>
            <a:r>
              <a:rPr lang="en-US" altLang="zh-CN" sz="2800" b="1" smtClean="0">
                <a:ea typeface="隶书" pitchFamily="49" charset="-122"/>
              </a:rPr>
              <a:t>; </a:t>
            </a:r>
            <a:r>
              <a:rPr lang="en-US" altLang="zh-CN" sz="2800" smtClean="0">
                <a:ea typeface="隶书" pitchFamily="49" charset="-122"/>
              </a:rPr>
              <a:t>i &lt; n-1</a:t>
            </a:r>
            <a:r>
              <a:rPr lang="en-US" altLang="zh-CN" sz="2800" b="1" smtClean="0">
                <a:ea typeface="隶书" pitchFamily="49" charset="-122"/>
              </a:rPr>
              <a:t>;</a:t>
            </a:r>
            <a:r>
              <a:rPr lang="en-US" altLang="zh-CN" sz="2800" smtClean="0">
                <a:ea typeface="隶书" pitchFamily="49" charset="-122"/>
              </a:rPr>
              <a:t> i++ ) </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执行</a:t>
            </a:r>
            <a:r>
              <a:rPr lang="en-US" altLang="zh-CN" sz="2800" smtClean="0">
                <a:solidFill>
                  <a:schemeClr val="tx2"/>
                </a:solidFill>
                <a:ea typeface="隶书" pitchFamily="49" charset="-122"/>
              </a:rPr>
              <a:t>n-1</a:t>
            </a:r>
            <a:r>
              <a:rPr lang="zh-CN" altLang="en-US" sz="2800" smtClean="0">
                <a:solidFill>
                  <a:schemeClr val="tx2"/>
                </a:solidFill>
                <a:ea typeface="隶书" pitchFamily="49" charset="-122"/>
              </a:rPr>
              <a:t>次</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for</a:t>
            </a:r>
            <a:r>
              <a:rPr lang="en-US" altLang="zh-CN" sz="2800" smtClean="0">
                <a:ea typeface="隶书" pitchFamily="49" charset="-122"/>
              </a:rPr>
              <a:t> ( j = 1</a:t>
            </a:r>
            <a:r>
              <a:rPr lang="en-US" altLang="zh-CN" sz="2800" b="1" smtClean="0">
                <a:ea typeface="隶书" pitchFamily="49" charset="-122"/>
              </a:rPr>
              <a:t>;</a:t>
            </a:r>
            <a:r>
              <a:rPr lang="en-US" altLang="zh-CN" sz="2800" smtClean="0">
                <a:ea typeface="隶书" pitchFamily="49" charset="-122"/>
              </a:rPr>
              <a:t> j &lt; m</a:t>
            </a:r>
            <a:r>
              <a:rPr lang="en-US" altLang="zh-CN" sz="2800" b="1" smtClean="0">
                <a:ea typeface="隶书" pitchFamily="49" charset="-122"/>
              </a:rPr>
              <a:t>;</a:t>
            </a:r>
            <a:r>
              <a:rPr lang="en-US" altLang="zh-CN" sz="2800" smtClean="0">
                <a:ea typeface="隶书" pitchFamily="49" charset="-122"/>
              </a:rPr>
              <a:t> j++)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数</a:t>
            </a:r>
            <a:r>
              <a:rPr lang="en-US" altLang="zh-CN" sz="2800" smtClean="0">
                <a:solidFill>
                  <a:schemeClr val="tx2"/>
                </a:solidFill>
                <a:ea typeface="隶书" pitchFamily="49" charset="-122"/>
              </a:rPr>
              <a:t>m-1</a:t>
            </a:r>
            <a:r>
              <a:rPr lang="zh-CN" altLang="en-US" sz="2800" smtClean="0">
                <a:solidFill>
                  <a:schemeClr val="tx2"/>
                </a:solidFill>
                <a:ea typeface="隶书" pitchFamily="49" charset="-122"/>
              </a:rPr>
              <a:t>个人</a:t>
            </a:r>
            <a:endParaRPr lang="zh-CN" altLang="en-US" sz="2800" smtClean="0">
              <a:ea typeface="隶书" pitchFamily="49" charset="-122"/>
            </a:endParaRP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a:t>
            </a:r>
            <a:r>
              <a:rPr lang="en-US" altLang="zh-CN" sz="2800" smtClean="0">
                <a:ea typeface="隶书" pitchFamily="49" charset="-122"/>
              </a:rPr>
              <a:t> pre = p</a:t>
            </a:r>
            <a:r>
              <a:rPr lang="en-US" altLang="zh-CN" sz="2800" b="1" smtClean="0">
                <a:ea typeface="隶书" pitchFamily="49" charset="-122"/>
              </a:rPr>
              <a:t>;</a:t>
            </a:r>
            <a:r>
              <a:rPr lang="en-US" altLang="zh-CN" sz="2800" smtClean="0">
                <a:ea typeface="隶书" pitchFamily="49" charset="-122"/>
              </a:rPr>
              <a:t>  p = p</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cout &lt;&lt;</a:t>
            </a:r>
            <a:r>
              <a:rPr lang="en-US" altLang="zh-CN" sz="2800" smtClean="0">
                <a:ea typeface="隶书" pitchFamily="49" charset="-122"/>
              </a:rPr>
              <a:t> “</a:t>
            </a:r>
            <a:r>
              <a:rPr lang="zh-CN" altLang="en-US" sz="2800" smtClean="0">
                <a:ea typeface="隶书" pitchFamily="49" charset="-122"/>
              </a:rPr>
              <a:t>出列的人是” </a:t>
            </a:r>
            <a:r>
              <a:rPr lang="en-US" altLang="zh-CN" sz="2800" b="1" smtClean="0">
                <a:ea typeface="隶书" pitchFamily="49" charset="-122"/>
              </a:rPr>
              <a:t>&lt;&lt;</a:t>
            </a:r>
            <a:r>
              <a:rPr lang="en-US" altLang="zh-CN" sz="2800" smtClean="0">
                <a:ea typeface="隶书" pitchFamily="49" charset="-122"/>
              </a:rPr>
              <a:t> p</a:t>
            </a:r>
            <a:r>
              <a:rPr lang="en-US" altLang="zh-CN" sz="2800" smtClean="0">
                <a:latin typeface="楷体_GB2312" pitchFamily="49" charset="-122"/>
                <a:ea typeface="楷体_GB2312" pitchFamily="49" charset="-122"/>
              </a:rPr>
              <a:t>-&gt;</a:t>
            </a:r>
            <a:r>
              <a:rPr lang="en-US" altLang="zh-CN" sz="2800" smtClean="0">
                <a:ea typeface="隶书" pitchFamily="49" charset="-122"/>
              </a:rPr>
              <a:t>data </a:t>
            </a:r>
            <a:r>
              <a:rPr lang="en-US" altLang="zh-CN" sz="2800" b="1" smtClean="0">
                <a:ea typeface="隶书" pitchFamily="49" charset="-122"/>
              </a:rPr>
              <a:t>&lt;&lt; endl;</a:t>
            </a:r>
            <a:r>
              <a:rPr lang="en-US" altLang="zh-CN" sz="2800" smtClean="0">
                <a:ea typeface="隶书" pitchFamily="49" charset="-122"/>
              </a:rPr>
              <a:t> </a:t>
            </a:r>
          </a:p>
        </p:txBody>
      </p:sp>
    </p:spTree>
  </p:cSld>
  <p:clrMapOvr>
    <a:masterClrMapping/>
  </p:clrMapOvr>
  <p:transition>
    <p:wipe di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4B5F71FE-28D0-4720-B988-3B12EAADBF08}" type="slidenum">
              <a:rPr lang="en-US" altLang="zh-CN" sz="1400" smtClean="0"/>
              <a:pPr algn="ctr" eaLnBrk="1" hangingPunct="1"/>
              <a:t>129</a:t>
            </a:fld>
            <a:endParaRPr lang="en-US" altLang="zh-CN" sz="1400" smtClean="0"/>
          </a:p>
        </p:txBody>
      </p:sp>
      <p:sp>
        <p:nvSpPr>
          <p:cNvPr id="108547" name="Rectangle 3"/>
          <p:cNvSpPr>
            <a:spLocks noGrp="1" noChangeArrowheads="1"/>
          </p:cNvSpPr>
          <p:nvPr>
            <p:ph type="body" idx="1"/>
          </p:nvPr>
        </p:nvSpPr>
        <p:spPr>
          <a:xfrm>
            <a:off x="565150" y="652463"/>
            <a:ext cx="8229600" cy="5876925"/>
          </a:xfrm>
        </p:spPr>
        <p:txBody>
          <a:bodyPr/>
          <a:lstStyle/>
          <a:p>
            <a:pPr eaLnBrk="1" hangingPunct="1">
              <a:spcBef>
                <a:spcPct val="0"/>
              </a:spcBef>
              <a:buFont typeface="Wingdings" pitchFamily="2" charset="2"/>
              <a:buNone/>
            </a:pPr>
            <a:r>
              <a:rPr lang="en-US" altLang="zh-CN" sz="2800" smtClean="0">
                <a:ea typeface="隶书" pitchFamily="49" charset="-122"/>
              </a:rPr>
              <a:t>          pre</a:t>
            </a:r>
            <a:r>
              <a:rPr lang="en-US" altLang="zh-CN" sz="2800" smtClean="0">
                <a:latin typeface="楷体_GB2312" pitchFamily="49" charset="-122"/>
                <a:ea typeface="楷体_GB2312" pitchFamily="49" charset="-122"/>
              </a:rPr>
              <a:t>-&gt;</a:t>
            </a:r>
            <a:r>
              <a:rPr lang="en-US" altLang="zh-CN" sz="2800" smtClean="0">
                <a:ea typeface="隶书" pitchFamily="49" charset="-122"/>
              </a:rPr>
              <a:t>link = p</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delete</a:t>
            </a:r>
            <a:r>
              <a:rPr lang="en-US" altLang="zh-CN" sz="2800" smtClean="0">
                <a:ea typeface="隶书" pitchFamily="49" charset="-122"/>
              </a:rPr>
              <a:t> p</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删去</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p = pre</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a:t>
            </a:r>
          </a:p>
          <a:p>
            <a:pPr eaLnBrk="1" hangingPunct="1">
              <a:spcBef>
                <a:spcPct val="0"/>
              </a:spcBef>
              <a:buFont typeface="Wingdings" pitchFamily="2" charset="2"/>
              <a:buNone/>
            </a:pPr>
            <a:r>
              <a:rPr lang="en-US" altLang="zh-CN" sz="1400"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void </a:t>
            </a:r>
            <a:r>
              <a:rPr lang="en-US" altLang="zh-CN" sz="2800" smtClean="0">
                <a:ea typeface="隶书" pitchFamily="49" charset="-122"/>
              </a:rPr>
              <a:t>main() </a:t>
            </a:r>
            <a:r>
              <a:rPr lang="en-US" altLang="zh-CN" sz="2800" b="1" smtClean="0">
                <a:ea typeface="隶书" pitchFamily="49" charset="-122"/>
              </a:rPr>
              <a:t>{</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CircList&lt;</a:t>
            </a:r>
            <a:r>
              <a:rPr lang="en-US" altLang="zh-CN" sz="2800" b="1" smtClean="0">
                <a:ea typeface="隶书" pitchFamily="49" charset="-122"/>
              </a:rPr>
              <a:t>int, int</a:t>
            </a:r>
            <a:r>
              <a:rPr lang="en-US" altLang="zh-CN" sz="2800" smtClean="0">
                <a:ea typeface="隶书" pitchFamily="49" charset="-122"/>
              </a:rPr>
              <a:t>&gt; clist</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int</a:t>
            </a:r>
            <a:r>
              <a:rPr lang="en-US" altLang="zh-CN" sz="2800" smtClean="0">
                <a:ea typeface="隶书" pitchFamily="49" charset="-122"/>
              </a:rPr>
              <a:t> i</a:t>
            </a:r>
            <a:r>
              <a:rPr lang="en-US" altLang="zh-CN" sz="2800" b="1" smtClean="0">
                <a:ea typeface="隶书" pitchFamily="49" charset="-122"/>
              </a:rPr>
              <a:t>,</a:t>
            </a:r>
            <a:r>
              <a:rPr lang="en-US" altLang="zh-CN" sz="2800" smtClean="0">
                <a:ea typeface="隶书" pitchFamily="49" charset="-122"/>
              </a:rPr>
              <a:t> n m</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cout &lt;&lt;</a:t>
            </a:r>
            <a:r>
              <a:rPr lang="en-US" altLang="zh-CN" sz="2800" smtClean="0">
                <a:ea typeface="隶书" pitchFamily="49" charset="-122"/>
              </a:rPr>
              <a:t> “</a:t>
            </a:r>
            <a:r>
              <a:rPr lang="zh-CN" altLang="en-US" sz="2800" smtClean="0">
                <a:ea typeface="隶书" pitchFamily="49" charset="-122"/>
              </a:rPr>
              <a:t>输入游戏者人数和报数间隔 </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cin &gt;&gt;</a:t>
            </a:r>
            <a:r>
              <a:rPr lang="en-US" altLang="zh-CN" sz="2800" smtClean="0">
                <a:ea typeface="隶书" pitchFamily="49" charset="-122"/>
              </a:rPr>
              <a:t> n </a:t>
            </a:r>
            <a:r>
              <a:rPr lang="en-US" altLang="zh-CN" sz="2800" b="1" smtClean="0">
                <a:ea typeface="隶书" pitchFamily="49" charset="-122"/>
              </a:rPr>
              <a:t>&gt;&gt;</a:t>
            </a:r>
            <a:r>
              <a:rPr lang="en-US" altLang="zh-CN" sz="2800" smtClean="0">
                <a:ea typeface="隶书" pitchFamily="49" charset="-122"/>
              </a:rPr>
              <a:t> m</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for</a:t>
            </a:r>
            <a:r>
              <a:rPr lang="en-US" altLang="zh-CN" sz="2800" smtClean="0">
                <a:ea typeface="隶书" pitchFamily="49" charset="-122"/>
              </a:rPr>
              <a:t> (i = 1</a:t>
            </a:r>
            <a:r>
              <a:rPr lang="en-US" altLang="zh-CN" sz="2800" b="1" smtClean="0">
                <a:ea typeface="隶书" pitchFamily="49" charset="-122"/>
              </a:rPr>
              <a:t>;</a:t>
            </a:r>
            <a:r>
              <a:rPr lang="en-US" altLang="zh-CN" sz="2800" smtClean="0">
                <a:ea typeface="隶书" pitchFamily="49" charset="-122"/>
              </a:rPr>
              <a:t> i &lt;= n</a:t>
            </a:r>
            <a:r>
              <a:rPr lang="en-US" altLang="zh-CN" sz="2800" b="1" smtClean="0">
                <a:ea typeface="隶书" pitchFamily="49" charset="-122"/>
              </a:rPr>
              <a:t>;</a:t>
            </a:r>
            <a:r>
              <a:rPr lang="en-US" altLang="zh-CN" sz="2800" smtClean="0">
                <a:ea typeface="隶书" pitchFamily="49" charset="-122"/>
              </a:rPr>
              <a:t> i++ ) clist.insert(i, i</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约瑟夫环</a:t>
            </a:r>
            <a:r>
              <a:rPr lang="zh-CN" altLang="en-US" sz="2800" smtClean="0">
                <a:ea typeface="隶书" pitchFamily="49" charset="-122"/>
              </a:rPr>
              <a:t>    </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Josephus(clist, n, m)</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解决约瑟夫问题</a:t>
            </a:r>
          </a:p>
          <a:p>
            <a:pPr eaLnBrk="1" hangingPunct="1">
              <a:spcBef>
                <a:spcPct val="0"/>
              </a:spcBef>
              <a:buFont typeface="Wingdings" pitchFamily="2" charset="2"/>
              <a:buNone/>
            </a:pP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a:t>
            </a:r>
          </a:p>
        </p:txBody>
      </p:sp>
      <p:sp>
        <p:nvSpPr>
          <p:cNvPr id="108548" name="AutoShape 5">
            <a:hlinkClick r:id="rId2" action="ppaction://hlinksldjump" highlightClick="1"/>
          </p:cNvPr>
          <p:cNvSpPr>
            <a:spLocks noChangeArrowheads="1"/>
          </p:cNvSpPr>
          <p:nvPr/>
        </p:nvSpPr>
        <p:spPr bwMode="auto">
          <a:xfrm>
            <a:off x="8027988" y="6127750"/>
            <a:ext cx="609600" cy="381000"/>
          </a:xfrm>
          <a:prstGeom prst="actionButtonBackPrevious">
            <a:avLst/>
          </a:prstGeom>
          <a:solidFill>
            <a:srgbClr val="C0C0C0"/>
          </a:solidFill>
          <a:ln w="0">
            <a:solidFill>
              <a:srgbClr val="FFFFFF"/>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838200" y="658813"/>
            <a:ext cx="8610600"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zh-CN" altLang="en-US" sz="3600" b="1" u="sng" smtClean="0">
                <a:solidFill>
                  <a:srgbClr val="008080"/>
                </a:solidFill>
                <a:effectLst>
                  <a:outerShdw blurRad="38100" dist="38100" dir="2700000" algn="tl">
                    <a:srgbClr val="C0C0C0"/>
                  </a:outerShdw>
                </a:effectLst>
                <a:ea typeface="仿宋_GB2312" pitchFamily="49" charset="-122"/>
              </a:rPr>
              <a:t>程序的简化形式</a:t>
            </a:r>
            <a:endParaRPr lang="zh-CN" altLang="en-US" sz="3600" u="sng" smtClean="0">
              <a:solidFill>
                <a:srgbClr val="FF6600"/>
              </a:solidFill>
            </a:endParaRPr>
          </a:p>
          <a:p>
            <a:pPr>
              <a:defRPr/>
            </a:pPr>
            <a:endParaRPr lang="zh-CN" altLang="zh-CN" sz="1800" b="1" smtClean="0">
              <a:solidFill>
                <a:srgbClr val="FF6600"/>
              </a:solidFill>
            </a:endParaRPr>
          </a:p>
          <a:p>
            <a:pPr>
              <a:defRPr/>
            </a:pPr>
            <a:r>
              <a:rPr lang="zh-CN" altLang="zh-CN" sz="3600" b="1" smtClean="0">
                <a:solidFill>
                  <a:srgbClr val="FF6600"/>
                </a:solidFill>
              </a:rPr>
              <a:t> </a:t>
            </a:r>
            <a:r>
              <a:rPr lang="en-US" altLang="zh-CN" sz="3600" b="1" smtClean="0">
                <a:solidFill>
                  <a:srgbClr val="CC0000"/>
                </a:solidFill>
              </a:rPr>
              <a:t>void</a:t>
            </a:r>
            <a:r>
              <a:rPr lang="en-US" altLang="zh-CN" sz="3600" smtClean="0">
                <a:solidFill>
                  <a:srgbClr val="CC0000"/>
                </a:solidFill>
              </a:rPr>
              <a:t> sum ( </a:t>
            </a:r>
            <a:r>
              <a:rPr lang="en-US" altLang="zh-CN" sz="3600" b="1" smtClean="0">
                <a:solidFill>
                  <a:srgbClr val="CC0000"/>
                </a:solidFill>
              </a:rPr>
              <a:t>float</a:t>
            </a:r>
            <a:r>
              <a:rPr lang="en-US" altLang="zh-CN" sz="3600" smtClean="0">
                <a:solidFill>
                  <a:srgbClr val="CC0000"/>
                </a:solidFill>
              </a:rPr>
              <a:t> a[ ], </a:t>
            </a:r>
            <a:r>
              <a:rPr lang="en-US" altLang="zh-CN" sz="3600" b="1" smtClean="0">
                <a:solidFill>
                  <a:srgbClr val="CC0000"/>
                </a:solidFill>
              </a:rPr>
              <a:t>int</a:t>
            </a:r>
            <a:r>
              <a:rPr lang="en-US" altLang="zh-CN" sz="3600" smtClean="0">
                <a:solidFill>
                  <a:srgbClr val="CC0000"/>
                </a:solidFill>
              </a:rPr>
              <a:t> n ) </a:t>
            </a:r>
            <a:r>
              <a:rPr lang="en-US" altLang="zh-CN" sz="3600" b="1" smtClean="0">
                <a:solidFill>
                  <a:srgbClr val="CC0000"/>
                </a:solidFill>
              </a:rPr>
              <a:t>{</a:t>
            </a:r>
          </a:p>
          <a:p>
            <a:pPr>
              <a:defRPr/>
            </a:pPr>
            <a:r>
              <a:rPr lang="en-US" altLang="zh-CN" sz="3600" b="1" smtClean="0">
                <a:solidFill>
                  <a:srgbClr val="CC0000"/>
                </a:solidFill>
              </a:rPr>
              <a:t>      for</a:t>
            </a:r>
            <a:r>
              <a:rPr lang="en-US" altLang="zh-CN" sz="3600" smtClean="0">
                <a:solidFill>
                  <a:srgbClr val="CC0000"/>
                </a:solidFill>
              </a:rPr>
              <a:t> ( </a:t>
            </a:r>
            <a:r>
              <a:rPr lang="en-US" altLang="zh-CN" sz="3600" b="1" smtClean="0">
                <a:solidFill>
                  <a:srgbClr val="CC0000"/>
                </a:solidFill>
              </a:rPr>
              <a:t>int </a:t>
            </a:r>
            <a:r>
              <a:rPr lang="en-US" altLang="zh-CN" sz="3600" smtClean="0">
                <a:solidFill>
                  <a:srgbClr val="CC0000"/>
                </a:solidFill>
              </a:rPr>
              <a:t>i = 0</a:t>
            </a:r>
            <a:r>
              <a:rPr lang="en-US" altLang="zh-CN" sz="3600" b="1" smtClean="0">
                <a:solidFill>
                  <a:srgbClr val="CC0000"/>
                </a:solidFill>
              </a:rPr>
              <a:t>;</a:t>
            </a:r>
            <a:r>
              <a:rPr lang="en-US" altLang="zh-CN" sz="3600" smtClean="0">
                <a:solidFill>
                  <a:srgbClr val="CC0000"/>
                </a:solidFill>
              </a:rPr>
              <a:t> i &lt; n</a:t>
            </a:r>
            <a:r>
              <a:rPr lang="en-US" altLang="zh-CN" sz="3600" b="1" smtClean="0">
                <a:solidFill>
                  <a:srgbClr val="CC0000"/>
                </a:solidFill>
              </a:rPr>
              <a:t>;</a:t>
            </a:r>
            <a:r>
              <a:rPr lang="en-US" altLang="zh-CN" sz="3600" smtClean="0">
                <a:solidFill>
                  <a:srgbClr val="CC0000"/>
                </a:solidFill>
              </a:rPr>
              <a:t> i++ )</a:t>
            </a:r>
          </a:p>
          <a:p>
            <a:pPr>
              <a:defRPr/>
            </a:pPr>
            <a:r>
              <a:rPr lang="en-US" altLang="zh-CN" sz="3600" smtClean="0">
                <a:solidFill>
                  <a:srgbClr val="CC0000"/>
                </a:solidFill>
              </a:rPr>
              <a:t>           count += 2</a:t>
            </a:r>
            <a:r>
              <a:rPr lang="en-US" altLang="zh-CN" sz="3600" b="1" smtClean="0">
                <a:solidFill>
                  <a:srgbClr val="CC0000"/>
                </a:solidFill>
              </a:rPr>
              <a:t>;</a:t>
            </a:r>
            <a:endParaRPr lang="en-US" altLang="zh-CN" sz="3600" smtClean="0">
              <a:solidFill>
                <a:srgbClr val="CC0000"/>
              </a:solidFill>
            </a:endParaRPr>
          </a:p>
          <a:p>
            <a:pPr>
              <a:defRPr/>
            </a:pPr>
            <a:r>
              <a:rPr lang="en-US" altLang="zh-CN" sz="3600" smtClean="0">
                <a:solidFill>
                  <a:srgbClr val="CC0000"/>
                </a:solidFill>
              </a:rPr>
              <a:t>      count += 3</a:t>
            </a:r>
            <a:r>
              <a:rPr lang="en-US" altLang="zh-CN" sz="3600" b="1" smtClean="0">
                <a:solidFill>
                  <a:srgbClr val="CC0000"/>
                </a:solidFill>
              </a:rPr>
              <a:t>;</a:t>
            </a:r>
            <a:endParaRPr lang="en-US" altLang="zh-CN" sz="3600" i="1" smtClean="0">
              <a:solidFill>
                <a:srgbClr val="CC0000"/>
              </a:solidFill>
            </a:endParaRPr>
          </a:p>
          <a:p>
            <a:pPr>
              <a:defRPr/>
            </a:pPr>
            <a:r>
              <a:rPr lang="en-US" altLang="zh-CN" sz="3600" b="1" smtClean="0">
                <a:solidFill>
                  <a:srgbClr val="CC0000"/>
                </a:solidFill>
              </a:rPr>
              <a:t> }</a:t>
            </a:r>
            <a:endParaRPr lang="en-US" altLang="zh-CN" sz="4000" smtClean="0">
              <a:solidFill>
                <a:srgbClr val="FF6600"/>
              </a:solidFill>
            </a:endParaRPr>
          </a:p>
        </p:txBody>
      </p:sp>
    </p:spTree>
    <p:extLst>
      <p:ext uri="{BB962C8B-B14F-4D97-AF65-F5344CB8AC3E}">
        <p14:creationId xmlns:p14="http://schemas.microsoft.com/office/powerpoint/2010/main" val="2051502703"/>
      </p:ext>
    </p:extLst>
  </p:cSld>
  <p:clrMapOvr>
    <a:masterClrMapping/>
  </p:clrMapOvr>
  <p:transition>
    <p:spli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4B22106A-FD58-4FE2-B7A9-B2F8A59EC1A8}" type="slidenum">
              <a:rPr lang="en-US" altLang="zh-CN" sz="1400" smtClean="0"/>
              <a:pPr algn="ctr" eaLnBrk="1" hangingPunct="1"/>
              <a:t>130</a:t>
            </a:fld>
            <a:endParaRPr lang="en-US" altLang="zh-CN" sz="1400" smtClean="0"/>
          </a:p>
        </p:txBody>
      </p:sp>
      <p:sp>
        <p:nvSpPr>
          <p:cNvPr id="109571" name="Rectangle 2"/>
          <p:cNvSpPr>
            <a:spLocks noGrp="1" noChangeArrowheads="1"/>
          </p:cNvSpPr>
          <p:nvPr>
            <p:ph type="title"/>
          </p:nvPr>
        </p:nvSpPr>
        <p:spPr>
          <a:xfrm>
            <a:off x="685800" y="660400"/>
            <a:ext cx="7696200" cy="685800"/>
          </a:xfrm>
        </p:spPr>
        <p:txBody>
          <a:bodyPr/>
          <a:lstStyle/>
          <a:p>
            <a:pPr eaLnBrk="1" hangingPunct="1"/>
            <a:r>
              <a:rPr lang="zh-CN" altLang="en-US" sz="4000" smtClean="0">
                <a:latin typeface="华文新魏" pitchFamily="2" charset="-122"/>
                <a:ea typeface="华文新魏" pitchFamily="2" charset="-122"/>
              </a:rPr>
              <a:t>双向链表 </a:t>
            </a:r>
            <a:r>
              <a:rPr lang="en-US" altLang="zh-CN" sz="4000" smtClean="0">
                <a:latin typeface="华文新魏" pitchFamily="2" charset="-122"/>
                <a:ea typeface="华文新魏" pitchFamily="2" charset="-122"/>
              </a:rPr>
              <a:t>(Doubly Linked List)</a:t>
            </a:r>
          </a:p>
        </p:txBody>
      </p:sp>
      <p:sp>
        <p:nvSpPr>
          <p:cNvPr id="109572" name="Rectangle 3"/>
          <p:cNvSpPr>
            <a:spLocks noGrp="1" noChangeArrowheads="1"/>
          </p:cNvSpPr>
          <p:nvPr>
            <p:ph type="body" idx="1"/>
          </p:nvPr>
        </p:nvSpPr>
        <p:spPr>
          <a:xfrm>
            <a:off x="685800" y="1473200"/>
            <a:ext cx="7924800" cy="4953000"/>
          </a:xfrm>
        </p:spPr>
        <p:txBody>
          <a:bodyPr/>
          <a:lstStyle/>
          <a:p>
            <a:pPr eaLnBrk="1" hangingPunct="1">
              <a:lnSpc>
                <a:spcPct val="105000"/>
              </a:lnSpc>
              <a:spcBef>
                <a:spcPct val="5000"/>
              </a:spcBef>
              <a:buClr>
                <a:srgbClr val="800080"/>
              </a:buClr>
              <a:buSzPct val="50000"/>
            </a:pPr>
            <a:r>
              <a:rPr lang="zh-CN" altLang="en-US" sz="3000" b="1" smtClean="0">
                <a:ea typeface="仿宋_GB2312" pitchFamily="49" charset="-122"/>
              </a:rPr>
              <a:t>双向链表是指在前驱和后继方向都能游历（遍历）的线性链表。</a:t>
            </a:r>
          </a:p>
          <a:p>
            <a:pPr eaLnBrk="1" hangingPunct="1">
              <a:lnSpc>
                <a:spcPct val="105000"/>
              </a:lnSpc>
              <a:spcBef>
                <a:spcPct val="5000"/>
              </a:spcBef>
              <a:buClr>
                <a:srgbClr val="800080"/>
              </a:buClr>
              <a:buSzPct val="50000"/>
            </a:pPr>
            <a:r>
              <a:rPr lang="zh-CN" altLang="en-US" sz="3000" b="1" smtClean="0">
                <a:ea typeface="仿宋_GB2312" pitchFamily="49" charset="-122"/>
              </a:rPr>
              <a:t>双向链表每个结点结构：</a:t>
            </a:r>
          </a:p>
          <a:p>
            <a:pPr eaLnBrk="1" hangingPunct="1">
              <a:lnSpc>
                <a:spcPct val="105000"/>
              </a:lnSpc>
              <a:spcBef>
                <a:spcPct val="5000"/>
              </a:spcBef>
              <a:buClr>
                <a:srgbClr val="800080"/>
              </a:buClr>
              <a:buSzPct val="50000"/>
            </a:pPr>
            <a:endParaRPr lang="zh-CN" altLang="en-US" sz="3000" b="1" smtClean="0">
              <a:ea typeface="仿宋_GB2312" pitchFamily="49" charset="-122"/>
            </a:endParaRPr>
          </a:p>
          <a:p>
            <a:pPr eaLnBrk="1" hangingPunct="1">
              <a:lnSpc>
                <a:spcPct val="105000"/>
              </a:lnSpc>
              <a:spcBef>
                <a:spcPct val="5000"/>
              </a:spcBef>
              <a:buClr>
                <a:srgbClr val="800080"/>
              </a:buClr>
              <a:buSzPct val="50000"/>
            </a:pPr>
            <a:endParaRPr lang="zh-CN" altLang="en-US" sz="3000" b="1" smtClean="0">
              <a:ea typeface="仿宋_GB2312" pitchFamily="49" charset="-122"/>
            </a:endParaRPr>
          </a:p>
          <a:p>
            <a:pPr eaLnBrk="1" hangingPunct="1">
              <a:lnSpc>
                <a:spcPct val="105000"/>
              </a:lnSpc>
              <a:spcBef>
                <a:spcPct val="5000"/>
              </a:spcBef>
              <a:buClr>
                <a:srgbClr val="800080"/>
              </a:buClr>
              <a:buSzPct val="50000"/>
              <a:buFont typeface="Wingdings" pitchFamily="2" charset="2"/>
              <a:buNone/>
            </a:pPr>
            <a:endParaRPr lang="zh-CN" altLang="en-US" sz="3000" b="1" smtClean="0">
              <a:ea typeface="仿宋_GB2312" pitchFamily="49" charset="-122"/>
            </a:endParaRPr>
          </a:p>
          <a:p>
            <a:pPr eaLnBrk="1" hangingPunct="1">
              <a:lnSpc>
                <a:spcPct val="105000"/>
              </a:lnSpc>
              <a:spcBef>
                <a:spcPct val="5000"/>
              </a:spcBef>
              <a:buClr>
                <a:srgbClr val="800080"/>
              </a:buClr>
              <a:buSzPct val="50000"/>
              <a:buFont typeface="Wingdings" pitchFamily="2" charset="2"/>
              <a:buNone/>
            </a:pPr>
            <a:r>
              <a:rPr lang="zh-CN" altLang="en-US" sz="3000" b="1" smtClean="0">
                <a:ea typeface="仿宋_GB2312" pitchFamily="49" charset="-122"/>
              </a:rPr>
              <a:t>         </a:t>
            </a:r>
          </a:p>
          <a:p>
            <a:pPr eaLnBrk="1" hangingPunct="1">
              <a:lnSpc>
                <a:spcPct val="105000"/>
              </a:lnSpc>
              <a:spcBef>
                <a:spcPct val="5000"/>
              </a:spcBef>
              <a:buClr>
                <a:srgbClr val="800080"/>
              </a:buClr>
              <a:buSzPct val="50000"/>
            </a:pPr>
            <a:r>
              <a:rPr lang="zh-CN" altLang="en-US" sz="3000" b="1" smtClean="0">
                <a:ea typeface="仿宋_GB2312" pitchFamily="49" charset="-122"/>
              </a:rPr>
              <a:t>双向链表通常采用带表头结点的循环链表形式。</a:t>
            </a:r>
          </a:p>
        </p:txBody>
      </p:sp>
      <p:grpSp>
        <p:nvGrpSpPr>
          <p:cNvPr id="109573" name="Group 11"/>
          <p:cNvGrpSpPr>
            <a:grpSpLocks/>
          </p:cNvGrpSpPr>
          <p:nvPr/>
        </p:nvGrpSpPr>
        <p:grpSpPr bwMode="auto">
          <a:xfrm>
            <a:off x="1905000" y="3365500"/>
            <a:ext cx="5184775" cy="1428750"/>
            <a:chOff x="1200" y="2016"/>
            <a:chExt cx="3266" cy="900"/>
          </a:xfrm>
        </p:grpSpPr>
        <p:sp>
          <p:nvSpPr>
            <p:cNvPr id="109574" name="Rectangle 4" descr="羊皮纸"/>
            <p:cNvSpPr>
              <a:spLocks noChangeArrowheads="1"/>
            </p:cNvSpPr>
            <p:nvPr/>
          </p:nvSpPr>
          <p:spPr bwMode="auto">
            <a:xfrm>
              <a:off x="1248" y="2112"/>
              <a:ext cx="3168" cy="384"/>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09575" name="Line 5"/>
            <p:cNvSpPr>
              <a:spLocks noChangeShapeType="1"/>
            </p:cNvSpPr>
            <p:nvPr/>
          </p:nvSpPr>
          <p:spPr bwMode="auto">
            <a:xfrm>
              <a:off x="2304" y="211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6" name="Line 6"/>
            <p:cNvSpPr>
              <a:spLocks noChangeShapeType="1"/>
            </p:cNvSpPr>
            <p:nvPr/>
          </p:nvSpPr>
          <p:spPr bwMode="auto">
            <a:xfrm flipV="1">
              <a:off x="2304" y="201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7" name="Line 7"/>
            <p:cNvSpPr>
              <a:spLocks noChangeShapeType="1"/>
            </p:cNvSpPr>
            <p:nvPr/>
          </p:nvSpPr>
          <p:spPr bwMode="auto">
            <a:xfrm>
              <a:off x="3312" y="211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8" name="Line 8"/>
            <p:cNvSpPr>
              <a:spLocks noChangeShapeType="1"/>
            </p:cNvSpPr>
            <p:nvPr/>
          </p:nvSpPr>
          <p:spPr bwMode="auto">
            <a:xfrm flipV="1">
              <a:off x="3312" y="201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3" name="Text Box 9"/>
            <p:cNvSpPr txBox="1">
              <a:spLocks noChangeArrowheads="1"/>
            </p:cNvSpPr>
            <p:nvPr/>
          </p:nvSpPr>
          <p:spPr bwMode="auto">
            <a:xfrm>
              <a:off x="1200" y="2551"/>
              <a:ext cx="32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a:solidFill>
                    <a:schemeClr val="hlink"/>
                  </a:solidFill>
                  <a:ea typeface="隶书" pitchFamily="49" charset="-122"/>
                </a:rPr>
                <a:t>前驱方向</a:t>
              </a:r>
              <a:r>
                <a:rPr lang="zh-CN" altLang="en-US" sz="2800">
                  <a:effectLst>
                    <a:outerShdw blurRad="38100" dist="38100" dir="2700000" algn="tl">
                      <a:srgbClr val="C0C0C0"/>
                    </a:outerShdw>
                  </a:effectLst>
                  <a:ea typeface="仿宋_GB2312" pitchFamily="49" charset="-122"/>
                </a:rPr>
                <a:t> </a:t>
              </a:r>
              <a:r>
                <a:rPr lang="zh-CN" altLang="en-US" sz="2800">
                  <a:effectLst>
                    <a:outerShdw blurRad="38100" dist="38100" dir="2700000" algn="tl">
                      <a:srgbClr val="C0C0C0"/>
                    </a:outerShdw>
                  </a:effectLst>
                  <a:ea typeface="仿宋_GB2312" pitchFamily="49" charset="-122"/>
                  <a:sym typeface="Wingdings" pitchFamily="2" charset="2"/>
                </a:rPr>
                <a:t>          </a:t>
              </a:r>
              <a:r>
                <a:rPr lang="zh-CN" altLang="en-US" sz="3200">
                  <a:solidFill>
                    <a:schemeClr val="hlink"/>
                  </a:solidFill>
                  <a:ea typeface="隶书" pitchFamily="49" charset="-122"/>
                  <a:sym typeface="Wingdings" pitchFamily="2" charset="2"/>
                </a:rPr>
                <a:t>后继方向</a:t>
              </a:r>
              <a:endParaRPr lang="zh-CN" altLang="en-US" sz="2800">
                <a:solidFill>
                  <a:schemeClr val="hlink"/>
                </a:solidFill>
                <a:ea typeface="隶书" pitchFamily="49" charset="-122"/>
                <a:sym typeface="Wingdings" pitchFamily="2" charset="2"/>
              </a:endParaRPr>
            </a:p>
          </p:txBody>
        </p:sp>
        <p:sp>
          <p:nvSpPr>
            <p:cNvPr id="313354" name="Text Box 10"/>
            <p:cNvSpPr txBox="1">
              <a:spLocks noChangeArrowheads="1"/>
            </p:cNvSpPr>
            <p:nvPr/>
          </p:nvSpPr>
          <p:spPr bwMode="auto">
            <a:xfrm>
              <a:off x="1480" y="2112"/>
              <a:ext cx="27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i="1">
                  <a:solidFill>
                    <a:schemeClr val="tx2"/>
                  </a:solidFill>
                  <a:effectLst>
                    <a:outerShdw blurRad="38100" dist="38100" dir="2700000" algn="tl">
                      <a:srgbClr val="C0C0C0"/>
                    </a:outerShdw>
                  </a:effectLst>
                  <a:ea typeface="仿宋_GB2312" pitchFamily="49" charset="-122"/>
                </a:rPr>
                <a:t>lLink        data        rLink</a:t>
              </a:r>
              <a:endParaRPr lang="en-US" altLang="zh-CN" sz="2800" i="1">
                <a:solidFill>
                  <a:schemeClr val="hlink"/>
                </a:solidFill>
                <a:effectLst>
                  <a:outerShdw blurRad="38100" dist="38100" dir="2700000" algn="tl">
                    <a:srgbClr val="C0C0C0"/>
                  </a:outerShdw>
                </a:effectLst>
                <a:ea typeface="仿宋_GB2312" pitchFamily="49" charset="-122"/>
                <a:sym typeface="Wingdings" pitchFamily="2" charset="2"/>
              </a:endParaRPr>
            </a:p>
          </p:txBody>
        </p:sp>
      </p:grpSp>
    </p:spTree>
  </p:cSld>
  <p:clrMapOvr>
    <a:masterClrMapping/>
  </p:clrMapOvr>
  <p:transition>
    <p:wipe di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C729490-057C-4538-A183-55398E47F113}" type="slidenum">
              <a:rPr lang="en-US" altLang="zh-CN" sz="1400" smtClean="0"/>
              <a:pPr algn="ctr" eaLnBrk="1" hangingPunct="1"/>
              <a:t>131</a:t>
            </a:fld>
            <a:endParaRPr lang="en-US" altLang="zh-CN" sz="1400" smtClean="0"/>
          </a:p>
        </p:txBody>
      </p:sp>
      <p:sp>
        <p:nvSpPr>
          <p:cNvPr id="314370" name="Rectangle 2"/>
          <p:cNvSpPr>
            <a:spLocks noGrp="1" noChangeArrowheads="1"/>
          </p:cNvSpPr>
          <p:nvPr>
            <p:ph type="body" idx="1"/>
          </p:nvPr>
        </p:nvSpPr>
        <p:spPr>
          <a:xfrm>
            <a:off x="609600" y="2628900"/>
            <a:ext cx="8229600" cy="1219200"/>
          </a:xfrm>
        </p:spPr>
        <p:txBody>
          <a:bodyPr/>
          <a:lstStyle/>
          <a:p>
            <a:pPr eaLnBrk="1" hangingPunct="1">
              <a:lnSpc>
                <a:spcPct val="110000"/>
              </a:lnSpc>
              <a:buClr>
                <a:srgbClr val="800080"/>
              </a:buClr>
              <a:buSzPct val="50000"/>
              <a:defRPr/>
            </a:pPr>
            <a:r>
              <a:rPr lang="zh-CN" altLang="en-US" sz="2800" b="1" smtClean="0">
                <a:solidFill>
                  <a:srgbClr val="0000CC"/>
                </a:solidFill>
                <a:effectLst>
                  <a:outerShdw blurRad="38100" dist="38100" dir="2700000" algn="tl">
                    <a:srgbClr val="C0C0C0"/>
                  </a:outerShdw>
                </a:effectLst>
                <a:ea typeface="仿宋_GB2312" pitchFamily="49" charset="-122"/>
              </a:rPr>
              <a:t>结点指向</a:t>
            </a:r>
            <a:r>
              <a:rPr lang="zh-CN" altLang="en-US" sz="2800" b="1" smtClean="0">
                <a:effectLst>
                  <a:outerShdw blurRad="38100" dist="38100" dir="2700000" algn="tl">
                    <a:srgbClr val="C0C0C0"/>
                  </a:outerShdw>
                </a:effectLst>
                <a:ea typeface="仿宋_GB2312" pitchFamily="49" charset="-122"/>
              </a:rPr>
              <a:t/>
            </a:r>
            <a:br>
              <a:rPr lang="zh-CN" altLang="en-US" sz="2800" b="1" smtClean="0">
                <a:effectLst>
                  <a:outerShdw blurRad="38100" dist="38100" dir="2700000" algn="tl">
                    <a:srgbClr val="C0C0C0"/>
                  </a:outerShdw>
                </a:effectLst>
                <a:ea typeface="仿宋_GB2312" pitchFamily="49" charset="-122"/>
              </a:rPr>
            </a:br>
            <a:r>
              <a:rPr lang="en-US" altLang="zh-CN" sz="2800" b="1" smtClean="0">
                <a:solidFill>
                  <a:schemeClr val="tx2"/>
                </a:solidFill>
                <a:ea typeface="仿宋_GB2312" pitchFamily="49" charset="-122"/>
              </a:rPr>
              <a:t>p == p</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lLink</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rLink == p</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rLink</a:t>
            </a:r>
            <a:r>
              <a:rPr lang="en-US" altLang="zh-CN" sz="2800" b="1" smtClean="0">
                <a:solidFill>
                  <a:schemeClr val="tx2"/>
                </a:solidFill>
                <a:latin typeface="楷体_GB2312" pitchFamily="49" charset="-122"/>
                <a:ea typeface="楷体_GB2312" pitchFamily="49" charset="-122"/>
              </a:rPr>
              <a:t>-&gt;</a:t>
            </a:r>
            <a:r>
              <a:rPr lang="en-US" altLang="zh-CN" sz="2800" b="1" smtClean="0">
                <a:solidFill>
                  <a:schemeClr val="tx2"/>
                </a:solidFill>
                <a:ea typeface="仿宋_GB2312" pitchFamily="49" charset="-122"/>
              </a:rPr>
              <a:t>lLink</a:t>
            </a:r>
            <a:endParaRPr lang="en-US" altLang="zh-CN" sz="2800" smtClean="0">
              <a:ea typeface="仿宋_GB2312" pitchFamily="49" charset="-122"/>
            </a:endParaRPr>
          </a:p>
        </p:txBody>
      </p:sp>
      <p:sp>
        <p:nvSpPr>
          <p:cNvPr id="314371" name="Text Box 3"/>
          <p:cNvSpPr txBox="1">
            <a:spLocks noChangeArrowheads="1"/>
          </p:cNvSpPr>
          <p:nvPr/>
        </p:nvSpPr>
        <p:spPr bwMode="auto">
          <a:xfrm>
            <a:off x="2209800" y="1914525"/>
            <a:ext cx="57213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defRPr/>
            </a:pPr>
            <a:r>
              <a:rPr lang="zh-CN" altLang="en-US" sz="3000" u="sng" smtClean="0">
                <a:effectLst>
                  <a:outerShdw blurRad="38100" dist="38100" dir="2700000" algn="tl">
                    <a:srgbClr val="C0C0C0"/>
                  </a:outerShdw>
                </a:effectLst>
                <a:latin typeface="仿宋_GB2312" pitchFamily="49" charset="-122"/>
                <a:ea typeface="仿宋_GB2312" pitchFamily="49" charset="-122"/>
              </a:rPr>
              <a:t>非空表</a:t>
            </a:r>
            <a:r>
              <a:rPr lang="zh-CN" altLang="en-US" sz="3000" smtClean="0">
                <a:effectLst>
                  <a:outerShdw blurRad="38100" dist="38100" dir="2700000" algn="tl">
                    <a:srgbClr val="C0C0C0"/>
                  </a:outerShdw>
                </a:effectLst>
                <a:latin typeface="仿宋_GB2312" pitchFamily="49" charset="-122"/>
                <a:ea typeface="仿宋_GB2312" pitchFamily="49" charset="-122"/>
              </a:rPr>
              <a:t>	             </a:t>
            </a:r>
            <a:r>
              <a:rPr lang="zh-CN" altLang="en-US" sz="3000" u="sng" smtClean="0">
                <a:effectLst>
                  <a:outerShdw blurRad="38100" dist="38100" dir="2700000" algn="tl">
                    <a:srgbClr val="C0C0C0"/>
                  </a:outerShdw>
                </a:effectLst>
                <a:latin typeface="仿宋_GB2312" pitchFamily="49" charset="-122"/>
                <a:ea typeface="仿宋_GB2312" pitchFamily="49" charset="-122"/>
              </a:rPr>
              <a:t>空表</a:t>
            </a:r>
            <a:endParaRPr lang="zh-CN" altLang="en-US" sz="3000" smtClean="0">
              <a:effectLst>
                <a:outerShdw blurRad="38100" dist="38100" dir="2700000" algn="tl">
                  <a:srgbClr val="C0C0C0"/>
                </a:outerShdw>
              </a:effectLst>
              <a:latin typeface="Times New Roman" charset="0"/>
            </a:endParaRPr>
          </a:p>
        </p:txBody>
      </p:sp>
      <p:grpSp>
        <p:nvGrpSpPr>
          <p:cNvPr id="110597" name="Group 86"/>
          <p:cNvGrpSpPr>
            <a:grpSpLocks/>
          </p:cNvGrpSpPr>
          <p:nvPr/>
        </p:nvGrpSpPr>
        <p:grpSpPr bwMode="auto">
          <a:xfrm>
            <a:off x="914400" y="3840163"/>
            <a:ext cx="6934200" cy="2103437"/>
            <a:chOff x="576" y="2419"/>
            <a:chExt cx="4368" cy="1325"/>
          </a:xfrm>
        </p:grpSpPr>
        <p:sp>
          <p:nvSpPr>
            <p:cNvPr id="110649" name="Rectangle 4" descr="羊皮纸"/>
            <p:cNvSpPr>
              <a:spLocks noChangeArrowheads="1"/>
            </p:cNvSpPr>
            <p:nvPr/>
          </p:nvSpPr>
          <p:spPr bwMode="auto">
            <a:xfrm>
              <a:off x="1056" y="2880"/>
              <a:ext cx="76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0650" name="Line 5"/>
            <p:cNvSpPr>
              <a:spLocks noChangeShapeType="1"/>
            </p:cNvSpPr>
            <p:nvPr/>
          </p:nvSpPr>
          <p:spPr bwMode="auto">
            <a:xfrm>
              <a:off x="1296"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1" name="Line 6"/>
            <p:cNvSpPr>
              <a:spLocks noChangeShapeType="1"/>
            </p:cNvSpPr>
            <p:nvPr/>
          </p:nvSpPr>
          <p:spPr bwMode="auto">
            <a:xfrm>
              <a:off x="1584"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2" name="Line 7"/>
            <p:cNvSpPr>
              <a:spLocks noChangeShapeType="1"/>
            </p:cNvSpPr>
            <p:nvPr/>
          </p:nvSpPr>
          <p:spPr bwMode="auto">
            <a:xfrm flipV="1">
              <a:off x="1296"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3" name="Line 8"/>
            <p:cNvSpPr>
              <a:spLocks noChangeShapeType="1"/>
            </p:cNvSpPr>
            <p:nvPr/>
          </p:nvSpPr>
          <p:spPr bwMode="auto">
            <a:xfrm flipV="1">
              <a:off x="1584"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4" name="Rectangle 9" descr="羊皮纸"/>
            <p:cNvSpPr>
              <a:spLocks noChangeArrowheads="1"/>
            </p:cNvSpPr>
            <p:nvPr/>
          </p:nvSpPr>
          <p:spPr bwMode="auto">
            <a:xfrm>
              <a:off x="2352" y="2880"/>
              <a:ext cx="76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0655" name="Line 10"/>
            <p:cNvSpPr>
              <a:spLocks noChangeShapeType="1"/>
            </p:cNvSpPr>
            <p:nvPr/>
          </p:nvSpPr>
          <p:spPr bwMode="auto">
            <a:xfrm>
              <a:off x="2592"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6" name="Line 11"/>
            <p:cNvSpPr>
              <a:spLocks noChangeShapeType="1"/>
            </p:cNvSpPr>
            <p:nvPr/>
          </p:nvSpPr>
          <p:spPr bwMode="auto">
            <a:xfrm>
              <a:off x="2880"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7" name="Line 12"/>
            <p:cNvSpPr>
              <a:spLocks noChangeShapeType="1"/>
            </p:cNvSpPr>
            <p:nvPr/>
          </p:nvSpPr>
          <p:spPr bwMode="auto">
            <a:xfrm flipV="1">
              <a:off x="2592"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8" name="Line 13"/>
            <p:cNvSpPr>
              <a:spLocks noChangeShapeType="1"/>
            </p:cNvSpPr>
            <p:nvPr/>
          </p:nvSpPr>
          <p:spPr bwMode="auto">
            <a:xfrm flipV="1">
              <a:off x="2880"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9" name="Rectangle 14" descr="羊皮纸"/>
            <p:cNvSpPr>
              <a:spLocks noChangeArrowheads="1"/>
            </p:cNvSpPr>
            <p:nvPr/>
          </p:nvSpPr>
          <p:spPr bwMode="auto">
            <a:xfrm>
              <a:off x="3648" y="2880"/>
              <a:ext cx="76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0660" name="Line 15"/>
            <p:cNvSpPr>
              <a:spLocks noChangeShapeType="1"/>
            </p:cNvSpPr>
            <p:nvPr/>
          </p:nvSpPr>
          <p:spPr bwMode="auto">
            <a:xfrm>
              <a:off x="3888"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1" name="Line 16"/>
            <p:cNvSpPr>
              <a:spLocks noChangeShapeType="1"/>
            </p:cNvSpPr>
            <p:nvPr/>
          </p:nvSpPr>
          <p:spPr bwMode="auto">
            <a:xfrm>
              <a:off x="4176" y="28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2" name="Line 17"/>
            <p:cNvSpPr>
              <a:spLocks noChangeShapeType="1"/>
            </p:cNvSpPr>
            <p:nvPr/>
          </p:nvSpPr>
          <p:spPr bwMode="auto">
            <a:xfrm flipV="1">
              <a:off x="3888"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3" name="Line 18"/>
            <p:cNvSpPr>
              <a:spLocks noChangeShapeType="1"/>
            </p:cNvSpPr>
            <p:nvPr/>
          </p:nvSpPr>
          <p:spPr bwMode="auto">
            <a:xfrm flipV="1">
              <a:off x="4176" y="2784"/>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4" name="Line 19"/>
            <p:cNvSpPr>
              <a:spLocks noChangeShapeType="1"/>
            </p:cNvSpPr>
            <p:nvPr/>
          </p:nvSpPr>
          <p:spPr bwMode="auto">
            <a:xfrm>
              <a:off x="1872"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5" name="Line 20"/>
            <p:cNvSpPr>
              <a:spLocks noChangeShapeType="1"/>
            </p:cNvSpPr>
            <p:nvPr/>
          </p:nvSpPr>
          <p:spPr bwMode="auto">
            <a:xfrm>
              <a:off x="576"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6" name="Line 21"/>
            <p:cNvSpPr>
              <a:spLocks noChangeShapeType="1"/>
            </p:cNvSpPr>
            <p:nvPr/>
          </p:nvSpPr>
          <p:spPr bwMode="auto">
            <a:xfrm>
              <a:off x="3168"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7" name="Line 22"/>
            <p:cNvSpPr>
              <a:spLocks noChangeShapeType="1"/>
            </p:cNvSpPr>
            <p:nvPr/>
          </p:nvSpPr>
          <p:spPr bwMode="auto">
            <a:xfrm>
              <a:off x="4464" y="2928"/>
              <a:ext cx="48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8" name="Line 23"/>
            <p:cNvSpPr>
              <a:spLocks noChangeShapeType="1"/>
            </p:cNvSpPr>
            <p:nvPr/>
          </p:nvSpPr>
          <p:spPr bwMode="auto">
            <a:xfrm>
              <a:off x="576"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9" name="Line 24"/>
            <p:cNvSpPr>
              <a:spLocks noChangeShapeType="1"/>
            </p:cNvSpPr>
            <p:nvPr/>
          </p:nvSpPr>
          <p:spPr bwMode="auto">
            <a:xfrm>
              <a:off x="1872"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0" name="Line 25"/>
            <p:cNvSpPr>
              <a:spLocks noChangeShapeType="1"/>
            </p:cNvSpPr>
            <p:nvPr/>
          </p:nvSpPr>
          <p:spPr bwMode="auto">
            <a:xfrm>
              <a:off x="3168"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1" name="Line 26"/>
            <p:cNvSpPr>
              <a:spLocks noChangeShapeType="1"/>
            </p:cNvSpPr>
            <p:nvPr/>
          </p:nvSpPr>
          <p:spPr bwMode="auto">
            <a:xfrm>
              <a:off x="4464" y="3072"/>
              <a:ext cx="480" cy="0"/>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2" name="Line 27"/>
            <p:cNvSpPr>
              <a:spLocks noChangeShapeType="1"/>
            </p:cNvSpPr>
            <p:nvPr/>
          </p:nvSpPr>
          <p:spPr bwMode="auto">
            <a:xfrm flipV="1">
              <a:off x="1200" y="3216"/>
              <a:ext cx="0" cy="240"/>
            </a:xfrm>
            <a:prstGeom prst="line">
              <a:avLst/>
            </a:prstGeom>
            <a:noFill/>
            <a:ln w="3810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3" name="Line 28"/>
            <p:cNvSpPr>
              <a:spLocks noChangeShapeType="1"/>
            </p:cNvSpPr>
            <p:nvPr/>
          </p:nvSpPr>
          <p:spPr bwMode="auto">
            <a:xfrm flipV="1">
              <a:off x="2496" y="3216"/>
              <a:ext cx="0" cy="240"/>
            </a:xfrm>
            <a:prstGeom prst="line">
              <a:avLst/>
            </a:prstGeom>
            <a:noFill/>
            <a:ln w="3810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4" name="Line 29"/>
            <p:cNvSpPr>
              <a:spLocks noChangeShapeType="1"/>
            </p:cNvSpPr>
            <p:nvPr/>
          </p:nvSpPr>
          <p:spPr bwMode="auto">
            <a:xfrm flipV="1">
              <a:off x="3792" y="3216"/>
              <a:ext cx="0" cy="240"/>
            </a:xfrm>
            <a:prstGeom prst="line">
              <a:avLst/>
            </a:prstGeom>
            <a:noFill/>
            <a:ln w="3810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5" name="Text Box 30"/>
            <p:cNvSpPr txBox="1">
              <a:spLocks noChangeArrowheads="1"/>
            </p:cNvSpPr>
            <p:nvPr/>
          </p:nvSpPr>
          <p:spPr bwMode="auto">
            <a:xfrm>
              <a:off x="864" y="3379"/>
              <a:ext cx="11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800080"/>
                  </a:solidFill>
                </a:rPr>
                <a:t>p</a:t>
              </a:r>
              <a:r>
                <a:rPr lang="en-US" altLang="zh-CN" sz="3200">
                  <a:solidFill>
                    <a:srgbClr val="800080"/>
                  </a:solidFill>
                  <a:latin typeface="楷体_GB2312" pitchFamily="49" charset="-122"/>
                  <a:ea typeface="楷体_GB2312" pitchFamily="49" charset="-122"/>
                </a:rPr>
                <a:t>-&gt;</a:t>
              </a:r>
              <a:r>
                <a:rPr lang="en-US" altLang="zh-CN" sz="3200">
                  <a:solidFill>
                    <a:srgbClr val="800080"/>
                  </a:solidFill>
                </a:rPr>
                <a:t>lLink</a:t>
              </a:r>
            </a:p>
          </p:txBody>
        </p:sp>
        <p:sp>
          <p:nvSpPr>
            <p:cNvPr id="110676" name="Text Box 31"/>
            <p:cNvSpPr txBox="1">
              <a:spLocks noChangeArrowheads="1"/>
            </p:cNvSpPr>
            <p:nvPr/>
          </p:nvSpPr>
          <p:spPr bwMode="auto">
            <a:xfrm>
              <a:off x="3540" y="3379"/>
              <a:ext cx="13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800080"/>
                  </a:solidFill>
                </a:rPr>
                <a:t>p</a:t>
              </a:r>
              <a:r>
                <a:rPr lang="en-US" altLang="zh-CN" sz="3200">
                  <a:solidFill>
                    <a:srgbClr val="800080"/>
                  </a:solidFill>
                  <a:latin typeface="楷体_GB2312" pitchFamily="49" charset="-122"/>
                  <a:ea typeface="楷体_GB2312" pitchFamily="49" charset="-122"/>
                </a:rPr>
                <a:t>-&gt;</a:t>
              </a:r>
              <a:r>
                <a:rPr lang="en-US" altLang="zh-CN" sz="3200">
                  <a:solidFill>
                    <a:srgbClr val="800080"/>
                  </a:solidFill>
                </a:rPr>
                <a:t>rLink</a:t>
              </a:r>
              <a:endParaRPr lang="en-US" altLang="zh-CN">
                <a:solidFill>
                  <a:srgbClr val="800080"/>
                </a:solidFill>
              </a:endParaRPr>
            </a:p>
          </p:txBody>
        </p:sp>
        <p:sp>
          <p:nvSpPr>
            <p:cNvPr id="110677" name="Text Box 32"/>
            <p:cNvSpPr txBox="1">
              <a:spLocks noChangeArrowheads="1"/>
            </p:cNvSpPr>
            <p:nvPr/>
          </p:nvSpPr>
          <p:spPr bwMode="auto">
            <a:xfrm>
              <a:off x="2388" y="3379"/>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800080"/>
                  </a:solidFill>
                </a:rPr>
                <a:t>p</a:t>
              </a:r>
              <a:endParaRPr lang="en-US" altLang="zh-CN">
                <a:solidFill>
                  <a:srgbClr val="800080"/>
                </a:solidFill>
              </a:endParaRPr>
            </a:p>
          </p:txBody>
        </p:sp>
        <p:sp>
          <p:nvSpPr>
            <p:cNvPr id="110678" name="Text Box 33"/>
            <p:cNvSpPr txBox="1">
              <a:spLocks noChangeArrowheads="1"/>
            </p:cNvSpPr>
            <p:nvPr/>
          </p:nvSpPr>
          <p:spPr bwMode="auto">
            <a:xfrm>
              <a:off x="3492" y="2419"/>
              <a:ext cx="7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800080"/>
                  </a:solidFill>
                </a:rPr>
                <a:t>lLink</a:t>
              </a:r>
              <a:endParaRPr lang="en-US" altLang="zh-CN">
                <a:solidFill>
                  <a:srgbClr val="800080"/>
                </a:solidFill>
              </a:endParaRPr>
            </a:p>
          </p:txBody>
        </p:sp>
        <p:sp>
          <p:nvSpPr>
            <p:cNvPr id="110679" name="Text Box 34"/>
            <p:cNvSpPr txBox="1">
              <a:spLocks noChangeArrowheads="1"/>
            </p:cNvSpPr>
            <p:nvPr/>
          </p:nvSpPr>
          <p:spPr bwMode="auto">
            <a:xfrm>
              <a:off x="1440" y="2419"/>
              <a:ext cx="7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800080"/>
                  </a:solidFill>
                </a:rPr>
                <a:t>rLink</a:t>
              </a:r>
              <a:endParaRPr lang="en-US" altLang="zh-CN">
                <a:solidFill>
                  <a:srgbClr val="800080"/>
                </a:solidFill>
              </a:endParaRPr>
            </a:p>
          </p:txBody>
        </p:sp>
      </p:grpSp>
      <p:grpSp>
        <p:nvGrpSpPr>
          <p:cNvPr id="110598" name="Group 85"/>
          <p:cNvGrpSpPr>
            <a:grpSpLocks/>
          </p:cNvGrpSpPr>
          <p:nvPr/>
        </p:nvGrpSpPr>
        <p:grpSpPr bwMode="auto">
          <a:xfrm>
            <a:off x="457200" y="850900"/>
            <a:ext cx="7848600" cy="990600"/>
            <a:chOff x="288" y="384"/>
            <a:chExt cx="4944" cy="624"/>
          </a:xfrm>
        </p:grpSpPr>
        <p:sp>
          <p:nvSpPr>
            <p:cNvPr id="110599" name="Rectangle 35" descr="羊皮纸"/>
            <p:cNvSpPr>
              <a:spLocks noChangeArrowheads="1"/>
            </p:cNvSpPr>
            <p:nvPr/>
          </p:nvSpPr>
          <p:spPr bwMode="auto">
            <a:xfrm>
              <a:off x="960"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0600" name="Line 36"/>
            <p:cNvSpPr>
              <a:spLocks noChangeShapeType="1"/>
            </p:cNvSpPr>
            <p:nvPr/>
          </p:nvSpPr>
          <p:spPr bwMode="auto">
            <a:xfrm>
              <a:off x="1104"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1" name="Line 37"/>
            <p:cNvSpPr>
              <a:spLocks noChangeShapeType="1"/>
            </p:cNvSpPr>
            <p:nvPr/>
          </p:nvSpPr>
          <p:spPr bwMode="auto">
            <a:xfrm>
              <a:off x="1392"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2" name="Line 38"/>
            <p:cNvSpPr>
              <a:spLocks noChangeShapeType="1"/>
            </p:cNvSpPr>
            <p:nvPr/>
          </p:nvSpPr>
          <p:spPr bwMode="auto">
            <a:xfrm flipV="1">
              <a:off x="1104"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3" name="Line 39"/>
            <p:cNvSpPr>
              <a:spLocks noChangeShapeType="1"/>
            </p:cNvSpPr>
            <p:nvPr/>
          </p:nvSpPr>
          <p:spPr bwMode="auto">
            <a:xfrm flipV="1">
              <a:off x="1392"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4" name="Rectangle 40" descr="羊皮纸"/>
            <p:cNvSpPr>
              <a:spLocks noChangeArrowheads="1"/>
            </p:cNvSpPr>
            <p:nvPr/>
          </p:nvSpPr>
          <p:spPr bwMode="auto">
            <a:xfrm>
              <a:off x="1776"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0605" name="Line 41"/>
            <p:cNvSpPr>
              <a:spLocks noChangeShapeType="1"/>
            </p:cNvSpPr>
            <p:nvPr/>
          </p:nvSpPr>
          <p:spPr bwMode="auto">
            <a:xfrm>
              <a:off x="1920"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6" name="Line 42"/>
            <p:cNvSpPr>
              <a:spLocks noChangeShapeType="1"/>
            </p:cNvSpPr>
            <p:nvPr/>
          </p:nvSpPr>
          <p:spPr bwMode="auto">
            <a:xfrm>
              <a:off x="2208"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7" name="Line 43"/>
            <p:cNvSpPr>
              <a:spLocks noChangeShapeType="1"/>
            </p:cNvSpPr>
            <p:nvPr/>
          </p:nvSpPr>
          <p:spPr bwMode="auto">
            <a:xfrm flipV="1">
              <a:off x="1920"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8" name="Line 44"/>
            <p:cNvSpPr>
              <a:spLocks noChangeShapeType="1"/>
            </p:cNvSpPr>
            <p:nvPr/>
          </p:nvSpPr>
          <p:spPr bwMode="auto">
            <a:xfrm flipV="1">
              <a:off x="2208"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Rectangle 45" descr="羊皮纸"/>
            <p:cNvSpPr>
              <a:spLocks noChangeArrowheads="1"/>
            </p:cNvSpPr>
            <p:nvPr/>
          </p:nvSpPr>
          <p:spPr bwMode="auto">
            <a:xfrm>
              <a:off x="2832"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0610" name="Line 46"/>
            <p:cNvSpPr>
              <a:spLocks noChangeShapeType="1"/>
            </p:cNvSpPr>
            <p:nvPr/>
          </p:nvSpPr>
          <p:spPr bwMode="auto">
            <a:xfrm>
              <a:off x="2976"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1" name="Line 47"/>
            <p:cNvSpPr>
              <a:spLocks noChangeShapeType="1"/>
            </p:cNvSpPr>
            <p:nvPr/>
          </p:nvSpPr>
          <p:spPr bwMode="auto">
            <a:xfrm>
              <a:off x="3264"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2" name="Line 48"/>
            <p:cNvSpPr>
              <a:spLocks noChangeShapeType="1"/>
            </p:cNvSpPr>
            <p:nvPr/>
          </p:nvSpPr>
          <p:spPr bwMode="auto">
            <a:xfrm flipV="1">
              <a:off x="2976"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3" name="Line 49"/>
            <p:cNvSpPr>
              <a:spLocks noChangeShapeType="1"/>
            </p:cNvSpPr>
            <p:nvPr/>
          </p:nvSpPr>
          <p:spPr bwMode="auto">
            <a:xfrm flipV="1">
              <a:off x="3264"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4" name="Rectangle 50" descr="羊皮纸"/>
            <p:cNvSpPr>
              <a:spLocks noChangeArrowheads="1"/>
            </p:cNvSpPr>
            <p:nvPr/>
          </p:nvSpPr>
          <p:spPr bwMode="auto">
            <a:xfrm>
              <a:off x="4416" y="576"/>
              <a:ext cx="576"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0615" name="Line 51"/>
            <p:cNvSpPr>
              <a:spLocks noChangeShapeType="1"/>
            </p:cNvSpPr>
            <p:nvPr/>
          </p:nvSpPr>
          <p:spPr bwMode="auto">
            <a:xfrm>
              <a:off x="4560"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6" name="Line 52"/>
            <p:cNvSpPr>
              <a:spLocks noChangeShapeType="1"/>
            </p:cNvSpPr>
            <p:nvPr/>
          </p:nvSpPr>
          <p:spPr bwMode="auto">
            <a:xfrm>
              <a:off x="4848" y="5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7" name="Line 53"/>
            <p:cNvSpPr>
              <a:spLocks noChangeShapeType="1"/>
            </p:cNvSpPr>
            <p:nvPr/>
          </p:nvSpPr>
          <p:spPr bwMode="auto">
            <a:xfrm flipV="1">
              <a:off x="4560"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8" name="Line 54"/>
            <p:cNvSpPr>
              <a:spLocks noChangeShapeType="1"/>
            </p:cNvSpPr>
            <p:nvPr/>
          </p:nvSpPr>
          <p:spPr bwMode="auto">
            <a:xfrm flipV="1">
              <a:off x="4848" y="48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9" name="Line 55"/>
            <p:cNvSpPr>
              <a:spLocks noChangeShapeType="1"/>
            </p:cNvSpPr>
            <p:nvPr/>
          </p:nvSpPr>
          <p:spPr bwMode="auto">
            <a:xfrm>
              <a:off x="768" y="720"/>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0" name="Line 56"/>
            <p:cNvSpPr>
              <a:spLocks noChangeShapeType="1"/>
            </p:cNvSpPr>
            <p:nvPr/>
          </p:nvSpPr>
          <p:spPr bwMode="auto">
            <a:xfrm>
              <a:off x="1584" y="672"/>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1" name="Line 57"/>
            <p:cNvSpPr>
              <a:spLocks noChangeShapeType="1"/>
            </p:cNvSpPr>
            <p:nvPr/>
          </p:nvSpPr>
          <p:spPr bwMode="auto">
            <a:xfrm>
              <a:off x="2400" y="672"/>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2" name="Line 58"/>
            <p:cNvSpPr>
              <a:spLocks noChangeShapeType="1"/>
            </p:cNvSpPr>
            <p:nvPr/>
          </p:nvSpPr>
          <p:spPr bwMode="auto">
            <a:xfrm>
              <a:off x="2640" y="672"/>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Line 59"/>
            <p:cNvSpPr>
              <a:spLocks noChangeShapeType="1"/>
            </p:cNvSpPr>
            <p:nvPr/>
          </p:nvSpPr>
          <p:spPr bwMode="auto">
            <a:xfrm>
              <a:off x="3456"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4" name="Line 60"/>
            <p:cNvSpPr>
              <a:spLocks noChangeShapeType="1"/>
            </p:cNvSpPr>
            <p:nvPr/>
          </p:nvSpPr>
          <p:spPr bwMode="auto">
            <a:xfrm>
              <a:off x="4128" y="720"/>
              <a:ext cx="288"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5" name="Line 61"/>
            <p:cNvSpPr>
              <a:spLocks noChangeShapeType="1"/>
            </p:cNvSpPr>
            <p:nvPr/>
          </p:nvSpPr>
          <p:spPr bwMode="auto">
            <a:xfrm>
              <a:off x="4224" y="624"/>
              <a:ext cx="192"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6" name="Line 62"/>
            <p:cNvSpPr>
              <a:spLocks noChangeShapeType="1"/>
            </p:cNvSpPr>
            <p:nvPr/>
          </p:nvSpPr>
          <p:spPr bwMode="auto">
            <a:xfrm>
              <a:off x="816" y="624"/>
              <a:ext cx="144" cy="0"/>
            </a:xfrm>
            <a:prstGeom prst="line">
              <a:avLst/>
            </a:prstGeom>
            <a:noFill/>
            <a:ln w="381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7" name="Line 63"/>
            <p:cNvSpPr>
              <a:spLocks noChangeShapeType="1"/>
            </p:cNvSpPr>
            <p:nvPr/>
          </p:nvSpPr>
          <p:spPr bwMode="auto">
            <a:xfrm>
              <a:off x="5040"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8" name="Line 64"/>
            <p:cNvSpPr>
              <a:spLocks noChangeShapeType="1"/>
            </p:cNvSpPr>
            <p:nvPr/>
          </p:nvSpPr>
          <p:spPr bwMode="auto">
            <a:xfrm>
              <a:off x="2640"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9" name="Line 65"/>
            <p:cNvSpPr>
              <a:spLocks noChangeShapeType="1"/>
            </p:cNvSpPr>
            <p:nvPr/>
          </p:nvSpPr>
          <p:spPr bwMode="auto">
            <a:xfrm>
              <a:off x="2400"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0" name="Line 66"/>
            <p:cNvSpPr>
              <a:spLocks noChangeShapeType="1"/>
            </p:cNvSpPr>
            <p:nvPr/>
          </p:nvSpPr>
          <p:spPr bwMode="auto">
            <a:xfrm>
              <a:off x="1584" y="768"/>
              <a:ext cx="192" cy="0"/>
            </a:xfrm>
            <a:prstGeom prst="line">
              <a:avLst/>
            </a:prstGeom>
            <a:noFill/>
            <a:ln w="38100">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1" name="Line 67"/>
            <p:cNvSpPr>
              <a:spLocks noChangeShapeType="1"/>
            </p:cNvSpPr>
            <p:nvPr/>
          </p:nvSpPr>
          <p:spPr bwMode="auto">
            <a:xfrm flipH="1">
              <a:off x="816" y="816"/>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2" name="Line 68"/>
            <p:cNvSpPr>
              <a:spLocks noChangeShapeType="1"/>
            </p:cNvSpPr>
            <p:nvPr/>
          </p:nvSpPr>
          <p:spPr bwMode="auto">
            <a:xfrm>
              <a:off x="816" y="816"/>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3" name="Line 69"/>
            <p:cNvSpPr>
              <a:spLocks noChangeShapeType="1"/>
            </p:cNvSpPr>
            <p:nvPr/>
          </p:nvSpPr>
          <p:spPr bwMode="auto">
            <a:xfrm>
              <a:off x="816" y="1008"/>
              <a:ext cx="283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4" name="Line 70"/>
            <p:cNvSpPr>
              <a:spLocks noChangeShapeType="1"/>
            </p:cNvSpPr>
            <p:nvPr/>
          </p:nvSpPr>
          <p:spPr bwMode="auto">
            <a:xfrm>
              <a:off x="3648" y="768"/>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5" name="Line 71"/>
            <p:cNvSpPr>
              <a:spLocks noChangeShapeType="1"/>
            </p:cNvSpPr>
            <p:nvPr/>
          </p:nvSpPr>
          <p:spPr bwMode="auto">
            <a:xfrm>
              <a:off x="816"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6" name="Line 72"/>
            <p:cNvSpPr>
              <a:spLocks noChangeShapeType="1"/>
            </p:cNvSpPr>
            <p:nvPr/>
          </p:nvSpPr>
          <p:spPr bwMode="auto">
            <a:xfrm>
              <a:off x="816" y="384"/>
              <a:ext cx="283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7" name="Line 73"/>
            <p:cNvSpPr>
              <a:spLocks noChangeShapeType="1"/>
            </p:cNvSpPr>
            <p:nvPr/>
          </p:nvSpPr>
          <p:spPr bwMode="auto">
            <a:xfrm>
              <a:off x="3648"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8" name="Line 74"/>
            <p:cNvSpPr>
              <a:spLocks noChangeShapeType="1"/>
            </p:cNvSpPr>
            <p:nvPr/>
          </p:nvSpPr>
          <p:spPr bwMode="auto">
            <a:xfrm flipH="1">
              <a:off x="3456" y="624"/>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9" name="Line 75"/>
            <p:cNvSpPr>
              <a:spLocks noChangeShapeType="1"/>
            </p:cNvSpPr>
            <p:nvPr/>
          </p:nvSpPr>
          <p:spPr bwMode="auto">
            <a:xfrm>
              <a:off x="4224"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0" name="Line 76"/>
            <p:cNvSpPr>
              <a:spLocks noChangeShapeType="1"/>
            </p:cNvSpPr>
            <p:nvPr/>
          </p:nvSpPr>
          <p:spPr bwMode="auto">
            <a:xfrm>
              <a:off x="5232" y="384"/>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1" name="Line 77"/>
            <p:cNvSpPr>
              <a:spLocks noChangeShapeType="1"/>
            </p:cNvSpPr>
            <p:nvPr/>
          </p:nvSpPr>
          <p:spPr bwMode="auto">
            <a:xfrm flipH="1">
              <a:off x="5040" y="624"/>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2" name="Line 78"/>
            <p:cNvSpPr>
              <a:spLocks noChangeShapeType="1"/>
            </p:cNvSpPr>
            <p:nvPr/>
          </p:nvSpPr>
          <p:spPr bwMode="auto">
            <a:xfrm>
              <a:off x="4224" y="384"/>
              <a:ext cx="10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3" name="Line 79"/>
            <p:cNvSpPr>
              <a:spLocks noChangeShapeType="1"/>
            </p:cNvSpPr>
            <p:nvPr/>
          </p:nvSpPr>
          <p:spPr bwMode="auto">
            <a:xfrm>
              <a:off x="4224" y="816"/>
              <a:ext cx="0" cy="19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4" name="Line 80"/>
            <p:cNvSpPr>
              <a:spLocks noChangeShapeType="1"/>
            </p:cNvSpPr>
            <p:nvPr/>
          </p:nvSpPr>
          <p:spPr bwMode="auto">
            <a:xfrm>
              <a:off x="4224" y="1008"/>
              <a:ext cx="100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5" name="Line 81"/>
            <p:cNvSpPr>
              <a:spLocks noChangeShapeType="1"/>
            </p:cNvSpPr>
            <p:nvPr/>
          </p:nvSpPr>
          <p:spPr bwMode="auto">
            <a:xfrm>
              <a:off x="5232" y="768"/>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6" name="Line 82"/>
            <p:cNvSpPr>
              <a:spLocks noChangeShapeType="1"/>
            </p:cNvSpPr>
            <p:nvPr/>
          </p:nvSpPr>
          <p:spPr bwMode="auto">
            <a:xfrm flipH="1">
              <a:off x="4224" y="816"/>
              <a:ext cx="19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7" name="Text Box 83"/>
            <p:cNvSpPr txBox="1">
              <a:spLocks noChangeArrowheads="1"/>
            </p:cNvSpPr>
            <p:nvPr/>
          </p:nvSpPr>
          <p:spPr bwMode="auto">
            <a:xfrm>
              <a:off x="288" y="528"/>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rPr>
                <a:t>first</a:t>
              </a:r>
              <a:endParaRPr lang="en-US" altLang="zh-CN"/>
            </a:p>
          </p:txBody>
        </p:sp>
        <p:sp>
          <p:nvSpPr>
            <p:cNvPr id="110648" name="Text Box 84"/>
            <p:cNvSpPr txBox="1">
              <a:spLocks noChangeArrowheads="1"/>
            </p:cNvSpPr>
            <p:nvPr/>
          </p:nvSpPr>
          <p:spPr bwMode="auto">
            <a:xfrm>
              <a:off x="3662" y="528"/>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tx2"/>
                  </a:solidFill>
                </a:rPr>
                <a:t>first</a:t>
              </a:r>
              <a:endParaRPr lang="en-US" altLang="zh-CN"/>
            </a:p>
          </p:txBody>
        </p:sp>
      </p:grpSp>
    </p:spTree>
  </p:cSld>
  <p:clrMapOvr>
    <a:masterClrMapping/>
  </p:clrMapOvr>
  <p:transition>
    <p:wipe di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886CCAE2-1FC3-49AB-A428-240D07F4B1F1}" type="slidenum">
              <a:rPr lang="en-US" altLang="zh-CN" sz="1400" smtClean="0"/>
              <a:pPr algn="ctr" eaLnBrk="1" hangingPunct="1"/>
              <a:t>132</a:t>
            </a:fld>
            <a:endParaRPr lang="en-US" altLang="zh-CN" sz="1400" smtClean="0"/>
          </a:p>
        </p:txBody>
      </p:sp>
      <p:sp>
        <p:nvSpPr>
          <p:cNvPr id="315395" name="Rectangle 3"/>
          <p:cNvSpPr>
            <a:spLocks noGrp="1" noChangeArrowheads="1"/>
          </p:cNvSpPr>
          <p:nvPr>
            <p:ph type="title"/>
          </p:nvPr>
        </p:nvSpPr>
        <p:spPr>
          <a:xfrm>
            <a:off x="457200" y="457200"/>
            <a:ext cx="8229600" cy="766763"/>
          </a:xfrm>
        </p:spPr>
        <p:txBody>
          <a:bodyPr/>
          <a:lstStyle/>
          <a:p>
            <a:pPr eaLnBrk="1" hangingPunct="1">
              <a:defRPr/>
            </a:pPr>
            <a:r>
              <a:rPr lang="zh-CN" altLang="en-US" sz="3600" b="1" smtClean="0">
                <a:effectLst>
                  <a:outerShdw blurRad="38100" dist="38100" dir="2700000" algn="tl">
                    <a:srgbClr val="C0C0C0"/>
                  </a:outerShdw>
                </a:effectLst>
                <a:ea typeface="华文新魏" pitchFamily="2" charset="-122"/>
              </a:rPr>
              <a:t>双向循环链表类的定义</a:t>
            </a:r>
          </a:p>
        </p:txBody>
      </p:sp>
      <p:sp>
        <p:nvSpPr>
          <p:cNvPr id="111620" name="Rectangle 4"/>
          <p:cNvSpPr>
            <a:spLocks noGrp="1" noChangeArrowheads="1"/>
          </p:cNvSpPr>
          <p:nvPr>
            <p:ph type="body" idx="1"/>
          </p:nvPr>
        </p:nvSpPr>
        <p:spPr>
          <a:xfrm>
            <a:off x="690563" y="1239838"/>
            <a:ext cx="8229600" cy="5326062"/>
          </a:xfrm>
        </p:spPr>
        <p:txBody>
          <a:bodyPr/>
          <a:lstStyle/>
          <a:p>
            <a:pPr eaLnBrk="1" hangingPunct="1">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 class</a:t>
            </a:r>
            <a:r>
              <a:rPr lang="en-US" altLang="zh-CN" sz="2800" smtClean="0">
                <a:ea typeface="隶书" pitchFamily="49" charset="-122"/>
              </a:rPr>
              <a:t> E&gt; </a:t>
            </a:r>
            <a:endParaRPr lang="en-US" altLang="zh-CN" sz="2800" b="1" smtClean="0">
              <a:ea typeface="隶书" pitchFamily="49" charset="-122"/>
            </a:endParaRPr>
          </a:p>
          <a:p>
            <a:pPr eaLnBrk="1" hangingPunct="1">
              <a:spcBef>
                <a:spcPct val="0"/>
              </a:spcBef>
              <a:buFont typeface="Wingdings" pitchFamily="2" charset="2"/>
              <a:buNone/>
            </a:pPr>
            <a:r>
              <a:rPr lang="en-US" altLang="zh-CN" sz="2800" b="1" smtClean="0">
                <a:ea typeface="隶书" pitchFamily="49" charset="-122"/>
              </a:rPr>
              <a:t>struct</a:t>
            </a:r>
            <a:r>
              <a:rPr lang="en-US" altLang="zh-CN" sz="2800" smtClean="0">
                <a:ea typeface="隶书" pitchFamily="49" charset="-122"/>
              </a:rPr>
              <a:t> DblNode </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链表结点类定义</a:t>
            </a:r>
          </a:p>
          <a:p>
            <a:pPr eaLnBrk="1" hangingPunct="1">
              <a:spcBef>
                <a:spcPct val="0"/>
              </a:spcBef>
              <a:buFont typeface="Wingdings" pitchFamily="2" charset="2"/>
              <a:buNone/>
            </a:pPr>
            <a:r>
              <a:rPr lang="en-US" altLang="zh-CN" sz="2800" smtClean="0">
                <a:ea typeface="隶书" pitchFamily="49" charset="-122"/>
              </a:rPr>
              <a:t>E data</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链表结点数据</a:t>
            </a:r>
          </a:p>
          <a:p>
            <a:pPr eaLnBrk="1" hangingPunct="1">
              <a:spcBef>
                <a:spcPct val="0"/>
              </a:spcBef>
              <a:buFont typeface="Wingdings" pitchFamily="2" charset="2"/>
              <a:buNone/>
            </a:pPr>
            <a:r>
              <a:rPr lang="en-US" altLang="zh-CN" sz="2800" smtClean="0">
                <a:ea typeface="隶书" pitchFamily="49" charset="-122"/>
              </a:rPr>
              <a:t>DblNode&lt;T,E&gt; *lLink, *rLink</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前驱、后继指针</a:t>
            </a:r>
          </a:p>
          <a:p>
            <a:pPr eaLnBrk="1" hangingPunct="1">
              <a:spcBef>
                <a:spcPct val="0"/>
              </a:spcBef>
              <a:buFont typeface="Wingdings" pitchFamily="2" charset="2"/>
              <a:buNone/>
            </a:pPr>
            <a:r>
              <a:rPr lang="en-US" altLang="zh-CN" sz="2800" smtClean="0">
                <a:ea typeface="隶书" pitchFamily="49" charset="-122"/>
              </a:rPr>
              <a:t>DblNode ( DblNode&lt;T,E&gt; *l = NULL, </a:t>
            </a:r>
          </a:p>
          <a:p>
            <a:pPr eaLnBrk="1" hangingPunct="1">
              <a:spcBef>
                <a:spcPct val="0"/>
              </a:spcBef>
              <a:buFont typeface="Wingdings" pitchFamily="2" charset="2"/>
              <a:buNone/>
            </a:pPr>
            <a:r>
              <a:rPr lang="en-US" altLang="zh-CN" sz="2800" smtClean="0">
                <a:ea typeface="隶书" pitchFamily="49" charset="-122"/>
              </a:rPr>
              <a:t>    DblNode&lt;T,E&gt; *r = NULL ) </a:t>
            </a:r>
          </a:p>
          <a:p>
            <a:pPr eaLnBrk="1" hangingPunct="1">
              <a:spcBef>
                <a:spcPct val="0"/>
              </a:spcBef>
              <a:buFont typeface="Wingdings" pitchFamily="2" charset="2"/>
              <a:buNone/>
            </a:pPr>
            <a:r>
              <a:rPr lang="en-US" altLang="zh-CN" sz="2800" b="1" smtClean="0">
                <a:ea typeface="隶书" pitchFamily="49" charset="-122"/>
              </a:rPr>
              <a:t>       { </a:t>
            </a:r>
            <a:r>
              <a:rPr lang="en-US" altLang="zh-CN" sz="2800" smtClean="0">
                <a:ea typeface="隶书" pitchFamily="49" charset="-122"/>
              </a:rPr>
              <a:t>lLink = l</a:t>
            </a:r>
            <a:r>
              <a:rPr lang="en-US" altLang="zh-CN" sz="2800" b="1" smtClean="0">
                <a:ea typeface="隶书" pitchFamily="49" charset="-122"/>
              </a:rPr>
              <a:t>; </a:t>
            </a:r>
            <a:r>
              <a:rPr lang="en-US" altLang="zh-CN" sz="2800" smtClean="0">
                <a:ea typeface="隶书" pitchFamily="49" charset="-122"/>
              </a:rPr>
              <a:t> rLink = r</a:t>
            </a:r>
            <a:r>
              <a:rPr lang="en-US" altLang="zh-CN" sz="2800" b="1" smtClean="0">
                <a:ea typeface="隶书" pitchFamily="49" charset="-122"/>
              </a:rPr>
              <a:t>; }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构造函数</a:t>
            </a:r>
          </a:p>
          <a:p>
            <a:pPr eaLnBrk="1" hangingPunct="1">
              <a:spcBef>
                <a:spcPct val="0"/>
              </a:spcBef>
              <a:buFont typeface="Wingdings" pitchFamily="2" charset="2"/>
              <a:buNone/>
            </a:pPr>
            <a:r>
              <a:rPr lang="en-US" altLang="zh-CN" sz="2800" smtClean="0">
                <a:ea typeface="隶书" pitchFamily="49" charset="-122"/>
              </a:rPr>
              <a:t>DblNode ( E value</a:t>
            </a:r>
            <a:r>
              <a:rPr lang="en-US" altLang="zh-CN" sz="2800" b="1" smtClean="0">
                <a:ea typeface="隶书" pitchFamily="49" charset="-122"/>
              </a:rPr>
              <a:t>,</a:t>
            </a:r>
            <a:r>
              <a:rPr lang="en-US" altLang="zh-CN" sz="2800" smtClean="0">
                <a:ea typeface="隶书" pitchFamily="49" charset="-122"/>
              </a:rPr>
              <a:t> DblNode&lt;T, E&gt; *l = NULL, DblNode&lt;T,E&gt; *r = NULL)</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 </a:t>
            </a:r>
            <a:r>
              <a:rPr lang="en-US" altLang="zh-CN" sz="2800" smtClean="0">
                <a:ea typeface="隶书" pitchFamily="49" charset="-122"/>
              </a:rPr>
              <a:t>data = value</a:t>
            </a:r>
            <a:r>
              <a:rPr lang="en-US" altLang="zh-CN" sz="2800" b="1" smtClean="0">
                <a:ea typeface="隶书" pitchFamily="49" charset="-122"/>
              </a:rPr>
              <a:t>;</a:t>
            </a:r>
            <a:r>
              <a:rPr lang="en-US" altLang="zh-CN" sz="2800" smtClean="0">
                <a:ea typeface="隶书" pitchFamily="49" charset="-122"/>
              </a:rPr>
              <a:t>  lLink = l</a:t>
            </a:r>
            <a:r>
              <a:rPr lang="en-US" altLang="zh-CN" sz="2800" b="1" smtClean="0">
                <a:ea typeface="隶书" pitchFamily="49" charset="-122"/>
              </a:rPr>
              <a:t>;</a:t>
            </a:r>
            <a:r>
              <a:rPr lang="en-US" altLang="zh-CN" sz="2800" smtClean="0">
                <a:ea typeface="隶书" pitchFamily="49" charset="-122"/>
              </a:rPr>
              <a:t>  rLink = r</a:t>
            </a:r>
            <a:r>
              <a:rPr lang="en-US" altLang="zh-CN" sz="2800" b="1" smtClean="0">
                <a:ea typeface="隶书" pitchFamily="49" charset="-122"/>
              </a:rPr>
              <a:t>; }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构造函数</a:t>
            </a:r>
          </a:p>
          <a:p>
            <a:pPr eaLnBrk="1" hangingPunct="1">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DAFA1395-3208-4724-A134-9FA6F9892EFA}" type="slidenum">
              <a:rPr lang="en-US" altLang="zh-CN" sz="1400" smtClean="0"/>
              <a:pPr algn="ctr" eaLnBrk="1" hangingPunct="1"/>
              <a:t>133</a:t>
            </a:fld>
            <a:endParaRPr lang="en-US" altLang="zh-CN" sz="1400" smtClean="0"/>
          </a:p>
        </p:txBody>
      </p:sp>
      <p:sp>
        <p:nvSpPr>
          <p:cNvPr id="112643" name="Rectangle 3"/>
          <p:cNvSpPr>
            <a:spLocks noGrp="1" noChangeArrowheads="1"/>
          </p:cNvSpPr>
          <p:nvPr>
            <p:ph type="body" idx="1"/>
          </p:nvPr>
        </p:nvSpPr>
        <p:spPr>
          <a:xfrm>
            <a:off x="690563" y="769938"/>
            <a:ext cx="8229600" cy="5326062"/>
          </a:xfrm>
        </p:spPr>
        <p:txBody>
          <a:bodyPr/>
          <a:lstStyle/>
          <a:p>
            <a:pPr eaLnBrk="1" hangingPunct="1">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 class</a:t>
            </a:r>
            <a:r>
              <a:rPr lang="en-US" altLang="zh-CN" sz="2800" smtClean="0">
                <a:ea typeface="隶书" pitchFamily="49" charset="-122"/>
              </a:rPr>
              <a:t> E</a:t>
            </a:r>
            <a:r>
              <a:rPr lang="en-US" altLang="zh-CN" sz="2800" b="1" smtClean="0">
                <a:ea typeface="隶书" pitchFamily="49" charset="-122"/>
              </a:rPr>
              <a:t>&gt;</a:t>
            </a:r>
          </a:p>
          <a:p>
            <a:pPr eaLnBrk="1" hangingPunct="1">
              <a:spcBef>
                <a:spcPct val="0"/>
              </a:spcBef>
              <a:buFont typeface="Wingdings" pitchFamily="2" charset="2"/>
              <a:buNone/>
            </a:pPr>
            <a:r>
              <a:rPr lang="en-US" altLang="zh-CN" sz="2800" b="1" smtClean="0">
                <a:ea typeface="隶书" pitchFamily="49" charset="-122"/>
              </a:rPr>
              <a:t>class</a:t>
            </a:r>
            <a:r>
              <a:rPr lang="en-US" altLang="zh-CN" sz="2800" smtClean="0">
                <a:ea typeface="隶书" pitchFamily="49" charset="-122"/>
              </a:rPr>
              <a:t> DblList </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链表类定义</a:t>
            </a:r>
          </a:p>
          <a:p>
            <a:pPr eaLnBrk="1" hangingPunct="1">
              <a:spcBef>
                <a:spcPct val="0"/>
              </a:spcBef>
              <a:buFont typeface="Wingdings" pitchFamily="2" charset="2"/>
              <a:buNone/>
            </a:pPr>
            <a:r>
              <a:rPr lang="en-US" altLang="zh-CN" sz="2800" b="1" smtClean="0">
                <a:ea typeface="隶书" pitchFamily="49" charset="-122"/>
              </a:rPr>
              <a:t>public:</a:t>
            </a:r>
          </a:p>
          <a:p>
            <a:pPr eaLnBrk="1" hangingPunct="1">
              <a:spcBef>
                <a:spcPct val="0"/>
              </a:spcBef>
              <a:buFont typeface="Wingdings" pitchFamily="2" charset="2"/>
              <a:buNone/>
            </a:pPr>
            <a:r>
              <a:rPr lang="en-US" altLang="zh-CN" sz="2800" smtClean="0">
                <a:ea typeface="隶书" pitchFamily="49" charset="-122"/>
              </a:rPr>
              <a:t>DblList ( E uniqueVal ) </a:t>
            </a:r>
            <a:r>
              <a:rPr lang="en-US" altLang="zh-CN" sz="2800" b="1" smtClean="0">
                <a:ea typeface="隶书" pitchFamily="49" charset="-122"/>
              </a:rPr>
              <a:t>{	        //</a:t>
            </a:r>
            <a:r>
              <a:rPr lang="zh-CN" altLang="en-US" sz="2800" smtClean="0">
                <a:ea typeface="隶书" pitchFamily="49" charset="-122"/>
              </a:rPr>
              <a:t>构造函数</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first = </a:t>
            </a:r>
            <a:r>
              <a:rPr lang="en-US" altLang="zh-CN" sz="2800" b="1" smtClean="0">
                <a:ea typeface="隶书" pitchFamily="49" charset="-122"/>
              </a:rPr>
              <a:t>new</a:t>
            </a:r>
            <a:r>
              <a:rPr lang="en-US" altLang="zh-CN" sz="2800" smtClean="0">
                <a:ea typeface="隶书" pitchFamily="49" charset="-122"/>
              </a:rPr>
              <a:t> DblNode&lt;T, E&gt; (uniqueVal)</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first</a:t>
            </a:r>
            <a:r>
              <a:rPr lang="en-US" altLang="zh-CN" sz="2800" smtClean="0">
                <a:latin typeface="楷体_GB2312" pitchFamily="49" charset="-122"/>
                <a:ea typeface="楷体_GB2312" pitchFamily="49" charset="-122"/>
              </a:rPr>
              <a:t>-&gt;</a:t>
            </a:r>
            <a:r>
              <a:rPr lang="en-US" altLang="zh-CN" sz="2800" smtClean="0">
                <a:ea typeface="隶书" pitchFamily="49" charset="-122"/>
              </a:rPr>
              <a:t>rLink = first</a:t>
            </a:r>
            <a:r>
              <a:rPr lang="en-US" altLang="zh-CN" sz="2800" smtClean="0">
                <a:latin typeface="楷体_GB2312" pitchFamily="49" charset="-122"/>
                <a:ea typeface="楷体_GB2312" pitchFamily="49" charset="-122"/>
              </a:rPr>
              <a:t>-&gt;</a:t>
            </a:r>
            <a:r>
              <a:rPr lang="en-US" altLang="zh-CN" sz="2800" smtClean="0">
                <a:ea typeface="隶书" pitchFamily="49" charset="-122"/>
              </a:rPr>
              <a:t>lLink = first</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a:t>
            </a:r>
          </a:p>
          <a:p>
            <a:pPr eaLnBrk="1" hangingPunct="1">
              <a:spcBef>
                <a:spcPct val="0"/>
              </a:spcBef>
              <a:buFont typeface="Wingdings" pitchFamily="2" charset="2"/>
              <a:buNone/>
            </a:pPr>
            <a:endParaRPr lang="en-US" altLang="zh-CN" sz="800" smtClean="0">
              <a:ea typeface="隶书" pitchFamily="49" charset="-122"/>
            </a:endParaRPr>
          </a:p>
          <a:p>
            <a:pPr eaLnBrk="1" hangingPunct="1">
              <a:spcBef>
                <a:spcPct val="0"/>
              </a:spcBef>
              <a:buFont typeface="Wingdings" pitchFamily="2" charset="2"/>
              <a:buNone/>
            </a:pPr>
            <a:r>
              <a:rPr lang="en-US" altLang="zh-CN" sz="2800" smtClean="0">
                <a:ea typeface="隶书" pitchFamily="49" charset="-122"/>
              </a:rPr>
              <a:t>DblNode&lt;T, E&gt; *getFirst () </a:t>
            </a:r>
            <a:r>
              <a:rPr lang="en-US" altLang="zh-CN" sz="2800" b="1" smtClean="0">
                <a:ea typeface="隶书" pitchFamily="49" charset="-122"/>
              </a:rPr>
              <a:t>const { return</a:t>
            </a:r>
            <a:r>
              <a:rPr lang="en-US" altLang="zh-CN" sz="2800" smtClean="0">
                <a:ea typeface="隶书" pitchFamily="49" charset="-122"/>
              </a:rPr>
              <a:t> first</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void </a:t>
            </a:r>
            <a:r>
              <a:rPr lang="en-US" altLang="zh-CN" sz="2800" smtClean="0">
                <a:ea typeface="隶书" pitchFamily="49" charset="-122"/>
              </a:rPr>
              <a:t>setFirst ( DblNode&lt;T, E&gt; *ptr ) </a:t>
            </a:r>
            <a:r>
              <a:rPr lang="en-US" altLang="zh-CN" sz="2800" b="1" smtClean="0">
                <a:ea typeface="隶书" pitchFamily="49" charset="-122"/>
              </a:rPr>
              <a:t>{</a:t>
            </a:r>
            <a:r>
              <a:rPr lang="en-US" altLang="zh-CN" sz="2800" smtClean="0">
                <a:ea typeface="隶书" pitchFamily="49" charset="-122"/>
              </a:rPr>
              <a:t> first = ptr</a:t>
            </a:r>
            <a:r>
              <a:rPr lang="en-US" altLang="zh-CN" sz="2800" b="1"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DblNode&lt;T, E&gt; *Search ( T x</a:t>
            </a:r>
            <a:r>
              <a:rPr lang="en-US" altLang="zh-CN" sz="2800" b="1" smtClean="0">
                <a:ea typeface="隶书" pitchFamily="49" charset="-122"/>
              </a:rPr>
              <a:t>, int</a:t>
            </a:r>
            <a:r>
              <a:rPr lang="en-US" altLang="zh-CN" sz="2800" smtClean="0">
                <a:ea typeface="隶书" pitchFamily="49" charset="-122"/>
              </a:rPr>
              <a:t> d)</a:t>
            </a:r>
            <a:r>
              <a:rPr lang="en-US" altLang="zh-CN" sz="2800" b="1" smtClean="0">
                <a:ea typeface="隶书" pitchFamily="49" charset="-122"/>
              </a:rPr>
              <a:t>;</a:t>
            </a:r>
            <a:r>
              <a:rPr lang="en-US" altLang="zh-CN" sz="2800"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在链表中按</a:t>
            </a:r>
            <a:r>
              <a:rPr lang="en-US" altLang="zh-CN" sz="2800" smtClean="0">
                <a:solidFill>
                  <a:schemeClr val="tx2"/>
                </a:solidFill>
                <a:ea typeface="隶书" pitchFamily="49" charset="-122"/>
              </a:rPr>
              <a:t>d</a:t>
            </a:r>
            <a:r>
              <a:rPr lang="zh-CN" altLang="en-US" sz="2800" smtClean="0">
                <a:solidFill>
                  <a:schemeClr val="tx2"/>
                </a:solidFill>
                <a:ea typeface="隶书" pitchFamily="49" charset="-122"/>
              </a:rPr>
              <a:t>指示方向寻找等于给定值</a:t>
            </a:r>
            <a:r>
              <a:rPr lang="en-US" altLang="zh-CN" sz="2800" smtClean="0">
                <a:solidFill>
                  <a:schemeClr val="tx2"/>
                </a:solidFill>
                <a:ea typeface="隶书" pitchFamily="49" charset="-122"/>
              </a:rPr>
              <a:t>x</a:t>
            </a:r>
            <a:r>
              <a:rPr lang="zh-CN" altLang="en-US" sz="2800" smtClean="0">
                <a:solidFill>
                  <a:schemeClr val="tx2"/>
                </a:solidFill>
                <a:ea typeface="隶书" pitchFamily="49" charset="-122"/>
              </a:rPr>
              <a:t>的结点</a:t>
            </a:r>
            <a:r>
              <a:rPr lang="en-US" altLang="zh-CN" sz="2800" smtClean="0">
                <a:solidFill>
                  <a:schemeClr val="tx2"/>
                </a:solidFill>
                <a:ea typeface="隶书" pitchFamily="49" charset="-122"/>
              </a:rPr>
              <a:t>,</a:t>
            </a:r>
          </a:p>
          <a:p>
            <a:pPr eaLnBrk="1" hangingPunct="1">
              <a:spcBef>
                <a:spcPct val="0"/>
              </a:spcBef>
              <a:buFont typeface="Wingdings" pitchFamily="2" charset="2"/>
              <a:buNone/>
            </a:pPr>
            <a:r>
              <a:rPr lang="en-US" altLang="zh-CN" sz="2800" smtClean="0">
                <a:solidFill>
                  <a:schemeClr val="tx2"/>
                </a:solidFill>
                <a:ea typeface="隶书" pitchFamily="49" charset="-122"/>
              </a:rPr>
              <a:t>  </a:t>
            </a:r>
            <a:r>
              <a:rPr lang="en-US" altLang="zh-CN" sz="2800" b="1" smtClean="0">
                <a:solidFill>
                  <a:schemeClr val="tx2"/>
                </a:solidFill>
                <a:ea typeface="隶书" pitchFamily="49" charset="-122"/>
              </a:rPr>
              <a:t> //</a:t>
            </a:r>
            <a:r>
              <a:rPr lang="en-US" altLang="zh-CN" sz="2800" smtClean="0">
                <a:solidFill>
                  <a:schemeClr val="tx2"/>
                </a:solidFill>
                <a:ea typeface="隶书" pitchFamily="49" charset="-122"/>
              </a:rPr>
              <a:t>d=0</a:t>
            </a:r>
            <a:r>
              <a:rPr lang="zh-CN" altLang="en-US" sz="2800" smtClean="0">
                <a:solidFill>
                  <a:schemeClr val="tx2"/>
                </a:solidFill>
                <a:ea typeface="隶书" pitchFamily="49" charset="-122"/>
              </a:rPr>
              <a:t>按前驱方向</a:t>
            </a:r>
            <a:r>
              <a:rPr lang="en-US" altLang="zh-CN" sz="2800" smtClean="0">
                <a:solidFill>
                  <a:schemeClr val="tx2"/>
                </a:solidFill>
                <a:ea typeface="隶书" pitchFamily="49" charset="-122"/>
              </a:rPr>
              <a:t>,d≠0</a:t>
            </a:r>
            <a:r>
              <a:rPr lang="zh-CN" altLang="en-US" sz="2800" smtClean="0">
                <a:solidFill>
                  <a:schemeClr val="tx2"/>
                </a:solidFill>
                <a:ea typeface="隶书" pitchFamily="49" charset="-122"/>
              </a:rPr>
              <a:t>按后继方向</a:t>
            </a:r>
          </a:p>
        </p:txBody>
      </p:sp>
    </p:spTree>
  </p:cSld>
  <p:clrMapOvr>
    <a:masterClrMapping/>
  </p:clrMapOvr>
  <p:transition>
    <p:wipe dir="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9CF1DBC0-322E-4C23-97CC-18A6A72E38B3}" type="slidenum">
              <a:rPr lang="en-US" altLang="zh-CN" sz="1400" smtClean="0"/>
              <a:pPr algn="ctr" eaLnBrk="1" hangingPunct="1"/>
              <a:t>134</a:t>
            </a:fld>
            <a:endParaRPr lang="en-US" altLang="zh-CN" sz="1400" smtClean="0"/>
          </a:p>
        </p:txBody>
      </p:sp>
      <p:sp>
        <p:nvSpPr>
          <p:cNvPr id="113667" name="Rectangle 2"/>
          <p:cNvSpPr>
            <a:spLocks noGrp="1" noChangeArrowheads="1"/>
          </p:cNvSpPr>
          <p:nvPr>
            <p:ph type="body" idx="1"/>
          </p:nvPr>
        </p:nvSpPr>
        <p:spPr>
          <a:xfrm>
            <a:off x="690563" y="769938"/>
            <a:ext cx="8229600" cy="5326062"/>
          </a:xfrm>
        </p:spPr>
        <p:txBody>
          <a:bodyPr/>
          <a:lstStyle/>
          <a:p>
            <a:pPr eaLnBrk="1" hangingPunct="1">
              <a:spcBef>
                <a:spcPct val="0"/>
              </a:spcBef>
              <a:buFont typeface="Wingdings" pitchFamily="2" charset="2"/>
              <a:buNone/>
            </a:pPr>
            <a:r>
              <a:rPr lang="en-US" altLang="zh-CN" sz="2800" smtClean="0">
                <a:ea typeface="隶书" pitchFamily="49" charset="-122"/>
              </a:rPr>
              <a:t>DblNode&lt;T, E&gt; *Locate (</a:t>
            </a:r>
            <a:r>
              <a:rPr lang="en-US" altLang="zh-CN" sz="2800" b="1" smtClean="0">
                <a:ea typeface="隶书" pitchFamily="49" charset="-122"/>
              </a:rPr>
              <a:t> int</a:t>
            </a:r>
            <a:r>
              <a:rPr lang="en-US" altLang="zh-CN" sz="2800" smtClean="0">
                <a:ea typeface="隶书" pitchFamily="49" charset="-122"/>
              </a:rPr>
              <a:t> i</a:t>
            </a:r>
            <a:r>
              <a:rPr lang="en-US" altLang="zh-CN" sz="2800" b="1" smtClean="0">
                <a:ea typeface="隶书" pitchFamily="49" charset="-122"/>
              </a:rPr>
              <a:t>, int</a:t>
            </a:r>
            <a:r>
              <a:rPr lang="en-US" altLang="zh-CN" sz="2800" smtClean="0">
                <a:ea typeface="隶书" pitchFamily="49" charset="-122"/>
              </a:rPr>
              <a:t> d </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solidFill>
                  <a:schemeClr val="tx2"/>
                </a:solidFill>
                <a:ea typeface="隶书" pitchFamily="49" charset="-122"/>
              </a:rPr>
              <a:t>  //</a:t>
            </a:r>
            <a:r>
              <a:rPr lang="zh-CN" altLang="en-US" sz="2800" smtClean="0">
                <a:solidFill>
                  <a:schemeClr val="tx2"/>
                </a:solidFill>
                <a:ea typeface="隶书" pitchFamily="49" charset="-122"/>
              </a:rPr>
              <a:t>在链表中定位序号为</a:t>
            </a:r>
            <a:r>
              <a:rPr lang="en-US" altLang="zh-CN" sz="2800" smtClean="0">
                <a:solidFill>
                  <a:schemeClr val="tx2"/>
                </a:solidFill>
                <a:ea typeface="隶书" pitchFamily="49" charset="-122"/>
              </a:rPr>
              <a:t>i(≥0)</a:t>
            </a:r>
            <a:r>
              <a:rPr lang="zh-CN" altLang="en-US" sz="2800" smtClean="0">
                <a:solidFill>
                  <a:schemeClr val="tx2"/>
                </a:solidFill>
                <a:ea typeface="隶书" pitchFamily="49" charset="-122"/>
              </a:rPr>
              <a:t>的结点</a:t>
            </a:r>
            <a:r>
              <a:rPr lang="en-US" altLang="zh-CN" sz="2800" smtClean="0">
                <a:solidFill>
                  <a:schemeClr val="tx2"/>
                </a:solidFill>
                <a:ea typeface="隶书" pitchFamily="49" charset="-122"/>
              </a:rPr>
              <a:t>, d=0</a:t>
            </a:r>
            <a:r>
              <a:rPr lang="zh-CN" altLang="en-US" sz="2800" smtClean="0">
                <a:solidFill>
                  <a:schemeClr val="tx2"/>
                </a:solidFill>
                <a:ea typeface="隶书" pitchFamily="49" charset="-122"/>
              </a:rPr>
              <a:t>按前驱方</a:t>
            </a:r>
          </a:p>
          <a:p>
            <a:pPr eaLnBrk="1" hangingPunct="1">
              <a:spcBef>
                <a:spcPct val="0"/>
              </a:spcBef>
              <a:buFont typeface="Wingdings" pitchFamily="2" charset="2"/>
              <a:buNone/>
            </a:pPr>
            <a:r>
              <a:rPr lang="zh-CN" altLang="en-US" sz="2800" b="1" smtClean="0">
                <a:solidFill>
                  <a:schemeClr val="tx2"/>
                </a:solidFill>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向</a:t>
            </a:r>
            <a:r>
              <a:rPr lang="en-US" altLang="zh-CN" sz="2800" smtClean="0">
                <a:solidFill>
                  <a:schemeClr val="tx2"/>
                </a:solidFill>
                <a:ea typeface="隶书" pitchFamily="49" charset="-122"/>
              </a:rPr>
              <a:t>,d≠0</a:t>
            </a:r>
            <a:r>
              <a:rPr lang="zh-CN" altLang="en-US" sz="2800" smtClean="0">
                <a:solidFill>
                  <a:schemeClr val="tx2"/>
                </a:solidFill>
                <a:ea typeface="隶书" pitchFamily="49" charset="-122"/>
              </a:rPr>
              <a:t>按后继方向</a:t>
            </a:r>
          </a:p>
          <a:p>
            <a:pPr eaLnBrk="1" hangingPunct="1">
              <a:spcBef>
                <a:spcPct val="0"/>
              </a:spcBef>
              <a:buFont typeface="Wingdings" pitchFamily="2" charset="2"/>
              <a:buNone/>
            </a:pPr>
            <a:r>
              <a:rPr lang="en-US" altLang="zh-CN" sz="2800" b="1" smtClean="0">
                <a:ea typeface="隶书" pitchFamily="49" charset="-122"/>
              </a:rPr>
              <a:t>bool</a:t>
            </a:r>
            <a:r>
              <a:rPr lang="en-US" altLang="zh-CN" sz="2800" smtClean="0">
                <a:ea typeface="隶书" pitchFamily="49" charset="-122"/>
              </a:rPr>
              <a:t> Insert ( </a:t>
            </a:r>
            <a:r>
              <a:rPr lang="en-US" altLang="zh-CN" sz="2800" b="1" smtClean="0">
                <a:ea typeface="隶书" pitchFamily="49" charset="-122"/>
              </a:rPr>
              <a:t>int </a:t>
            </a:r>
            <a:r>
              <a:rPr lang="en-US" altLang="zh-CN" sz="2800" smtClean="0">
                <a:ea typeface="隶书" pitchFamily="49" charset="-122"/>
              </a:rPr>
              <a:t>i</a:t>
            </a:r>
            <a:r>
              <a:rPr lang="en-US" altLang="zh-CN" sz="2800" b="1" smtClean="0">
                <a:ea typeface="隶书" pitchFamily="49" charset="-122"/>
              </a:rPr>
              <a:t>,</a:t>
            </a:r>
            <a:r>
              <a:rPr lang="en-US" altLang="zh-CN" sz="2800" smtClean="0">
                <a:ea typeface="隶书" pitchFamily="49" charset="-122"/>
              </a:rPr>
              <a:t> E x</a:t>
            </a:r>
            <a:r>
              <a:rPr lang="en-US" altLang="zh-CN" sz="2800" b="1" smtClean="0">
                <a:ea typeface="隶书" pitchFamily="49" charset="-122"/>
              </a:rPr>
              <a:t>, int</a:t>
            </a:r>
            <a:r>
              <a:rPr lang="en-US" altLang="zh-CN" sz="2800" smtClean="0">
                <a:ea typeface="隶书" pitchFamily="49" charset="-122"/>
              </a:rPr>
              <a:t> d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在第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个结点后插入一个包含有值</a:t>
            </a:r>
            <a:r>
              <a:rPr lang="en-US" altLang="zh-CN" sz="2800" smtClean="0">
                <a:solidFill>
                  <a:schemeClr val="tx2"/>
                </a:solidFill>
                <a:ea typeface="隶书" pitchFamily="49" charset="-122"/>
              </a:rPr>
              <a:t>x</a:t>
            </a:r>
            <a:r>
              <a:rPr lang="zh-CN" altLang="en-US" sz="2800" smtClean="0">
                <a:solidFill>
                  <a:schemeClr val="tx2"/>
                </a:solidFill>
                <a:ea typeface="隶书" pitchFamily="49" charset="-122"/>
              </a:rPr>
              <a:t>的新结点</a:t>
            </a:r>
            <a:r>
              <a:rPr lang="en-US" altLang="zh-CN" sz="2800" smtClean="0">
                <a:solidFill>
                  <a:schemeClr val="tx2"/>
                </a:solidFill>
                <a:ea typeface="隶书" pitchFamily="49" charset="-122"/>
              </a:rPr>
              <a:t>,d=0</a:t>
            </a:r>
          </a:p>
          <a:p>
            <a:pPr eaLnBrk="1" hangingPunct="1">
              <a:spcBef>
                <a:spcPct val="0"/>
              </a:spcBef>
              <a:buFont typeface="Wingdings" pitchFamily="2" charset="2"/>
              <a:buNone/>
            </a:pPr>
            <a:r>
              <a:rPr lang="en-US" altLang="zh-CN" sz="2800" smtClean="0">
                <a:solidFill>
                  <a:schemeClr val="tx2"/>
                </a:solidFill>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按前驱方向</a:t>
            </a:r>
            <a:r>
              <a:rPr lang="en-US" altLang="zh-CN" sz="2800" smtClean="0">
                <a:solidFill>
                  <a:schemeClr val="tx2"/>
                </a:solidFill>
                <a:ea typeface="隶书" pitchFamily="49" charset="-122"/>
              </a:rPr>
              <a:t>,d≠0</a:t>
            </a:r>
            <a:r>
              <a:rPr lang="zh-CN" altLang="en-US" sz="2800" smtClean="0">
                <a:solidFill>
                  <a:schemeClr val="tx2"/>
                </a:solidFill>
                <a:ea typeface="隶书" pitchFamily="49" charset="-122"/>
              </a:rPr>
              <a:t>按后继方向</a:t>
            </a:r>
          </a:p>
          <a:p>
            <a:pPr eaLnBrk="1" hangingPunct="1">
              <a:spcBef>
                <a:spcPct val="0"/>
              </a:spcBef>
              <a:buFont typeface="Wingdings" pitchFamily="2" charset="2"/>
              <a:buNone/>
            </a:pPr>
            <a:r>
              <a:rPr lang="en-US" altLang="zh-CN" sz="2800" b="1" smtClean="0">
                <a:ea typeface="隶书" pitchFamily="49" charset="-122"/>
              </a:rPr>
              <a:t>bool</a:t>
            </a:r>
            <a:r>
              <a:rPr lang="en-US" altLang="zh-CN" sz="2800" smtClean="0">
                <a:ea typeface="隶书" pitchFamily="49" charset="-122"/>
              </a:rPr>
              <a:t> Remove ( </a:t>
            </a:r>
            <a:r>
              <a:rPr lang="en-US" altLang="zh-CN" sz="2800" b="1" smtClean="0">
                <a:ea typeface="隶书" pitchFamily="49" charset="-122"/>
              </a:rPr>
              <a:t>int</a:t>
            </a:r>
            <a:r>
              <a:rPr lang="en-US" altLang="zh-CN" sz="2800" smtClean="0">
                <a:ea typeface="隶书" pitchFamily="49" charset="-122"/>
              </a:rPr>
              <a:t> i</a:t>
            </a:r>
            <a:r>
              <a:rPr lang="en-US" altLang="zh-CN" sz="2800" b="1" smtClean="0">
                <a:ea typeface="隶书" pitchFamily="49" charset="-122"/>
              </a:rPr>
              <a:t>,</a:t>
            </a:r>
            <a:r>
              <a:rPr lang="en-US" altLang="zh-CN" sz="2800" smtClean="0">
                <a:ea typeface="隶书" pitchFamily="49" charset="-122"/>
              </a:rPr>
              <a:t> E</a:t>
            </a:r>
            <a:r>
              <a:rPr lang="en-US" altLang="zh-CN" sz="2800" b="1" smtClean="0">
                <a:ea typeface="隶书" pitchFamily="49" charset="-122"/>
              </a:rPr>
              <a:t>&amp;</a:t>
            </a:r>
            <a:r>
              <a:rPr lang="en-US" altLang="zh-CN" sz="2800" smtClean="0">
                <a:ea typeface="隶书" pitchFamily="49" charset="-122"/>
              </a:rPr>
              <a:t> x</a:t>
            </a:r>
            <a:r>
              <a:rPr lang="en-US" altLang="zh-CN" sz="2800" b="1" smtClean="0">
                <a:ea typeface="隶书" pitchFamily="49" charset="-122"/>
              </a:rPr>
              <a:t>, int</a:t>
            </a:r>
            <a:r>
              <a:rPr lang="en-US" altLang="zh-CN" sz="2800" smtClean="0">
                <a:ea typeface="隶书" pitchFamily="49" charset="-122"/>
              </a:rPr>
              <a:t> d </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删除第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个结点</a:t>
            </a:r>
          </a:p>
          <a:p>
            <a:pPr eaLnBrk="1" hangingPunct="1">
              <a:spcBef>
                <a:spcPct val="0"/>
              </a:spcBef>
              <a:buFont typeface="Wingdings" pitchFamily="2" charset="2"/>
              <a:buNone/>
            </a:pPr>
            <a:r>
              <a:rPr lang="en-US" altLang="zh-CN" sz="2800" b="1" smtClean="0">
                <a:ea typeface="隶书" pitchFamily="49" charset="-122"/>
              </a:rPr>
              <a:t>bool</a:t>
            </a:r>
            <a:r>
              <a:rPr lang="en-US" altLang="zh-CN" sz="2800" smtClean="0">
                <a:ea typeface="隶书" pitchFamily="49" charset="-122"/>
              </a:rPr>
              <a:t> IsEmpty() </a:t>
            </a:r>
            <a:r>
              <a:rPr lang="en-US" altLang="zh-CN" sz="2800" b="1" smtClean="0">
                <a:ea typeface="隶书" pitchFamily="49" charset="-122"/>
              </a:rPr>
              <a:t>{ return</a:t>
            </a:r>
            <a:r>
              <a:rPr lang="en-US" altLang="zh-CN" sz="2800" smtClean="0">
                <a:ea typeface="隶书" pitchFamily="49" charset="-122"/>
              </a:rPr>
              <a:t> first</a:t>
            </a:r>
            <a:r>
              <a:rPr lang="en-US" altLang="zh-CN" sz="2800" smtClean="0">
                <a:latin typeface="楷体_GB2312" pitchFamily="49" charset="-122"/>
                <a:ea typeface="楷体_GB2312" pitchFamily="49" charset="-122"/>
              </a:rPr>
              <a:t>-&gt;</a:t>
            </a:r>
            <a:r>
              <a:rPr lang="en-US" altLang="zh-CN" sz="2800" smtClean="0">
                <a:ea typeface="隶书" pitchFamily="49" charset="-122"/>
              </a:rPr>
              <a:t>rlink == first</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判双链表空否</a:t>
            </a:r>
          </a:p>
          <a:p>
            <a:pPr eaLnBrk="1" hangingPunct="1">
              <a:spcBef>
                <a:spcPct val="0"/>
              </a:spcBef>
              <a:buFont typeface="Wingdings" pitchFamily="2" charset="2"/>
              <a:buNone/>
            </a:pPr>
            <a:r>
              <a:rPr lang="en-US" altLang="zh-CN" sz="2800" b="1" smtClean="0">
                <a:ea typeface="隶书" pitchFamily="49" charset="-122"/>
              </a:rPr>
              <a:t>private:</a:t>
            </a:r>
          </a:p>
          <a:p>
            <a:pPr eaLnBrk="1" hangingPunct="1">
              <a:spcBef>
                <a:spcPct val="0"/>
              </a:spcBef>
              <a:buFont typeface="Wingdings" pitchFamily="2" charset="2"/>
              <a:buNone/>
            </a:pPr>
            <a:r>
              <a:rPr lang="en-US" altLang="zh-CN" sz="2800" smtClean="0">
                <a:ea typeface="隶书" pitchFamily="49" charset="-122"/>
              </a:rPr>
              <a:t>     DblNode&lt;T, E&gt; *first</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表头指针</a:t>
            </a:r>
          </a:p>
          <a:p>
            <a:pPr eaLnBrk="1" hangingPunct="1">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679D6B56-AC4C-4F01-81AC-436A9A8DFAF8}" type="slidenum">
              <a:rPr lang="en-US" altLang="zh-CN" sz="1400" smtClean="0"/>
              <a:pPr algn="ctr" eaLnBrk="1" hangingPunct="1"/>
              <a:t>135</a:t>
            </a:fld>
            <a:endParaRPr lang="en-US" altLang="zh-CN" sz="1400" smtClean="0"/>
          </a:p>
        </p:txBody>
      </p:sp>
      <p:sp>
        <p:nvSpPr>
          <p:cNvPr id="322564" name="Text Box 4"/>
          <p:cNvSpPr txBox="1">
            <a:spLocks noChangeArrowheads="1"/>
          </p:cNvSpPr>
          <p:nvPr/>
        </p:nvSpPr>
        <p:spPr bwMode="auto">
          <a:xfrm>
            <a:off x="1430338" y="660400"/>
            <a:ext cx="5961062"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lgn="ctr">
              <a:defRPr/>
            </a:pPr>
            <a:r>
              <a:rPr lang="zh-CN" altLang="en-US" sz="3600" smtClean="0">
                <a:solidFill>
                  <a:schemeClr val="tx2"/>
                </a:solidFill>
                <a:effectLst>
                  <a:outerShdw blurRad="38100" dist="38100" dir="2700000" algn="tl">
                    <a:srgbClr val="C0C0C0"/>
                  </a:outerShdw>
                </a:effectLst>
                <a:latin typeface="Times New Roman" charset="0"/>
                <a:ea typeface="华文新魏" pitchFamily="2" charset="-122"/>
              </a:rPr>
              <a:t>双向循环链表的搜索算法</a:t>
            </a:r>
            <a:endParaRPr lang="zh-CN" altLang="en-US" sz="3000" smtClean="0">
              <a:solidFill>
                <a:schemeClr val="tx2"/>
              </a:solidFill>
              <a:latin typeface="Times New Roman" charset="0"/>
              <a:ea typeface="华文新魏" pitchFamily="2" charset="-122"/>
            </a:endParaRPr>
          </a:p>
        </p:txBody>
      </p:sp>
      <p:grpSp>
        <p:nvGrpSpPr>
          <p:cNvPr id="114692" name="Group 119"/>
          <p:cNvGrpSpPr>
            <a:grpSpLocks/>
          </p:cNvGrpSpPr>
          <p:nvPr/>
        </p:nvGrpSpPr>
        <p:grpSpPr bwMode="auto">
          <a:xfrm>
            <a:off x="619125" y="1676400"/>
            <a:ext cx="7515225" cy="4333875"/>
            <a:chOff x="286" y="864"/>
            <a:chExt cx="4734" cy="2730"/>
          </a:xfrm>
        </p:grpSpPr>
        <p:sp>
          <p:nvSpPr>
            <p:cNvPr id="114693" name="Text Box 2"/>
            <p:cNvSpPr txBox="1">
              <a:spLocks noChangeArrowheads="1"/>
            </p:cNvSpPr>
            <p:nvPr/>
          </p:nvSpPr>
          <p:spPr bwMode="auto">
            <a:xfrm>
              <a:off x="3850" y="1599"/>
              <a:ext cx="1170" cy="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u="sng">
                  <a:ea typeface="隶书" pitchFamily="49" charset="-122"/>
                </a:rPr>
                <a:t>搜索成功</a:t>
              </a:r>
              <a:endParaRPr lang="zh-CN" altLang="en-US" sz="3200"/>
            </a:p>
          </p:txBody>
        </p:sp>
        <p:sp>
          <p:nvSpPr>
            <p:cNvPr id="114694" name="Text Box 3"/>
            <p:cNvSpPr txBox="1">
              <a:spLocks noChangeArrowheads="1"/>
            </p:cNvSpPr>
            <p:nvPr/>
          </p:nvSpPr>
          <p:spPr bwMode="auto">
            <a:xfrm>
              <a:off x="3552" y="3215"/>
              <a:ext cx="1427" cy="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u="sng">
                  <a:ea typeface="隶书" pitchFamily="49" charset="-122"/>
                </a:rPr>
                <a:t>搜索不成功</a:t>
              </a:r>
              <a:endParaRPr lang="zh-CN" altLang="en-US" sz="3200"/>
            </a:p>
          </p:txBody>
        </p:sp>
        <p:sp>
          <p:nvSpPr>
            <p:cNvPr id="114695" name="Rectangle 5" descr="白色大理石"/>
            <p:cNvSpPr>
              <a:spLocks noChangeArrowheads="1"/>
            </p:cNvSpPr>
            <p:nvPr/>
          </p:nvSpPr>
          <p:spPr bwMode="auto">
            <a:xfrm>
              <a:off x="1056"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696" name="Line 6"/>
            <p:cNvSpPr>
              <a:spLocks noChangeShapeType="1"/>
            </p:cNvSpPr>
            <p:nvPr/>
          </p:nvSpPr>
          <p:spPr bwMode="auto">
            <a:xfrm>
              <a:off x="1200"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7" name="Line 7"/>
            <p:cNvSpPr>
              <a:spLocks noChangeShapeType="1"/>
            </p:cNvSpPr>
            <p:nvPr/>
          </p:nvSpPr>
          <p:spPr bwMode="auto">
            <a:xfrm>
              <a:off x="1440"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8" name="Line 8"/>
            <p:cNvSpPr>
              <a:spLocks noChangeShapeType="1"/>
            </p:cNvSpPr>
            <p:nvPr/>
          </p:nvSpPr>
          <p:spPr bwMode="auto">
            <a:xfrm flipV="1">
              <a:off x="1200"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9" name="Line 9"/>
            <p:cNvSpPr>
              <a:spLocks noChangeShapeType="1"/>
            </p:cNvSpPr>
            <p:nvPr/>
          </p:nvSpPr>
          <p:spPr bwMode="auto">
            <a:xfrm flipV="1">
              <a:off x="1440"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0" name="Rectangle 10" descr="白色大理石"/>
            <p:cNvSpPr>
              <a:spLocks noChangeArrowheads="1"/>
            </p:cNvSpPr>
            <p:nvPr/>
          </p:nvSpPr>
          <p:spPr bwMode="auto">
            <a:xfrm>
              <a:off x="1824"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701" name="Line 11"/>
            <p:cNvSpPr>
              <a:spLocks noChangeShapeType="1"/>
            </p:cNvSpPr>
            <p:nvPr/>
          </p:nvSpPr>
          <p:spPr bwMode="auto">
            <a:xfrm>
              <a:off x="2208"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2" name="Line 12"/>
            <p:cNvSpPr>
              <a:spLocks noChangeShapeType="1"/>
            </p:cNvSpPr>
            <p:nvPr/>
          </p:nvSpPr>
          <p:spPr bwMode="auto">
            <a:xfrm flipV="1">
              <a:off x="196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3" name="Line 13"/>
            <p:cNvSpPr>
              <a:spLocks noChangeShapeType="1"/>
            </p:cNvSpPr>
            <p:nvPr/>
          </p:nvSpPr>
          <p:spPr bwMode="auto">
            <a:xfrm flipV="1">
              <a:off x="2208"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4" name="Line 14"/>
            <p:cNvSpPr>
              <a:spLocks noChangeShapeType="1"/>
            </p:cNvSpPr>
            <p:nvPr/>
          </p:nvSpPr>
          <p:spPr bwMode="auto">
            <a:xfrm>
              <a:off x="1968"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5" name="Rectangle 15" descr="白色大理石"/>
            <p:cNvSpPr>
              <a:spLocks noChangeArrowheads="1"/>
            </p:cNvSpPr>
            <p:nvPr/>
          </p:nvSpPr>
          <p:spPr bwMode="auto">
            <a:xfrm>
              <a:off x="2592"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706" name="Line 16"/>
            <p:cNvSpPr>
              <a:spLocks noChangeShapeType="1"/>
            </p:cNvSpPr>
            <p:nvPr/>
          </p:nvSpPr>
          <p:spPr bwMode="auto">
            <a:xfrm>
              <a:off x="2976"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7" name="Line 17"/>
            <p:cNvSpPr>
              <a:spLocks noChangeShapeType="1"/>
            </p:cNvSpPr>
            <p:nvPr/>
          </p:nvSpPr>
          <p:spPr bwMode="auto">
            <a:xfrm flipV="1">
              <a:off x="2736"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8" name="Line 18"/>
            <p:cNvSpPr>
              <a:spLocks noChangeShapeType="1"/>
            </p:cNvSpPr>
            <p:nvPr/>
          </p:nvSpPr>
          <p:spPr bwMode="auto">
            <a:xfrm flipV="1">
              <a:off x="2976"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9" name="Line 19"/>
            <p:cNvSpPr>
              <a:spLocks noChangeShapeType="1"/>
            </p:cNvSpPr>
            <p:nvPr/>
          </p:nvSpPr>
          <p:spPr bwMode="auto">
            <a:xfrm>
              <a:off x="2736"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0" name="Rectangle 20" descr="白色大理石"/>
            <p:cNvSpPr>
              <a:spLocks noChangeArrowheads="1"/>
            </p:cNvSpPr>
            <p:nvPr/>
          </p:nvSpPr>
          <p:spPr bwMode="auto">
            <a:xfrm>
              <a:off x="3360"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711" name="Line 21"/>
            <p:cNvSpPr>
              <a:spLocks noChangeShapeType="1"/>
            </p:cNvSpPr>
            <p:nvPr/>
          </p:nvSpPr>
          <p:spPr bwMode="auto">
            <a:xfrm>
              <a:off x="3744"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2" name="Line 22"/>
            <p:cNvSpPr>
              <a:spLocks noChangeShapeType="1"/>
            </p:cNvSpPr>
            <p:nvPr/>
          </p:nvSpPr>
          <p:spPr bwMode="auto">
            <a:xfrm flipV="1">
              <a:off x="3504"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3" name="Line 23"/>
            <p:cNvSpPr>
              <a:spLocks noChangeShapeType="1"/>
            </p:cNvSpPr>
            <p:nvPr/>
          </p:nvSpPr>
          <p:spPr bwMode="auto">
            <a:xfrm flipV="1">
              <a:off x="3744"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4" name="Line 24"/>
            <p:cNvSpPr>
              <a:spLocks noChangeShapeType="1"/>
            </p:cNvSpPr>
            <p:nvPr/>
          </p:nvSpPr>
          <p:spPr bwMode="auto">
            <a:xfrm>
              <a:off x="3504"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5" name="Rectangle 25" descr="白色大理石"/>
            <p:cNvSpPr>
              <a:spLocks noChangeArrowheads="1"/>
            </p:cNvSpPr>
            <p:nvPr/>
          </p:nvSpPr>
          <p:spPr bwMode="auto">
            <a:xfrm>
              <a:off x="4128" y="105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716" name="Line 26"/>
            <p:cNvSpPr>
              <a:spLocks noChangeShapeType="1"/>
            </p:cNvSpPr>
            <p:nvPr/>
          </p:nvSpPr>
          <p:spPr bwMode="auto">
            <a:xfrm>
              <a:off x="4512"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7" name="Line 27"/>
            <p:cNvSpPr>
              <a:spLocks noChangeShapeType="1"/>
            </p:cNvSpPr>
            <p:nvPr/>
          </p:nvSpPr>
          <p:spPr bwMode="auto">
            <a:xfrm flipV="1">
              <a:off x="427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8" name="Line 28"/>
            <p:cNvSpPr>
              <a:spLocks noChangeShapeType="1"/>
            </p:cNvSpPr>
            <p:nvPr/>
          </p:nvSpPr>
          <p:spPr bwMode="auto">
            <a:xfrm flipV="1">
              <a:off x="4512" y="96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9" name="Line 29"/>
            <p:cNvSpPr>
              <a:spLocks noChangeShapeType="1"/>
            </p:cNvSpPr>
            <p:nvPr/>
          </p:nvSpPr>
          <p:spPr bwMode="auto">
            <a:xfrm>
              <a:off x="4272" y="105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0" name="Line 30"/>
            <p:cNvSpPr>
              <a:spLocks noChangeShapeType="1"/>
            </p:cNvSpPr>
            <p:nvPr/>
          </p:nvSpPr>
          <p:spPr bwMode="auto">
            <a:xfrm>
              <a:off x="1632" y="110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1" name="Line 31"/>
            <p:cNvSpPr>
              <a:spLocks noChangeShapeType="1"/>
            </p:cNvSpPr>
            <p:nvPr/>
          </p:nvSpPr>
          <p:spPr bwMode="auto">
            <a:xfrm>
              <a:off x="2400" y="110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2" name="Line 32"/>
            <p:cNvSpPr>
              <a:spLocks noChangeShapeType="1"/>
            </p:cNvSpPr>
            <p:nvPr/>
          </p:nvSpPr>
          <p:spPr bwMode="auto">
            <a:xfrm>
              <a:off x="3168" y="110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3" name="Line 33"/>
            <p:cNvSpPr>
              <a:spLocks noChangeShapeType="1"/>
            </p:cNvSpPr>
            <p:nvPr/>
          </p:nvSpPr>
          <p:spPr bwMode="auto">
            <a:xfrm>
              <a:off x="3936" y="110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4" name="Line 34"/>
            <p:cNvSpPr>
              <a:spLocks noChangeShapeType="1"/>
            </p:cNvSpPr>
            <p:nvPr/>
          </p:nvSpPr>
          <p:spPr bwMode="auto">
            <a:xfrm>
              <a:off x="912" y="1104"/>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5" name="Line 35"/>
            <p:cNvSpPr>
              <a:spLocks noChangeShapeType="1"/>
            </p:cNvSpPr>
            <p:nvPr/>
          </p:nvSpPr>
          <p:spPr bwMode="auto">
            <a:xfrm>
              <a:off x="1632"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6" name="Line 36"/>
            <p:cNvSpPr>
              <a:spLocks noChangeShapeType="1"/>
            </p:cNvSpPr>
            <p:nvPr/>
          </p:nvSpPr>
          <p:spPr bwMode="auto">
            <a:xfrm flipV="1">
              <a:off x="768" y="1200"/>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7" name="Line 37"/>
            <p:cNvSpPr>
              <a:spLocks noChangeShapeType="1"/>
            </p:cNvSpPr>
            <p:nvPr/>
          </p:nvSpPr>
          <p:spPr bwMode="auto">
            <a:xfrm>
              <a:off x="2400"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8" name="Line 38"/>
            <p:cNvSpPr>
              <a:spLocks noChangeShapeType="1"/>
            </p:cNvSpPr>
            <p:nvPr/>
          </p:nvSpPr>
          <p:spPr bwMode="auto">
            <a:xfrm>
              <a:off x="3168"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9" name="Line 39"/>
            <p:cNvSpPr>
              <a:spLocks noChangeShapeType="1"/>
            </p:cNvSpPr>
            <p:nvPr/>
          </p:nvSpPr>
          <p:spPr bwMode="auto">
            <a:xfrm>
              <a:off x="3936"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0" name="Line 40"/>
            <p:cNvSpPr>
              <a:spLocks noChangeShapeType="1"/>
            </p:cNvSpPr>
            <p:nvPr/>
          </p:nvSpPr>
          <p:spPr bwMode="auto">
            <a:xfrm>
              <a:off x="4704" y="124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1" name="Line 41"/>
            <p:cNvSpPr>
              <a:spLocks noChangeShapeType="1"/>
            </p:cNvSpPr>
            <p:nvPr/>
          </p:nvSpPr>
          <p:spPr bwMode="auto">
            <a:xfrm>
              <a:off x="4896" y="1248"/>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2" name="Line 42"/>
            <p:cNvSpPr>
              <a:spLocks noChangeShapeType="1"/>
            </p:cNvSpPr>
            <p:nvPr/>
          </p:nvSpPr>
          <p:spPr bwMode="auto">
            <a:xfrm>
              <a:off x="912" y="1296"/>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3" name="Line 43"/>
            <p:cNvSpPr>
              <a:spLocks noChangeShapeType="1"/>
            </p:cNvSpPr>
            <p:nvPr/>
          </p:nvSpPr>
          <p:spPr bwMode="auto">
            <a:xfrm flipH="1">
              <a:off x="912" y="1488"/>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4" name="Line 44"/>
            <p:cNvSpPr>
              <a:spLocks noChangeShapeType="1"/>
            </p:cNvSpPr>
            <p:nvPr/>
          </p:nvSpPr>
          <p:spPr bwMode="auto">
            <a:xfrm>
              <a:off x="912" y="1296"/>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5" name="Line 45"/>
            <p:cNvSpPr>
              <a:spLocks noChangeShapeType="1"/>
            </p:cNvSpPr>
            <p:nvPr/>
          </p:nvSpPr>
          <p:spPr bwMode="auto">
            <a:xfrm flipH="1">
              <a:off x="912" y="86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6" name="Line 46"/>
            <p:cNvSpPr>
              <a:spLocks noChangeShapeType="1"/>
            </p:cNvSpPr>
            <p:nvPr/>
          </p:nvSpPr>
          <p:spPr bwMode="auto">
            <a:xfrm>
              <a:off x="912" y="86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7" name="Line 47"/>
            <p:cNvSpPr>
              <a:spLocks noChangeShapeType="1"/>
            </p:cNvSpPr>
            <p:nvPr/>
          </p:nvSpPr>
          <p:spPr bwMode="auto">
            <a:xfrm>
              <a:off x="4896" y="86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8" name="Line 48"/>
            <p:cNvSpPr>
              <a:spLocks noChangeShapeType="1"/>
            </p:cNvSpPr>
            <p:nvPr/>
          </p:nvSpPr>
          <p:spPr bwMode="auto">
            <a:xfrm>
              <a:off x="4704" y="1104"/>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9" name="Text Box 49"/>
            <p:cNvSpPr txBox="1">
              <a:spLocks noChangeArrowheads="1"/>
            </p:cNvSpPr>
            <p:nvPr/>
          </p:nvSpPr>
          <p:spPr bwMode="auto">
            <a:xfrm>
              <a:off x="302" y="1008"/>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114740" name="Rectangle 50" descr="白色大理石"/>
            <p:cNvSpPr>
              <a:spLocks noChangeArrowheads="1"/>
            </p:cNvSpPr>
            <p:nvPr/>
          </p:nvSpPr>
          <p:spPr bwMode="auto">
            <a:xfrm>
              <a:off x="1056"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741" name="Line 51"/>
            <p:cNvSpPr>
              <a:spLocks noChangeShapeType="1"/>
            </p:cNvSpPr>
            <p:nvPr/>
          </p:nvSpPr>
          <p:spPr bwMode="auto">
            <a:xfrm>
              <a:off x="1440"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2" name="Line 52"/>
            <p:cNvSpPr>
              <a:spLocks noChangeShapeType="1"/>
            </p:cNvSpPr>
            <p:nvPr/>
          </p:nvSpPr>
          <p:spPr bwMode="auto">
            <a:xfrm flipV="1">
              <a:off x="1200"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3" name="Line 53"/>
            <p:cNvSpPr>
              <a:spLocks noChangeShapeType="1"/>
            </p:cNvSpPr>
            <p:nvPr/>
          </p:nvSpPr>
          <p:spPr bwMode="auto">
            <a:xfrm flipV="1">
              <a:off x="1440"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4" name="Line 54"/>
            <p:cNvSpPr>
              <a:spLocks noChangeShapeType="1"/>
            </p:cNvSpPr>
            <p:nvPr/>
          </p:nvSpPr>
          <p:spPr bwMode="auto">
            <a:xfrm>
              <a:off x="1200"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5" name="Rectangle 55" descr="白色大理石"/>
            <p:cNvSpPr>
              <a:spLocks noChangeArrowheads="1"/>
            </p:cNvSpPr>
            <p:nvPr/>
          </p:nvSpPr>
          <p:spPr bwMode="auto">
            <a:xfrm>
              <a:off x="1824"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746" name="Line 56"/>
            <p:cNvSpPr>
              <a:spLocks noChangeShapeType="1"/>
            </p:cNvSpPr>
            <p:nvPr/>
          </p:nvSpPr>
          <p:spPr bwMode="auto">
            <a:xfrm>
              <a:off x="2208"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7" name="Line 57"/>
            <p:cNvSpPr>
              <a:spLocks noChangeShapeType="1"/>
            </p:cNvSpPr>
            <p:nvPr/>
          </p:nvSpPr>
          <p:spPr bwMode="auto">
            <a:xfrm flipV="1">
              <a:off x="1968"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8" name="Line 58"/>
            <p:cNvSpPr>
              <a:spLocks noChangeShapeType="1"/>
            </p:cNvSpPr>
            <p:nvPr/>
          </p:nvSpPr>
          <p:spPr bwMode="auto">
            <a:xfrm flipV="1">
              <a:off x="2208"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9" name="Line 59"/>
            <p:cNvSpPr>
              <a:spLocks noChangeShapeType="1"/>
            </p:cNvSpPr>
            <p:nvPr/>
          </p:nvSpPr>
          <p:spPr bwMode="auto">
            <a:xfrm>
              <a:off x="1968"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0" name="Rectangle 60" descr="白色大理石"/>
            <p:cNvSpPr>
              <a:spLocks noChangeArrowheads="1"/>
            </p:cNvSpPr>
            <p:nvPr/>
          </p:nvSpPr>
          <p:spPr bwMode="auto">
            <a:xfrm>
              <a:off x="2592"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751" name="Line 61"/>
            <p:cNvSpPr>
              <a:spLocks noChangeShapeType="1"/>
            </p:cNvSpPr>
            <p:nvPr/>
          </p:nvSpPr>
          <p:spPr bwMode="auto">
            <a:xfrm>
              <a:off x="2976"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2" name="Line 62"/>
            <p:cNvSpPr>
              <a:spLocks noChangeShapeType="1"/>
            </p:cNvSpPr>
            <p:nvPr/>
          </p:nvSpPr>
          <p:spPr bwMode="auto">
            <a:xfrm flipV="1">
              <a:off x="2736"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3" name="Line 63"/>
            <p:cNvSpPr>
              <a:spLocks noChangeShapeType="1"/>
            </p:cNvSpPr>
            <p:nvPr/>
          </p:nvSpPr>
          <p:spPr bwMode="auto">
            <a:xfrm flipV="1">
              <a:off x="2976"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4" name="Line 64"/>
            <p:cNvSpPr>
              <a:spLocks noChangeShapeType="1"/>
            </p:cNvSpPr>
            <p:nvPr/>
          </p:nvSpPr>
          <p:spPr bwMode="auto">
            <a:xfrm>
              <a:off x="2736"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5" name="Rectangle 65" descr="白色大理石"/>
            <p:cNvSpPr>
              <a:spLocks noChangeArrowheads="1"/>
            </p:cNvSpPr>
            <p:nvPr/>
          </p:nvSpPr>
          <p:spPr bwMode="auto">
            <a:xfrm>
              <a:off x="3360"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756" name="Line 66"/>
            <p:cNvSpPr>
              <a:spLocks noChangeShapeType="1"/>
            </p:cNvSpPr>
            <p:nvPr/>
          </p:nvSpPr>
          <p:spPr bwMode="auto">
            <a:xfrm>
              <a:off x="3744"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7" name="Line 67"/>
            <p:cNvSpPr>
              <a:spLocks noChangeShapeType="1"/>
            </p:cNvSpPr>
            <p:nvPr/>
          </p:nvSpPr>
          <p:spPr bwMode="auto">
            <a:xfrm flipV="1">
              <a:off x="3504"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8" name="Line 68"/>
            <p:cNvSpPr>
              <a:spLocks noChangeShapeType="1"/>
            </p:cNvSpPr>
            <p:nvPr/>
          </p:nvSpPr>
          <p:spPr bwMode="auto">
            <a:xfrm flipV="1">
              <a:off x="3744"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9" name="Line 69"/>
            <p:cNvSpPr>
              <a:spLocks noChangeShapeType="1"/>
            </p:cNvSpPr>
            <p:nvPr/>
          </p:nvSpPr>
          <p:spPr bwMode="auto">
            <a:xfrm>
              <a:off x="3504"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0" name="Rectangle 70" descr="白色大理石"/>
            <p:cNvSpPr>
              <a:spLocks noChangeArrowheads="1"/>
            </p:cNvSpPr>
            <p:nvPr/>
          </p:nvSpPr>
          <p:spPr bwMode="auto">
            <a:xfrm>
              <a:off x="4128" y="249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4761" name="Line 71"/>
            <p:cNvSpPr>
              <a:spLocks noChangeShapeType="1"/>
            </p:cNvSpPr>
            <p:nvPr/>
          </p:nvSpPr>
          <p:spPr bwMode="auto">
            <a:xfrm>
              <a:off x="4512"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2" name="Line 72"/>
            <p:cNvSpPr>
              <a:spLocks noChangeShapeType="1"/>
            </p:cNvSpPr>
            <p:nvPr/>
          </p:nvSpPr>
          <p:spPr bwMode="auto">
            <a:xfrm flipV="1">
              <a:off x="427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3" name="Line 73"/>
            <p:cNvSpPr>
              <a:spLocks noChangeShapeType="1"/>
            </p:cNvSpPr>
            <p:nvPr/>
          </p:nvSpPr>
          <p:spPr bwMode="auto">
            <a:xfrm flipV="1">
              <a:off x="4512" y="24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4" name="Line 74"/>
            <p:cNvSpPr>
              <a:spLocks noChangeShapeType="1"/>
            </p:cNvSpPr>
            <p:nvPr/>
          </p:nvSpPr>
          <p:spPr bwMode="auto">
            <a:xfrm>
              <a:off x="4272" y="24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5" name="Line 75"/>
            <p:cNvSpPr>
              <a:spLocks noChangeShapeType="1"/>
            </p:cNvSpPr>
            <p:nvPr/>
          </p:nvSpPr>
          <p:spPr bwMode="auto">
            <a:xfrm>
              <a:off x="1632" y="254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6" name="Line 76"/>
            <p:cNvSpPr>
              <a:spLocks noChangeShapeType="1"/>
            </p:cNvSpPr>
            <p:nvPr/>
          </p:nvSpPr>
          <p:spPr bwMode="auto">
            <a:xfrm>
              <a:off x="2400" y="254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7" name="Line 77"/>
            <p:cNvSpPr>
              <a:spLocks noChangeShapeType="1"/>
            </p:cNvSpPr>
            <p:nvPr/>
          </p:nvSpPr>
          <p:spPr bwMode="auto">
            <a:xfrm>
              <a:off x="3168" y="254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8" name="Line 78"/>
            <p:cNvSpPr>
              <a:spLocks noChangeShapeType="1"/>
            </p:cNvSpPr>
            <p:nvPr/>
          </p:nvSpPr>
          <p:spPr bwMode="auto">
            <a:xfrm>
              <a:off x="3936" y="254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9" name="Line 79"/>
            <p:cNvSpPr>
              <a:spLocks noChangeShapeType="1"/>
            </p:cNvSpPr>
            <p:nvPr/>
          </p:nvSpPr>
          <p:spPr bwMode="auto">
            <a:xfrm>
              <a:off x="912" y="2544"/>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0" name="Line 80"/>
            <p:cNvSpPr>
              <a:spLocks noChangeShapeType="1"/>
            </p:cNvSpPr>
            <p:nvPr/>
          </p:nvSpPr>
          <p:spPr bwMode="auto">
            <a:xfrm>
              <a:off x="1632"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1" name="Line 81"/>
            <p:cNvSpPr>
              <a:spLocks noChangeShapeType="1"/>
            </p:cNvSpPr>
            <p:nvPr/>
          </p:nvSpPr>
          <p:spPr bwMode="auto">
            <a:xfrm flipV="1">
              <a:off x="768" y="2640"/>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2" name="Line 82"/>
            <p:cNvSpPr>
              <a:spLocks noChangeShapeType="1"/>
            </p:cNvSpPr>
            <p:nvPr/>
          </p:nvSpPr>
          <p:spPr bwMode="auto">
            <a:xfrm>
              <a:off x="2400"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3" name="Line 83"/>
            <p:cNvSpPr>
              <a:spLocks noChangeShapeType="1"/>
            </p:cNvSpPr>
            <p:nvPr/>
          </p:nvSpPr>
          <p:spPr bwMode="auto">
            <a:xfrm>
              <a:off x="3168"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4" name="Line 84"/>
            <p:cNvSpPr>
              <a:spLocks noChangeShapeType="1"/>
            </p:cNvSpPr>
            <p:nvPr/>
          </p:nvSpPr>
          <p:spPr bwMode="auto">
            <a:xfrm>
              <a:off x="3936"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5" name="Line 85"/>
            <p:cNvSpPr>
              <a:spLocks noChangeShapeType="1"/>
            </p:cNvSpPr>
            <p:nvPr/>
          </p:nvSpPr>
          <p:spPr bwMode="auto">
            <a:xfrm>
              <a:off x="4704" y="268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6" name="Line 86"/>
            <p:cNvSpPr>
              <a:spLocks noChangeShapeType="1"/>
            </p:cNvSpPr>
            <p:nvPr/>
          </p:nvSpPr>
          <p:spPr bwMode="auto">
            <a:xfrm>
              <a:off x="4896" y="2688"/>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7" name="Line 87"/>
            <p:cNvSpPr>
              <a:spLocks noChangeShapeType="1"/>
            </p:cNvSpPr>
            <p:nvPr/>
          </p:nvSpPr>
          <p:spPr bwMode="auto">
            <a:xfrm>
              <a:off x="912" y="2736"/>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8" name="Line 88"/>
            <p:cNvSpPr>
              <a:spLocks noChangeShapeType="1"/>
            </p:cNvSpPr>
            <p:nvPr/>
          </p:nvSpPr>
          <p:spPr bwMode="auto">
            <a:xfrm flipH="1">
              <a:off x="912" y="2928"/>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9" name="Line 89"/>
            <p:cNvSpPr>
              <a:spLocks noChangeShapeType="1"/>
            </p:cNvSpPr>
            <p:nvPr/>
          </p:nvSpPr>
          <p:spPr bwMode="auto">
            <a:xfrm>
              <a:off x="912" y="2736"/>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80" name="Line 90"/>
            <p:cNvSpPr>
              <a:spLocks noChangeShapeType="1"/>
            </p:cNvSpPr>
            <p:nvPr/>
          </p:nvSpPr>
          <p:spPr bwMode="auto">
            <a:xfrm flipH="1">
              <a:off x="912" y="230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81" name="Line 91"/>
            <p:cNvSpPr>
              <a:spLocks noChangeShapeType="1"/>
            </p:cNvSpPr>
            <p:nvPr/>
          </p:nvSpPr>
          <p:spPr bwMode="auto">
            <a:xfrm>
              <a:off x="912" y="230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82" name="Line 92"/>
            <p:cNvSpPr>
              <a:spLocks noChangeShapeType="1"/>
            </p:cNvSpPr>
            <p:nvPr/>
          </p:nvSpPr>
          <p:spPr bwMode="auto">
            <a:xfrm>
              <a:off x="4896" y="230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83" name="Line 93"/>
            <p:cNvSpPr>
              <a:spLocks noChangeShapeType="1"/>
            </p:cNvSpPr>
            <p:nvPr/>
          </p:nvSpPr>
          <p:spPr bwMode="auto">
            <a:xfrm>
              <a:off x="4704" y="2544"/>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84" name="Text Box 94"/>
            <p:cNvSpPr txBox="1">
              <a:spLocks noChangeArrowheads="1"/>
            </p:cNvSpPr>
            <p:nvPr/>
          </p:nvSpPr>
          <p:spPr bwMode="auto">
            <a:xfrm>
              <a:off x="302" y="2448"/>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114785" name="Text Box 95"/>
            <p:cNvSpPr txBox="1">
              <a:spLocks noChangeArrowheads="1"/>
            </p:cNvSpPr>
            <p:nvPr/>
          </p:nvSpPr>
          <p:spPr bwMode="auto">
            <a:xfrm>
              <a:off x="1936"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31</a:t>
              </a:r>
              <a:endParaRPr lang="en-US" altLang="zh-CN" sz="2800"/>
            </a:p>
          </p:txBody>
        </p:sp>
        <p:sp>
          <p:nvSpPr>
            <p:cNvPr id="114786" name="Text Box 96"/>
            <p:cNvSpPr txBox="1">
              <a:spLocks noChangeArrowheads="1"/>
            </p:cNvSpPr>
            <p:nvPr/>
          </p:nvSpPr>
          <p:spPr bwMode="auto">
            <a:xfrm>
              <a:off x="1936"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31</a:t>
              </a:r>
              <a:endParaRPr lang="en-US" altLang="zh-CN" sz="2800"/>
            </a:p>
          </p:txBody>
        </p:sp>
        <p:sp>
          <p:nvSpPr>
            <p:cNvPr id="114787" name="Text Box 97"/>
            <p:cNvSpPr txBox="1">
              <a:spLocks noChangeArrowheads="1"/>
            </p:cNvSpPr>
            <p:nvPr/>
          </p:nvSpPr>
          <p:spPr bwMode="auto">
            <a:xfrm>
              <a:off x="2704"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48</a:t>
              </a:r>
              <a:endParaRPr lang="en-US" altLang="zh-CN" sz="2800"/>
            </a:p>
          </p:txBody>
        </p:sp>
        <p:sp>
          <p:nvSpPr>
            <p:cNvPr id="114788" name="Text Box 98"/>
            <p:cNvSpPr txBox="1">
              <a:spLocks noChangeArrowheads="1"/>
            </p:cNvSpPr>
            <p:nvPr/>
          </p:nvSpPr>
          <p:spPr bwMode="auto">
            <a:xfrm>
              <a:off x="2704"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48</a:t>
              </a:r>
              <a:endParaRPr lang="en-US" altLang="zh-CN" sz="2800"/>
            </a:p>
          </p:txBody>
        </p:sp>
        <p:sp>
          <p:nvSpPr>
            <p:cNvPr id="114789" name="Text Box 99"/>
            <p:cNvSpPr txBox="1">
              <a:spLocks noChangeArrowheads="1"/>
            </p:cNvSpPr>
            <p:nvPr/>
          </p:nvSpPr>
          <p:spPr bwMode="auto">
            <a:xfrm>
              <a:off x="3472"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15</a:t>
              </a:r>
              <a:endParaRPr lang="en-US" altLang="zh-CN" sz="2800"/>
            </a:p>
          </p:txBody>
        </p:sp>
        <p:sp>
          <p:nvSpPr>
            <p:cNvPr id="114790" name="Text Box 100"/>
            <p:cNvSpPr txBox="1">
              <a:spLocks noChangeArrowheads="1"/>
            </p:cNvSpPr>
            <p:nvPr/>
          </p:nvSpPr>
          <p:spPr bwMode="auto">
            <a:xfrm>
              <a:off x="3472"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15</a:t>
              </a:r>
              <a:endParaRPr lang="en-US" altLang="zh-CN" sz="2800"/>
            </a:p>
          </p:txBody>
        </p:sp>
        <p:sp>
          <p:nvSpPr>
            <p:cNvPr id="114791" name="Text Box 101"/>
            <p:cNvSpPr txBox="1">
              <a:spLocks noChangeArrowheads="1"/>
            </p:cNvSpPr>
            <p:nvPr/>
          </p:nvSpPr>
          <p:spPr bwMode="auto">
            <a:xfrm>
              <a:off x="4240" y="105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57</a:t>
              </a:r>
              <a:endParaRPr lang="en-US" altLang="zh-CN" sz="2800"/>
            </a:p>
          </p:txBody>
        </p:sp>
        <p:sp>
          <p:nvSpPr>
            <p:cNvPr id="114792" name="Text Box 102"/>
            <p:cNvSpPr txBox="1">
              <a:spLocks noChangeArrowheads="1"/>
            </p:cNvSpPr>
            <p:nvPr/>
          </p:nvSpPr>
          <p:spPr bwMode="auto">
            <a:xfrm>
              <a:off x="4240" y="250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57</a:t>
              </a:r>
              <a:endParaRPr lang="en-US" altLang="zh-CN" sz="2800"/>
            </a:p>
          </p:txBody>
        </p:sp>
        <p:sp>
          <p:nvSpPr>
            <p:cNvPr id="114793" name="Text Box 103"/>
            <p:cNvSpPr txBox="1">
              <a:spLocks noChangeArrowheads="1"/>
            </p:cNvSpPr>
            <p:nvPr/>
          </p:nvSpPr>
          <p:spPr bwMode="auto">
            <a:xfrm>
              <a:off x="286" y="1555"/>
              <a:ext cx="86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latin typeface="Arial Narrow" pitchFamily="34" charset="0"/>
                  <a:ea typeface="仿宋_GB2312" pitchFamily="49" charset="-122"/>
                </a:rPr>
                <a:t>搜索</a:t>
              </a:r>
              <a:r>
                <a:rPr lang="en-US" altLang="zh-CN" sz="3200">
                  <a:latin typeface="Arial Narrow" pitchFamily="34" charset="0"/>
                  <a:ea typeface="仿宋_GB2312" pitchFamily="49" charset="-122"/>
                </a:rPr>
                <a:t>15</a:t>
              </a:r>
              <a:endParaRPr lang="en-US" altLang="zh-CN"/>
            </a:p>
          </p:txBody>
        </p:sp>
        <p:sp>
          <p:nvSpPr>
            <p:cNvPr id="114794" name="Line 104"/>
            <p:cNvSpPr>
              <a:spLocks noChangeShapeType="1"/>
            </p:cNvSpPr>
            <p:nvPr/>
          </p:nvSpPr>
          <p:spPr bwMode="auto">
            <a:xfrm flipV="1">
              <a:off x="2064" y="139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5" name="Line 105"/>
            <p:cNvSpPr>
              <a:spLocks noChangeShapeType="1"/>
            </p:cNvSpPr>
            <p:nvPr/>
          </p:nvSpPr>
          <p:spPr bwMode="auto">
            <a:xfrm flipV="1">
              <a:off x="2832" y="139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6" name="Line 106"/>
            <p:cNvSpPr>
              <a:spLocks noChangeShapeType="1"/>
            </p:cNvSpPr>
            <p:nvPr/>
          </p:nvSpPr>
          <p:spPr bwMode="auto">
            <a:xfrm flipV="1">
              <a:off x="3600" y="139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7" name="Text Box 107"/>
            <p:cNvSpPr txBox="1">
              <a:spLocks noChangeArrowheads="1"/>
            </p:cNvSpPr>
            <p:nvPr/>
          </p:nvSpPr>
          <p:spPr bwMode="auto">
            <a:xfrm>
              <a:off x="2095" y="1440"/>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14798" name="Text Box 108"/>
            <p:cNvSpPr txBox="1">
              <a:spLocks noChangeArrowheads="1"/>
            </p:cNvSpPr>
            <p:nvPr/>
          </p:nvSpPr>
          <p:spPr bwMode="auto">
            <a:xfrm>
              <a:off x="2863" y="1440"/>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14799" name="Text Box 109"/>
            <p:cNvSpPr txBox="1">
              <a:spLocks noChangeArrowheads="1"/>
            </p:cNvSpPr>
            <p:nvPr/>
          </p:nvSpPr>
          <p:spPr bwMode="auto">
            <a:xfrm>
              <a:off x="3609" y="1497"/>
              <a:ext cx="2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sym typeface="Symbol" pitchFamily="18" charset="2"/>
                </a:rPr>
                <a:t></a:t>
              </a:r>
              <a:endParaRPr lang="en-US" altLang="zh-CN"/>
            </a:p>
          </p:txBody>
        </p:sp>
        <p:sp>
          <p:nvSpPr>
            <p:cNvPr id="114800" name="Text Box 110"/>
            <p:cNvSpPr txBox="1">
              <a:spLocks noChangeArrowheads="1"/>
            </p:cNvSpPr>
            <p:nvPr/>
          </p:nvSpPr>
          <p:spPr bwMode="auto">
            <a:xfrm>
              <a:off x="288" y="2995"/>
              <a:ext cx="86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200">
                  <a:latin typeface="Arial Narrow" pitchFamily="34" charset="0"/>
                  <a:ea typeface="仿宋_GB2312" pitchFamily="49" charset="-122"/>
                </a:rPr>
                <a:t>搜索</a:t>
              </a:r>
              <a:r>
                <a:rPr lang="en-US" altLang="zh-CN" sz="3200">
                  <a:latin typeface="Arial Narrow" pitchFamily="34" charset="0"/>
                  <a:ea typeface="仿宋_GB2312" pitchFamily="49" charset="-122"/>
                </a:rPr>
                <a:t>25</a:t>
              </a:r>
              <a:endParaRPr lang="en-US" altLang="zh-CN"/>
            </a:p>
          </p:txBody>
        </p:sp>
        <p:sp>
          <p:nvSpPr>
            <p:cNvPr id="114801" name="Line 111"/>
            <p:cNvSpPr>
              <a:spLocks noChangeShapeType="1"/>
            </p:cNvSpPr>
            <p:nvPr/>
          </p:nvSpPr>
          <p:spPr bwMode="auto">
            <a:xfrm flipV="1">
              <a:off x="2064"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02" name="Text Box 112"/>
            <p:cNvSpPr txBox="1">
              <a:spLocks noChangeArrowheads="1"/>
            </p:cNvSpPr>
            <p:nvPr/>
          </p:nvSpPr>
          <p:spPr bwMode="auto">
            <a:xfrm>
              <a:off x="2095" y="2899"/>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14803" name="Line 113"/>
            <p:cNvSpPr>
              <a:spLocks noChangeShapeType="1"/>
            </p:cNvSpPr>
            <p:nvPr/>
          </p:nvSpPr>
          <p:spPr bwMode="auto">
            <a:xfrm flipV="1">
              <a:off x="2832"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04" name="Text Box 114"/>
            <p:cNvSpPr txBox="1">
              <a:spLocks noChangeArrowheads="1"/>
            </p:cNvSpPr>
            <p:nvPr/>
          </p:nvSpPr>
          <p:spPr bwMode="auto">
            <a:xfrm>
              <a:off x="2863" y="2899"/>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14805" name="Line 115"/>
            <p:cNvSpPr>
              <a:spLocks noChangeShapeType="1"/>
            </p:cNvSpPr>
            <p:nvPr/>
          </p:nvSpPr>
          <p:spPr bwMode="auto">
            <a:xfrm flipV="1">
              <a:off x="3600"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06" name="Text Box 116"/>
            <p:cNvSpPr txBox="1">
              <a:spLocks noChangeArrowheads="1"/>
            </p:cNvSpPr>
            <p:nvPr/>
          </p:nvSpPr>
          <p:spPr bwMode="auto">
            <a:xfrm>
              <a:off x="3631" y="2899"/>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sp>
          <p:nvSpPr>
            <p:cNvPr id="114807" name="Line 117"/>
            <p:cNvSpPr>
              <a:spLocks noChangeShapeType="1"/>
            </p:cNvSpPr>
            <p:nvPr/>
          </p:nvSpPr>
          <p:spPr bwMode="auto">
            <a:xfrm flipV="1">
              <a:off x="4368" y="2851"/>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08" name="Text Box 118"/>
            <p:cNvSpPr txBox="1">
              <a:spLocks noChangeArrowheads="1"/>
            </p:cNvSpPr>
            <p:nvPr/>
          </p:nvSpPr>
          <p:spPr bwMode="auto">
            <a:xfrm>
              <a:off x="4399" y="2899"/>
              <a:ext cx="25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sym typeface="Symbol" pitchFamily="18" charset="2"/>
                </a:rPr>
                <a:t></a:t>
              </a:r>
              <a:endParaRPr lang="en-US" altLang="zh-CN"/>
            </a:p>
          </p:txBody>
        </p:sp>
      </p:grpSp>
    </p:spTree>
  </p:cSld>
  <p:clrMapOvr>
    <a:masterClrMapping/>
  </p:clrMapOvr>
  <p:transition>
    <p:wipe dir="d"/>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B947C70D-9F88-4BFA-A4D6-5B6BF4A62443}" type="slidenum">
              <a:rPr lang="en-US" altLang="zh-CN" sz="1400" smtClean="0"/>
              <a:pPr algn="ctr" eaLnBrk="1" hangingPunct="1"/>
              <a:t>136</a:t>
            </a:fld>
            <a:endParaRPr lang="en-US" altLang="zh-CN" sz="1400" smtClean="0"/>
          </a:p>
        </p:txBody>
      </p:sp>
      <p:sp>
        <p:nvSpPr>
          <p:cNvPr id="115715" name="Rectangle 3"/>
          <p:cNvSpPr>
            <a:spLocks noGrp="1" noChangeArrowheads="1"/>
          </p:cNvSpPr>
          <p:nvPr>
            <p:ph type="title"/>
          </p:nvPr>
        </p:nvSpPr>
        <p:spPr>
          <a:xfrm>
            <a:off x="457200" y="406400"/>
            <a:ext cx="8229600" cy="995363"/>
          </a:xfrm>
        </p:spPr>
        <p:txBody>
          <a:bodyPr/>
          <a:lstStyle/>
          <a:p>
            <a:pPr eaLnBrk="1" hangingPunct="1"/>
            <a:r>
              <a:rPr lang="zh-CN" altLang="en-US" sz="3600" b="1" smtClean="0">
                <a:ea typeface="华文新魏" pitchFamily="2" charset="-122"/>
              </a:rPr>
              <a:t>双向循环链表的搜索算法</a:t>
            </a:r>
          </a:p>
        </p:txBody>
      </p:sp>
      <p:sp>
        <p:nvSpPr>
          <p:cNvPr id="115716" name="Rectangle 4"/>
          <p:cNvSpPr>
            <a:spLocks noGrp="1" noChangeArrowheads="1"/>
          </p:cNvSpPr>
          <p:nvPr>
            <p:ph type="body" idx="1"/>
          </p:nvPr>
        </p:nvSpPr>
        <p:spPr>
          <a:xfrm>
            <a:off x="622300" y="1276350"/>
            <a:ext cx="8229600" cy="5151438"/>
          </a:xfrm>
        </p:spPr>
        <p:txBody>
          <a:bodyPr/>
          <a:lstStyle/>
          <a:p>
            <a:pPr eaLnBrk="1" hangingPunct="1">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 class</a:t>
            </a:r>
            <a:r>
              <a:rPr lang="en-US" altLang="zh-CN" sz="2800" smtClean="0">
                <a:ea typeface="隶书" pitchFamily="49" charset="-122"/>
              </a:rPr>
              <a:t> E</a:t>
            </a:r>
            <a:r>
              <a:rPr lang="en-US" altLang="zh-CN" sz="2800" b="1" smtClean="0">
                <a:ea typeface="隶书" pitchFamily="49" charset="-122"/>
              </a:rPr>
              <a:t>&gt;</a:t>
            </a:r>
          </a:p>
          <a:p>
            <a:pPr eaLnBrk="1" hangingPunct="1">
              <a:spcBef>
                <a:spcPct val="0"/>
              </a:spcBef>
              <a:buFont typeface="Wingdings" pitchFamily="2" charset="2"/>
              <a:buNone/>
            </a:pPr>
            <a:r>
              <a:rPr lang="en-US" altLang="zh-CN" sz="2800" smtClean="0">
                <a:ea typeface="隶书" pitchFamily="49" charset="-122"/>
              </a:rPr>
              <a:t>DblNode&lt;T, E&gt; *DblList&lt;T, E&gt;</a:t>
            </a:r>
            <a:r>
              <a:rPr lang="en-US" altLang="zh-CN" sz="2800" b="1" smtClean="0">
                <a:ea typeface="隶书" pitchFamily="49" charset="-122"/>
              </a:rPr>
              <a:t>::</a:t>
            </a:r>
            <a:r>
              <a:rPr lang="en-US" altLang="zh-CN" sz="2800" smtClean="0">
                <a:ea typeface="隶书" pitchFamily="49" charset="-122"/>
              </a:rPr>
              <a:t>Search (T x, </a:t>
            </a:r>
            <a:r>
              <a:rPr lang="en-US" altLang="zh-CN" sz="2800" b="1" smtClean="0">
                <a:ea typeface="隶书" pitchFamily="49" charset="-122"/>
              </a:rPr>
              <a:t>int</a:t>
            </a:r>
            <a:r>
              <a:rPr lang="en-US" altLang="zh-CN" sz="2800" smtClean="0">
                <a:ea typeface="隶书" pitchFamily="49" charset="-122"/>
              </a:rPr>
              <a:t> d) </a:t>
            </a:r>
            <a:r>
              <a:rPr lang="en-US" altLang="zh-CN" sz="2800" b="1" smtClean="0">
                <a:ea typeface="隶书" pitchFamily="49" charset="-122"/>
              </a:rPr>
              <a:t>{</a:t>
            </a:r>
            <a:endParaRPr lang="en-US" altLang="zh-CN" sz="2800" smtClean="0">
              <a:ea typeface="隶书" pitchFamily="49" charset="-122"/>
            </a:endParaRP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在双向循环链表中寻找其值等于</a:t>
            </a:r>
            <a:r>
              <a:rPr lang="en-US" altLang="zh-CN" sz="2800" smtClean="0">
                <a:solidFill>
                  <a:schemeClr val="tx2"/>
                </a:solidFill>
                <a:ea typeface="隶书" pitchFamily="49" charset="-122"/>
              </a:rPr>
              <a:t>x</a:t>
            </a:r>
            <a:r>
              <a:rPr lang="zh-CN" altLang="en-US" sz="2800" smtClean="0">
                <a:solidFill>
                  <a:schemeClr val="tx2"/>
                </a:solidFill>
                <a:ea typeface="隶书" pitchFamily="49" charset="-122"/>
              </a:rPr>
              <a:t>的结点。</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DblNode&lt;T,E&gt; *current = (d == 0)</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first</a:t>
            </a:r>
            <a:r>
              <a:rPr lang="en-US" altLang="zh-CN" sz="2800" smtClean="0">
                <a:latin typeface="楷体_GB2312" pitchFamily="49" charset="-122"/>
                <a:ea typeface="楷体_GB2312" pitchFamily="49" charset="-122"/>
              </a:rPr>
              <a:t>-&gt;</a:t>
            </a:r>
            <a:r>
              <a:rPr lang="en-US" altLang="zh-CN" sz="2800" smtClean="0">
                <a:ea typeface="隶书" pitchFamily="49" charset="-122"/>
              </a:rPr>
              <a:t>lLink </a:t>
            </a:r>
            <a:r>
              <a:rPr lang="en-US" altLang="zh-CN" sz="2800" b="1" smtClean="0">
                <a:ea typeface="隶书" pitchFamily="49" charset="-122"/>
              </a:rPr>
              <a:t>: </a:t>
            </a:r>
            <a:r>
              <a:rPr lang="en-US" altLang="zh-CN" sz="2800" smtClean="0">
                <a:ea typeface="隶书" pitchFamily="49" charset="-122"/>
              </a:rPr>
              <a:t>first</a:t>
            </a:r>
            <a:r>
              <a:rPr lang="en-US" altLang="zh-CN" sz="2800" smtClean="0">
                <a:latin typeface="楷体_GB2312" pitchFamily="49" charset="-122"/>
                <a:ea typeface="楷体_GB2312" pitchFamily="49" charset="-122"/>
              </a:rPr>
              <a:t>-&gt;</a:t>
            </a:r>
            <a:r>
              <a:rPr lang="en-US" altLang="zh-CN" sz="2800" smtClean="0">
                <a:ea typeface="隶书" pitchFamily="49" charset="-122"/>
              </a:rPr>
              <a:t>rLink</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按</a:t>
            </a:r>
            <a:r>
              <a:rPr lang="en-US" altLang="zh-CN" sz="2800" smtClean="0">
                <a:solidFill>
                  <a:schemeClr val="tx2"/>
                </a:solidFill>
                <a:ea typeface="隶书" pitchFamily="49" charset="-122"/>
              </a:rPr>
              <a:t>d</a:t>
            </a:r>
            <a:r>
              <a:rPr lang="zh-CN" altLang="en-US" sz="2800" smtClean="0">
                <a:solidFill>
                  <a:schemeClr val="tx2"/>
                </a:solidFill>
                <a:ea typeface="隶书" pitchFamily="49" charset="-122"/>
              </a:rPr>
              <a:t>确定搜索方向</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while </a:t>
            </a:r>
            <a:r>
              <a:rPr lang="en-US" altLang="zh-CN" sz="2800" smtClean="0">
                <a:ea typeface="隶书" pitchFamily="49" charset="-122"/>
              </a:rPr>
              <a:t>( </a:t>
            </a:r>
            <a:r>
              <a:rPr lang="en-US" altLang="zh-CN" sz="2800" smtClean="0">
                <a:solidFill>
                  <a:srgbClr val="006600"/>
                </a:solidFill>
                <a:ea typeface="隶书" pitchFamily="49" charset="-122"/>
              </a:rPr>
              <a:t>current != first</a:t>
            </a:r>
            <a:r>
              <a:rPr lang="en-US" altLang="zh-CN" sz="2800" smtClean="0">
                <a:ea typeface="隶书" pitchFamily="49" charset="-122"/>
              </a:rPr>
              <a:t> </a:t>
            </a:r>
            <a:r>
              <a:rPr lang="en-US" altLang="zh-CN" sz="2800" b="1" smtClean="0">
                <a:ea typeface="隶书" pitchFamily="49" charset="-122"/>
              </a:rPr>
              <a:t>&amp;&amp;</a:t>
            </a:r>
            <a:r>
              <a:rPr lang="en-US" altLang="zh-CN" sz="2800" smtClean="0">
                <a:ea typeface="隶书" pitchFamily="49" charset="-122"/>
              </a:rPr>
              <a:t> current</a:t>
            </a:r>
            <a:r>
              <a:rPr lang="en-US" altLang="zh-CN" sz="2800" smtClean="0">
                <a:latin typeface="楷体_GB2312" pitchFamily="49" charset="-122"/>
                <a:ea typeface="楷体_GB2312" pitchFamily="49" charset="-122"/>
              </a:rPr>
              <a:t>-&gt;</a:t>
            </a:r>
            <a:r>
              <a:rPr lang="en-US" altLang="zh-CN" sz="2800" smtClean="0">
                <a:ea typeface="隶书" pitchFamily="49" charset="-122"/>
              </a:rPr>
              <a:t>data != x )	current = (d == 0) </a:t>
            </a:r>
            <a:r>
              <a:rPr lang="en-US" altLang="zh-CN" sz="2800" b="1" smtClean="0">
                <a:ea typeface="隶书" pitchFamily="49" charset="-122"/>
              </a:rPr>
              <a:t>?</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current</a:t>
            </a:r>
            <a:r>
              <a:rPr lang="en-US" altLang="zh-CN" sz="2800" smtClean="0">
                <a:latin typeface="楷体_GB2312" pitchFamily="49" charset="-122"/>
                <a:ea typeface="楷体_GB2312" pitchFamily="49" charset="-122"/>
              </a:rPr>
              <a:t>-&gt;</a:t>
            </a:r>
            <a:r>
              <a:rPr lang="en-US" altLang="zh-CN" sz="2800" smtClean="0">
                <a:ea typeface="隶书" pitchFamily="49" charset="-122"/>
              </a:rPr>
              <a:t>lLink </a:t>
            </a:r>
            <a:r>
              <a:rPr lang="en-US" altLang="zh-CN" sz="2800" b="1" smtClean="0">
                <a:ea typeface="隶书" pitchFamily="49" charset="-122"/>
              </a:rPr>
              <a:t>:</a:t>
            </a:r>
            <a:r>
              <a:rPr lang="en-US" altLang="zh-CN" sz="2800" smtClean="0">
                <a:ea typeface="隶书" pitchFamily="49" charset="-122"/>
              </a:rPr>
              <a:t> current</a:t>
            </a:r>
            <a:r>
              <a:rPr lang="en-US" altLang="zh-CN" sz="2800" smtClean="0">
                <a:latin typeface="楷体_GB2312" pitchFamily="49" charset="-122"/>
                <a:ea typeface="楷体_GB2312" pitchFamily="49" charset="-122"/>
              </a:rPr>
              <a:t>-&gt;</a:t>
            </a:r>
            <a:r>
              <a:rPr lang="en-US" altLang="zh-CN" sz="2800" smtClean="0">
                <a:ea typeface="隶书" pitchFamily="49" charset="-122"/>
              </a:rPr>
              <a:t>rLink</a:t>
            </a:r>
            <a:r>
              <a:rPr lang="en-US" altLang="zh-CN" sz="2800" b="1" smtClean="0">
                <a:ea typeface="隶书" pitchFamily="49" charset="-122"/>
              </a:rPr>
              <a:t>;</a:t>
            </a:r>
            <a:endParaRPr lang="en-US" altLang="zh-CN" sz="2800" smtClean="0">
              <a:ea typeface="隶书" pitchFamily="49" charset="-122"/>
            </a:endParaRP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 current != first ) </a:t>
            </a:r>
            <a:r>
              <a:rPr lang="en-US" altLang="zh-CN" sz="2800" b="1" smtClean="0">
                <a:ea typeface="隶书" pitchFamily="49" charset="-122"/>
              </a:rPr>
              <a:t>return </a:t>
            </a:r>
            <a:r>
              <a:rPr lang="en-US" altLang="zh-CN" sz="2800" smtClean="0">
                <a:ea typeface="隶书" pitchFamily="49" charset="-122"/>
              </a:rPr>
              <a:t>current</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搜索成功</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else return</a:t>
            </a:r>
            <a:r>
              <a:rPr lang="en-US" altLang="zh-CN" sz="2800" smtClean="0">
                <a:ea typeface="隶书" pitchFamily="49" charset="-122"/>
              </a:rPr>
              <a:t> NULL</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搜索失败</a:t>
            </a:r>
          </a:p>
          <a:p>
            <a:pPr eaLnBrk="1" hangingPunct="1">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6CD4F29-BBF4-47E7-BE3E-F816E1F75A5F}" type="slidenum">
              <a:rPr lang="en-US" altLang="zh-CN" sz="1400" smtClean="0"/>
              <a:pPr algn="ctr" eaLnBrk="1" hangingPunct="1"/>
              <a:t>137</a:t>
            </a:fld>
            <a:endParaRPr lang="en-US" altLang="zh-CN" sz="1400" smtClean="0"/>
          </a:p>
        </p:txBody>
      </p:sp>
      <p:sp>
        <p:nvSpPr>
          <p:cNvPr id="116739" name="Text Box 2"/>
          <p:cNvSpPr txBox="1">
            <a:spLocks noChangeArrowheads="1"/>
          </p:cNvSpPr>
          <p:nvPr/>
        </p:nvSpPr>
        <p:spPr bwMode="auto">
          <a:xfrm>
            <a:off x="896938" y="508000"/>
            <a:ext cx="7180262"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600">
                <a:solidFill>
                  <a:schemeClr val="tx2"/>
                </a:solidFill>
                <a:latin typeface="华文新魏" pitchFamily="2" charset="-122"/>
                <a:ea typeface="华文新魏" pitchFamily="2" charset="-122"/>
              </a:rPr>
              <a:t>双向循环链表的插入算法 </a:t>
            </a:r>
            <a:r>
              <a:rPr lang="en-US" altLang="zh-CN" sz="3600">
                <a:solidFill>
                  <a:schemeClr val="tx2"/>
                </a:solidFill>
                <a:latin typeface="华文新魏" pitchFamily="2" charset="-122"/>
                <a:ea typeface="华文新魏" pitchFamily="2" charset="-122"/>
              </a:rPr>
              <a:t>(</a:t>
            </a:r>
            <a:r>
              <a:rPr lang="zh-CN" altLang="en-US" sz="3200">
                <a:solidFill>
                  <a:schemeClr val="tx2"/>
                </a:solidFill>
                <a:latin typeface="华文新魏" pitchFamily="2" charset="-122"/>
                <a:ea typeface="华文新魏" pitchFamily="2" charset="-122"/>
              </a:rPr>
              <a:t>非空表</a:t>
            </a:r>
            <a:r>
              <a:rPr lang="en-US" altLang="zh-CN" sz="3600">
                <a:solidFill>
                  <a:schemeClr val="tx2"/>
                </a:solidFill>
                <a:latin typeface="华文新魏" pitchFamily="2" charset="-122"/>
                <a:ea typeface="华文新魏" pitchFamily="2" charset="-122"/>
              </a:rPr>
              <a:t>)</a:t>
            </a:r>
          </a:p>
        </p:txBody>
      </p:sp>
      <p:sp>
        <p:nvSpPr>
          <p:cNvPr id="116740" name="Text Box 99"/>
          <p:cNvSpPr txBox="1">
            <a:spLocks noChangeArrowheads="1"/>
          </p:cNvSpPr>
          <p:nvPr/>
        </p:nvSpPr>
        <p:spPr bwMode="auto">
          <a:xfrm>
            <a:off x="1282700" y="4349750"/>
            <a:ext cx="6226175" cy="1943100"/>
          </a:xfrm>
          <a:prstGeom prst="rect">
            <a:avLst/>
          </a:prstGeom>
          <a:solidFill>
            <a:srgbClr val="CC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 current</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a:t>
            </a:r>
            <a:endParaRPr lang="en-US" altLang="zh-CN" sz="3000">
              <a:solidFill>
                <a:srgbClr val="008000"/>
              </a:solidFill>
              <a:ea typeface="隶书" pitchFamily="49" charset="-122"/>
            </a:endParaRPr>
          </a:p>
          <a:p>
            <a:pPr eaLnBrk="1" hangingPunct="1"/>
            <a:r>
              <a:rPr lang="en-US" altLang="zh-CN" sz="3000">
                <a:solidFill>
                  <a:schemeClr val="tx2"/>
                </a:solidFill>
              </a:rPr>
              <a:t>current</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 newNode;</a:t>
            </a:r>
          </a:p>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lLink = newNode;   </a:t>
            </a:r>
          </a:p>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lLink = current;</a:t>
            </a:r>
          </a:p>
        </p:txBody>
      </p:sp>
      <p:grpSp>
        <p:nvGrpSpPr>
          <p:cNvPr id="116741" name="Group 102"/>
          <p:cNvGrpSpPr>
            <a:grpSpLocks/>
          </p:cNvGrpSpPr>
          <p:nvPr/>
        </p:nvGrpSpPr>
        <p:grpSpPr bwMode="auto">
          <a:xfrm>
            <a:off x="479425" y="1295400"/>
            <a:ext cx="7292975" cy="3082925"/>
            <a:chOff x="302" y="816"/>
            <a:chExt cx="4594" cy="1942"/>
          </a:xfrm>
        </p:grpSpPr>
        <p:sp>
          <p:nvSpPr>
            <p:cNvPr id="116742" name="Rectangle 3" descr="白色大理石"/>
            <p:cNvSpPr>
              <a:spLocks noChangeArrowheads="1"/>
            </p:cNvSpPr>
            <p:nvPr/>
          </p:nvSpPr>
          <p:spPr bwMode="auto">
            <a:xfrm>
              <a:off x="1056"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6743" name="Line 4"/>
            <p:cNvSpPr>
              <a:spLocks noChangeShapeType="1"/>
            </p:cNvSpPr>
            <p:nvPr/>
          </p:nvSpPr>
          <p:spPr bwMode="auto">
            <a:xfrm>
              <a:off x="1200" y="100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4" name="Line 5"/>
            <p:cNvSpPr>
              <a:spLocks noChangeShapeType="1"/>
            </p:cNvSpPr>
            <p:nvPr/>
          </p:nvSpPr>
          <p:spPr bwMode="auto">
            <a:xfrm>
              <a:off x="1440"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5" name="Line 6"/>
            <p:cNvSpPr>
              <a:spLocks noChangeShapeType="1"/>
            </p:cNvSpPr>
            <p:nvPr/>
          </p:nvSpPr>
          <p:spPr bwMode="auto">
            <a:xfrm flipV="1">
              <a:off x="1200"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6" name="Line 7"/>
            <p:cNvSpPr>
              <a:spLocks noChangeShapeType="1"/>
            </p:cNvSpPr>
            <p:nvPr/>
          </p:nvSpPr>
          <p:spPr bwMode="auto">
            <a:xfrm flipV="1">
              <a:off x="1440"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7" name="Line 8"/>
            <p:cNvSpPr>
              <a:spLocks noChangeShapeType="1"/>
            </p:cNvSpPr>
            <p:nvPr/>
          </p:nvSpPr>
          <p:spPr bwMode="auto">
            <a:xfrm>
              <a:off x="1200"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8" name="Rectangle 9" descr="白色大理石"/>
            <p:cNvSpPr>
              <a:spLocks noChangeArrowheads="1"/>
            </p:cNvSpPr>
            <p:nvPr/>
          </p:nvSpPr>
          <p:spPr bwMode="auto">
            <a:xfrm>
              <a:off x="1824"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6749" name="Line 10"/>
            <p:cNvSpPr>
              <a:spLocks noChangeShapeType="1"/>
            </p:cNvSpPr>
            <p:nvPr/>
          </p:nvSpPr>
          <p:spPr bwMode="auto">
            <a:xfrm>
              <a:off x="220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0" name="Line 11"/>
            <p:cNvSpPr>
              <a:spLocks noChangeShapeType="1"/>
            </p:cNvSpPr>
            <p:nvPr/>
          </p:nvSpPr>
          <p:spPr bwMode="auto">
            <a:xfrm flipV="1">
              <a:off x="1968"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1" name="Line 12"/>
            <p:cNvSpPr>
              <a:spLocks noChangeShapeType="1"/>
            </p:cNvSpPr>
            <p:nvPr/>
          </p:nvSpPr>
          <p:spPr bwMode="auto">
            <a:xfrm flipV="1">
              <a:off x="2208"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2" name="Line 13"/>
            <p:cNvSpPr>
              <a:spLocks noChangeShapeType="1"/>
            </p:cNvSpPr>
            <p:nvPr/>
          </p:nvSpPr>
          <p:spPr bwMode="auto">
            <a:xfrm>
              <a:off x="1968"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3" name="Rectangle 14" descr="白色大理石"/>
            <p:cNvSpPr>
              <a:spLocks noChangeArrowheads="1"/>
            </p:cNvSpPr>
            <p:nvPr/>
          </p:nvSpPr>
          <p:spPr bwMode="auto">
            <a:xfrm>
              <a:off x="2592"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6754" name="Line 15"/>
            <p:cNvSpPr>
              <a:spLocks noChangeShapeType="1"/>
            </p:cNvSpPr>
            <p:nvPr/>
          </p:nvSpPr>
          <p:spPr bwMode="auto">
            <a:xfrm>
              <a:off x="2976"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5" name="Line 16"/>
            <p:cNvSpPr>
              <a:spLocks noChangeShapeType="1"/>
            </p:cNvSpPr>
            <p:nvPr/>
          </p:nvSpPr>
          <p:spPr bwMode="auto">
            <a:xfrm flipV="1">
              <a:off x="2736"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6" name="Line 17"/>
            <p:cNvSpPr>
              <a:spLocks noChangeShapeType="1"/>
            </p:cNvSpPr>
            <p:nvPr/>
          </p:nvSpPr>
          <p:spPr bwMode="auto">
            <a:xfrm flipV="1">
              <a:off x="2976"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7" name="Line 18"/>
            <p:cNvSpPr>
              <a:spLocks noChangeShapeType="1"/>
            </p:cNvSpPr>
            <p:nvPr/>
          </p:nvSpPr>
          <p:spPr bwMode="auto">
            <a:xfrm>
              <a:off x="2736"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8" name="Rectangle 19" descr="白色大理石"/>
            <p:cNvSpPr>
              <a:spLocks noChangeArrowheads="1"/>
            </p:cNvSpPr>
            <p:nvPr/>
          </p:nvSpPr>
          <p:spPr bwMode="auto">
            <a:xfrm>
              <a:off x="3360" y="1008"/>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6759" name="Line 20"/>
            <p:cNvSpPr>
              <a:spLocks noChangeShapeType="1"/>
            </p:cNvSpPr>
            <p:nvPr/>
          </p:nvSpPr>
          <p:spPr bwMode="auto">
            <a:xfrm>
              <a:off x="374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0" name="Line 21"/>
            <p:cNvSpPr>
              <a:spLocks noChangeShapeType="1"/>
            </p:cNvSpPr>
            <p:nvPr/>
          </p:nvSpPr>
          <p:spPr bwMode="auto">
            <a:xfrm flipV="1">
              <a:off x="3504"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1" name="Line 22"/>
            <p:cNvSpPr>
              <a:spLocks noChangeShapeType="1"/>
            </p:cNvSpPr>
            <p:nvPr/>
          </p:nvSpPr>
          <p:spPr bwMode="auto">
            <a:xfrm flipV="1">
              <a:off x="3744" y="9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2" name="Line 23"/>
            <p:cNvSpPr>
              <a:spLocks noChangeShapeType="1"/>
            </p:cNvSpPr>
            <p:nvPr/>
          </p:nvSpPr>
          <p:spPr bwMode="auto">
            <a:xfrm>
              <a:off x="3504" y="1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3" name="Line 24"/>
            <p:cNvSpPr>
              <a:spLocks noChangeShapeType="1"/>
            </p:cNvSpPr>
            <p:nvPr/>
          </p:nvSpPr>
          <p:spPr bwMode="auto">
            <a:xfrm>
              <a:off x="1632" y="1056"/>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4" name="Line 25"/>
            <p:cNvSpPr>
              <a:spLocks noChangeShapeType="1"/>
            </p:cNvSpPr>
            <p:nvPr/>
          </p:nvSpPr>
          <p:spPr bwMode="auto">
            <a:xfrm>
              <a:off x="2400" y="1056"/>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5" name="Line 26"/>
            <p:cNvSpPr>
              <a:spLocks noChangeShapeType="1"/>
            </p:cNvSpPr>
            <p:nvPr/>
          </p:nvSpPr>
          <p:spPr bwMode="auto">
            <a:xfrm>
              <a:off x="3168" y="1056"/>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6" name="Line 27"/>
            <p:cNvSpPr>
              <a:spLocks noChangeShapeType="1"/>
            </p:cNvSpPr>
            <p:nvPr/>
          </p:nvSpPr>
          <p:spPr bwMode="auto">
            <a:xfrm>
              <a:off x="912" y="1056"/>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7" name="Line 28"/>
            <p:cNvSpPr>
              <a:spLocks noChangeShapeType="1"/>
            </p:cNvSpPr>
            <p:nvPr/>
          </p:nvSpPr>
          <p:spPr bwMode="auto">
            <a:xfrm>
              <a:off x="1632"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8" name="Line 29"/>
            <p:cNvSpPr>
              <a:spLocks noChangeShapeType="1"/>
            </p:cNvSpPr>
            <p:nvPr/>
          </p:nvSpPr>
          <p:spPr bwMode="auto">
            <a:xfrm flipV="1">
              <a:off x="768" y="1152"/>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9" name="Line 30"/>
            <p:cNvSpPr>
              <a:spLocks noChangeShapeType="1"/>
            </p:cNvSpPr>
            <p:nvPr/>
          </p:nvSpPr>
          <p:spPr bwMode="auto">
            <a:xfrm>
              <a:off x="2400"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0" name="Line 31"/>
            <p:cNvSpPr>
              <a:spLocks noChangeShapeType="1"/>
            </p:cNvSpPr>
            <p:nvPr/>
          </p:nvSpPr>
          <p:spPr bwMode="auto">
            <a:xfrm>
              <a:off x="3168"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1" name="Line 32"/>
            <p:cNvSpPr>
              <a:spLocks noChangeShapeType="1"/>
            </p:cNvSpPr>
            <p:nvPr/>
          </p:nvSpPr>
          <p:spPr bwMode="auto">
            <a:xfrm>
              <a:off x="3936" y="1200"/>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2" name="Line 33"/>
            <p:cNvSpPr>
              <a:spLocks noChangeShapeType="1"/>
            </p:cNvSpPr>
            <p:nvPr/>
          </p:nvSpPr>
          <p:spPr bwMode="auto">
            <a:xfrm>
              <a:off x="4128" y="1200"/>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3" name="Line 34"/>
            <p:cNvSpPr>
              <a:spLocks noChangeShapeType="1"/>
            </p:cNvSpPr>
            <p:nvPr/>
          </p:nvSpPr>
          <p:spPr bwMode="auto">
            <a:xfrm>
              <a:off x="912" y="1248"/>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4" name="Line 35"/>
            <p:cNvSpPr>
              <a:spLocks noChangeShapeType="1"/>
            </p:cNvSpPr>
            <p:nvPr/>
          </p:nvSpPr>
          <p:spPr bwMode="auto">
            <a:xfrm flipH="1">
              <a:off x="912" y="1440"/>
              <a:ext cx="3216"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5" name="Line 36"/>
            <p:cNvSpPr>
              <a:spLocks noChangeShapeType="1"/>
            </p:cNvSpPr>
            <p:nvPr/>
          </p:nvSpPr>
          <p:spPr bwMode="auto">
            <a:xfrm>
              <a:off x="912" y="1248"/>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6" name="Line 37"/>
            <p:cNvSpPr>
              <a:spLocks noChangeShapeType="1"/>
            </p:cNvSpPr>
            <p:nvPr/>
          </p:nvSpPr>
          <p:spPr bwMode="auto">
            <a:xfrm flipH="1">
              <a:off x="912" y="816"/>
              <a:ext cx="3216"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7" name="Line 38"/>
            <p:cNvSpPr>
              <a:spLocks noChangeShapeType="1"/>
            </p:cNvSpPr>
            <p:nvPr/>
          </p:nvSpPr>
          <p:spPr bwMode="auto">
            <a:xfrm>
              <a:off x="912" y="816"/>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8" name="Line 39"/>
            <p:cNvSpPr>
              <a:spLocks noChangeShapeType="1"/>
            </p:cNvSpPr>
            <p:nvPr/>
          </p:nvSpPr>
          <p:spPr bwMode="auto">
            <a:xfrm>
              <a:off x="4128" y="816"/>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9" name="Line 40"/>
            <p:cNvSpPr>
              <a:spLocks noChangeShapeType="1"/>
            </p:cNvSpPr>
            <p:nvPr/>
          </p:nvSpPr>
          <p:spPr bwMode="auto">
            <a:xfrm>
              <a:off x="3936" y="1056"/>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0" name="Text Box 41"/>
            <p:cNvSpPr txBox="1">
              <a:spLocks noChangeArrowheads="1"/>
            </p:cNvSpPr>
            <p:nvPr/>
          </p:nvSpPr>
          <p:spPr bwMode="auto">
            <a:xfrm>
              <a:off x="302" y="960"/>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116781" name="Rectangle 42" descr="白色大理石"/>
            <p:cNvSpPr>
              <a:spLocks noChangeArrowheads="1"/>
            </p:cNvSpPr>
            <p:nvPr/>
          </p:nvSpPr>
          <p:spPr bwMode="auto">
            <a:xfrm>
              <a:off x="1056"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6782" name="Line 43"/>
            <p:cNvSpPr>
              <a:spLocks noChangeShapeType="1"/>
            </p:cNvSpPr>
            <p:nvPr/>
          </p:nvSpPr>
          <p:spPr bwMode="auto">
            <a:xfrm>
              <a:off x="1440"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3" name="Line 44"/>
            <p:cNvSpPr>
              <a:spLocks noChangeShapeType="1"/>
            </p:cNvSpPr>
            <p:nvPr/>
          </p:nvSpPr>
          <p:spPr bwMode="auto">
            <a:xfrm flipV="1">
              <a:off x="1200"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4" name="Line 45"/>
            <p:cNvSpPr>
              <a:spLocks noChangeShapeType="1"/>
            </p:cNvSpPr>
            <p:nvPr/>
          </p:nvSpPr>
          <p:spPr bwMode="auto">
            <a:xfrm flipV="1">
              <a:off x="1440"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5" name="Line 46"/>
            <p:cNvSpPr>
              <a:spLocks noChangeShapeType="1"/>
            </p:cNvSpPr>
            <p:nvPr/>
          </p:nvSpPr>
          <p:spPr bwMode="auto">
            <a:xfrm>
              <a:off x="1200"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6" name="Rectangle 47" descr="白色大理石"/>
            <p:cNvSpPr>
              <a:spLocks noChangeArrowheads="1"/>
            </p:cNvSpPr>
            <p:nvPr/>
          </p:nvSpPr>
          <p:spPr bwMode="auto">
            <a:xfrm>
              <a:off x="1824"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6787" name="Line 48"/>
            <p:cNvSpPr>
              <a:spLocks noChangeShapeType="1"/>
            </p:cNvSpPr>
            <p:nvPr/>
          </p:nvSpPr>
          <p:spPr bwMode="auto">
            <a:xfrm>
              <a:off x="2208"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8" name="Line 49"/>
            <p:cNvSpPr>
              <a:spLocks noChangeShapeType="1"/>
            </p:cNvSpPr>
            <p:nvPr/>
          </p:nvSpPr>
          <p:spPr bwMode="auto">
            <a:xfrm flipV="1">
              <a:off x="1968"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9" name="Line 50"/>
            <p:cNvSpPr>
              <a:spLocks noChangeShapeType="1"/>
            </p:cNvSpPr>
            <p:nvPr/>
          </p:nvSpPr>
          <p:spPr bwMode="auto">
            <a:xfrm flipV="1">
              <a:off x="2208"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0" name="Line 51"/>
            <p:cNvSpPr>
              <a:spLocks noChangeShapeType="1"/>
            </p:cNvSpPr>
            <p:nvPr/>
          </p:nvSpPr>
          <p:spPr bwMode="auto">
            <a:xfrm>
              <a:off x="1968"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1" name="Rectangle 52" descr="白色大理石"/>
            <p:cNvSpPr>
              <a:spLocks noChangeArrowheads="1"/>
            </p:cNvSpPr>
            <p:nvPr/>
          </p:nvSpPr>
          <p:spPr bwMode="auto">
            <a:xfrm>
              <a:off x="2592"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6792" name="Line 53"/>
            <p:cNvSpPr>
              <a:spLocks noChangeShapeType="1"/>
            </p:cNvSpPr>
            <p:nvPr/>
          </p:nvSpPr>
          <p:spPr bwMode="auto">
            <a:xfrm>
              <a:off x="2976"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3" name="Line 54"/>
            <p:cNvSpPr>
              <a:spLocks noChangeShapeType="1"/>
            </p:cNvSpPr>
            <p:nvPr/>
          </p:nvSpPr>
          <p:spPr bwMode="auto">
            <a:xfrm flipV="1">
              <a:off x="2736"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4" name="Line 55"/>
            <p:cNvSpPr>
              <a:spLocks noChangeShapeType="1"/>
            </p:cNvSpPr>
            <p:nvPr/>
          </p:nvSpPr>
          <p:spPr bwMode="auto">
            <a:xfrm flipV="1">
              <a:off x="2976"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5" name="Line 56"/>
            <p:cNvSpPr>
              <a:spLocks noChangeShapeType="1"/>
            </p:cNvSpPr>
            <p:nvPr/>
          </p:nvSpPr>
          <p:spPr bwMode="auto">
            <a:xfrm>
              <a:off x="2736"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6" name="Rectangle 57" descr="羊皮纸"/>
            <p:cNvSpPr>
              <a:spLocks noChangeArrowheads="1"/>
            </p:cNvSpPr>
            <p:nvPr/>
          </p:nvSpPr>
          <p:spPr bwMode="auto">
            <a:xfrm>
              <a:off x="3360" y="2016"/>
              <a:ext cx="528" cy="336"/>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6797" name="Line 58"/>
            <p:cNvSpPr>
              <a:spLocks noChangeShapeType="1"/>
            </p:cNvSpPr>
            <p:nvPr/>
          </p:nvSpPr>
          <p:spPr bwMode="auto">
            <a:xfrm>
              <a:off x="3744"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8" name="Line 59"/>
            <p:cNvSpPr>
              <a:spLocks noChangeShapeType="1"/>
            </p:cNvSpPr>
            <p:nvPr/>
          </p:nvSpPr>
          <p:spPr bwMode="auto">
            <a:xfrm flipV="1">
              <a:off x="3504"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9" name="Line 60"/>
            <p:cNvSpPr>
              <a:spLocks noChangeShapeType="1"/>
            </p:cNvSpPr>
            <p:nvPr/>
          </p:nvSpPr>
          <p:spPr bwMode="auto">
            <a:xfrm flipV="1">
              <a:off x="3744"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0" name="Line 61"/>
            <p:cNvSpPr>
              <a:spLocks noChangeShapeType="1"/>
            </p:cNvSpPr>
            <p:nvPr/>
          </p:nvSpPr>
          <p:spPr bwMode="auto">
            <a:xfrm>
              <a:off x="3504"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1" name="Rectangle 62" descr="白色大理石"/>
            <p:cNvSpPr>
              <a:spLocks noChangeArrowheads="1"/>
            </p:cNvSpPr>
            <p:nvPr/>
          </p:nvSpPr>
          <p:spPr bwMode="auto">
            <a:xfrm>
              <a:off x="4128" y="2016"/>
              <a:ext cx="528" cy="336"/>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6802" name="Line 63"/>
            <p:cNvSpPr>
              <a:spLocks noChangeShapeType="1"/>
            </p:cNvSpPr>
            <p:nvPr/>
          </p:nvSpPr>
          <p:spPr bwMode="auto">
            <a:xfrm>
              <a:off x="4512" y="200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3" name="Line 64"/>
            <p:cNvSpPr>
              <a:spLocks noChangeShapeType="1"/>
            </p:cNvSpPr>
            <p:nvPr/>
          </p:nvSpPr>
          <p:spPr bwMode="auto">
            <a:xfrm flipV="1">
              <a:off x="4272"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4" name="Line 65"/>
            <p:cNvSpPr>
              <a:spLocks noChangeShapeType="1"/>
            </p:cNvSpPr>
            <p:nvPr/>
          </p:nvSpPr>
          <p:spPr bwMode="auto">
            <a:xfrm flipV="1">
              <a:off x="4512" y="19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5" name="Line 66"/>
            <p:cNvSpPr>
              <a:spLocks noChangeShapeType="1"/>
            </p:cNvSpPr>
            <p:nvPr/>
          </p:nvSpPr>
          <p:spPr bwMode="auto">
            <a:xfrm>
              <a:off x="4272" y="20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6" name="Line 67"/>
            <p:cNvSpPr>
              <a:spLocks noChangeShapeType="1"/>
            </p:cNvSpPr>
            <p:nvPr/>
          </p:nvSpPr>
          <p:spPr bwMode="auto">
            <a:xfrm>
              <a:off x="1632" y="206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7" name="Line 68"/>
            <p:cNvSpPr>
              <a:spLocks noChangeShapeType="1"/>
            </p:cNvSpPr>
            <p:nvPr/>
          </p:nvSpPr>
          <p:spPr bwMode="auto">
            <a:xfrm>
              <a:off x="2400" y="2208"/>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8" name="Line 69"/>
            <p:cNvSpPr>
              <a:spLocks noChangeShapeType="1"/>
            </p:cNvSpPr>
            <p:nvPr/>
          </p:nvSpPr>
          <p:spPr bwMode="auto">
            <a:xfrm>
              <a:off x="3168" y="206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9" name="Line 70"/>
            <p:cNvSpPr>
              <a:spLocks noChangeShapeType="1"/>
            </p:cNvSpPr>
            <p:nvPr/>
          </p:nvSpPr>
          <p:spPr bwMode="auto">
            <a:xfrm>
              <a:off x="3936" y="2064"/>
              <a:ext cx="192"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0" name="Line 71"/>
            <p:cNvSpPr>
              <a:spLocks noChangeShapeType="1"/>
            </p:cNvSpPr>
            <p:nvPr/>
          </p:nvSpPr>
          <p:spPr bwMode="auto">
            <a:xfrm>
              <a:off x="912" y="2064"/>
              <a:ext cx="144"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1" name="Line 72"/>
            <p:cNvSpPr>
              <a:spLocks noChangeShapeType="1"/>
            </p:cNvSpPr>
            <p:nvPr/>
          </p:nvSpPr>
          <p:spPr bwMode="auto">
            <a:xfrm>
              <a:off x="1632"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2" name="Line 73"/>
            <p:cNvSpPr>
              <a:spLocks noChangeShapeType="1"/>
            </p:cNvSpPr>
            <p:nvPr/>
          </p:nvSpPr>
          <p:spPr bwMode="auto">
            <a:xfrm flipV="1">
              <a:off x="768" y="2160"/>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3" name="Line 74"/>
            <p:cNvSpPr>
              <a:spLocks noChangeShapeType="1"/>
            </p:cNvSpPr>
            <p:nvPr/>
          </p:nvSpPr>
          <p:spPr bwMode="auto">
            <a:xfrm>
              <a:off x="2400" y="2352"/>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4" name="Line 75"/>
            <p:cNvSpPr>
              <a:spLocks noChangeShapeType="1"/>
            </p:cNvSpPr>
            <p:nvPr/>
          </p:nvSpPr>
          <p:spPr bwMode="auto">
            <a:xfrm>
              <a:off x="3168"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5" name="Line 76"/>
            <p:cNvSpPr>
              <a:spLocks noChangeShapeType="1"/>
            </p:cNvSpPr>
            <p:nvPr/>
          </p:nvSpPr>
          <p:spPr bwMode="auto">
            <a:xfrm>
              <a:off x="3936"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6" name="Line 77"/>
            <p:cNvSpPr>
              <a:spLocks noChangeShapeType="1"/>
            </p:cNvSpPr>
            <p:nvPr/>
          </p:nvSpPr>
          <p:spPr bwMode="auto">
            <a:xfrm>
              <a:off x="4704" y="2208"/>
              <a:ext cx="192"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7" name="Line 78"/>
            <p:cNvSpPr>
              <a:spLocks noChangeShapeType="1"/>
            </p:cNvSpPr>
            <p:nvPr/>
          </p:nvSpPr>
          <p:spPr bwMode="auto">
            <a:xfrm>
              <a:off x="4896" y="2208"/>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8" name="Line 79"/>
            <p:cNvSpPr>
              <a:spLocks noChangeShapeType="1"/>
            </p:cNvSpPr>
            <p:nvPr/>
          </p:nvSpPr>
          <p:spPr bwMode="auto">
            <a:xfrm>
              <a:off x="912" y="2256"/>
              <a:ext cx="14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9" name="Line 80"/>
            <p:cNvSpPr>
              <a:spLocks noChangeShapeType="1"/>
            </p:cNvSpPr>
            <p:nvPr/>
          </p:nvSpPr>
          <p:spPr bwMode="auto">
            <a:xfrm flipH="1">
              <a:off x="912" y="2448"/>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20" name="Line 81"/>
            <p:cNvSpPr>
              <a:spLocks noChangeShapeType="1"/>
            </p:cNvSpPr>
            <p:nvPr/>
          </p:nvSpPr>
          <p:spPr bwMode="auto">
            <a:xfrm>
              <a:off x="912" y="2256"/>
              <a:ext cx="0"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21" name="Line 82"/>
            <p:cNvSpPr>
              <a:spLocks noChangeShapeType="1"/>
            </p:cNvSpPr>
            <p:nvPr/>
          </p:nvSpPr>
          <p:spPr bwMode="auto">
            <a:xfrm flipH="1">
              <a:off x="912" y="1824"/>
              <a:ext cx="398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22" name="Line 83"/>
            <p:cNvSpPr>
              <a:spLocks noChangeShapeType="1"/>
            </p:cNvSpPr>
            <p:nvPr/>
          </p:nvSpPr>
          <p:spPr bwMode="auto">
            <a:xfrm>
              <a:off x="912" y="182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23" name="Line 84"/>
            <p:cNvSpPr>
              <a:spLocks noChangeShapeType="1"/>
            </p:cNvSpPr>
            <p:nvPr/>
          </p:nvSpPr>
          <p:spPr bwMode="auto">
            <a:xfrm>
              <a:off x="4896" y="1824"/>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24" name="Line 85"/>
            <p:cNvSpPr>
              <a:spLocks noChangeShapeType="1"/>
            </p:cNvSpPr>
            <p:nvPr/>
          </p:nvSpPr>
          <p:spPr bwMode="auto">
            <a:xfrm>
              <a:off x="4704" y="2064"/>
              <a:ext cx="192"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25" name="Text Box 86"/>
            <p:cNvSpPr txBox="1">
              <a:spLocks noChangeArrowheads="1"/>
            </p:cNvSpPr>
            <p:nvPr/>
          </p:nvSpPr>
          <p:spPr bwMode="auto">
            <a:xfrm>
              <a:off x="302" y="1968"/>
              <a:ext cx="5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116826" name="Line 87"/>
            <p:cNvSpPr>
              <a:spLocks noChangeShapeType="1"/>
            </p:cNvSpPr>
            <p:nvPr/>
          </p:nvSpPr>
          <p:spPr bwMode="auto">
            <a:xfrm flipV="1">
              <a:off x="2832" y="1344"/>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27" name="Text Box 88"/>
            <p:cNvSpPr txBox="1">
              <a:spLocks noChangeArrowheads="1"/>
            </p:cNvSpPr>
            <p:nvPr/>
          </p:nvSpPr>
          <p:spPr bwMode="auto">
            <a:xfrm>
              <a:off x="1936"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31</a:t>
              </a:r>
              <a:endParaRPr lang="en-US" altLang="zh-CN" sz="2800"/>
            </a:p>
          </p:txBody>
        </p:sp>
        <p:sp>
          <p:nvSpPr>
            <p:cNvPr id="116828" name="Text Box 89"/>
            <p:cNvSpPr txBox="1">
              <a:spLocks noChangeArrowheads="1"/>
            </p:cNvSpPr>
            <p:nvPr/>
          </p:nvSpPr>
          <p:spPr bwMode="auto">
            <a:xfrm>
              <a:off x="27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48</a:t>
              </a:r>
              <a:endParaRPr lang="en-US" altLang="zh-CN" sz="2800"/>
            </a:p>
          </p:txBody>
        </p:sp>
        <p:sp>
          <p:nvSpPr>
            <p:cNvPr id="116829" name="Text Box 90"/>
            <p:cNvSpPr txBox="1">
              <a:spLocks noChangeArrowheads="1"/>
            </p:cNvSpPr>
            <p:nvPr/>
          </p:nvSpPr>
          <p:spPr bwMode="auto">
            <a:xfrm>
              <a:off x="3472"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15</a:t>
              </a:r>
              <a:endParaRPr lang="en-US" altLang="zh-CN" sz="2800"/>
            </a:p>
          </p:txBody>
        </p:sp>
        <p:sp>
          <p:nvSpPr>
            <p:cNvPr id="324699" name="Text Box 91"/>
            <p:cNvSpPr txBox="1">
              <a:spLocks noChangeArrowheads="1"/>
            </p:cNvSpPr>
            <p:nvPr/>
          </p:nvSpPr>
          <p:spPr bwMode="auto">
            <a:xfrm>
              <a:off x="332" y="1459"/>
              <a:ext cx="99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zh-CN" altLang="en-US" sz="2800">
                  <a:effectLst>
                    <a:outerShdw blurRad="38100" dist="38100" dir="2700000" algn="tl">
                      <a:srgbClr val="C0C0C0"/>
                    </a:outerShdw>
                  </a:effectLst>
                  <a:latin typeface="Arial Narrow" pitchFamily="34" charset="0"/>
                  <a:ea typeface="仿宋_GB2312" pitchFamily="49" charset="-122"/>
                </a:rPr>
                <a:t>后插入</a:t>
              </a:r>
              <a:r>
                <a:rPr lang="en-US" altLang="zh-CN" sz="2800">
                  <a:latin typeface="Arial Narrow" pitchFamily="34" charset="0"/>
                  <a:ea typeface="仿宋_GB2312" pitchFamily="49" charset="-122"/>
                </a:rPr>
                <a:t>25</a:t>
              </a:r>
              <a:endParaRPr lang="en-US" altLang="zh-CN" sz="2800"/>
            </a:p>
          </p:txBody>
        </p:sp>
        <p:sp>
          <p:nvSpPr>
            <p:cNvPr id="116831" name="Text Box 92"/>
            <p:cNvSpPr txBox="1">
              <a:spLocks noChangeArrowheads="1"/>
            </p:cNvSpPr>
            <p:nvPr/>
          </p:nvSpPr>
          <p:spPr bwMode="auto">
            <a:xfrm>
              <a:off x="2855" y="1422"/>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p>
          </p:txBody>
        </p:sp>
        <p:sp>
          <p:nvSpPr>
            <p:cNvPr id="116832" name="Line 93"/>
            <p:cNvSpPr>
              <a:spLocks noChangeShapeType="1"/>
            </p:cNvSpPr>
            <p:nvPr/>
          </p:nvSpPr>
          <p:spPr bwMode="auto">
            <a:xfrm flipV="1">
              <a:off x="3600" y="2352"/>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33" name="Text Box 94"/>
            <p:cNvSpPr txBox="1">
              <a:spLocks noChangeArrowheads="1"/>
            </p:cNvSpPr>
            <p:nvPr/>
          </p:nvSpPr>
          <p:spPr bwMode="auto">
            <a:xfrm>
              <a:off x="3619" y="2430"/>
              <a:ext cx="10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newNode</a:t>
              </a:r>
            </a:p>
          </p:txBody>
        </p:sp>
        <p:sp>
          <p:nvSpPr>
            <p:cNvPr id="116834" name="Text Box 95"/>
            <p:cNvSpPr txBox="1">
              <a:spLocks noChangeArrowheads="1"/>
            </p:cNvSpPr>
            <p:nvPr/>
          </p:nvSpPr>
          <p:spPr bwMode="auto">
            <a:xfrm>
              <a:off x="1936" y="202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31</a:t>
              </a:r>
              <a:endParaRPr lang="en-US" altLang="zh-CN" sz="2800"/>
            </a:p>
          </p:txBody>
        </p:sp>
        <p:sp>
          <p:nvSpPr>
            <p:cNvPr id="116835" name="Text Box 96"/>
            <p:cNvSpPr txBox="1">
              <a:spLocks noChangeArrowheads="1"/>
            </p:cNvSpPr>
            <p:nvPr/>
          </p:nvSpPr>
          <p:spPr bwMode="auto">
            <a:xfrm>
              <a:off x="2704" y="202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48</a:t>
              </a:r>
              <a:endParaRPr lang="en-US" altLang="zh-CN" sz="2800"/>
            </a:p>
          </p:txBody>
        </p:sp>
        <p:sp>
          <p:nvSpPr>
            <p:cNvPr id="116836" name="Text Box 97"/>
            <p:cNvSpPr txBox="1">
              <a:spLocks noChangeArrowheads="1"/>
            </p:cNvSpPr>
            <p:nvPr/>
          </p:nvSpPr>
          <p:spPr bwMode="auto">
            <a:xfrm>
              <a:off x="3472" y="2025"/>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25</a:t>
              </a:r>
              <a:endParaRPr lang="en-US" altLang="zh-CN" sz="2800"/>
            </a:p>
          </p:txBody>
        </p:sp>
        <p:sp>
          <p:nvSpPr>
            <p:cNvPr id="116837" name="Text Box 98"/>
            <p:cNvSpPr txBox="1">
              <a:spLocks noChangeArrowheads="1"/>
            </p:cNvSpPr>
            <p:nvPr/>
          </p:nvSpPr>
          <p:spPr bwMode="auto">
            <a:xfrm>
              <a:off x="4224" y="201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15</a:t>
              </a:r>
              <a:endParaRPr lang="en-US" altLang="zh-CN" sz="2800"/>
            </a:p>
          </p:txBody>
        </p:sp>
        <p:sp>
          <p:nvSpPr>
            <p:cNvPr id="116838" name="Line 100"/>
            <p:cNvSpPr>
              <a:spLocks noChangeShapeType="1"/>
            </p:cNvSpPr>
            <p:nvPr/>
          </p:nvSpPr>
          <p:spPr bwMode="auto">
            <a:xfrm flipV="1">
              <a:off x="2825" y="2353"/>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39" name="Text Box 101"/>
            <p:cNvSpPr txBox="1">
              <a:spLocks noChangeArrowheads="1"/>
            </p:cNvSpPr>
            <p:nvPr/>
          </p:nvSpPr>
          <p:spPr bwMode="auto">
            <a:xfrm>
              <a:off x="1976" y="2431"/>
              <a:ext cx="8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p>
          </p:txBody>
        </p:sp>
      </p:grpSp>
    </p:spTree>
  </p:cSld>
  <p:clrMapOvr>
    <a:masterClrMapping/>
  </p:clrMapOvr>
  <p:transition>
    <p:wipe di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B17DFFE0-12E6-490C-93F3-53B8D52E116A}" type="slidenum">
              <a:rPr lang="en-US" altLang="zh-CN" sz="1400" smtClean="0"/>
              <a:pPr algn="ctr" eaLnBrk="1" hangingPunct="1"/>
              <a:t>138</a:t>
            </a:fld>
            <a:endParaRPr lang="en-US" altLang="zh-CN" sz="1400" smtClean="0"/>
          </a:p>
        </p:txBody>
      </p:sp>
      <p:sp>
        <p:nvSpPr>
          <p:cNvPr id="117763" name="Text Box 2"/>
          <p:cNvSpPr txBox="1">
            <a:spLocks noChangeArrowheads="1"/>
          </p:cNvSpPr>
          <p:nvPr/>
        </p:nvSpPr>
        <p:spPr bwMode="auto">
          <a:xfrm>
            <a:off x="1143000" y="457200"/>
            <a:ext cx="6646863"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600">
                <a:solidFill>
                  <a:schemeClr val="tx2"/>
                </a:solidFill>
                <a:latin typeface="华文新魏" pitchFamily="2" charset="-122"/>
                <a:ea typeface="华文新魏" pitchFamily="2" charset="-122"/>
              </a:rPr>
              <a:t>双向循环链表的插入算法 </a:t>
            </a:r>
            <a:r>
              <a:rPr lang="en-US" altLang="zh-CN" sz="3600">
                <a:solidFill>
                  <a:schemeClr val="tx2"/>
                </a:solidFill>
                <a:latin typeface="华文新魏" pitchFamily="2" charset="-122"/>
                <a:ea typeface="华文新魏" pitchFamily="2" charset="-122"/>
              </a:rPr>
              <a:t>(</a:t>
            </a:r>
            <a:r>
              <a:rPr lang="zh-CN" altLang="en-US" sz="3600">
                <a:solidFill>
                  <a:schemeClr val="tx2"/>
                </a:solidFill>
                <a:latin typeface="华文新魏" pitchFamily="2" charset="-122"/>
                <a:ea typeface="华文新魏" pitchFamily="2" charset="-122"/>
              </a:rPr>
              <a:t>空表</a:t>
            </a:r>
            <a:r>
              <a:rPr lang="en-US" altLang="zh-CN" sz="3600">
                <a:solidFill>
                  <a:schemeClr val="tx2"/>
                </a:solidFill>
                <a:latin typeface="华文新魏" pitchFamily="2" charset="-122"/>
                <a:ea typeface="华文新魏" pitchFamily="2" charset="-122"/>
              </a:rPr>
              <a:t>)</a:t>
            </a:r>
            <a:endParaRPr lang="en-US" altLang="zh-CN" sz="3000">
              <a:solidFill>
                <a:schemeClr val="tx2"/>
              </a:solidFill>
              <a:latin typeface="华文新魏" pitchFamily="2" charset="-122"/>
              <a:ea typeface="华文新魏" pitchFamily="2" charset="-122"/>
            </a:endParaRPr>
          </a:p>
        </p:txBody>
      </p:sp>
      <p:sp>
        <p:nvSpPr>
          <p:cNvPr id="117764" name="Rectangle 3" descr="白色大理石"/>
          <p:cNvSpPr>
            <a:spLocks noChangeArrowheads="1"/>
          </p:cNvSpPr>
          <p:nvPr/>
        </p:nvSpPr>
        <p:spPr bwMode="auto">
          <a:xfrm>
            <a:off x="2416175"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7765" name="Line 4"/>
          <p:cNvSpPr>
            <a:spLocks noChangeShapeType="1"/>
          </p:cNvSpPr>
          <p:nvPr/>
        </p:nvSpPr>
        <p:spPr bwMode="auto">
          <a:xfrm>
            <a:off x="3025775"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6" name="Line 5"/>
          <p:cNvSpPr>
            <a:spLocks noChangeShapeType="1"/>
          </p:cNvSpPr>
          <p:nvPr/>
        </p:nvSpPr>
        <p:spPr bwMode="auto">
          <a:xfrm flipV="1">
            <a:off x="2644775"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7" name="Line 6"/>
          <p:cNvSpPr>
            <a:spLocks noChangeShapeType="1"/>
          </p:cNvSpPr>
          <p:nvPr/>
        </p:nvSpPr>
        <p:spPr bwMode="auto">
          <a:xfrm flipV="1">
            <a:off x="3025775"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8" name="Line 7"/>
          <p:cNvSpPr>
            <a:spLocks noChangeShapeType="1"/>
          </p:cNvSpPr>
          <p:nvPr/>
        </p:nvSpPr>
        <p:spPr bwMode="auto">
          <a:xfrm>
            <a:off x="2644775"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9" name="Line 8"/>
          <p:cNvSpPr>
            <a:spLocks noChangeShapeType="1"/>
          </p:cNvSpPr>
          <p:nvPr/>
        </p:nvSpPr>
        <p:spPr bwMode="auto">
          <a:xfrm>
            <a:off x="2209800" y="16764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0" name="Line 9"/>
          <p:cNvSpPr>
            <a:spLocks noChangeShapeType="1"/>
          </p:cNvSpPr>
          <p:nvPr/>
        </p:nvSpPr>
        <p:spPr bwMode="auto">
          <a:xfrm flipV="1">
            <a:off x="1958975" y="18288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1" name="Line 10"/>
          <p:cNvSpPr>
            <a:spLocks noChangeShapeType="1"/>
          </p:cNvSpPr>
          <p:nvPr/>
        </p:nvSpPr>
        <p:spPr bwMode="auto">
          <a:xfrm>
            <a:off x="33528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2" name="Line 11"/>
          <p:cNvSpPr>
            <a:spLocks noChangeShapeType="1"/>
          </p:cNvSpPr>
          <p:nvPr/>
        </p:nvSpPr>
        <p:spPr bwMode="auto">
          <a:xfrm>
            <a:off x="3657600" y="1905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3" name="Line 12"/>
          <p:cNvSpPr>
            <a:spLocks noChangeShapeType="1"/>
          </p:cNvSpPr>
          <p:nvPr/>
        </p:nvSpPr>
        <p:spPr bwMode="auto">
          <a:xfrm>
            <a:off x="2209800" y="19812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4" name="Line 13"/>
          <p:cNvSpPr>
            <a:spLocks noChangeShapeType="1"/>
          </p:cNvSpPr>
          <p:nvPr/>
        </p:nvSpPr>
        <p:spPr bwMode="auto">
          <a:xfrm flipH="1">
            <a:off x="2187575" y="2286000"/>
            <a:ext cx="1470025"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5" name="Line 14"/>
          <p:cNvSpPr>
            <a:spLocks noChangeShapeType="1"/>
          </p:cNvSpPr>
          <p:nvPr/>
        </p:nvSpPr>
        <p:spPr bwMode="auto">
          <a:xfrm>
            <a:off x="2187575" y="19812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6" name="Line 15"/>
          <p:cNvSpPr>
            <a:spLocks noChangeShapeType="1"/>
          </p:cNvSpPr>
          <p:nvPr/>
        </p:nvSpPr>
        <p:spPr bwMode="auto">
          <a:xfrm flipH="1">
            <a:off x="2187575" y="1295400"/>
            <a:ext cx="1470025"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7" name="Line 16"/>
          <p:cNvSpPr>
            <a:spLocks noChangeShapeType="1"/>
          </p:cNvSpPr>
          <p:nvPr/>
        </p:nvSpPr>
        <p:spPr bwMode="auto">
          <a:xfrm>
            <a:off x="2187575"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8" name="Line 17"/>
          <p:cNvSpPr>
            <a:spLocks noChangeShapeType="1"/>
          </p:cNvSpPr>
          <p:nvPr/>
        </p:nvSpPr>
        <p:spPr bwMode="auto">
          <a:xfrm>
            <a:off x="36576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9" name="Line 18"/>
          <p:cNvSpPr>
            <a:spLocks noChangeShapeType="1"/>
          </p:cNvSpPr>
          <p:nvPr/>
        </p:nvSpPr>
        <p:spPr bwMode="auto">
          <a:xfrm>
            <a:off x="3352800" y="16764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0" name="Rectangle 19" descr="白色大理石"/>
          <p:cNvSpPr>
            <a:spLocks noChangeArrowheads="1"/>
          </p:cNvSpPr>
          <p:nvPr/>
        </p:nvSpPr>
        <p:spPr bwMode="auto">
          <a:xfrm>
            <a:off x="53340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7781" name="Line 20"/>
          <p:cNvSpPr>
            <a:spLocks noChangeShapeType="1"/>
          </p:cNvSpPr>
          <p:nvPr/>
        </p:nvSpPr>
        <p:spPr bwMode="auto">
          <a:xfrm>
            <a:off x="5943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2" name="Line 21"/>
          <p:cNvSpPr>
            <a:spLocks noChangeShapeType="1"/>
          </p:cNvSpPr>
          <p:nvPr/>
        </p:nvSpPr>
        <p:spPr bwMode="auto">
          <a:xfrm flipV="1">
            <a:off x="5562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3" name="Line 22"/>
          <p:cNvSpPr>
            <a:spLocks noChangeShapeType="1"/>
          </p:cNvSpPr>
          <p:nvPr/>
        </p:nvSpPr>
        <p:spPr bwMode="auto">
          <a:xfrm flipV="1">
            <a:off x="5943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4" name="Line 23"/>
          <p:cNvSpPr>
            <a:spLocks noChangeShapeType="1"/>
          </p:cNvSpPr>
          <p:nvPr/>
        </p:nvSpPr>
        <p:spPr bwMode="auto">
          <a:xfrm>
            <a:off x="5562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5" name="Rectangle 24" descr="羊皮纸"/>
          <p:cNvSpPr>
            <a:spLocks noChangeArrowheads="1"/>
          </p:cNvSpPr>
          <p:nvPr/>
        </p:nvSpPr>
        <p:spPr bwMode="auto">
          <a:xfrm>
            <a:off x="6553200" y="1600200"/>
            <a:ext cx="838200" cy="533400"/>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17786" name="Line 25"/>
          <p:cNvSpPr>
            <a:spLocks noChangeShapeType="1"/>
          </p:cNvSpPr>
          <p:nvPr/>
        </p:nvSpPr>
        <p:spPr bwMode="auto">
          <a:xfrm>
            <a:off x="71628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7" name="Line 26"/>
          <p:cNvSpPr>
            <a:spLocks noChangeShapeType="1"/>
          </p:cNvSpPr>
          <p:nvPr/>
        </p:nvSpPr>
        <p:spPr bwMode="auto">
          <a:xfrm flipV="1">
            <a:off x="67818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8" name="Line 27"/>
          <p:cNvSpPr>
            <a:spLocks noChangeShapeType="1"/>
          </p:cNvSpPr>
          <p:nvPr/>
        </p:nvSpPr>
        <p:spPr bwMode="auto">
          <a:xfrm flipV="1">
            <a:off x="71628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9" name="Line 28"/>
          <p:cNvSpPr>
            <a:spLocks noChangeShapeType="1"/>
          </p:cNvSpPr>
          <p:nvPr/>
        </p:nvSpPr>
        <p:spPr bwMode="auto">
          <a:xfrm>
            <a:off x="67818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0" name="Line 29"/>
          <p:cNvSpPr>
            <a:spLocks noChangeShapeType="1"/>
          </p:cNvSpPr>
          <p:nvPr/>
        </p:nvSpPr>
        <p:spPr bwMode="auto">
          <a:xfrm>
            <a:off x="62484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1" name="Line 30"/>
          <p:cNvSpPr>
            <a:spLocks noChangeShapeType="1"/>
          </p:cNvSpPr>
          <p:nvPr/>
        </p:nvSpPr>
        <p:spPr bwMode="auto">
          <a:xfrm>
            <a:off x="5105400" y="16764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2" name="Line 31"/>
          <p:cNvSpPr>
            <a:spLocks noChangeShapeType="1"/>
          </p:cNvSpPr>
          <p:nvPr/>
        </p:nvSpPr>
        <p:spPr bwMode="auto">
          <a:xfrm flipV="1">
            <a:off x="4876800" y="18288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3" name="Line 32"/>
          <p:cNvSpPr>
            <a:spLocks noChangeShapeType="1"/>
          </p:cNvSpPr>
          <p:nvPr/>
        </p:nvSpPr>
        <p:spPr bwMode="auto">
          <a:xfrm>
            <a:off x="62484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4" name="Line 33"/>
          <p:cNvSpPr>
            <a:spLocks noChangeShapeType="1"/>
          </p:cNvSpPr>
          <p:nvPr/>
        </p:nvSpPr>
        <p:spPr bwMode="auto">
          <a:xfrm>
            <a:off x="75438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5" name="Line 34"/>
          <p:cNvSpPr>
            <a:spLocks noChangeShapeType="1"/>
          </p:cNvSpPr>
          <p:nvPr/>
        </p:nvSpPr>
        <p:spPr bwMode="auto">
          <a:xfrm>
            <a:off x="7848600" y="1905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6" name="Line 35"/>
          <p:cNvSpPr>
            <a:spLocks noChangeShapeType="1"/>
          </p:cNvSpPr>
          <p:nvPr/>
        </p:nvSpPr>
        <p:spPr bwMode="auto">
          <a:xfrm>
            <a:off x="5105400" y="19812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7" name="Line 36"/>
          <p:cNvSpPr>
            <a:spLocks noChangeShapeType="1"/>
          </p:cNvSpPr>
          <p:nvPr/>
        </p:nvSpPr>
        <p:spPr bwMode="auto">
          <a:xfrm flipH="1">
            <a:off x="5105400" y="2286000"/>
            <a:ext cx="2743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8" name="Line 37"/>
          <p:cNvSpPr>
            <a:spLocks noChangeShapeType="1"/>
          </p:cNvSpPr>
          <p:nvPr/>
        </p:nvSpPr>
        <p:spPr bwMode="auto">
          <a:xfrm>
            <a:off x="5105400" y="19812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9" name="Line 38"/>
          <p:cNvSpPr>
            <a:spLocks noChangeShapeType="1"/>
          </p:cNvSpPr>
          <p:nvPr/>
        </p:nvSpPr>
        <p:spPr bwMode="auto">
          <a:xfrm flipH="1">
            <a:off x="5105400" y="1295400"/>
            <a:ext cx="2743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0" name="Line 39"/>
          <p:cNvSpPr>
            <a:spLocks noChangeShapeType="1"/>
          </p:cNvSpPr>
          <p:nvPr/>
        </p:nvSpPr>
        <p:spPr bwMode="auto">
          <a:xfrm>
            <a:off x="51054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1" name="Line 40"/>
          <p:cNvSpPr>
            <a:spLocks noChangeShapeType="1"/>
          </p:cNvSpPr>
          <p:nvPr/>
        </p:nvSpPr>
        <p:spPr bwMode="auto">
          <a:xfrm>
            <a:off x="78486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2" name="Line 41"/>
          <p:cNvSpPr>
            <a:spLocks noChangeShapeType="1"/>
          </p:cNvSpPr>
          <p:nvPr/>
        </p:nvSpPr>
        <p:spPr bwMode="auto">
          <a:xfrm>
            <a:off x="7543800" y="16764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3" name="Text Box 42"/>
          <p:cNvSpPr txBox="1">
            <a:spLocks noChangeArrowheads="1"/>
          </p:cNvSpPr>
          <p:nvPr/>
        </p:nvSpPr>
        <p:spPr bwMode="auto">
          <a:xfrm>
            <a:off x="4114800" y="15240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117804" name="Line 43"/>
          <p:cNvSpPr>
            <a:spLocks noChangeShapeType="1"/>
          </p:cNvSpPr>
          <p:nvPr/>
        </p:nvSpPr>
        <p:spPr bwMode="auto">
          <a:xfrm flipV="1">
            <a:off x="2819400" y="2133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676" name="Text Box 44"/>
          <p:cNvSpPr txBox="1">
            <a:spLocks noChangeArrowheads="1"/>
          </p:cNvSpPr>
          <p:nvPr/>
        </p:nvSpPr>
        <p:spPr bwMode="auto">
          <a:xfrm>
            <a:off x="482600" y="2441575"/>
            <a:ext cx="16779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zh-CN" altLang="en-US" sz="3000">
                <a:effectLst>
                  <a:outerShdw blurRad="38100" dist="38100" dir="2700000" algn="tl">
                    <a:srgbClr val="C0C0C0"/>
                  </a:outerShdw>
                </a:effectLst>
                <a:latin typeface="Arial Narrow" pitchFamily="34" charset="0"/>
                <a:ea typeface="仿宋_GB2312" pitchFamily="49" charset="-122"/>
              </a:rPr>
              <a:t>后插入</a:t>
            </a:r>
            <a:r>
              <a:rPr lang="en-US" altLang="zh-CN" sz="3000">
                <a:latin typeface="Arial Narrow" pitchFamily="34" charset="0"/>
                <a:ea typeface="仿宋_GB2312" pitchFamily="49" charset="-122"/>
              </a:rPr>
              <a:t>25</a:t>
            </a:r>
            <a:endParaRPr lang="en-US" altLang="zh-CN" sz="3000"/>
          </a:p>
        </p:txBody>
      </p:sp>
      <p:sp>
        <p:nvSpPr>
          <p:cNvPr id="117806" name="Text Box 45"/>
          <p:cNvSpPr txBox="1">
            <a:spLocks noChangeArrowheads="1"/>
          </p:cNvSpPr>
          <p:nvPr/>
        </p:nvSpPr>
        <p:spPr bwMode="auto">
          <a:xfrm>
            <a:off x="2170113" y="2468563"/>
            <a:ext cx="13287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p>
        </p:txBody>
      </p:sp>
      <p:sp>
        <p:nvSpPr>
          <p:cNvPr id="117807" name="Line 46"/>
          <p:cNvSpPr>
            <a:spLocks noChangeShapeType="1"/>
          </p:cNvSpPr>
          <p:nvPr/>
        </p:nvSpPr>
        <p:spPr bwMode="auto">
          <a:xfrm flipV="1">
            <a:off x="6934200" y="2133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8" name="Text Box 47"/>
          <p:cNvSpPr txBox="1">
            <a:spLocks noChangeArrowheads="1"/>
          </p:cNvSpPr>
          <p:nvPr/>
        </p:nvSpPr>
        <p:spPr bwMode="auto">
          <a:xfrm>
            <a:off x="6799263" y="2455863"/>
            <a:ext cx="15875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newNode</a:t>
            </a:r>
          </a:p>
        </p:txBody>
      </p:sp>
      <p:sp>
        <p:nvSpPr>
          <p:cNvPr id="117809" name="Text Box 48"/>
          <p:cNvSpPr txBox="1">
            <a:spLocks noChangeArrowheads="1"/>
          </p:cNvSpPr>
          <p:nvPr/>
        </p:nvSpPr>
        <p:spPr bwMode="auto">
          <a:xfrm>
            <a:off x="6731000" y="1614488"/>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25</a:t>
            </a:r>
            <a:endParaRPr lang="en-US" altLang="zh-CN" sz="2800"/>
          </a:p>
        </p:txBody>
      </p:sp>
      <p:sp>
        <p:nvSpPr>
          <p:cNvPr id="117810" name="Text Box 50"/>
          <p:cNvSpPr txBox="1">
            <a:spLocks noChangeArrowheads="1"/>
          </p:cNvSpPr>
          <p:nvPr/>
        </p:nvSpPr>
        <p:spPr bwMode="auto">
          <a:xfrm>
            <a:off x="1165225" y="15240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117811" name="Line 51"/>
          <p:cNvSpPr>
            <a:spLocks noChangeShapeType="1"/>
          </p:cNvSpPr>
          <p:nvPr/>
        </p:nvSpPr>
        <p:spPr bwMode="auto">
          <a:xfrm flipV="1">
            <a:off x="5715000" y="2124075"/>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2" name="Text Box 52"/>
          <p:cNvSpPr txBox="1">
            <a:spLocks noChangeArrowheads="1"/>
          </p:cNvSpPr>
          <p:nvPr/>
        </p:nvSpPr>
        <p:spPr bwMode="auto">
          <a:xfrm>
            <a:off x="5065713" y="2459038"/>
            <a:ext cx="13287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p>
        </p:txBody>
      </p:sp>
      <p:sp>
        <p:nvSpPr>
          <p:cNvPr id="117813" name="Text Box 53"/>
          <p:cNvSpPr txBox="1">
            <a:spLocks noChangeArrowheads="1"/>
          </p:cNvSpPr>
          <p:nvPr/>
        </p:nvSpPr>
        <p:spPr bwMode="auto">
          <a:xfrm>
            <a:off x="1087438" y="3205163"/>
            <a:ext cx="7369175" cy="2857500"/>
          </a:xfrm>
          <a:prstGeom prst="rect">
            <a:avLst/>
          </a:prstGeom>
          <a:solidFill>
            <a:srgbClr val="CCFF99"/>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 current</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a:t>
            </a:r>
          </a:p>
          <a:p>
            <a:pPr eaLnBrk="1" hangingPunct="1"/>
            <a:r>
              <a:rPr lang="en-US" altLang="zh-CN" sz="3000">
                <a:solidFill>
                  <a:schemeClr val="tx2"/>
                </a:solidFill>
              </a:rPr>
              <a:t>       </a:t>
            </a:r>
            <a:r>
              <a:rPr lang="en-US" altLang="zh-CN" sz="3000"/>
              <a:t>(newNode</a:t>
            </a:r>
            <a:r>
              <a:rPr lang="en-US" altLang="zh-CN" sz="3000">
                <a:latin typeface="楷体_GB2312" pitchFamily="49" charset="-122"/>
                <a:ea typeface="楷体_GB2312" pitchFamily="49" charset="-122"/>
              </a:rPr>
              <a:t>-&gt;</a:t>
            </a:r>
            <a:r>
              <a:rPr lang="en-US" altLang="zh-CN" sz="3000"/>
              <a:t>rLink = first);</a:t>
            </a:r>
            <a:r>
              <a:rPr lang="en-US" altLang="zh-CN" sz="3000">
                <a:solidFill>
                  <a:schemeClr val="tx2"/>
                </a:solidFill>
              </a:rPr>
              <a:t> </a:t>
            </a:r>
            <a:endParaRPr lang="en-US" altLang="zh-CN" sz="3000">
              <a:solidFill>
                <a:srgbClr val="008000"/>
              </a:solidFill>
              <a:ea typeface="隶书" pitchFamily="49" charset="-122"/>
            </a:endParaRPr>
          </a:p>
          <a:p>
            <a:pPr eaLnBrk="1" hangingPunct="1"/>
            <a:r>
              <a:rPr lang="en-US" altLang="zh-CN" sz="3000">
                <a:solidFill>
                  <a:schemeClr val="tx2"/>
                </a:solidFill>
              </a:rPr>
              <a:t>current</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 newNode;</a:t>
            </a:r>
          </a:p>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rLink </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lLink = newNode;</a:t>
            </a:r>
          </a:p>
          <a:p>
            <a:pPr eaLnBrk="1" hangingPunct="1"/>
            <a:r>
              <a:rPr lang="en-US" altLang="zh-CN" sz="3000">
                <a:solidFill>
                  <a:schemeClr val="tx2"/>
                </a:solidFill>
              </a:rPr>
              <a:t>                 </a:t>
            </a:r>
            <a:r>
              <a:rPr lang="en-US" altLang="zh-CN" sz="3000"/>
              <a:t>( first</a:t>
            </a:r>
            <a:r>
              <a:rPr lang="en-US" altLang="zh-CN" sz="3000">
                <a:latin typeface="楷体_GB2312" pitchFamily="49" charset="-122"/>
                <a:ea typeface="楷体_GB2312" pitchFamily="49" charset="-122"/>
              </a:rPr>
              <a:t>-&gt;</a:t>
            </a:r>
            <a:r>
              <a:rPr lang="en-US" altLang="zh-CN" sz="3000"/>
              <a:t>lLink = newNode )</a:t>
            </a:r>
            <a:r>
              <a:rPr lang="en-US" altLang="zh-CN" sz="3000">
                <a:solidFill>
                  <a:schemeClr val="tx2"/>
                </a:solidFill>
              </a:rPr>
              <a:t>    </a:t>
            </a:r>
          </a:p>
          <a:p>
            <a:pPr eaLnBrk="1" hangingPunct="1"/>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lLink = current;</a:t>
            </a:r>
          </a:p>
        </p:txBody>
      </p:sp>
    </p:spTree>
  </p:cSld>
  <p:clrMapOvr>
    <a:masterClrMapping/>
  </p:clrMapOvr>
  <p:transition>
    <p:wipe dir="d"/>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647EED90-1D4A-44E5-B29E-13C80F796458}" type="slidenum">
              <a:rPr lang="en-US" altLang="zh-CN" sz="1400" smtClean="0"/>
              <a:pPr algn="ctr" eaLnBrk="1" hangingPunct="1"/>
              <a:t>139</a:t>
            </a:fld>
            <a:endParaRPr lang="en-US" altLang="zh-CN" sz="1400" smtClean="0"/>
          </a:p>
        </p:txBody>
      </p:sp>
      <p:sp>
        <p:nvSpPr>
          <p:cNvPr id="118787" name="Rectangle 3"/>
          <p:cNvSpPr>
            <a:spLocks noGrp="1" noChangeArrowheads="1"/>
          </p:cNvSpPr>
          <p:nvPr>
            <p:ph type="title"/>
          </p:nvPr>
        </p:nvSpPr>
        <p:spPr>
          <a:xfrm>
            <a:off x="457200" y="431800"/>
            <a:ext cx="8229600" cy="806450"/>
          </a:xfrm>
        </p:spPr>
        <p:txBody>
          <a:bodyPr/>
          <a:lstStyle/>
          <a:p>
            <a:pPr eaLnBrk="1" hangingPunct="1"/>
            <a:r>
              <a:rPr lang="zh-CN" altLang="en-US" sz="3600" b="1" smtClean="0">
                <a:ea typeface="华文新魏" pitchFamily="2" charset="-122"/>
              </a:rPr>
              <a:t>双向循环链表的插入算法</a:t>
            </a:r>
          </a:p>
        </p:txBody>
      </p:sp>
      <p:sp>
        <p:nvSpPr>
          <p:cNvPr id="118788" name="Rectangle 4"/>
          <p:cNvSpPr>
            <a:spLocks noGrp="1" noChangeArrowheads="1"/>
          </p:cNvSpPr>
          <p:nvPr>
            <p:ph type="body" idx="1"/>
          </p:nvPr>
        </p:nvSpPr>
        <p:spPr>
          <a:xfrm>
            <a:off x="558800" y="1252538"/>
            <a:ext cx="8229600" cy="4881562"/>
          </a:xfrm>
        </p:spPr>
        <p:txBody>
          <a:bodyPr/>
          <a:lstStyle/>
          <a:p>
            <a:pPr eaLnBrk="1" hangingPunct="1">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 class</a:t>
            </a:r>
            <a:r>
              <a:rPr lang="en-US" altLang="zh-CN" sz="2800" smtClean="0">
                <a:ea typeface="隶书" pitchFamily="49" charset="-122"/>
              </a:rPr>
              <a:t> E</a:t>
            </a:r>
            <a:r>
              <a:rPr lang="en-US" altLang="zh-CN" sz="2800" b="1" smtClean="0">
                <a:ea typeface="隶书" pitchFamily="49" charset="-122"/>
              </a:rPr>
              <a:t>&gt;</a:t>
            </a:r>
          </a:p>
          <a:p>
            <a:pPr eaLnBrk="1" hangingPunct="1">
              <a:spcBef>
                <a:spcPct val="0"/>
              </a:spcBef>
              <a:buFont typeface="Wingdings" pitchFamily="2" charset="2"/>
              <a:buNone/>
            </a:pPr>
            <a:r>
              <a:rPr lang="en-US" altLang="zh-CN" sz="2800" b="1" smtClean="0">
                <a:ea typeface="隶书" pitchFamily="49" charset="-122"/>
              </a:rPr>
              <a:t>bool</a:t>
            </a:r>
            <a:r>
              <a:rPr lang="en-US" altLang="zh-CN" sz="2800" smtClean="0">
                <a:ea typeface="隶书" pitchFamily="49" charset="-122"/>
              </a:rPr>
              <a:t> DblList&lt;T, E&gt;</a:t>
            </a:r>
            <a:r>
              <a:rPr lang="en-US" altLang="zh-CN" sz="2800" b="1" smtClean="0">
                <a:ea typeface="隶书" pitchFamily="49" charset="-122"/>
              </a:rPr>
              <a:t>::</a:t>
            </a:r>
            <a:r>
              <a:rPr lang="en-US" altLang="zh-CN" sz="2800" smtClean="0">
                <a:ea typeface="隶书" pitchFamily="49" charset="-122"/>
              </a:rPr>
              <a:t>Insert ( </a:t>
            </a:r>
            <a:r>
              <a:rPr lang="en-US" altLang="zh-CN" sz="2800" b="1" smtClean="0">
                <a:ea typeface="隶书" pitchFamily="49" charset="-122"/>
              </a:rPr>
              <a:t>int</a:t>
            </a:r>
            <a:r>
              <a:rPr lang="en-US" altLang="zh-CN" sz="2800" smtClean="0">
                <a:ea typeface="隶书" pitchFamily="49" charset="-122"/>
              </a:rPr>
              <a:t> i</a:t>
            </a:r>
            <a:r>
              <a:rPr lang="en-US" altLang="zh-CN" sz="2800" b="1" smtClean="0">
                <a:ea typeface="隶书" pitchFamily="49" charset="-122"/>
              </a:rPr>
              <a:t>, </a:t>
            </a:r>
            <a:r>
              <a:rPr lang="en-US" altLang="zh-CN" sz="2800" smtClean="0">
                <a:ea typeface="隶书" pitchFamily="49" charset="-122"/>
              </a:rPr>
              <a:t>E x</a:t>
            </a:r>
            <a:r>
              <a:rPr lang="en-US" altLang="zh-CN" sz="2800" b="1" smtClean="0">
                <a:ea typeface="隶书" pitchFamily="49" charset="-122"/>
              </a:rPr>
              <a:t>, int</a:t>
            </a:r>
            <a:r>
              <a:rPr lang="en-US" altLang="zh-CN" sz="2800" smtClean="0">
                <a:ea typeface="隶书" pitchFamily="49" charset="-122"/>
              </a:rPr>
              <a:t> d )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建立一个包含有值</a:t>
            </a:r>
            <a:r>
              <a:rPr lang="en-US" altLang="zh-CN" sz="2800" smtClean="0">
                <a:solidFill>
                  <a:schemeClr val="tx2"/>
                </a:solidFill>
                <a:ea typeface="隶书" pitchFamily="49" charset="-122"/>
              </a:rPr>
              <a:t>x</a:t>
            </a:r>
            <a:r>
              <a:rPr lang="zh-CN" altLang="en-US" sz="2800" smtClean="0">
                <a:solidFill>
                  <a:schemeClr val="tx2"/>
                </a:solidFill>
                <a:ea typeface="隶书" pitchFamily="49" charset="-122"/>
              </a:rPr>
              <a:t>的新结点</a:t>
            </a:r>
            <a:r>
              <a:rPr lang="en-US" altLang="zh-CN" sz="2800" smtClean="0">
                <a:solidFill>
                  <a:schemeClr val="tx2"/>
                </a:solidFill>
                <a:ea typeface="隶书" pitchFamily="49" charset="-122"/>
              </a:rPr>
              <a:t>, </a:t>
            </a:r>
            <a:r>
              <a:rPr lang="zh-CN" altLang="en-US" sz="2800" smtClean="0">
                <a:solidFill>
                  <a:schemeClr val="tx2"/>
                </a:solidFill>
                <a:ea typeface="隶书" pitchFamily="49" charset="-122"/>
              </a:rPr>
              <a:t>并将其按 </a:t>
            </a:r>
            <a:r>
              <a:rPr lang="en-US" altLang="zh-CN" sz="2800" smtClean="0">
                <a:solidFill>
                  <a:schemeClr val="tx2"/>
                </a:solidFill>
                <a:ea typeface="隶书" pitchFamily="49" charset="-122"/>
              </a:rPr>
              <a:t>d </a:t>
            </a:r>
            <a:r>
              <a:rPr lang="zh-CN" altLang="en-US" sz="2800" smtClean="0">
                <a:solidFill>
                  <a:schemeClr val="tx2"/>
                </a:solidFill>
                <a:ea typeface="隶书" pitchFamily="49" charset="-122"/>
              </a:rPr>
              <a:t>指定的</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方向插入到第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个结点之后。</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DblNode&lt;T, E&gt; *current = Locate(i, d)</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按</a:t>
            </a:r>
            <a:r>
              <a:rPr lang="en-US" altLang="zh-CN" sz="2800" smtClean="0">
                <a:solidFill>
                  <a:schemeClr val="tx2"/>
                </a:solidFill>
                <a:ea typeface="隶书" pitchFamily="49" charset="-122"/>
              </a:rPr>
              <a:t>d</a:t>
            </a:r>
            <a:r>
              <a:rPr lang="zh-CN" altLang="en-US" sz="2800" smtClean="0">
                <a:solidFill>
                  <a:schemeClr val="tx2"/>
                </a:solidFill>
                <a:ea typeface="隶书" pitchFamily="49" charset="-122"/>
              </a:rPr>
              <a:t>指示方向查找第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个结点</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 current == NULL ) </a:t>
            </a:r>
            <a:r>
              <a:rPr lang="en-US" altLang="zh-CN" sz="2800" b="1" smtClean="0">
                <a:ea typeface="隶书" pitchFamily="49" charset="-122"/>
              </a:rPr>
              <a:t>return </a:t>
            </a:r>
            <a:r>
              <a:rPr lang="en-US" altLang="zh-CN" sz="2800" smtClean="0">
                <a:ea typeface="隶书" pitchFamily="49" charset="-122"/>
              </a:rPr>
              <a:t>false</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插入失败</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DblNode&lt;T,E&gt; *newNd = </a:t>
            </a:r>
            <a:r>
              <a:rPr lang="en-US" altLang="zh-CN" sz="2800" b="1" smtClean="0">
                <a:ea typeface="隶书" pitchFamily="49" charset="-122"/>
              </a:rPr>
              <a:t>new</a:t>
            </a:r>
            <a:r>
              <a:rPr lang="en-US" altLang="zh-CN" sz="2800" smtClean="0">
                <a:ea typeface="隶书" pitchFamily="49" charset="-122"/>
              </a:rPr>
              <a:t> DblNode&lt;T,E&gt;(x)</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(d == 0) </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前驱方向</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插在第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个结点左侧</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newNd</a:t>
            </a:r>
            <a:r>
              <a:rPr lang="en-US" altLang="zh-CN" sz="2800" smtClean="0">
                <a:latin typeface="楷体_GB2312" pitchFamily="49" charset="-122"/>
                <a:ea typeface="楷体_GB2312" pitchFamily="49" charset="-122"/>
              </a:rPr>
              <a:t>-&gt;</a:t>
            </a:r>
            <a:r>
              <a:rPr lang="en-US" altLang="zh-CN" sz="2800" smtClean="0">
                <a:ea typeface="隶书" pitchFamily="49" charset="-122"/>
              </a:rPr>
              <a:t>lLink = current</a:t>
            </a:r>
            <a:r>
              <a:rPr lang="en-US" altLang="zh-CN" sz="2800" smtClean="0">
                <a:latin typeface="楷体_GB2312" pitchFamily="49" charset="-122"/>
                <a:ea typeface="楷体_GB2312" pitchFamily="49" charset="-122"/>
              </a:rPr>
              <a:t>-&gt;</a:t>
            </a:r>
            <a:r>
              <a:rPr lang="en-US" altLang="zh-CN" sz="2800" smtClean="0">
                <a:ea typeface="隶书" pitchFamily="49" charset="-122"/>
              </a:rPr>
              <a:t>lLink</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链入</a:t>
            </a:r>
            <a:r>
              <a:rPr lang="en-US" altLang="zh-CN" sz="2800" smtClean="0">
                <a:solidFill>
                  <a:schemeClr val="tx2"/>
                </a:solidFill>
                <a:ea typeface="隶书" pitchFamily="49" charset="-122"/>
              </a:rPr>
              <a:t>lLink</a:t>
            </a:r>
            <a:r>
              <a:rPr lang="zh-CN" altLang="en-US" sz="2800" smtClean="0">
                <a:solidFill>
                  <a:schemeClr val="tx2"/>
                </a:solidFill>
                <a:ea typeface="隶书" pitchFamily="49" charset="-122"/>
              </a:rPr>
              <a:t>链</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current</a:t>
            </a:r>
            <a:r>
              <a:rPr lang="en-US" altLang="zh-CN" sz="2800" smtClean="0">
                <a:latin typeface="楷体_GB2312" pitchFamily="49" charset="-122"/>
                <a:ea typeface="楷体_GB2312" pitchFamily="49" charset="-122"/>
              </a:rPr>
              <a:t>-&gt;</a:t>
            </a:r>
            <a:r>
              <a:rPr lang="en-US" altLang="zh-CN" sz="2800" smtClean="0">
                <a:ea typeface="隶书" pitchFamily="49" charset="-122"/>
              </a:rPr>
              <a:t>lLink = newNd</a:t>
            </a: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609600" y="550863"/>
            <a:ext cx="8153400" cy="539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zh-CN" altLang="en-US" sz="4000" b="1" u="sng" smtClean="0">
                <a:solidFill>
                  <a:srgbClr val="0000CC"/>
                </a:solidFill>
                <a:effectLst>
                  <a:outerShdw blurRad="38100" dist="38100" dir="2700000" algn="tl">
                    <a:srgbClr val="C0C0C0"/>
                  </a:outerShdw>
                </a:effectLst>
                <a:ea typeface="仿宋_GB2312" pitchFamily="49" charset="-122"/>
              </a:rPr>
              <a:t>注意</a:t>
            </a:r>
            <a:r>
              <a:rPr lang="zh-CN" altLang="en-US" sz="4000" b="1" smtClean="0">
                <a:solidFill>
                  <a:srgbClr val="0000CC"/>
                </a:solidFill>
                <a:effectLst>
                  <a:outerShdw blurRad="38100" dist="38100" dir="2700000" algn="tl">
                    <a:srgbClr val="C0C0C0"/>
                  </a:outerShdw>
                </a:effectLst>
                <a:ea typeface="仿宋_GB2312" pitchFamily="49" charset="-122"/>
              </a:rPr>
              <a:t>：</a:t>
            </a:r>
            <a:endParaRPr lang="zh-CN" altLang="en-US" sz="3600" b="1" smtClean="0">
              <a:solidFill>
                <a:srgbClr val="FF6600"/>
              </a:solidFill>
            </a:endParaRPr>
          </a:p>
          <a:p>
            <a:pPr>
              <a:defRPr/>
            </a:pPr>
            <a:r>
              <a:rPr lang="zh-CN" altLang="en-US" sz="3600" b="1" smtClean="0">
                <a:solidFill>
                  <a:srgbClr val="FF6600"/>
                </a:solidFill>
              </a:rPr>
              <a:t>        </a:t>
            </a:r>
            <a:r>
              <a:rPr lang="zh-CN" altLang="en-US" sz="3600" b="1" smtClean="0">
                <a:solidFill>
                  <a:srgbClr val="CC0000"/>
                </a:solidFill>
                <a:effectLst>
                  <a:outerShdw blurRad="38100" dist="38100" dir="2700000" algn="tl">
                    <a:srgbClr val="C0C0C0"/>
                  </a:outerShdw>
                </a:effectLst>
                <a:latin typeface="仿宋_GB2312" pitchFamily="49" charset="-122"/>
                <a:ea typeface="仿宋_GB2312" pitchFamily="49" charset="-122"/>
              </a:rPr>
              <a:t>一个语句本身的程序步数可能不等于该语句一次执行所具有的程序步数。</a:t>
            </a:r>
            <a:endParaRPr lang="zh-CN" altLang="en-US" sz="3600" smtClean="0">
              <a:solidFill>
                <a:srgbClr val="FF6600"/>
              </a:solidFill>
            </a:endParaRPr>
          </a:p>
          <a:p>
            <a:pPr>
              <a:defRPr/>
            </a:pPr>
            <a:r>
              <a:rPr lang="zh-CN" altLang="en-US" sz="1800" smtClean="0">
                <a:solidFill>
                  <a:srgbClr val="FF6600"/>
                </a:solidFill>
              </a:rPr>
              <a:t>      </a:t>
            </a:r>
          </a:p>
          <a:p>
            <a:pPr>
              <a:defRPr/>
            </a:pPr>
            <a:r>
              <a:rPr lang="zh-CN" altLang="en-US" sz="3600" smtClean="0">
                <a:solidFill>
                  <a:srgbClr val="FF6600"/>
                </a:solidFill>
              </a:rPr>
              <a:t>        </a:t>
            </a:r>
            <a:r>
              <a:rPr lang="zh-CN" altLang="en-US" sz="3600" b="1" smtClean="0">
                <a:solidFill>
                  <a:srgbClr val="FF6600"/>
                </a:solidFill>
                <a:effectLst>
                  <a:outerShdw blurRad="38100" dist="38100" dir="2700000" algn="tl">
                    <a:srgbClr val="C0C0C0"/>
                  </a:outerShdw>
                </a:effectLst>
                <a:ea typeface="仿宋_GB2312" pitchFamily="49" charset="-122"/>
              </a:rPr>
              <a:t>例如：赋值语句 </a:t>
            </a:r>
            <a:r>
              <a:rPr lang="en-US" altLang="zh-CN" sz="3600" b="1" smtClean="0">
                <a:solidFill>
                  <a:srgbClr val="FF0000"/>
                </a:solidFill>
                <a:effectLst>
                  <a:outerShdw blurRad="38100" dist="38100" dir="2700000" algn="tl">
                    <a:srgbClr val="C0C0C0"/>
                  </a:outerShdw>
                </a:effectLst>
                <a:ea typeface="楷体_GB2312" pitchFamily="49" charset="-122"/>
              </a:rPr>
              <a:t>x = sum (R, n) </a:t>
            </a:r>
          </a:p>
          <a:p>
            <a:pPr>
              <a:defRPr/>
            </a:pPr>
            <a:r>
              <a:rPr lang="en-US" altLang="zh-CN" sz="3600" b="1" smtClean="0">
                <a:solidFill>
                  <a:srgbClr val="FF6600"/>
                </a:solidFill>
                <a:ea typeface="楷体_GB2312" pitchFamily="49" charset="-122"/>
              </a:rPr>
              <a:t>	           </a:t>
            </a:r>
            <a:r>
              <a:rPr lang="zh-CN" altLang="en-US" sz="3600" b="1" smtClean="0">
                <a:solidFill>
                  <a:srgbClr val="0000FF"/>
                </a:solidFill>
                <a:effectLst>
                  <a:outerShdw blurRad="38100" dist="38100" dir="2700000" algn="tl">
                    <a:srgbClr val="C0C0C0"/>
                  </a:outerShdw>
                </a:effectLst>
                <a:ea typeface="仿宋_GB2312" pitchFamily="49" charset="-122"/>
              </a:rPr>
              <a:t>本身的程序步数为 </a:t>
            </a:r>
            <a:r>
              <a:rPr lang="en-US" altLang="zh-CN" sz="3600" b="1" smtClean="0">
                <a:solidFill>
                  <a:srgbClr val="0000FF"/>
                </a:solidFill>
                <a:effectLst>
                  <a:outerShdw blurRad="38100" dist="38100" dir="2700000" algn="tl">
                    <a:srgbClr val="C0C0C0"/>
                  </a:outerShdw>
                </a:effectLst>
                <a:ea typeface="仿宋_GB2312" pitchFamily="49" charset="-122"/>
              </a:rPr>
              <a:t>1</a:t>
            </a:r>
            <a:r>
              <a:rPr lang="zh-CN" altLang="en-US" sz="3600" b="1" smtClean="0">
                <a:solidFill>
                  <a:srgbClr val="0000FF"/>
                </a:solidFill>
                <a:effectLst>
                  <a:outerShdw blurRad="38100" dist="38100" dir="2700000" algn="tl">
                    <a:srgbClr val="C0C0C0"/>
                  </a:outerShdw>
                </a:effectLst>
                <a:ea typeface="仿宋_GB2312" pitchFamily="49" charset="-122"/>
              </a:rPr>
              <a:t>；</a:t>
            </a:r>
            <a:endParaRPr lang="zh-CN" altLang="en-US" sz="3600" b="1" smtClean="0">
              <a:solidFill>
                <a:srgbClr val="FF6600"/>
              </a:solidFill>
              <a:ea typeface="仿宋_GB2312" pitchFamily="49" charset="-122"/>
            </a:endParaRPr>
          </a:p>
          <a:p>
            <a:pPr>
              <a:defRPr/>
            </a:pPr>
            <a:r>
              <a:rPr lang="zh-CN" altLang="en-US" sz="3600" b="1" smtClean="0">
                <a:solidFill>
                  <a:srgbClr val="FF6600"/>
                </a:solidFill>
                <a:ea typeface="仿宋_GB2312" pitchFamily="49" charset="-122"/>
              </a:rPr>
              <a:t>        </a:t>
            </a:r>
            <a:r>
              <a:rPr lang="zh-CN" altLang="en-US" sz="3600" b="1" smtClean="0">
                <a:solidFill>
                  <a:srgbClr val="FF6600"/>
                </a:solidFill>
                <a:effectLst>
                  <a:outerShdw blurRad="38100" dist="38100" dir="2700000" algn="tl">
                    <a:srgbClr val="C0C0C0"/>
                  </a:outerShdw>
                </a:effectLst>
                <a:ea typeface="仿宋_GB2312" pitchFamily="49" charset="-122"/>
              </a:rPr>
              <a:t>一次执行对函数 </a:t>
            </a:r>
            <a:r>
              <a:rPr lang="en-US" altLang="zh-CN" sz="3600" b="1" smtClean="0">
                <a:solidFill>
                  <a:srgbClr val="FF0000"/>
                </a:solidFill>
                <a:effectLst>
                  <a:outerShdw blurRad="38100" dist="38100" dir="2700000" algn="tl">
                    <a:srgbClr val="C0C0C0"/>
                  </a:outerShdw>
                </a:effectLst>
                <a:ea typeface="仿宋_GB2312" pitchFamily="49" charset="-122"/>
              </a:rPr>
              <a:t>sum (R, n)</a:t>
            </a:r>
            <a:r>
              <a:rPr lang="en-US" altLang="zh-CN" sz="3600" b="1" smtClean="0">
                <a:solidFill>
                  <a:srgbClr val="FF6600"/>
                </a:solidFill>
                <a:effectLst>
                  <a:outerShdw blurRad="38100" dist="38100" dir="2700000" algn="tl">
                    <a:srgbClr val="C0C0C0"/>
                  </a:outerShdw>
                </a:effectLst>
                <a:ea typeface="仿宋_GB2312" pitchFamily="49" charset="-122"/>
              </a:rPr>
              <a:t> </a:t>
            </a:r>
            <a:r>
              <a:rPr lang="zh-CN" altLang="en-US" sz="3600" b="1" smtClean="0">
                <a:solidFill>
                  <a:srgbClr val="FF6600"/>
                </a:solidFill>
                <a:effectLst>
                  <a:outerShdw blurRad="38100" dist="38100" dir="2700000" algn="tl">
                    <a:srgbClr val="C0C0C0"/>
                  </a:outerShdw>
                </a:effectLst>
                <a:ea typeface="仿宋_GB2312" pitchFamily="49" charset="-122"/>
              </a:rPr>
              <a:t>的调用需要的程序步数为 </a:t>
            </a:r>
            <a:r>
              <a:rPr lang="en-US" altLang="zh-CN" sz="3600" b="1" smtClean="0">
                <a:solidFill>
                  <a:srgbClr val="0000FF"/>
                </a:solidFill>
                <a:effectLst>
                  <a:outerShdw blurRad="38100" dist="38100" dir="2700000" algn="tl">
                    <a:srgbClr val="C0C0C0"/>
                  </a:outerShdw>
                </a:effectLst>
                <a:ea typeface="仿宋_GB2312" pitchFamily="49" charset="-122"/>
              </a:rPr>
              <a:t>2*n+3</a:t>
            </a:r>
            <a:r>
              <a:rPr lang="zh-CN" altLang="en-US" sz="3600" b="1" smtClean="0">
                <a:solidFill>
                  <a:srgbClr val="FF6600"/>
                </a:solidFill>
                <a:effectLst>
                  <a:outerShdw blurRad="38100" dist="38100" dir="2700000" algn="tl">
                    <a:srgbClr val="C0C0C0"/>
                  </a:outerShdw>
                </a:effectLst>
                <a:ea typeface="仿宋_GB2312" pitchFamily="49" charset="-122"/>
              </a:rPr>
              <a:t>；</a:t>
            </a:r>
            <a:endParaRPr lang="zh-CN" altLang="en-US" sz="3600" b="1" smtClean="0">
              <a:solidFill>
                <a:srgbClr val="FF6600"/>
              </a:solidFill>
              <a:ea typeface="仿宋_GB2312" pitchFamily="49" charset="-122"/>
            </a:endParaRPr>
          </a:p>
          <a:p>
            <a:pPr>
              <a:defRPr/>
            </a:pPr>
            <a:r>
              <a:rPr lang="zh-CN" altLang="en-US" sz="3600" b="1" smtClean="0">
                <a:solidFill>
                  <a:srgbClr val="FF6600"/>
                </a:solidFill>
                <a:ea typeface="仿宋_GB2312" pitchFamily="49" charset="-122"/>
              </a:rPr>
              <a:t>        </a:t>
            </a:r>
            <a:r>
              <a:rPr lang="zh-CN" altLang="en-US" sz="3600" b="1" smtClean="0">
                <a:solidFill>
                  <a:srgbClr val="FF6600"/>
                </a:solidFill>
                <a:effectLst>
                  <a:outerShdw blurRad="38100" dist="38100" dir="2700000" algn="tl">
                    <a:srgbClr val="C0C0C0"/>
                  </a:outerShdw>
                </a:effectLst>
                <a:ea typeface="仿宋_GB2312" pitchFamily="49" charset="-122"/>
              </a:rPr>
              <a:t>一次执行的程序步数为 </a:t>
            </a:r>
          </a:p>
          <a:p>
            <a:pPr>
              <a:defRPr/>
            </a:pPr>
            <a:r>
              <a:rPr lang="zh-CN" altLang="en-US" sz="3600" b="1" smtClean="0">
                <a:solidFill>
                  <a:srgbClr val="FF6600"/>
                </a:solidFill>
                <a:effectLst>
                  <a:outerShdw blurRad="38100" dist="38100" dir="2700000" algn="tl">
                    <a:srgbClr val="C0C0C0"/>
                  </a:outerShdw>
                </a:effectLst>
                <a:ea typeface="仿宋_GB2312" pitchFamily="49" charset="-122"/>
              </a:rPr>
              <a:t>		  </a:t>
            </a:r>
            <a:r>
              <a:rPr lang="en-US" altLang="zh-CN" sz="3600" b="1" smtClean="0">
                <a:solidFill>
                  <a:srgbClr val="0000FF"/>
                </a:solidFill>
                <a:effectLst>
                  <a:outerShdw blurRad="38100" dist="38100" dir="2700000" algn="tl">
                    <a:srgbClr val="C0C0C0"/>
                  </a:outerShdw>
                </a:effectLst>
              </a:rPr>
              <a:t>1+2*n+3 = 2*n+4</a:t>
            </a:r>
            <a:endParaRPr lang="en-US" altLang="zh-CN" sz="3600" smtClean="0">
              <a:solidFill>
                <a:srgbClr val="FF6600"/>
              </a:solidFill>
            </a:endParaRPr>
          </a:p>
        </p:txBody>
      </p:sp>
    </p:spTree>
    <p:extLst>
      <p:ext uri="{BB962C8B-B14F-4D97-AF65-F5344CB8AC3E}">
        <p14:creationId xmlns:p14="http://schemas.microsoft.com/office/powerpoint/2010/main" val="1207558226"/>
      </p:ext>
    </p:extLst>
  </p:cSld>
  <p:clrMapOvr>
    <a:masterClrMapping/>
  </p:clrMapOvr>
  <p:transition>
    <p:spli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7655AC07-6402-418A-99B7-3A15B37FCA32}" type="slidenum">
              <a:rPr lang="en-US" altLang="zh-CN" sz="1400" smtClean="0"/>
              <a:pPr algn="ctr" eaLnBrk="1" hangingPunct="1"/>
              <a:t>140</a:t>
            </a:fld>
            <a:endParaRPr lang="en-US" altLang="zh-CN" sz="1400" smtClean="0"/>
          </a:p>
        </p:txBody>
      </p:sp>
      <p:sp>
        <p:nvSpPr>
          <p:cNvPr id="119811" name="Rectangle 3"/>
          <p:cNvSpPr>
            <a:spLocks noGrp="1" noChangeArrowheads="1"/>
          </p:cNvSpPr>
          <p:nvPr>
            <p:ph type="body" idx="1"/>
          </p:nvPr>
        </p:nvSpPr>
        <p:spPr>
          <a:xfrm>
            <a:off x="558800" y="744538"/>
            <a:ext cx="8229600" cy="5702300"/>
          </a:xfrm>
        </p:spPr>
        <p:txBody>
          <a:bodyPr/>
          <a:lstStyle/>
          <a:p>
            <a:pPr eaLnBrk="1" hangingPunct="1">
              <a:spcBef>
                <a:spcPct val="0"/>
              </a:spcBef>
              <a:buFont typeface="Wingdings" pitchFamily="2" charset="2"/>
              <a:buNone/>
            </a:pPr>
            <a:r>
              <a:rPr lang="en-US" altLang="zh-CN" sz="2800" smtClean="0">
                <a:ea typeface="隶书" pitchFamily="49" charset="-122"/>
              </a:rPr>
              <a:t>         newNd</a:t>
            </a:r>
            <a:r>
              <a:rPr lang="en-US" altLang="zh-CN" sz="2800" smtClean="0">
                <a:latin typeface="楷体_GB2312" pitchFamily="49" charset="-122"/>
                <a:ea typeface="楷体_GB2312" pitchFamily="49" charset="-122"/>
              </a:rPr>
              <a:t>-&gt;</a:t>
            </a:r>
            <a:r>
              <a:rPr lang="en-US" altLang="zh-CN" sz="2800" smtClean="0">
                <a:ea typeface="隶书" pitchFamily="49" charset="-122"/>
              </a:rPr>
              <a:t>lLink</a:t>
            </a:r>
            <a:r>
              <a:rPr lang="en-US" altLang="zh-CN" sz="2800" smtClean="0">
                <a:latin typeface="楷体_GB2312" pitchFamily="49" charset="-122"/>
                <a:ea typeface="楷体_GB2312" pitchFamily="49" charset="-122"/>
              </a:rPr>
              <a:t>-&gt;</a:t>
            </a:r>
            <a:r>
              <a:rPr lang="en-US" altLang="zh-CN" sz="2800" smtClean="0">
                <a:ea typeface="隶书" pitchFamily="49" charset="-122"/>
              </a:rPr>
              <a:t>rLink = newNd</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链入</a:t>
            </a:r>
            <a:r>
              <a:rPr lang="en-US" altLang="zh-CN" sz="2800" smtClean="0">
                <a:solidFill>
                  <a:schemeClr val="tx2"/>
                </a:solidFill>
                <a:ea typeface="隶书" pitchFamily="49" charset="-122"/>
              </a:rPr>
              <a:t>rLink</a:t>
            </a:r>
            <a:r>
              <a:rPr lang="zh-CN" altLang="en-US" sz="2800" smtClean="0">
                <a:solidFill>
                  <a:schemeClr val="tx2"/>
                </a:solidFill>
                <a:ea typeface="隶书" pitchFamily="49" charset="-122"/>
              </a:rPr>
              <a:t>链</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newNd</a:t>
            </a:r>
            <a:r>
              <a:rPr lang="en-US" altLang="zh-CN" sz="2800" smtClean="0">
                <a:latin typeface="楷体_GB2312" pitchFamily="49" charset="-122"/>
                <a:ea typeface="楷体_GB2312" pitchFamily="49" charset="-122"/>
              </a:rPr>
              <a:t>-&gt;</a:t>
            </a:r>
            <a:r>
              <a:rPr lang="en-US" altLang="zh-CN" sz="2800" smtClean="0">
                <a:ea typeface="隶书" pitchFamily="49" charset="-122"/>
              </a:rPr>
              <a:t>rLink = current</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 else {	</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后继方向</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插在第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个结点后面</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newNd</a:t>
            </a:r>
            <a:r>
              <a:rPr lang="en-US" altLang="zh-CN" sz="2800" smtClean="0">
                <a:latin typeface="楷体_GB2312" pitchFamily="49" charset="-122"/>
                <a:ea typeface="楷体_GB2312" pitchFamily="49" charset="-122"/>
              </a:rPr>
              <a:t>-&gt;</a:t>
            </a:r>
            <a:r>
              <a:rPr lang="en-US" altLang="zh-CN" sz="2800" smtClean="0">
                <a:ea typeface="隶书" pitchFamily="49" charset="-122"/>
              </a:rPr>
              <a:t>rLink = current</a:t>
            </a:r>
            <a:r>
              <a:rPr lang="en-US" altLang="zh-CN" sz="2800" smtClean="0">
                <a:latin typeface="楷体_GB2312" pitchFamily="49" charset="-122"/>
                <a:ea typeface="楷体_GB2312" pitchFamily="49" charset="-122"/>
              </a:rPr>
              <a:t>-&gt;</a:t>
            </a:r>
            <a:r>
              <a:rPr lang="en-US" altLang="zh-CN" sz="2800" smtClean="0">
                <a:ea typeface="隶书" pitchFamily="49" charset="-122"/>
              </a:rPr>
              <a:t>rLink</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链入</a:t>
            </a:r>
            <a:r>
              <a:rPr lang="en-US" altLang="zh-CN" sz="2800" smtClean="0">
                <a:solidFill>
                  <a:schemeClr val="tx2"/>
                </a:solidFill>
                <a:ea typeface="隶书" pitchFamily="49" charset="-122"/>
              </a:rPr>
              <a:t>rLink</a:t>
            </a:r>
            <a:r>
              <a:rPr lang="zh-CN" altLang="en-US" sz="2800" smtClean="0">
                <a:solidFill>
                  <a:schemeClr val="tx2"/>
                </a:solidFill>
                <a:ea typeface="隶书" pitchFamily="49" charset="-122"/>
              </a:rPr>
              <a:t>链</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current</a:t>
            </a:r>
            <a:r>
              <a:rPr lang="en-US" altLang="zh-CN" sz="2800" smtClean="0">
                <a:latin typeface="楷体_GB2312" pitchFamily="49" charset="-122"/>
                <a:ea typeface="楷体_GB2312" pitchFamily="49" charset="-122"/>
              </a:rPr>
              <a:t>-&gt;</a:t>
            </a:r>
            <a:r>
              <a:rPr lang="en-US" altLang="zh-CN" sz="2800" smtClean="0">
                <a:ea typeface="隶书" pitchFamily="49" charset="-122"/>
              </a:rPr>
              <a:t>rLink = newNd</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newNd</a:t>
            </a:r>
            <a:r>
              <a:rPr lang="en-US" altLang="zh-CN" sz="2800" smtClean="0">
                <a:latin typeface="楷体_GB2312" pitchFamily="49" charset="-122"/>
                <a:ea typeface="楷体_GB2312" pitchFamily="49" charset="-122"/>
              </a:rPr>
              <a:t>-&gt;</a:t>
            </a:r>
            <a:r>
              <a:rPr lang="en-US" altLang="zh-CN" sz="2800" smtClean="0">
                <a:ea typeface="隶书" pitchFamily="49" charset="-122"/>
              </a:rPr>
              <a:t>rLink</a:t>
            </a:r>
            <a:r>
              <a:rPr lang="en-US" altLang="zh-CN" sz="2800" smtClean="0">
                <a:latin typeface="楷体_GB2312" pitchFamily="49" charset="-122"/>
                <a:ea typeface="楷体_GB2312" pitchFamily="49" charset="-122"/>
              </a:rPr>
              <a:t>-&gt;</a:t>
            </a:r>
            <a:r>
              <a:rPr lang="en-US" altLang="zh-CN" sz="2800" smtClean="0">
                <a:ea typeface="隶书" pitchFamily="49" charset="-122"/>
              </a:rPr>
              <a:t>lLink = newNd</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链入</a:t>
            </a:r>
            <a:r>
              <a:rPr lang="en-US" altLang="zh-CN" sz="2800" smtClean="0">
                <a:solidFill>
                  <a:schemeClr val="tx2"/>
                </a:solidFill>
                <a:ea typeface="隶书" pitchFamily="49" charset="-122"/>
              </a:rPr>
              <a:t>lLink</a:t>
            </a:r>
            <a:r>
              <a:rPr lang="zh-CN" altLang="en-US" sz="2800" smtClean="0">
                <a:solidFill>
                  <a:schemeClr val="tx2"/>
                </a:solidFill>
                <a:ea typeface="隶书" pitchFamily="49" charset="-122"/>
              </a:rPr>
              <a:t>链</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newNd</a:t>
            </a:r>
            <a:r>
              <a:rPr lang="en-US" altLang="zh-CN" sz="2800" smtClean="0">
                <a:latin typeface="楷体_GB2312" pitchFamily="49" charset="-122"/>
                <a:ea typeface="楷体_GB2312" pitchFamily="49" charset="-122"/>
              </a:rPr>
              <a:t>-&gt;</a:t>
            </a:r>
            <a:r>
              <a:rPr lang="en-US" altLang="zh-CN" sz="2800" smtClean="0">
                <a:ea typeface="隶书" pitchFamily="49" charset="-122"/>
              </a:rPr>
              <a:t>lLink = current</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return</a:t>
            </a:r>
            <a:r>
              <a:rPr lang="en-US" altLang="zh-CN" sz="2800" smtClean="0">
                <a:ea typeface="隶书" pitchFamily="49" charset="-122"/>
              </a:rPr>
              <a:t> true</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插入成功</a:t>
            </a:r>
          </a:p>
          <a:p>
            <a:pPr eaLnBrk="1" hangingPunct="1">
              <a:spcBef>
                <a:spcPct val="0"/>
              </a:spcBef>
              <a:buFont typeface="Wingdings" pitchFamily="2" charset="2"/>
              <a:buNone/>
            </a:pPr>
            <a:r>
              <a:rPr lang="en-US" altLang="zh-CN" sz="2800" b="1" smtClean="0">
                <a:ea typeface="隶书" pitchFamily="49" charset="-122"/>
              </a:rPr>
              <a:t>}; </a:t>
            </a:r>
          </a:p>
        </p:txBody>
      </p:sp>
    </p:spTree>
  </p:cSld>
  <p:clrMapOvr>
    <a:masterClrMapping/>
  </p:clrMapOvr>
  <p:transition>
    <p:wipe dir="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5FC1C275-B1B2-41E2-B288-E3250E4F2D73}" type="slidenum">
              <a:rPr lang="en-US" altLang="zh-CN" sz="1400" smtClean="0"/>
              <a:pPr algn="ctr" eaLnBrk="1" hangingPunct="1"/>
              <a:t>141</a:t>
            </a:fld>
            <a:endParaRPr lang="en-US" altLang="zh-CN" sz="1400" smtClean="0"/>
          </a:p>
        </p:txBody>
      </p:sp>
      <p:sp>
        <p:nvSpPr>
          <p:cNvPr id="120835" name="Text Box 2"/>
          <p:cNvSpPr txBox="1">
            <a:spLocks noChangeArrowheads="1"/>
          </p:cNvSpPr>
          <p:nvPr/>
        </p:nvSpPr>
        <p:spPr bwMode="auto">
          <a:xfrm>
            <a:off x="454025" y="2343150"/>
            <a:ext cx="14128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000" u="sng">
                <a:latin typeface="Arial" charset="0"/>
                <a:ea typeface="仿宋_GB2312" pitchFamily="49" charset="-122"/>
              </a:rPr>
              <a:t>删除</a:t>
            </a:r>
            <a:r>
              <a:rPr lang="en-US" altLang="zh-CN" sz="3000" u="sng">
                <a:latin typeface="Arial" charset="0"/>
                <a:ea typeface="仿宋_GB2312" pitchFamily="49" charset="-122"/>
              </a:rPr>
              <a:t>48</a:t>
            </a:r>
            <a:endParaRPr lang="en-US" altLang="zh-CN" sz="3000">
              <a:latin typeface="Arial" charset="0"/>
            </a:endParaRPr>
          </a:p>
        </p:txBody>
      </p:sp>
      <p:sp>
        <p:nvSpPr>
          <p:cNvPr id="120836" name="Text Box 3"/>
          <p:cNvSpPr txBox="1">
            <a:spLocks noChangeArrowheads="1"/>
          </p:cNvSpPr>
          <p:nvPr/>
        </p:nvSpPr>
        <p:spPr bwMode="auto">
          <a:xfrm>
            <a:off x="1646238" y="495300"/>
            <a:ext cx="5961062"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600">
                <a:solidFill>
                  <a:schemeClr val="tx2"/>
                </a:solidFill>
                <a:ea typeface="华文新魏" pitchFamily="2" charset="-122"/>
              </a:rPr>
              <a:t>双向循环链表的删除算法</a:t>
            </a:r>
            <a:endParaRPr lang="zh-CN" altLang="en-US" sz="3000">
              <a:solidFill>
                <a:schemeClr val="tx2"/>
              </a:solidFill>
              <a:ea typeface="华文新魏" pitchFamily="2" charset="-122"/>
            </a:endParaRPr>
          </a:p>
        </p:txBody>
      </p:sp>
      <p:sp>
        <p:nvSpPr>
          <p:cNvPr id="120837" name="Rectangle 4" descr="白色大理石"/>
          <p:cNvSpPr>
            <a:spLocks noChangeArrowheads="1"/>
          </p:cNvSpPr>
          <p:nvPr/>
        </p:nvSpPr>
        <p:spPr bwMode="auto">
          <a:xfrm>
            <a:off x="16764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0838" name="Line 5"/>
          <p:cNvSpPr>
            <a:spLocks noChangeShapeType="1"/>
          </p:cNvSpPr>
          <p:nvPr/>
        </p:nvSpPr>
        <p:spPr bwMode="auto">
          <a:xfrm>
            <a:off x="1905000" y="1600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9" name="Line 6"/>
          <p:cNvSpPr>
            <a:spLocks noChangeShapeType="1"/>
          </p:cNvSpPr>
          <p:nvPr/>
        </p:nvSpPr>
        <p:spPr bwMode="auto">
          <a:xfrm>
            <a:off x="22860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0" name="Line 7"/>
          <p:cNvSpPr>
            <a:spLocks noChangeShapeType="1"/>
          </p:cNvSpPr>
          <p:nvPr/>
        </p:nvSpPr>
        <p:spPr bwMode="auto">
          <a:xfrm flipV="1">
            <a:off x="19050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1" name="Line 8"/>
          <p:cNvSpPr>
            <a:spLocks noChangeShapeType="1"/>
          </p:cNvSpPr>
          <p:nvPr/>
        </p:nvSpPr>
        <p:spPr bwMode="auto">
          <a:xfrm flipV="1">
            <a:off x="22860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2" name="Line 9"/>
          <p:cNvSpPr>
            <a:spLocks noChangeShapeType="1"/>
          </p:cNvSpPr>
          <p:nvPr/>
        </p:nvSpPr>
        <p:spPr bwMode="auto">
          <a:xfrm>
            <a:off x="19050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3" name="Rectangle 10" descr="白色大理石"/>
          <p:cNvSpPr>
            <a:spLocks noChangeArrowheads="1"/>
          </p:cNvSpPr>
          <p:nvPr/>
        </p:nvSpPr>
        <p:spPr bwMode="auto">
          <a:xfrm>
            <a:off x="28956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0844" name="Line 11"/>
          <p:cNvSpPr>
            <a:spLocks noChangeShapeType="1"/>
          </p:cNvSpPr>
          <p:nvPr/>
        </p:nvSpPr>
        <p:spPr bwMode="auto">
          <a:xfrm>
            <a:off x="35052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5" name="Line 12"/>
          <p:cNvSpPr>
            <a:spLocks noChangeShapeType="1"/>
          </p:cNvSpPr>
          <p:nvPr/>
        </p:nvSpPr>
        <p:spPr bwMode="auto">
          <a:xfrm flipV="1">
            <a:off x="31242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6" name="Line 13"/>
          <p:cNvSpPr>
            <a:spLocks noChangeShapeType="1"/>
          </p:cNvSpPr>
          <p:nvPr/>
        </p:nvSpPr>
        <p:spPr bwMode="auto">
          <a:xfrm flipV="1">
            <a:off x="35052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7" name="Line 14"/>
          <p:cNvSpPr>
            <a:spLocks noChangeShapeType="1"/>
          </p:cNvSpPr>
          <p:nvPr/>
        </p:nvSpPr>
        <p:spPr bwMode="auto">
          <a:xfrm>
            <a:off x="31242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8" name="Rectangle 15" descr="羊皮纸"/>
          <p:cNvSpPr>
            <a:spLocks noChangeArrowheads="1"/>
          </p:cNvSpPr>
          <p:nvPr/>
        </p:nvSpPr>
        <p:spPr bwMode="auto">
          <a:xfrm>
            <a:off x="4114800" y="1600200"/>
            <a:ext cx="838200" cy="533400"/>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0849" name="Line 16"/>
          <p:cNvSpPr>
            <a:spLocks noChangeShapeType="1"/>
          </p:cNvSpPr>
          <p:nvPr/>
        </p:nvSpPr>
        <p:spPr bwMode="auto">
          <a:xfrm>
            <a:off x="47244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0" name="Line 17"/>
          <p:cNvSpPr>
            <a:spLocks noChangeShapeType="1"/>
          </p:cNvSpPr>
          <p:nvPr/>
        </p:nvSpPr>
        <p:spPr bwMode="auto">
          <a:xfrm flipV="1">
            <a:off x="43434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1" name="Line 18"/>
          <p:cNvSpPr>
            <a:spLocks noChangeShapeType="1"/>
          </p:cNvSpPr>
          <p:nvPr/>
        </p:nvSpPr>
        <p:spPr bwMode="auto">
          <a:xfrm flipV="1">
            <a:off x="47244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2" name="Line 19"/>
          <p:cNvSpPr>
            <a:spLocks noChangeShapeType="1"/>
          </p:cNvSpPr>
          <p:nvPr/>
        </p:nvSpPr>
        <p:spPr bwMode="auto">
          <a:xfrm>
            <a:off x="43434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3" name="Rectangle 20" descr="白色大理石"/>
          <p:cNvSpPr>
            <a:spLocks noChangeArrowheads="1"/>
          </p:cNvSpPr>
          <p:nvPr/>
        </p:nvSpPr>
        <p:spPr bwMode="auto">
          <a:xfrm>
            <a:off x="5334000" y="16002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0854" name="Line 21"/>
          <p:cNvSpPr>
            <a:spLocks noChangeShapeType="1"/>
          </p:cNvSpPr>
          <p:nvPr/>
        </p:nvSpPr>
        <p:spPr bwMode="auto">
          <a:xfrm>
            <a:off x="5943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5" name="Line 22"/>
          <p:cNvSpPr>
            <a:spLocks noChangeShapeType="1"/>
          </p:cNvSpPr>
          <p:nvPr/>
        </p:nvSpPr>
        <p:spPr bwMode="auto">
          <a:xfrm flipV="1">
            <a:off x="5562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6" name="Line 23"/>
          <p:cNvSpPr>
            <a:spLocks noChangeShapeType="1"/>
          </p:cNvSpPr>
          <p:nvPr/>
        </p:nvSpPr>
        <p:spPr bwMode="auto">
          <a:xfrm flipV="1">
            <a:off x="5943600" y="144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7" name="Line 24"/>
          <p:cNvSpPr>
            <a:spLocks noChangeShapeType="1"/>
          </p:cNvSpPr>
          <p:nvPr/>
        </p:nvSpPr>
        <p:spPr bwMode="auto">
          <a:xfrm>
            <a:off x="5562600" y="160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8" name="Line 25"/>
          <p:cNvSpPr>
            <a:spLocks noChangeShapeType="1"/>
          </p:cNvSpPr>
          <p:nvPr/>
        </p:nvSpPr>
        <p:spPr bwMode="auto">
          <a:xfrm>
            <a:off x="25908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9" name="Line 26"/>
          <p:cNvSpPr>
            <a:spLocks noChangeShapeType="1"/>
          </p:cNvSpPr>
          <p:nvPr/>
        </p:nvSpPr>
        <p:spPr bwMode="auto">
          <a:xfrm>
            <a:off x="38100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0" name="Line 27"/>
          <p:cNvSpPr>
            <a:spLocks noChangeShapeType="1"/>
          </p:cNvSpPr>
          <p:nvPr/>
        </p:nvSpPr>
        <p:spPr bwMode="auto">
          <a:xfrm>
            <a:off x="5029200" y="16764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1" name="Line 28"/>
          <p:cNvSpPr>
            <a:spLocks noChangeShapeType="1"/>
          </p:cNvSpPr>
          <p:nvPr/>
        </p:nvSpPr>
        <p:spPr bwMode="auto">
          <a:xfrm>
            <a:off x="1447800" y="16764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2" name="Line 29"/>
          <p:cNvSpPr>
            <a:spLocks noChangeShapeType="1"/>
          </p:cNvSpPr>
          <p:nvPr/>
        </p:nvSpPr>
        <p:spPr bwMode="auto">
          <a:xfrm>
            <a:off x="25908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3" name="Line 30"/>
          <p:cNvSpPr>
            <a:spLocks noChangeShapeType="1"/>
          </p:cNvSpPr>
          <p:nvPr/>
        </p:nvSpPr>
        <p:spPr bwMode="auto">
          <a:xfrm flipV="1">
            <a:off x="1219200" y="18288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4" name="Line 31"/>
          <p:cNvSpPr>
            <a:spLocks noChangeShapeType="1"/>
          </p:cNvSpPr>
          <p:nvPr/>
        </p:nvSpPr>
        <p:spPr bwMode="auto">
          <a:xfrm>
            <a:off x="38100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5" name="Line 32"/>
          <p:cNvSpPr>
            <a:spLocks noChangeShapeType="1"/>
          </p:cNvSpPr>
          <p:nvPr/>
        </p:nvSpPr>
        <p:spPr bwMode="auto">
          <a:xfrm>
            <a:off x="50292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6" name="Line 33"/>
          <p:cNvSpPr>
            <a:spLocks noChangeShapeType="1"/>
          </p:cNvSpPr>
          <p:nvPr/>
        </p:nvSpPr>
        <p:spPr bwMode="auto">
          <a:xfrm>
            <a:off x="6248400" y="19050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7" name="Line 34"/>
          <p:cNvSpPr>
            <a:spLocks noChangeShapeType="1"/>
          </p:cNvSpPr>
          <p:nvPr/>
        </p:nvSpPr>
        <p:spPr bwMode="auto">
          <a:xfrm>
            <a:off x="6553200" y="1905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8" name="Line 35"/>
          <p:cNvSpPr>
            <a:spLocks noChangeShapeType="1"/>
          </p:cNvSpPr>
          <p:nvPr/>
        </p:nvSpPr>
        <p:spPr bwMode="auto">
          <a:xfrm>
            <a:off x="1447800" y="19812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9" name="Line 36"/>
          <p:cNvSpPr>
            <a:spLocks noChangeShapeType="1"/>
          </p:cNvSpPr>
          <p:nvPr/>
        </p:nvSpPr>
        <p:spPr bwMode="auto">
          <a:xfrm flipH="1">
            <a:off x="1447800" y="2286000"/>
            <a:ext cx="5105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0" name="Line 37"/>
          <p:cNvSpPr>
            <a:spLocks noChangeShapeType="1"/>
          </p:cNvSpPr>
          <p:nvPr/>
        </p:nvSpPr>
        <p:spPr bwMode="auto">
          <a:xfrm>
            <a:off x="1447800" y="19812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1" name="Line 38"/>
          <p:cNvSpPr>
            <a:spLocks noChangeShapeType="1"/>
          </p:cNvSpPr>
          <p:nvPr/>
        </p:nvSpPr>
        <p:spPr bwMode="auto">
          <a:xfrm flipH="1">
            <a:off x="1447800" y="1295400"/>
            <a:ext cx="5105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2" name="Line 39"/>
          <p:cNvSpPr>
            <a:spLocks noChangeShapeType="1"/>
          </p:cNvSpPr>
          <p:nvPr/>
        </p:nvSpPr>
        <p:spPr bwMode="auto">
          <a:xfrm>
            <a:off x="14478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3" name="Line 40"/>
          <p:cNvSpPr>
            <a:spLocks noChangeShapeType="1"/>
          </p:cNvSpPr>
          <p:nvPr/>
        </p:nvSpPr>
        <p:spPr bwMode="auto">
          <a:xfrm>
            <a:off x="6553200" y="12954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4" name="Line 41"/>
          <p:cNvSpPr>
            <a:spLocks noChangeShapeType="1"/>
          </p:cNvSpPr>
          <p:nvPr/>
        </p:nvSpPr>
        <p:spPr bwMode="auto">
          <a:xfrm>
            <a:off x="6248400" y="16764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5" name="Text Box 42"/>
          <p:cNvSpPr txBox="1">
            <a:spLocks noChangeArrowheads="1"/>
          </p:cNvSpPr>
          <p:nvPr/>
        </p:nvSpPr>
        <p:spPr bwMode="auto">
          <a:xfrm>
            <a:off x="479425" y="15240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120876" name="Rectangle 43" descr="白色大理石"/>
          <p:cNvSpPr>
            <a:spLocks noChangeArrowheads="1"/>
          </p:cNvSpPr>
          <p:nvPr/>
        </p:nvSpPr>
        <p:spPr bwMode="auto">
          <a:xfrm>
            <a:off x="1676400" y="33528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0877" name="Line 44"/>
          <p:cNvSpPr>
            <a:spLocks noChangeShapeType="1"/>
          </p:cNvSpPr>
          <p:nvPr/>
        </p:nvSpPr>
        <p:spPr bwMode="auto">
          <a:xfrm>
            <a:off x="22860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8" name="Line 45"/>
          <p:cNvSpPr>
            <a:spLocks noChangeShapeType="1"/>
          </p:cNvSpPr>
          <p:nvPr/>
        </p:nvSpPr>
        <p:spPr bwMode="auto">
          <a:xfrm flipV="1">
            <a:off x="19050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9" name="Line 46"/>
          <p:cNvSpPr>
            <a:spLocks noChangeShapeType="1"/>
          </p:cNvSpPr>
          <p:nvPr/>
        </p:nvSpPr>
        <p:spPr bwMode="auto">
          <a:xfrm flipV="1">
            <a:off x="22860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0" name="Line 47"/>
          <p:cNvSpPr>
            <a:spLocks noChangeShapeType="1"/>
          </p:cNvSpPr>
          <p:nvPr/>
        </p:nvSpPr>
        <p:spPr bwMode="auto">
          <a:xfrm>
            <a:off x="19050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1" name="Rectangle 48" descr="白色大理石"/>
          <p:cNvSpPr>
            <a:spLocks noChangeArrowheads="1"/>
          </p:cNvSpPr>
          <p:nvPr/>
        </p:nvSpPr>
        <p:spPr bwMode="auto">
          <a:xfrm>
            <a:off x="2895600" y="33528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0882" name="Line 49"/>
          <p:cNvSpPr>
            <a:spLocks noChangeShapeType="1"/>
          </p:cNvSpPr>
          <p:nvPr/>
        </p:nvSpPr>
        <p:spPr bwMode="auto">
          <a:xfrm>
            <a:off x="35052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3" name="Line 50"/>
          <p:cNvSpPr>
            <a:spLocks noChangeShapeType="1"/>
          </p:cNvSpPr>
          <p:nvPr/>
        </p:nvSpPr>
        <p:spPr bwMode="auto">
          <a:xfrm flipV="1">
            <a:off x="31242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4" name="Line 51"/>
          <p:cNvSpPr>
            <a:spLocks noChangeShapeType="1"/>
          </p:cNvSpPr>
          <p:nvPr/>
        </p:nvSpPr>
        <p:spPr bwMode="auto">
          <a:xfrm flipV="1">
            <a:off x="35052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5" name="Line 52"/>
          <p:cNvSpPr>
            <a:spLocks noChangeShapeType="1"/>
          </p:cNvSpPr>
          <p:nvPr/>
        </p:nvSpPr>
        <p:spPr bwMode="auto">
          <a:xfrm>
            <a:off x="31242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6" name="Rectangle 53" descr="白色大理石"/>
          <p:cNvSpPr>
            <a:spLocks noChangeArrowheads="1"/>
          </p:cNvSpPr>
          <p:nvPr/>
        </p:nvSpPr>
        <p:spPr bwMode="auto">
          <a:xfrm>
            <a:off x="4114800" y="3352800"/>
            <a:ext cx="8382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0887" name="Line 54"/>
          <p:cNvSpPr>
            <a:spLocks noChangeShapeType="1"/>
          </p:cNvSpPr>
          <p:nvPr/>
        </p:nvSpPr>
        <p:spPr bwMode="auto">
          <a:xfrm>
            <a:off x="47244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8" name="Line 55"/>
          <p:cNvSpPr>
            <a:spLocks noChangeShapeType="1"/>
          </p:cNvSpPr>
          <p:nvPr/>
        </p:nvSpPr>
        <p:spPr bwMode="auto">
          <a:xfrm flipV="1">
            <a:off x="43434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9" name="Line 56"/>
          <p:cNvSpPr>
            <a:spLocks noChangeShapeType="1"/>
          </p:cNvSpPr>
          <p:nvPr/>
        </p:nvSpPr>
        <p:spPr bwMode="auto">
          <a:xfrm flipV="1">
            <a:off x="4724400" y="3200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0" name="Line 57"/>
          <p:cNvSpPr>
            <a:spLocks noChangeShapeType="1"/>
          </p:cNvSpPr>
          <p:nvPr/>
        </p:nvSpPr>
        <p:spPr bwMode="auto">
          <a:xfrm>
            <a:off x="43434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1" name="Line 58"/>
          <p:cNvSpPr>
            <a:spLocks noChangeShapeType="1"/>
          </p:cNvSpPr>
          <p:nvPr/>
        </p:nvSpPr>
        <p:spPr bwMode="auto">
          <a:xfrm>
            <a:off x="2590800" y="34290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2" name="Line 59"/>
          <p:cNvSpPr>
            <a:spLocks noChangeShapeType="1"/>
          </p:cNvSpPr>
          <p:nvPr/>
        </p:nvSpPr>
        <p:spPr bwMode="auto">
          <a:xfrm>
            <a:off x="3810000" y="3429000"/>
            <a:ext cx="3048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3" name="Line 60"/>
          <p:cNvSpPr>
            <a:spLocks noChangeShapeType="1"/>
          </p:cNvSpPr>
          <p:nvPr/>
        </p:nvSpPr>
        <p:spPr bwMode="auto">
          <a:xfrm>
            <a:off x="1447800" y="3429000"/>
            <a:ext cx="2286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4" name="Line 61"/>
          <p:cNvSpPr>
            <a:spLocks noChangeShapeType="1"/>
          </p:cNvSpPr>
          <p:nvPr/>
        </p:nvSpPr>
        <p:spPr bwMode="auto">
          <a:xfrm>
            <a:off x="2590800" y="36576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5" name="Line 62"/>
          <p:cNvSpPr>
            <a:spLocks noChangeShapeType="1"/>
          </p:cNvSpPr>
          <p:nvPr/>
        </p:nvSpPr>
        <p:spPr bwMode="auto">
          <a:xfrm flipV="1">
            <a:off x="1219200" y="3581400"/>
            <a:ext cx="457200"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6" name="Line 63"/>
          <p:cNvSpPr>
            <a:spLocks noChangeShapeType="1"/>
          </p:cNvSpPr>
          <p:nvPr/>
        </p:nvSpPr>
        <p:spPr bwMode="auto">
          <a:xfrm>
            <a:off x="3810000" y="36576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7" name="Line 64"/>
          <p:cNvSpPr>
            <a:spLocks noChangeShapeType="1"/>
          </p:cNvSpPr>
          <p:nvPr/>
        </p:nvSpPr>
        <p:spPr bwMode="auto">
          <a:xfrm>
            <a:off x="5029200" y="3657600"/>
            <a:ext cx="304800" cy="0"/>
          </a:xfrm>
          <a:prstGeom prst="line">
            <a:avLst/>
          </a:prstGeom>
          <a:noFill/>
          <a:ln w="38100">
            <a:solidFill>
              <a:schemeClr val="accent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8" name="Line 65"/>
          <p:cNvSpPr>
            <a:spLocks noChangeShapeType="1"/>
          </p:cNvSpPr>
          <p:nvPr/>
        </p:nvSpPr>
        <p:spPr bwMode="auto">
          <a:xfrm>
            <a:off x="5334000" y="36576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9" name="Line 66"/>
          <p:cNvSpPr>
            <a:spLocks noChangeShapeType="1"/>
          </p:cNvSpPr>
          <p:nvPr/>
        </p:nvSpPr>
        <p:spPr bwMode="auto">
          <a:xfrm>
            <a:off x="1447800" y="3733800"/>
            <a:ext cx="228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0" name="Line 67"/>
          <p:cNvSpPr>
            <a:spLocks noChangeShapeType="1"/>
          </p:cNvSpPr>
          <p:nvPr/>
        </p:nvSpPr>
        <p:spPr bwMode="auto">
          <a:xfrm flipH="1">
            <a:off x="1447800" y="4038600"/>
            <a:ext cx="3886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1" name="Line 68"/>
          <p:cNvSpPr>
            <a:spLocks noChangeShapeType="1"/>
          </p:cNvSpPr>
          <p:nvPr/>
        </p:nvSpPr>
        <p:spPr bwMode="auto">
          <a:xfrm>
            <a:off x="1447800" y="37338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2" name="Line 69"/>
          <p:cNvSpPr>
            <a:spLocks noChangeShapeType="1"/>
          </p:cNvSpPr>
          <p:nvPr/>
        </p:nvSpPr>
        <p:spPr bwMode="auto">
          <a:xfrm flipH="1">
            <a:off x="1447800" y="3048000"/>
            <a:ext cx="3886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3" name="Line 70"/>
          <p:cNvSpPr>
            <a:spLocks noChangeShapeType="1"/>
          </p:cNvSpPr>
          <p:nvPr/>
        </p:nvSpPr>
        <p:spPr bwMode="auto">
          <a:xfrm>
            <a:off x="1447800" y="3048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4" name="Line 71"/>
          <p:cNvSpPr>
            <a:spLocks noChangeShapeType="1"/>
          </p:cNvSpPr>
          <p:nvPr/>
        </p:nvSpPr>
        <p:spPr bwMode="auto">
          <a:xfrm>
            <a:off x="5334000" y="30480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5" name="Line 72"/>
          <p:cNvSpPr>
            <a:spLocks noChangeShapeType="1"/>
          </p:cNvSpPr>
          <p:nvPr/>
        </p:nvSpPr>
        <p:spPr bwMode="auto">
          <a:xfrm>
            <a:off x="5029200" y="3429000"/>
            <a:ext cx="304800" cy="0"/>
          </a:xfrm>
          <a:prstGeom prst="line">
            <a:avLst/>
          </a:prstGeom>
          <a:noFill/>
          <a:ln w="38100">
            <a:solidFill>
              <a:schemeClr val="accent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6" name="Text Box 73"/>
          <p:cNvSpPr txBox="1">
            <a:spLocks noChangeArrowheads="1"/>
          </p:cNvSpPr>
          <p:nvPr/>
        </p:nvSpPr>
        <p:spPr bwMode="auto">
          <a:xfrm>
            <a:off x="479425" y="3276600"/>
            <a:ext cx="8159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first</a:t>
            </a:r>
            <a:endParaRPr lang="en-US" altLang="zh-CN"/>
          </a:p>
        </p:txBody>
      </p:sp>
      <p:sp>
        <p:nvSpPr>
          <p:cNvPr id="329802" name="Text Box 74"/>
          <p:cNvSpPr txBox="1">
            <a:spLocks noChangeArrowheads="1"/>
          </p:cNvSpPr>
          <p:nvPr/>
        </p:nvSpPr>
        <p:spPr bwMode="auto">
          <a:xfrm>
            <a:off x="6699250" y="1474788"/>
            <a:ext cx="1373188"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defRPr/>
            </a:pPr>
            <a:r>
              <a:rPr lang="zh-CN" altLang="en-US" sz="3000" u="sng" smtClean="0">
                <a:effectLst>
                  <a:outerShdw blurRad="38100" dist="38100" dir="2700000" algn="tl">
                    <a:srgbClr val="C0C0C0"/>
                  </a:outerShdw>
                </a:effectLst>
                <a:latin typeface="Times New Roman" charset="0"/>
                <a:ea typeface="仿宋_GB2312" pitchFamily="49" charset="-122"/>
              </a:rPr>
              <a:t>非空表</a:t>
            </a:r>
            <a:endParaRPr lang="zh-CN" altLang="en-US" sz="3000" smtClean="0">
              <a:latin typeface="Times New Roman" charset="0"/>
            </a:endParaRPr>
          </a:p>
        </p:txBody>
      </p:sp>
      <p:sp>
        <p:nvSpPr>
          <p:cNvPr id="120908" name="Line 75"/>
          <p:cNvSpPr>
            <a:spLocks noChangeShapeType="1"/>
          </p:cNvSpPr>
          <p:nvPr/>
        </p:nvSpPr>
        <p:spPr bwMode="auto">
          <a:xfrm flipV="1">
            <a:off x="4495800" y="2133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9" name="Text Box 76"/>
          <p:cNvSpPr txBox="1">
            <a:spLocks noChangeArrowheads="1"/>
          </p:cNvSpPr>
          <p:nvPr/>
        </p:nvSpPr>
        <p:spPr bwMode="auto">
          <a:xfrm>
            <a:off x="3073400" y="1600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31</a:t>
            </a:r>
            <a:endParaRPr lang="en-US" altLang="zh-CN" sz="2800"/>
          </a:p>
        </p:txBody>
      </p:sp>
      <p:sp>
        <p:nvSpPr>
          <p:cNvPr id="120910" name="Text Box 77"/>
          <p:cNvSpPr txBox="1">
            <a:spLocks noChangeArrowheads="1"/>
          </p:cNvSpPr>
          <p:nvPr/>
        </p:nvSpPr>
        <p:spPr bwMode="auto">
          <a:xfrm>
            <a:off x="4292600" y="1600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48</a:t>
            </a:r>
            <a:endParaRPr lang="en-US" altLang="zh-CN" sz="2800"/>
          </a:p>
        </p:txBody>
      </p:sp>
      <p:sp>
        <p:nvSpPr>
          <p:cNvPr id="120911" name="Text Box 78"/>
          <p:cNvSpPr txBox="1">
            <a:spLocks noChangeArrowheads="1"/>
          </p:cNvSpPr>
          <p:nvPr/>
        </p:nvSpPr>
        <p:spPr bwMode="auto">
          <a:xfrm>
            <a:off x="5511800" y="1600200"/>
            <a:ext cx="508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15</a:t>
            </a:r>
            <a:endParaRPr lang="en-US" altLang="zh-CN" sz="2800"/>
          </a:p>
        </p:txBody>
      </p:sp>
      <p:sp>
        <p:nvSpPr>
          <p:cNvPr id="120912" name="Text Box 79"/>
          <p:cNvSpPr txBox="1">
            <a:spLocks noChangeArrowheads="1"/>
          </p:cNvSpPr>
          <p:nvPr/>
        </p:nvSpPr>
        <p:spPr bwMode="auto">
          <a:xfrm>
            <a:off x="4608513" y="2346325"/>
            <a:ext cx="13287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rPr>
              <a:t>current</a:t>
            </a:r>
          </a:p>
        </p:txBody>
      </p:sp>
      <p:sp>
        <p:nvSpPr>
          <p:cNvPr id="120913" name="Text Box 80"/>
          <p:cNvSpPr txBox="1">
            <a:spLocks noChangeArrowheads="1"/>
          </p:cNvSpPr>
          <p:nvPr/>
        </p:nvSpPr>
        <p:spPr bwMode="auto">
          <a:xfrm>
            <a:off x="3073400" y="3367088"/>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31</a:t>
            </a:r>
            <a:endParaRPr lang="en-US" altLang="zh-CN" sz="2800"/>
          </a:p>
        </p:txBody>
      </p:sp>
      <p:sp>
        <p:nvSpPr>
          <p:cNvPr id="120914" name="Text Box 81"/>
          <p:cNvSpPr txBox="1">
            <a:spLocks noChangeArrowheads="1"/>
          </p:cNvSpPr>
          <p:nvPr/>
        </p:nvSpPr>
        <p:spPr bwMode="auto">
          <a:xfrm>
            <a:off x="4292600" y="3367088"/>
            <a:ext cx="508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tx2"/>
                </a:solidFill>
                <a:latin typeface="Arial Narrow" pitchFamily="34" charset="0"/>
              </a:rPr>
              <a:t>15</a:t>
            </a:r>
            <a:endParaRPr lang="en-US" altLang="zh-CN" sz="2800"/>
          </a:p>
        </p:txBody>
      </p:sp>
      <p:sp>
        <p:nvSpPr>
          <p:cNvPr id="120915" name="Text Box 82"/>
          <p:cNvSpPr txBox="1">
            <a:spLocks noChangeArrowheads="1"/>
          </p:cNvSpPr>
          <p:nvPr/>
        </p:nvSpPr>
        <p:spPr bwMode="auto">
          <a:xfrm>
            <a:off x="4525963" y="4068763"/>
            <a:ext cx="14938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rPr>
              <a:t>current</a:t>
            </a:r>
          </a:p>
        </p:txBody>
      </p:sp>
      <p:sp>
        <p:nvSpPr>
          <p:cNvPr id="120916" name="Line 83"/>
          <p:cNvSpPr>
            <a:spLocks noChangeShapeType="1"/>
          </p:cNvSpPr>
          <p:nvPr/>
        </p:nvSpPr>
        <p:spPr bwMode="auto">
          <a:xfrm flipV="1">
            <a:off x="4495800" y="38862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17" name="Text Box 84"/>
          <p:cNvSpPr txBox="1">
            <a:spLocks noChangeArrowheads="1"/>
          </p:cNvSpPr>
          <p:nvPr/>
        </p:nvSpPr>
        <p:spPr bwMode="auto">
          <a:xfrm>
            <a:off x="914400" y="4648200"/>
            <a:ext cx="7135813" cy="108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CC0000"/>
                </a:solidFill>
              </a:rPr>
              <a:t>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rLink</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lLink = 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lLink;        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lLink</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rLink = current</a:t>
            </a:r>
            <a:r>
              <a:rPr lang="en-US" altLang="zh-CN" sz="3200">
                <a:solidFill>
                  <a:srgbClr val="CC0000"/>
                </a:solidFill>
                <a:latin typeface="楷体_GB2312" pitchFamily="49" charset="-122"/>
                <a:ea typeface="楷体_GB2312" pitchFamily="49" charset="-122"/>
              </a:rPr>
              <a:t>-&gt;</a:t>
            </a:r>
            <a:r>
              <a:rPr lang="en-US" altLang="zh-CN" sz="3200">
                <a:solidFill>
                  <a:srgbClr val="CC0000"/>
                </a:solidFill>
              </a:rPr>
              <a:t>rLink;</a:t>
            </a:r>
            <a:endParaRPr lang="en-US" altLang="zh-CN" sz="3000">
              <a:solidFill>
                <a:srgbClr val="CC0000"/>
              </a:solidFill>
            </a:endParaRPr>
          </a:p>
        </p:txBody>
      </p:sp>
    </p:spTree>
  </p:cSld>
  <p:clrMapOvr>
    <a:masterClrMapping/>
  </p:clrMapOvr>
  <p:transition>
    <p:wipe dir="d"/>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334929DC-7F17-41EB-A7D5-1B9D0D58EC74}" type="slidenum">
              <a:rPr lang="en-US" altLang="zh-CN" sz="1400" smtClean="0"/>
              <a:pPr algn="ctr" eaLnBrk="1" hangingPunct="1"/>
              <a:t>142</a:t>
            </a:fld>
            <a:endParaRPr lang="en-US" altLang="zh-CN" sz="1400" smtClean="0"/>
          </a:p>
        </p:txBody>
      </p:sp>
      <p:sp>
        <p:nvSpPr>
          <p:cNvPr id="121859" name="Rectangle 3"/>
          <p:cNvSpPr>
            <a:spLocks noGrp="1" noChangeArrowheads="1"/>
          </p:cNvSpPr>
          <p:nvPr>
            <p:ph type="title"/>
          </p:nvPr>
        </p:nvSpPr>
        <p:spPr>
          <a:xfrm>
            <a:off x="457200" y="444500"/>
            <a:ext cx="8229600" cy="833438"/>
          </a:xfrm>
        </p:spPr>
        <p:txBody>
          <a:bodyPr/>
          <a:lstStyle/>
          <a:p>
            <a:pPr eaLnBrk="1" hangingPunct="1"/>
            <a:r>
              <a:rPr lang="zh-CN" altLang="en-US" sz="3600" b="1" smtClean="0">
                <a:ea typeface="华文新魏" pitchFamily="2" charset="-122"/>
              </a:rPr>
              <a:t>双向循环链表的删除算法</a:t>
            </a:r>
          </a:p>
        </p:txBody>
      </p:sp>
      <p:sp>
        <p:nvSpPr>
          <p:cNvPr id="121860" name="Rectangle 4"/>
          <p:cNvSpPr>
            <a:spLocks noGrp="1" noChangeArrowheads="1"/>
          </p:cNvSpPr>
          <p:nvPr>
            <p:ph type="body" idx="1"/>
          </p:nvPr>
        </p:nvSpPr>
        <p:spPr>
          <a:xfrm>
            <a:off x="571500" y="1239838"/>
            <a:ext cx="8229600" cy="5214937"/>
          </a:xfrm>
        </p:spPr>
        <p:txBody>
          <a:bodyPr/>
          <a:lstStyle/>
          <a:p>
            <a:pPr eaLnBrk="1" hangingPunct="1">
              <a:lnSpc>
                <a:spcPct val="105000"/>
              </a:lnSpc>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 class</a:t>
            </a:r>
            <a:r>
              <a:rPr lang="en-US" altLang="zh-CN" sz="2800" smtClean="0">
                <a:ea typeface="隶书" pitchFamily="49" charset="-122"/>
              </a:rPr>
              <a:t> E</a:t>
            </a:r>
            <a:r>
              <a:rPr lang="en-US" altLang="zh-CN" sz="2800" b="1" smtClean="0">
                <a:ea typeface="隶书" pitchFamily="49" charset="-122"/>
              </a:rPr>
              <a:t>&gt;</a:t>
            </a:r>
          </a:p>
          <a:p>
            <a:pPr eaLnBrk="1" hangingPunct="1">
              <a:lnSpc>
                <a:spcPct val="105000"/>
              </a:lnSpc>
              <a:spcBef>
                <a:spcPct val="0"/>
              </a:spcBef>
              <a:buFont typeface="Wingdings" pitchFamily="2" charset="2"/>
              <a:buNone/>
            </a:pPr>
            <a:r>
              <a:rPr lang="en-US" altLang="zh-CN" sz="2800" b="1" smtClean="0">
                <a:ea typeface="隶书" pitchFamily="49" charset="-122"/>
              </a:rPr>
              <a:t>bool</a:t>
            </a:r>
            <a:r>
              <a:rPr lang="en-US" altLang="zh-CN" sz="2800" smtClean="0">
                <a:ea typeface="隶书" pitchFamily="49" charset="-122"/>
              </a:rPr>
              <a:t> DblList&lt;T, E&gt;</a:t>
            </a:r>
            <a:r>
              <a:rPr lang="en-US" altLang="zh-CN" sz="2800" b="1" smtClean="0">
                <a:ea typeface="隶书" pitchFamily="49" charset="-122"/>
              </a:rPr>
              <a:t>::</a:t>
            </a:r>
            <a:r>
              <a:rPr lang="en-US" altLang="zh-CN" sz="2800" smtClean="0">
                <a:ea typeface="隶书" pitchFamily="49" charset="-122"/>
              </a:rPr>
              <a:t>Remove( </a:t>
            </a:r>
            <a:r>
              <a:rPr lang="en-US" altLang="zh-CN" sz="2800" b="1" smtClean="0">
                <a:ea typeface="隶书" pitchFamily="49" charset="-122"/>
              </a:rPr>
              <a:t>int</a:t>
            </a:r>
            <a:r>
              <a:rPr lang="en-US" altLang="zh-CN" sz="2800" smtClean="0">
                <a:ea typeface="隶书" pitchFamily="49" charset="-122"/>
              </a:rPr>
              <a:t> i</a:t>
            </a:r>
            <a:r>
              <a:rPr lang="en-US" altLang="zh-CN" sz="2800" b="1" smtClean="0">
                <a:ea typeface="隶书" pitchFamily="49" charset="-122"/>
              </a:rPr>
              <a:t>,</a:t>
            </a:r>
            <a:r>
              <a:rPr lang="en-US" altLang="zh-CN" sz="2800" smtClean="0">
                <a:ea typeface="隶书" pitchFamily="49" charset="-122"/>
              </a:rPr>
              <a:t> E</a:t>
            </a:r>
            <a:r>
              <a:rPr lang="en-US" altLang="zh-CN" sz="2800" b="1" smtClean="0">
                <a:ea typeface="隶书" pitchFamily="49" charset="-122"/>
              </a:rPr>
              <a:t>&amp;</a:t>
            </a:r>
            <a:r>
              <a:rPr lang="en-US" altLang="zh-CN" sz="2800" smtClean="0">
                <a:ea typeface="隶书" pitchFamily="49" charset="-122"/>
              </a:rPr>
              <a:t> x</a:t>
            </a:r>
            <a:r>
              <a:rPr lang="en-US" altLang="zh-CN" sz="2800" b="1" smtClean="0">
                <a:ea typeface="隶书" pitchFamily="49" charset="-122"/>
              </a:rPr>
              <a:t>, int</a:t>
            </a:r>
            <a:r>
              <a:rPr lang="en-US" altLang="zh-CN" sz="2800" smtClean="0">
                <a:ea typeface="隶书" pitchFamily="49" charset="-122"/>
              </a:rPr>
              <a:t> d ) </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在双向循环链表中按</a:t>
            </a:r>
            <a:r>
              <a:rPr lang="en-US" altLang="zh-CN" sz="2800" smtClean="0">
                <a:solidFill>
                  <a:schemeClr val="tx2"/>
                </a:solidFill>
                <a:ea typeface="隶书" pitchFamily="49" charset="-122"/>
              </a:rPr>
              <a:t>d</a:t>
            </a:r>
            <a:r>
              <a:rPr lang="zh-CN" altLang="en-US" sz="2800" smtClean="0">
                <a:solidFill>
                  <a:schemeClr val="tx2"/>
                </a:solidFill>
                <a:ea typeface="隶书" pitchFamily="49" charset="-122"/>
              </a:rPr>
              <a:t>所指方向删除第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个结点。</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DblNode&lt;T, E&gt; *current = Locate (i, d)</a:t>
            </a:r>
            <a:r>
              <a:rPr lang="en-US" altLang="zh-CN" sz="2800" b="1" smtClean="0">
                <a:ea typeface="隶书" pitchFamily="49" charset="-122"/>
              </a:rPr>
              <a:t>;</a:t>
            </a:r>
            <a:endParaRPr lang="en-US" altLang="zh-CN" sz="2800" smtClean="0">
              <a:ea typeface="隶书" pitchFamily="49" charset="-122"/>
            </a:endParaRPr>
          </a:p>
          <a:p>
            <a:pPr eaLnBrk="1" hangingPunct="1">
              <a:lnSpc>
                <a:spcPct val="105000"/>
              </a:lnSpc>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(current == NULL) </a:t>
            </a:r>
            <a:r>
              <a:rPr lang="en-US" altLang="zh-CN" sz="2800" b="1" smtClean="0">
                <a:ea typeface="隶书" pitchFamily="49" charset="-122"/>
              </a:rPr>
              <a:t>return</a:t>
            </a:r>
            <a:r>
              <a:rPr lang="en-US" altLang="zh-CN" sz="2800" smtClean="0">
                <a:ea typeface="隶书" pitchFamily="49" charset="-122"/>
              </a:rPr>
              <a:t> false</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删除失败</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current</a:t>
            </a:r>
            <a:r>
              <a:rPr lang="en-US" altLang="zh-CN" sz="2800" smtClean="0">
                <a:latin typeface="楷体_GB2312" pitchFamily="49" charset="-122"/>
                <a:ea typeface="楷体_GB2312" pitchFamily="49" charset="-122"/>
              </a:rPr>
              <a:t>-&gt;</a:t>
            </a:r>
            <a:r>
              <a:rPr lang="en-US" altLang="zh-CN" sz="2800" smtClean="0">
                <a:ea typeface="隶书" pitchFamily="49" charset="-122"/>
              </a:rPr>
              <a:t>rLink</a:t>
            </a:r>
            <a:r>
              <a:rPr lang="en-US" altLang="zh-CN" sz="2800" smtClean="0">
                <a:latin typeface="楷体_GB2312" pitchFamily="49" charset="-122"/>
                <a:ea typeface="楷体_GB2312" pitchFamily="49" charset="-122"/>
              </a:rPr>
              <a:t>-&gt;</a:t>
            </a:r>
            <a:r>
              <a:rPr lang="en-US" altLang="zh-CN" sz="2800" smtClean="0">
                <a:ea typeface="隶书" pitchFamily="49" charset="-122"/>
              </a:rPr>
              <a:t>lLink = current</a:t>
            </a:r>
            <a:r>
              <a:rPr lang="en-US" altLang="zh-CN" sz="2800" smtClean="0">
                <a:latin typeface="楷体_GB2312" pitchFamily="49" charset="-122"/>
                <a:ea typeface="楷体_GB2312" pitchFamily="49" charset="-122"/>
              </a:rPr>
              <a:t>-&gt;</a:t>
            </a:r>
            <a:r>
              <a:rPr lang="en-US" altLang="zh-CN" sz="2800" smtClean="0">
                <a:ea typeface="隶书" pitchFamily="49" charset="-122"/>
              </a:rPr>
              <a:t>lLink</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smtClean="0">
                <a:ea typeface="隶书" pitchFamily="49" charset="-122"/>
              </a:rPr>
              <a:t>	current</a:t>
            </a:r>
            <a:r>
              <a:rPr lang="en-US" altLang="zh-CN" sz="2800" smtClean="0">
                <a:latin typeface="楷体_GB2312" pitchFamily="49" charset="-122"/>
                <a:ea typeface="楷体_GB2312" pitchFamily="49" charset="-122"/>
              </a:rPr>
              <a:t>-&gt;</a:t>
            </a:r>
            <a:r>
              <a:rPr lang="en-US" altLang="zh-CN" sz="2800" smtClean="0">
                <a:ea typeface="隶书" pitchFamily="49" charset="-122"/>
              </a:rPr>
              <a:t>lLink</a:t>
            </a:r>
            <a:r>
              <a:rPr lang="en-US" altLang="zh-CN" sz="2800" smtClean="0">
                <a:latin typeface="楷体_GB2312" pitchFamily="49" charset="-122"/>
                <a:ea typeface="楷体_GB2312" pitchFamily="49" charset="-122"/>
              </a:rPr>
              <a:t>-&gt;</a:t>
            </a:r>
            <a:r>
              <a:rPr lang="en-US" altLang="zh-CN" sz="2800" smtClean="0">
                <a:ea typeface="隶书" pitchFamily="49" charset="-122"/>
              </a:rPr>
              <a:t>rLink = current</a:t>
            </a:r>
            <a:r>
              <a:rPr lang="en-US" altLang="zh-CN" sz="2800" smtClean="0">
                <a:latin typeface="楷体_GB2312" pitchFamily="49" charset="-122"/>
                <a:ea typeface="楷体_GB2312" pitchFamily="49" charset="-122"/>
              </a:rPr>
              <a:t>-&gt;</a:t>
            </a:r>
            <a:r>
              <a:rPr lang="en-US" altLang="zh-CN" sz="2800" smtClean="0">
                <a:ea typeface="隶书" pitchFamily="49" charset="-122"/>
              </a:rPr>
              <a:t>rLink</a:t>
            </a:r>
            <a:r>
              <a:rPr lang="en-US" altLang="zh-CN" sz="2800" b="1" smtClean="0">
                <a:ea typeface="隶书" pitchFamily="49" charset="-122"/>
              </a:rPr>
              <a:t>;</a:t>
            </a:r>
            <a:r>
              <a:rPr lang="en-US" altLang="zh-CN" sz="2800" smtClean="0">
                <a:ea typeface="隶书" pitchFamily="49" charset="-122"/>
              </a:rPr>
              <a:t>	</a:t>
            </a:r>
          </a:p>
          <a:p>
            <a:pPr eaLnBrk="1" hangingPunct="1">
              <a:lnSpc>
                <a:spcPct val="105000"/>
              </a:lnSpc>
              <a:spcBef>
                <a:spcPct val="0"/>
              </a:spcBef>
              <a:buFont typeface="Wingdings" pitchFamily="2" charset="2"/>
              <a:buNone/>
            </a:pP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从</a:t>
            </a:r>
            <a:r>
              <a:rPr lang="en-US" altLang="zh-CN" sz="2800" smtClean="0">
                <a:solidFill>
                  <a:schemeClr val="tx2"/>
                </a:solidFill>
                <a:ea typeface="隶书" pitchFamily="49" charset="-122"/>
              </a:rPr>
              <a:t>lLink</a:t>
            </a:r>
            <a:r>
              <a:rPr lang="zh-CN" altLang="en-US" sz="2800" smtClean="0">
                <a:solidFill>
                  <a:schemeClr val="tx2"/>
                </a:solidFill>
                <a:ea typeface="隶书" pitchFamily="49" charset="-122"/>
              </a:rPr>
              <a:t>链和</a:t>
            </a:r>
            <a:r>
              <a:rPr lang="en-US" altLang="zh-CN" sz="2800" smtClean="0">
                <a:solidFill>
                  <a:schemeClr val="tx2"/>
                </a:solidFill>
                <a:ea typeface="隶书" pitchFamily="49" charset="-122"/>
              </a:rPr>
              <a:t>rLink</a:t>
            </a:r>
            <a:r>
              <a:rPr lang="zh-CN" altLang="en-US" sz="2800" smtClean="0">
                <a:solidFill>
                  <a:schemeClr val="tx2"/>
                </a:solidFill>
                <a:ea typeface="隶书" pitchFamily="49" charset="-122"/>
              </a:rPr>
              <a:t>链中摘下</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x = current</a:t>
            </a:r>
            <a:r>
              <a:rPr lang="en-US" altLang="zh-CN" sz="2800" smtClean="0">
                <a:latin typeface="楷体_GB2312" pitchFamily="49" charset="-122"/>
                <a:ea typeface="楷体_GB2312" pitchFamily="49" charset="-122"/>
              </a:rPr>
              <a:t>-&gt;</a:t>
            </a:r>
            <a:r>
              <a:rPr lang="en-US" altLang="zh-CN" sz="2800" smtClean="0">
                <a:ea typeface="隶书" pitchFamily="49" charset="-122"/>
              </a:rPr>
              <a:t>data</a:t>
            </a:r>
            <a:r>
              <a:rPr lang="en-US" altLang="zh-CN" sz="2800" b="1" smtClean="0">
                <a:ea typeface="隶书" pitchFamily="49" charset="-122"/>
              </a:rPr>
              <a:t>;  delete</a:t>
            </a:r>
            <a:r>
              <a:rPr lang="en-US" altLang="zh-CN" sz="2800" smtClean="0">
                <a:ea typeface="隶书" pitchFamily="49" charset="-122"/>
              </a:rPr>
              <a:t> current</a:t>
            </a:r>
            <a:r>
              <a:rPr lang="en-US" altLang="zh-CN" sz="2800" b="1" smtClean="0">
                <a:ea typeface="隶书" pitchFamily="49" charset="-122"/>
              </a:rPr>
              <a:t>; </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删除</a:t>
            </a: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return</a:t>
            </a:r>
            <a:r>
              <a:rPr lang="en-US" altLang="zh-CN" sz="2800" smtClean="0">
                <a:ea typeface="隶书" pitchFamily="49" charset="-122"/>
              </a:rPr>
              <a:t> true</a:t>
            </a:r>
            <a:r>
              <a:rPr lang="en-US" altLang="zh-CN" sz="2800" b="1" smtClean="0">
                <a:ea typeface="隶书" pitchFamily="49" charset="-122"/>
              </a:rPr>
              <a:t>; </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删除成功</a:t>
            </a:r>
          </a:p>
          <a:p>
            <a:pPr eaLnBrk="1" hangingPunct="1">
              <a:lnSpc>
                <a:spcPct val="105000"/>
              </a:lnSpc>
              <a:spcBef>
                <a:spcPct val="0"/>
              </a:spcBef>
              <a:buFont typeface="Wingdings" pitchFamily="2" charset="2"/>
              <a:buNone/>
            </a:pPr>
            <a:r>
              <a:rPr lang="en-US" altLang="zh-CN" sz="2800" b="1" smtClean="0">
                <a:ea typeface="隶书" pitchFamily="49" charset="-122"/>
              </a:rPr>
              <a:t>};</a:t>
            </a:r>
          </a:p>
        </p:txBody>
      </p:sp>
      <p:sp>
        <p:nvSpPr>
          <p:cNvPr id="121861" name="AutoShape 5">
            <a:hlinkClick r:id="rId2" action="ppaction://hlinksldjump" highlightClick="1"/>
          </p:cNvPr>
          <p:cNvSpPr>
            <a:spLocks noChangeArrowheads="1"/>
          </p:cNvSpPr>
          <p:nvPr/>
        </p:nvSpPr>
        <p:spPr bwMode="auto">
          <a:xfrm>
            <a:off x="8305800" y="6096000"/>
            <a:ext cx="585788" cy="381000"/>
          </a:xfrm>
          <a:prstGeom prst="actionButtonBackPrevious">
            <a:avLst/>
          </a:prstGeom>
          <a:solidFill>
            <a:srgbClr val="C0C0C0"/>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Tree>
  </p:cSld>
  <p:clrMapOvr>
    <a:masterClrMapping/>
  </p:clrMapOvr>
  <p:transition>
    <p:wipe dir="d"/>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791481AA-74D7-48B0-90B4-DDF8ACDEE7C7}" type="slidenum">
              <a:rPr lang="en-US" altLang="zh-CN" sz="1400" smtClean="0"/>
              <a:pPr algn="ctr" eaLnBrk="1" hangingPunct="1"/>
              <a:t>143</a:t>
            </a:fld>
            <a:endParaRPr lang="en-US" altLang="zh-CN" sz="1400" smtClean="0"/>
          </a:p>
        </p:txBody>
      </p:sp>
      <p:sp>
        <p:nvSpPr>
          <p:cNvPr id="122883" name="Rectangle 4"/>
          <p:cNvSpPr>
            <a:spLocks noGrp="1" noChangeArrowheads="1"/>
          </p:cNvSpPr>
          <p:nvPr>
            <p:ph type="title"/>
          </p:nvPr>
        </p:nvSpPr>
        <p:spPr>
          <a:xfrm>
            <a:off x="457200" y="457200"/>
            <a:ext cx="8229600" cy="993775"/>
          </a:xfrm>
        </p:spPr>
        <p:txBody>
          <a:bodyPr/>
          <a:lstStyle/>
          <a:p>
            <a:pPr eaLnBrk="1" hangingPunct="1"/>
            <a:r>
              <a:rPr lang="zh-CN" altLang="en-US" sz="4000" b="1" smtClean="0">
                <a:ea typeface="华文新魏" pitchFamily="2" charset="-122"/>
              </a:rPr>
              <a:t>静态链表</a:t>
            </a:r>
          </a:p>
        </p:txBody>
      </p:sp>
      <p:sp>
        <p:nvSpPr>
          <p:cNvPr id="122884" name="Rectangle 5"/>
          <p:cNvSpPr>
            <a:spLocks noGrp="1" noChangeArrowheads="1"/>
          </p:cNvSpPr>
          <p:nvPr>
            <p:ph type="body" idx="1"/>
          </p:nvPr>
        </p:nvSpPr>
        <p:spPr>
          <a:xfrm>
            <a:off x="695325" y="1416050"/>
            <a:ext cx="8054975" cy="4881563"/>
          </a:xfrm>
        </p:spPr>
        <p:txBody>
          <a:bodyPr/>
          <a:lstStyle/>
          <a:p>
            <a:pPr eaLnBrk="1" hangingPunct="1">
              <a:buClr>
                <a:srgbClr val="800080"/>
              </a:buClr>
              <a:buSzPct val="50000"/>
            </a:pPr>
            <a:r>
              <a:rPr lang="zh-CN" altLang="en-US" sz="3000" b="1" smtClean="0">
                <a:ea typeface="仿宋_GB2312" pitchFamily="49" charset="-122"/>
              </a:rPr>
              <a:t>为数组中每一个元素附加一个链接指针，就形成静态链表结构。</a:t>
            </a:r>
          </a:p>
          <a:p>
            <a:pPr eaLnBrk="1" hangingPunct="1">
              <a:buClr>
                <a:srgbClr val="800080"/>
              </a:buClr>
              <a:buSzPct val="50000"/>
            </a:pPr>
            <a:r>
              <a:rPr lang="zh-CN" altLang="en-US" sz="3000" b="1" smtClean="0">
                <a:ea typeface="仿宋_GB2312" pitchFamily="49" charset="-122"/>
              </a:rPr>
              <a:t>处理时中可以</a:t>
            </a:r>
            <a:r>
              <a:rPr lang="zh-CN" altLang="en-US" sz="3000" b="1" smtClean="0">
                <a:solidFill>
                  <a:srgbClr val="006600"/>
                </a:solidFill>
                <a:ea typeface="仿宋_GB2312" pitchFamily="49" charset="-122"/>
              </a:rPr>
              <a:t>不改变各元素的物理位置</a:t>
            </a:r>
            <a:r>
              <a:rPr lang="zh-CN" altLang="en-US" sz="3000" b="1" smtClean="0">
                <a:ea typeface="仿宋_GB2312" pitchFamily="49" charset="-122"/>
              </a:rPr>
              <a:t>，只要</a:t>
            </a:r>
            <a:r>
              <a:rPr lang="zh-CN" altLang="en-US" sz="3000" b="1" smtClean="0">
                <a:solidFill>
                  <a:srgbClr val="006600"/>
                </a:solidFill>
                <a:ea typeface="仿宋_GB2312" pitchFamily="49" charset="-122"/>
              </a:rPr>
              <a:t>重新链接</a:t>
            </a:r>
            <a:r>
              <a:rPr lang="zh-CN" altLang="en-US" sz="3000" b="1" smtClean="0">
                <a:ea typeface="仿宋_GB2312" pitchFamily="49" charset="-122"/>
              </a:rPr>
              <a:t>就能改变这些元素的逻辑顺序。</a:t>
            </a:r>
          </a:p>
          <a:p>
            <a:pPr eaLnBrk="1" hangingPunct="1">
              <a:buClr>
                <a:srgbClr val="800080"/>
              </a:buClr>
              <a:buSzPct val="50000"/>
            </a:pPr>
            <a:r>
              <a:rPr lang="zh-CN" altLang="en-US" sz="3000" b="1" smtClean="0">
                <a:ea typeface="仿宋_GB2312" pitchFamily="49" charset="-122"/>
              </a:rPr>
              <a:t>它是利用数组定义的，在整个运算过程中存储空间的大小不会变化。</a:t>
            </a:r>
          </a:p>
          <a:p>
            <a:pPr eaLnBrk="1" hangingPunct="1">
              <a:buClr>
                <a:srgbClr val="800080"/>
              </a:buClr>
              <a:buSzPct val="50000"/>
            </a:pPr>
            <a:r>
              <a:rPr lang="zh-CN" altLang="en-US" sz="3000" b="1" smtClean="0">
                <a:ea typeface="仿宋_GB2312" pitchFamily="49" charset="-122"/>
              </a:rPr>
              <a:t>静态链表每个结点由两个数据成员构成：</a:t>
            </a:r>
            <a:r>
              <a:rPr lang="en-US" altLang="zh-CN" sz="3000" b="1" smtClean="0">
                <a:solidFill>
                  <a:schemeClr val="tx2"/>
                </a:solidFill>
                <a:ea typeface="仿宋_GB2312" pitchFamily="49" charset="-122"/>
              </a:rPr>
              <a:t>data</a:t>
            </a:r>
            <a:r>
              <a:rPr lang="zh-CN" altLang="en-US" sz="3000" b="1" smtClean="0">
                <a:ea typeface="仿宋_GB2312" pitchFamily="49" charset="-122"/>
              </a:rPr>
              <a:t>域存储数据，</a:t>
            </a:r>
            <a:r>
              <a:rPr lang="en-US" altLang="zh-CN" sz="3000" b="1" smtClean="0">
                <a:solidFill>
                  <a:schemeClr val="tx2"/>
                </a:solidFill>
                <a:ea typeface="仿宋_GB2312" pitchFamily="49" charset="-122"/>
              </a:rPr>
              <a:t>link</a:t>
            </a:r>
            <a:r>
              <a:rPr lang="zh-CN" altLang="en-US" sz="3000" b="1" smtClean="0">
                <a:ea typeface="仿宋_GB2312" pitchFamily="49" charset="-122"/>
              </a:rPr>
              <a:t>域存放链接指针。</a:t>
            </a:r>
          </a:p>
          <a:p>
            <a:pPr eaLnBrk="1" hangingPunct="1">
              <a:buClr>
                <a:srgbClr val="800080"/>
              </a:buClr>
              <a:buSzPct val="50000"/>
            </a:pPr>
            <a:r>
              <a:rPr lang="zh-CN" altLang="en-US" sz="3000" b="1" smtClean="0">
                <a:ea typeface="仿宋_GB2312" pitchFamily="49" charset="-122"/>
              </a:rPr>
              <a:t>所有结点形成一个结点数组，</a:t>
            </a:r>
            <a:r>
              <a:rPr lang="zh-CN" altLang="en-US" sz="3000" smtClean="0">
                <a:ea typeface="仿宋_GB2312" pitchFamily="49" charset="-122"/>
              </a:rPr>
              <a:t>  </a:t>
            </a:r>
          </a:p>
        </p:txBody>
      </p:sp>
    </p:spTree>
  </p:cSld>
  <p:clrMapOvr>
    <a:masterClrMapping/>
  </p:clrMapOvr>
  <p:transition>
    <p:wipe dir="d"/>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4E0EB7D9-D75A-4EB4-B688-5A2298D01B10}" type="slidenum">
              <a:rPr lang="en-US" altLang="zh-CN" sz="1400" smtClean="0"/>
              <a:pPr algn="ctr" eaLnBrk="1" hangingPunct="1"/>
              <a:t>144</a:t>
            </a:fld>
            <a:endParaRPr lang="en-US" altLang="zh-CN" sz="1400" smtClean="0"/>
          </a:p>
        </p:txBody>
      </p:sp>
      <p:sp>
        <p:nvSpPr>
          <p:cNvPr id="123907" name="Rectangle 2"/>
          <p:cNvSpPr>
            <a:spLocks noGrp="1" noChangeArrowheads="1"/>
          </p:cNvSpPr>
          <p:nvPr>
            <p:ph type="title"/>
          </p:nvPr>
        </p:nvSpPr>
        <p:spPr>
          <a:xfrm>
            <a:off x="457200" y="457200"/>
            <a:ext cx="8229600" cy="1036638"/>
          </a:xfrm>
        </p:spPr>
        <p:txBody>
          <a:bodyPr/>
          <a:lstStyle/>
          <a:p>
            <a:pPr eaLnBrk="1" hangingPunct="1"/>
            <a:r>
              <a:rPr lang="zh-CN" altLang="en-US" sz="3600" b="1" smtClean="0">
                <a:ea typeface="华文新魏" pitchFamily="2" charset="-122"/>
              </a:rPr>
              <a:t>静态链表的结构</a:t>
            </a:r>
          </a:p>
        </p:txBody>
      </p:sp>
      <p:sp>
        <p:nvSpPr>
          <p:cNvPr id="123908" name="Rectangle 159"/>
          <p:cNvSpPr>
            <a:spLocks noGrp="1" noChangeArrowheads="1"/>
          </p:cNvSpPr>
          <p:nvPr>
            <p:ph type="body" idx="1"/>
          </p:nvPr>
        </p:nvSpPr>
        <p:spPr>
          <a:xfrm>
            <a:off x="673100" y="4035425"/>
            <a:ext cx="8229600" cy="2339975"/>
          </a:xfrm>
        </p:spPr>
        <p:txBody>
          <a:bodyPr/>
          <a:lstStyle/>
          <a:p>
            <a:pPr eaLnBrk="1" hangingPunct="1">
              <a:lnSpc>
                <a:spcPct val="105000"/>
              </a:lnSpc>
              <a:spcBef>
                <a:spcPct val="15000"/>
              </a:spcBef>
              <a:buClr>
                <a:srgbClr val="800080"/>
              </a:buClr>
              <a:buSzPct val="50000"/>
            </a:pPr>
            <a:r>
              <a:rPr lang="en-US" altLang="zh-CN" sz="3000" b="1" smtClean="0">
                <a:ea typeface="仿宋_GB2312" pitchFamily="49" charset="-122"/>
              </a:rPr>
              <a:t>0</a:t>
            </a:r>
            <a:r>
              <a:rPr lang="zh-CN" altLang="en-US" sz="3000" b="1" smtClean="0">
                <a:ea typeface="仿宋_GB2312" pitchFamily="49" charset="-122"/>
              </a:rPr>
              <a:t>号是表头结点，</a:t>
            </a:r>
            <a:r>
              <a:rPr lang="en-US" altLang="zh-CN" sz="3000" b="1" smtClean="0">
                <a:ea typeface="仿宋_GB2312" pitchFamily="49" charset="-122"/>
              </a:rPr>
              <a:t>link</a:t>
            </a:r>
            <a:r>
              <a:rPr lang="zh-CN" altLang="en-US" sz="3000" b="1" smtClean="0">
                <a:ea typeface="仿宋_GB2312" pitchFamily="49" charset="-122"/>
              </a:rPr>
              <a:t>给出首元结点地址。</a:t>
            </a:r>
          </a:p>
          <a:p>
            <a:pPr eaLnBrk="1" hangingPunct="1">
              <a:lnSpc>
                <a:spcPct val="105000"/>
              </a:lnSpc>
              <a:spcBef>
                <a:spcPct val="15000"/>
              </a:spcBef>
              <a:buClr>
                <a:srgbClr val="800080"/>
              </a:buClr>
              <a:buSzPct val="50000"/>
            </a:pPr>
            <a:r>
              <a:rPr lang="zh-CN" altLang="en-US" sz="3000" b="1" smtClean="0">
                <a:ea typeface="仿宋_GB2312" pitchFamily="49" charset="-122"/>
              </a:rPr>
              <a:t>循环链表收尾时</a:t>
            </a:r>
            <a:r>
              <a:rPr lang="en-US" altLang="zh-CN" sz="3000" b="1" smtClean="0">
                <a:ea typeface="仿宋_GB2312" pitchFamily="49" charset="-122"/>
              </a:rPr>
              <a:t>link = 0</a:t>
            </a:r>
            <a:r>
              <a:rPr lang="zh-CN" altLang="en-US" sz="3000" b="1" smtClean="0">
                <a:ea typeface="仿宋_GB2312" pitchFamily="49" charset="-122"/>
              </a:rPr>
              <a:t>，回到表头结点。如果不是循环链表，收尾结点指针</a:t>
            </a:r>
            <a:r>
              <a:rPr lang="en-US" altLang="zh-CN" sz="3000" b="1" smtClean="0">
                <a:ea typeface="仿宋_GB2312" pitchFamily="49" charset="-122"/>
              </a:rPr>
              <a:t>link = </a:t>
            </a:r>
            <a:r>
              <a:rPr lang="en-US" altLang="zh-CN" sz="3000" b="1" smtClean="0">
                <a:latin typeface="Courier New" pitchFamily="49" charset="0"/>
                <a:ea typeface="仿宋_GB2312" pitchFamily="49" charset="-122"/>
              </a:rPr>
              <a:t>-</a:t>
            </a:r>
            <a:r>
              <a:rPr lang="en-US" altLang="zh-CN" sz="3000" b="1" smtClean="0">
                <a:ea typeface="仿宋_GB2312" pitchFamily="49" charset="-122"/>
              </a:rPr>
              <a:t>1</a:t>
            </a:r>
            <a:r>
              <a:rPr lang="zh-CN" altLang="en-US" sz="3000" b="1" smtClean="0">
                <a:ea typeface="仿宋_GB2312" pitchFamily="49" charset="-122"/>
              </a:rPr>
              <a:t>。</a:t>
            </a:r>
          </a:p>
          <a:p>
            <a:pPr eaLnBrk="1" hangingPunct="1">
              <a:lnSpc>
                <a:spcPct val="105000"/>
              </a:lnSpc>
              <a:spcBef>
                <a:spcPct val="15000"/>
              </a:spcBef>
              <a:buClr>
                <a:srgbClr val="800080"/>
              </a:buClr>
              <a:buSzPct val="50000"/>
            </a:pPr>
            <a:r>
              <a:rPr lang="en-US" altLang="zh-CN" sz="3000" b="1" smtClean="0">
                <a:ea typeface="仿宋_GB2312" pitchFamily="49" charset="-122"/>
              </a:rPr>
              <a:t>link</a:t>
            </a:r>
            <a:r>
              <a:rPr lang="zh-CN" altLang="en-US" sz="3000" b="1" smtClean="0">
                <a:ea typeface="仿宋_GB2312" pitchFamily="49" charset="-122"/>
              </a:rPr>
              <a:t>指针是数组下标，因此是整数。</a:t>
            </a:r>
          </a:p>
        </p:txBody>
      </p:sp>
      <p:grpSp>
        <p:nvGrpSpPr>
          <p:cNvPr id="123909" name="Group 4"/>
          <p:cNvGrpSpPr>
            <a:grpSpLocks/>
          </p:cNvGrpSpPr>
          <p:nvPr/>
        </p:nvGrpSpPr>
        <p:grpSpPr bwMode="auto">
          <a:xfrm>
            <a:off x="1074738" y="1519238"/>
            <a:ext cx="6832600" cy="655637"/>
            <a:chOff x="829" y="2403"/>
            <a:chExt cx="4304" cy="413"/>
          </a:xfrm>
        </p:grpSpPr>
        <p:sp>
          <p:nvSpPr>
            <p:cNvPr id="123942" name="Rectangle 5"/>
            <p:cNvSpPr>
              <a:spLocks noChangeArrowheads="1"/>
            </p:cNvSpPr>
            <p:nvPr/>
          </p:nvSpPr>
          <p:spPr bwMode="auto">
            <a:xfrm>
              <a:off x="164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3943" name="Line 6"/>
            <p:cNvSpPr>
              <a:spLocks noChangeShapeType="1"/>
            </p:cNvSpPr>
            <p:nvPr/>
          </p:nvSpPr>
          <p:spPr bwMode="auto">
            <a:xfrm>
              <a:off x="197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4" name="Line 7"/>
            <p:cNvSpPr>
              <a:spLocks noChangeShapeType="1"/>
            </p:cNvSpPr>
            <p:nvPr/>
          </p:nvSpPr>
          <p:spPr bwMode="auto">
            <a:xfrm>
              <a:off x="135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5" name="Rectangle 8"/>
            <p:cNvSpPr>
              <a:spLocks noChangeArrowheads="1"/>
            </p:cNvSpPr>
            <p:nvPr/>
          </p:nvSpPr>
          <p:spPr bwMode="auto">
            <a:xfrm>
              <a:off x="236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3946" name="Line 9"/>
            <p:cNvSpPr>
              <a:spLocks noChangeShapeType="1"/>
            </p:cNvSpPr>
            <p:nvPr/>
          </p:nvSpPr>
          <p:spPr bwMode="auto">
            <a:xfrm>
              <a:off x="269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7" name="Line 10"/>
            <p:cNvSpPr>
              <a:spLocks noChangeShapeType="1"/>
            </p:cNvSpPr>
            <p:nvPr/>
          </p:nvSpPr>
          <p:spPr bwMode="auto">
            <a:xfrm>
              <a:off x="207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8" name="Rectangle 11"/>
            <p:cNvSpPr>
              <a:spLocks noChangeArrowheads="1"/>
            </p:cNvSpPr>
            <p:nvPr/>
          </p:nvSpPr>
          <p:spPr bwMode="auto">
            <a:xfrm>
              <a:off x="308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3949" name="Line 12"/>
            <p:cNvSpPr>
              <a:spLocks noChangeShapeType="1"/>
            </p:cNvSpPr>
            <p:nvPr/>
          </p:nvSpPr>
          <p:spPr bwMode="auto">
            <a:xfrm>
              <a:off x="341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0" name="Line 13"/>
            <p:cNvSpPr>
              <a:spLocks noChangeShapeType="1"/>
            </p:cNvSpPr>
            <p:nvPr/>
          </p:nvSpPr>
          <p:spPr bwMode="auto">
            <a:xfrm>
              <a:off x="279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1" name="Rectangle 14"/>
            <p:cNvSpPr>
              <a:spLocks noChangeArrowheads="1"/>
            </p:cNvSpPr>
            <p:nvPr/>
          </p:nvSpPr>
          <p:spPr bwMode="auto">
            <a:xfrm>
              <a:off x="380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3952" name="Line 15"/>
            <p:cNvSpPr>
              <a:spLocks noChangeShapeType="1"/>
            </p:cNvSpPr>
            <p:nvPr/>
          </p:nvSpPr>
          <p:spPr bwMode="auto">
            <a:xfrm>
              <a:off x="413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3" name="Line 16"/>
            <p:cNvSpPr>
              <a:spLocks noChangeShapeType="1"/>
            </p:cNvSpPr>
            <p:nvPr/>
          </p:nvSpPr>
          <p:spPr bwMode="auto">
            <a:xfrm>
              <a:off x="351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4" name="Rectangle 17"/>
            <p:cNvSpPr>
              <a:spLocks noChangeArrowheads="1"/>
            </p:cNvSpPr>
            <p:nvPr/>
          </p:nvSpPr>
          <p:spPr bwMode="auto">
            <a:xfrm>
              <a:off x="4568"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3955" name="Line 18"/>
            <p:cNvSpPr>
              <a:spLocks noChangeShapeType="1"/>
            </p:cNvSpPr>
            <p:nvPr/>
          </p:nvSpPr>
          <p:spPr bwMode="auto">
            <a:xfrm>
              <a:off x="4856" y="2451"/>
              <a:ext cx="1"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6" name="Line 19"/>
            <p:cNvSpPr>
              <a:spLocks noChangeShapeType="1"/>
            </p:cNvSpPr>
            <p:nvPr/>
          </p:nvSpPr>
          <p:spPr bwMode="auto">
            <a:xfrm>
              <a:off x="4232" y="2643"/>
              <a:ext cx="314" cy="1"/>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7" name="Text Box 20"/>
            <p:cNvSpPr txBox="1">
              <a:spLocks noChangeArrowheads="1"/>
            </p:cNvSpPr>
            <p:nvPr/>
          </p:nvSpPr>
          <p:spPr bwMode="auto">
            <a:xfrm>
              <a:off x="1640"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1</a:t>
              </a:r>
              <a:endParaRPr lang="en-US" altLang="zh-CN"/>
            </a:p>
          </p:txBody>
        </p:sp>
        <p:sp>
          <p:nvSpPr>
            <p:cNvPr id="123958" name="Text Box 21"/>
            <p:cNvSpPr txBox="1">
              <a:spLocks noChangeArrowheads="1"/>
            </p:cNvSpPr>
            <p:nvPr/>
          </p:nvSpPr>
          <p:spPr bwMode="auto">
            <a:xfrm>
              <a:off x="236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2</a:t>
              </a:r>
              <a:endParaRPr lang="en-US" altLang="zh-CN"/>
            </a:p>
          </p:txBody>
        </p:sp>
        <p:sp>
          <p:nvSpPr>
            <p:cNvPr id="123959" name="Text Box 22"/>
            <p:cNvSpPr txBox="1">
              <a:spLocks noChangeArrowheads="1"/>
            </p:cNvSpPr>
            <p:nvPr/>
          </p:nvSpPr>
          <p:spPr bwMode="auto">
            <a:xfrm>
              <a:off x="308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3</a:t>
              </a:r>
              <a:endParaRPr lang="en-US" altLang="zh-CN"/>
            </a:p>
          </p:txBody>
        </p:sp>
        <p:sp>
          <p:nvSpPr>
            <p:cNvPr id="123960" name="Text Box 23"/>
            <p:cNvSpPr txBox="1">
              <a:spLocks noChangeArrowheads="1"/>
            </p:cNvSpPr>
            <p:nvPr/>
          </p:nvSpPr>
          <p:spPr bwMode="auto">
            <a:xfrm>
              <a:off x="380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4</a:t>
              </a:r>
              <a:endParaRPr lang="en-US" altLang="zh-CN"/>
            </a:p>
          </p:txBody>
        </p:sp>
        <p:sp>
          <p:nvSpPr>
            <p:cNvPr id="123961" name="Text Box 24"/>
            <p:cNvSpPr txBox="1">
              <a:spLocks noChangeArrowheads="1"/>
            </p:cNvSpPr>
            <p:nvPr/>
          </p:nvSpPr>
          <p:spPr bwMode="auto">
            <a:xfrm>
              <a:off x="456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5</a:t>
              </a:r>
              <a:endParaRPr lang="en-US" altLang="zh-CN"/>
            </a:p>
          </p:txBody>
        </p:sp>
        <p:sp>
          <p:nvSpPr>
            <p:cNvPr id="123962" name="Text Box 25"/>
            <p:cNvSpPr txBox="1">
              <a:spLocks noChangeArrowheads="1"/>
            </p:cNvSpPr>
            <p:nvPr/>
          </p:nvSpPr>
          <p:spPr bwMode="auto">
            <a:xfrm>
              <a:off x="4824" y="2479"/>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chemeClr val="accent2"/>
                  </a:solidFill>
                  <a:cs typeface="Times New Roman" charset="0"/>
                  <a:sym typeface="Symbol" pitchFamily="18" charset="2"/>
                </a:rPr>
                <a:t>Λ</a:t>
              </a:r>
              <a:endParaRPr lang="en-US" altLang="zh-CN"/>
            </a:p>
          </p:txBody>
        </p:sp>
        <p:sp>
          <p:nvSpPr>
            <p:cNvPr id="123963" name="Text Box 26"/>
            <p:cNvSpPr txBox="1">
              <a:spLocks noChangeArrowheads="1"/>
            </p:cNvSpPr>
            <p:nvPr/>
          </p:nvSpPr>
          <p:spPr bwMode="auto">
            <a:xfrm>
              <a:off x="829" y="2451"/>
              <a:ext cx="5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CC3300"/>
                  </a:solidFill>
                </a:rPr>
                <a:t>first</a:t>
              </a:r>
              <a:endParaRPr lang="en-US" altLang="zh-CN"/>
            </a:p>
          </p:txBody>
        </p:sp>
      </p:grpSp>
      <p:graphicFrame>
        <p:nvGraphicFramePr>
          <p:cNvPr id="425127" name="Group 167"/>
          <p:cNvGraphicFramePr>
            <a:graphicFrameLocks noGrp="1"/>
          </p:cNvGraphicFramePr>
          <p:nvPr>
            <p:ph idx="4294967295"/>
          </p:nvPr>
        </p:nvGraphicFramePr>
        <p:xfrm>
          <a:off x="974725" y="2317750"/>
          <a:ext cx="6965950" cy="1463675"/>
        </p:xfrm>
        <a:graphic>
          <a:graphicData uri="http://schemas.openxmlformats.org/drawingml/2006/table">
            <a:tbl>
              <a:tblPr/>
              <a:tblGrid>
                <a:gridCol w="995363">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995363">
                  <a:extLst>
                    <a:ext uri="{9D8B030D-6E8A-4147-A177-3AD203B41FA5}">
                      <a16:colId xmlns:a16="http://schemas.microsoft.com/office/drawing/2014/main" val="20005"/>
                    </a:ext>
                  </a:extLst>
                </a:gridCol>
                <a:gridCol w="995362">
                  <a:extLst>
                    <a:ext uri="{9D8B030D-6E8A-4147-A177-3AD203B41FA5}">
                      <a16:colId xmlns:a16="http://schemas.microsoft.com/office/drawing/2014/main" val="20006"/>
                    </a:ext>
                  </a:extLst>
                </a:gridCol>
              </a:tblGrid>
              <a:tr h="48789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600" b="1" i="0" u="none" strike="noStrike" cap="none" normalizeH="0" baseline="0" smtClean="0">
                        <a:ln>
                          <a:noFill/>
                        </a:ln>
                        <a:solidFill>
                          <a:schemeClr val="tx1"/>
                        </a:solidFill>
                        <a:effectLst/>
                        <a:latin typeface="Times New Roman" charset="0"/>
                        <a:ea typeface="宋体" charset="-122"/>
                      </a:endParaRPr>
                    </a:p>
                  </a:txBody>
                  <a:tcPr marT="45740" marB="4574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0</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1</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2</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3</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4</a:t>
                      </a:r>
                    </a:p>
                  </a:txBody>
                  <a:tcPr marT="45740" marB="4574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chemeClr val="tx2"/>
                          </a:solidFill>
                          <a:effectLst/>
                          <a:latin typeface="Times New Roman" charset="0"/>
                          <a:ea typeface="宋体" charset="-122"/>
                        </a:rPr>
                        <a:t>5</a:t>
                      </a:r>
                    </a:p>
                  </a:txBody>
                  <a:tcPr marT="45740" marB="4574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89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1"/>
                          </a:solidFill>
                          <a:effectLst/>
                          <a:latin typeface="Times New Roman" charset="0"/>
                          <a:ea typeface="宋体" charset="-122"/>
                        </a:rPr>
                        <a:t>data</a:t>
                      </a:r>
                    </a:p>
                  </a:txBody>
                  <a:tcPr marT="45740" marB="45740"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600" b="1" i="0" u="none" strike="noStrike" cap="none" normalizeH="0" baseline="0" smtClean="0">
                        <a:ln>
                          <a:noFill/>
                        </a:ln>
                        <a:solidFill>
                          <a:schemeClr val="tx1"/>
                        </a:solidFill>
                        <a:effectLst/>
                        <a:latin typeface="Times New Roman" charset="0"/>
                        <a:ea typeface="宋体"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1" u="none" strike="noStrike" cap="none" normalizeH="0" baseline="0" smtClean="0">
                          <a:ln>
                            <a:noFill/>
                          </a:ln>
                          <a:solidFill>
                            <a:schemeClr val="tx1"/>
                          </a:solidFill>
                          <a:effectLst/>
                          <a:latin typeface="Times New Roman" charset="0"/>
                          <a:ea typeface="宋体" charset="-122"/>
                        </a:rPr>
                        <a:t>a</a:t>
                      </a:r>
                      <a:r>
                        <a:rPr kumimoji="0" lang="en-US" altLang="zh-CN" sz="2600" b="1" i="0" u="none" strike="noStrike" cap="none" normalizeH="0" baseline="-25000" smtClean="0">
                          <a:ln>
                            <a:noFill/>
                          </a:ln>
                          <a:solidFill>
                            <a:schemeClr val="tx1"/>
                          </a:solidFill>
                          <a:effectLst/>
                          <a:latin typeface="Times New Roman" charset="0"/>
                          <a:ea typeface="宋体" charset="-122"/>
                        </a:rPr>
                        <a:t>2</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789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link</a:t>
                      </a:r>
                    </a:p>
                  </a:txBody>
                  <a:tcPr marT="45740" marB="45740"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Courier New" pitchFamily="49" charset="0"/>
                          <a:ea typeface="楷体_GB2312" pitchFamily="49" charset="-122"/>
                        </a:rPr>
                        <a:t>-</a:t>
                      </a:r>
                      <a:r>
                        <a:rPr kumimoji="0" lang="en-US" altLang="zh-CN" sz="2600" b="1" i="0" u="none" strike="noStrike" cap="none" normalizeH="0" baseline="0" smtClean="0">
                          <a:ln>
                            <a:noFill/>
                          </a:ln>
                          <a:solidFill>
                            <a:schemeClr val="tx2"/>
                          </a:solidFill>
                          <a:effectLst/>
                          <a:latin typeface="Times New Roman" charset="0"/>
                          <a:ea typeface="宋体" charset="-122"/>
                        </a:rPr>
                        <a:t>1(0)</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600" b="1" i="0" u="none" strike="noStrike" cap="none" normalizeH="0" baseline="0" smtClean="0">
                          <a:ln>
                            <a:noFill/>
                          </a:ln>
                          <a:solidFill>
                            <a:schemeClr val="tx2"/>
                          </a:solidFill>
                          <a:effectLst/>
                          <a:latin typeface="Times New Roman" charset="0"/>
                          <a:ea typeface="宋体" charset="-122"/>
                        </a:rPr>
                        <a:t>1</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14400" y="381000"/>
            <a:ext cx="7086600" cy="1371600"/>
          </a:xfrm>
        </p:spPr>
        <p:txBody>
          <a:bodyPr/>
          <a:lstStyle/>
          <a:p>
            <a:pPr eaLnBrk="1" hangingPunct="1">
              <a:lnSpc>
                <a:spcPct val="75000"/>
              </a:lnSpc>
              <a:defRPr/>
            </a:pPr>
            <a:r>
              <a:rPr lang="zh-CN" altLang="en-US" sz="4000" smtClean="0">
                <a:solidFill>
                  <a:srgbClr val="800080"/>
                </a:solidFill>
                <a:effectLst>
                  <a:outerShdw blurRad="38100" dist="38100" dir="2700000" algn="tl">
                    <a:srgbClr val="C0C0C0"/>
                  </a:outerShdw>
                </a:effectLst>
                <a:ea typeface="隶书" pitchFamily="49" charset="-122"/>
              </a:rPr>
              <a:t>计算</a:t>
            </a:r>
            <a:r>
              <a:rPr lang="zh-CN" altLang="en-US" sz="4000" smtClean="0">
                <a:solidFill>
                  <a:srgbClr val="FF0000"/>
                </a:solidFill>
                <a:effectLst>
                  <a:outerShdw blurRad="38100" dist="38100" dir="2700000" algn="tl">
                    <a:srgbClr val="C0C0C0"/>
                  </a:outerShdw>
                </a:effectLst>
                <a:ea typeface="隶书" pitchFamily="49" charset="-122"/>
              </a:rPr>
              <a:t>累加和</a:t>
            </a:r>
            <a:r>
              <a:rPr lang="zh-CN" altLang="en-US" sz="4000" smtClean="0">
                <a:solidFill>
                  <a:srgbClr val="800080"/>
                </a:solidFill>
                <a:effectLst>
                  <a:outerShdw blurRad="38100" dist="38100" dir="2700000" algn="tl">
                    <a:srgbClr val="C0C0C0"/>
                  </a:outerShdw>
                </a:effectLst>
                <a:ea typeface="隶书" pitchFamily="49" charset="-122"/>
              </a:rPr>
              <a:t>程序</a:t>
            </a:r>
            <a:br>
              <a:rPr lang="zh-CN" altLang="en-US" sz="4000" smtClean="0">
                <a:solidFill>
                  <a:srgbClr val="800080"/>
                </a:solidFill>
                <a:effectLst>
                  <a:outerShdw blurRad="38100" dist="38100" dir="2700000" algn="tl">
                    <a:srgbClr val="C0C0C0"/>
                  </a:outerShdw>
                </a:effectLst>
                <a:ea typeface="隶书" pitchFamily="49" charset="-122"/>
              </a:rPr>
            </a:br>
            <a:r>
              <a:rPr lang="zh-CN" altLang="en-US" sz="4000" smtClean="0">
                <a:solidFill>
                  <a:schemeClr val="tx1"/>
                </a:solidFill>
                <a:effectLst>
                  <a:outerShdw blurRad="38100" dist="38100" dir="2700000" algn="tl">
                    <a:srgbClr val="C0C0C0"/>
                  </a:outerShdw>
                </a:effectLst>
                <a:ea typeface="隶书" pitchFamily="49" charset="-122"/>
              </a:rPr>
              <a:t>程序步数</a:t>
            </a:r>
            <a:r>
              <a:rPr lang="zh-CN" altLang="en-US" sz="4000" smtClean="0">
                <a:solidFill>
                  <a:srgbClr val="800080"/>
                </a:solidFill>
                <a:effectLst>
                  <a:outerShdw blurRad="38100" dist="38100" dir="2700000" algn="tl">
                    <a:srgbClr val="C0C0C0"/>
                  </a:outerShdw>
                </a:effectLst>
                <a:ea typeface="隶书" pitchFamily="49" charset="-122"/>
              </a:rPr>
              <a:t>计算工作表格</a:t>
            </a:r>
            <a:endParaRPr lang="zh-CN" altLang="en-US" sz="3700" smtClean="0">
              <a:solidFill>
                <a:schemeClr val="tx1"/>
              </a:solidFill>
              <a:ea typeface="仿宋_GB2312" pitchFamily="49" charset="-122"/>
            </a:endParaRPr>
          </a:p>
        </p:txBody>
      </p:sp>
      <p:graphicFrame>
        <p:nvGraphicFramePr>
          <p:cNvPr id="61443" name="Object 3"/>
          <p:cNvGraphicFramePr>
            <a:graphicFrameLocks noGrp="1" noChangeAspect="1"/>
          </p:cNvGraphicFramePr>
          <p:nvPr>
            <p:ph type="tbl" idx="1"/>
          </p:nvPr>
        </p:nvGraphicFramePr>
        <p:xfrm>
          <a:off x="457200" y="2065338"/>
          <a:ext cx="8229600" cy="4351337"/>
        </p:xfrm>
        <a:graphic>
          <a:graphicData uri="http://schemas.openxmlformats.org/presentationml/2006/ole">
            <mc:AlternateContent xmlns:mc="http://schemas.openxmlformats.org/markup-compatibility/2006">
              <mc:Choice xmlns:v="urn:schemas-microsoft-com:vml" Requires="v">
                <p:oleObj spid="_x0000_s141348" name="Document" r:id="rId4" imgW="9942866" imgH="5256787" progId="Word.Document.8">
                  <p:embed/>
                </p:oleObj>
              </mc:Choice>
              <mc:Fallback>
                <p:oleObj name="Document" r:id="rId4" imgW="9942866" imgH="525678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65338"/>
                        <a:ext cx="8229600" cy="435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5594158"/>
      </p:ext>
    </p:extLst>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762000" y="381000"/>
            <a:ext cx="7162800" cy="8382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时间复杂度的渐进表示法</a:t>
            </a:r>
            <a:endParaRPr lang="zh-CN" altLang="en-US" smtClean="0">
              <a:ea typeface="仿宋_GB2312" pitchFamily="49" charset="-122"/>
            </a:endParaRPr>
          </a:p>
        </p:txBody>
      </p:sp>
      <p:sp>
        <p:nvSpPr>
          <p:cNvPr id="221187" name="Rectangle 3"/>
          <p:cNvSpPr>
            <a:spLocks noGrp="1" noChangeArrowheads="1"/>
          </p:cNvSpPr>
          <p:nvPr>
            <p:ph type="body" idx="1"/>
          </p:nvPr>
        </p:nvSpPr>
        <p:spPr>
          <a:xfrm>
            <a:off x="685800" y="1371600"/>
            <a:ext cx="7772400" cy="5105400"/>
          </a:xfrm>
        </p:spPr>
        <p:txBody>
          <a:bodyPr/>
          <a:lstStyle/>
          <a:p>
            <a:pPr eaLnBrk="1" hangingPunct="1">
              <a:buClr>
                <a:srgbClr val="FF9900"/>
              </a:buClr>
              <a:buSzPct val="50000"/>
              <a:buFont typeface="Wingdings" pitchFamily="2" charset="2"/>
              <a:buChar char="n"/>
              <a:defRPr/>
            </a:pPr>
            <a:r>
              <a:rPr lang="zh-CN" altLang="en-US" sz="3700" b="1" dirty="0" smtClean="0">
                <a:solidFill>
                  <a:srgbClr val="0000CC"/>
                </a:solidFill>
                <a:effectLst>
                  <a:outerShdw blurRad="38100" dist="38100" dir="2700000" algn="tl">
                    <a:srgbClr val="C0C0C0"/>
                  </a:outerShdw>
                </a:effectLst>
                <a:ea typeface="仿宋_GB2312" pitchFamily="49" charset="-122"/>
              </a:rPr>
              <a:t>大</a:t>
            </a:r>
            <a:r>
              <a:rPr lang="en-US" altLang="zh-CN" sz="3700" b="1" dirty="0" smtClean="0">
                <a:solidFill>
                  <a:srgbClr val="0000CC"/>
                </a:solidFill>
                <a:effectLst>
                  <a:outerShdw blurRad="38100" dist="38100" dir="2700000" algn="tl">
                    <a:srgbClr val="C0C0C0"/>
                  </a:outerShdw>
                </a:effectLst>
                <a:ea typeface="仿宋_GB2312" pitchFamily="49" charset="-122"/>
              </a:rPr>
              <a:t>O</a:t>
            </a:r>
            <a:r>
              <a:rPr lang="zh-CN" altLang="en-US" sz="3700" b="1" dirty="0" smtClean="0">
                <a:solidFill>
                  <a:srgbClr val="0000CC"/>
                </a:solidFill>
                <a:effectLst>
                  <a:outerShdw blurRad="38100" dist="38100" dir="2700000" algn="tl">
                    <a:srgbClr val="C0C0C0"/>
                  </a:outerShdw>
                </a:effectLst>
                <a:ea typeface="仿宋_GB2312" pitchFamily="49" charset="-122"/>
              </a:rPr>
              <a:t>表示法（</a:t>
            </a:r>
            <a:r>
              <a:rPr lang="en-US" altLang="zh-CN" sz="3700" b="1" dirty="0" smtClean="0">
                <a:solidFill>
                  <a:srgbClr val="0000CC"/>
                </a:solidFill>
                <a:effectLst>
                  <a:outerShdw blurRad="38100" dist="38100" dir="2700000" algn="tl">
                    <a:srgbClr val="C0C0C0"/>
                  </a:outerShdw>
                </a:effectLst>
                <a:ea typeface="仿宋_GB2312" pitchFamily="49" charset="-122"/>
              </a:rPr>
              <a:t>P33</a:t>
            </a:r>
            <a:r>
              <a:rPr lang="zh-CN" altLang="en-US" sz="3700" b="1" dirty="0" smtClean="0">
                <a:solidFill>
                  <a:srgbClr val="0000CC"/>
                </a:solidFill>
                <a:effectLst>
                  <a:outerShdw blurRad="38100" dist="38100" dir="2700000" algn="tl">
                    <a:srgbClr val="C0C0C0"/>
                  </a:outerShdw>
                </a:effectLst>
                <a:ea typeface="仿宋_GB2312" pitchFamily="49" charset="-122"/>
              </a:rPr>
              <a:t>，它的实质是极限</a:t>
            </a:r>
            <a:r>
              <a:rPr lang="en-US" altLang="zh-CN" sz="3700" b="1" dirty="0" smtClean="0">
                <a:solidFill>
                  <a:srgbClr val="0000CC"/>
                </a:solidFill>
                <a:effectLst>
                  <a:outerShdw blurRad="38100" dist="38100" dir="2700000" algn="tl">
                    <a:srgbClr val="C0C0C0"/>
                  </a:outerShdw>
                </a:effectLst>
                <a:ea typeface="仿宋_GB2312" pitchFamily="49" charset="-122"/>
              </a:rPr>
              <a:t>)</a:t>
            </a:r>
            <a:endParaRPr lang="zh-CN" altLang="en-US" sz="3700" b="1" dirty="0" smtClean="0">
              <a:solidFill>
                <a:srgbClr val="0000CC"/>
              </a:solidFill>
              <a:effectLst>
                <a:outerShdw blurRad="38100" dist="38100" dir="2700000" algn="tl">
                  <a:srgbClr val="C0C0C0"/>
                </a:outerShdw>
              </a:effectLst>
              <a:ea typeface="仿宋_GB2312" pitchFamily="49" charset="-122"/>
            </a:endParaRPr>
          </a:p>
          <a:p>
            <a:pPr eaLnBrk="1" hangingPunct="1">
              <a:buClr>
                <a:srgbClr val="FF9900"/>
              </a:buClr>
              <a:buSzPct val="50000"/>
              <a:buFont typeface="Wingdings" pitchFamily="2" charset="2"/>
              <a:buChar char="n"/>
              <a:defRPr/>
            </a:pPr>
            <a:r>
              <a:rPr lang="zh-CN" altLang="en-US" sz="3700" b="1" dirty="0" smtClean="0">
                <a:solidFill>
                  <a:srgbClr val="0000CC"/>
                </a:solidFill>
                <a:effectLst>
                  <a:outerShdw blurRad="38100" dist="38100" dir="2700000" algn="tl">
                    <a:srgbClr val="C0C0C0"/>
                  </a:outerShdw>
                </a:effectLst>
                <a:ea typeface="仿宋_GB2312" pitchFamily="49" charset="-122"/>
              </a:rPr>
              <a:t>加法规则   </a:t>
            </a:r>
            <a:r>
              <a:rPr lang="zh-CN" altLang="en-US" sz="3700" b="1" u="sng" dirty="0" smtClean="0">
                <a:solidFill>
                  <a:srgbClr val="0000FF"/>
                </a:solidFill>
                <a:effectLst>
                  <a:outerShdw blurRad="38100" dist="38100" dir="2700000" algn="tl">
                    <a:srgbClr val="C0C0C0"/>
                  </a:outerShdw>
                </a:effectLst>
                <a:ea typeface="仿宋_GB2312" pitchFamily="49" charset="-122"/>
              </a:rPr>
              <a:t>针对并列程序段</a:t>
            </a:r>
            <a:r>
              <a:rPr lang="zh-CN" altLang="en-US" sz="3300" b="1" dirty="0" smtClean="0">
                <a:ea typeface="仿宋_GB2312" pitchFamily="49" charset="-122"/>
              </a:rPr>
              <a:t> </a:t>
            </a:r>
            <a:endParaRPr lang="zh-CN" altLang="en-US" sz="1500" b="1" dirty="0" smtClean="0">
              <a:ea typeface="仿宋_GB2312" pitchFamily="49" charset="-122"/>
            </a:endParaRPr>
          </a:p>
          <a:p>
            <a:pPr eaLnBrk="1" hangingPunct="1">
              <a:buFontTx/>
              <a:buNone/>
              <a:defRPr/>
            </a:pPr>
            <a:r>
              <a:rPr lang="zh-CN" altLang="en-US" sz="3300" b="1" dirty="0" smtClean="0">
                <a:ea typeface="仿宋_GB2312" pitchFamily="49" charset="-122"/>
              </a:rPr>
              <a:t>    </a:t>
            </a:r>
            <a:r>
              <a:rPr lang="en-US" altLang="zh-CN" sz="3700" b="1" dirty="0" smtClean="0">
                <a:solidFill>
                  <a:srgbClr val="CC0000"/>
                </a:solidFill>
                <a:ea typeface="仿宋_GB2312" pitchFamily="49" charset="-122"/>
              </a:rPr>
              <a:t>T(</a:t>
            </a:r>
            <a:r>
              <a:rPr lang="en-US" altLang="zh-CN" sz="3700" b="1" i="1" dirty="0" smtClean="0">
                <a:solidFill>
                  <a:srgbClr val="CC0000"/>
                </a:solidFill>
                <a:ea typeface="仿宋_GB2312" pitchFamily="49" charset="-122"/>
              </a:rPr>
              <a:t>n</a:t>
            </a:r>
            <a:r>
              <a:rPr lang="en-US" altLang="zh-CN" sz="3700" b="1" dirty="0" smtClean="0">
                <a:solidFill>
                  <a:srgbClr val="CC0000"/>
                </a:solidFill>
                <a:ea typeface="仿宋_GB2312" pitchFamily="49" charset="-122"/>
              </a:rPr>
              <a:t>, </a:t>
            </a:r>
            <a:r>
              <a:rPr lang="en-US" altLang="zh-CN" sz="3700" b="1" i="1" dirty="0" smtClean="0">
                <a:solidFill>
                  <a:srgbClr val="CC0000"/>
                </a:solidFill>
                <a:ea typeface="仿宋_GB2312" pitchFamily="49" charset="-122"/>
              </a:rPr>
              <a:t>m</a:t>
            </a:r>
            <a:r>
              <a:rPr lang="en-US" altLang="zh-CN" sz="3700" b="1" dirty="0" smtClean="0">
                <a:solidFill>
                  <a:srgbClr val="CC0000"/>
                </a:solidFill>
                <a:ea typeface="仿宋_GB2312" pitchFamily="49" charset="-122"/>
              </a:rPr>
              <a:t>)  = T1 (</a:t>
            </a:r>
            <a:r>
              <a:rPr lang="en-US" altLang="zh-CN" sz="3700" b="1" i="1" dirty="0" smtClean="0">
                <a:solidFill>
                  <a:srgbClr val="CC0000"/>
                </a:solidFill>
                <a:ea typeface="仿宋_GB2312" pitchFamily="49" charset="-122"/>
              </a:rPr>
              <a:t>n</a:t>
            </a:r>
            <a:r>
              <a:rPr lang="en-US" altLang="zh-CN" sz="3700" b="1" dirty="0" smtClean="0">
                <a:solidFill>
                  <a:srgbClr val="CC0000"/>
                </a:solidFill>
                <a:ea typeface="仿宋_GB2312" pitchFamily="49" charset="-122"/>
              </a:rPr>
              <a:t>) + T2 (</a:t>
            </a:r>
            <a:r>
              <a:rPr lang="en-US" altLang="zh-CN" sz="3700" b="1" i="1" dirty="0" smtClean="0">
                <a:solidFill>
                  <a:srgbClr val="CC0000"/>
                </a:solidFill>
                <a:ea typeface="仿宋_GB2312" pitchFamily="49" charset="-122"/>
              </a:rPr>
              <a:t>m</a:t>
            </a:r>
            <a:r>
              <a:rPr lang="en-US" altLang="zh-CN" sz="3700" b="1" dirty="0" smtClean="0">
                <a:solidFill>
                  <a:srgbClr val="CC0000"/>
                </a:solidFill>
                <a:ea typeface="仿宋_GB2312" pitchFamily="49" charset="-122"/>
              </a:rPr>
              <a:t>)	</a:t>
            </a:r>
          </a:p>
          <a:p>
            <a:pPr eaLnBrk="1" hangingPunct="1">
              <a:buFontTx/>
              <a:buNone/>
              <a:defRPr/>
            </a:pPr>
            <a:r>
              <a:rPr lang="en-US" altLang="zh-CN" sz="3700" b="1" dirty="0" smtClean="0">
                <a:solidFill>
                  <a:srgbClr val="CC0000"/>
                </a:solidFill>
                <a:ea typeface="仿宋_GB2312" pitchFamily="49" charset="-122"/>
              </a:rPr>
              <a:t>  	  	            = O(max (</a:t>
            </a:r>
            <a:r>
              <a:rPr lang="en-US" altLang="zh-CN" sz="3700" b="1" i="1" dirty="0" smtClean="0">
                <a:solidFill>
                  <a:srgbClr val="CC0000"/>
                </a:solidFill>
                <a:ea typeface="仿宋_GB2312" pitchFamily="49" charset="-122"/>
              </a:rPr>
              <a:t>f</a:t>
            </a:r>
            <a:r>
              <a:rPr lang="en-US" altLang="zh-CN" sz="3700" b="1" dirty="0" smtClean="0">
                <a:solidFill>
                  <a:srgbClr val="CC0000"/>
                </a:solidFill>
                <a:ea typeface="仿宋_GB2312" pitchFamily="49" charset="-122"/>
              </a:rPr>
              <a:t> (</a:t>
            </a:r>
            <a:r>
              <a:rPr lang="en-US" altLang="zh-CN" sz="3700" b="1" i="1" dirty="0" smtClean="0">
                <a:solidFill>
                  <a:srgbClr val="CC0000"/>
                </a:solidFill>
                <a:ea typeface="仿宋_GB2312" pitchFamily="49" charset="-122"/>
              </a:rPr>
              <a:t>n</a:t>
            </a:r>
            <a:r>
              <a:rPr lang="en-US" altLang="zh-CN" sz="3700" b="1" dirty="0" smtClean="0">
                <a:solidFill>
                  <a:srgbClr val="CC0000"/>
                </a:solidFill>
                <a:ea typeface="仿宋_GB2312" pitchFamily="49" charset="-122"/>
              </a:rPr>
              <a:t>), </a:t>
            </a:r>
            <a:r>
              <a:rPr lang="en-US" altLang="zh-CN" sz="3700" b="1" i="1" dirty="0" smtClean="0">
                <a:solidFill>
                  <a:srgbClr val="CC0000"/>
                </a:solidFill>
                <a:ea typeface="仿宋_GB2312" pitchFamily="49" charset="-122"/>
              </a:rPr>
              <a:t>g</a:t>
            </a:r>
            <a:r>
              <a:rPr lang="en-US" altLang="zh-CN" sz="3700" b="1" dirty="0" smtClean="0">
                <a:solidFill>
                  <a:srgbClr val="CC0000"/>
                </a:solidFill>
                <a:ea typeface="仿宋_GB2312" pitchFamily="49" charset="-122"/>
              </a:rPr>
              <a:t> (</a:t>
            </a:r>
            <a:r>
              <a:rPr lang="en-US" altLang="zh-CN" sz="3700" b="1" i="1" dirty="0" smtClean="0">
                <a:solidFill>
                  <a:srgbClr val="CC0000"/>
                </a:solidFill>
                <a:ea typeface="仿宋_GB2312" pitchFamily="49" charset="-122"/>
              </a:rPr>
              <a:t>m</a:t>
            </a:r>
            <a:r>
              <a:rPr lang="en-US" altLang="zh-CN" sz="3700" b="1" dirty="0" smtClean="0">
                <a:solidFill>
                  <a:srgbClr val="CC0000"/>
                </a:solidFill>
                <a:ea typeface="仿宋_GB2312" pitchFamily="49" charset="-122"/>
              </a:rPr>
              <a:t>)))</a:t>
            </a:r>
            <a:r>
              <a:rPr lang="en-US" altLang="zh-CN" sz="3300" b="1" dirty="0" smtClean="0">
                <a:ea typeface="仿宋_GB2312" pitchFamily="49" charset="-122"/>
              </a:rPr>
              <a:t/>
            </a:r>
            <a:br>
              <a:rPr lang="en-US" altLang="zh-CN" sz="3300" b="1" dirty="0" smtClean="0">
                <a:ea typeface="仿宋_GB2312" pitchFamily="49" charset="-122"/>
              </a:rPr>
            </a:br>
            <a:endParaRPr lang="en-US" altLang="zh-CN" sz="1600" b="1" dirty="0" smtClean="0">
              <a:ea typeface="仿宋_GB2312" pitchFamily="49" charset="-122"/>
            </a:endParaRPr>
          </a:p>
          <a:p>
            <a:pPr eaLnBrk="1" hangingPunct="1">
              <a:buFontTx/>
              <a:buNone/>
              <a:defRPr/>
            </a:pPr>
            <a:r>
              <a:rPr lang="en-US" altLang="zh-CN" sz="3300" b="1" dirty="0" smtClean="0">
                <a:ea typeface="仿宋_GB2312" pitchFamily="49" charset="-122"/>
              </a:rPr>
              <a:t>    </a:t>
            </a:r>
            <a:r>
              <a:rPr lang="en-US" altLang="zh-CN" sz="4000" b="1" dirty="0" smtClean="0">
                <a:solidFill>
                  <a:schemeClr val="bg2"/>
                </a:solidFill>
                <a:ea typeface="仿宋_GB2312" pitchFamily="49" charset="-122"/>
              </a:rPr>
              <a:t>c &lt; log</a:t>
            </a:r>
            <a:r>
              <a:rPr lang="en-US" altLang="zh-CN" sz="4000" b="1" baseline="-25000" dirty="0" smtClean="0">
                <a:solidFill>
                  <a:schemeClr val="bg2"/>
                </a:solidFill>
                <a:ea typeface="仿宋_GB2312" pitchFamily="49" charset="-122"/>
              </a:rPr>
              <a:t>2</a:t>
            </a:r>
            <a:r>
              <a:rPr lang="en-US" altLang="zh-CN" sz="4000" b="1" dirty="0" smtClean="0">
                <a:solidFill>
                  <a:schemeClr val="bg2"/>
                </a:solidFill>
                <a:ea typeface="仿宋_GB2312" pitchFamily="49" charset="-122"/>
              </a:rPr>
              <a:t>n &lt; n &lt; nlog</a:t>
            </a:r>
            <a:r>
              <a:rPr lang="en-US" altLang="zh-CN" sz="4000" b="1" baseline="-25000" dirty="0" smtClean="0">
                <a:solidFill>
                  <a:schemeClr val="bg2"/>
                </a:solidFill>
                <a:ea typeface="仿宋_GB2312" pitchFamily="49" charset="-122"/>
              </a:rPr>
              <a:t>2</a:t>
            </a:r>
            <a:r>
              <a:rPr lang="en-US" altLang="zh-CN" sz="4000" b="1" dirty="0" smtClean="0">
                <a:solidFill>
                  <a:schemeClr val="bg2"/>
                </a:solidFill>
                <a:ea typeface="仿宋_GB2312" pitchFamily="49" charset="-122"/>
              </a:rPr>
              <a:t>n &lt; n</a:t>
            </a:r>
            <a:r>
              <a:rPr lang="en-US" altLang="zh-CN" sz="4000" b="1" baseline="30000" dirty="0" smtClean="0">
                <a:solidFill>
                  <a:schemeClr val="bg2"/>
                </a:solidFill>
                <a:ea typeface="仿宋_GB2312" pitchFamily="49" charset="-122"/>
              </a:rPr>
              <a:t>2</a:t>
            </a:r>
            <a:r>
              <a:rPr lang="en-US" altLang="zh-CN" sz="4000" b="1" dirty="0" smtClean="0">
                <a:solidFill>
                  <a:schemeClr val="bg2"/>
                </a:solidFill>
                <a:ea typeface="仿宋_GB2312" pitchFamily="49" charset="-122"/>
              </a:rPr>
              <a:t> &lt; n</a:t>
            </a:r>
            <a:r>
              <a:rPr lang="en-US" altLang="zh-CN" sz="4000" b="1" baseline="30000" dirty="0" smtClean="0">
                <a:solidFill>
                  <a:schemeClr val="bg2"/>
                </a:solidFill>
                <a:ea typeface="仿宋_GB2312" pitchFamily="49" charset="-122"/>
              </a:rPr>
              <a:t>3</a:t>
            </a:r>
            <a:r>
              <a:rPr lang="en-US" altLang="zh-CN" sz="4000" b="1" dirty="0" smtClean="0">
                <a:solidFill>
                  <a:schemeClr val="bg2"/>
                </a:solidFill>
                <a:ea typeface="仿宋_GB2312" pitchFamily="49" charset="-122"/>
              </a:rPr>
              <a:t> &lt; 2</a:t>
            </a:r>
            <a:r>
              <a:rPr lang="en-US" altLang="zh-CN" sz="4000" b="1" baseline="30000" dirty="0" smtClean="0">
                <a:solidFill>
                  <a:schemeClr val="bg2"/>
                </a:solidFill>
                <a:ea typeface="仿宋_GB2312" pitchFamily="49" charset="-122"/>
              </a:rPr>
              <a:t>n</a:t>
            </a:r>
            <a:r>
              <a:rPr lang="en-US" altLang="zh-CN" sz="4000" b="1" dirty="0" smtClean="0">
                <a:solidFill>
                  <a:schemeClr val="bg2"/>
                </a:solidFill>
                <a:ea typeface="仿宋_GB2312" pitchFamily="49" charset="-122"/>
              </a:rPr>
              <a:t> &lt; 3</a:t>
            </a:r>
            <a:r>
              <a:rPr lang="en-US" altLang="zh-CN" sz="4000" b="1" baseline="30000" dirty="0" smtClean="0">
                <a:solidFill>
                  <a:schemeClr val="bg2"/>
                </a:solidFill>
                <a:ea typeface="仿宋_GB2312" pitchFamily="49" charset="-122"/>
              </a:rPr>
              <a:t>n</a:t>
            </a:r>
            <a:r>
              <a:rPr lang="en-US" altLang="zh-CN" sz="4000" b="1" dirty="0" smtClean="0">
                <a:solidFill>
                  <a:schemeClr val="bg2"/>
                </a:solidFill>
                <a:ea typeface="仿宋_GB2312" pitchFamily="49" charset="-122"/>
              </a:rPr>
              <a:t> &lt; n!</a:t>
            </a:r>
          </a:p>
          <a:p>
            <a:pPr eaLnBrk="1" hangingPunct="1">
              <a:buFontTx/>
              <a:buNone/>
              <a:defRPr/>
            </a:pPr>
            <a:r>
              <a:rPr lang="zh-CN" altLang="en-US" b="1" dirty="0" smtClean="0">
                <a:solidFill>
                  <a:schemeClr val="bg2"/>
                </a:solidFill>
                <a:ea typeface="仿宋_GB2312" pitchFamily="49" charset="-122"/>
              </a:rPr>
              <a:t>简单问题：如何比较他们之间大小</a:t>
            </a:r>
            <a:endParaRPr lang="en-US" altLang="zh-CN" b="1" dirty="0" smtClean="0">
              <a:ea typeface="仿宋_GB2312" pitchFamily="49" charset="-122"/>
            </a:endParaRPr>
          </a:p>
        </p:txBody>
      </p:sp>
    </p:spTree>
    <p:extLst>
      <p:ext uri="{BB962C8B-B14F-4D97-AF65-F5344CB8AC3E}">
        <p14:creationId xmlns:p14="http://schemas.microsoft.com/office/powerpoint/2010/main" val="2393455727"/>
      </p:ext>
    </p:extLst>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210" name="Rectangle 2"/>
          <p:cNvSpPr>
            <a:spLocks noGrp="1" noChangeArrowheads="1"/>
          </p:cNvSpPr>
          <p:nvPr>
            <p:ph type="body" idx="1"/>
          </p:nvPr>
        </p:nvSpPr>
        <p:spPr>
          <a:xfrm>
            <a:off x="762000" y="609600"/>
            <a:ext cx="7924800" cy="4953000"/>
          </a:xfrm>
        </p:spPr>
        <p:txBody>
          <a:bodyPr/>
          <a:lstStyle/>
          <a:p>
            <a:pPr eaLnBrk="1" hangingPunct="1">
              <a:buClr>
                <a:srgbClr val="FF9900"/>
              </a:buClr>
              <a:buSzPct val="50000"/>
              <a:buFont typeface="Wingdings" pitchFamily="2" charset="2"/>
              <a:buChar char="n"/>
              <a:defRPr/>
            </a:pPr>
            <a:r>
              <a:rPr lang="zh-CN" altLang="en-US" sz="3700" b="1" smtClean="0">
                <a:solidFill>
                  <a:srgbClr val="0000CC"/>
                </a:solidFill>
                <a:effectLst>
                  <a:outerShdw blurRad="38100" dist="38100" dir="2700000" algn="tl">
                    <a:srgbClr val="C0C0C0"/>
                  </a:outerShdw>
                </a:effectLst>
                <a:ea typeface="仿宋_GB2312" pitchFamily="49" charset="-122"/>
              </a:rPr>
              <a:t>乘法规则   </a:t>
            </a:r>
            <a:r>
              <a:rPr lang="zh-CN" altLang="en-US" sz="3700" b="1" u="sng" smtClean="0">
                <a:solidFill>
                  <a:srgbClr val="0000FF"/>
                </a:solidFill>
                <a:effectLst>
                  <a:outerShdw blurRad="38100" dist="38100" dir="2700000" algn="tl">
                    <a:srgbClr val="C0C0C0"/>
                  </a:outerShdw>
                </a:effectLst>
                <a:ea typeface="仿宋_GB2312" pitchFamily="49" charset="-122"/>
              </a:rPr>
              <a:t>针对嵌套程序段</a:t>
            </a:r>
            <a:endParaRPr lang="zh-CN" altLang="en-US" sz="3700" b="1" smtClean="0">
              <a:solidFill>
                <a:srgbClr val="0000CC"/>
              </a:solidFill>
              <a:ea typeface="仿宋_GB2312" pitchFamily="49" charset="-122"/>
            </a:endParaRPr>
          </a:p>
          <a:p>
            <a:pPr eaLnBrk="1" hangingPunct="1">
              <a:buFontTx/>
              <a:buNone/>
              <a:defRPr/>
            </a:pPr>
            <a:r>
              <a:rPr lang="zh-CN" altLang="en-US" sz="1800" b="1" smtClean="0">
                <a:solidFill>
                  <a:srgbClr val="0000CC"/>
                </a:solidFill>
                <a:ea typeface="仿宋_GB2312" pitchFamily="49" charset="-122"/>
              </a:rPr>
              <a:t/>
            </a:r>
            <a:br>
              <a:rPr lang="zh-CN" altLang="en-US" sz="1800" b="1" smtClean="0">
                <a:solidFill>
                  <a:srgbClr val="0000CC"/>
                </a:solidFill>
                <a:ea typeface="仿宋_GB2312" pitchFamily="49" charset="-122"/>
              </a:rPr>
            </a:br>
            <a:r>
              <a:rPr lang="zh-CN" altLang="en-US" b="1" smtClean="0">
                <a:ea typeface="仿宋_GB2312" pitchFamily="49" charset="-122"/>
              </a:rPr>
              <a:t>  </a:t>
            </a:r>
            <a:r>
              <a:rPr lang="en-US" altLang="zh-CN" sz="3700" b="1" smtClean="0">
                <a:solidFill>
                  <a:srgbClr val="CC0000"/>
                </a:solidFill>
                <a:ea typeface="仿宋_GB2312" pitchFamily="49" charset="-122"/>
              </a:rPr>
              <a:t>T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m</a:t>
            </a:r>
            <a:r>
              <a:rPr lang="en-US" altLang="zh-CN" sz="3700" b="1" smtClean="0">
                <a:solidFill>
                  <a:srgbClr val="CC0000"/>
                </a:solidFill>
                <a:ea typeface="仿宋_GB2312" pitchFamily="49" charset="-122"/>
              </a:rPr>
              <a:t>) = T1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 * T2 (</a:t>
            </a:r>
            <a:r>
              <a:rPr lang="en-US" altLang="zh-CN" sz="3700" b="1" i="1" smtClean="0">
                <a:solidFill>
                  <a:srgbClr val="CC0000"/>
                </a:solidFill>
                <a:ea typeface="仿宋_GB2312" pitchFamily="49" charset="-122"/>
              </a:rPr>
              <a:t>m</a:t>
            </a:r>
            <a:r>
              <a:rPr lang="en-US" altLang="zh-CN" sz="3700" b="1" smtClean="0">
                <a:solidFill>
                  <a:srgbClr val="CC0000"/>
                </a:solidFill>
                <a:ea typeface="仿宋_GB2312" pitchFamily="49" charset="-122"/>
              </a:rPr>
              <a:t>)</a:t>
            </a:r>
            <a:br>
              <a:rPr lang="en-US" altLang="zh-CN" sz="3700" b="1" smtClean="0">
                <a:solidFill>
                  <a:srgbClr val="CC0000"/>
                </a:solidFill>
                <a:ea typeface="仿宋_GB2312" pitchFamily="49" charset="-122"/>
              </a:rPr>
            </a:br>
            <a:r>
              <a:rPr lang="en-US" altLang="zh-CN" sz="3700" b="1" smtClean="0">
                <a:solidFill>
                  <a:srgbClr val="CC0000"/>
                </a:solidFill>
                <a:ea typeface="仿宋_GB2312" pitchFamily="49" charset="-122"/>
              </a:rPr>
              <a:t>		  = O(</a:t>
            </a:r>
            <a:r>
              <a:rPr lang="en-US" altLang="zh-CN" sz="3700" b="1" i="1" smtClean="0">
                <a:solidFill>
                  <a:srgbClr val="CC0000"/>
                </a:solidFill>
                <a:ea typeface="仿宋_GB2312" pitchFamily="49" charset="-122"/>
              </a:rPr>
              <a:t>f</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a:t>
            </a:r>
            <a:r>
              <a:rPr lang="en-US" altLang="zh-CN" sz="3700" b="1" i="1" smtClean="0">
                <a:solidFill>
                  <a:srgbClr val="CC0000"/>
                </a:solidFill>
                <a:ea typeface="仿宋_GB2312" pitchFamily="49" charset="-122"/>
              </a:rPr>
              <a:t>g</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m</a:t>
            </a:r>
            <a:r>
              <a:rPr lang="en-US" altLang="zh-CN" sz="3700" b="1" smtClean="0">
                <a:solidFill>
                  <a:srgbClr val="CC0000"/>
                </a:solidFill>
                <a:ea typeface="仿宋_GB2312" pitchFamily="49" charset="-122"/>
              </a:rPr>
              <a:t>))</a:t>
            </a:r>
            <a:br>
              <a:rPr lang="en-US" altLang="zh-CN" sz="3700" b="1" smtClean="0">
                <a:solidFill>
                  <a:srgbClr val="CC0000"/>
                </a:solidFill>
                <a:ea typeface="仿宋_GB2312" pitchFamily="49" charset="-122"/>
              </a:rPr>
            </a:br>
            <a:endParaRPr lang="en-US" altLang="zh-CN" sz="1400" b="1" smtClean="0">
              <a:solidFill>
                <a:srgbClr val="CC0000"/>
              </a:solidFill>
              <a:ea typeface="仿宋_GB2312" pitchFamily="49" charset="-122"/>
            </a:endParaRPr>
          </a:p>
          <a:p>
            <a:pPr eaLnBrk="1" hangingPunct="1">
              <a:buClr>
                <a:srgbClr val="FF9900"/>
              </a:buClr>
              <a:buSzPct val="50000"/>
              <a:buFont typeface="Wingdings" pitchFamily="2" charset="2"/>
              <a:buChar char="n"/>
              <a:defRPr/>
            </a:pPr>
            <a:r>
              <a:rPr lang="zh-CN" altLang="en-US" sz="3700" b="1" u="sng" smtClean="0">
                <a:solidFill>
                  <a:srgbClr val="0000CC"/>
                </a:solidFill>
                <a:effectLst>
                  <a:outerShdw blurRad="38100" dist="38100" dir="2700000" algn="tl">
                    <a:srgbClr val="C0C0C0"/>
                  </a:outerShdw>
                </a:effectLst>
                <a:ea typeface="仿宋_GB2312" pitchFamily="49" charset="-122"/>
              </a:rPr>
              <a:t>渐进的空间复杂度</a:t>
            </a:r>
            <a:endParaRPr lang="zh-CN" altLang="en-US" sz="3700" b="1" u="sng" smtClean="0">
              <a:solidFill>
                <a:srgbClr val="0000CC"/>
              </a:solidFill>
              <a:ea typeface="仿宋_GB2312" pitchFamily="49" charset="-122"/>
            </a:endParaRPr>
          </a:p>
          <a:p>
            <a:pPr eaLnBrk="1" hangingPunct="1">
              <a:buFontTx/>
              <a:buNone/>
              <a:defRPr/>
            </a:pPr>
            <a:r>
              <a:rPr lang="zh-CN" altLang="en-US" sz="1600" b="1" smtClean="0">
                <a:ea typeface="仿宋_GB2312" pitchFamily="49" charset="-122"/>
              </a:rPr>
              <a:t/>
            </a:r>
            <a:br>
              <a:rPr lang="zh-CN" altLang="en-US" sz="1600" b="1" smtClean="0">
                <a:ea typeface="仿宋_GB2312" pitchFamily="49" charset="-122"/>
              </a:rPr>
            </a:br>
            <a:r>
              <a:rPr lang="zh-CN" altLang="en-US" sz="3700" b="1" smtClean="0">
                <a:ea typeface="仿宋_GB2312" pitchFamily="49" charset="-122"/>
              </a:rPr>
              <a:t>   </a:t>
            </a:r>
            <a:r>
              <a:rPr lang="en-US" altLang="zh-CN" sz="3700" b="1" smtClean="0">
                <a:solidFill>
                  <a:srgbClr val="CC0000"/>
                </a:solidFill>
                <a:ea typeface="仿宋_GB2312" pitchFamily="49" charset="-122"/>
              </a:rPr>
              <a:t>S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 = O(</a:t>
            </a:r>
            <a:r>
              <a:rPr lang="en-US" altLang="zh-CN" sz="3700" b="1" i="1" smtClean="0">
                <a:solidFill>
                  <a:srgbClr val="CC0000"/>
                </a:solidFill>
                <a:ea typeface="仿宋_GB2312" pitchFamily="49" charset="-122"/>
              </a:rPr>
              <a:t>f</a:t>
            </a:r>
            <a:r>
              <a:rPr lang="en-US" altLang="zh-CN" sz="3700" b="1" smtClean="0">
                <a:solidFill>
                  <a:srgbClr val="CC0000"/>
                </a:solidFill>
                <a:ea typeface="仿宋_GB2312" pitchFamily="49" charset="-122"/>
              </a:rPr>
              <a:t> (</a:t>
            </a:r>
            <a:r>
              <a:rPr lang="en-US" altLang="zh-CN" sz="3700" b="1" i="1" smtClean="0">
                <a:solidFill>
                  <a:srgbClr val="CC0000"/>
                </a:solidFill>
                <a:ea typeface="仿宋_GB2312" pitchFamily="49" charset="-122"/>
              </a:rPr>
              <a:t>n</a:t>
            </a:r>
            <a:r>
              <a:rPr lang="en-US" altLang="zh-CN" sz="3700" b="1" smtClean="0">
                <a:solidFill>
                  <a:srgbClr val="CC0000"/>
                </a:solidFill>
                <a:ea typeface="仿宋_GB2312" pitchFamily="49" charset="-122"/>
              </a:rPr>
              <a:t>))</a:t>
            </a:r>
          </a:p>
          <a:p>
            <a:pPr eaLnBrk="1" hangingPunct="1">
              <a:buFontTx/>
              <a:buNone/>
              <a:defRPr/>
            </a:pPr>
            <a:endParaRPr lang="en-US" altLang="zh-CN" sz="1200" b="1" smtClean="0">
              <a:solidFill>
                <a:srgbClr val="CC0000"/>
              </a:solidFill>
              <a:ea typeface="仿宋_GB2312" pitchFamily="49" charset="-122"/>
            </a:endParaRPr>
          </a:p>
          <a:p>
            <a:pPr eaLnBrk="1" hangingPunct="1">
              <a:buClr>
                <a:srgbClr val="FF9900"/>
              </a:buClr>
              <a:buSzPct val="50000"/>
              <a:buFont typeface="Wingdings" pitchFamily="2" charset="2"/>
              <a:buChar char="n"/>
              <a:defRPr/>
            </a:pPr>
            <a:r>
              <a:rPr lang="zh-CN" altLang="en-US" sz="4000" b="1" u="sng" smtClean="0">
                <a:solidFill>
                  <a:srgbClr val="800080"/>
                </a:solidFill>
                <a:effectLst>
                  <a:outerShdw blurRad="38100" dist="38100" dir="2700000" algn="tl">
                    <a:srgbClr val="C0C0C0"/>
                  </a:outerShdw>
                </a:effectLst>
                <a:ea typeface="仿宋_GB2312" pitchFamily="49" charset="-122"/>
              </a:rPr>
              <a:t>两个并列循环的例子</a:t>
            </a:r>
            <a:endParaRPr lang="zh-CN" altLang="en-US" sz="4800" b="1" u="sng" smtClean="0">
              <a:solidFill>
                <a:srgbClr val="800080"/>
              </a:solidFill>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1297591467"/>
      </p:ext>
    </p:extLst>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381000" y="168275"/>
            <a:ext cx="86106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zh-CN" altLang="zh-CN" sz="3000" b="1" smtClean="0">
                <a:solidFill>
                  <a:srgbClr val="FF6600"/>
                </a:solidFill>
              </a:rPr>
              <a:t> </a:t>
            </a:r>
            <a:r>
              <a:rPr lang="en-US" altLang="zh-CN" sz="3600" b="1" smtClean="0">
                <a:solidFill>
                  <a:srgbClr val="CC0000"/>
                </a:solidFill>
              </a:rPr>
              <a:t>void</a:t>
            </a:r>
            <a:r>
              <a:rPr lang="en-US" altLang="zh-CN" sz="3600" smtClean="0">
                <a:solidFill>
                  <a:srgbClr val="CC0000"/>
                </a:solidFill>
              </a:rPr>
              <a:t> exam ( </a:t>
            </a:r>
            <a:r>
              <a:rPr lang="en-US" altLang="zh-CN" sz="3600" b="1" smtClean="0">
                <a:solidFill>
                  <a:srgbClr val="CC0000"/>
                </a:solidFill>
              </a:rPr>
              <a:t>float</a:t>
            </a:r>
            <a:r>
              <a:rPr lang="en-US" altLang="zh-CN" sz="3600" smtClean="0">
                <a:solidFill>
                  <a:srgbClr val="CC0000"/>
                </a:solidFill>
              </a:rPr>
              <a:t> x[ ][ ],</a:t>
            </a:r>
            <a:r>
              <a:rPr lang="en-US" altLang="zh-CN" sz="3600" b="1" smtClean="0">
                <a:solidFill>
                  <a:srgbClr val="CC0000"/>
                </a:solidFill>
              </a:rPr>
              <a:t> int</a:t>
            </a:r>
            <a:r>
              <a:rPr lang="en-US" altLang="zh-CN" sz="3600" smtClean="0">
                <a:solidFill>
                  <a:srgbClr val="CC0000"/>
                </a:solidFill>
              </a:rPr>
              <a:t> m, </a:t>
            </a:r>
            <a:r>
              <a:rPr lang="en-US" altLang="zh-CN" sz="3600" b="1" smtClean="0">
                <a:solidFill>
                  <a:srgbClr val="CC0000"/>
                </a:solidFill>
              </a:rPr>
              <a:t>int</a:t>
            </a:r>
            <a:r>
              <a:rPr lang="en-US" altLang="zh-CN" sz="3600" smtClean="0">
                <a:solidFill>
                  <a:srgbClr val="CC0000"/>
                </a:solidFill>
              </a:rPr>
              <a:t> n )</a:t>
            </a:r>
            <a:r>
              <a:rPr lang="en-US" altLang="zh-CN" sz="3600" b="1" smtClean="0">
                <a:solidFill>
                  <a:srgbClr val="CC0000"/>
                </a:solidFill>
              </a:rPr>
              <a:t> {</a:t>
            </a:r>
          </a:p>
          <a:p>
            <a:pPr>
              <a:defRPr/>
            </a:pPr>
            <a:r>
              <a:rPr lang="en-US" altLang="zh-CN" sz="3600" b="1" smtClean="0">
                <a:solidFill>
                  <a:srgbClr val="CC0000"/>
                </a:solidFill>
              </a:rPr>
              <a:t>     float</a:t>
            </a:r>
            <a:r>
              <a:rPr lang="en-US" altLang="zh-CN" sz="3600" smtClean="0">
                <a:solidFill>
                  <a:srgbClr val="CC0000"/>
                </a:solidFill>
              </a:rPr>
              <a:t> sum [ ]</a:t>
            </a:r>
            <a:r>
              <a:rPr lang="en-US" altLang="zh-CN" sz="3600" b="1" smtClean="0">
                <a:solidFill>
                  <a:srgbClr val="CC0000"/>
                </a:solidFill>
              </a:rPr>
              <a:t>;</a:t>
            </a:r>
          </a:p>
          <a:p>
            <a:pPr>
              <a:defRPr/>
            </a:pPr>
            <a:r>
              <a:rPr lang="en-US" altLang="zh-CN" sz="3600" b="1" smtClean="0">
                <a:solidFill>
                  <a:srgbClr val="CC0000"/>
                </a:solidFill>
              </a:rPr>
              <a:t>     for </a:t>
            </a:r>
            <a:r>
              <a:rPr lang="en-US" altLang="zh-CN" sz="3600" smtClean="0">
                <a:solidFill>
                  <a:srgbClr val="CC0000"/>
                </a:solidFill>
              </a:rPr>
              <a:t>(</a:t>
            </a:r>
            <a:r>
              <a:rPr lang="en-US" altLang="zh-CN" sz="3600" b="1" smtClean="0">
                <a:solidFill>
                  <a:srgbClr val="CC0000"/>
                </a:solidFill>
              </a:rPr>
              <a:t> int</a:t>
            </a:r>
            <a:r>
              <a:rPr lang="en-US" altLang="zh-CN" sz="3600" smtClean="0">
                <a:solidFill>
                  <a:srgbClr val="CC0000"/>
                </a:solidFill>
              </a:rPr>
              <a:t> i = 0</a:t>
            </a:r>
            <a:r>
              <a:rPr lang="en-US" altLang="zh-CN" sz="3600" b="1" smtClean="0">
                <a:solidFill>
                  <a:srgbClr val="CC0000"/>
                </a:solidFill>
              </a:rPr>
              <a:t>; </a:t>
            </a:r>
            <a:r>
              <a:rPr lang="en-US" altLang="zh-CN" sz="3600" smtClean="0">
                <a:solidFill>
                  <a:srgbClr val="CC0000"/>
                </a:solidFill>
              </a:rPr>
              <a:t>i &lt; m</a:t>
            </a:r>
            <a:r>
              <a:rPr lang="en-US" altLang="zh-CN" sz="3600" b="1" smtClean="0">
                <a:solidFill>
                  <a:srgbClr val="CC0000"/>
                </a:solidFill>
              </a:rPr>
              <a:t>; </a:t>
            </a:r>
            <a:r>
              <a:rPr lang="en-US" altLang="zh-CN" sz="3600" smtClean="0">
                <a:solidFill>
                  <a:srgbClr val="CC0000"/>
                </a:solidFill>
              </a:rPr>
              <a:t>i++ ) </a:t>
            </a:r>
            <a:r>
              <a:rPr lang="en-US" altLang="zh-CN" sz="3600" b="1" smtClean="0">
                <a:solidFill>
                  <a:srgbClr val="CC0000"/>
                </a:solidFill>
              </a:rPr>
              <a:t>{  </a:t>
            </a:r>
            <a:r>
              <a:rPr lang="en-US" altLang="zh-CN" sz="3600" smtClean="0">
                <a:solidFill>
                  <a:srgbClr val="0000FF"/>
                </a:solidFill>
                <a:ea typeface="隶书" pitchFamily="49" charset="-122"/>
              </a:rPr>
              <a:t>//x</a:t>
            </a:r>
            <a:r>
              <a:rPr lang="zh-CN" altLang="zh-CN" sz="3200" smtClean="0">
                <a:solidFill>
                  <a:srgbClr val="0000FF"/>
                </a:solidFill>
                <a:ea typeface="隶书" pitchFamily="49" charset="-122"/>
              </a:rPr>
              <a:t>中各行</a:t>
            </a:r>
            <a:endParaRPr lang="zh-CN" altLang="en-US" sz="3600" b="1" smtClean="0">
              <a:solidFill>
                <a:srgbClr val="CC0000"/>
              </a:solidFill>
            </a:endParaRPr>
          </a:p>
          <a:p>
            <a:pPr>
              <a:defRPr/>
            </a:pPr>
            <a:r>
              <a:rPr lang="zh-CN" altLang="zh-CN" sz="3600" smtClean="0">
                <a:solidFill>
                  <a:srgbClr val="CC0000"/>
                </a:solidFill>
              </a:rPr>
              <a:t>        </a:t>
            </a:r>
            <a:r>
              <a:rPr lang="zh-CN" altLang="zh-CN" sz="3600" b="1" smtClean="0">
                <a:solidFill>
                  <a:srgbClr val="CC0000"/>
                </a:solidFill>
              </a:rPr>
              <a:t> </a:t>
            </a:r>
            <a:r>
              <a:rPr lang="en-US" altLang="zh-CN" sz="3600" smtClean="0">
                <a:solidFill>
                  <a:srgbClr val="CC0000"/>
                </a:solidFill>
              </a:rPr>
              <a:t>sum[i] = 0.0</a:t>
            </a:r>
            <a:r>
              <a:rPr lang="en-US" altLang="zh-CN" sz="3600" b="1" smtClean="0">
                <a:solidFill>
                  <a:srgbClr val="CC0000"/>
                </a:solidFill>
              </a:rPr>
              <a:t>;                      </a:t>
            </a:r>
            <a:r>
              <a:rPr lang="en-US" altLang="zh-CN" sz="3600" smtClean="0">
                <a:solidFill>
                  <a:srgbClr val="0000FF"/>
                </a:solidFill>
                <a:ea typeface="隶书" pitchFamily="49" charset="-122"/>
              </a:rPr>
              <a:t>//</a:t>
            </a:r>
            <a:r>
              <a:rPr lang="zh-CN" altLang="zh-CN" sz="3200" smtClean="0">
                <a:solidFill>
                  <a:srgbClr val="0000FF"/>
                </a:solidFill>
                <a:ea typeface="隶书" pitchFamily="49" charset="-122"/>
              </a:rPr>
              <a:t>数据累加</a:t>
            </a:r>
            <a:endParaRPr lang="zh-CN" altLang="zh-CN" sz="3600" smtClean="0">
              <a:solidFill>
                <a:srgbClr val="CC0000"/>
              </a:solidFill>
            </a:endParaRPr>
          </a:p>
          <a:p>
            <a:pPr>
              <a:defRPr/>
            </a:pPr>
            <a:r>
              <a:rPr lang="zh-CN" altLang="zh-CN" sz="3600" b="1" smtClean="0">
                <a:solidFill>
                  <a:srgbClr val="CC0000"/>
                </a:solidFill>
              </a:rPr>
              <a:t>         </a:t>
            </a:r>
            <a:r>
              <a:rPr lang="en-US" altLang="zh-CN" sz="3600" b="1" smtClean="0">
                <a:solidFill>
                  <a:srgbClr val="CC0000"/>
                </a:solidFill>
              </a:rPr>
              <a:t>for</a:t>
            </a:r>
            <a:r>
              <a:rPr lang="en-US" altLang="zh-CN" sz="3600" smtClean="0">
                <a:solidFill>
                  <a:srgbClr val="CC0000"/>
                </a:solidFill>
              </a:rPr>
              <a:t> ( </a:t>
            </a:r>
            <a:r>
              <a:rPr lang="en-US" altLang="zh-CN" sz="3600" b="1" smtClean="0">
                <a:solidFill>
                  <a:srgbClr val="CC0000"/>
                </a:solidFill>
              </a:rPr>
              <a:t>int</a:t>
            </a:r>
            <a:r>
              <a:rPr lang="en-US" altLang="zh-CN" sz="3600" smtClean="0">
                <a:solidFill>
                  <a:srgbClr val="CC0000"/>
                </a:solidFill>
              </a:rPr>
              <a:t> j = 0</a:t>
            </a:r>
            <a:r>
              <a:rPr lang="en-US" altLang="zh-CN" sz="3600" b="1" smtClean="0">
                <a:solidFill>
                  <a:srgbClr val="CC0000"/>
                </a:solidFill>
              </a:rPr>
              <a:t>; </a:t>
            </a:r>
            <a:r>
              <a:rPr lang="en-US" altLang="zh-CN" sz="3600" smtClean="0">
                <a:solidFill>
                  <a:srgbClr val="CC0000"/>
                </a:solidFill>
              </a:rPr>
              <a:t>j &lt; n</a:t>
            </a:r>
            <a:r>
              <a:rPr lang="en-US" altLang="zh-CN" sz="3600" b="1" smtClean="0">
                <a:solidFill>
                  <a:srgbClr val="CC0000"/>
                </a:solidFill>
              </a:rPr>
              <a:t>;</a:t>
            </a:r>
            <a:r>
              <a:rPr lang="en-US" altLang="zh-CN" sz="3600" smtClean="0">
                <a:solidFill>
                  <a:srgbClr val="CC0000"/>
                </a:solidFill>
              </a:rPr>
              <a:t> j++ ) </a:t>
            </a:r>
          </a:p>
          <a:p>
            <a:pPr>
              <a:defRPr/>
            </a:pPr>
            <a:r>
              <a:rPr lang="en-US" altLang="zh-CN" sz="3600" smtClean="0">
                <a:solidFill>
                  <a:srgbClr val="CC0000"/>
                </a:solidFill>
              </a:rPr>
              <a:t>	    sum[i] += x[i][j]</a:t>
            </a:r>
            <a:r>
              <a:rPr lang="en-US" altLang="zh-CN" sz="3600" b="1" smtClean="0">
                <a:solidFill>
                  <a:srgbClr val="CC0000"/>
                </a:solidFill>
              </a:rPr>
              <a:t>;</a:t>
            </a:r>
            <a:endParaRPr lang="en-US" altLang="zh-CN" sz="3600" smtClean="0">
              <a:solidFill>
                <a:srgbClr val="CC0000"/>
              </a:solidFill>
            </a:endParaRPr>
          </a:p>
          <a:p>
            <a:pPr>
              <a:defRPr/>
            </a:pPr>
            <a:r>
              <a:rPr lang="en-US" altLang="zh-CN" sz="3600" smtClean="0">
                <a:solidFill>
                  <a:srgbClr val="CC0000"/>
                </a:solidFill>
              </a:rPr>
              <a:t>     </a:t>
            </a:r>
            <a:r>
              <a:rPr lang="en-US" altLang="zh-CN" sz="3600" b="1" smtClean="0">
                <a:solidFill>
                  <a:srgbClr val="CC0000"/>
                </a:solidFill>
              </a:rPr>
              <a:t>}</a:t>
            </a:r>
          </a:p>
          <a:p>
            <a:pPr>
              <a:defRPr/>
            </a:pPr>
            <a:r>
              <a:rPr lang="en-US" altLang="zh-CN" sz="3600" smtClean="0">
                <a:solidFill>
                  <a:srgbClr val="CC0000"/>
                </a:solidFill>
              </a:rPr>
              <a:t>    </a:t>
            </a:r>
            <a:r>
              <a:rPr lang="en-US" altLang="zh-CN" sz="3600" b="1" smtClean="0">
                <a:solidFill>
                  <a:srgbClr val="CC0000"/>
                </a:solidFill>
              </a:rPr>
              <a:t> for</a:t>
            </a:r>
            <a:r>
              <a:rPr lang="en-US" altLang="zh-CN" sz="3600" smtClean="0">
                <a:solidFill>
                  <a:srgbClr val="CC0000"/>
                </a:solidFill>
              </a:rPr>
              <a:t> ( i = 0</a:t>
            </a:r>
            <a:r>
              <a:rPr lang="en-US" altLang="zh-CN" sz="3600" b="1" smtClean="0">
                <a:solidFill>
                  <a:srgbClr val="CC0000"/>
                </a:solidFill>
              </a:rPr>
              <a:t>; </a:t>
            </a:r>
            <a:r>
              <a:rPr lang="en-US" altLang="zh-CN" sz="3600" smtClean="0">
                <a:solidFill>
                  <a:srgbClr val="CC0000"/>
                </a:solidFill>
              </a:rPr>
              <a:t>i &lt; m</a:t>
            </a:r>
            <a:r>
              <a:rPr lang="en-US" altLang="zh-CN" sz="3600" b="1" smtClean="0">
                <a:solidFill>
                  <a:srgbClr val="CC0000"/>
                </a:solidFill>
              </a:rPr>
              <a:t>; </a:t>
            </a:r>
            <a:r>
              <a:rPr lang="en-US" altLang="zh-CN" sz="3600" smtClean="0">
                <a:solidFill>
                  <a:srgbClr val="CC0000"/>
                </a:solidFill>
              </a:rPr>
              <a:t>i++ )  </a:t>
            </a:r>
            <a:r>
              <a:rPr lang="en-US" altLang="zh-CN" sz="3600" smtClean="0">
                <a:solidFill>
                  <a:srgbClr val="0000FF"/>
                </a:solidFill>
                <a:ea typeface="隶书" pitchFamily="49" charset="-122"/>
              </a:rPr>
              <a:t>//</a:t>
            </a:r>
            <a:r>
              <a:rPr lang="zh-CN" altLang="en-US" sz="3200" smtClean="0">
                <a:solidFill>
                  <a:srgbClr val="0000FF"/>
                </a:solidFill>
                <a:ea typeface="隶书" pitchFamily="49" charset="-122"/>
              </a:rPr>
              <a:t>打印各行数据和</a:t>
            </a:r>
            <a:endParaRPr lang="zh-CN" altLang="en-US" sz="3600" b="1" smtClean="0">
              <a:solidFill>
                <a:srgbClr val="CC0000"/>
              </a:solidFill>
            </a:endParaRPr>
          </a:p>
          <a:p>
            <a:pPr>
              <a:defRPr/>
            </a:pPr>
            <a:r>
              <a:rPr lang="zh-CN" altLang="zh-CN" sz="3600" smtClean="0">
                <a:solidFill>
                  <a:srgbClr val="CC0000"/>
                </a:solidFill>
              </a:rPr>
              <a:t>         </a:t>
            </a:r>
            <a:r>
              <a:rPr lang="en-US" altLang="zh-CN" sz="3600" b="1" smtClean="0">
                <a:solidFill>
                  <a:srgbClr val="CC0000"/>
                </a:solidFill>
              </a:rPr>
              <a:t>cout</a:t>
            </a:r>
            <a:r>
              <a:rPr lang="en-US" altLang="zh-CN" sz="3600" smtClean="0">
                <a:solidFill>
                  <a:srgbClr val="CC0000"/>
                </a:solidFill>
              </a:rPr>
              <a:t> &lt;&lt; i &lt;&lt; “ </a:t>
            </a:r>
            <a:r>
              <a:rPr lang="en-US" altLang="zh-CN" sz="3600" b="1" smtClean="0">
                <a:solidFill>
                  <a:srgbClr val="CC0000"/>
                </a:solidFill>
              </a:rPr>
              <a:t>: </a:t>
            </a:r>
            <a:r>
              <a:rPr lang="en-US" altLang="zh-CN" sz="3600" smtClean="0">
                <a:solidFill>
                  <a:srgbClr val="CC0000"/>
                </a:solidFill>
              </a:rPr>
              <a:t>” &lt;&lt;sum [i] &lt;&lt; </a:t>
            </a:r>
            <a:r>
              <a:rPr lang="en-US" altLang="zh-CN" sz="3600" b="1" smtClean="0">
                <a:solidFill>
                  <a:srgbClr val="CC0000"/>
                </a:solidFill>
              </a:rPr>
              <a:t>endl;</a:t>
            </a:r>
          </a:p>
          <a:p>
            <a:pPr>
              <a:defRPr/>
            </a:pPr>
            <a:r>
              <a:rPr lang="en-US" altLang="zh-CN" sz="3600" b="1" smtClean="0">
                <a:solidFill>
                  <a:srgbClr val="CC0000"/>
                </a:solidFill>
              </a:rPr>
              <a:t> }</a:t>
            </a:r>
            <a:r>
              <a:rPr lang="en-US" altLang="zh-CN" sz="3000" smtClean="0">
                <a:solidFill>
                  <a:srgbClr val="FF6600"/>
                </a:solidFill>
              </a:rPr>
              <a:t>        </a:t>
            </a:r>
          </a:p>
          <a:p>
            <a:pPr>
              <a:defRPr/>
            </a:pPr>
            <a:endParaRPr lang="en-US" altLang="zh-CN" sz="1000" smtClean="0">
              <a:solidFill>
                <a:srgbClr val="FF6600"/>
              </a:solidFill>
            </a:endParaRPr>
          </a:p>
          <a:p>
            <a:pPr>
              <a:defRPr/>
            </a:pPr>
            <a:r>
              <a:rPr lang="zh-CN" altLang="en-US" sz="3200" b="1" smtClean="0">
                <a:solidFill>
                  <a:srgbClr val="808080"/>
                </a:solidFill>
                <a:effectLst>
                  <a:outerShdw blurRad="38100" dist="38100" dir="2700000" algn="tl">
                    <a:srgbClr val="C0C0C0"/>
                  </a:outerShdw>
                </a:effectLst>
                <a:ea typeface="仿宋_GB2312" pitchFamily="49" charset="-122"/>
              </a:rPr>
              <a:t>渐进时间复杂度为 </a:t>
            </a:r>
            <a:r>
              <a:rPr lang="en-US" altLang="zh-CN" sz="3600" b="1" smtClean="0">
                <a:solidFill>
                  <a:srgbClr val="808080"/>
                </a:solidFill>
              </a:rPr>
              <a:t>O(</a:t>
            </a:r>
            <a:r>
              <a:rPr lang="en-US" altLang="zh-CN" sz="3600" b="1" i="1" smtClean="0">
                <a:solidFill>
                  <a:srgbClr val="808080"/>
                </a:solidFill>
              </a:rPr>
              <a:t>max </a:t>
            </a:r>
            <a:r>
              <a:rPr lang="en-US" altLang="zh-CN" sz="3600" b="1" smtClean="0">
                <a:solidFill>
                  <a:srgbClr val="808080"/>
                </a:solidFill>
              </a:rPr>
              <a:t>(</a:t>
            </a:r>
            <a:r>
              <a:rPr lang="en-US" altLang="zh-CN" sz="3600" b="1" i="1" smtClean="0">
                <a:solidFill>
                  <a:srgbClr val="808080"/>
                </a:solidFill>
              </a:rPr>
              <a:t>m*n</a:t>
            </a:r>
            <a:r>
              <a:rPr lang="en-US" altLang="zh-CN" sz="3600" b="1" smtClean="0">
                <a:solidFill>
                  <a:srgbClr val="808080"/>
                </a:solidFill>
              </a:rPr>
              <a:t>,</a:t>
            </a:r>
            <a:r>
              <a:rPr lang="en-US" altLang="zh-CN" sz="3600" b="1" i="1" smtClean="0">
                <a:solidFill>
                  <a:srgbClr val="808080"/>
                </a:solidFill>
              </a:rPr>
              <a:t> m</a:t>
            </a:r>
            <a:r>
              <a:rPr lang="en-US" altLang="zh-CN" sz="3600" b="1" smtClean="0">
                <a:solidFill>
                  <a:srgbClr val="808080"/>
                </a:solidFill>
              </a:rPr>
              <a:t>))</a:t>
            </a:r>
          </a:p>
        </p:txBody>
      </p:sp>
    </p:spTree>
    <p:extLst>
      <p:ext uri="{BB962C8B-B14F-4D97-AF65-F5344CB8AC3E}">
        <p14:creationId xmlns:p14="http://schemas.microsoft.com/office/powerpoint/2010/main" val="901537925"/>
      </p:ext>
    </p:extLst>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381000" y="307975"/>
            <a:ext cx="85344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05000"/>
              </a:lnSpc>
              <a:defRPr/>
            </a:pPr>
            <a:r>
              <a:rPr lang="zh-CN" altLang="zh-CN" sz="3000" b="1" smtClean="0">
                <a:solidFill>
                  <a:srgbClr val="FF6600"/>
                </a:solidFill>
              </a:rPr>
              <a:t> </a:t>
            </a:r>
            <a:r>
              <a:rPr lang="en-US" altLang="zh-CN" sz="3600" b="1" smtClean="0">
                <a:solidFill>
                  <a:srgbClr val="CC0000"/>
                </a:solidFill>
              </a:rPr>
              <a:t>template &lt;class Type&gt;    </a:t>
            </a:r>
            <a:r>
              <a:rPr lang="en-US" altLang="zh-CN" sz="4000" b="1" smtClean="0">
                <a:solidFill>
                  <a:srgbClr val="0000CC"/>
                </a:solidFill>
              </a:rPr>
              <a:t>//</a:t>
            </a:r>
            <a:r>
              <a:rPr lang="zh-CN" altLang="en-US" sz="3600" b="1" smtClean="0">
                <a:solidFill>
                  <a:srgbClr val="0000CC"/>
                </a:solidFill>
                <a:effectLst>
                  <a:outerShdw blurRad="38100" dist="38100" dir="2700000" algn="tl">
                    <a:srgbClr val="C0C0C0"/>
                  </a:outerShdw>
                </a:effectLst>
                <a:ea typeface="仿宋_GB2312" pitchFamily="49" charset="-122"/>
              </a:rPr>
              <a:t>起泡排序</a:t>
            </a:r>
            <a:endParaRPr lang="zh-CN" altLang="zh-CN" sz="3600" b="1" smtClean="0">
              <a:solidFill>
                <a:srgbClr val="CC0000"/>
              </a:solidFill>
            </a:endParaRPr>
          </a:p>
          <a:p>
            <a:pPr>
              <a:lnSpc>
                <a:spcPct val="105000"/>
              </a:lnSpc>
              <a:defRPr/>
            </a:pPr>
            <a:r>
              <a:rPr lang="zh-CN" altLang="zh-CN" sz="3600" b="1" smtClean="0">
                <a:solidFill>
                  <a:srgbClr val="CC0000"/>
                </a:solidFill>
              </a:rPr>
              <a:t> </a:t>
            </a:r>
            <a:r>
              <a:rPr lang="en-US" altLang="zh-CN" sz="3600" b="1" smtClean="0">
                <a:solidFill>
                  <a:srgbClr val="CC0000"/>
                </a:solidFill>
              </a:rPr>
              <a:t>void</a:t>
            </a:r>
            <a:r>
              <a:rPr lang="en-US" altLang="zh-CN" sz="3600" smtClean="0">
                <a:solidFill>
                  <a:srgbClr val="CC0000"/>
                </a:solidFill>
              </a:rPr>
              <a:t> dataList&lt;</a:t>
            </a:r>
            <a:r>
              <a:rPr lang="en-US" altLang="zh-CN" sz="3600" b="1" smtClean="0">
                <a:solidFill>
                  <a:srgbClr val="CC0000"/>
                </a:solidFill>
              </a:rPr>
              <a:t>Type</a:t>
            </a:r>
            <a:r>
              <a:rPr lang="en-US" altLang="zh-CN" sz="3600" smtClean="0">
                <a:solidFill>
                  <a:srgbClr val="CC0000"/>
                </a:solidFill>
              </a:rPr>
              <a:t>&gt; </a:t>
            </a:r>
            <a:r>
              <a:rPr lang="en-US" altLang="zh-CN" sz="3600" b="1" smtClean="0">
                <a:solidFill>
                  <a:srgbClr val="CC0000"/>
                </a:solidFill>
              </a:rPr>
              <a:t>:: </a:t>
            </a:r>
            <a:r>
              <a:rPr lang="en-US" altLang="zh-CN" sz="3600" smtClean="0">
                <a:solidFill>
                  <a:srgbClr val="CC0000"/>
                </a:solidFill>
              </a:rPr>
              <a:t>bubbleSort ( ) </a:t>
            </a:r>
            <a:r>
              <a:rPr lang="en-US" altLang="zh-CN" sz="3600" b="1" smtClean="0">
                <a:solidFill>
                  <a:srgbClr val="CC0000"/>
                </a:solidFill>
              </a:rPr>
              <a:t>{</a:t>
            </a:r>
            <a:endParaRPr lang="en-US" altLang="zh-CN" sz="3600" smtClean="0">
              <a:solidFill>
                <a:srgbClr val="CC0000"/>
              </a:solidFill>
            </a:endParaRPr>
          </a:p>
          <a:p>
            <a:pPr>
              <a:lnSpc>
                <a:spcPct val="105000"/>
              </a:lnSpc>
              <a:defRPr/>
            </a:pPr>
            <a:r>
              <a:rPr lang="en-US" altLang="zh-CN" sz="3600" smtClean="0">
                <a:solidFill>
                  <a:srgbClr val="CC0000"/>
                </a:solidFill>
              </a:rPr>
              <a:t> </a:t>
            </a:r>
            <a:r>
              <a:rPr lang="en-US" altLang="zh-CN" sz="3600" smtClean="0">
                <a:solidFill>
                  <a:srgbClr val="0000FF"/>
                </a:solidFill>
                <a:ea typeface="隶书" pitchFamily="49" charset="-122"/>
              </a:rPr>
              <a:t>//</a:t>
            </a:r>
            <a:r>
              <a:rPr lang="zh-CN" altLang="en-US" sz="3200" smtClean="0">
                <a:solidFill>
                  <a:srgbClr val="0000FF"/>
                </a:solidFill>
                <a:ea typeface="隶书" pitchFamily="49" charset="-122"/>
              </a:rPr>
              <a:t>对表逐趟比较</a:t>
            </a:r>
            <a:r>
              <a:rPr lang="en-US" altLang="zh-CN" sz="3600" smtClean="0">
                <a:solidFill>
                  <a:srgbClr val="0000FF"/>
                </a:solidFill>
                <a:ea typeface="隶书" pitchFamily="49" charset="-122"/>
              </a:rPr>
              <a:t>, ArraySize </a:t>
            </a:r>
            <a:r>
              <a:rPr lang="zh-CN" altLang="en-US" sz="3200" smtClean="0">
                <a:solidFill>
                  <a:srgbClr val="0000FF"/>
                </a:solidFill>
                <a:ea typeface="隶书" pitchFamily="49" charset="-122"/>
              </a:rPr>
              <a:t>是表当前长度</a:t>
            </a:r>
            <a:endParaRPr lang="zh-CN" altLang="en-US" sz="3600" smtClean="0">
              <a:solidFill>
                <a:srgbClr val="CC0000"/>
              </a:solidFill>
            </a:endParaRPr>
          </a:p>
          <a:p>
            <a:pPr>
              <a:lnSpc>
                <a:spcPct val="105000"/>
              </a:lnSpc>
              <a:defRPr/>
            </a:pPr>
            <a:r>
              <a:rPr lang="zh-CN" altLang="en-US" sz="3600" smtClean="0">
                <a:solidFill>
                  <a:srgbClr val="CC0000"/>
                </a:solidFill>
              </a:rPr>
              <a:t>       </a:t>
            </a:r>
            <a:r>
              <a:rPr lang="en-US" altLang="zh-CN" sz="3600" b="1" smtClean="0">
                <a:solidFill>
                  <a:srgbClr val="CC0000"/>
                </a:solidFill>
              </a:rPr>
              <a:t>int</a:t>
            </a:r>
            <a:r>
              <a:rPr lang="en-US" altLang="zh-CN" sz="3600" smtClean="0">
                <a:solidFill>
                  <a:srgbClr val="CC0000"/>
                </a:solidFill>
              </a:rPr>
              <a:t> i = 1</a:t>
            </a:r>
            <a:r>
              <a:rPr lang="en-US" altLang="zh-CN" sz="3600" b="1" smtClean="0">
                <a:solidFill>
                  <a:srgbClr val="CC0000"/>
                </a:solidFill>
              </a:rPr>
              <a:t>;</a:t>
            </a:r>
            <a:r>
              <a:rPr lang="en-US" altLang="zh-CN" sz="3600" smtClean="0">
                <a:solidFill>
                  <a:srgbClr val="CC0000"/>
                </a:solidFill>
              </a:rPr>
              <a:t>  </a:t>
            </a:r>
            <a:r>
              <a:rPr lang="en-US" altLang="zh-CN" sz="3600" b="1" smtClean="0">
                <a:solidFill>
                  <a:srgbClr val="CC0000"/>
                </a:solidFill>
              </a:rPr>
              <a:t>int</a:t>
            </a:r>
            <a:r>
              <a:rPr lang="en-US" altLang="zh-CN" sz="3600" smtClean="0">
                <a:solidFill>
                  <a:srgbClr val="CC0000"/>
                </a:solidFill>
              </a:rPr>
              <a:t> exchange = 1</a:t>
            </a:r>
            <a:r>
              <a:rPr lang="en-US" altLang="zh-CN" sz="3600" b="1" smtClean="0">
                <a:solidFill>
                  <a:srgbClr val="CC0000"/>
                </a:solidFill>
              </a:rPr>
              <a:t>;</a:t>
            </a:r>
            <a:r>
              <a:rPr lang="en-US" altLang="zh-CN" sz="3600" smtClean="0">
                <a:solidFill>
                  <a:srgbClr val="CC0000"/>
                </a:solidFill>
              </a:rPr>
              <a:t>		</a:t>
            </a:r>
          </a:p>
          <a:p>
            <a:pPr>
              <a:lnSpc>
                <a:spcPct val="105000"/>
              </a:lnSpc>
              <a:defRPr/>
            </a:pPr>
            <a:r>
              <a:rPr lang="en-US" altLang="zh-CN" sz="3600" smtClean="0">
                <a:solidFill>
                  <a:srgbClr val="CC0000"/>
                </a:solidFill>
              </a:rPr>
              <a:t> 	 </a:t>
            </a:r>
            <a:r>
              <a:rPr lang="en-US" altLang="zh-CN" sz="3600" smtClean="0">
                <a:solidFill>
                  <a:srgbClr val="0000FF"/>
                </a:solidFill>
                <a:ea typeface="隶书" pitchFamily="49" charset="-122"/>
              </a:rPr>
              <a:t>//</a:t>
            </a:r>
            <a:r>
              <a:rPr lang="zh-CN" altLang="en-US" sz="3200" smtClean="0">
                <a:solidFill>
                  <a:srgbClr val="0000FF"/>
                </a:solidFill>
                <a:ea typeface="隶书" pitchFamily="49" charset="-122"/>
              </a:rPr>
              <a:t>当 </a:t>
            </a:r>
            <a:r>
              <a:rPr lang="en-US" altLang="zh-CN" sz="3600" smtClean="0">
                <a:solidFill>
                  <a:srgbClr val="0000FF"/>
                </a:solidFill>
                <a:ea typeface="隶书" pitchFamily="49" charset="-122"/>
              </a:rPr>
              <a:t>exchange </a:t>
            </a:r>
            <a:r>
              <a:rPr lang="zh-CN" altLang="en-US" sz="3200" smtClean="0">
                <a:solidFill>
                  <a:srgbClr val="0000FF"/>
                </a:solidFill>
                <a:ea typeface="隶书" pitchFamily="49" charset="-122"/>
              </a:rPr>
              <a:t>为 </a:t>
            </a:r>
            <a:r>
              <a:rPr lang="en-US" altLang="zh-CN" sz="3600" smtClean="0">
                <a:solidFill>
                  <a:srgbClr val="0000FF"/>
                </a:solidFill>
                <a:ea typeface="隶书" pitchFamily="49" charset="-122"/>
              </a:rPr>
              <a:t>0 </a:t>
            </a:r>
            <a:r>
              <a:rPr lang="zh-CN" altLang="en-US" sz="3200" smtClean="0">
                <a:solidFill>
                  <a:srgbClr val="0000FF"/>
                </a:solidFill>
                <a:ea typeface="隶书" pitchFamily="49" charset="-122"/>
              </a:rPr>
              <a:t>则停止排序</a:t>
            </a:r>
            <a:endParaRPr lang="zh-CN" altLang="en-US" sz="3600" smtClean="0">
              <a:solidFill>
                <a:srgbClr val="CC0000"/>
              </a:solidFill>
            </a:endParaRPr>
          </a:p>
          <a:p>
            <a:pPr>
              <a:lnSpc>
                <a:spcPct val="105000"/>
              </a:lnSpc>
              <a:defRPr/>
            </a:pPr>
            <a:r>
              <a:rPr lang="zh-CN" altLang="en-US" sz="3600" smtClean="0">
                <a:solidFill>
                  <a:srgbClr val="CC0000"/>
                </a:solidFill>
              </a:rPr>
              <a:t>       </a:t>
            </a:r>
            <a:r>
              <a:rPr lang="en-US" altLang="zh-CN" sz="3600" b="1" smtClean="0">
                <a:solidFill>
                  <a:srgbClr val="CC0000"/>
                </a:solidFill>
              </a:rPr>
              <a:t>while</a:t>
            </a:r>
            <a:r>
              <a:rPr lang="en-US" altLang="zh-CN" sz="3600" smtClean="0">
                <a:solidFill>
                  <a:srgbClr val="CC0000"/>
                </a:solidFill>
              </a:rPr>
              <a:t> ( i &lt; ArraySize </a:t>
            </a:r>
            <a:r>
              <a:rPr lang="en-US" altLang="zh-CN" sz="3600" b="1" smtClean="0">
                <a:solidFill>
                  <a:srgbClr val="CC0000"/>
                </a:solidFill>
              </a:rPr>
              <a:t>&amp;&amp;</a:t>
            </a:r>
            <a:r>
              <a:rPr lang="en-US" altLang="zh-CN" sz="3600" smtClean="0">
                <a:solidFill>
                  <a:srgbClr val="CC0000"/>
                </a:solidFill>
              </a:rPr>
              <a:t> exchange ) </a:t>
            </a:r>
            <a:r>
              <a:rPr lang="en-US" altLang="zh-CN" sz="3600" b="1" smtClean="0">
                <a:solidFill>
                  <a:srgbClr val="CC0000"/>
                </a:solidFill>
              </a:rPr>
              <a:t>{</a:t>
            </a:r>
            <a:r>
              <a:rPr lang="en-US" altLang="zh-CN" sz="3600" smtClean="0">
                <a:solidFill>
                  <a:srgbClr val="CC0000"/>
                </a:solidFill>
              </a:rPr>
              <a:t> </a:t>
            </a:r>
          </a:p>
          <a:p>
            <a:pPr>
              <a:lnSpc>
                <a:spcPct val="105000"/>
              </a:lnSpc>
              <a:defRPr/>
            </a:pPr>
            <a:r>
              <a:rPr lang="en-US" altLang="zh-CN" sz="3600" smtClean="0">
                <a:solidFill>
                  <a:srgbClr val="CC0000"/>
                </a:solidFill>
              </a:rPr>
              <a:t>           BubbleExchange ( i, exchange )</a:t>
            </a:r>
            <a:r>
              <a:rPr lang="en-US" altLang="zh-CN" sz="3600" b="1" smtClean="0">
                <a:solidFill>
                  <a:srgbClr val="CC0000"/>
                </a:solidFill>
              </a:rPr>
              <a:t>;</a:t>
            </a:r>
          </a:p>
          <a:p>
            <a:pPr>
              <a:lnSpc>
                <a:spcPct val="105000"/>
              </a:lnSpc>
              <a:defRPr/>
            </a:pPr>
            <a:r>
              <a:rPr lang="en-US" altLang="zh-CN" sz="3600" b="1" smtClean="0">
                <a:solidFill>
                  <a:srgbClr val="CC0000"/>
                </a:solidFill>
              </a:rPr>
              <a:t>         </a:t>
            </a:r>
            <a:r>
              <a:rPr lang="en-US" altLang="zh-CN" sz="3600" smtClean="0">
                <a:solidFill>
                  <a:srgbClr val="CC0000"/>
                </a:solidFill>
              </a:rPr>
              <a:t>  i++</a:t>
            </a:r>
            <a:r>
              <a:rPr lang="en-US" altLang="zh-CN" sz="3600" b="1" smtClean="0">
                <a:solidFill>
                  <a:srgbClr val="CC0000"/>
                </a:solidFill>
              </a:rPr>
              <a:t>;</a:t>
            </a:r>
          </a:p>
          <a:p>
            <a:pPr>
              <a:lnSpc>
                <a:spcPct val="105000"/>
              </a:lnSpc>
              <a:defRPr/>
            </a:pPr>
            <a:r>
              <a:rPr lang="en-US" altLang="zh-CN" sz="3600" smtClean="0">
                <a:solidFill>
                  <a:srgbClr val="CC0000"/>
                </a:solidFill>
              </a:rPr>
              <a:t>      </a:t>
            </a:r>
            <a:r>
              <a:rPr lang="en-US" altLang="zh-CN" sz="3600" b="1" smtClean="0">
                <a:solidFill>
                  <a:srgbClr val="CC0000"/>
                </a:solidFill>
              </a:rPr>
              <a:t>} 	</a:t>
            </a:r>
            <a:r>
              <a:rPr lang="en-US" altLang="zh-CN" sz="3600" smtClean="0">
                <a:solidFill>
                  <a:srgbClr val="0000FF"/>
                </a:solidFill>
                <a:ea typeface="隶书" pitchFamily="49" charset="-122"/>
              </a:rPr>
              <a:t>//</a:t>
            </a:r>
            <a:r>
              <a:rPr lang="zh-CN" altLang="en-US" sz="3200" smtClean="0">
                <a:solidFill>
                  <a:srgbClr val="0000FF"/>
                </a:solidFill>
                <a:ea typeface="隶书" pitchFamily="49" charset="-122"/>
              </a:rPr>
              <a:t>一趟比较</a:t>
            </a:r>
            <a:endParaRPr lang="zh-CN" altLang="en-US" sz="3600" b="1" smtClean="0">
              <a:solidFill>
                <a:srgbClr val="CC0000"/>
              </a:solidFill>
            </a:endParaRPr>
          </a:p>
          <a:p>
            <a:pPr>
              <a:lnSpc>
                <a:spcPct val="105000"/>
              </a:lnSpc>
              <a:defRPr/>
            </a:pPr>
            <a:r>
              <a:rPr lang="zh-CN" altLang="en-US" sz="3600" b="1" smtClean="0">
                <a:solidFill>
                  <a:srgbClr val="CC0000"/>
                </a:solidFill>
              </a:rPr>
              <a:t> </a:t>
            </a:r>
            <a:r>
              <a:rPr lang="en-US" altLang="zh-CN" sz="3600" b="1" smtClean="0">
                <a:solidFill>
                  <a:srgbClr val="CC0000"/>
                </a:solidFill>
              </a:rPr>
              <a:t>}</a:t>
            </a:r>
            <a:r>
              <a:rPr lang="en-US" altLang="zh-CN" sz="3000" smtClean="0">
                <a:solidFill>
                  <a:srgbClr val="FF6600"/>
                </a:solidFill>
              </a:rPr>
              <a:t>					</a:t>
            </a:r>
          </a:p>
        </p:txBody>
      </p:sp>
    </p:spTree>
    <p:extLst>
      <p:ext uri="{BB962C8B-B14F-4D97-AF65-F5344CB8AC3E}">
        <p14:creationId xmlns:p14="http://schemas.microsoft.com/office/powerpoint/2010/main" val="1107333046"/>
      </p:ext>
    </p:extLst>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2209800" y="609600"/>
            <a:ext cx="4343400" cy="914400"/>
          </a:xfrm>
        </p:spPr>
        <p:txBody>
          <a:bodyPr/>
          <a:lstStyle/>
          <a:p>
            <a:pPr eaLnBrk="1" hangingPunct="1">
              <a:defRPr/>
            </a:pPr>
            <a:r>
              <a:rPr lang="zh-CN" altLang="en-US" sz="4000" b="1" u="sng" dirty="0" smtClean="0">
                <a:solidFill>
                  <a:srgbClr val="CC0000"/>
                </a:solidFill>
                <a:effectLst>
                  <a:outerShdw blurRad="38100" dist="38100" dir="2700000" algn="tl">
                    <a:srgbClr val="C0C0C0"/>
                  </a:outerShdw>
                </a:effectLst>
                <a:ea typeface="仿宋_GB2312" pitchFamily="49" charset="-122"/>
              </a:rPr>
              <a:t>函数模板</a:t>
            </a:r>
            <a:endParaRPr lang="zh-CN" altLang="en-US" dirty="0" smtClean="0">
              <a:ea typeface="仿宋_GB2312" pitchFamily="49" charset="-122"/>
            </a:endParaRPr>
          </a:p>
        </p:txBody>
      </p:sp>
      <p:sp>
        <p:nvSpPr>
          <p:cNvPr id="204803" name="Rectangle 3"/>
          <p:cNvSpPr>
            <a:spLocks noGrp="1" noChangeArrowheads="1"/>
          </p:cNvSpPr>
          <p:nvPr>
            <p:ph type="body" idx="1"/>
          </p:nvPr>
        </p:nvSpPr>
        <p:spPr>
          <a:xfrm>
            <a:off x="683568" y="1556792"/>
            <a:ext cx="7994848" cy="4768552"/>
          </a:xfrm>
        </p:spPr>
        <p:txBody>
          <a:bodyPr/>
          <a:lstStyle/>
          <a:p>
            <a:r>
              <a:rPr lang="en-US" altLang="zh-CN" sz="2400" dirty="0">
                <a:solidFill>
                  <a:schemeClr val="accent5">
                    <a:lumMod val="10000"/>
                  </a:schemeClr>
                </a:solidFill>
              </a:rPr>
              <a:t>template &lt;class T&gt;</a:t>
            </a:r>
          </a:p>
          <a:p>
            <a:r>
              <a:rPr lang="en-US" altLang="zh-CN" sz="2400" dirty="0">
                <a:solidFill>
                  <a:schemeClr val="accent5">
                    <a:lumMod val="10000"/>
                  </a:schemeClr>
                </a:solidFill>
              </a:rPr>
              <a:t>T min(T </a:t>
            </a:r>
            <a:r>
              <a:rPr lang="en-US" altLang="zh-CN" sz="2400" dirty="0" err="1">
                <a:solidFill>
                  <a:schemeClr val="accent5">
                    <a:lumMod val="10000"/>
                  </a:schemeClr>
                </a:solidFill>
              </a:rPr>
              <a:t>x,T</a:t>
            </a:r>
            <a:r>
              <a:rPr lang="en-US" altLang="zh-CN" sz="2400" dirty="0">
                <a:solidFill>
                  <a:schemeClr val="accent5">
                    <a:lumMod val="10000"/>
                  </a:schemeClr>
                </a:solidFill>
              </a:rPr>
              <a:t> y)</a:t>
            </a:r>
          </a:p>
          <a:p>
            <a:r>
              <a:rPr lang="en-US" altLang="zh-CN" sz="2400" dirty="0">
                <a:solidFill>
                  <a:schemeClr val="accent5">
                    <a:lumMod val="10000"/>
                  </a:schemeClr>
                </a:solidFill>
              </a:rPr>
              <a:t>{ return(x&lt;y)?</a:t>
            </a:r>
            <a:r>
              <a:rPr lang="en-US" altLang="zh-CN" sz="2400" dirty="0" err="1">
                <a:solidFill>
                  <a:schemeClr val="accent5">
                    <a:lumMod val="10000"/>
                  </a:schemeClr>
                </a:solidFill>
              </a:rPr>
              <a:t>x:y</a:t>
            </a:r>
            <a:r>
              <a:rPr lang="en-US" altLang="zh-CN" sz="2400" dirty="0">
                <a:solidFill>
                  <a:schemeClr val="accent5">
                    <a:lumMod val="10000"/>
                  </a:schemeClr>
                </a:solidFill>
              </a:rPr>
              <a:t>;}</a:t>
            </a:r>
          </a:p>
          <a:p>
            <a:r>
              <a:rPr lang="en-US" altLang="zh-CN" sz="2400" dirty="0">
                <a:solidFill>
                  <a:schemeClr val="accent5">
                    <a:lumMod val="10000"/>
                  </a:schemeClr>
                </a:solidFill>
              </a:rPr>
              <a:t>void main( )</a:t>
            </a:r>
          </a:p>
          <a:p>
            <a:r>
              <a:rPr lang="en-US" altLang="zh-CN" sz="2400" dirty="0">
                <a:solidFill>
                  <a:schemeClr val="accent5">
                    <a:lumMod val="10000"/>
                  </a:schemeClr>
                </a:solidFill>
              </a:rPr>
              <a:t>{ </a:t>
            </a:r>
          </a:p>
          <a:p>
            <a:r>
              <a:rPr lang="en-US" altLang="zh-CN" sz="2400" dirty="0">
                <a:solidFill>
                  <a:schemeClr val="accent5">
                    <a:lumMod val="10000"/>
                  </a:schemeClr>
                </a:solidFill>
              </a:rPr>
              <a:t>     </a:t>
            </a:r>
            <a:r>
              <a:rPr lang="en-US" altLang="zh-CN" sz="2400" dirty="0" err="1">
                <a:solidFill>
                  <a:schemeClr val="accent5">
                    <a:lumMod val="10000"/>
                  </a:schemeClr>
                </a:solidFill>
              </a:rPr>
              <a:t>int</a:t>
            </a:r>
            <a:r>
              <a:rPr lang="en-US" altLang="zh-CN" sz="2400" dirty="0">
                <a:solidFill>
                  <a:schemeClr val="accent5">
                    <a:lumMod val="10000"/>
                  </a:schemeClr>
                </a:solidFill>
              </a:rPr>
              <a:t> n1=2,n2=10;</a:t>
            </a:r>
          </a:p>
          <a:p>
            <a:r>
              <a:rPr lang="en-US" altLang="zh-CN" sz="2400" dirty="0">
                <a:solidFill>
                  <a:schemeClr val="accent5">
                    <a:lumMod val="10000"/>
                  </a:schemeClr>
                </a:solidFill>
              </a:rPr>
              <a:t>     double d1=1.5,d2=5.6;</a:t>
            </a:r>
          </a:p>
          <a:p>
            <a:r>
              <a:rPr lang="en-US" altLang="zh-CN" sz="2400" dirty="0">
                <a:solidFill>
                  <a:schemeClr val="accent5">
                    <a:lumMod val="10000"/>
                  </a:schemeClr>
                </a:solidFill>
              </a:rPr>
              <a:t>     </a:t>
            </a:r>
            <a:r>
              <a:rPr lang="en-US" altLang="zh-CN" sz="2400" dirty="0" err="1">
                <a:solidFill>
                  <a:schemeClr val="accent5">
                    <a:lumMod val="10000"/>
                  </a:schemeClr>
                </a:solidFill>
              </a:rPr>
              <a:t>cout</a:t>
            </a:r>
            <a:r>
              <a:rPr lang="en-US" altLang="zh-CN" sz="2400" dirty="0">
                <a:solidFill>
                  <a:schemeClr val="accent5">
                    <a:lumMod val="10000"/>
                  </a:schemeClr>
                </a:solidFill>
              </a:rPr>
              <a:t>&lt;&lt; "</a:t>
            </a:r>
            <a:r>
              <a:rPr lang="zh-CN" altLang="en-US" sz="2400" dirty="0">
                <a:solidFill>
                  <a:schemeClr val="accent5">
                    <a:lumMod val="10000"/>
                  </a:schemeClr>
                </a:solidFill>
              </a:rPr>
              <a:t>较小整数</a:t>
            </a:r>
            <a:r>
              <a:rPr lang="en-US" altLang="zh-CN" sz="2400" dirty="0">
                <a:solidFill>
                  <a:schemeClr val="accent5">
                    <a:lumMod val="10000"/>
                  </a:schemeClr>
                </a:solidFill>
              </a:rPr>
              <a:t>:"&lt;&lt;min(n1,n2)&lt;&lt;</a:t>
            </a:r>
            <a:r>
              <a:rPr lang="en-US" altLang="zh-CN" sz="2400" dirty="0" err="1">
                <a:solidFill>
                  <a:schemeClr val="accent5">
                    <a:lumMod val="10000"/>
                  </a:schemeClr>
                </a:solidFill>
              </a:rPr>
              <a:t>endl</a:t>
            </a:r>
            <a:r>
              <a:rPr lang="en-US" altLang="zh-CN" sz="2400" dirty="0">
                <a:solidFill>
                  <a:schemeClr val="accent5">
                    <a:lumMod val="10000"/>
                  </a:schemeClr>
                </a:solidFill>
              </a:rPr>
              <a:t>;</a:t>
            </a:r>
          </a:p>
          <a:p>
            <a:r>
              <a:rPr lang="en-US" altLang="zh-CN" sz="2400" dirty="0">
                <a:solidFill>
                  <a:schemeClr val="accent5">
                    <a:lumMod val="10000"/>
                  </a:schemeClr>
                </a:solidFill>
              </a:rPr>
              <a:t>     </a:t>
            </a:r>
            <a:r>
              <a:rPr lang="en-US" altLang="zh-CN" sz="2400" dirty="0" err="1">
                <a:solidFill>
                  <a:schemeClr val="accent5">
                    <a:lumMod val="10000"/>
                  </a:schemeClr>
                </a:solidFill>
              </a:rPr>
              <a:t>cout</a:t>
            </a:r>
            <a:r>
              <a:rPr lang="en-US" altLang="zh-CN" sz="2400" dirty="0">
                <a:solidFill>
                  <a:schemeClr val="accent5">
                    <a:lumMod val="10000"/>
                  </a:schemeClr>
                </a:solidFill>
              </a:rPr>
              <a:t>&lt;&lt; "</a:t>
            </a:r>
            <a:r>
              <a:rPr lang="zh-CN" altLang="en-US" sz="2400" dirty="0">
                <a:solidFill>
                  <a:schemeClr val="accent5">
                    <a:lumMod val="10000"/>
                  </a:schemeClr>
                </a:solidFill>
              </a:rPr>
              <a:t>较小实数</a:t>
            </a:r>
            <a:r>
              <a:rPr lang="en-US" altLang="zh-CN" sz="2400" dirty="0">
                <a:solidFill>
                  <a:schemeClr val="accent5">
                    <a:lumMod val="10000"/>
                  </a:schemeClr>
                </a:solidFill>
              </a:rPr>
              <a:t>:"&lt;&lt;min(d1,d2)&lt;&lt;</a:t>
            </a:r>
            <a:r>
              <a:rPr lang="en-US" altLang="zh-CN" sz="2400" dirty="0" err="1">
                <a:solidFill>
                  <a:schemeClr val="accent5">
                    <a:lumMod val="10000"/>
                  </a:schemeClr>
                </a:solidFill>
              </a:rPr>
              <a:t>endl</a:t>
            </a:r>
            <a:r>
              <a:rPr lang="en-US" altLang="zh-CN" sz="2400" dirty="0">
                <a:solidFill>
                  <a:schemeClr val="accent5">
                    <a:lumMod val="10000"/>
                  </a:schemeClr>
                </a:solidFill>
              </a:rPr>
              <a:t>;</a:t>
            </a:r>
          </a:p>
          <a:p>
            <a:r>
              <a:rPr lang="en-US" altLang="zh-CN" sz="2400" dirty="0">
                <a:solidFill>
                  <a:schemeClr val="accent5">
                    <a:lumMod val="10000"/>
                  </a:schemeClr>
                </a:solidFill>
              </a:rPr>
              <a:t>     system("PAUSE");</a:t>
            </a:r>
          </a:p>
          <a:p>
            <a:r>
              <a:rPr lang="en-US" altLang="zh-CN" sz="2400" dirty="0">
                <a:solidFill>
                  <a:schemeClr val="accent5">
                    <a:lumMod val="10000"/>
                  </a:schemeClr>
                </a:solidFill>
              </a:rPr>
              <a:t>}</a:t>
            </a:r>
          </a:p>
        </p:txBody>
      </p:sp>
    </p:spTree>
    <p:extLst>
      <p:ext uri="{BB962C8B-B14F-4D97-AF65-F5344CB8AC3E}">
        <p14:creationId xmlns:p14="http://schemas.microsoft.com/office/powerpoint/2010/main" val="2362996038"/>
      </p:ext>
    </p:extLst>
  </p:cSld>
  <p:clrMapOvr>
    <a:masterClrMapping/>
  </p:clrMapOvr>
  <p:transition>
    <p:spli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3400" y="336550"/>
            <a:ext cx="86106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spcBef>
                <a:spcPct val="20000"/>
              </a:spcBef>
              <a:buChar char="•"/>
              <a:defRPr kumimoji="1" sz="3200">
                <a:solidFill>
                  <a:schemeClr val="tx1"/>
                </a:solidFill>
                <a:latin typeface="Times New Roman" charset="0"/>
                <a:ea typeface="宋体" charset="-122"/>
              </a:defRPr>
            </a:lvl1pPr>
            <a:lvl2pPr marL="742950" indent="-285750" defTabSz="1128713">
              <a:spcBef>
                <a:spcPct val="20000"/>
              </a:spcBef>
              <a:buChar char="–"/>
              <a:defRPr kumimoji="1" sz="2800">
                <a:solidFill>
                  <a:schemeClr val="tx1"/>
                </a:solidFill>
                <a:latin typeface="Times New Roman" charset="0"/>
                <a:ea typeface="宋体" charset="-122"/>
              </a:defRPr>
            </a:lvl2pPr>
            <a:lvl3pPr marL="1143000" indent="-228600" defTabSz="1128713">
              <a:spcBef>
                <a:spcPct val="20000"/>
              </a:spcBef>
              <a:buChar char="•"/>
              <a:defRPr kumimoji="1" sz="2400">
                <a:solidFill>
                  <a:schemeClr val="tx1"/>
                </a:solidFill>
                <a:latin typeface="Times New Roman" charset="0"/>
                <a:ea typeface="宋体" charset="-122"/>
              </a:defRPr>
            </a:lvl3pPr>
            <a:lvl4pPr marL="1600200" indent="-228600" defTabSz="1128713">
              <a:spcBef>
                <a:spcPct val="20000"/>
              </a:spcBef>
              <a:buChar char="–"/>
              <a:defRPr kumimoji="1" sz="2000">
                <a:solidFill>
                  <a:schemeClr val="tx1"/>
                </a:solidFill>
                <a:latin typeface="Times New Roman" charset="0"/>
                <a:ea typeface="宋体" charset="-122"/>
              </a:defRPr>
            </a:lvl4pPr>
            <a:lvl5pPr marL="2057400" indent="-228600" defTabSz="1128713">
              <a:spcBef>
                <a:spcPct val="20000"/>
              </a:spcBef>
              <a:buChar char="»"/>
              <a:defRPr kumimoji="1" sz="2000">
                <a:solidFill>
                  <a:schemeClr val="tx1"/>
                </a:solidFill>
                <a:latin typeface="Times New Roman" charset="0"/>
                <a:ea typeface="宋体" charset="-122"/>
              </a:defRPr>
            </a:lvl5pPr>
            <a:lvl6pPr marL="25146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defTabSz="1128713"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spcBef>
                <a:spcPct val="0"/>
              </a:spcBef>
              <a:buFontTx/>
              <a:buNone/>
            </a:pPr>
            <a:r>
              <a:rPr lang="en-US" altLang="zh-CN" sz="3600" b="1" dirty="0">
                <a:solidFill>
                  <a:srgbClr val="CC0000"/>
                </a:solidFill>
              </a:rPr>
              <a:t>template &lt;class Type&gt; </a:t>
            </a:r>
          </a:p>
          <a:p>
            <a:pPr>
              <a:spcBef>
                <a:spcPct val="0"/>
              </a:spcBef>
              <a:buFontTx/>
              <a:buNone/>
            </a:pPr>
            <a:r>
              <a:rPr lang="en-US" altLang="zh-CN" sz="3600" b="1" dirty="0">
                <a:solidFill>
                  <a:srgbClr val="CC0000"/>
                </a:solidFill>
              </a:rPr>
              <a:t>void</a:t>
            </a:r>
            <a:r>
              <a:rPr lang="en-US" altLang="zh-CN" sz="3600" dirty="0">
                <a:solidFill>
                  <a:srgbClr val="CC0000"/>
                </a:solidFill>
              </a:rPr>
              <a:t> </a:t>
            </a:r>
            <a:r>
              <a:rPr lang="en-US" altLang="zh-CN" sz="3600" dirty="0" err="1">
                <a:solidFill>
                  <a:srgbClr val="CC0000"/>
                </a:solidFill>
              </a:rPr>
              <a:t>dataList</a:t>
            </a:r>
            <a:r>
              <a:rPr lang="en-US" altLang="zh-CN" sz="3600" dirty="0">
                <a:solidFill>
                  <a:srgbClr val="CC0000"/>
                </a:solidFill>
              </a:rPr>
              <a:t>&lt;</a:t>
            </a:r>
            <a:r>
              <a:rPr lang="en-US" altLang="zh-CN" sz="3600" b="1" dirty="0">
                <a:solidFill>
                  <a:srgbClr val="CC0000"/>
                </a:solidFill>
              </a:rPr>
              <a:t>Type</a:t>
            </a:r>
            <a:r>
              <a:rPr lang="en-US" altLang="zh-CN" sz="3600" dirty="0">
                <a:solidFill>
                  <a:srgbClr val="CC0000"/>
                </a:solidFill>
              </a:rPr>
              <a:t>&gt;</a:t>
            </a:r>
            <a:r>
              <a:rPr lang="en-US" altLang="zh-CN" sz="3600" b="1" dirty="0">
                <a:solidFill>
                  <a:srgbClr val="CC0000"/>
                </a:solidFill>
              </a:rPr>
              <a:t>::</a:t>
            </a:r>
          </a:p>
          <a:p>
            <a:pPr>
              <a:spcBef>
                <a:spcPct val="0"/>
              </a:spcBef>
              <a:buFontTx/>
              <a:buNone/>
            </a:pPr>
            <a:r>
              <a:rPr lang="en-US" altLang="zh-CN" sz="3600" dirty="0" err="1">
                <a:solidFill>
                  <a:srgbClr val="CC0000"/>
                </a:solidFill>
              </a:rPr>
              <a:t>BubbleExchange</a:t>
            </a:r>
            <a:r>
              <a:rPr lang="en-US" altLang="zh-CN" sz="3600" dirty="0">
                <a:solidFill>
                  <a:srgbClr val="CC0000"/>
                </a:solidFill>
              </a:rPr>
              <a:t>(</a:t>
            </a:r>
            <a:r>
              <a:rPr lang="en-US" altLang="zh-CN" sz="3600" b="1" dirty="0" err="1">
                <a:solidFill>
                  <a:srgbClr val="CC0000"/>
                </a:solidFill>
              </a:rPr>
              <a:t>int</a:t>
            </a:r>
            <a:r>
              <a:rPr lang="en-US" altLang="zh-CN" sz="3600" dirty="0">
                <a:solidFill>
                  <a:srgbClr val="CC0000"/>
                </a:solidFill>
              </a:rPr>
              <a:t> </a:t>
            </a:r>
            <a:r>
              <a:rPr lang="en-US" altLang="zh-CN" sz="3600" dirty="0" err="1">
                <a:solidFill>
                  <a:srgbClr val="CC0000"/>
                </a:solidFill>
              </a:rPr>
              <a:t>i</a:t>
            </a:r>
            <a:r>
              <a:rPr lang="en-US" altLang="zh-CN" sz="3600" dirty="0">
                <a:solidFill>
                  <a:srgbClr val="CC0000"/>
                </a:solidFill>
              </a:rPr>
              <a:t>, </a:t>
            </a:r>
            <a:r>
              <a:rPr lang="en-US" altLang="zh-CN" sz="3600" b="1" dirty="0" err="1">
                <a:solidFill>
                  <a:srgbClr val="CC0000"/>
                </a:solidFill>
              </a:rPr>
              <a:t>int</a:t>
            </a:r>
            <a:r>
              <a:rPr lang="en-US" altLang="zh-CN" sz="3600" b="1" dirty="0">
                <a:solidFill>
                  <a:srgbClr val="CC0000"/>
                </a:solidFill>
              </a:rPr>
              <a:t> &amp; </a:t>
            </a:r>
            <a:r>
              <a:rPr lang="en-US" altLang="zh-CN" sz="3600" dirty="0">
                <a:solidFill>
                  <a:srgbClr val="CC0000"/>
                </a:solidFill>
              </a:rPr>
              <a:t>exchange )</a:t>
            </a:r>
            <a:r>
              <a:rPr lang="en-US" altLang="zh-CN" sz="3600" b="1" dirty="0">
                <a:solidFill>
                  <a:srgbClr val="CC0000"/>
                </a:solidFill>
              </a:rPr>
              <a:t>{</a:t>
            </a:r>
            <a:endParaRPr lang="en-US" altLang="zh-CN" sz="3600" dirty="0">
              <a:solidFill>
                <a:srgbClr val="CC0000"/>
              </a:solidFill>
            </a:endParaRPr>
          </a:p>
          <a:p>
            <a:pPr>
              <a:spcBef>
                <a:spcPct val="0"/>
              </a:spcBef>
              <a:buFontTx/>
              <a:buNone/>
            </a:pPr>
            <a:r>
              <a:rPr lang="en-US" altLang="zh-CN" sz="3600" dirty="0">
                <a:solidFill>
                  <a:srgbClr val="CC0000"/>
                </a:solidFill>
              </a:rPr>
              <a:t>     exchange = 0</a:t>
            </a:r>
            <a:r>
              <a:rPr lang="en-US" altLang="zh-CN" sz="3600" b="1" dirty="0">
                <a:solidFill>
                  <a:srgbClr val="CC0000"/>
                </a:solidFill>
              </a:rPr>
              <a:t>;	           </a:t>
            </a:r>
            <a:r>
              <a:rPr lang="en-US" altLang="zh-CN" sz="3600" dirty="0">
                <a:solidFill>
                  <a:srgbClr val="0000FF"/>
                </a:solidFill>
                <a:ea typeface="隶书" pitchFamily="49" charset="-122"/>
              </a:rPr>
              <a:t>//</a:t>
            </a:r>
            <a:r>
              <a:rPr lang="zh-CN" altLang="en-US" dirty="0">
                <a:solidFill>
                  <a:srgbClr val="0000FF"/>
                </a:solidFill>
                <a:ea typeface="隶书" pitchFamily="49" charset="-122"/>
              </a:rPr>
              <a:t>假定元素未交换</a:t>
            </a:r>
            <a:endParaRPr lang="zh-CN" altLang="en-US" sz="3600" dirty="0">
              <a:solidFill>
                <a:srgbClr val="CC0000"/>
              </a:solidFill>
            </a:endParaRPr>
          </a:p>
          <a:p>
            <a:pPr>
              <a:spcBef>
                <a:spcPct val="0"/>
              </a:spcBef>
              <a:buFontTx/>
              <a:buNone/>
            </a:pPr>
            <a:r>
              <a:rPr lang="zh-CN" altLang="en-US" sz="3600" b="1" dirty="0">
                <a:solidFill>
                  <a:srgbClr val="CC0000"/>
                </a:solidFill>
              </a:rPr>
              <a:t>     </a:t>
            </a:r>
            <a:r>
              <a:rPr lang="en-US" altLang="zh-CN" sz="3600" b="1" dirty="0">
                <a:solidFill>
                  <a:srgbClr val="CC0000"/>
                </a:solidFill>
              </a:rPr>
              <a:t>for</a:t>
            </a:r>
            <a:r>
              <a:rPr lang="en-US" altLang="zh-CN" sz="3600" dirty="0">
                <a:solidFill>
                  <a:srgbClr val="CC0000"/>
                </a:solidFill>
              </a:rPr>
              <a:t> ( </a:t>
            </a:r>
            <a:r>
              <a:rPr lang="en-US" altLang="zh-CN" sz="3600" b="1" dirty="0" err="1">
                <a:solidFill>
                  <a:srgbClr val="CC0000"/>
                </a:solidFill>
              </a:rPr>
              <a:t>int</a:t>
            </a:r>
            <a:r>
              <a:rPr lang="en-US" altLang="zh-CN" sz="3600" b="1" dirty="0">
                <a:solidFill>
                  <a:srgbClr val="CC0000"/>
                </a:solidFill>
              </a:rPr>
              <a:t> </a:t>
            </a:r>
            <a:r>
              <a:rPr lang="en-US" altLang="zh-CN" sz="3600" dirty="0">
                <a:solidFill>
                  <a:srgbClr val="CC0000"/>
                </a:solidFill>
              </a:rPr>
              <a:t>j = ArraySize</a:t>
            </a:r>
            <a:r>
              <a:rPr lang="en-US" altLang="zh-CN" sz="3600" dirty="0">
                <a:solidFill>
                  <a:srgbClr val="CC0000"/>
                </a:solidFill>
                <a:latin typeface="MS Gothic" pitchFamily="49" charset="-128"/>
                <a:ea typeface="MS Gothic" pitchFamily="49" charset="-128"/>
              </a:rPr>
              <a:t>-</a:t>
            </a:r>
            <a:r>
              <a:rPr lang="en-US" altLang="zh-CN" sz="3600" dirty="0">
                <a:solidFill>
                  <a:srgbClr val="CC0000"/>
                </a:solidFill>
              </a:rPr>
              <a:t>1</a:t>
            </a:r>
            <a:r>
              <a:rPr lang="en-US" altLang="zh-CN" sz="3600" b="1" dirty="0">
                <a:solidFill>
                  <a:srgbClr val="CC0000"/>
                </a:solidFill>
              </a:rPr>
              <a:t>; </a:t>
            </a:r>
            <a:r>
              <a:rPr lang="en-US" altLang="zh-CN" sz="3600" dirty="0">
                <a:solidFill>
                  <a:srgbClr val="CC0000"/>
                </a:solidFill>
              </a:rPr>
              <a:t>j&gt;=</a:t>
            </a:r>
            <a:r>
              <a:rPr lang="en-US" altLang="zh-CN" sz="3600" dirty="0" err="1">
                <a:solidFill>
                  <a:srgbClr val="CC0000"/>
                </a:solidFill>
              </a:rPr>
              <a:t>i</a:t>
            </a:r>
            <a:r>
              <a:rPr lang="en-US" altLang="zh-CN" sz="3600" b="1" dirty="0">
                <a:solidFill>
                  <a:srgbClr val="CC0000"/>
                </a:solidFill>
              </a:rPr>
              <a:t>;</a:t>
            </a:r>
            <a:r>
              <a:rPr lang="en-US" altLang="zh-CN" sz="3600" dirty="0">
                <a:solidFill>
                  <a:srgbClr val="CC0000"/>
                </a:solidFill>
              </a:rPr>
              <a:t> j</a:t>
            </a:r>
            <a:r>
              <a:rPr lang="en-US" altLang="zh-CN" sz="3600" dirty="0">
                <a:solidFill>
                  <a:srgbClr val="CC0000"/>
                </a:solidFill>
                <a:latin typeface="MS Gothic" pitchFamily="49" charset="-128"/>
                <a:ea typeface="MS Gothic" pitchFamily="49" charset="-128"/>
              </a:rPr>
              <a:t>--</a:t>
            </a:r>
            <a:r>
              <a:rPr lang="en-US" altLang="zh-CN" sz="3600" dirty="0">
                <a:solidFill>
                  <a:srgbClr val="CC0000"/>
                </a:solidFill>
              </a:rPr>
              <a:t>)</a:t>
            </a:r>
          </a:p>
          <a:p>
            <a:pPr>
              <a:spcBef>
                <a:spcPct val="0"/>
              </a:spcBef>
              <a:buFontTx/>
              <a:buNone/>
            </a:pPr>
            <a:r>
              <a:rPr lang="en-US" altLang="zh-CN" sz="3600" dirty="0">
                <a:solidFill>
                  <a:srgbClr val="CC0000"/>
                </a:solidFill>
              </a:rPr>
              <a:t>          </a:t>
            </a:r>
            <a:r>
              <a:rPr lang="en-US" altLang="zh-CN" sz="3600" b="1" dirty="0">
                <a:solidFill>
                  <a:srgbClr val="CC0000"/>
                </a:solidFill>
              </a:rPr>
              <a:t>if</a:t>
            </a:r>
            <a:r>
              <a:rPr lang="en-US" altLang="zh-CN" sz="3600" dirty="0">
                <a:solidFill>
                  <a:srgbClr val="CC0000"/>
                </a:solidFill>
              </a:rPr>
              <a:t> ( Element[j</a:t>
            </a:r>
            <a:r>
              <a:rPr lang="en-US" altLang="zh-CN" sz="3600" dirty="0">
                <a:solidFill>
                  <a:srgbClr val="CC0000"/>
                </a:solidFill>
                <a:latin typeface="MS Gothic" pitchFamily="49" charset="-128"/>
                <a:ea typeface="MS Gothic" pitchFamily="49" charset="-128"/>
              </a:rPr>
              <a:t>-</a:t>
            </a:r>
            <a:r>
              <a:rPr lang="en-US" altLang="zh-CN" sz="3600" dirty="0">
                <a:solidFill>
                  <a:srgbClr val="CC0000"/>
                </a:solidFill>
              </a:rPr>
              <a:t>1] &gt; Element[j] ) </a:t>
            </a:r>
            <a:r>
              <a:rPr lang="en-US" altLang="zh-CN" sz="3600" b="1" dirty="0">
                <a:solidFill>
                  <a:srgbClr val="CC0000"/>
                </a:solidFill>
              </a:rPr>
              <a:t>{	</a:t>
            </a:r>
            <a:endParaRPr lang="en-US" altLang="zh-CN" sz="3600" dirty="0">
              <a:solidFill>
                <a:srgbClr val="CC0000"/>
              </a:solidFill>
            </a:endParaRPr>
          </a:p>
          <a:p>
            <a:pPr>
              <a:spcBef>
                <a:spcPct val="0"/>
              </a:spcBef>
              <a:buFontTx/>
              <a:buNone/>
            </a:pPr>
            <a:r>
              <a:rPr lang="en-US" altLang="zh-CN" sz="3600" dirty="0">
                <a:solidFill>
                  <a:srgbClr val="CC0000"/>
                </a:solidFill>
              </a:rPr>
              <a:t>	   Swap ( j </a:t>
            </a:r>
            <a:r>
              <a:rPr lang="en-US" altLang="zh-CN" sz="3600" dirty="0">
                <a:solidFill>
                  <a:srgbClr val="CC0000"/>
                </a:solidFill>
                <a:latin typeface="隶书" pitchFamily="49" charset="-122"/>
                <a:ea typeface="隶书" pitchFamily="49" charset="-122"/>
              </a:rPr>
              <a:t>-</a:t>
            </a:r>
            <a:r>
              <a:rPr lang="en-US" altLang="zh-CN" sz="3600" dirty="0">
                <a:solidFill>
                  <a:srgbClr val="CC0000"/>
                </a:solidFill>
              </a:rPr>
              <a:t>1, j )</a:t>
            </a:r>
            <a:r>
              <a:rPr lang="en-US" altLang="zh-CN" sz="3600" b="1" dirty="0">
                <a:solidFill>
                  <a:srgbClr val="CC0000"/>
                </a:solidFill>
              </a:rPr>
              <a:t>;	 </a:t>
            </a:r>
            <a:r>
              <a:rPr lang="en-US" altLang="zh-CN" sz="3600" dirty="0">
                <a:solidFill>
                  <a:srgbClr val="0000FF"/>
                </a:solidFill>
                <a:ea typeface="隶书" pitchFamily="49" charset="-122"/>
              </a:rPr>
              <a:t>//</a:t>
            </a:r>
            <a:r>
              <a:rPr lang="zh-CN" altLang="en-US" dirty="0">
                <a:solidFill>
                  <a:srgbClr val="0000FF"/>
                </a:solidFill>
                <a:ea typeface="隶书" pitchFamily="49" charset="-122"/>
              </a:rPr>
              <a:t>发生逆序</a:t>
            </a:r>
            <a:r>
              <a:rPr lang="en-US" altLang="zh-CN" dirty="0">
                <a:solidFill>
                  <a:srgbClr val="0000FF"/>
                </a:solidFill>
                <a:ea typeface="隶书" pitchFamily="49" charset="-122"/>
              </a:rPr>
              <a:t>, </a:t>
            </a:r>
            <a:r>
              <a:rPr lang="zh-CN" altLang="en-US" dirty="0">
                <a:solidFill>
                  <a:srgbClr val="0000FF"/>
                </a:solidFill>
                <a:ea typeface="隶书" pitchFamily="49" charset="-122"/>
              </a:rPr>
              <a:t>交换</a:t>
            </a:r>
            <a:endParaRPr lang="zh-CN" altLang="zh-CN" sz="3600" b="1" dirty="0">
              <a:solidFill>
                <a:srgbClr val="CC0000"/>
              </a:solidFill>
            </a:endParaRPr>
          </a:p>
          <a:p>
            <a:pPr>
              <a:spcBef>
                <a:spcPct val="0"/>
              </a:spcBef>
              <a:buFontTx/>
              <a:buNone/>
            </a:pPr>
            <a:r>
              <a:rPr lang="zh-CN" altLang="en-US" sz="3600" dirty="0">
                <a:solidFill>
                  <a:srgbClr val="CC0000"/>
                </a:solidFill>
              </a:rPr>
              <a:t>	   </a:t>
            </a:r>
            <a:r>
              <a:rPr lang="en-US" altLang="zh-CN" sz="3600" dirty="0">
                <a:solidFill>
                  <a:srgbClr val="CC0000"/>
                </a:solidFill>
              </a:rPr>
              <a:t>exchange = 1</a:t>
            </a:r>
            <a:r>
              <a:rPr lang="en-US" altLang="zh-CN" sz="3600" b="1" dirty="0">
                <a:solidFill>
                  <a:srgbClr val="CC0000"/>
                </a:solidFill>
              </a:rPr>
              <a:t>;	 </a:t>
            </a:r>
            <a:r>
              <a:rPr lang="en-US" altLang="zh-CN" sz="3600" dirty="0">
                <a:solidFill>
                  <a:srgbClr val="0000FF"/>
                </a:solidFill>
                <a:ea typeface="隶书" pitchFamily="49" charset="-122"/>
              </a:rPr>
              <a:t>//</a:t>
            </a:r>
            <a:r>
              <a:rPr lang="zh-CN" altLang="en-US" dirty="0">
                <a:solidFill>
                  <a:srgbClr val="0000FF"/>
                </a:solidFill>
                <a:ea typeface="隶书" pitchFamily="49" charset="-122"/>
              </a:rPr>
              <a:t>做“发生交换”标志</a:t>
            </a:r>
            <a:endParaRPr lang="zh-CN" altLang="en-US" sz="3600" dirty="0">
              <a:solidFill>
                <a:srgbClr val="CC0000"/>
              </a:solidFill>
            </a:endParaRPr>
          </a:p>
          <a:p>
            <a:pPr>
              <a:spcBef>
                <a:spcPct val="0"/>
              </a:spcBef>
              <a:buFontTx/>
              <a:buNone/>
            </a:pPr>
            <a:r>
              <a:rPr lang="zh-CN" altLang="en-US" sz="3600" dirty="0">
                <a:solidFill>
                  <a:srgbClr val="CC0000"/>
                </a:solidFill>
              </a:rPr>
              <a:t>          </a:t>
            </a:r>
            <a:r>
              <a:rPr lang="en-US" altLang="zh-CN" sz="3600" b="1" dirty="0">
                <a:solidFill>
                  <a:srgbClr val="CC0000"/>
                </a:solidFill>
              </a:rPr>
              <a:t>}</a:t>
            </a:r>
          </a:p>
          <a:p>
            <a:pPr>
              <a:spcBef>
                <a:spcPct val="0"/>
              </a:spcBef>
              <a:buFontTx/>
              <a:buNone/>
            </a:pPr>
            <a:r>
              <a:rPr lang="en-US" altLang="zh-CN" sz="3600" b="1" dirty="0">
                <a:solidFill>
                  <a:srgbClr val="CC0000"/>
                </a:solidFill>
              </a:rPr>
              <a:t> }</a:t>
            </a:r>
            <a:endParaRPr lang="en-US" altLang="zh-CN" sz="4000" dirty="0">
              <a:solidFill>
                <a:srgbClr val="FF6600"/>
              </a:solidFill>
            </a:endParaRPr>
          </a:p>
        </p:txBody>
      </p:sp>
      <p:sp>
        <p:nvSpPr>
          <p:cNvPr id="2" name="Cloud Callout 1"/>
          <p:cNvSpPr/>
          <p:nvPr/>
        </p:nvSpPr>
        <p:spPr bwMode="auto">
          <a:xfrm>
            <a:off x="2555776" y="5373216"/>
            <a:ext cx="5472608" cy="1080120"/>
          </a:xfrm>
          <a:prstGeom prst="cloudCallout">
            <a:avLst>
              <a:gd name="adj1" fmla="val -32699"/>
              <a:gd name="adj2" fmla="val -10190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?exchange</a:t>
            </a: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rPr>
              <a:t>作用是什么？</a:t>
            </a:r>
            <a:endParaRPr kumimoji="1" 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397971751"/>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609600" y="403225"/>
            <a:ext cx="792480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zh-CN" altLang="en-US" sz="3600" b="1" smtClean="0">
                <a:solidFill>
                  <a:srgbClr val="CC3300"/>
                </a:solidFill>
                <a:effectLst>
                  <a:outerShdw blurRad="38100" dist="38100" dir="2700000" algn="tl">
                    <a:srgbClr val="C0C0C0"/>
                  </a:outerShdw>
                </a:effectLst>
                <a:ea typeface="仿宋_GB2312" pitchFamily="49" charset="-122"/>
              </a:rPr>
              <a:t>渐进时间复杂度</a:t>
            </a:r>
            <a:endParaRPr lang="zh-CN" altLang="en-US" sz="3600" b="1" smtClean="0">
              <a:solidFill>
                <a:srgbClr val="0000CC"/>
              </a:solidFill>
              <a:ea typeface="楷体_GB2312" pitchFamily="49" charset="-122"/>
            </a:endParaRPr>
          </a:p>
          <a:p>
            <a:pPr>
              <a:defRPr/>
            </a:pPr>
            <a:r>
              <a:rPr lang="zh-CN" altLang="en-US" sz="3600" b="1" smtClean="0">
                <a:solidFill>
                  <a:srgbClr val="0000CC"/>
                </a:solidFill>
                <a:ea typeface="楷体_GB2312" pitchFamily="49" charset="-122"/>
              </a:rPr>
              <a:t>         </a:t>
            </a:r>
            <a:r>
              <a:rPr lang="en-US" altLang="zh-CN" sz="3600" b="1" smtClean="0">
                <a:solidFill>
                  <a:srgbClr val="0000CC"/>
                </a:solidFill>
                <a:ea typeface="楷体_GB2312" pitchFamily="49" charset="-122"/>
              </a:rPr>
              <a:t>O(</a:t>
            </a:r>
            <a:r>
              <a:rPr lang="en-US" altLang="zh-CN" sz="3600" b="1" i="1" smtClean="0">
                <a:solidFill>
                  <a:srgbClr val="0000CC"/>
                </a:solidFill>
                <a:ea typeface="楷体_GB2312" pitchFamily="49" charset="-122"/>
              </a:rPr>
              <a:t>f </a:t>
            </a:r>
            <a:r>
              <a:rPr lang="en-US" altLang="zh-CN" sz="3600" b="1" smtClean="0">
                <a:solidFill>
                  <a:srgbClr val="0000CC"/>
                </a:solidFill>
                <a:ea typeface="楷体_GB2312" pitchFamily="49" charset="-122"/>
              </a:rPr>
              <a:t>(</a:t>
            </a:r>
            <a:r>
              <a:rPr lang="en-US" altLang="zh-CN" sz="3600" b="1" i="1" smtClean="0">
                <a:solidFill>
                  <a:srgbClr val="0000CC"/>
                </a:solidFill>
                <a:ea typeface="楷体_GB2312" pitchFamily="49" charset="-122"/>
              </a:rPr>
              <a:t>n</a:t>
            </a:r>
            <a:r>
              <a:rPr lang="en-US" altLang="zh-CN" sz="3600" b="1" smtClean="0">
                <a:solidFill>
                  <a:srgbClr val="0000CC"/>
                </a:solidFill>
                <a:ea typeface="楷体_GB2312" pitchFamily="49" charset="-122"/>
              </a:rPr>
              <a:t>)*</a:t>
            </a:r>
            <a:r>
              <a:rPr lang="en-US" altLang="zh-CN" sz="3600" b="1" i="1" smtClean="0">
                <a:solidFill>
                  <a:srgbClr val="0000CC"/>
                </a:solidFill>
                <a:ea typeface="楷体_GB2312" pitchFamily="49" charset="-122"/>
              </a:rPr>
              <a:t>g </a:t>
            </a:r>
            <a:r>
              <a:rPr lang="en-US" altLang="zh-CN" sz="3600" b="1" smtClean="0">
                <a:solidFill>
                  <a:srgbClr val="0000CC"/>
                </a:solidFill>
                <a:ea typeface="楷体_GB2312" pitchFamily="49" charset="-122"/>
              </a:rPr>
              <a:t>(</a:t>
            </a:r>
            <a:r>
              <a:rPr lang="en-US" altLang="zh-CN" sz="3600" b="1" i="1" smtClean="0">
                <a:solidFill>
                  <a:srgbClr val="0000CC"/>
                </a:solidFill>
                <a:ea typeface="楷体_GB2312" pitchFamily="49" charset="-122"/>
              </a:rPr>
              <a:t>n</a:t>
            </a:r>
            <a:r>
              <a:rPr lang="en-US" altLang="zh-CN" sz="3600" b="1" smtClean="0">
                <a:solidFill>
                  <a:srgbClr val="0000CC"/>
                </a:solidFill>
                <a:ea typeface="楷体_GB2312" pitchFamily="49" charset="-122"/>
              </a:rPr>
              <a:t>)) =</a:t>
            </a:r>
            <a:r>
              <a:rPr lang="en-US" altLang="zh-CN" sz="4000" smtClean="0">
                <a:solidFill>
                  <a:srgbClr val="0000CC"/>
                </a:solidFill>
              </a:rPr>
              <a:t> </a:t>
            </a:r>
            <a:r>
              <a:rPr lang="en-US" altLang="zh-CN" sz="4000" b="1" smtClean="0">
                <a:solidFill>
                  <a:srgbClr val="0000CC"/>
                </a:solidFill>
              </a:rPr>
              <a:t>O(</a:t>
            </a:r>
            <a:r>
              <a:rPr lang="en-US" altLang="zh-CN" sz="4000" b="1" i="1" smtClean="0">
                <a:solidFill>
                  <a:srgbClr val="0000CC"/>
                </a:solidFill>
              </a:rPr>
              <a:t>n</a:t>
            </a:r>
            <a:r>
              <a:rPr lang="en-US" altLang="zh-CN" sz="4000" b="1" baseline="30000" smtClean="0">
                <a:solidFill>
                  <a:srgbClr val="0000CC"/>
                </a:solidFill>
              </a:rPr>
              <a:t>2</a:t>
            </a:r>
            <a:r>
              <a:rPr lang="en-US" altLang="zh-CN" sz="4000" b="1" smtClean="0">
                <a:solidFill>
                  <a:srgbClr val="0000CC"/>
                </a:solidFill>
              </a:rPr>
              <a:t>)</a:t>
            </a:r>
            <a:r>
              <a:rPr lang="en-US" altLang="zh-CN" sz="4000" smtClean="0">
                <a:solidFill>
                  <a:srgbClr val="FF6600"/>
                </a:solidFill>
              </a:rPr>
              <a:t>  </a:t>
            </a:r>
          </a:p>
        </p:txBody>
      </p:sp>
      <p:graphicFrame>
        <p:nvGraphicFramePr>
          <p:cNvPr id="68611" name="Object 3"/>
          <p:cNvGraphicFramePr>
            <a:graphicFrameLocks noChangeAspect="1"/>
          </p:cNvGraphicFramePr>
          <p:nvPr/>
        </p:nvGraphicFramePr>
        <p:xfrm>
          <a:off x="1920875" y="1676400"/>
          <a:ext cx="3565525" cy="1219200"/>
        </p:xfrm>
        <a:graphic>
          <a:graphicData uri="http://schemas.openxmlformats.org/presentationml/2006/ole">
            <mc:AlternateContent xmlns:mc="http://schemas.openxmlformats.org/markup-compatibility/2006">
              <mc:Choice xmlns:v="urn:schemas-microsoft-com:vml" Requires="v">
                <p:oleObj spid="_x0000_s142372" name="公式" r:id="rId3" imgW="1320227" imgH="431613" progId="Equation.3">
                  <p:embed/>
                </p:oleObj>
              </mc:Choice>
              <mc:Fallback>
                <p:oleObj name="公式" r:id="rId3" imgW="1320227"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75" y="1676400"/>
                        <a:ext cx="35655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2" name="Rectangle 4"/>
          <p:cNvSpPr>
            <a:spLocks noChangeArrowheads="1"/>
          </p:cNvSpPr>
          <p:nvPr/>
        </p:nvSpPr>
        <p:spPr bwMode="auto">
          <a:xfrm>
            <a:off x="1447800" y="2971800"/>
            <a:ext cx="6858000" cy="24384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a:spcBef>
                <a:spcPct val="0"/>
              </a:spcBef>
              <a:buFontTx/>
              <a:buNone/>
            </a:pPr>
            <a:endParaRPr lang="zh-CN" altLang="zh-CN" sz="2400">
              <a:solidFill>
                <a:srgbClr val="FF6600"/>
              </a:solidFill>
            </a:endParaRPr>
          </a:p>
        </p:txBody>
      </p:sp>
      <p:sp>
        <p:nvSpPr>
          <p:cNvPr id="68613" name="Text Box 6"/>
          <p:cNvSpPr txBox="1">
            <a:spLocks noChangeArrowheads="1"/>
          </p:cNvSpPr>
          <p:nvPr/>
        </p:nvSpPr>
        <p:spPr bwMode="auto">
          <a:xfrm>
            <a:off x="1762125" y="3124200"/>
            <a:ext cx="4024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spcBef>
                <a:spcPct val="0"/>
              </a:spcBef>
              <a:buFontTx/>
              <a:buNone/>
            </a:pPr>
            <a:r>
              <a:rPr lang="en-US" altLang="zh-CN" b="1">
                <a:solidFill>
                  <a:srgbClr val="0000FF"/>
                </a:solidFill>
              </a:rPr>
              <a:t>BubblrSort        </a:t>
            </a:r>
            <a:r>
              <a:rPr lang="en-US" altLang="zh-CN" b="1">
                <a:solidFill>
                  <a:srgbClr val="FF6600"/>
                </a:solidFill>
              </a:rPr>
              <a:t>n</a:t>
            </a:r>
            <a:r>
              <a:rPr lang="en-US" altLang="zh-CN" b="1">
                <a:solidFill>
                  <a:srgbClr val="FF6600"/>
                </a:solidFill>
                <a:latin typeface="仿宋_GB2312" pitchFamily="49" charset="-122"/>
                <a:ea typeface="仿宋_GB2312" pitchFamily="49" charset="-122"/>
              </a:rPr>
              <a:t>-</a:t>
            </a:r>
            <a:r>
              <a:rPr lang="en-US" altLang="zh-CN" b="1">
                <a:solidFill>
                  <a:srgbClr val="FF6600"/>
                </a:solidFill>
              </a:rPr>
              <a:t>1</a:t>
            </a:r>
            <a:r>
              <a:rPr lang="zh-CN" altLang="en-US" b="1">
                <a:solidFill>
                  <a:srgbClr val="FF6600"/>
                </a:solidFill>
                <a:ea typeface="仿宋_GB2312" pitchFamily="49" charset="-122"/>
              </a:rPr>
              <a:t>趟</a:t>
            </a:r>
            <a:endParaRPr lang="zh-CN" altLang="en-US" sz="2400">
              <a:solidFill>
                <a:srgbClr val="FF6600"/>
              </a:solidFill>
            </a:endParaRPr>
          </a:p>
        </p:txBody>
      </p:sp>
      <p:sp>
        <p:nvSpPr>
          <p:cNvPr id="68614" name="Rectangle 7"/>
          <p:cNvSpPr>
            <a:spLocks noChangeArrowheads="1"/>
          </p:cNvSpPr>
          <p:nvPr/>
        </p:nvSpPr>
        <p:spPr bwMode="auto">
          <a:xfrm>
            <a:off x="2514600" y="3810000"/>
            <a:ext cx="4572000" cy="1143000"/>
          </a:xfrm>
          <a:prstGeom prst="rect">
            <a:avLst/>
          </a:prstGeom>
          <a:solidFill>
            <a:srgbClr val="66FF33"/>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spcBef>
                <a:spcPct val="0"/>
              </a:spcBef>
              <a:buFontTx/>
              <a:buNone/>
            </a:pPr>
            <a:endParaRPr lang="zh-CN" altLang="en-US" sz="2400">
              <a:solidFill>
                <a:srgbClr val="FF6600"/>
              </a:solidFill>
            </a:endParaRPr>
          </a:p>
        </p:txBody>
      </p:sp>
      <p:sp>
        <p:nvSpPr>
          <p:cNvPr id="68615" name="Text Box 8"/>
          <p:cNvSpPr txBox="1">
            <a:spLocks noChangeArrowheads="1"/>
          </p:cNvSpPr>
          <p:nvPr/>
        </p:nvSpPr>
        <p:spPr bwMode="auto">
          <a:xfrm>
            <a:off x="2584450" y="3810000"/>
            <a:ext cx="41005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spcBef>
                <a:spcPct val="0"/>
              </a:spcBef>
              <a:buFontTx/>
              <a:buNone/>
            </a:pPr>
            <a:r>
              <a:rPr lang="en-US" altLang="zh-CN" b="1">
                <a:solidFill>
                  <a:srgbClr val="0000FF"/>
                </a:solidFill>
              </a:rPr>
              <a:t>BubbleExchange ( )</a:t>
            </a:r>
            <a:r>
              <a:rPr lang="en-US" altLang="zh-CN" b="1">
                <a:solidFill>
                  <a:srgbClr val="FF6600"/>
                </a:solidFill>
              </a:rPr>
              <a:t>     </a:t>
            </a:r>
          </a:p>
          <a:p>
            <a:pPr>
              <a:spcBef>
                <a:spcPct val="0"/>
              </a:spcBef>
              <a:buFontTx/>
              <a:buNone/>
            </a:pPr>
            <a:r>
              <a:rPr lang="en-US" altLang="zh-CN" b="1">
                <a:solidFill>
                  <a:srgbClr val="FF6600"/>
                </a:solidFill>
              </a:rPr>
              <a:t>        n</a:t>
            </a:r>
            <a:r>
              <a:rPr lang="en-US" altLang="zh-CN" b="1">
                <a:solidFill>
                  <a:srgbClr val="FF6600"/>
                </a:solidFill>
                <a:latin typeface="楷体_GB2312" pitchFamily="49" charset="-122"/>
                <a:ea typeface="楷体_GB2312" pitchFamily="49" charset="-122"/>
              </a:rPr>
              <a:t>-</a:t>
            </a:r>
            <a:r>
              <a:rPr lang="en-US" altLang="zh-CN" b="1">
                <a:solidFill>
                  <a:srgbClr val="FF6600"/>
                </a:solidFill>
              </a:rPr>
              <a:t>i</a:t>
            </a:r>
            <a:r>
              <a:rPr lang="zh-CN" altLang="zh-CN" b="1">
                <a:solidFill>
                  <a:srgbClr val="FF6600"/>
                </a:solidFill>
                <a:ea typeface="仿宋_GB2312" pitchFamily="49" charset="-122"/>
              </a:rPr>
              <a:t>次比较</a:t>
            </a:r>
            <a:endParaRPr lang="zh-CN" altLang="en-US" sz="2400">
              <a:solidFill>
                <a:srgbClr val="FF6600"/>
              </a:solidFill>
            </a:endParaRPr>
          </a:p>
        </p:txBody>
      </p:sp>
    </p:spTree>
    <p:extLst>
      <p:ext uri="{BB962C8B-B14F-4D97-AF65-F5344CB8AC3E}">
        <p14:creationId xmlns:p14="http://schemas.microsoft.com/office/powerpoint/2010/main" val="957646812"/>
      </p:ext>
    </p:extLst>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539552" y="403225"/>
            <a:ext cx="7924800" cy="3438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zh-CN" altLang="en-US" sz="3600" b="1" dirty="0" smtClean="0">
                <a:solidFill>
                  <a:srgbClr val="CC3300"/>
                </a:solidFill>
                <a:effectLst>
                  <a:outerShdw blurRad="38100" dist="38100" dir="2700000" algn="tl">
                    <a:srgbClr val="C0C0C0"/>
                  </a:outerShdw>
                </a:effectLst>
                <a:ea typeface="仿宋_GB2312" pitchFamily="49" charset="-122"/>
              </a:rPr>
              <a:t>渐进时间复杂度是如何计算的？</a:t>
            </a:r>
            <a:endParaRPr lang="en-US" altLang="zh-CN" sz="3600" b="1" dirty="0" smtClean="0">
              <a:solidFill>
                <a:srgbClr val="CC3300"/>
              </a:solidFill>
              <a:effectLst>
                <a:outerShdw blurRad="38100" dist="38100" dir="2700000" algn="tl">
                  <a:srgbClr val="C0C0C0"/>
                </a:outerShdw>
              </a:effectLst>
              <a:ea typeface="仿宋_GB2312" pitchFamily="49" charset="-122"/>
            </a:endParaRPr>
          </a:p>
          <a:p>
            <a:pPr>
              <a:defRPr/>
            </a:pPr>
            <a:r>
              <a:rPr lang="en-US" altLang="zh-CN" sz="3600" b="1" dirty="0" smtClean="0">
                <a:solidFill>
                  <a:srgbClr val="CC3300"/>
                </a:solidFill>
                <a:effectLst>
                  <a:outerShdw blurRad="38100" dist="38100" dir="2700000" algn="tl">
                    <a:srgbClr val="C0C0C0"/>
                  </a:outerShdw>
                </a:effectLst>
                <a:ea typeface="仿宋_GB2312" pitchFamily="49" charset="-122"/>
              </a:rPr>
              <a:t>1.</a:t>
            </a:r>
            <a:r>
              <a:rPr lang="zh-CN" altLang="en-US" sz="3600" b="1" dirty="0" smtClean="0">
                <a:solidFill>
                  <a:srgbClr val="CC3300"/>
                </a:solidFill>
                <a:effectLst>
                  <a:outerShdw blurRad="38100" dist="38100" dir="2700000" algn="tl">
                    <a:srgbClr val="C0C0C0"/>
                  </a:outerShdw>
                </a:effectLst>
                <a:ea typeface="仿宋_GB2312" pitchFamily="49" charset="-122"/>
              </a:rPr>
              <a:t> 循环</a:t>
            </a:r>
            <a:endParaRPr lang="en-US" altLang="zh-CN" sz="3600" b="1" dirty="0" smtClean="0">
              <a:solidFill>
                <a:srgbClr val="CC3300"/>
              </a:solidFill>
              <a:effectLst>
                <a:outerShdw blurRad="38100" dist="38100" dir="2700000" algn="tl">
                  <a:srgbClr val="C0C0C0"/>
                </a:outerShdw>
              </a:effectLst>
              <a:ea typeface="仿宋_GB2312" pitchFamily="49" charset="-122"/>
            </a:endParaRPr>
          </a:p>
          <a:p>
            <a:pPr>
              <a:defRPr/>
            </a:pPr>
            <a:r>
              <a:rPr lang="en-US" altLang="zh-CN" sz="3600" b="1" dirty="0" smtClean="0">
                <a:solidFill>
                  <a:srgbClr val="CC3300"/>
                </a:solidFill>
                <a:effectLst>
                  <a:outerShdw blurRad="38100" dist="38100" dir="2700000" algn="tl">
                    <a:srgbClr val="C0C0C0"/>
                  </a:outerShdw>
                </a:effectLst>
                <a:ea typeface="仿宋_GB2312" pitchFamily="49" charset="-122"/>
              </a:rPr>
              <a:t>2.</a:t>
            </a:r>
            <a:r>
              <a:rPr lang="zh-CN" altLang="en-US" sz="3600" b="1" dirty="0" smtClean="0">
                <a:solidFill>
                  <a:srgbClr val="CC3300"/>
                </a:solidFill>
                <a:effectLst>
                  <a:outerShdw blurRad="38100" dist="38100" dir="2700000" algn="tl">
                    <a:srgbClr val="C0C0C0"/>
                  </a:outerShdw>
                </a:effectLst>
                <a:ea typeface="仿宋_GB2312" pitchFamily="49" charset="-122"/>
              </a:rPr>
              <a:t>嵌套循环</a:t>
            </a:r>
            <a:endParaRPr lang="en-US" altLang="zh-CN" sz="3600" b="1" dirty="0" smtClean="0">
              <a:solidFill>
                <a:srgbClr val="CC3300"/>
              </a:solidFill>
              <a:effectLst>
                <a:outerShdw blurRad="38100" dist="38100" dir="2700000" algn="tl">
                  <a:srgbClr val="C0C0C0"/>
                </a:outerShdw>
              </a:effectLst>
              <a:ea typeface="仿宋_GB2312" pitchFamily="49" charset="-122"/>
            </a:endParaRPr>
          </a:p>
          <a:p>
            <a:pPr>
              <a:defRPr/>
            </a:pPr>
            <a:r>
              <a:rPr lang="zh-CN" altLang="en-US" sz="3600" b="1" dirty="0" smtClean="0">
                <a:solidFill>
                  <a:srgbClr val="CC3300"/>
                </a:solidFill>
                <a:effectLst>
                  <a:outerShdw blurRad="38100" dist="38100" dir="2700000" algn="tl">
                    <a:srgbClr val="C0C0C0"/>
                  </a:outerShdw>
                </a:effectLst>
                <a:ea typeface="仿宋_GB2312" pitchFamily="49" charset="-122"/>
              </a:rPr>
              <a:t>注意：是否存在隐含的函数步骤</a:t>
            </a:r>
            <a:endParaRPr lang="en-US" altLang="zh-CN" sz="3600" b="1" dirty="0" smtClean="0">
              <a:solidFill>
                <a:srgbClr val="CC3300"/>
              </a:solidFill>
              <a:effectLst>
                <a:outerShdw blurRad="38100" dist="38100" dir="2700000" algn="tl">
                  <a:srgbClr val="C0C0C0"/>
                </a:outerShdw>
              </a:effectLst>
              <a:ea typeface="仿宋_GB2312" pitchFamily="49" charset="-122"/>
            </a:endParaRPr>
          </a:p>
          <a:p>
            <a:pPr>
              <a:defRPr/>
            </a:pPr>
            <a:r>
              <a:rPr lang="zh-CN" altLang="en-US" sz="3600" b="1" dirty="0" smtClean="0">
                <a:solidFill>
                  <a:srgbClr val="CC3300"/>
                </a:solidFill>
                <a:effectLst>
                  <a:outerShdw blurRad="38100" dist="38100" dir="2700000" algn="tl">
                    <a:srgbClr val="C0C0C0"/>
                  </a:outerShdw>
                </a:effectLst>
                <a:ea typeface="仿宋_GB2312" pitchFamily="49" charset="-122"/>
              </a:rPr>
              <a:t>特别注意：函数的递归调用</a:t>
            </a:r>
            <a:endParaRPr lang="en-US" altLang="zh-CN" sz="3600" b="1" dirty="0" smtClean="0">
              <a:solidFill>
                <a:srgbClr val="CC3300"/>
              </a:solidFill>
              <a:effectLst>
                <a:outerShdw blurRad="38100" dist="38100" dir="2700000" algn="tl">
                  <a:srgbClr val="C0C0C0"/>
                </a:outerShdw>
              </a:effectLst>
              <a:ea typeface="仿宋_GB2312" pitchFamily="49" charset="-122"/>
            </a:endParaRPr>
          </a:p>
          <a:p>
            <a:pPr>
              <a:defRPr/>
            </a:pPr>
            <a:endParaRPr lang="zh-CN" altLang="en-US" sz="3600" b="1" dirty="0" smtClean="0">
              <a:solidFill>
                <a:srgbClr val="0000CC"/>
              </a:solidFill>
              <a:ea typeface="楷体_GB2312" pitchFamily="49" charset="-122"/>
            </a:endParaRPr>
          </a:p>
        </p:txBody>
      </p:sp>
      <p:sp>
        <p:nvSpPr>
          <p:cNvPr id="68612" name="Rectangle 4"/>
          <p:cNvSpPr>
            <a:spLocks noChangeArrowheads="1"/>
          </p:cNvSpPr>
          <p:nvPr/>
        </p:nvSpPr>
        <p:spPr bwMode="auto">
          <a:xfrm>
            <a:off x="1447800" y="3573016"/>
            <a:ext cx="6220544" cy="183718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lgn="ctr">
              <a:spcBef>
                <a:spcPct val="0"/>
              </a:spcBef>
              <a:buFontTx/>
              <a:buNone/>
            </a:pPr>
            <a:endParaRPr lang="zh-CN" altLang="zh-CN" sz="2400">
              <a:solidFill>
                <a:srgbClr val="FF6600"/>
              </a:solidFill>
            </a:endParaRPr>
          </a:p>
        </p:txBody>
      </p:sp>
      <p:sp>
        <p:nvSpPr>
          <p:cNvPr id="68613" name="Text Box 6"/>
          <p:cNvSpPr txBox="1">
            <a:spLocks noChangeArrowheads="1"/>
          </p:cNvSpPr>
          <p:nvPr/>
        </p:nvSpPr>
        <p:spPr bwMode="auto">
          <a:xfrm>
            <a:off x="1691680" y="3706778"/>
            <a:ext cx="432204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spcBef>
                <a:spcPct val="0"/>
              </a:spcBef>
              <a:buFontTx/>
              <a:buNone/>
            </a:pPr>
            <a:r>
              <a:rPr lang="zh-CN" altLang="en-US" b="1" dirty="0" smtClean="0">
                <a:solidFill>
                  <a:srgbClr val="0000FF"/>
                </a:solidFill>
              </a:rPr>
              <a:t>大</a:t>
            </a:r>
            <a:r>
              <a:rPr lang="en-US" altLang="zh-CN" b="1" dirty="0" smtClean="0">
                <a:solidFill>
                  <a:srgbClr val="0000FF"/>
                </a:solidFill>
              </a:rPr>
              <a:t>O</a:t>
            </a:r>
            <a:r>
              <a:rPr lang="zh-CN" altLang="en-US" b="1" dirty="0" smtClean="0">
                <a:solidFill>
                  <a:srgbClr val="0000FF"/>
                </a:solidFill>
              </a:rPr>
              <a:t>的含义是什么？</a:t>
            </a:r>
            <a:endParaRPr lang="en-US" altLang="zh-CN" b="1" dirty="0" smtClean="0">
              <a:solidFill>
                <a:srgbClr val="0000FF"/>
              </a:solidFill>
            </a:endParaRPr>
          </a:p>
          <a:p>
            <a:pPr>
              <a:spcBef>
                <a:spcPct val="0"/>
              </a:spcBef>
              <a:buFontTx/>
              <a:buNone/>
            </a:pPr>
            <a:r>
              <a:rPr lang="zh-CN" altLang="en-US" b="1" dirty="0" smtClean="0">
                <a:solidFill>
                  <a:srgbClr val="0000FF"/>
                </a:solidFill>
              </a:rPr>
              <a:t>小</a:t>
            </a:r>
            <a:r>
              <a:rPr lang="en-US" altLang="zh-CN" b="1" dirty="0" smtClean="0">
                <a:solidFill>
                  <a:srgbClr val="0000FF"/>
                </a:solidFill>
              </a:rPr>
              <a:t>O</a:t>
            </a:r>
            <a:r>
              <a:rPr lang="zh-CN" altLang="en-US" b="1" dirty="0" smtClean="0">
                <a:solidFill>
                  <a:srgbClr val="0000FF"/>
                </a:solidFill>
              </a:rPr>
              <a:t>呢？</a:t>
            </a:r>
            <a:endParaRPr lang="en-US" altLang="zh-CN" b="1" dirty="0" smtClean="0">
              <a:solidFill>
                <a:srgbClr val="0000FF"/>
              </a:solidFill>
            </a:endParaRPr>
          </a:p>
          <a:p>
            <a:pPr>
              <a:spcBef>
                <a:spcPct val="0"/>
              </a:spcBef>
              <a:buFontTx/>
              <a:buNone/>
            </a:pPr>
            <a:r>
              <a:rPr lang="zh-CN" altLang="en-US" b="1" dirty="0" smtClean="0">
                <a:solidFill>
                  <a:srgbClr val="0000FF"/>
                </a:solidFill>
              </a:rPr>
              <a:t>还有没有其他的符号？</a:t>
            </a:r>
            <a:endParaRPr lang="zh-CN" altLang="en-US" dirty="0">
              <a:solidFill>
                <a:srgbClr val="FF6600"/>
              </a:solidFill>
            </a:endParaRPr>
          </a:p>
        </p:txBody>
      </p:sp>
    </p:spTree>
    <p:extLst>
      <p:ext uri="{BB962C8B-B14F-4D97-AF65-F5344CB8AC3E}">
        <p14:creationId xmlns:p14="http://schemas.microsoft.com/office/powerpoint/2010/main" val="431475953"/>
      </p:ext>
    </p:extLst>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9992897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043102"/>
      </p:ext>
    </p:extLst>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p:cNvSpPr>
            <a:spLocks noGrp="1" noChangeArrowheads="1"/>
          </p:cNvSpPr>
          <p:nvPr>
            <p:ph type="sldNum" sz="quarter" idx="12"/>
          </p:nvPr>
        </p:nvSpPr>
        <p:spPr>
          <a:xfrm>
            <a:off x="6553200" y="6248400"/>
            <a:ext cx="2133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CD33FA4A-2C34-4F9F-B1B3-4D45A50E4213}" type="slidenum">
              <a:rPr lang="en-US" altLang="zh-CN" sz="1400" smtClean="0"/>
              <a:pPr eaLnBrk="1" hangingPunct="1"/>
              <a:t>24</a:t>
            </a:fld>
            <a:endParaRPr lang="en-US" altLang="zh-CN" sz="1400" smtClean="0"/>
          </a:p>
        </p:txBody>
      </p:sp>
      <p:sp>
        <p:nvSpPr>
          <p:cNvPr id="3075" name="Rectangle 2"/>
          <p:cNvSpPr>
            <a:spLocks noGrp="1" noChangeArrowheads="1"/>
          </p:cNvSpPr>
          <p:nvPr>
            <p:ph type="ctrTitle"/>
          </p:nvPr>
        </p:nvSpPr>
        <p:spPr>
          <a:xfrm>
            <a:off x="2916238" y="1773238"/>
            <a:ext cx="6019800" cy="2209800"/>
          </a:xfrm>
        </p:spPr>
        <p:txBody>
          <a:bodyPr/>
          <a:lstStyle/>
          <a:p>
            <a:pPr eaLnBrk="1" hangingPunct="1"/>
            <a:r>
              <a:rPr lang="zh-CN" altLang="en-US" sz="5400" dirty="0" smtClean="0">
                <a:latin typeface="华文彩云" pitchFamily="2" charset="-122"/>
                <a:ea typeface="华文彩云" pitchFamily="2" charset="-122"/>
              </a:rPr>
              <a:t>第二章   线性表</a:t>
            </a:r>
          </a:p>
        </p:txBody>
      </p:sp>
      <p:sp>
        <p:nvSpPr>
          <p:cNvPr id="3076" name="副标题 1"/>
          <p:cNvSpPr>
            <a:spLocks noGrp="1"/>
          </p:cNvSpPr>
          <p:nvPr>
            <p:ph type="subTitle" idx="1"/>
          </p:nvPr>
        </p:nvSpPr>
        <p:spPr/>
        <p:txBody>
          <a:bodyPr/>
          <a:lstStyle/>
          <a:p>
            <a:pPr eaLnBrk="1" hangingPunct="1"/>
            <a:endParaRPr lang="zh-CN" altLang="en-US" smtClean="0"/>
          </a:p>
        </p:txBody>
      </p:sp>
      <p:sp>
        <p:nvSpPr>
          <p:cNvPr id="5" name="爆炸形 2 4"/>
          <p:cNvSpPr/>
          <p:nvPr/>
        </p:nvSpPr>
        <p:spPr bwMode="auto">
          <a:xfrm>
            <a:off x="467544" y="4653136"/>
            <a:ext cx="8496944" cy="1872208"/>
          </a:xfrm>
          <a:prstGeom prst="irregularSeal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rPr>
              <a:t>重点</a:t>
            </a:r>
            <a:r>
              <a:rPr lang="en-US" altLang="zh-CN" dirty="0">
                <a:latin typeface="Times New Roman" pitchFamily="18" charset="0"/>
                <a:ea typeface="宋体" pitchFamily="2" charset="-122"/>
              </a:rPr>
              <a:t>2</a:t>
            </a: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rPr>
              <a:t>：线性表的含义</a:t>
            </a: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35F5DC63-2B32-451D-8428-0548640CCA4A}" type="slidenum">
              <a:rPr lang="en-US" altLang="zh-CN" sz="1400" smtClean="0"/>
              <a:pPr algn="ctr" eaLnBrk="1" hangingPunct="1"/>
              <a:t>25</a:t>
            </a:fld>
            <a:endParaRPr lang="en-US" altLang="zh-CN" sz="1400" smtClean="0"/>
          </a:p>
        </p:txBody>
      </p:sp>
      <p:sp>
        <p:nvSpPr>
          <p:cNvPr id="4099" name="Rectangle 4"/>
          <p:cNvSpPr>
            <a:spLocks noGrp="1" noChangeArrowheads="1"/>
          </p:cNvSpPr>
          <p:nvPr>
            <p:ph type="title"/>
          </p:nvPr>
        </p:nvSpPr>
        <p:spPr/>
        <p:txBody>
          <a:bodyPr/>
          <a:lstStyle/>
          <a:p>
            <a:pPr eaLnBrk="1" hangingPunct="1"/>
            <a:r>
              <a:rPr lang="zh-CN" altLang="en-US" sz="5400" b="1" smtClean="0">
                <a:latin typeface="华文新魏" pitchFamily="2" charset="-122"/>
                <a:ea typeface="华文新魏" pitchFamily="2" charset="-122"/>
              </a:rPr>
              <a:t>第二章 线性表</a:t>
            </a:r>
          </a:p>
        </p:txBody>
      </p:sp>
      <p:sp>
        <p:nvSpPr>
          <p:cNvPr id="4100" name="Rectangle 5"/>
          <p:cNvSpPr>
            <a:spLocks noGrp="1" noChangeArrowheads="1"/>
          </p:cNvSpPr>
          <p:nvPr>
            <p:ph type="body" idx="1"/>
          </p:nvPr>
        </p:nvSpPr>
        <p:spPr>
          <a:xfrm>
            <a:off x="1420813" y="1873250"/>
            <a:ext cx="6427787" cy="3886200"/>
          </a:xfrm>
        </p:spPr>
        <p:txBody>
          <a:bodyPr/>
          <a:lstStyle/>
          <a:p>
            <a:pPr eaLnBrk="1" hangingPunct="1">
              <a:lnSpc>
                <a:spcPct val="90000"/>
              </a:lnSpc>
              <a:buClr>
                <a:srgbClr val="800080"/>
              </a:buClr>
              <a:buSzPct val="50000"/>
            </a:pPr>
            <a:r>
              <a:rPr lang="zh-CN" altLang="en-US" sz="3600" b="1" smtClean="0">
                <a:latin typeface="仿宋_GB2312" pitchFamily="49" charset="-122"/>
                <a:ea typeface="仿宋_GB2312" pitchFamily="49" charset="-122"/>
                <a:hlinkClick r:id="rId2" action="ppaction://hlinksldjump"/>
              </a:rPr>
              <a:t>线性表</a:t>
            </a:r>
            <a:endParaRPr lang="zh-CN" altLang="en-US" sz="3600" b="1" smtClean="0">
              <a:latin typeface="仿宋_GB2312" pitchFamily="49" charset="-122"/>
              <a:ea typeface="仿宋_GB2312" pitchFamily="49" charset="-122"/>
              <a:hlinkClick r:id="rId3" action="ppaction://hlinksldjump"/>
            </a:endParaRPr>
          </a:p>
          <a:p>
            <a:pPr eaLnBrk="1" hangingPunct="1">
              <a:lnSpc>
                <a:spcPct val="90000"/>
              </a:lnSpc>
              <a:buClr>
                <a:srgbClr val="800080"/>
              </a:buClr>
              <a:buSzPct val="50000"/>
            </a:pPr>
            <a:r>
              <a:rPr lang="zh-CN" altLang="en-US" sz="3600" b="1" smtClean="0">
                <a:latin typeface="仿宋_GB2312" pitchFamily="49" charset="-122"/>
                <a:ea typeface="仿宋_GB2312" pitchFamily="49" charset="-122"/>
                <a:hlinkClick r:id="rId4" action="ppaction://hlinksldjump"/>
              </a:rPr>
              <a:t>顺序表 </a:t>
            </a:r>
            <a:endParaRPr lang="zh-CN" altLang="en-US" sz="3600" b="1" smtClean="0">
              <a:latin typeface="仿宋_GB2312" pitchFamily="49" charset="-122"/>
              <a:ea typeface="仿宋_GB2312" pitchFamily="49" charset="-122"/>
              <a:hlinkClick r:id="rId5" action="ppaction://hlinksldjump"/>
            </a:endParaRPr>
          </a:p>
          <a:p>
            <a:pPr eaLnBrk="1" hangingPunct="1">
              <a:lnSpc>
                <a:spcPct val="90000"/>
              </a:lnSpc>
              <a:buClr>
                <a:srgbClr val="800080"/>
              </a:buClr>
              <a:buSzPct val="50000"/>
            </a:pPr>
            <a:r>
              <a:rPr lang="zh-CN" altLang="en-US" sz="3600" b="1" smtClean="0">
                <a:latin typeface="仿宋_GB2312" pitchFamily="49" charset="-122"/>
                <a:ea typeface="仿宋_GB2312" pitchFamily="49" charset="-122"/>
                <a:hlinkClick r:id="rId6" action="ppaction://hlinksldjump"/>
              </a:rPr>
              <a:t>单链表</a:t>
            </a:r>
            <a:endParaRPr lang="zh-CN" altLang="en-US" sz="3600" b="1" smtClean="0">
              <a:latin typeface="仿宋_GB2312" pitchFamily="49" charset="-122"/>
              <a:ea typeface="仿宋_GB2312" pitchFamily="49" charset="-122"/>
            </a:endParaRPr>
          </a:p>
          <a:p>
            <a:pPr eaLnBrk="1" hangingPunct="1">
              <a:lnSpc>
                <a:spcPct val="90000"/>
              </a:lnSpc>
              <a:buClr>
                <a:srgbClr val="800080"/>
              </a:buClr>
              <a:buSzPct val="50000"/>
            </a:pPr>
            <a:r>
              <a:rPr lang="zh-CN" altLang="en-US" sz="3600" b="1" smtClean="0">
                <a:latin typeface="仿宋_GB2312" pitchFamily="49" charset="-122"/>
                <a:ea typeface="仿宋_GB2312" pitchFamily="49" charset="-122"/>
                <a:hlinkClick r:id="rId7" action="ppaction://hlinksldjump"/>
              </a:rPr>
              <a:t>多项式</a:t>
            </a:r>
            <a:endParaRPr lang="zh-CN" altLang="en-US" sz="3600" b="1" smtClean="0">
              <a:latin typeface="仿宋_GB2312" pitchFamily="49" charset="-122"/>
              <a:ea typeface="仿宋_GB2312" pitchFamily="49" charset="-122"/>
            </a:endParaRPr>
          </a:p>
          <a:p>
            <a:pPr eaLnBrk="1" hangingPunct="1">
              <a:lnSpc>
                <a:spcPct val="90000"/>
              </a:lnSpc>
              <a:buClr>
                <a:srgbClr val="800080"/>
              </a:buClr>
              <a:buSzPct val="50000"/>
            </a:pPr>
            <a:r>
              <a:rPr lang="zh-CN" altLang="en-US" sz="3600" b="1" smtClean="0">
                <a:latin typeface="仿宋_GB2312" pitchFamily="49" charset="-122"/>
                <a:ea typeface="仿宋_GB2312" pitchFamily="49" charset="-122"/>
                <a:hlinkClick r:id="rId8" action="ppaction://hlinksldjump"/>
              </a:rPr>
              <a:t>循环链表</a:t>
            </a:r>
            <a:endParaRPr lang="zh-CN" altLang="en-US" sz="3600" b="1" smtClean="0">
              <a:latin typeface="仿宋_GB2312" pitchFamily="49" charset="-122"/>
              <a:ea typeface="仿宋_GB2312" pitchFamily="49" charset="-122"/>
            </a:endParaRPr>
          </a:p>
          <a:p>
            <a:pPr eaLnBrk="1" hangingPunct="1">
              <a:lnSpc>
                <a:spcPct val="90000"/>
              </a:lnSpc>
              <a:buClr>
                <a:srgbClr val="800080"/>
              </a:buClr>
              <a:buSzPct val="50000"/>
            </a:pPr>
            <a:r>
              <a:rPr lang="zh-CN" altLang="en-US" sz="3600" b="1" smtClean="0">
                <a:latin typeface="仿宋_GB2312" pitchFamily="49" charset="-122"/>
                <a:ea typeface="仿宋_GB2312" pitchFamily="49" charset="-122"/>
                <a:hlinkClick r:id="rId9" action="ppaction://hlinksldjump"/>
              </a:rPr>
              <a:t>双向链表</a:t>
            </a:r>
            <a:endParaRPr lang="zh-CN" altLang="en-US" sz="3600" b="1" smtClean="0">
              <a:latin typeface="仿宋_GB2312" pitchFamily="49" charset="-122"/>
              <a:ea typeface="仿宋_GB2312" pitchFamily="49" charset="-122"/>
              <a:hlinkClick r:id="rId10" action="ppaction://hlinksldjump"/>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820A780B-38C0-4470-9B1A-E11B545734D5}" type="slidenum">
              <a:rPr lang="en-US" altLang="zh-CN" sz="1400" smtClean="0"/>
              <a:pPr algn="ctr" eaLnBrk="1" hangingPunct="1"/>
              <a:t>26</a:t>
            </a:fld>
            <a:endParaRPr lang="en-US" altLang="zh-CN" sz="1400" smtClean="0"/>
          </a:p>
        </p:txBody>
      </p:sp>
      <p:sp>
        <p:nvSpPr>
          <p:cNvPr id="5123" name="Rectangle 2"/>
          <p:cNvSpPr>
            <a:spLocks noGrp="1" noChangeArrowheads="1"/>
          </p:cNvSpPr>
          <p:nvPr>
            <p:ph type="title"/>
          </p:nvPr>
        </p:nvSpPr>
        <p:spPr>
          <a:xfrm>
            <a:off x="685800" y="457200"/>
            <a:ext cx="7620000" cy="990600"/>
          </a:xfrm>
        </p:spPr>
        <p:txBody>
          <a:bodyPr/>
          <a:lstStyle/>
          <a:p>
            <a:pPr eaLnBrk="1" hangingPunct="1"/>
            <a:r>
              <a:rPr lang="zh-CN" altLang="en-US" sz="4000" b="1" smtClean="0">
                <a:solidFill>
                  <a:srgbClr val="CC0000"/>
                </a:solidFill>
                <a:latin typeface="华文新魏" pitchFamily="2" charset="-122"/>
                <a:ea typeface="华文新魏" pitchFamily="2" charset="-122"/>
              </a:rPr>
              <a:t>线性表 </a:t>
            </a:r>
            <a:r>
              <a:rPr lang="en-US" altLang="zh-CN" sz="4000" b="1" smtClean="0">
                <a:solidFill>
                  <a:srgbClr val="CC0000"/>
                </a:solidFill>
                <a:latin typeface="华文新魏" pitchFamily="2" charset="-122"/>
                <a:ea typeface="华文新魏" pitchFamily="2" charset="-122"/>
              </a:rPr>
              <a:t>(Linear List)</a:t>
            </a:r>
            <a:endParaRPr lang="en-US" altLang="zh-CN" smtClean="0">
              <a:solidFill>
                <a:srgbClr val="CC0000"/>
              </a:solidFill>
              <a:latin typeface="华文新魏" pitchFamily="2" charset="-122"/>
              <a:ea typeface="华文新魏" pitchFamily="2" charset="-122"/>
            </a:endParaRPr>
          </a:p>
        </p:txBody>
      </p:sp>
      <p:sp>
        <p:nvSpPr>
          <p:cNvPr id="146435" name="Rectangle 3"/>
          <p:cNvSpPr>
            <a:spLocks noGrp="1" noChangeArrowheads="1"/>
          </p:cNvSpPr>
          <p:nvPr>
            <p:ph type="body" idx="1"/>
          </p:nvPr>
        </p:nvSpPr>
        <p:spPr>
          <a:xfrm>
            <a:off x="609600" y="1447800"/>
            <a:ext cx="7848600" cy="5105400"/>
          </a:xfrm>
        </p:spPr>
        <p:txBody>
          <a:bodyPr/>
          <a:lstStyle/>
          <a:p>
            <a:pPr marL="609600" indent="-609600" eaLnBrk="1" hangingPunct="1">
              <a:buClr>
                <a:srgbClr val="800080"/>
              </a:buClr>
              <a:buSzPct val="55000"/>
              <a:defRPr/>
            </a:pPr>
            <a:r>
              <a:rPr lang="zh-CN" altLang="en-US" sz="3000" b="1" u="sng" dirty="0" smtClean="0">
                <a:solidFill>
                  <a:srgbClr val="000099"/>
                </a:solidFill>
                <a:ea typeface="仿宋_GB2312" pitchFamily="49" charset="-122"/>
              </a:rPr>
              <a:t>线性表的定义</a:t>
            </a:r>
            <a:endParaRPr lang="zh-CN" altLang="en-US" sz="3000" b="1" dirty="0" smtClean="0">
              <a:solidFill>
                <a:srgbClr val="000099"/>
              </a:solidFill>
              <a:ea typeface="仿宋_GB2312" pitchFamily="49" charset="-122"/>
            </a:endParaRPr>
          </a:p>
          <a:p>
            <a:pPr marL="990600" lvl="1" indent="-533400" eaLnBrk="1" hangingPunct="1">
              <a:lnSpc>
                <a:spcPct val="105000"/>
              </a:lnSpc>
              <a:spcBef>
                <a:spcPct val="10000"/>
              </a:spcBef>
              <a:buClr>
                <a:srgbClr val="009900"/>
              </a:buClr>
              <a:buFont typeface="Wingdings" pitchFamily="2" charset="2"/>
              <a:buChar char="v"/>
              <a:defRPr/>
            </a:pPr>
            <a:r>
              <a:rPr lang="zh-CN" altLang="en-US" sz="3000" b="1" dirty="0" smtClean="0">
                <a:ea typeface="仿宋_GB2312" pitchFamily="49" charset="-122"/>
              </a:rPr>
              <a:t>线性表是 </a:t>
            </a:r>
            <a:r>
              <a:rPr lang="en-US" altLang="zh-CN" sz="3000" b="1" i="1" dirty="0" smtClean="0">
                <a:ea typeface="仿宋_GB2312" pitchFamily="49" charset="-122"/>
              </a:rPr>
              <a:t>n </a:t>
            </a:r>
            <a:r>
              <a:rPr lang="en-US" altLang="zh-CN" sz="3000" b="1" dirty="0" smtClean="0">
                <a:ea typeface="仿宋_GB2312" pitchFamily="49" charset="-122"/>
              </a:rPr>
              <a:t>(</a:t>
            </a:r>
            <a:r>
              <a:rPr lang="en-US" altLang="zh-CN" sz="3000" b="1" dirty="0" smtClean="0">
                <a:latin typeface="宋体" charset="-122"/>
              </a:rPr>
              <a:t>≥</a:t>
            </a:r>
            <a:r>
              <a:rPr lang="en-US" altLang="zh-CN" sz="3000" b="1" dirty="0" smtClean="0">
                <a:ea typeface="仿宋_GB2312" pitchFamily="49" charset="-122"/>
                <a:sym typeface="Symbol" pitchFamily="18" charset="2"/>
              </a:rPr>
              <a:t>0) </a:t>
            </a:r>
            <a:r>
              <a:rPr lang="zh-CN" altLang="en-US" sz="3000" b="1" dirty="0" smtClean="0">
                <a:ea typeface="仿宋_GB2312" pitchFamily="49" charset="-122"/>
              </a:rPr>
              <a:t>个数据元素的有限序列，记作</a:t>
            </a:r>
          </a:p>
          <a:p>
            <a:pPr marL="990600" lvl="1" indent="-533400" eaLnBrk="1" hangingPunct="1">
              <a:lnSpc>
                <a:spcPct val="105000"/>
              </a:lnSpc>
              <a:spcBef>
                <a:spcPct val="10000"/>
              </a:spcBef>
              <a:buClr>
                <a:schemeClr val="accent1"/>
              </a:buClr>
              <a:buSzPct val="50000"/>
              <a:buFont typeface="Wingdings" pitchFamily="2" charset="2"/>
              <a:buNone/>
              <a:defRPr/>
            </a:pPr>
            <a:r>
              <a:rPr lang="zh-CN" altLang="en-US" sz="3000" b="1" dirty="0" smtClean="0">
                <a:ea typeface="仿宋_GB2312" pitchFamily="49" charset="-122"/>
              </a:rPr>
              <a:t>           </a:t>
            </a:r>
            <a:r>
              <a:rPr lang="zh-CN" altLang="en-US" sz="3000" b="1" dirty="0" smtClean="0">
                <a:solidFill>
                  <a:srgbClr val="CC0000"/>
                </a:solidFill>
                <a:ea typeface="仿宋_GB2312" pitchFamily="49" charset="-122"/>
              </a:rPr>
              <a:t>（</a:t>
            </a:r>
            <a:r>
              <a:rPr lang="en-US" altLang="zh-CN" sz="3000" b="1" i="1" dirty="0" smtClean="0">
                <a:solidFill>
                  <a:srgbClr val="CC0000"/>
                </a:solidFill>
                <a:ea typeface="仿宋_GB2312" pitchFamily="49" charset="-122"/>
              </a:rPr>
              <a:t>a</a:t>
            </a:r>
            <a:r>
              <a:rPr lang="en-US" altLang="zh-CN" sz="3000" b="1" baseline="-25000" dirty="0" smtClean="0">
                <a:solidFill>
                  <a:srgbClr val="CC0000"/>
                </a:solidFill>
                <a:ea typeface="仿宋_GB2312" pitchFamily="49" charset="-122"/>
              </a:rPr>
              <a:t>1</a:t>
            </a:r>
            <a:r>
              <a:rPr lang="en-US" altLang="zh-CN" sz="3000" b="1" dirty="0" smtClean="0">
                <a:solidFill>
                  <a:srgbClr val="CC0000"/>
                </a:solidFill>
                <a:ea typeface="仿宋_GB2312" pitchFamily="49" charset="-122"/>
              </a:rPr>
              <a:t>, </a:t>
            </a:r>
            <a:r>
              <a:rPr lang="en-US" altLang="zh-CN" sz="3000" b="1" i="1" dirty="0" smtClean="0">
                <a:solidFill>
                  <a:srgbClr val="CC0000"/>
                </a:solidFill>
                <a:ea typeface="仿宋_GB2312" pitchFamily="49" charset="-122"/>
              </a:rPr>
              <a:t>a</a:t>
            </a:r>
            <a:r>
              <a:rPr lang="en-US" altLang="zh-CN" sz="3000" b="1" baseline="-25000" dirty="0" smtClean="0">
                <a:solidFill>
                  <a:srgbClr val="CC0000"/>
                </a:solidFill>
                <a:ea typeface="仿宋_GB2312" pitchFamily="49" charset="-122"/>
              </a:rPr>
              <a:t>2</a:t>
            </a:r>
            <a:r>
              <a:rPr lang="en-US" altLang="zh-CN" sz="3000" b="1" dirty="0" smtClean="0">
                <a:solidFill>
                  <a:srgbClr val="CC0000"/>
                </a:solidFill>
                <a:ea typeface="仿宋_GB2312" pitchFamily="49" charset="-122"/>
              </a:rPr>
              <a:t>, …, </a:t>
            </a:r>
            <a:r>
              <a:rPr lang="en-US" altLang="zh-CN" sz="3000" b="1" i="1" dirty="0" smtClean="0">
                <a:solidFill>
                  <a:srgbClr val="CC0000"/>
                </a:solidFill>
                <a:ea typeface="仿宋_GB2312" pitchFamily="49" charset="-122"/>
              </a:rPr>
              <a:t>a</a:t>
            </a:r>
            <a:r>
              <a:rPr lang="en-US" altLang="zh-CN" sz="3000" b="1" i="1" baseline="-25000" dirty="0" smtClean="0">
                <a:solidFill>
                  <a:srgbClr val="CC0000"/>
                </a:solidFill>
                <a:ea typeface="仿宋_GB2312" pitchFamily="49" charset="-122"/>
              </a:rPr>
              <a:t>n</a:t>
            </a:r>
            <a:r>
              <a:rPr lang="zh-CN" altLang="en-US" sz="3000" b="1" dirty="0" smtClean="0">
                <a:solidFill>
                  <a:srgbClr val="CC0000"/>
                </a:solidFill>
                <a:ea typeface="仿宋_GB2312" pitchFamily="49" charset="-122"/>
              </a:rPr>
              <a:t>）</a:t>
            </a:r>
            <a:endParaRPr lang="zh-CN" altLang="en-US" sz="3000" b="1" dirty="0" smtClean="0">
              <a:ea typeface="仿宋_GB2312" pitchFamily="49" charset="-122"/>
            </a:endParaRPr>
          </a:p>
          <a:p>
            <a:pPr marL="990600" lvl="1" indent="-533400" eaLnBrk="1" hangingPunct="1">
              <a:lnSpc>
                <a:spcPct val="105000"/>
              </a:lnSpc>
              <a:spcBef>
                <a:spcPct val="10000"/>
              </a:spcBef>
              <a:buClr>
                <a:schemeClr val="accent1"/>
              </a:buClr>
              <a:buSzPct val="50000"/>
              <a:buFont typeface="Wingdings" pitchFamily="2" charset="2"/>
              <a:buNone/>
              <a:defRPr/>
            </a:pPr>
            <a:r>
              <a:rPr lang="zh-CN" altLang="en-US" sz="3000" b="1" dirty="0" smtClean="0">
                <a:ea typeface="仿宋_GB2312" pitchFamily="49" charset="-122"/>
              </a:rPr>
              <a:t>    	</a:t>
            </a:r>
            <a:r>
              <a:rPr lang="en-US" altLang="zh-CN" sz="3000" b="1" i="1" dirty="0" err="1" smtClean="0">
                <a:solidFill>
                  <a:srgbClr val="FF3300"/>
                </a:solidFill>
                <a:ea typeface="仿宋_GB2312" pitchFamily="49" charset="-122"/>
              </a:rPr>
              <a:t>a</a:t>
            </a:r>
            <a:r>
              <a:rPr lang="en-US" altLang="zh-CN" sz="3000" b="1" i="1" baseline="-25000" dirty="0" err="1" smtClean="0">
                <a:solidFill>
                  <a:srgbClr val="FF3300"/>
                </a:solidFill>
                <a:ea typeface="仿宋_GB2312" pitchFamily="49" charset="-122"/>
              </a:rPr>
              <a:t>i</a:t>
            </a:r>
            <a:r>
              <a:rPr lang="en-US" altLang="zh-CN" sz="3000" b="1" i="1" baseline="-25000" dirty="0" smtClean="0">
                <a:solidFill>
                  <a:srgbClr val="FF3300"/>
                </a:solidFill>
                <a:ea typeface="仿宋_GB2312" pitchFamily="49" charset="-122"/>
              </a:rPr>
              <a:t> </a:t>
            </a:r>
            <a:r>
              <a:rPr lang="zh-CN" altLang="zh-CN" sz="3000" b="1" dirty="0" smtClean="0">
                <a:ea typeface="仿宋_GB2312" pitchFamily="49" charset="-122"/>
              </a:rPr>
              <a:t>是表中数据元素，</a:t>
            </a:r>
            <a:r>
              <a:rPr lang="en-US" altLang="zh-CN" sz="3000" b="1" i="1" dirty="0" smtClean="0">
                <a:solidFill>
                  <a:srgbClr val="FF3300"/>
                </a:solidFill>
                <a:ea typeface="仿宋_GB2312" pitchFamily="49" charset="-122"/>
              </a:rPr>
              <a:t>n </a:t>
            </a:r>
            <a:r>
              <a:rPr lang="zh-CN" altLang="zh-CN" sz="3000" b="1" dirty="0" smtClean="0">
                <a:ea typeface="仿宋_GB2312" pitchFamily="49" charset="-122"/>
              </a:rPr>
              <a:t>是表长度。</a:t>
            </a:r>
            <a:endParaRPr lang="zh-CN" altLang="en-US" sz="3000" b="1" dirty="0" smtClean="0">
              <a:ea typeface="仿宋_GB2312" pitchFamily="49" charset="-122"/>
            </a:endParaRPr>
          </a:p>
          <a:p>
            <a:pPr marL="990600" lvl="1" indent="-533400" eaLnBrk="1" hangingPunct="1">
              <a:lnSpc>
                <a:spcPct val="105000"/>
              </a:lnSpc>
              <a:spcBef>
                <a:spcPct val="10000"/>
              </a:spcBef>
              <a:buClr>
                <a:srgbClr val="009900"/>
              </a:buClr>
              <a:buFont typeface="Wingdings" pitchFamily="2" charset="2"/>
              <a:buChar char="v"/>
              <a:defRPr/>
            </a:pPr>
            <a:r>
              <a:rPr lang="zh-CN" altLang="en-US" sz="3000" b="1" dirty="0" smtClean="0">
                <a:solidFill>
                  <a:srgbClr val="000099"/>
                </a:solidFill>
                <a:ea typeface="仿宋_GB2312" pitchFamily="49" charset="-122"/>
              </a:rPr>
              <a:t>原则上讲，线性表中表元素的数据类型可以不相同。但采用的存储表示可能会对其有限制。</a:t>
            </a:r>
          </a:p>
          <a:p>
            <a:pPr marL="990600" lvl="1" indent="-533400" eaLnBrk="1" hangingPunct="1">
              <a:lnSpc>
                <a:spcPct val="105000"/>
              </a:lnSpc>
              <a:spcBef>
                <a:spcPct val="10000"/>
              </a:spcBef>
              <a:buClr>
                <a:srgbClr val="009900"/>
              </a:buClr>
              <a:buFont typeface="Wingdings" pitchFamily="2" charset="2"/>
              <a:buChar char="v"/>
              <a:defRPr/>
            </a:pPr>
            <a:r>
              <a:rPr lang="zh-CN" altLang="en-US" sz="3000" b="1" dirty="0" smtClean="0">
                <a:solidFill>
                  <a:srgbClr val="000099"/>
                </a:solidFill>
                <a:ea typeface="仿宋_GB2312" pitchFamily="49" charset="-122"/>
              </a:rPr>
              <a:t>为简单起见，假定各元素类型相同。</a:t>
            </a:r>
            <a:r>
              <a:rPr lang="zh-CN" altLang="en-US" sz="3000" b="1" dirty="0" smtClean="0">
                <a:solidFill>
                  <a:srgbClr val="FF6600"/>
                </a:solidFill>
                <a:effectLst>
                  <a:outerShdw blurRad="38100" dist="38100" dir="2700000" algn="tl">
                    <a:srgbClr val="C0C0C0"/>
                  </a:outerShdw>
                </a:effectLst>
                <a:ea typeface="仿宋_GB2312" pitchFamily="49" charset="-122"/>
              </a:rPr>
              <a:t>  </a:t>
            </a:r>
          </a:p>
        </p:txBody>
      </p:sp>
      <p:sp>
        <p:nvSpPr>
          <p:cNvPr id="2" name="Oval 1"/>
          <p:cNvSpPr/>
          <p:nvPr/>
        </p:nvSpPr>
        <p:spPr bwMode="auto">
          <a:xfrm>
            <a:off x="7524328" y="1844824"/>
            <a:ext cx="648072" cy="685056"/>
          </a:xfrm>
          <a:prstGeom prst="ellipse">
            <a:avLst/>
          </a:prstGeom>
          <a:solidFill>
            <a:schemeClr val="accent1">
              <a:alpha val="25000"/>
            </a:schemeClr>
          </a:solidFill>
          <a:ln w="9525" cap="flat" cmpd="sng" algn="ctr">
            <a:solidFill>
              <a:schemeClr val="tx1"/>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charset="0"/>
              <a:ea typeface="宋体"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A5A5E9"/>
        </a:solidFill>
        <a:effectLst/>
      </p:bgPr>
    </p:bg>
    <p:spTree>
      <p:nvGrpSpPr>
        <p:cNvPr id="1" name=""/>
        <p:cNvGrpSpPr/>
        <p:nvPr/>
      </p:nvGrpSpPr>
      <p:grpSpPr>
        <a:xfrm>
          <a:off x="0" y="0"/>
          <a:ext cx="0" cy="0"/>
          <a:chOff x="0" y="0"/>
          <a:chExt cx="0" cy="0"/>
        </a:xfrm>
      </p:grpSpPr>
      <p:sp>
        <p:nvSpPr>
          <p:cNvPr id="6146"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4AF12156-5927-4D10-AC3A-26DB94D90FFE}" type="slidenum">
              <a:rPr lang="en-US" altLang="zh-CN" sz="1400" smtClean="0"/>
              <a:pPr algn="ctr" eaLnBrk="1" hangingPunct="1"/>
              <a:t>27</a:t>
            </a:fld>
            <a:endParaRPr lang="en-US" altLang="zh-CN" sz="1400" smtClean="0"/>
          </a:p>
        </p:txBody>
      </p:sp>
      <p:sp>
        <p:nvSpPr>
          <p:cNvPr id="6147" name="Rectangle 2"/>
          <p:cNvSpPr>
            <a:spLocks noChangeArrowheads="1"/>
          </p:cNvSpPr>
          <p:nvPr/>
        </p:nvSpPr>
        <p:spPr bwMode="auto">
          <a:xfrm>
            <a:off x="685800" y="1752600"/>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spcAft>
                <a:spcPct val="30000"/>
              </a:spcAft>
            </a:pPr>
            <a:r>
              <a:rPr lang="zh-CN" altLang="en-US" sz="3200"/>
              <a:t>（</a:t>
            </a:r>
            <a:r>
              <a:rPr lang="en-US" altLang="zh-CN" sz="3200">
                <a:solidFill>
                  <a:srgbClr val="FFFF66"/>
                </a:solidFill>
              </a:rPr>
              <a:t>a</a:t>
            </a:r>
            <a:r>
              <a:rPr lang="en-US" altLang="zh-CN" sz="3200" baseline="-30000">
                <a:solidFill>
                  <a:srgbClr val="FFFF66"/>
                </a:solidFill>
              </a:rPr>
              <a:t>1</a:t>
            </a:r>
            <a:r>
              <a:rPr lang="en-US" altLang="zh-CN" sz="3200"/>
              <a:t>, a</a:t>
            </a:r>
            <a:r>
              <a:rPr lang="en-US" altLang="zh-CN" sz="3200" baseline="-30000"/>
              <a:t>2</a:t>
            </a:r>
            <a:r>
              <a:rPr lang="en-US" altLang="zh-CN" sz="3200"/>
              <a:t>, …</a:t>
            </a:r>
            <a:r>
              <a:rPr lang="en-US" altLang="zh-CN" sz="3200">
                <a:solidFill>
                  <a:srgbClr val="FFFF66"/>
                </a:solidFill>
              </a:rPr>
              <a:t> a</a:t>
            </a:r>
            <a:r>
              <a:rPr lang="en-US" altLang="zh-CN" sz="3200" baseline="-30000">
                <a:solidFill>
                  <a:srgbClr val="FFFF66"/>
                </a:solidFill>
              </a:rPr>
              <a:t>i-1</a:t>
            </a:r>
            <a:r>
              <a:rPr lang="zh-CN" altLang="en-US" sz="3200" baseline="-30000"/>
              <a:t>，</a:t>
            </a:r>
            <a:r>
              <a:rPr lang="en-US" altLang="zh-CN" sz="3200"/>
              <a:t>a</a:t>
            </a:r>
            <a:r>
              <a:rPr lang="en-US" altLang="zh-CN" sz="3200" baseline="-30000"/>
              <a:t>i</a:t>
            </a:r>
            <a:r>
              <a:rPr lang="en-US" altLang="zh-CN" sz="3200"/>
              <a:t>,  </a:t>
            </a:r>
            <a:r>
              <a:rPr lang="en-US" altLang="zh-CN" sz="3200">
                <a:solidFill>
                  <a:srgbClr val="FFFF66"/>
                </a:solidFill>
              </a:rPr>
              <a:t>a</a:t>
            </a:r>
            <a:r>
              <a:rPr lang="en-US" altLang="zh-CN" sz="3200" baseline="-30000">
                <a:solidFill>
                  <a:srgbClr val="FFFF66"/>
                </a:solidFill>
              </a:rPr>
              <a:t>i</a:t>
            </a:r>
            <a:r>
              <a:rPr lang="zh-CN" altLang="en-US" sz="3200" baseline="-30000">
                <a:solidFill>
                  <a:srgbClr val="FFFF66"/>
                </a:solidFill>
              </a:rPr>
              <a:t>＋</a:t>
            </a:r>
            <a:r>
              <a:rPr lang="en-US" altLang="zh-CN" sz="3200" baseline="-30000">
                <a:solidFill>
                  <a:srgbClr val="FFFF66"/>
                </a:solidFill>
              </a:rPr>
              <a:t>1</a:t>
            </a:r>
            <a:r>
              <a:rPr lang="en-US" altLang="zh-CN" sz="3200"/>
              <a:t> </a:t>
            </a:r>
            <a:r>
              <a:rPr lang="zh-CN" altLang="en-US" sz="3200"/>
              <a:t>，</a:t>
            </a:r>
            <a:r>
              <a:rPr lang="en-US" altLang="zh-CN" sz="3200"/>
              <a:t>…, </a:t>
            </a:r>
            <a:r>
              <a:rPr lang="en-US" altLang="zh-CN" sz="3200">
                <a:solidFill>
                  <a:srgbClr val="FFFF66"/>
                </a:solidFill>
              </a:rPr>
              <a:t>a</a:t>
            </a:r>
            <a:r>
              <a:rPr lang="en-US" altLang="zh-CN" sz="3200" baseline="-30000">
                <a:solidFill>
                  <a:srgbClr val="FFFF66"/>
                </a:solidFill>
              </a:rPr>
              <a:t>n</a:t>
            </a:r>
            <a:r>
              <a:rPr lang="zh-CN" altLang="en-US" sz="3200">
                <a:solidFill>
                  <a:srgbClr val="FFFF66"/>
                </a:solidFill>
              </a:rPr>
              <a:t>）</a:t>
            </a:r>
          </a:p>
        </p:txBody>
      </p:sp>
      <p:sp>
        <p:nvSpPr>
          <p:cNvPr id="6148" name="Rectangle 3"/>
          <p:cNvSpPr>
            <a:spLocks noChangeArrowheads="1"/>
          </p:cNvSpPr>
          <p:nvPr/>
        </p:nvSpPr>
        <p:spPr bwMode="auto">
          <a:xfrm>
            <a:off x="3352800" y="48768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en-US" altLang="zh-CN" sz="2800">
                <a:solidFill>
                  <a:srgbClr val="FFFF66"/>
                </a:solidFill>
              </a:rPr>
              <a:t>n=0</a:t>
            </a:r>
            <a:r>
              <a:rPr lang="zh-CN" altLang="en-US" sz="2800">
                <a:solidFill>
                  <a:srgbClr val="FFFF66"/>
                </a:solidFill>
              </a:rPr>
              <a:t>时称为</a:t>
            </a:r>
          </a:p>
        </p:txBody>
      </p:sp>
      <p:sp>
        <p:nvSpPr>
          <p:cNvPr id="6149" name="AutoShape 4"/>
          <p:cNvSpPr>
            <a:spLocks/>
          </p:cNvSpPr>
          <p:nvPr/>
        </p:nvSpPr>
        <p:spPr bwMode="auto">
          <a:xfrm rot="-5400000">
            <a:off x="4419600" y="-76200"/>
            <a:ext cx="609600" cy="54864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150" name="Rectangle 5"/>
          <p:cNvSpPr>
            <a:spLocks noChangeArrowheads="1"/>
          </p:cNvSpPr>
          <p:nvPr/>
        </p:nvSpPr>
        <p:spPr bwMode="auto">
          <a:xfrm>
            <a:off x="3810000" y="2895600"/>
            <a:ext cx="168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rgbClr val="FFFF66"/>
                </a:solidFill>
              </a:rPr>
              <a:t>数据元素</a:t>
            </a:r>
          </a:p>
        </p:txBody>
      </p:sp>
      <p:sp>
        <p:nvSpPr>
          <p:cNvPr id="6151" name="Line 6"/>
          <p:cNvSpPr>
            <a:spLocks noChangeShapeType="1"/>
          </p:cNvSpPr>
          <p:nvPr/>
        </p:nvSpPr>
        <p:spPr bwMode="auto">
          <a:xfrm flipH="1">
            <a:off x="990600" y="2247900"/>
            <a:ext cx="1066800" cy="1333500"/>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2" name="Rectangle 7"/>
          <p:cNvSpPr>
            <a:spLocks noChangeArrowheads="1"/>
          </p:cNvSpPr>
          <p:nvPr/>
        </p:nvSpPr>
        <p:spPr bwMode="auto">
          <a:xfrm>
            <a:off x="225425" y="3581400"/>
            <a:ext cx="145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rgbClr val="FFFF66"/>
                </a:solidFill>
              </a:rPr>
              <a:t>线性起点</a:t>
            </a:r>
          </a:p>
        </p:txBody>
      </p:sp>
      <p:sp>
        <p:nvSpPr>
          <p:cNvPr id="6153" name="Line 8"/>
          <p:cNvSpPr>
            <a:spLocks noChangeShapeType="1"/>
          </p:cNvSpPr>
          <p:nvPr/>
        </p:nvSpPr>
        <p:spPr bwMode="auto">
          <a:xfrm>
            <a:off x="6934200" y="2324100"/>
            <a:ext cx="0" cy="1295400"/>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Rectangle 9"/>
          <p:cNvSpPr>
            <a:spLocks noChangeArrowheads="1"/>
          </p:cNvSpPr>
          <p:nvPr/>
        </p:nvSpPr>
        <p:spPr bwMode="auto">
          <a:xfrm>
            <a:off x="2573338" y="3530600"/>
            <a:ext cx="2151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en-US" altLang="zh-CN" sz="2800">
                <a:solidFill>
                  <a:srgbClr val="FFFF66"/>
                </a:solidFill>
              </a:rPr>
              <a:t>a</a:t>
            </a:r>
            <a:r>
              <a:rPr lang="en-US" altLang="zh-CN" sz="2800" baseline="-30000">
                <a:solidFill>
                  <a:srgbClr val="FFFF66"/>
                </a:solidFill>
              </a:rPr>
              <a:t>i</a:t>
            </a:r>
            <a:r>
              <a:rPr lang="zh-CN" altLang="en-US">
                <a:solidFill>
                  <a:srgbClr val="FFFF66"/>
                </a:solidFill>
              </a:rPr>
              <a:t>的直接前趋</a:t>
            </a:r>
          </a:p>
        </p:txBody>
      </p:sp>
      <p:sp>
        <p:nvSpPr>
          <p:cNvPr id="6155" name="Rectangle 10"/>
          <p:cNvSpPr>
            <a:spLocks noChangeArrowheads="1"/>
          </p:cNvSpPr>
          <p:nvPr/>
        </p:nvSpPr>
        <p:spPr bwMode="auto">
          <a:xfrm>
            <a:off x="4627563" y="3530600"/>
            <a:ext cx="2154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en-US" altLang="zh-CN" sz="2800">
                <a:solidFill>
                  <a:srgbClr val="FFFF66"/>
                </a:solidFill>
              </a:rPr>
              <a:t>a</a:t>
            </a:r>
            <a:r>
              <a:rPr lang="en-US" altLang="zh-CN" sz="2800" baseline="-30000">
                <a:solidFill>
                  <a:srgbClr val="FFFF66"/>
                </a:solidFill>
              </a:rPr>
              <a:t>i</a:t>
            </a:r>
            <a:r>
              <a:rPr lang="zh-CN" altLang="en-US">
                <a:solidFill>
                  <a:srgbClr val="FFFF66"/>
                </a:solidFill>
              </a:rPr>
              <a:t>的直接后继</a:t>
            </a:r>
          </a:p>
        </p:txBody>
      </p:sp>
      <p:sp>
        <p:nvSpPr>
          <p:cNvPr id="6156" name="Line 11"/>
          <p:cNvSpPr>
            <a:spLocks noChangeShapeType="1"/>
          </p:cNvSpPr>
          <p:nvPr/>
        </p:nvSpPr>
        <p:spPr bwMode="auto">
          <a:xfrm>
            <a:off x="3886200" y="2438400"/>
            <a:ext cx="0" cy="1143000"/>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Line 12"/>
          <p:cNvSpPr>
            <a:spLocks noChangeShapeType="1"/>
          </p:cNvSpPr>
          <p:nvPr/>
        </p:nvSpPr>
        <p:spPr bwMode="auto">
          <a:xfrm flipH="1">
            <a:off x="5562600" y="2514600"/>
            <a:ext cx="0" cy="1066800"/>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8" name="AutoShape 13"/>
          <p:cNvSpPr>
            <a:spLocks noChangeArrowheads="1"/>
          </p:cNvSpPr>
          <p:nvPr/>
        </p:nvSpPr>
        <p:spPr bwMode="auto">
          <a:xfrm flipV="1">
            <a:off x="762000" y="4229100"/>
            <a:ext cx="2286000" cy="1066800"/>
          </a:xfrm>
          <a:prstGeom prst="wedgeRoundRectCallout">
            <a:avLst>
              <a:gd name="adj1" fmla="val 19509"/>
              <a:gd name="adj2" fmla="val 169792"/>
              <a:gd name="adj3" fmla="val 16667"/>
            </a:avLst>
          </a:prstGeom>
          <a:noFill/>
          <a:ln w="349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2000">
                <a:solidFill>
                  <a:schemeClr val="hlink"/>
                </a:solidFill>
              </a:rPr>
              <a:t>下标，</a:t>
            </a:r>
            <a:r>
              <a:rPr lang="zh-CN" altLang="en-US" sz="2000"/>
              <a:t>是元素的序号，表示元素在表中的位置</a:t>
            </a:r>
          </a:p>
        </p:txBody>
      </p:sp>
      <p:sp>
        <p:nvSpPr>
          <p:cNvPr id="6159" name="AutoShape 14"/>
          <p:cNvSpPr>
            <a:spLocks noChangeArrowheads="1"/>
          </p:cNvSpPr>
          <p:nvPr/>
        </p:nvSpPr>
        <p:spPr bwMode="auto">
          <a:xfrm flipV="1">
            <a:off x="7086600" y="4343400"/>
            <a:ext cx="1905000" cy="914400"/>
          </a:xfrm>
          <a:prstGeom prst="wedgeRoundRectCallout">
            <a:avLst>
              <a:gd name="adj1" fmla="val -40505"/>
              <a:gd name="adj2" fmla="val 210241"/>
              <a:gd name="adj3" fmla="val 16667"/>
            </a:avLst>
          </a:prstGeom>
          <a:noFill/>
          <a:ln w="349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en-US" altLang="zh-CN" sz="2800">
                <a:solidFill>
                  <a:srgbClr val="FFFF66"/>
                </a:solidFill>
              </a:rPr>
              <a:t>n</a:t>
            </a:r>
            <a:r>
              <a:rPr lang="zh-CN" altLang="en-US" sz="2000">
                <a:solidFill>
                  <a:srgbClr val="FFFF66"/>
                </a:solidFill>
              </a:rPr>
              <a:t>为元素总个数，即表长</a:t>
            </a:r>
          </a:p>
        </p:txBody>
      </p:sp>
      <p:sp>
        <p:nvSpPr>
          <p:cNvPr id="6160" name="Rectangle 15"/>
          <p:cNvSpPr>
            <a:spLocks noChangeArrowheads="1"/>
          </p:cNvSpPr>
          <p:nvPr/>
        </p:nvSpPr>
        <p:spPr bwMode="auto">
          <a:xfrm>
            <a:off x="5029200" y="4800600"/>
            <a:ext cx="106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sz="3200">
                <a:ea typeface="华文细黑" pitchFamily="2" charset="-122"/>
              </a:rPr>
              <a:t>空表</a:t>
            </a:r>
          </a:p>
        </p:txBody>
      </p:sp>
      <p:sp>
        <p:nvSpPr>
          <p:cNvPr id="6161" name="Rectangle 16"/>
          <p:cNvSpPr>
            <a:spLocks noChangeArrowheads="1"/>
          </p:cNvSpPr>
          <p:nvPr/>
        </p:nvSpPr>
        <p:spPr bwMode="auto">
          <a:xfrm>
            <a:off x="6778625" y="3581400"/>
            <a:ext cx="160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spcBef>
                <a:spcPct val="50000"/>
              </a:spcBef>
            </a:pPr>
            <a:r>
              <a:rPr lang="zh-CN" altLang="en-US">
                <a:solidFill>
                  <a:srgbClr val="FFFF66"/>
                </a:solidFill>
              </a:rPr>
              <a:t>线性终点</a:t>
            </a:r>
          </a:p>
        </p:txBody>
      </p:sp>
      <p:sp>
        <p:nvSpPr>
          <p:cNvPr id="6162" name="Oval 17"/>
          <p:cNvSpPr>
            <a:spLocks noChangeArrowheads="1"/>
          </p:cNvSpPr>
          <p:nvPr/>
        </p:nvSpPr>
        <p:spPr bwMode="auto">
          <a:xfrm>
            <a:off x="2138363" y="1930400"/>
            <a:ext cx="228600" cy="381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163" name="Oval 18"/>
          <p:cNvSpPr>
            <a:spLocks noChangeArrowheads="1"/>
          </p:cNvSpPr>
          <p:nvPr/>
        </p:nvSpPr>
        <p:spPr bwMode="auto">
          <a:xfrm>
            <a:off x="7010400" y="2095500"/>
            <a:ext cx="228600" cy="381000"/>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0DBCF44B-DC26-484F-B51B-EBB0221FD32B}" type="slidenum">
              <a:rPr lang="en-US" altLang="zh-CN" sz="1400" smtClean="0"/>
              <a:pPr algn="ctr" eaLnBrk="1" hangingPunct="1"/>
              <a:t>28</a:t>
            </a:fld>
            <a:endParaRPr lang="en-US" altLang="zh-CN" sz="1400" smtClean="0"/>
          </a:p>
        </p:txBody>
      </p:sp>
      <p:sp>
        <p:nvSpPr>
          <p:cNvPr id="147459" name="Rectangle 3"/>
          <p:cNvSpPr>
            <a:spLocks noChangeArrowheads="1"/>
          </p:cNvSpPr>
          <p:nvPr/>
        </p:nvSpPr>
        <p:spPr bwMode="auto">
          <a:xfrm>
            <a:off x="609600" y="838200"/>
            <a:ext cx="7772400"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rgbClr val="800080"/>
              </a:buClr>
              <a:buFont typeface="Wingdings" pitchFamily="2" charset="2"/>
              <a:buChar char="§"/>
              <a:defRPr/>
            </a:pPr>
            <a:r>
              <a:rPr lang="zh-CN" altLang="en-US" sz="3000" dirty="0">
                <a:ea typeface="仿宋_GB2312" pitchFamily="49" charset="-122"/>
              </a:rPr>
              <a:t>线性表的特点</a:t>
            </a:r>
          </a:p>
          <a:p>
            <a:pPr marL="990600" lvl="1" indent="-533400">
              <a:spcBef>
                <a:spcPct val="20000"/>
              </a:spcBef>
              <a:buClr>
                <a:srgbClr val="006600"/>
              </a:buClr>
              <a:buSzPct val="80000"/>
              <a:buFont typeface="Wingdings" pitchFamily="2" charset="2"/>
              <a:buChar char="v"/>
              <a:defRPr/>
            </a:pPr>
            <a:r>
              <a:rPr lang="zh-CN" altLang="en-US" sz="3000" dirty="0">
                <a:solidFill>
                  <a:srgbClr val="000099"/>
                </a:solidFill>
                <a:ea typeface="仿宋_GB2312" pitchFamily="49" charset="-122"/>
              </a:rPr>
              <a:t>除第一个元素外，其他每一个元素有一个且仅有一个</a:t>
            </a:r>
            <a:r>
              <a:rPr lang="zh-CN" altLang="en-US" sz="3000" dirty="0">
                <a:solidFill>
                  <a:srgbClr val="CC0000"/>
                </a:solidFill>
                <a:ea typeface="仿宋_GB2312" pitchFamily="49" charset="-122"/>
              </a:rPr>
              <a:t>直接前驱</a:t>
            </a:r>
            <a:r>
              <a:rPr lang="zh-CN" altLang="en-US" sz="3000" dirty="0">
                <a:solidFill>
                  <a:srgbClr val="000099"/>
                </a:solidFill>
                <a:ea typeface="仿宋_GB2312" pitchFamily="49" charset="-122"/>
              </a:rPr>
              <a:t>。</a:t>
            </a:r>
          </a:p>
          <a:p>
            <a:pPr marL="990600" lvl="1" indent="-533400">
              <a:spcBef>
                <a:spcPct val="20000"/>
              </a:spcBef>
              <a:buClr>
                <a:srgbClr val="006600"/>
              </a:buClr>
              <a:buSzPct val="80000"/>
              <a:buFont typeface="Wingdings" pitchFamily="2" charset="2"/>
              <a:buChar char="v"/>
              <a:defRPr/>
            </a:pPr>
            <a:r>
              <a:rPr lang="zh-CN" altLang="en-US" sz="3000" dirty="0">
                <a:solidFill>
                  <a:srgbClr val="000099"/>
                </a:solidFill>
                <a:ea typeface="仿宋_GB2312" pitchFamily="49" charset="-122"/>
              </a:rPr>
              <a:t>除最后一个元素外，其他每一个元素有一个且仅有一个</a:t>
            </a:r>
            <a:r>
              <a:rPr lang="zh-CN" altLang="en-US" sz="3000" dirty="0">
                <a:solidFill>
                  <a:srgbClr val="CC0000"/>
                </a:solidFill>
                <a:ea typeface="仿宋_GB2312" pitchFamily="49" charset="-122"/>
              </a:rPr>
              <a:t>直接后继</a:t>
            </a:r>
            <a:r>
              <a:rPr lang="zh-CN" altLang="en-US" sz="3000" dirty="0">
                <a:solidFill>
                  <a:srgbClr val="000099"/>
                </a:solidFill>
                <a:ea typeface="仿宋_GB2312" pitchFamily="49" charset="-122"/>
              </a:rPr>
              <a:t>。</a:t>
            </a:r>
          </a:p>
          <a:p>
            <a:pPr marL="990600" lvl="1" indent="-533400">
              <a:spcBef>
                <a:spcPct val="20000"/>
              </a:spcBef>
              <a:buClr>
                <a:srgbClr val="006600"/>
              </a:buClr>
              <a:buSzPct val="80000"/>
              <a:buFont typeface="Wingdings" pitchFamily="2" charset="2"/>
              <a:buChar char="v"/>
              <a:defRPr/>
            </a:pPr>
            <a:endParaRPr lang="zh-CN" altLang="en-US" sz="3000" dirty="0">
              <a:solidFill>
                <a:srgbClr val="000099"/>
              </a:solidFill>
              <a:effectLst>
                <a:outerShdw blurRad="38100" dist="38100" dir="2700000" algn="tl">
                  <a:srgbClr val="C0C0C0"/>
                </a:outerShdw>
              </a:effectLst>
              <a:ea typeface="仿宋_GB2312" pitchFamily="49" charset="-122"/>
            </a:endParaRPr>
          </a:p>
          <a:p>
            <a:pPr marL="990600" lvl="1" indent="-533400">
              <a:spcBef>
                <a:spcPct val="20000"/>
              </a:spcBef>
              <a:buClr>
                <a:srgbClr val="006600"/>
              </a:buClr>
              <a:buSzPct val="80000"/>
              <a:buFont typeface="Wingdings" pitchFamily="2" charset="2"/>
              <a:buChar char="v"/>
              <a:defRPr/>
            </a:pPr>
            <a:endParaRPr lang="zh-CN" altLang="en-US" sz="3000" dirty="0">
              <a:solidFill>
                <a:srgbClr val="000099"/>
              </a:solidFill>
              <a:effectLst>
                <a:outerShdw blurRad="38100" dist="38100" dir="2700000" algn="tl">
                  <a:srgbClr val="C0C0C0"/>
                </a:outerShdw>
              </a:effectLst>
              <a:ea typeface="仿宋_GB2312" pitchFamily="49" charset="-122"/>
            </a:endParaRPr>
          </a:p>
          <a:p>
            <a:pPr marL="990600" lvl="1" indent="-533400">
              <a:lnSpc>
                <a:spcPct val="105000"/>
              </a:lnSpc>
              <a:spcBef>
                <a:spcPct val="20000"/>
              </a:spcBef>
              <a:buClr>
                <a:srgbClr val="006600"/>
              </a:buClr>
              <a:buSzPct val="80000"/>
              <a:buFont typeface="Wingdings" pitchFamily="2" charset="2"/>
              <a:buChar char="v"/>
              <a:defRPr/>
            </a:pPr>
            <a:r>
              <a:rPr lang="zh-CN" altLang="en-US" sz="3000" dirty="0">
                <a:solidFill>
                  <a:srgbClr val="000099"/>
                </a:solidFill>
                <a:latin typeface="仿宋_GB2312" pitchFamily="49" charset="-122"/>
                <a:ea typeface="仿宋_GB2312" pitchFamily="49" charset="-122"/>
              </a:rPr>
              <a:t>直接前驱和直接后继描述了结点之间的逻辑关系（即邻接关系）。</a:t>
            </a:r>
            <a:r>
              <a:rPr lang="zh-CN" altLang="en-US" sz="3000" dirty="0">
                <a:solidFill>
                  <a:srgbClr val="000099"/>
                </a:solidFill>
                <a:effectLst>
                  <a:outerShdw blurRad="38100" dist="38100" dir="2700000" algn="tl">
                    <a:srgbClr val="C0C0C0"/>
                  </a:outerShdw>
                </a:effectLst>
                <a:ea typeface="仿宋_GB2312" pitchFamily="49" charset="-122"/>
              </a:rPr>
              <a:t> </a:t>
            </a:r>
            <a:endParaRPr lang="zh-CN" altLang="en-US" sz="3000" dirty="0">
              <a:solidFill>
                <a:srgbClr val="000099"/>
              </a:solidFill>
              <a:ea typeface="仿宋_GB2312" pitchFamily="49" charset="-122"/>
            </a:endParaRPr>
          </a:p>
          <a:p>
            <a:pPr marL="609600" indent="-609600">
              <a:spcBef>
                <a:spcPct val="20000"/>
              </a:spcBef>
              <a:buClr>
                <a:schemeClr val="bg2"/>
              </a:buClr>
              <a:buSzPct val="75000"/>
              <a:buFont typeface="Wingdings" pitchFamily="2" charset="2"/>
              <a:buChar char="n"/>
              <a:defRPr/>
            </a:pPr>
            <a:endParaRPr lang="en-US" altLang="zh-CN" sz="3200" dirty="0"/>
          </a:p>
        </p:txBody>
      </p:sp>
      <p:grpSp>
        <p:nvGrpSpPr>
          <p:cNvPr id="7172" name="Group 22"/>
          <p:cNvGrpSpPr>
            <a:grpSpLocks/>
          </p:cNvGrpSpPr>
          <p:nvPr/>
        </p:nvGrpSpPr>
        <p:grpSpPr bwMode="auto">
          <a:xfrm>
            <a:off x="1409700" y="3497263"/>
            <a:ext cx="6705600" cy="717550"/>
            <a:chOff x="720" y="2812"/>
            <a:chExt cx="4224" cy="452"/>
          </a:xfrm>
        </p:grpSpPr>
        <p:sp>
          <p:nvSpPr>
            <p:cNvPr id="7173" name="Oval 4"/>
            <p:cNvSpPr>
              <a:spLocks noChangeArrowheads="1"/>
            </p:cNvSpPr>
            <p:nvPr/>
          </p:nvSpPr>
          <p:spPr bwMode="auto">
            <a:xfrm>
              <a:off x="720" y="2880"/>
              <a:ext cx="384" cy="384"/>
            </a:xfrm>
            <a:prstGeom prst="ellipse">
              <a:avLst/>
            </a:prstGeom>
            <a:gradFill rotWithShape="0">
              <a:gsLst>
                <a:gs pos="0">
                  <a:srgbClr val="CCFF99"/>
                </a:gs>
                <a:gs pos="100000">
                  <a:srgbClr val="5E7647"/>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9525">
                  <a:solidFill>
                    <a:schemeClr val="accent1"/>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174" name="AutoShape 5"/>
            <p:cNvSpPr>
              <a:spLocks noChangeArrowheads="1"/>
            </p:cNvSpPr>
            <p:nvPr/>
          </p:nvSpPr>
          <p:spPr bwMode="auto">
            <a:xfrm>
              <a:off x="1104" y="3003"/>
              <a:ext cx="384" cy="96"/>
            </a:xfrm>
            <a:prstGeom prst="leftRightArrow">
              <a:avLst>
                <a:gd name="adj1" fmla="val 50000"/>
                <a:gd name="adj2" fmla="val 80000"/>
              </a:avLst>
            </a:prstGeom>
            <a:solidFill>
              <a:srgbClr val="008000"/>
            </a:solidFill>
            <a:ln w="9525">
              <a:solidFill>
                <a:schemeClr val="accent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a:solidFill>
                  <a:srgbClr val="FF7C80"/>
                </a:solidFill>
              </a:endParaRPr>
            </a:p>
          </p:txBody>
        </p:sp>
        <p:sp>
          <p:nvSpPr>
            <p:cNvPr id="7175" name="Oval 6"/>
            <p:cNvSpPr>
              <a:spLocks noChangeArrowheads="1"/>
            </p:cNvSpPr>
            <p:nvPr/>
          </p:nvSpPr>
          <p:spPr bwMode="auto">
            <a:xfrm>
              <a:off x="1488" y="2880"/>
              <a:ext cx="384" cy="384"/>
            </a:xfrm>
            <a:prstGeom prst="ellipse">
              <a:avLst/>
            </a:prstGeom>
            <a:gradFill rotWithShape="0">
              <a:gsLst>
                <a:gs pos="0">
                  <a:srgbClr val="CCFF99"/>
                </a:gs>
                <a:gs pos="100000">
                  <a:srgbClr val="5E7647"/>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9525">
                  <a:solidFill>
                    <a:schemeClr val="accent1"/>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176" name="AutoShape 7"/>
            <p:cNvSpPr>
              <a:spLocks noChangeArrowheads="1"/>
            </p:cNvSpPr>
            <p:nvPr/>
          </p:nvSpPr>
          <p:spPr bwMode="auto">
            <a:xfrm>
              <a:off x="1872" y="3003"/>
              <a:ext cx="384" cy="96"/>
            </a:xfrm>
            <a:prstGeom prst="leftRightArrow">
              <a:avLst>
                <a:gd name="adj1" fmla="val 50000"/>
                <a:gd name="adj2" fmla="val 80000"/>
              </a:avLst>
            </a:prstGeom>
            <a:solidFill>
              <a:srgbClr val="008000"/>
            </a:solidFill>
            <a:ln w="9525">
              <a:solidFill>
                <a:schemeClr val="accent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a:solidFill>
                  <a:srgbClr val="FF7C80"/>
                </a:solidFill>
              </a:endParaRPr>
            </a:p>
          </p:txBody>
        </p:sp>
        <p:sp>
          <p:nvSpPr>
            <p:cNvPr id="7177" name="Oval 8"/>
            <p:cNvSpPr>
              <a:spLocks noChangeArrowheads="1"/>
            </p:cNvSpPr>
            <p:nvPr/>
          </p:nvSpPr>
          <p:spPr bwMode="auto">
            <a:xfrm>
              <a:off x="2256" y="2880"/>
              <a:ext cx="384" cy="384"/>
            </a:xfrm>
            <a:prstGeom prst="ellipse">
              <a:avLst/>
            </a:prstGeom>
            <a:gradFill rotWithShape="0">
              <a:gsLst>
                <a:gs pos="0">
                  <a:srgbClr val="CCFF99"/>
                </a:gs>
                <a:gs pos="100000">
                  <a:srgbClr val="5E7647"/>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9525">
                  <a:solidFill>
                    <a:schemeClr val="accent1"/>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178" name="AutoShape 9"/>
            <p:cNvSpPr>
              <a:spLocks noChangeArrowheads="1"/>
            </p:cNvSpPr>
            <p:nvPr/>
          </p:nvSpPr>
          <p:spPr bwMode="auto">
            <a:xfrm>
              <a:off x="2640" y="3003"/>
              <a:ext cx="384" cy="96"/>
            </a:xfrm>
            <a:prstGeom prst="leftRightArrow">
              <a:avLst>
                <a:gd name="adj1" fmla="val 50000"/>
                <a:gd name="adj2" fmla="val 80000"/>
              </a:avLst>
            </a:prstGeom>
            <a:solidFill>
              <a:srgbClr val="008000"/>
            </a:solidFill>
            <a:ln w="9525">
              <a:solidFill>
                <a:schemeClr val="accent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a:solidFill>
                  <a:srgbClr val="FF7C80"/>
                </a:solidFill>
              </a:endParaRPr>
            </a:p>
          </p:txBody>
        </p:sp>
        <p:sp>
          <p:nvSpPr>
            <p:cNvPr id="7179" name="Oval 10"/>
            <p:cNvSpPr>
              <a:spLocks noChangeArrowheads="1"/>
            </p:cNvSpPr>
            <p:nvPr/>
          </p:nvSpPr>
          <p:spPr bwMode="auto">
            <a:xfrm>
              <a:off x="3024" y="2880"/>
              <a:ext cx="384" cy="384"/>
            </a:xfrm>
            <a:prstGeom prst="ellipse">
              <a:avLst/>
            </a:prstGeom>
            <a:gradFill rotWithShape="0">
              <a:gsLst>
                <a:gs pos="0">
                  <a:srgbClr val="CCFF99"/>
                </a:gs>
                <a:gs pos="100000">
                  <a:srgbClr val="5E7647"/>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9525">
                  <a:solidFill>
                    <a:schemeClr val="accent1"/>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180" name="AutoShape 11"/>
            <p:cNvSpPr>
              <a:spLocks noChangeArrowheads="1"/>
            </p:cNvSpPr>
            <p:nvPr/>
          </p:nvSpPr>
          <p:spPr bwMode="auto">
            <a:xfrm>
              <a:off x="3408" y="3003"/>
              <a:ext cx="384" cy="96"/>
            </a:xfrm>
            <a:prstGeom prst="leftRightArrow">
              <a:avLst>
                <a:gd name="adj1" fmla="val 50000"/>
                <a:gd name="adj2" fmla="val 80000"/>
              </a:avLst>
            </a:prstGeom>
            <a:solidFill>
              <a:srgbClr val="008000"/>
            </a:solidFill>
            <a:ln w="9525">
              <a:solidFill>
                <a:schemeClr val="accent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a:solidFill>
                  <a:srgbClr val="FF7C80"/>
                </a:solidFill>
              </a:endParaRPr>
            </a:p>
          </p:txBody>
        </p:sp>
        <p:sp>
          <p:nvSpPr>
            <p:cNvPr id="7181" name="Oval 12"/>
            <p:cNvSpPr>
              <a:spLocks noChangeArrowheads="1"/>
            </p:cNvSpPr>
            <p:nvPr/>
          </p:nvSpPr>
          <p:spPr bwMode="auto">
            <a:xfrm>
              <a:off x="3792" y="2880"/>
              <a:ext cx="384" cy="384"/>
            </a:xfrm>
            <a:prstGeom prst="ellipse">
              <a:avLst/>
            </a:prstGeom>
            <a:gradFill rotWithShape="0">
              <a:gsLst>
                <a:gs pos="0">
                  <a:srgbClr val="CCFF99"/>
                </a:gs>
                <a:gs pos="100000">
                  <a:srgbClr val="5E7647"/>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9525">
                  <a:solidFill>
                    <a:schemeClr val="accent1"/>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182" name="AutoShape 13"/>
            <p:cNvSpPr>
              <a:spLocks noChangeArrowheads="1"/>
            </p:cNvSpPr>
            <p:nvPr/>
          </p:nvSpPr>
          <p:spPr bwMode="auto">
            <a:xfrm>
              <a:off x="4176" y="3003"/>
              <a:ext cx="384" cy="96"/>
            </a:xfrm>
            <a:prstGeom prst="leftRightArrow">
              <a:avLst>
                <a:gd name="adj1" fmla="val 50000"/>
                <a:gd name="adj2" fmla="val 80000"/>
              </a:avLst>
            </a:prstGeom>
            <a:solidFill>
              <a:srgbClr val="008000"/>
            </a:solidFill>
            <a:ln w="9525">
              <a:solidFill>
                <a:schemeClr val="accent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a:solidFill>
                  <a:srgbClr val="FF7C80"/>
                </a:solidFill>
              </a:endParaRPr>
            </a:p>
          </p:txBody>
        </p:sp>
        <p:sp>
          <p:nvSpPr>
            <p:cNvPr id="7183" name="Oval 14"/>
            <p:cNvSpPr>
              <a:spLocks noChangeArrowheads="1"/>
            </p:cNvSpPr>
            <p:nvPr/>
          </p:nvSpPr>
          <p:spPr bwMode="auto">
            <a:xfrm>
              <a:off x="4560" y="2880"/>
              <a:ext cx="384" cy="384"/>
            </a:xfrm>
            <a:prstGeom prst="ellipse">
              <a:avLst/>
            </a:prstGeom>
            <a:gradFill rotWithShape="0">
              <a:gsLst>
                <a:gs pos="0">
                  <a:srgbClr val="CCFF99"/>
                </a:gs>
                <a:gs pos="100000">
                  <a:srgbClr val="5E7647"/>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9525">
                  <a:solidFill>
                    <a:schemeClr val="accent1"/>
                  </a:solidFill>
                  <a:round/>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184" name="Text Box 15"/>
            <p:cNvSpPr txBox="1">
              <a:spLocks noChangeArrowheads="1"/>
            </p:cNvSpPr>
            <p:nvPr/>
          </p:nvSpPr>
          <p:spPr bwMode="auto">
            <a:xfrm>
              <a:off x="748" y="2812"/>
              <a:ext cx="3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i="1"/>
                <a:t>a</a:t>
              </a:r>
              <a:r>
                <a:rPr lang="en-US" altLang="zh-CN" sz="3600" baseline="-25000"/>
                <a:t>1</a:t>
              </a:r>
              <a:endParaRPr lang="en-US" altLang="zh-CN"/>
            </a:p>
          </p:txBody>
        </p:sp>
        <p:sp>
          <p:nvSpPr>
            <p:cNvPr id="7185" name="Text Box 16"/>
            <p:cNvSpPr txBox="1">
              <a:spLocks noChangeArrowheads="1"/>
            </p:cNvSpPr>
            <p:nvPr/>
          </p:nvSpPr>
          <p:spPr bwMode="auto">
            <a:xfrm>
              <a:off x="1488" y="2812"/>
              <a:ext cx="3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i="1"/>
                <a:t>a</a:t>
              </a:r>
              <a:r>
                <a:rPr lang="en-US" altLang="zh-CN" sz="3600" baseline="-25000"/>
                <a:t>2</a:t>
              </a:r>
              <a:endParaRPr lang="en-US" altLang="zh-CN"/>
            </a:p>
          </p:txBody>
        </p:sp>
        <p:sp>
          <p:nvSpPr>
            <p:cNvPr id="7186" name="Text Box 17"/>
            <p:cNvSpPr txBox="1">
              <a:spLocks noChangeArrowheads="1"/>
            </p:cNvSpPr>
            <p:nvPr/>
          </p:nvSpPr>
          <p:spPr bwMode="auto">
            <a:xfrm>
              <a:off x="2284" y="2812"/>
              <a:ext cx="3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i="1"/>
                <a:t>a</a:t>
              </a:r>
              <a:r>
                <a:rPr lang="en-US" altLang="zh-CN" sz="3600" baseline="-25000"/>
                <a:t>3</a:t>
              </a:r>
              <a:endParaRPr lang="en-US" altLang="zh-CN"/>
            </a:p>
          </p:txBody>
        </p:sp>
        <p:sp>
          <p:nvSpPr>
            <p:cNvPr id="7187" name="Text Box 18"/>
            <p:cNvSpPr txBox="1">
              <a:spLocks noChangeArrowheads="1"/>
            </p:cNvSpPr>
            <p:nvPr/>
          </p:nvSpPr>
          <p:spPr bwMode="auto">
            <a:xfrm>
              <a:off x="3024" y="2812"/>
              <a:ext cx="3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i="1"/>
                <a:t>a</a:t>
              </a:r>
              <a:r>
                <a:rPr lang="en-US" altLang="zh-CN" sz="3600" baseline="-25000"/>
                <a:t>4</a:t>
              </a:r>
              <a:endParaRPr lang="en-US" altLang="zh-CN"/>
            </a:p>
          </p:txBody>
        </p:sp>
        <p:sp>
          <p:nvSpPr>
            <p:cNvPr id="7188" name="Text Box 19"/>
            <p:cNvSpPr txBox="1">
              <a:spLocks noChangeArrowheads="1"/>
            </p:cNvSpPr>
            <p:nvPr/>
          </p:nvSpPr>
          <p:spPr bwMode="auto">
            <a:xfrm>
              <a:off x="3792" y="2812"/>
              <a:ext cx="3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i="1"/>
                <a:t>a</a:t>
              </a:r>
              <a:r>
                <a:rPr lang="en-US" altLang="zh-CN" sz="3600" baseline="-25000"/>
                <a:t>5</a:t>
              </a:r>
              <a:endParaRPr lang="en-US" altLang="zh-CN"/>
            </a:p>
          </p:txBody>
        </p:sp>
        <p:sp>
          <p:nvSpPr>
            <p:cNvPr id="7189" name="Text Box 20"/>
            <p:cNvSpPr txBox="1">
              <a:spLocks noChangeArrowheads="1"/>
            </p:cNvSpPr>
            <p:nvPr/>
          </p:nvSpPr>
          <p:spPr bwMode="auto">
            <a:xfrm>
              <a:off x="4560" y="2812"/>
              <a:ext cx="35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i="1"/>
                <a:t>a</a:t>
              </a:r>
              <a:r>
                <a:rPr lang="en-US" altLang="zh-CN" sz="3600" baseline="-25000"/>
                <a:t>6</a:t>
              </a:r>
              <a:endParaRPr lang="en-US" altLang="zh-CN"/>
            </a:p>
          </p:txBody>
        </p:sp>
      </p:gr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76213837-294C-480E-B7E3-AEBB3A68FCAD}" type="slidenum">
              <a:rPr lang="en-US" altLang="zh-CN" sz="1400" smtClean="0"/>
              <a:pPr algn="ctr" eaLnBrk="1" hangingPunct="1"/>
              <a:t>29</a:t>
            </a:fld>
            <a:endParaRPr lang="en-US" altLang="zh-CN" sz="1400" smtClean="0"/>
          </a:p>
        </p:txBody>
      </p:sp>
      <p:sp>
        <p:nvSpPr>
          <p:cNvPr id="8195" name="Rectangle 2"/>
          <p:cNvSpPr>
            <a:spLocks noGrp="1" noRot="1" noChangeArrowheads="1"/>
          </p:cNvSpPr>
          <p:nvPr>
            <p:ph type="title"/>
          </p:nvPr>
        </p:nvSpPr>
        <p:spPr>
          <a:xfrm>
            <a:off x="381000" y="381000"/>
            <a:ext cx="8534400" cy="914400"/>
          </a:xfrm>
          <a:solidFill>
            <a:schemeClr val="bg1"/>
          </a:solidFill>
        </p:spPr>
        <p:txBody>
          <a:bodyPr/>
          <a:lstStyle/>
          <a:p>
            <a:r>
              <a:rPr lang="zh-CN" altLang="en-US" smtClean="0">
                <a:solidFill>
                  <a:schemeClr val="tx1"/>
                </a:solidFill>
                <a:ea typeface="楷体_GB2312" pitchFamily="49" charset="-122"/>
              </a:rPr>
              <a:t>例</a:t>
            </a:r>
            <a:r>
              <a:rPr lang="zh-CN" altLang="en-US" sz="4000" smtClean="0">
                <a:solidFill>
                  <a:schemeClr val="tx1"/>
                </a:solidFill>
                <a:ea typeface="楷体_GB2312" pitchFamily="49" charset="-122"/>
              </a:rPr>
              <a:t>    分析</a:t>
            </a:r>
            <a:r>
              <a:rPr lang="en-US" altLang="zh-CN" sz="4000" smtClean="0">
                <a:solidFill>
                  <a:schemeClr val="tx1"/>
                </a:solidFill>
                <a:ea typeface="楷体_GB2312" pitchFamily="49" charset="-122"/>
              </a:rPr>
              <a:t>26 </a:t>
            </a:r>
            <a:r>
              <a:rPr lang="zh-CN" altLang="en-US" sz="4000" smtClean="0">
                <a:solidFill>
                  <a:schemeClr val="tx1"/>
                </a:solidFill>
                <a:ea typeface="楷体_GB2312" pitchFamily="49" charset="-122"/>
              </a:rPr>
              <a:t>个英文字母组成的字母表</a:t>
            </a:r>
          </a:p>
        </p:txBody>
      </p:sp>
      <p:sp>
        <p:nvSpPr>
          <p:cNvPr id="8196" name="Rectangle 3"/>
          <p:cNvSpPr>
            <a:spLocks noGrp="1" noChangeArrowheads="1"/>
          </p:cNvSpPr>
          <p:nvPr>
            <p:ph type="body" idx="1"/>
          </p:nvPr>
        </p:nvSpPr>
        <p:spPr>
          <a:xfrm>
            <a:off x="838200" y="2286000"/>
            <a:ext cx="7467600" cy="565150"/>
          </a:xfrm>
        </p:spPr>
        <p:txBody>
          <a:bodyPr/>
          <a:lstStyle/>
          <a:p>
            <a:pPr>
              <a:lnSpc>
                <a:spcPct val="80000"/>
              </a:lnSpc>
              <a:buFont typeface="Wingdings" pitchFamily="2" charset="2"/>
              <a:buNone/>
            </a:pPr>
            <a:r>
              <a:rPr lang="en-US" altLang="zh-CN" sz="2800" smtClean="0">
                <a:latin typeface="Arial Unicode MS" pitchFamily="34" charset="-122"/>
                <a:ea typeface="Arial Unicode MS" pitchFamily="34" charset="-122"/>
                <a:cs typeface="Arial Unicode MS" pitchFamily="34" charset="-122"/>
              </a:rPr>
              <a:t>    </a:t>
            </a:r>
            <a:r>
              <a:rPr lang="zh-CN" altLang="en-US" smtClean="0">
                <a:latin typeface="Arial Unicode MS" pitchFamily="34" charset="-122"/>
                <a:ea typeface="Arial Unicode MS" pitchFamily="34" charset="-122"/>
                <a:cs typeface="Arial Unicode MS" pitchFamily="34" charset="-122"/>
              </a:rPr>
              <a:t>（ </a:t>
            </a:r>
            <a:r>
              <a:rPr lang="en-US" altLang="zh-CN" smtClean="0">
                <a:latin typeface="Arial Unicode MS" pitchFamily="34" charset="-122"/>
                <a:ea typeface="Arial Unicode MS" pitchFamily="34" charset="-122"/>
                <a:cs typeface="Arial Unicode MS" pitchFamily="34" charset="-122"/>
              </a:rPr>
              <a:t>A,  B,  C,  D, ……  ,  Z</a:t>
            </a:r>
            <a:r>
              <a:rPr lang="zh-CN" altLang="en-US" smtClean="0">
                <a:latin typeface="Arial Unicode MS" pitchFamily="34" charset="-122"/>
                <a:ea typeface="Arial Unicode MS" pitchFamily="34" charset="-122"/>
                <a:cs typeface="Arial Unicode MS" pitchFamily="34" charset="-122"/>
              </a:rPr>
              <a:t>）</a:t>
            </a:r>
          </a:p>
        </p:txBody>
      </p:sp>
      <p:sp>
        <p:nvSpPr>
          <p:cNvPr id="234500" name="Rectangle 4"/>
          <p:cNvSpPr>
            <a:spLocks noChangeArrowheads="1"/>
          </p:cNvSpPr>
          <p:nvPr/>
        </p:nvSpPr>
        <p:spPr bwMode="auto">
          <a:xfrm>
            <a:off x="609600" y="3276600"/>
            <a:ext cx="8153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zh-CN" altLang="en-US" sz="3200">
                <a:ea typeface="楷体_GB2312" pitchFamily="49" charset="-122"/>
              </a:rPr>
              <a:t>这个字母表就是一种线性表。</a:t>
            </a:r>
          </a:p>
          <a:p>
            <a:pPr eaLnBrk="1" hangingPunct="1">
              <a:spcBef>
                <a:spcPct val="50000"/>
              </a:spcBef>
            </a:pPr>
            <a:r>
              <a:rPr lang="zh-CN" altLang="en-US" sz="3200">
                <a:ea typeface="楷体_GB2312" pitchFamily="49" charset="-122"/>
              </a:rPr>
              <a:t>数据元素是单个字母</a:t>
            </a:r>
            <a:r>
              <a:rPr lang="en-US" altLang="zh-CN" sz="3200">
                <a:ea typeface="楷体_GB2312" pitchFamily="49" charset="-122"/>
              </a:rPr>
              <a:t>;     </a:t>
            </a:r>
            <a:r>
              <a:rPr lang="zh-CN" altLang="en-US" sz="3200">
                <a:ea typeface="楷体_GB2312" pitchFamily="49" charset="-122"/>
              </a:rPr>
              <a:t>元素间关系是线性</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4500"/>
                                        </p:tgtEl>
                                        <p:attrNameLst>
                                          <p:attrName>style.visibility</p:attrName>
                                        </p:attrNameLst>
                                      </p:cBhvr>
                                      <p:to>
                                        <p:strVal val="visible"/>
                                      </p:to>
                                    </p:set>
                                    <p:anim calcmode="lin" valueType="num">
                                      <p:cBhvr additive="base">
                                        <p:cTn id="7" dur="500" fill="hold"/>
                                        <p:tgtEl>
                                          <p:spTgt spid="234500"/>
                                        </p:tgtEl>
                                        <p:attrNameLst>
                                          <p:attrName>ppt_x</p:attrName>
                                        </p:attrNameLst>
                                      </p:cBhvr>
                                      <p:tavLst>
                                        <p:tav tm="0">
                                          <p:val>
                                            <p:strVal val="#ppt_x"/>
                                          </p:val>
                                        </p:tav>
                                        <p:tav tm="100000">
                                          <p:val>
                                            <p:strVal val="#ppt_x"/>
                                          </p:val>
                                        </p:tav>
                                      </p:tavLst>
                                    </p:anim>
                                    <p:anim calcmode="lin" valueType="num">
                                      <p:cBhvr additive="base">
                                        <p:cTn id="8" dur="500" fill="hold"/>
                                        <p:tgtEl>
                                          <p:spTgt spid="234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133600" y="609600"/>
            <a:ext cx="4648200" cy="9144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性能分析与度量</a:t>
            </a:r>
            <a:endParaRPr lang="zh-CN" altLang="en-US" smtClean="0">
              <a:solidFill>
                <a:schemeClr val="tx1"/>
              </a:solidFill>
              <a:ea typeface="仿宋_GB2312" pitchFamily="49" charset="-122"/>
            </a:endParaRPr>
          </a:p>
        </p:txBody>
      </p:sp>
      <p:sp>
        <p:nvSpPr>
          <p:cNvPr id="202755" name="Rectangle 3"/>
          <p:cNvSpPr>
            <a:spLocks noGrp="1" noChangeArrowheads="1"/>
          </p:cNvSpPr>
          <p:nvPr>
            <p:ph type="body" idx="1"/>
          </p:nvPr>
        </p:nvSpPr>
        <p:spPr>
          <a:xfrm>
            <a:off x="2971800" y="1828800"/>
            <a:ext cx="4495800" cy="4114800"/>
          </a:xfrm>
        </p:spPr>
        <p:txBody>
          <a:bodyPr/>
          <a:lstStyle/>
          <a:p>
            <a:pPr eaLnBrk="1" hangingPunct="1">
              <a:lnSpc>
                <a:spcPct val="110000"/>
              </a:lnSpc>
              <a:buClr>
                <a:srgbClr val="00CC00"/>
              </a:buClr>
              <a:buSzPct val="50000"/>
              <a:buFont typeface="Wingdings" pitchFamily="2" charset="2"/>
              <a:buChar char="u"/>
              <a:defRPr/>
            </a:pPr>
            <a:r>
              <a:rPr lang="zh-CN" altLang="en-US" sz="3700" b="1" dirty="0" smtClean="0">
                <a:effectLst>
                  <a:outerShdw blurRad="38100" dist="38100" dir="2700000" algn="tl">
                    <a:srgbClr val="C0C0C0"/>
                  </a:outerShdw>
                </a:effectLst>
                <a:ea typeface="仿宋_GB2312" pitchFamily="49" charset="-122"/>
                <a:hlinkClick r:id="rId2" action="ppaction://hlinksldjump"/>
              </a:rPr>
              <a:t>算法的性能标准</a:t>
            </a:r>
            <a:endParaRPr lang="zh-CN" altLang="en-US" sz="3700" b="1" dirty="0" smtClean="0">
              <a:effectLst>
                <a:outerShdw blurRad="38100" dist="38100" dir="2700000" algn="tl">
                  <a:srgbClr val="C0C0C0"/>
                </a:outerShdw>
              </a:effectLst>
              <a:ea typeface="仿宋_GB2312" pitchFamily="49" charset="-122"/>
            </a:endParaRPr>
          </a:p>
          <a:p>
            <a:pPr eaLnBrk="1" hangingPunct="1">
              <a:lnSpc>
                <a:spcPct val="110000"/>
              </a:lnSpc>
              <a:buClr>
                <a:srgbClr val="00CC00"/>
              </a:buClr>
              <a:buSzPct val="50000"/>
              <a:buFont typeface="Wingdings" pitchFamily="2" charset="2"/>
              <a:buChar char="u"/>
              <a:defRPr/>
            </a:pPr>
            <a:r>
              <a:rPr lang="zh-CN" altLang="en-US" sz="3700" b="1" dirty="0" smtClean="0">
                <a:effectLst>
                  <a:outerShdw blurRad="38100" dist="38100" dir="2700000" algn="tl">
                    <a:srgbClr val="C0C0C0"/>
                  </a:outerShdw>
                </a:effectLst>
                <a:ea typeface="仿宋_GB2312" pitchFamily="49" charset="-122"/>
                <a:hlinkClick r:id="rId3" action="ppaction://hlinksldjump"/>
              </a:rPr>
              <a:t>算法的后期测试</a:t>
            </a:r>
            <a:endParaRPr lang="zh-CN" altLang="en-US" sz="3700" b="1" dirty="0" smtClean="0">
              <a:effectLst>
                <a:outerShdw blurRad="38100" dist="38100" dir="2700000" algn="tl">
                  <a:srgbClr val="C0C0C0"/>
                </a:outerShdw>
              </a:effectLst>
              <a:ea typeface="仿宋_GB2312" pitchFamily="49" charset="-122"/>
            </a:endParaRPr>
          </a:p>
          <a:p>
            <a:pPr eaLnBrk="1" hangingPunct="1">
              <a:lnSpc>
                <a:spcPct val="110000"/>
              </a:lnSpc>
              <a:buClr>
                <a:srgbClr val="00CC00"/>
              </a:buClr>
              <a:buSzPct val="50000"/>
              <a:buFont typeface="Wingdings" pitchFamily="2" charset="2"/>
              <a:buChar char="u"/>
              <a:defRPr/>
            </a:pPr>
            <a:r>
              <a:rPr lang="zh-CN" altLang="en-US" sz="3700" b="1" dirty="0" smtClean="0">
                <a:effectLst>
                  <a:outerShdw blurRad="38100" dist="38100" dir="2700000" algn="tl">
                    <a:srgbClr val="C0C0C0"/>
                  </a:outerShdw>
                </a:effectLst>
                <a:ea typeface="仿宋_GB2312" pitchFamily="49" charset="-122"/>
                <a:hlinkClick r:id="rId4" action="ppaction://hlinksldjump"/>
              </a:rPr>
              <a:t>算法的事前估计</a:t>
            </a:r>
            <a:endParaRPr lang="zh-CN" altLang="en-US" b="1" dirty="0" smtClean="0">
              <a:ea typeface="仿宋_GB2312" pitchFamily="49" charset="-122"/>
            </a:endParaRPr>
          </a:p>
        </p:txBody>
      </p:sp>
      <p:sp>
        <p:nvSpPr>
          <p:cNvPr id="2" name="爆炸形 2 1"/>
          <p:cNvSpPr/>
          <p:nvPr/>
        </p:nvSpPr>
        <p:spPr bwMode="auto">
          <a:xfrm>
            <a:off x="467544" y="4653136"/>
            <a:ext cx="8496944" cy="1872208"/>
          </a:xfrm>
          <a:prstGeom prst="irregularSeal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重点</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：算法复杂度计算和上下限符号</a:t>
            </a:r>
          </a:p>
        </p:txBody>
      </p:sp>
    </p:spTree>
    <p:extLst>
      <p:ext uri="{BB962C8B-B14F-4D97-AF65-F5344CB8AC3E}">
        <p14:creationId xmlns:p14="http://schemas.microsoft.com/office/powerpoint/2010/main" val="1724179290"/>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fill="hold" nodeType="clickEffect">
                                  <p:stCondLst>
                                    <p:cond delay="0"/>
                                  </p:stCondLst>
                                  <p:childTnLst>
                                    <p:animClr clrSpc="hsl" dir="cw">
                                      <p:cBhvr override="childStyle">
                                        <p:cTn id="6" dur="500" fill="hold"/>
                                        <p:tgtEl>
                                          <p:spTgt spid="202755">
                                            <p:txEl>
                                              <p:pRg st="2" end="2"/>
                                            </p:txEl>
                                          </p:spTgt>
                                        </p:tgtEl>
                                        <p:attrNameLst>
                                          <p:attrName>style.color</p:attrName>
                                        </p:attrNameLst>
                                      </p:cBhvr>
                                      <p:by>
                                        <p:hsl h="-7200000" s="0" l="0"/>
                                      </p:by>
                                    </p:animClr>
                                    <p:animClr clrSpc="hsl" dir="cw">
                                      <p:cBhvr>
                                        <p:cTn id="7" dur="500" fill="hold"/>
                                        <p:tgtEl>
                                          <p:spTgt spid="202755">
                                            <p:txEl>
                                              <p:pRg st="2" end="2"/>
                                            </p:txEl>
                                          </p:spTgt>
                                        </p:tgtEl>
                                        <p:attrNameLst>
                                          <p:attrName>fillcolor</p:attrName>
                                        </p:attrNameLst>
                                      </p:cBhvr>
                                      <p:by>
                                        <p:hsl h="-7200000" s="0" l="0"/>
                                      </p:by>
                                    </p:animClr>
                                    <p:animClr clrSpc="hsl" dir="cw">
                                      <p:cBhvr>
                                        <p:cTn id="8" dur="500" fill="hold"/>
                                        <p:tgtEl>
                                          <p:spTgt spid="202755">
                                            <p:txEl>
                                              <p:pRg st="2" end="2"/>
                                            </p:txEl>
                                          </p:spTgt>
                                        </p:tgtEl>
                                        <p:attrNameLst>
                                          <p:attrName>stroke.color</p:attrName>
                                        </p:attrNameLst>
                                      </p:cBhvr>
                                      <p:by>
                                        <p:hsl h="-7200000" s="0" l="0"/>
                                      </p:by>
                                    </p:animClr>
                                    <p:set>
                                      <p:cBhvr>
                                        <p:cTn id="9" dur="500" fill="hold"/>
                                        <p:tgtEl>
                                          <p:spTgt spid="202755">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6FFE1B8C-02DE-43D4-9362-2D295D514499}" type="slidenum">
              <a:rPr lang="en-US" altLang="zh-CN" sz="1400" smtClean="0"/>
              <a:pPr algn="ctr" eaLnBrk="1" hangingPunct="1"/>
              <a:t>30</a:t>
            </a:fld>
            <a:endParaRPr lang="en-US" altLang="zh-CN" sz="1400" smtClean="0"/>
          </a:p>
        </p:txBody>
      </p:sp>
      <p:graphicFrame>
        <p:nvGraphicFramePr>
          <p:cNvPr id="235583" name="Group 63"/>
          <p:cNvGraphicFramePr>
            <a:graphicFrameLocks noGrp="1"/>
          </p:cNvGraphicFramePr>
          <p:nvPr/>
        </p:nvGraphicFramePr>
        <p:xfrm>
          <a:off x="76200" y="1143000"/>
          <a:ext cx="8915400" cy="3505200"/>
        </p:xfrm>
        <a:graphic>
          <a:graphicData uri="http://schemas.openxmlformats.org/drawingml/2006/table">
            <a:tbl>
              <a:tblPr/>
              <a:tblGrid>
                <a:gridCol w="2362200">
                  <a:extLst>
                    <a:ext uri="{9D8B030D-6E8A-4147-A177-3AD203B41FA5}">
                      <a16:colId xmlns:a16="http://schemas.microsoft.com/office/drawing/2014/main" val="20000"/>
                    </a:ext>
                  </a:extLst>
                </a:gridCol>
                <a:gridCol w="1412875">
                  <a:extLst>
                    <a:ext uri="{9D8B030D-6E8A-4147-A177-3AD203B41FA5}">
                      <a16:colId xmlns:a16="http://schemas.microsoft.com/office/drawing/2014/main" val="20001"/>
                    </a:ext>
                  </a:extLst>
                </a:gridCol>
                <a:gridCol w="1176338">
                  <a:extLst>
                    <a:ext uri="{9D8B030D-6E8A-4147-A177-3AD203B41FA5}">
                      <a16:colId xmlns:a16="http://schemas.microsoft.com/office/drawing/2014/main" val="20002"/>
                    </a:ext>
                  </a:extLst>
                </a:gridCol>
                <a:gridCol w="1220787">
                  <a:extLst>
                    <a:ext uri="{9D8B030D-6E8A-4147-A177-3AD203B41FA5}">
                      <a16:colId xmlns:a16="http://schemas.microsoft.com/office/drawing/2014/main" val="20003"/>
                    </a:ext>
                  </a:extLst>
                </a:gridCol>
                <a:gridCol w="2743200">
                  <a:extLst>
                    <a:ext uri="{9D8B030D-6E8A-4147-A177-3AD203B41FA5}">
                      <a16:colId xmlns:a16="http://schemas.microsoft.com/office/drawing/2014/main" val="20004"/>
                    </a:ext>
                  </a:extLst>
                </a:gridCol>
              </a:tblGrid>
              <a:tr h="762000">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rgbClr val="CC3300"/>
                          </a:solidFill>
                          <a:effectLst>
                            <a:outerShdw blurRad="38100" dist="38100" dir="2700000" algn="tl">
                              <a:srgbClr val="000000"/>
                            </a:outerShdw>
                          </a:effectLst>
                          <a:latin typeface="黑体" pitchFamily="2" charset="-122"/>
                          <a:ea typeface="黑体" pitchFamily="2" charset="-122"/>
                        </a:rPr>
                        <a:t>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rgbClr val="CC3300"/>
                          </a:solidFill>
                          <a:effectLst>
                            <a:outerShdw blurRad="38100" dist="38100" dir="2700000" algn="tl">
                              <a:srgbClr val="000000"/>
                            </a:outerShdw>
                          </a:effectLst>
                          <a:latin typeface="黑体" pitchFamily="2" charset="-122"/>
                          <a:ea typeface="黑体" pitchFamily="2" charset="-122"/>
                        </a:rPr>
                        <a:t>姓名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rgbClr val="CC3300"/>
                          </a:solidFill>
                          <a:effectLst>
                            <a:outerShdw blurRad="38100" dist="38100" dir="2700000" algn="tl">
                              <a:srgbClr val="000000"/>
                            </a:outerShdw>
                          </a:effectLst>
                          <a:latin typeface="黑体" pitchFamily="2" charset="-122"/>
                          <a:ea typeface="黑体" pitchFamily="2" charset="-122"/>
                        </a:rPr>
                        <a:t>性别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rgbClr val="CC3300"/>
                          </a:solidFill>
                          <a:effectLst>
                            <a:outerShdw blurRad="38100" dist="38100" dir="2700000" algn="tl">
                              <a:srgbClr val="000000"/>
                            </a:outerShdw>
                          </a:effectLst>
                          <a:latin typeface="黑体" pitchFamily="2" charset="-122"/>
                          <a:ea typeface="黑体" pitchFamily="2" charset="-122"/>
                        </a:rPr>
                        <a:t>年龄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rgbClr val="CC3300"/>
                          </a:solidFill>
                          <a:effectLst>
                            <a:outerShdw blurRad="38100" dist="38100" dir="2700000" algn="tl">
                              <a:srgbClr val="000000"/>
                            </a:outerShdw>
                          </a:effectLst>
                          <a:latin typeface="黑体" pitchFamily="2" charset="-122"/>
                          <a:ea typeface="黑体" pitchFamily="2" charset="-122"/>
                        </a:rPr>
                        <a:t>班级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extLst>
                  <a:ext uri="{0D108BD9-81ED-4DB2-BD59-A6C34878D82A}">
                    <a16:rowId xmlns:a16="http://schemas.microsoft.com/office/drawing/2014/main" val="10000"/>
                  </a:ext>
                </a:extLst>
              </a:tr>
              <a:tr h="609600">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2001011810205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于春梅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   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2001</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级电信</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016</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2001011810260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何仕鹏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   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2001</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级电信</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017</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5288">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2001011810284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王   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   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2001</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级通信</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011</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3"/>
                  </a:ext>
                </a:extLst>
              </a:tr>
              <a:tr h="414338">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2001011810360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王亚武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   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2001</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级通信</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012</a:t>
                      </a: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黑体" pitchFamily="2" charset="-122"/>
                        </a:rPr>
                        <a:t>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28625">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32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rPr>
                        <a:t>   </a:t>
                      </a:r>
                      <a:r>
                        <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1" fontAlgn="b"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黑体" pitchFamily="2" charset="-122"/>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5"/>
                  </a:ext>
                </a:extLst>
              </a:tr>
            </a:tbl>
          </a:graphicData>
        </a:graphic>
      </p:graphicFrame>
      <p:sp>
        <p:nvSpPr>
          <p:cNvPr id="9263" name="Text Box 58"/>
          <p:cNvSpPr txBox="1">
            <a:spLocks noChangeArrowheads="1"/>
          </p:cNvSpPr>
          <p:nvPr/>
        </p:nvSpPr>
        <p:spPr bwMode="auto">
          <a:xfrm>
            <a:off x="762000" y="381000"/>
            <a:ext cx="6384925" cy="57943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r>
              <a:rPr lang="zh-CN" altLang="en-US" sz="3200">
                <a:solidFill>
                  <a:srgbClr val="FFFF00"/>
                </a:solidFill>
                <a:ea typeface="楷体_GB2312" pitchFamily="49" charset="-122"/>
              </a:rPr>
              <a:t>例    分析学生情况登记表</a:t>
            </a:r>
          </a:p>
        </p:txBody>
      </p:sp>
      <p:sp>
        <p:nvSpPr>
          <p:cNvPr id="9264" name="Rectangle 59"/>
          <p:cNvSpPr>
            <a:spLocks noChangeArrowheads="1"/>
          </p:cNvSpPr>
          <p:nvPr/>
        </p:nvSpPr>
        <p:spPr bwMode="auto">
          <a:xfrm>
            <a:off x="685800" y="4953000"/>
            <a:ext cx="8066088"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80000"/>
              </a:lnSpc>
              <a:spcBef>
                <a:spcPct val="20000"/>
              </a:spcBef>
            </a:pPr>
            <a:r>
              <a:rPr lang="zh-CN" altLang="en-US" sz="2800">
                <a:ea typeface="楷体_GB2312" pitchFamily="49" charset="-122"/>
              </a:rPr>
              <a:t>上述登记表也是一个线性表。</a:t>
            </a:r>
          </a:p>
          <a:p>
            <a:pPr eaLnBrk="1" hangingPunct="1">
              <a:lnSpc>
                <a:spcPct val="80000"/>
              </a:lnSpc>
              <a:spcBef>
                <a:spcPct val="20000"/>
              </a:spcBef>
            </a:pPr>
            <a:r>
              <a:rPr lang="zh-CN" altLang="en-US" sz="2800">
                <a:ea typeface="楷体_GB2312" pitchFamily="49" charset="-122"/>
              </a:rPr>
              <a:t>一个数据元素由若干个数据项组成，该数据元素</a:t>
            </a:r>
          </a:p>
          <a:p>
            <a:pPr eaLnBrk="1" hangingPunct="1">
              <a:lnSpc>
                <a:spcPct val="80000"/>
              </a:lnSpc>
              <a:spcBef>
                <a:spcPct val="20000"/>
              </a:spcBef>
            </a:pPr>
            <a:r>
              <a:rPr lang="zh-CN" altLang="en-US" sz="2800">
                <a:ea typeface="楷体_GB2312" pitchFamily="49" charset="-122"/>
              </a:rPr>
              <a:t>也称为记录。</a:t>
            </a:r>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5302815-BAE9-4DEE-8B0A-99480664BEB5}" type="slidenum">
              <a:rPr lang="en-US" altLang="zh-CN" smtClean="0"/>
              <a:pPr>
                <a:defRPr/>
              </a:pPr>
              <a:t>31</a:t>
            </a:fld>
            <a:endParaRPr lang="en-US" altLang="zh-CN"/>
          </a:p>
        </p:txBody>
      </p:sp>
      <p:graphicFrame>
        <p:nvGraphicFramePr>
          <p:cNvPr id="3" name="图示 2"/>
          <p:cNvGraphicFramePr/>
          <p:nvPr>
            <p:extLst>
              <p:ext uri="{D42A27DB-BD31-4B8C-83A1-F6EECF244321}">
                <p14:modId xmlns:p14="http://schemas.microsoft.com/office/powerpoint/2010/main" val="2762470470"/>
              </p:ext>
            </p:extLst>
          </p:nvPr>
        </p:nvGraphicFramePr>
        <p:xfrm>
          <a:off x="755576" y="1628800"/>
          <a:ext cx="7704856" cy="4624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bwMode="auto">
          <a:xfrm>
            <a:off x="827584" y="404664"/>
            <a:ext cx="7344816" cy="1080120"/>
          </a:xfrm>
          <a:prstGeom prst="rect">
            <a:avLst/>
          </a:prstGeom>
          <a:ln>
            <a:headEnd type="none" w="med" len="med"/>
            <a:tailEnd type="none" w="med" len="med"/>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charset="0"/>
                <a:ea typeface="宋体" charset="-122"/>
              </a:rPr>
              <a:t>在哪里积分？？？请使用一张纸条记录你的问题和得分，然后下课交给我。谢谢！</a:t>
            </a:r>
          </a:p>
        </p:txBody>
      </p:sp>
    </p:spTree>
    <p:extLst>
      <p:ext uri="{BB962C8B-B14F-4D97-AF65-F5344CB8AC3E}">
        <p14:creationId xmlns:p14="http://schemas.microsoft.com/office/powerpoint/2010/main" val="3450801895"/>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5352CFA5-B40A-4770-9F96-56348BBD8450}" type="slidenum">
              <a:rPr lang="en-US" altLang="zh-CN" sz="1400" smtClean="0"/>
              <a:pPr algn="ctr" eaLnBrk="1" hangingPunct="1"/>
              <a:t>32</a:t>
            </a:fld>
            <a:endParaRPr lang="en-US" altLang="zh-CN" sz="1400" smtClean="0"/>
          </a:p>
        </p:txBody>
      </p:sp>
      <p:sp>
        <p:nvSpPr>
          <p:cNvPr id="10243" name="Rectangle 2"/>
          <p:cNvSpPr>
            <a:spLocks noGrp="1" noChangeArrowheads="1"/>
          </p:cNvSpPr>
          <p:nvPr>
            <p:ph type="title"/>
          </p:nvPr>
        </p:nvSpPr>
        <p:spPr>
          <a:xfrm>
            <a:off x="457200" y="446088"/>
            <a:ext cx="8229600" cy="777875"/>
          </a:xfrm>
        </p:spPr>
        <p:txBody>
          <a:bodyPr/>
          <a:lstStyle/>
          <a:p>
            <a:pPr eaLnBrk="1" hangingPunct="1"/>
            <a:r>
              <a:rPr lang="zh-CN" altLang="en-US" sz="3600" b="1" smtClean="0">
                <a:solidFill>
                  <a:srgbClr val="CC0000"/>
                </a:solidFill>
                <a:latin typeface="华文新魏" pitchFamily="2" charset="-122"/>
                <a:ea typeface="华文新魏" pitchFamily="2" charset="-122"/>
              </a:rPr>
              <a:t>线性表的抽象基类</a:t>
            </a:r>
            <a:r>
              <a:rPr lang="zh-CN" altLang="en-US" smtClean="0"/>
              <a:t> </a:t>
            </a:r>
          </a:p>
        </p:txBody>
      </p:sp>
      <p:sp>
        <p:nvSpPr>
          <p:cNvPr id="10244" name="Rectangle 3"/>
          <p:cNvSpPr>
            <a:spLocks noGrp="1" noChangeArrowheads="1"/>
          </p:cNvSpPr>
          <p:nvPr>
            <p:ph type="body" idx="1"/>
          </p:nvPr>
        </p:nvSpPr>
        <p:spPr>
          <a:xfrm>
            <a:off x="457200" y="1316038"/>
            <a:ext cx="8229600" cy="4967287"/>
          </a:xfrm>
        </p:spPr>
        <p:txBody>
          <a:bodyPr/>
          <a:lstStyle/>
          <a:p>
            <a:pPr algn="just" eaLnBrk="1" hangingPunct="1">
              <a:spcBef>
                <a:spcPct val="0"/>
              </a:spcBef>
              <a:buFont typeface="Wingdings" pitchFamily="2" charset="2"/>
              <a:buNone/>
            </a:pPr>
            <a:r>
              <a:rPr lang="en-US" altLang="zh-CN" sz="2800" b="1" smtClean="0">
                <a:ea typeface="仿宋_GB2312" pitchFamily="49" charset="-122"/>
              </a:rPr>
              <a:t>template &lt;class</a:t>
            </a:r>
            <a:r>
              <a:rPr lang="en-US" altLang="zh-CN" sz="2800" smtClean="0">
                <a:ea typeface="仿宋_GB2312" pitchFamily="49" charset="-122"/>
              </a:rPr>
              <a:t> T</a:t>
            </a:r>
            <a:r>
              <a:rPr lang="en-US" altLang="zh-CN" sz="2800" b="1" smtClean="0">
                <a:ea typeface="仿宋_GB2312" pitchFamily="49" charset="-122"/>
              </a:rPr>
              <a:t>&gt;</a:t>
            </a:r>
          </a:p>
          <a:p>
            <a:pPr algn="just" eaLnBrk="1" hangingPunct="1">
              <a:spcBef>
                <a:spcPct val="0"/>
              </a:spcBef>
              <a:buFont typeface="Wingdings" pitchFamily="2" charset="2"/>
              <a:buNone/>
            </a:pPr>
            <a:r>
              <a:rPr lang="en-US" altLang="zh-CN" sz="2800" b="1" smtClean="0">
                <a:ea typeface="仿宋_GB2312" pitchFamily="49" charset="-122"/>
              </a:rPr>
              <a:t>class</a:t>
            </a:r>
            <a:r>
              <a:rPr lang="en-US" altLang="zh-CN" sz="2800" smtClean="0">
                <a:ea typeface="仿宋_GB2312" pitchFamily="49" charset="-122"/>
              </a:rPr>
              <a:t> LinearList </a:t>
            </a:r>
            <a:r>
              <a:rPr lang="en-US" altLang="zh-CN" sz="2800" b="1" smtClean="0">
                <a:ea typeface="仿宋_GB2312" pitchFamily="49" charset="-122"/>
              </a:rPr>
              <a:t>{</a:t>
            </a:r>
          </a:p>
          <a:p>
            <a:pPr algn="just" eaLnBrk="1" hangingPunct="1">
              <a:spcBef>
                <a:spcPct val="0"/>
              </a:spcBef>
              <a:buFont typeface="Wingdings" pitchFamily="2" charset="2"/>
              <a:buNone/>
            </a:pPr>
            <a:r>
              <a:rPr lang="en-US" altLang="zh-CN" sz="2800" b="1" smtClean="0">
                <a:ea typeface="仿宋_GB2312" pitchFamily="49" charset="-122"/>
              </a:rPr>
              <a:t>public:</a:t>
            </a:r>
          </a:p>
          <a:p>
            <a:pPr algn="just" eaLnBrk="1" hangingPunct="1">
              <a:spcBef>
                <a:spcPct val="0"/>
              </a:spcBef>
              <a:buFont typeface="Wingdings" pitchFamily="2" charset="2"/>
              <a:buNone/>
            </a:pPr>
            <a:r>
              <a:rPr lang="en-US" altLang="zh-CN" sz="2800" smtClean="0">
                <a:ea typeface="仿宋_GB2312" pitchFamily="49" charset="-122"/>
              </a:rPr>
              <a:t>    LinearList()</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构造函数</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smtClean="0">
                <a:ea typeface="仿宋_GB2312" pitchFamily="49" charset="-122"/>
              </a:rPr>
              <a:t>LinearList()</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析构函数</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int</a:t>
            </a:r>
            <a:r>
              <a:rPr lang="en-US" altLang="zh-CN" sz="2800" smtClean="0">
                <a:ea typeface="仿宋_GB2312" pitchFamily="49" charset="-122"/>
              </a:rPr>
              <a:t> Size() </a:t>
            </a:r>
            <a:r>
              <a:rPr lang="en-US" altLang="zh-CN" sz="2800" b="1" smtClean="0">
                <a:ea typeface="仿宋_GB2312" pitchFamily="49" charset="-122"/>
              </a:rPr>
              <a:t>const</a:t>
            </a:r>
            <a:r>
              <a:rPr lang="en-US" altLang="zh-CN" sz="2800" smtClean="0">
                <a:ea typeface="仿宋_GB2312" pitchFamily="49" charset="-122"/>
              </a:rPr>
              <a:t> = 0</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求表最大体积</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int</a:t>
            </a:r>
            <a:r>
              <a:rPr lang="en-US" altLang="zh-CN" sz="2800" smtClean="0">
                <a:ea typeface="仿宋_GB2312" pitchFamily="49" charset="-122"/>
              </a:rPr>
              <a:t> Length() </a:t>
            </a:r>
            <a:r>
              <a:rPr lang="en-US" altLang="zh-CN" sz="2800" b="1" smtClean="0">
                <a:ea typeface="仿宋_GB2312" pitchFamily="49" charset="-122"/>
              </a:rPr>
              <a:t>const</a:t>
            </a:r>
            <a:r>
              <a:rPr lang="en-US" altLang="zh-CN" sz="2800" smtClean="0">
                <a:ea typeface="仿宋_GB2312" pitchFamily="49" charset="-122"/>
              </a:rPr>
              <a:t> = 0</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求表长度</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int</a:t>
            </a:r>
            <a:r>
              <a:rPr lang="en-US" altLang="zh-CN" sz="2800" smtClean="0">
                <a:ea typeface="仿宋_GB2312" pitchFamily="49" charset="-122"/>
              </a:rPr>
              <a:t> Search(T&amp; x) </a:t>
            </a:r>
            <a:r>
              <a:rPr lang="en-US" altLang="zh-CN" sz="2800" b="1" smtClean="0">
                <a:ea typeface="仿宋_GB2312" pitchFamily="49" charset="-122"/>
              </a:rPr>
              <a:t>const</a:t>
            </a:r>
            <a:r>
              <a:rPr lang="en-US" altLang="zh-CN" sz="2800" smtClean="0">
                <a:ea typeface="仿宋_GB2312" pitchFamily="49" charset="-122"/>
              </a:rPr>
              <a:t> = 0</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搜索</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int</a:t>
            </a:r>
            <a:r>
              <a:rPr lang="en-US" altLang="zh-CN" sz="2800" smtClean="0">
                <a:ea typeface="仿宋_GB2312" pitchFamily="49" charset="-122"/>
              </a:rPr>
              <a:t> Locate(</a:t>
            </a:r>
            <a:r>
              <a:rPr lang="en-US" altLang="zh-CN" sz="2800" b="1" smtClean="0">
                <a:ea typeface="仿宋_GB2312" pitchFamily="49" charset="-122"/>
              </a:rPr>
              <a:t>int</a:t>
            </a:r>
            <a:r>
              <a:rPr lang="en-US" altLang="zh-CN" sz="2800" smtClean="0">
                <a:ea typeface="仿宋_GB2312" pitchFamily="49" charset="-122"/>
              </a:rPr>
              <a:t> i) </a:t>
            </a:r>
            <a:r>
              <a:rPr lang="en-US" altLang="zh-CN" sz="2800" b="1" smtClean="0">
                <a:ea typeface="仿宋_GB2312" pitchFamily="49" charset="-122"/>
              </a:rPr>
              <a:t>const</a:t>
            </a:r>
            <a:r>
              <a:rPr lang="en-US" altLang="zh-CN" sz="2800" smtClean="0">
                <a:ea typeface="仿宋_GB2312" pitchFamily="49" charset="-122"/>
              </a:rPr>
              <a:t> = 0</a:t>
            </a:r>
            <a:r>
              <a:rPr lang="en-US" altLang="zh-CN" sz="2800" b="1"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定位</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a:t>
            </a:r>
            <a:r>
              <a:rPr lang="en-US" altLang="zh-CN" sz="2800" smtClean="0">
                <a:ea typeface="仿宋_GB2312" pitchFamily="49" charset="-122"/>
              </a:rPr>
              <a:t> E* getData(</a:t>
            </a:r>
            <a:r>
              <a:rPr lang="en-US" altLang="zh-CN" sz="2800" b="1" smtClean="0">
                <a:ea typeface="仿宋_GB2312" pitchFamily="49" charset="-122"/>
              </a:rPr>
              <a:t>int</a:t>
            </a:r>
            <a:r>
              <a:rPr lang="en-US" altLang="zh-CN" sz="2800" smtClean="0">
                <a:ea typeface="仿宋_GB2312" pitchFamily="49" charset="-122"/>
              </a:rPr>
              <a:t> i , T&amp; x) </a:t>
            </a:r>
            <a:r>
              <a:rPr lang="en-US" altLang="zh-CN" sz="2800" b="1" smtClean="0">
                <a:ea typeface="仿宋_GB2312" pitchFamily="49" charset="-122"/>
              </a:rPr>
              <a:t>const</a:t>
            </a:r>
            <a:r>
              <a:rPr lang="en-US" altLang="zh-CN" sz="2800" smtClean="0">
                <a:ea typeface="仿宋_GB2312" pitchFamily="49" charset="-122"/>
              </a:rPr>
              <a:t> = 0</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取值</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void</a:t>
            </a:r>
            <a:r>
              <a:rPr lang="en-US" altLang="zh-CN" sz="2800" smtClean="0">
                <a:ea typeface="仿宋_GB2312" pitchFamily="49" charset="-122"/>
              </a:rPr>
              <a:t> setData(</a:t>
            </a:r>
            <a:r>
              <a:rPr lang="en-US" altLang="zh-CN" sz="2800" b="1" smtClean="0">
                <a:ea typeface="仿宋_GB2312" pitchFamily="49" charset="-122"/>
              </a:rPr>
              <a:t>int</a:t>
            </a:r>
            <a:r>
              <a:rPr lang="en-US" altLang="zh-CN" sz="2800" smtClean="0">
                <a:ea typeface="仿宋_GB2312" pitchFamily="49" charset="-122"/>
              </a:rPr>
              <a:t> i, T&amp; x) = 0</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赋值</a:t>
            </a:r>
            <a:r>
              <a:rPr lang="zh-CN" altLang="en-US" sz="2800" smtClean="0">
                <a:ea typeface="仿宋_GB2312" pitchFamily="49" charset="-122"/>
              </a:rPr>
              <a:t>  </a:t>
            </a:r>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228099FD-DBA0-424B-87D4-28F8A244BC60}" type="slidenum">
              <a:rPr lang="en-US" altLang="zh-CN" sz="1400" smtClean="0"/>
              <a:pPr algn="ctr" eaLnBrk="1" hangingPunct="1"/>
              <a:t>33</a:t>
            </a:fld>
            <a:endParaRPr lang="en-US" altLang="zh-CN" sz="1400" smtClean="0"/>
          </a:p>
        </p:txBody>
      </p:sp>
      <p:sp>
        <p:nvSpPr>
          <p:cNvPr id="11267" name="Rectangle 3"/>
          <p:cNvSpPr>
            <a:spLocks noGrp="1" noChangeArrowheads="1"/>
          </p:cNvSpPr>
          <p:nvPr>
            <p:ph type="body" idx="1"/>
          </p:nvPr>
        </p:nvSpPr>
        <p:spPr>
          <a:xfrm>
            <a:off x="457200" y="671513"/>
            <a:ext cx="8121650" cy="5500687"/>
          </a:xfrm>
        </p:spPr>
        <p:txBody>
          <a:bodyPr/>
          <a:lstStyle/>
          <a:p>
            <a:pPr algn="just" eaLnBrk="1" hangingPunct="1">
              <a:spcBef>
                <a:spcPct val="0"/>
              </a:spcBef>
              <a:buFont typeface="Wingdings" pitchFamily="2" charset="2"/>
              <a:buNone/>
            </a:pPr>
            <a:r>
              <a:rPr lang="en-US" altLang="zh-CN" sz="2800" smtClean="0">
                <a:ea typeface="仿宋_GB2312" pitchFamily="49" charset="-122"/>
              </a:rPr>
              <a:t>    </a:t>
            </a:r>
            <a:r>
              <a:rPr lang="en-US" altLang="zh-CN" sz="2800" b="1" smtClean="0">
                <a:ea typeface="仿宋_GB2312" pitchFamily="49" charset="-122"/>
              </a:rPr>
              <a:t>virtual bool</a:t>
            </a:r>
            <a:r>
              <a:rPr lang="en-US" altLang="zh-CN" sz="2800" smtClean="0">
                <a:ea typeface="仿宋_GB2312" pitchFamily="49" charset="-122"/>
              </a:rPr>
              <a:t> Insert(</a:t>
            </a:r>
            <a:r>
              <a:rPr lang="en-US" altLang="zh-CN" sz="2800" b="1" smtClean="0">
                <a:ea typeface="仿宋_GB2312" pitchFamily="49" charset="-122"/>
              </a:rPr>
              <a:t>int</a:t>
            </a:r>
            <a:r>
              <a:rPr lang="en-US" altLang="zh-CN" sz="2800" smtClean="0">
                <a:ea typeface="仿宋_GB2312" pitchFamily="49" charset="-122"/>
              </a:rPr>
              <a:t> i, , T&amp; x) = 0</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插入</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bool</a:t>
            </a:r>
            <a:r>
              <a:rPr lang="en-US" altLang="zh-CN" sz="2800" smtClean="0">
                <a:ea typeface="仿宋_GB2312" pitchFamily="49" charset="-122"/>
              </a:rPr>
              <a:t> Remove(</a:t>
            </a:r>
            <a:r>
              <a:rPr lang="en-US" altLang="zh-CN" sz="2800" b="1" smtClean="0">
                <a:ea typeface="仿宋_GB2312" pitchFamily="49" charset="-122"/>
              </a:rPr>
              <a:t>int</a:t>
            </a:r>
            <a:r>
              <a:rPr lang="en-US" altLang="zh-CN" sz="2800" smtClean="0">
                <a:ea typeface="仿宋_GB2312" pitchFamily="49" charset="-122"/>
              </a:rPr>
              <a:t> i, T</a:t>
            </a:r>
            <a:r>
              <a:rPr lang="en-US" altLang="zh-CN" sz="2800" b="1" smtClean="0">
                <a:ea typeface="仿宋_GB2312" pitchFamily="49" charset="-122"/>
              </a:rPr>
              <a:t>&amp;</a:t>
            </a:r>
            <a:r>
              <a:rPr lang="en-US" altLang="zh-CN" sz="2800" smtClean="0">
                <a:ea typeface="仿宋_GB2312" pitchFamily="49" charset="-122"/>
              </a:rPr>
              <a:t> x) = 0</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删除</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bool</a:t>
            </a:r>
            <a:r>
              <a:rPr lang="en-US" altLang="zh-CN" sz="2800" smtClean="0">
                <a:ea typeface="仿宋_GB2312" pitchFamily="49" charset="-122"/>
              </a:rPr>
              <a:t> IsEmpty() </a:t>
            </a:r>
            <a:r>
              <a:rPr lang="en-US" altLang="zh-CN" sz="2800" b="1" smtClean="0">
                <a:ea typeface="仿宋_GB2312" pitchFamily="49" charset="-122"/>
              </a:rPr>
              <a:t>const</a:t>
            </a:r>
            <a:r>
              <a:rPr lang="en-US" altLang="zh-CN" sz="2800" smtClean="0">
                <a:ea typeface="仿宋_GB2312" pitchFamily="49" charset="-122"/>
              </a:rPr>
              <a:t> = 0</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判表空</a:t>
            </a:r>
            <a:r>
              <a:rPr lang="zh-CN" altLang="en-US" sz="2800" smtClean="0">
                <a:ea typeface="仿宋_GB2312" pitchFamily="49" charset="-122"/>
              </a:rPr>
              <a:t> </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bool</a:t>
            </a:r>
            <a:r>
              <a:rPr lang="en-US" altLang="zh-CN" sz="2800" smtClean="0">
                <a:ea typeface="仿宋_GB2312" pitchFamily="49" charset="-122"/>
              </a:rPr>
              <a:t> IsFull()</a:t>
            </a:r>
            <a:r>
              <a:rPr lang="en-US" altLang="zh-CN" sz="2800" b="1" smtClean="0">
                <a:ea typeface="仿宋_GB2312" pitchFamily="49" charset="-122"/>
              </a:rPr>
              <a:t> const</a:t>
            </a:r>
            <a:r>
              <a:rPr lang="en-US" altLang="zh-CN" sz="2800" smtClean="0">
                <a:ea typeface="仿宋_GB2312" pitchFamily="49" charset="-122"/>
              </a:rPr>
              <a:t> = 0</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判表满</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void</a:t>
            </a:r>
            <a:r>
              <a:rPr lang="en-US" altLang="zh-CN" sz="2800" smtClean="0">
                <a:ea typeface="仿宋_GB2312" pitchFamily="49" charset="-122"/>
              </a:rPr>
              <a:t> Sort() = 0</a:t>
            </a:r>
            <a:r>
              <a:rPr lang="zh-CN" altLang="en-US" sz="2800" b="1" smtClean="0">
                <a:ea typeface="仿宋_GB2312" pitchFamily="49" charset="-122"/>
              </a:rPr>
              <a:t>；</a:t>
            </a:r>
            <a:r>
              <a:rPr lang="zh-CN" altLang="en-US"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排序</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void</a:t>
            </a:r>
            <a:r>
              <a:rPr lang="en-US" altLang="zh-CN" sz="2800" smtClean="0">
                <a:ea typeface="仿宋_GB2312" pitchFamily="49" charset="-122"/>
              </a:rPr>
              <a:t> input() = 0</a:t>
            </a:r>
            <a:r>
              <a:rPr lang="zh-CN" altLang="en-US" sz="2800" b="1" smtClean="0">
                <a:ea typeface="仿宋_GB2312" pitchFamily="49" charset="-122"/>
              </a:rPr>
              <a:t>；</a:t>
            </a:r>
            <a:r>
              <a:rPr lang="zh-CN" altLang="en-US"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输入</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void</a:t>
            </a:r>
            <a:r>
              <a:rPr lang="en-US" altLang="zh-CN" sz="2800" smtClean="0">
                <a:ea typeface="仿宋_GB2312" pitchFamily="49" charset="-122"/>
              </a:rPr>
              <a:t> output() = 0</a:t>
            </a:r>
            <a:r>
              <a:rPr lang="zh-CN" altLang="en-US" sz="2800" b="1" smtClean="0">
                <a:ea typeface="仿宋_GB2312" pitchFamily="49" charset="-122"/>
              </a:rPr>
              <a:t>；</a:t>
            </a:r>
            <a:r>
              <a:rPr lang="zh-CN" altLang="en-US"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输出</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virtual </a:t>
            </a:r>
            <a:r>
              <a:rPr lang="en-US" altLang="zh-CN" sz="2800" smtClean="0">
                <a:ea typeface="仿宋_GB2312" pitchFamily="49" charset="-122"/>
              </a:rPr>
              <a:t>LinearList&lt;T&gt;</a:t>
            </a:r>
            <a:r>
              <a:rPr lang="en-US" altLang="zh-CN" sz="2800" b="1" smtClean="0">
                <a:ea typeface="仿宋_GB2312" pitchFamily="49" charset="-122"/>
              </a:rPr>
              <a:t>operator</a:t>
            </a:r>
            <a:r>
              <a:rPr lang="en-US" altLang="zh-CN" sz="2800" smtClean="0">
                <a:ea typeface="仿宋_GB2312" pitchFamily="49" charset="-122"/>
              </a:rPr>
              <a:t>= </a:t>
            </a:r>
          </a:p>
          <a:p>
            <a:pPr algn="just" eaLnBrk="1" hangingPunct="1">
              <a:spcBef>
                <a:spcPct val="0"/>
              </a:spcBef>
              <a:buFont typeface="Wingdings" pitchFamily="2" charset="2"/>
              <a:buNone/>
            </a:pPr>
            <a:r>
              <a:rPr lang="en-US" altLang="zh-CN" sz="2800" smtClean="0">
                <a:ea typeface="仿宋_GB2312" pitchFamily="49" charset="-122"/>
              </a:rPr>
              <a:t>			(LinearList&lt;T&gt;</a:t>
            </a:r>
            <a:r>
              <a:rPr lang="en-US" altLang="zh-CN" sz="2800" b="1" smtClean="0">
                <a:ea typeface="仿宋_GB2312" pitchFamily="49" charset="-122"/>
              </a:rPr>
              <a:t>&amp;</a:t>
            </a:r>
            <a:r>
              <a:rPr lang="en-US" altLang="zh-CN" sz="2800" smtClean="0">
                <a:ea typeface="仿宋_GB2312" pitchFamily="49" charset="-122"/>
              </a:rPr>
              <a:t> L) = 0</a:t>
            </a:r>
            <a:r>
              <a:rPr lang="en-US" altLang="zh-CN" sz="2800" b="1"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复制</a:t>
            </a:r>
          </a:p>
          <a:p>
            <a:pPr algn="just" eaLnBrk="1" hangingPunct="1">
              <a:spcBef>
                <a:spcPct val="0"/>
              </a:spcBef>
              <a:buFont typeface="Wingdings" pitchFamily="2" charset="2"/>
              <a:buNone/>
            </a:pPr>
            <a:r>
              <a:rPr lang="en-US" altLang="zh-CN" sz="2800" b="1" smtClean="0">
                <a:ea typeface="仿宋_GB2312" pitchFamily="49" charset="-122"/>
              </a:rPr>
              <a:t>};</a:t>
            </a:r>
          </a:p>
          <a:p>
            <a:pPr algn="just" eaLnBrk="1" hangingPunct="1">
              <a:spcBef>
                <a:spcPct val="0"/>
              </a:spcBef>
              <a:buFont typeface="Wingdings" pitchFamily="2" charset="2"/>
              <a:buNone/>
            </a:pPr>
            <a:endParaRPr lang="en-US" altLang="zh-CN" sz="1200" b="1" smtClean="0">
              <a:ea typeface="仿宋_GB2312" pitchFamily="49" charset="-122"/>
            </a:endParaRPr>
          </a:p>
          <a:p>
            <a:pPr eaLnBrk="1" hangingPunct="1">
              <a:lnSpc>
                <a:spcPct val="110000"/>
              </a:lnSpc>
              <a:spcBef>
                <a:spcPct val="0"/>
              </a:spcBef>
              <a:buClr>
                <a:srgbClr val="800080"/>
              </a:buClr>
              <a:buFont typeface="Wingdings" pitchFamily="2" charset="2"/>
              <a:buChar char="§"/>
            </a:pPr>
            <a:r>
              <a:rPr lang="zh-CN" altLang="en-US" sz="3000" b="1" smtClean="0">
                <a:latin typeface="仿宋_GB2312" pitchFamily="49" charset="-122"/>
                <a:ea typeface="仿宋_GB2312" pitchFamily="49" charset="-122"/>
              </a:rPr>
              <a:t>线性表的存储表示有两种：顺序存储方式和链表存储方式。</a:t>
            </a:r>
            <a:r>
              <a:rPr lang="zh-CN" altLang="en-US" sz="2800" smtClean="0">
                <a:ea typeface="仿宋_GB2312" pitchFamily="49" charset="-122"/>
              </a:rPr>
              <a:t> </a:t>
            </a:r>
          </a:p>
        </p:txBody>
      </p:sp>
      <p:sp>
        <p:nvSpPr>
          <p:cNvPr id="11268" name="AutoShape 5">
            <a:hlinkClick r:id="rId2" action="ppaction://hlinksldjump" highlightClick="1"/>
          </p:cNvPr>
          <p:cNvSpPr>
            <a:spLocks noChangeArrowheads="1"/>
          </p:cNvSpPr>
          <p:nvPr/>
        </p:nvSpPr>
        <p:spPr bwMode="auto">
          <a:xfrm>
            <a:off x="8382000" y="6200775"/>
            <a:ext cx="509588" cy="3571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86DBE92-FF1A-450D-99B5-AFFEE8F68813}" type="slidenum">
              <a:rPr lang="en-US" altLang="zh-CN" sz="1400" smtClean="0"/>
              <a:pPr algn="ctr" eaLnBrk="1" hangingPunct="1"/>
              <a:t>34</a:t>
            </a:fld>
            <a:endParaRPr lang="en-US" altLang="zh-CN" sz="1400" smtClean="0"/>
          </a:p>
        </p:txBody>
      </p:sp>
      <p:sp>
        <p:nvSpPr>
          <p:cNvPr id="12291" name="Rectangle 2"/>
          <p:cNvSpPr>
            <a:spLocks noGrp="1" noChangeArrowheads="1"/>
          </p:cNvSpPr>
          <p:nvPr>
            <p:ph type="title"/>
          </p:nvPr>
        </p:nvSpPr>
        <p:spPr>
          <a:xfrm>
            <a:off x="685800" y="447675"/>
            <a:ext cx="7620000" cy="990600"/>
          </a:xfrm>
        </p:spPr>
        <p:txBody>
          <a:bodyPr/>
          <a:lstStyle/>
          <a:p>
            <a:pPr eaLnBrk="1" hangingPunct="1"/>
            <a:r>
              <a:rPr lang="zh-CN" altLang="en-US" sz="4000" b="1" smtClean="0">
                <a:solidFill>
                  <a:srgbClr val="CC0000"/>
                </a:solidFill>
                <a:latin typeface="华文新魏" pitchFamily="2" charset="-122"/>
                <a:ea typeface="华文新魏" pitchFamily="2" charset="-122"/>
              </a:rPr>
              <a:t>顺序表 </a:t>
            </a:r>
            <a:r>
              <a:rPr lang="en-US" altLang="zh-CN" sz="4000" b="1" smtClean="0">
                <a:solidFill>
                  <a:srgbClr val="CC0000"/>
                </a:solidFill>
                <a:latin typeface="华文新魏" pitchFamily="2" charset="-122"/>
                <a:ea typeface="华文新魏" pitchFamily="2" charset="-122"/>
              </a:rPr>
              <a:t>(Sequential List)</a:t>
            </a:r>
            <a:endParaRPr lang="en-US" altLang="zh-CN" smtClean="0">
              <a:solidFill>
                <a:srgbClr val="CC0000"/>
              </a:solidFill>
              <a:latin typeface="华文新魏" pitchFamily="2" charset="-122"/>
              <a:ea typeface="华文新魏" pitchFamily="2" charset="-122"/>
            </a:endParaRPr>
          </a:p>
        </p:txBody>
      </p:sp>
      <p:sp>
        <p:nvSpPr>
          <p:cNvPr id="148483" name="Rectangle 3"/>
          <p:cNvSpPr>
            <a:spLocks noGrp="1" noChangeArrowheads="1"/>
          </p:cNvSpPr>
          <p:nvPr>
            <p:ph type="body" idx="1"/>
          </p:nvPr>
        </p:nvSpPr>
        <p:spPr>
          <a:xfrm>
            <a:off x="674688" y="1384300"/>
            <a:ext cx="7939087" cy="3840163"/>
          </a:xfrm>
        </p:spPr>
        <p:txBody>
          <a:bodyPr/>
          <a:lstStyle/>
          <a:p>
            <a:pPr marL="609600" indent="-609600" eaLnBrk="1" hangingPunct="1">
              <a:spcBef>
                <a:spcPct val="10000"/>
              </a:spcBef>
              <a:buClr>
                <a:srgbClr val="800080"/>
              </a:buClr>
              <a:buFont typeface="Wingdings" pitchFamily="2" charset="2"/>
              <a:buChar char="§"/>
              <a:defRPr/>
            </a:pPr>
            <a:r>
              <a:rPr lang="zh-CN" altLang="en-US" sz="3000" b="1" smtClean="0">
                <a:solidFill>
                  <a:srgbClr val="000099"/>
                </a:solidFill>
                <a:ea typeface="仿宋_GB2312" pitchFamily="49" charset="-122"/>
              </a:rPr>
              <a:t>顺序表的定义</a:t>
            </a:r>
          </a:p>
          <a:p>
            <a:pPr marL="990600" lvl="1" indent="-533400" eaLnBrk="1" hangingPunct="1">
              <a:spcBef>
                <a:spcPct val="10000"/>
              </a:spcBef>
              <a:buClr>
                <a:srgbClr val="008000"/>
              </a:buClr>
              <a:buFont typeface="Wingdings" pitchFamily="2" charset="2"/>
              <a:buChar char="v"/>
              <a:defRPr/>
            </a:pPr>
            <a:r>
              <a:rPr lang="zh-CN" altLang="en-US" sz="3000" b="1" smtClean="0">
                <a:solidFill>
                  <a:srgbClr val="000099"/>
                </a:solidFill>
                <a:ea typeface="仿宋_GB2312" pitchFamily="49" charset="-122"/>
              </a:rPr>
              <a:t>将线性表中的元素相继存放在一个连续的存储空间中。           </a:t>
            </a:r>
          </a:p>
          <a:p>
            <a:pPr marL="990600" lvl="1" indent="-533400" eaLnBrk="1" hangingPunct="1">
              <a:spcBef>
                <a:spcPct val="10000"/>
              </a:spcBef>
              <a:buClr>
                <a:srgbClr val="008000"/>
              </a:buClr>
              <a:buFont typeface="Wingdings" pitchFamily="2" charset="2"/>
              <a:buChar char="v"/>
              <a:defRPr/>
            </a:pPr>
            <a:r>
              <a:rPr lang="zh-CN" altLang="en-US" sz="3000" b="1" smtClean="0">
                <a:solidFill>
                  <a:srgbClr val="000099"/>
                </a:solidFill>
                <a:ea typeface="仿宋_GB2312" pitchFamily="49" charset="-122"/>
              </a:rPr>
              <a:t>可利用一维数组描述存储结构</a:t>
            </a:r>
          </a:p>
          <a:p>
            <a:pPr marL="609600" indent="-609600" eaLnBrk="1" hangingPunct="1">
              <a:spcBef>
                <a:spcPct val="10000"/>
              </a:spcBef>
              <a:buClr>
                <a:srgbClr val="800080"/>
              </a:buClr>
              <a:buFont typeface="Wingdings" pitchFamily="2" charset="2"/>
              <a:buChar char="§"/>
              <a:defRPr/>
            </a:pPr>
            <a:r>
              <a:rPr lang="zh-CN" altLang="en-US" sz="3000" b="1" smtClean="0">
                <a:ea typeface="仿宋_GB2312" pitchFamily="49" charset="-122"/>
              </a:rPr>
              <a:t>顺序表的特点</a:t>
            </a:r>
            <a:endParaRPr lang="zh-CN" altLang="en-US" sz="3000" b="1" smtClean="0">
              <a:solidFill>
                <a:srgbClr val="000099"/>
              </a:solidFill>
              <a:ea typeface="仿宋_GB2312" pitchFamily="49" charset="-122"/>
            </a:endParaRPr>
          </a:p>
          <a:p>
            <a:pPr marL="990600" lvl="1" indent="-533400" eaLnBrk="1" hangingPunct="1">
              <a:spcBef>
                <a:spcPct val="10000"/>
              </a:spcBef>
              <a:buClr>
                <a:srgbClr val="008000"/>
              </a:buClr>
              <a:buFont typeface="Wingdings" pitchFamily="2" charset="2"/>
              <a:buChar char="v"/>
              <a:defRPr/>
            </a:pPr>
            <a:r>
              <a:rPr lang="zh-CN" altLang="en-US" sz="3000" b="1" u="sng" smtClean="0">
                <a:solidFill>
                  <a:srgbClr val="000099"/>
                </a:solidFill>
                <a:ea typeface="仿宋_GB2312" pitchFamily="49" charset="-122"/>
              </a:rPr>
              <a:t>所有元素的逻辑先后顺序与其物理存放顺序一致</a:t>
            </a:r>
            <a:r>
              <a:rPr lang="zh-CN" altLang="en-US" sz="3700" b="1" smtClean="0">
                <a:effectLst>
                  <a:outerShdw blurRad="38100" dist="38100" dir="2700000" algn="tl">
                    <a:srgbClr val="C0C0C0"/>
                  </a:outerShdw>
                </a:effectLst>
                <a:ea typeface="仿宋_GB2312" pitchFamily="49" charset="-122"/>
              </a:rPr>
              <a:t>          </a:t>
            </a:r>
            <a:r>
              <a:rPr lang="zh-CN" altLang="en-US" sz="3700" b="1" smtClean="0">
                <a:solidFill>
                  <a:srgbClr val="FF6600"/>
                </a:solidFill>
                <a:effectLst>
                  <a:outerShdw blurRad="38100" dist="38100" dir="2700000" algn="tl">
                    <a:srgbClr val="C0C0C0"/>
                  </a:outerShdw>
                </a:effectLst>
                <a:ea typeface="仿宋_GB2312" pitchFamily="49" charset="-122"/>
              </a:rPr>
              <a:t> </a:t>
            </a:r>
            <a:endParaRPr lang="zh-CN" altLang="en-US" sz="4000" b="1" smtClean="0">
              <a:solidFill>
                <a:srgbClr val="FF6600"/>
              </a:solidFill>
              <a:effectLst>
                <a:outerShdw blurRad="38100" dist="38100" dir="2700000" algn="tl">
                  <a:srgbClr val="C0C0C0"/>
                </a:outerShdw>
              </a:effectLst>
              <a:ea typeface="仿宋_GB2312" pitchFamily="49" charset="-122"/>
            </a:endParaRPr>
          </a:p>
        </p:txBody>
      </p:sp>
      <p:grpSp>
        <p:nvGrpSpPr>
          <p:cNvPr id="12293" name="Group 13"/>
          <p:cNvGrpSpPr>
            <a:grpSpLocks/>
          </p:cNvGrpSpPr>
          <p:nvPr/>
        </p:nvGrpSpPr>
        <p:grpSpPr bwMode="auto">
          <a:xfrm>
            <a:off x="1576388" y="5029200"/>
            <a:ext cx="5119687" cy="1103313"/>
            <a:chOff x="993" y="3168"/>
            <a:chExt cx="3225" cy="695"/>
          </a:xfrm>
        </p:grpSpPr>
        <p:sp>
          <p:nvSpPr>
            <p:cNvPr id="12294" name="Rectangle 4"/>
            <p:cNvSpPr>
              <a:spLocks noChangeArrowheads="1"/>
            </p:cNvSpPr>
            <p:nvPr/>
          </p:nvSpPr>
          <p:spPr bwMode="auto">
            <a:xfrm>
              <a:off x="1584" y="3495"/>
              <a:ext cx="2592"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2295" name="Text Box 5"/>
            <p:cNvSpPr txBox="1">
              <a:spLocks noChangeArrowheads="1"/>
            </p:cNvSpPr>
            <p:nvPr/>
          </p:nvSpPr>
          <p:spPr bwMode="auto">
            <a:xfrm>
              <a:off x="1632" y="3495"/>
              <a:ext cx="25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25  34   57   16   48  09 </a:t>
              </a:r>
              <a:endParaRPr lang="en-US" altLang="zh-CN" sz="3200">
                <a:latin typeface="Arial Narrow" pitchFamily="34" charset="0"/>
                <a:sym typeface="Symbol" pitchFamily="18" charset="2"/>
              </a:endParaRPr>
            </a:p>
          </p:txBody>
        </p:sp>
        <p:sp>
          <p:nvSpPr>
            <p:cNvPr id="12296" name="Line 6"/>
            <p:cNvSpPr>
              <a:spLocks noChangeShapeType="1"/>
            </p:cNvSpPr>
            <p:nvPr/>
          </p:nvSpPr>
          <p:spPr bwMode="auto">
            <a:xfrm>
              <a:off x="2016" y="3495"/>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Line 7"/>
            <p:cNvSpPr>
              <a:spLocks noChangeShapeType="1"/>
            </p:cNvSpPr>
            <p:nvPr/>
          </p:nvSpPr>
          <p:spPr bwMode="auto">
            <a:xfrm>
              <a:off x="2448" y="3495"/>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8" name="Line 8"/>
            <p:cNvSpPr>
              <a:spLocks noChangeShapeType="1"/>
            </p:cNvSpPr>
            <p:nvPr/>
          </p:nvSpPr>
          <p:spPr bwMode="auto">
            <a:xfrm>
              <a:off x="3312" y="3495"/>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Line 9"/>
            <p:cNvSpPr>
              <a:spLocks noChangeShapeType="1"/>
            </p:cNvSpPr>
            <p:nvPr/>
          </p:nvSpPr>
          <p:spPr bwMode="auto">
            <a:xfrm flipH="1">
              <a:off x="3744" y="3495"/>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0" name="Text Box 10"/>
            <p:cNvSpPr txBox="1">
              <a:spLocks noChangeArrowheads="1"/>
            </p:cNvSpPr>
            <p:nvPr/>
          </p:nvSpPr>
          <p:spPr bwMode="auto">
            <a:xfrm>
              <a:off x="1632" y="3168"/>
              <a:ext cx="24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0     1      2      3      4      5 </a:t>
              </a:r>
              <a:endParaRPr lang="en-US" altLang="zh-CN"/>
            </a:p>
          </p:txBody>
        </p:sp>
        <p:sp>
          <p:nvSpPr>
            <p:cNvPr id="12301" name="Text Box 11"/>
            <p:cNvSpPr txBox="1">
              <a:spLocks noChangeArrowheads="1"/>
            </p:cNvSpPr>
            <p:nvPr/>
          </p:nvSpPr>
          <p:spPr bwMode="auto">
            <a:xfrm>
              <a:off x="993" y="3495"/>
              <a:ext cx="54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data</a:t>
              </a:r>
            </a:p>
          </p:txBody>
        </p:sp>
        <p:sp>
          <p:nvSpPr>
            <p:cNvPr id="12302" name="Line 12"/>
            <p:cNvSpPr>
              <a:spLocks noChangeShapeType="1"/>
            </p:cNvSpPr>
            <p:nvPr/>
          </p:nvSpPr>
          <p:spPr bwMode="auto">
            <a:xfrm>
              <a:off x="2880" y="3504"/>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Explosion 2 15"/>
          <p:cNvSpPr/>
          <p:nvPr/>
        </p:nvSpPr>
        <p:spPr bwMode="auto">
          <a:xfrm>
            <a:off x="395536" y="965249"/>
            <a:ext cx="8897483" cy="4421139"/>
          </a:xfrm>
          <a:prstGeom prst="irregularSeal2">
            <a:avLst/>
          </a:prstGeom>
          <a:ln>
            <a:headEnd type="none" w="med" len="med"/>
            <a:tailEnd type="none" w="med" len="med"/>
          </a:ln>
          <a:extLst/>
        </p:spPr>
        <p:style>
          <a:lnRef idx="1">
            <a:schemeClr val="accent5"/>
          </a:lnRef>
          <a:fillRef idx="1002">
            <a:schemeClr val="dk2"/>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scene3d>
              <a:camera prst="isometricOffAxis1Right"/>
              <a:lightRig rig="threePt" dir="t"/>
            </a:scene3d>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4000" i="0" u="none" strike="noStrike" normalizeH="0" baseline="0" dirty="0" smtClean="0">
                <a:ln w="0"/>
                <a:solidFill>
                  <a:srgbClr val="FFFF00"/>
                </a:solidFill>
                <a:effectLst>
                  <a:outerShdw blurRad="38100" dist="19050" dir="2700000" algn="tl" rotWithShape="0">
                    <a:schemeClr val="dk1">
                      <a:alpha val="40000"/>
                    </a:schemeClr>
                  </a:outerShdw>
                </a:effectLst>
                <a:latin typeface="Times New Roman" charset="0"/>
                <a:ea typeface="宋体" charset="-122"/>
              </a:rPr>
              <a:t>数组是线性表吗？</a:t>
            </a:r>
            <a:endParaRPr kumimoji="1" lang="en-US" sz="4000" i="0" u="none" strike="noStrike" normalizeH="0" baseline="0" dirty="0" smtClean="0">
              <a:ln w="0"/>
              <a:solidFill>
                <a:srgbClr val="FFFF00"/>
              </a:solidFill>
              <a:effectLst>
                <a:outerShdw blurRad="38100" dist="19050" dir="2700000" algn="tl" rotWithShape="0">
                  <a:schemeClr val="dk1">
                    <a:alpha val="40000"/>
                  </a:schemeClr>
                </a:outerShdw>
              </a:effectLst>
              <a:latin typeface="Times New Roman" charset="0"/>
              <a:ea typeface="宋体"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solidFill>
                  <a:schemeClr val="tx1"/>
                </a:solidFill>
              </a:rPr>
              <a:t> </a:t>
            </a:r>
            <a:r>
              <a:rPr lang="zh-CN" altLang="en-US" smtClean="0">
                <a:solidFill>
                  <a:schemeClr val="tx1"/>
                </a:solidFill>
              </a:rPr>
              <a:t>线性表的单元计算</a:t>
            </a:r>
          </a:p>
        </p:txBody>
      </p:sp>
      <p:sp>
        <p:nvSpPr>
          <p:cNvPr id="13315" name="内容占位符 2"/>
          <p:cNvSpPr>
            <a:spLocks noGrp="1"/>
          </p:cNvSpPr>
          <p:nvPr>
            <p:ph idx="1"/>
          </p:nvPr>
        </p:nvSpPr>
        <p:spPr>
          <a:xfrm>
            <a:off x="685800" y="1981200"/>
            <a:ext cx="7772400" cy="1952625"/>
          </a:xfrm>
        </p:spPr>
        <p:txBody>
          <a:bodyPr/>
          <a:lstStyle/>
          <a:p>
            <a:r>
              <a:rPr lang="zh-CN" altLang="en-US" smtClean="0"/>
              <a:t>单元连续</a:t>
            </a:r>
            <a:endParaRPr lang="en-US" altLang="zh-CN" smtClean="0"/>
          </a:p>
          <a:p>
            <a:r>
              <a:rPr lang="en-US" altLang="zh-CN" smtClean="0"/>
              <a:t>Sizeof</a:t>
            </a:r>
            <a:r>
              <a:rPr lang="zh-CN" altLang="en-US" smtClean="0"/>
              <a:t>（</a:t>
            </a:r>
            <a:r>
              <a:rPr lang="en-US" altLang="zh-CN" smtClean="0"/>
              <a:t>T</a:t>
            </a:r>
            <a:r>
              <a:rPr lang="zh-CN" altLang="en-US" smtClean="0"/>
              <a:t>）</a:t>
            </a:r>
            <a:endParaRPr lang="en-US" altLang="zh-CN" smtClean="0"/>
          </a:p>
          <a:p>
            <a:r>
              <a:rPr lang="zh-CN" altLang="en-US" smtClean="0"/>
              <a:t>如何计算第</a:t>
            </a:r>
            <a:r>
              <a:rPr lang="en-US" altLang="zh-CN" smtClean="0"/>
              <a:t>i</a:t>
            </a:r>
            <a:r>
              <a:rPr lang="zh-CN" altLang="en-US" smtClean="0"/>
              <a:t>个元素？</a:t>
            </a:r>
          </a:p>
        </p:txBody>
      </p:sp>
      <p:sp>
        <p:nvSpPr>
          <p:cNvPr id="13316" name="灯片编号占位符 3"/>
          <p:cNvSpPr>
            <a:spLocks noGrp="1"/>
          </p:cNvSpPr>
          <p:nvPr>
            <p:ph type="sldNum" sz="quarter" idx="12"/>
          </p:nvPr>
        </p:nvSpPr>
        <p:spPr>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A3AA42FF-F577-454B-B786-7239002EECDE}" type="slidenum">
              <a:rPr lang="en-US" altLang="zh-CN" sz="1400" smtClean="0"/>
              <a:pPr eaLnBrk="1" hangingPunct="1"/>
              <a:t>35</a:t>
            </a:fld>
            <a:endParaRPr lang="en-US" altLang="zh-CN" sz="1400" smtClean="0"/>
          </a:p>
        </p:txBody>
      </p:sp>
      <p:sp>
        <p:nvSpPr>
          <p:cNvPr id="5" name="TextBox 4"/>
          <p:cNvSpPr txBox="1">
            <a:spLocks noRot="1" noChangeAspect="1" noMove="1" noResize="1" noEditPoints="1" noAdjustHandles="1" noChangeArrowheads="1" noChangeShapeType="1" noTextEdit="1"/>
          </p:cNvSpPr>
          <p:nvPr/>
        </p:nvSpPr>
        <p:spPr>
          <a:xfrm>
            <a:off x="1115616" y="4797152"/>
            <a:ext cx="6552728" cy="523220"/>
          </a:xfrm>
          <a:prstGeom prst="rect">
            <a:avLst/>
          </a:prstGeom>
          <a:blipFill rotWithShape="1">
            <a:blip r:embed="rId2"/>
            <a:stretch>
              <a:fillRect/>
            </a:stretch>
          </a:blipFill>
        </p:spPr>
        <p:txBody>
          <a:bodyPr/>
          <a:lstStyle/>
          <a:p>
            <a:r>
              <a:rPr lang="zh-CN" altLang="en-US">
                <a:noFill/>
              </a:rPr>
              <a:t> </a:t>
            </a: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00E54FF7-C97A-49B1-8BC2-E155D4C6A514}" type="slidenum">
              <a:rPr lang="en-US" altLang="zh-CN" sz="1400" smtClean="0"/>
              <a:pPr algn="ctr" eaLnBrk="1" hangingPunct="1"/>
              <a:t>36</a:t>
            </a:fld>
            <a:endParaRPr lang="en-US" altLang="zh-CN" sz="1400" smtClean="0"/>
          </a:p>
        </p:txBody>
      </p:sp>
      <p:sp>
        <p:nvSpPr>
          <p:cNvPr id="14339" name="Rectangle 2"/>
          <p:cNvSpPr>
            <a:spLocks noGrp="1" noChangeArrowheads="1"/>
          </p:cNvSpPr>
          <p:nvPr>
            <p:ph type="title"/>
          </p:nvPr>
        </p:nvSpPr>
        <p:spPr>
          <a:xfrm>
            <a:off x="457200" y="446088"/>
            <a:ext cx="8229600" cy="825500"/>
          </a:xfrm>
        </p:spPr>
        <p:txBody>
          <a:bodyPr/>
          <a:lstStyle/>
          <a:p>
            <a:pPr eaLnBrk="1" hangingPunct="1"/>
            <a:r>
              <a:rPr lang="zh-CN" altLang="en-US" sz="3600" b="1" smtClean="0">
                <a:latin typeface="华文新魏" pitchFamily="2" charset="-122"/>
                <a:ea typeface="华文新魏" pitchFamily="2" charset="-122"/>
              </a:rPr>
              <a:t>顺序表的静态存储和动态存储</a:t>
            </a:r>
          </a:p>
        </p:txBody>
      </p:sp>
      <p:sp>
        <p:nvSpPr>
          <p:cNvPr id="14340" name="Rectangle 3"/>
          <p:cNvSpPr>
            <a:spLocks noGrp="1" noChangeArrowheads="1"/>
          </p:cNvSpPr>
          <p:nvPr>
            <p:ph type="body" idx="1"/>
          </p:nvPr>
        </p:nvSpPr>
        <p:spPr>
          <a:xfrm>
            <a:off x="590550" y="1225550"/>
            <a:ext cx="8229600" cy="5016500"/>
          </a:xfrm>
        </p:spPr>
        <p:txBody>
          <a:bodyPr/>
          <a:lstStyle/>
          <a:p>
            <a:pPr algn="just" eaLnBrk="1" hangingPunct="1">
              <a:spcBef>
                <a:spcPct val="0"/>
              </a:spcBef>
              <a:buFont typeface="Wingdings" pitchFamily="2" charset="2"/>
              <a:buNone/>
            </a:pPr>
            <a:r>
              <a:rPr lang="en-US" altLang="zh-CN" sz="2800" smtClean="0">
                <a:ea typeface="仿宋_GB2312" pitchFamily="49" charset="-122"/>
              </a:rPr>
              <a:t>#</a:t>
            </a:r>
            <a:r>
              <a:rPr lang="en-US" altLang="zh-CN" sz="2800" b="1" smtClean="0">
                <a:ea typeface="仿宋_GB2312" pitchFamily="49" charset="-122"/>
              </a:rPr>
              <a:t>define</a:t>
            </a:r>
            <a:r>
              <a:rPr lang="en-US" altLang="zh-CN" sz="2800" smtClean="0">
                <a:ea typeface="仿宋_GB2312" pitchFamily="49" charset="-122"/>
              </a:rPr>
              <a:t> maxSize 100</a:t>
            </a:r>
          </a:p>
          <a:p>
            <a:pPr algn="just" eaLnBrk="1" hangingPunct="1">
              <a:spcBef>
                <a:spcPct val="0"/>
              </a:spcBef>
              <a:buFont typeface="Wingdings" pitchFamily="2" charset="2"/>
              <a:buNone/>
            </a:pPr>
            <a:r>
              <a:rPr lang="en-US" altLang="zh-CN" sz="2800" b="1" smtClean="0">
                <a:ea typeface="仿宋_GB2312" pitchFamily="49" charset="-122"/>
              </a:rPr>
              <a:t>typedef int</a:t>
            </a:r>
            <a:r>
              <a:rPr lang="en-US" altLang="zh-CN" sz="2800" smtClean="0">
                <a:ea typeface="仿宋_GB2312" pitchFamily="49" charset="-122"/>
              </a:rPr>
              <a:t> T</a:t>
            </a:r>
            <a:r>
              <a:rPr lang="en-US" altLang="zh-CN" sz="2800" b="1" smtClean="0">
                <a:ea typeface="仿宋_GB2312" pitchFamily="49" charset="-122"/>
              </a:rPr>
              <a:t>;</a:t>
            </a:r>
          </a:p>
          <a:p>
            <a:pPr algn="just" eaLnBrk="1" hangingPunct="1">
              <a:spcBef>
                <a:spcPct val="0"/>
              </a:spcBef>
              <a:buFont typeface="Wingdings" pitchFamily="2" charset="2"/>
              <a:buNone/>
            </a:pPr>
            <a:r>
              <a:rPr lang="en-US" altLang="zh-CN" sz="2800" b="1" smtClean="0">
                <a:ea typeface="仿宋_GB2312" pitchFamily="49" charset="-122"/>
              </a:rPr>
              <a:t>typedef struct {</a:t>
            </a:r>
          </a:p>
          <a:p>
            <a:pPr algn="just" eaLnBrk="1" hangingPunct="1">
              <a:spcBef>
                <a:spcPct val="0"/>
              </a:spcBef>
              <a:buFont typeface="Wingdings" pitchFamily="2" charset="2"/>
              <a:buNone/>
            </a:pPr>
            <a:r>
              <a:rPr lang="en-US" altLang="zh-CN" sz="2800" smtClean="0">
                <a:ea typeface="仿宋_GB2312" pitchFamily="49" charset="-122"/>
              </a:rPr>
              <a:t>    T data[maxSize]</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顺序表的静态存储表示</a:t>
            </a:r>
          </a:p>
          <a:p>
            <a:pPr algn="just" eaLnBrk="1" hangingPunct="1">
              <a:spcBef>
                <a:spcPct val="0"/>
              </a:spcBef>
              <a:buFont typeface="Wingdings" pitchFamily="2" charset="2"/>
              <a:buNone/>
            </a:pPr>
            <a:r>
              <a:rPr lang="zh-CN" altLang="en-US" sz="2800" smtClean="0">
                <a:ea typeface="仿宋_GB2312" pitchFamily="49" charset="-122"/>
              </a:rPr>
              <a:t>    </a:t>
            </a:r>
            <a:r>
              <a:rPr lang="en-US" altLang="zh-CN" sz="2800" b="1" smtClean="0">
                <a:ea typeface="仿宋_GB2312" pitchFamily="49" charset="-122"/>
              </a:rPr>
              <a:t>int</a:t>
            </a:r>
            <a:r>
              <a:rPr lang="en-US" altLang="zh-CN" sz="2800" smtClean="0">
                <a:ea typeface="仿宋_GB2312" pitchFamily="49" charset="-122"/>
              </a:rPr>
              <a:t> n</a:t>
            </a:r>
            <a:r>
              <a:rPr lang="en-US" altLang="zh-CN" sz="2800" b="1" smtClean="0">
                <a:ea typeface="仿宋_GB2312" pitchFamily="49" charset="-122"/>
              </a:rPr>
              <a:t>;</a:t>
            </a:r>
          </a:p>
          <a:p>
            <a:pPr algn="just" eaLnBrk="1" hangingPunct="1">
              <a:spcBef>
                <a:spcPct val="0"/>
              </a:spcBef>
              <a:buFont typeface="Wingdings" pitchFamily="2" charset="2"/>
              <a:buNone/>
            </a:pPr>
            <a:r>
              <a:rPr lang="en-US" altLang="zh-CN" sz="2800" b="1" smtClean="0">
                <a:ea typeface="仿宋_GB2312" pitchFamily="49" charset="-122"/>
              </a:rPr>
              <a:t>}</a:t>
            </a:r>
            <a:r>
              <a:rPr lang="en-US" altLang="zh-CN" sz="2800" smtClean="0">
                <a:ea typeface="仿宋_GB2312" pitchFamily="49" charset="-122"/>
              </a:rPr>
              <a:t> SeqList</a:t>
            </a:r>
            <a:r>
              <a:rPr lang="en-US" altLang="zh-CN" sz="2800" b="1" smtClean="0">
                <a:ea typeface="仿宋_GB2312" pitchFamily="49" charset="-122"/>
              </a:rPr>
              <a:t>;</a:t>
            </a:r>
          </a:p>
          <a:p>
            <a:pPr algn="just" eaLnBrk="1" hangingPunct="1">
              <a:spcBef>
                <a:spcPct val="0"/>
              </a:spcBef>
              <a:buFont typeface="Wingdings" pitchFamily="2" charset="2"/>
              <a:buNone/>
            </a:pPr>
            <a:endParaRPr lang="en-US" altLang="zh-CN" sz="1000" b="1" smtClean="0">
              <a:ea typeface="仿宋_GB2312" pitchFamily="49" charset="-122"/>
            </a:endParaRPr>
          </a:p>
          <a:p>
            <a:pPr algn="just" eaLnBrk="1" hangingPunct="1">
              <a:spcBef>
                <a:spcPct val="0"/>
              </a:spcBef>
              <a:buFont typeface="Wingdings" pitchFamily="2" charset="2"/>
              <a:buNone/>
            </a:pPr>
            <a:r>
              <a:rPr lang="en-US" altLang="zh-CN" sz="2800" b="1" smtClean="0">
                <a:ea typeface="仿宋_GB2312" pitchFamily="49" charset="-122"/>
              </a:rPr>
              <a:t>typedef int</a:t>
            </a:r>
            <a:r>
              <a:rPr lang="en-US" altLang="zh-CN" sz="2800" smtClean="0">
                <a:ea typeface="仿宋_GB2312" pitchFamily="49" charset="-122"/>
              </a:rPr>
              <a:t> T</a:t>
            </a:r>
            <a:r>
              <a:rPr lang="en-US" altLang="zh-CN" sz="2800" b="1" smtClean="0">
                <a:ea typeface="仿宋_GB2312" pitchFamily="49" charset="-122"/>
              </a:rPr>
              <a:t>;</a:t>
            </a:r>
          </a:p>
          <a:p>
            <a:pPr algn="just" eaLnBrk="1" hangingPunct="1">
              <a:spcBef>
                <a:spcPct val="0"/>
              </a:spcBef>
              <a:buFont typeface="Wingdings" pitchFamily="2" charset="2"/>
              <a:buNone/>
            </a:pPr>
            <a:r>
              <a:rPr lang="en-US" altLang="zh-CN" sz="2800" b="1" smtClean="0">
                <a:ea typeface="仿宋_GB2312" pitchFamily="49" charset="-122"/>
              </a:rPr>
              <a:t>typedef struct {</a:t>
            </a:r>
          </a:p>
          <a:p>
            <a:pPr algn="just" eaLnBrk="1" hangingPunct="1">
              <a:spcBef>
                <a:spcPct val="0"/>
              </a:spcBef>
              <a:buFont typeface="Wingdings" pitchFamily="2" charset="2"/>
              <a:buNone/>
            </a:pPr>
            <a:r>
              <a:rPr lang="en-US" altLang="zh-CN" sz="2800" smtClean="0">
                <a:ea typeface="仿宋_GB2312" pitchFamily="49" charset="-122"/>
              </a:rPr>
              <a:t>    T *data</a:t>
            </a:r>
            <a:r>
              <a:rPr lang="en-US" altLang="zh-CN" sz="2800" b="1" smtClean="0">
                <a:ea typeface="仿宋_GB2312" pitchFamily="49" charset="-122"/>
              </a:rPr>
              <a:t>;</a:t>
            </a:r>
            <a:r>
              <a:rPr lang="en-US" altLang="zh-CN" sz="2800" smtClean="0">
                <a:ea typeface="仿宋_GB2312" pitchFamily="49" charset="-122"/>
              </a:rPr>
              <a:t>                  </a:t>
            </a:r>
            <a:r>
              <a:rPr lang="en-US" altLang="zh-CN" sz="2800" b="1" smtClean="0">
                <a:solidFill>
                  <a:schemeClr val="tx2"/>
                </a:solidFill>
                <a:ea typeface="仿宋_GB2312" pitchFamily="49" charset="-122"/>
              </a:rPr>
              <a:t>//</a:t>
            </a:r>
            <a:r>
              <a:rPr lang="zh-CN" altLang="en-US" sz="2800" smtClean="0">
                <a:solidFill>
                  <a:schemeClr val="tx2"/>
                </a:solidFill>
                <a:ea typeface="隶书" pitchFamily="49" charset="-122"/>
              </a:rPr>
              <a:t>顺序表的动态存储表示</a:t>
            </a:r>
          </a:p>
          <a:p>
            <a:pPr algn="just" eaLnBrk="1" hangingPunct="1">
              <a:spcBef>
                <a:spcPct val="0"/>
              </a:spcBef>
              <a:buFont typeface="Wingdings" pitchFamily="2" charset="2"/>
              <a:buNone/>
            </a:pPr>
            <a:r>
              <a:rPr lang="zh-CN" altLang="en-US" sz="2800" smtClean="0">
                <a:ea typeface="仿宋_GB2312" pitchFamily="49" charset="-122"/>
              </a:rPr>
              <a:t>   </a:t>
            </a:r>
            <a:r>
              <a:rPr lang="zh-CN" altLang="en-US" sz="2800" b="1" smtClean="0">
                <a:ea typeface="仿宋_GB2312" pitchFamily="49" charset="-122"/>
              </a:rPr>
              <a:t> </a:t>
            </a:r>
            <a:r>
              <a:rPr lang="en-US" altLang="zh-CN" sz="2800" b="1" smtClean="0">
                <a:ea typeface="仿宋_GB2312" pitchFamily="49" charset="-122"/>
              </a:rPr>
              <a:t>int</a:t>
            </a:r>
            <a:r>
              <a:rPr lang="en-US" altLang="zh-CN" sz="2800" smtClean="0">
                <a:ea typeface="仿宋_GB2312" pitchFamily="49" charset="-122"/>
              </a:rPr>
              <a:t> maxSize</a:t>
            </a:r>
            <a:r>
              <a:rPr lang="en-US" altLang="zh-CN" sz="2800" b="1" smtClean="0">
                <a:ea typeface="仿宋_GB2312" pitchFamily="49" charset="-122"/>
              </a:rPr>
              <a:t>, </a:t>
            </a:r>
            <a:r>
              <a:rPr lang="en-US" altLang="zh-CN" sz="2800" smtClean="0">
                <a:ea typeface="仿宋_GB2312" pitchFamily="49" charset="-122"/>
              </a:rPr>
              <a:t>n</a:t>
            </a:r>
            <a:r>
              <a:rPr lang="en-US" altLang="zh-CN" sz="2800" b="1" smtClean="0">
                <a:ea typeface="仿宋_GB2312" pitchFamily="49" charset="-122"/>
              </a:rPr>
              <a:t>;</a:t>
            </a:r>
          </a:p>
          <a:p>
            <a:pPr algn="just" eaLnBrk="1" hangingPunct="1">
              <a:spcBef>
                <a:spcPct val="0"/>
              </a:spcBef>
              <a:buFont typeface="Wingdings" pitchFamily="2" charset="2"/>
              <a:buNone/>
            </a:pPr>
            <a:r>
              <a:rPr lang="en-US" altLang="zh-CN" sz="2800" b="1" smtClean="0">
                <a:ea typeface="仿宋_GB2312" pitchFamily="49" charset="-122"/>
              </a:rPr>
              <a:t>}</a:t>
            </a:r>
            <a:r>
              <a:rPr lang="en-US" altLang="zh-CN" sz="2800" smtClean="0">
                <a:ea typeface="仿宋_GB2312" pitchFamily="49" charset="-122"/>
              </a:rPr>
              <a:t> SeqList</a:t>
            </a:r>
            <a:r>
              <a:rPr lang="en-US" altLang="zh-CN" sz="2800" b="1" smtClean="0">
                <a:ea typeface="仿宋_GB2312" pitchFamily="49" charset="-122"/>
              </a:rPr>
              <a:t>;</a:t>
            </a:r>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CAD8E3CA-0705-423F-9F02-CE2726ED9447}" type="slidenum">
              <a:rPr lang="en-US" altLang="zh-CN" sz="1400" smtClean="0"/>
              <a:pPr algn="ctr" eaLnBrk="1" hangingPunct="1"/>
              <a:t>37</a:t>
            </a:fld>
            <a:endParaRPr lang="en-US" altLang="zh-CN" sz="1400" smtClean="0"/>
          </a:p>
        </p:txBody>
      </p:sp>
      <p:sp>
        <p:nvSpPr>
          <p:cNvPr id="350210" name="Rectangle 2"/>
          <p:cNvSpPr>
            <a:spLocks noGrp="1" noChangeArrowheads="1"/>
          </p:cNvSpPr>
          <p:nvPr>
            <p:ph type="title"/>
          </p:nvPr>
        </p:nvSpPr>
        <p:spPr>
          <a:xfrm>
            <a:off x="457200" y="457200"/>
            <a:ext cx="8229600" cy="928688"/>
          </a:xfrm>
        </p:spPr>
        <p:txBody>
          <a:bodyPr/>
          <a:lstStyle/>
          <a:p>
            <a:pPr eaLnBrk="1" hangingPunct="1">
              <a:defRPr/>
            </a:pPr>
            <a:r>
              <a:rPr lang="zh-CN" altLang="en-US" sz="3600" smtClean="0">
                <a:effectLst>
                  <a:outerShdw blurRad="38100" dist="38100" dir="2700000" algn="tl">
                    <a:srgbClr val="C0C0C0"/>
                  </a:outerShdw>
                </a:effectLst>
                <a:ea typeface="华文新魏" pitchFamily="2" charset="-122"/>
              </a:rPr>
              <a:t>结点的变体（异质数据）</a:t>
            </a:r>
          </a:p>
        </p:txBody>
      </p:sp>
      <p:sp>
        <p:nvSpPr>
          <p:cNvPr id="15364" name="Rectangle 3"/>
          <p:cNvSpPr>
            <a:spLocks noGrp="1" noChangeArrowheads="1"/>
          </p:cNvSpPr>
          <p:nvPr>
            <p:ph type="body" idx="1"/>
          </p:nvPr>
        </p:nvSpPr>
        <p:spPr>
          <a:xfrm>
            <a:off x="712788" y="2190750"/>
            <a:ext cx="7974012" cy="3886200"/>
          </a:xfrm>
        </p:spPr>
        <p:txBody>
          <a:bodyPr/>
          <a:lstStyle/>
          <a:p>
            <a:pPr eaLnBrk="1" hangingPunct="1">
              <a:buClr>
                <a:srgbClr val="800080"/>
              </a:buClr>
              <a:buSzPct val="50000"/>
            </a:pPr>
            <a:r>
              <a:rPr lang="zh-CN" altLang="en-US" sz="3000" b="1" smtClean="0">
                <a:ea typeface="仿宋_GB2312" pitchFamily="49" charset="-122"/>
              </a:rPr>
              <a:t>若想在线性表中存放不同类型的数据，可采用等价定义</a:t>
            </a:r>
            <a:r>
              <a:rPr lang="en-US" altLang="zh-CN" sz="3000" b="1" smtClean="0">
                <a:ea typeface="仿宋_GB2312" pitchFamily="49" charset="-122"/>
              </a:rPr>
              <a:t>union</a:t>
            </a:r>
            <a:r>
              <a:rPr lang="zh-CN" altLang="en-US" sz="3000" b="1" smtClean="0">
                <a:ea typeface="仿宋_GB2312" pitchFamily="49" charset="-122"/>
              </a:rPr>
              <a:t>：</a:t>
            </a:r>
          </a:p>
          <a:p>
            <a:pPr eaLnBrk="1" hangingPunct="1">
              <a:spcBef>
                <a:spcPct val="0"/>
              </a:spcBef>
              <a:buClr>
                <a:srgbClr val="800080"/>
              </a:buClr>
              <a:buSzPct val="50000"/>
              <a:buFont typeface="Wingdings" pitchFamily="2" charset="2"/>
              <a:buNone/>
            </a:pPr>
            <a:r>
              <a:rPr lang="zh-CN" altLang="en-US" sz="3000" b="1" smtClean="0">
                <a:ea typeface="仿宋_GB2312" pitchFamily="49" charset="-122"/>
              </a:rPr>
              <a:t>	 </a:t>
            </a:r>
            <a:r>
              <a:rPr lang="en-US" altLang="zh-CN" sz="3000" b="1" smtClean="0">
                <a:ea typeface="仿宋_GB2312" pitchFamily="49" charset="-122"/>
              </a:rPr>
              <a:t>typedef union {</a:t>
            </a:r>
          </a:p>
          <a:p>
            <a:pPr eaLnBrk="1" hangingPunct="1">
              <a:spcBef>
                <a:spcPct val="0"/>
              </a:spcBef>
              <a:buClr>
                <a:srgbClr val="800080"/>
              </a:buClr>
              <a:buSzPct val="50000"/>
              <a:buFont typeface="Wingdings" pitchFamily="2" charset="2"/>
              <a:buNone/>
            </a:pPr>
            <a:r>
              <a:rPr lang="en-US" altLang="zh-CN" sz="3000" b="1" smtClean="0">
                <a:ea typeface="仿宋_GB2312" pitchFamily="49" charset="-122"/>
              </a:rPr>
              <a:t>          int </a:t>
            </a:r>
            <a:r>
              <a:rPr lang="en-US" altLang="zh-CN" sz="3000" smtClean="0">
                <a:ea typeface="仿宋_GB2312" pitchFamily="49" charset="-122"/>
              </a:rPr>
              <a:t>val</a:t>
            </a:r>
            <a:r>
              <a:rPr lang="en-US" altLang="zh-CN" sz="3000" b="1" smtClean="0">
                <a:ea typeface="仿宋_GB2312" pitchFamily="49" charset="-122"/>
              </a:rPr>
              <a:t>;	              </a:t>
            </a:r>
            <a:r>
              <a:rPr lang="en-US" altLang="zh-CN" sz="3000" b="1" smtClean="0">
                <a:solidFill>
                  <a:srgbClr val="CC0000"/>
                </a:solidFill>
                <a:ea typeface="仿宋_GB2312" pitchFamily="49" charset="-122"/>
              </a:rPr>
              <a:t>//</a:t>
            </a:r>
            <a:r>
              <a:rPr lang="zh-CN" altLang="en-US" sz="3000" smtClean="0">
                <a:solidFill>
                  <a:srgbClr val="CC0000"/>
                </a:solidFill>
                <a:ea typeface="隶书" pitchFamily="49" charset="-122"/>
              </a:rPr>
              <a:t>按</a:t>
            </a:r>
            <a:r>
              <a:rPr lang="en-US" altLang="zh-CN" sz="3000" b="1" smtClean="0">
                <a:solidFill>
                  <a:srgbClr val="CC0000"/>
                </a:solidFill>
                <a:ea typeface="隶书" pitchFamily="49" charset="-122"/>
              </a:rPr>
              <a:t>data.val</a:t>
            </a:r>
            <a:r>
              <a:rPr lang="zh-CN" altLang="en-US" sz="3000" smtClean="0">
                <a:solidFill>
                  <a:srgbClr val="CC0000"/>
                </a:solidFill>
                <a:ea typeface="隶书" pitchFamily="49" charset="-122"/>
              </a:rPr>
              <a:t>引用</a:t>
            </a:r>
          </a:p>
          <a:p>
            <a:pPr eaLnBrk="1" hangingPunct="1">
              <a:spcBef>
                <a:spcPct val="0"/>
              </a:spcBef>
              <a:buClr>
                <a:srgbClr val="800080"/>
              </a:buClr>
              <a:buSzPct val="50000"/>
              <a:buFont typeface="Wingdings" pitchFamily="2" charset="2"/>
              <a:buNone/>
            </a:pPr>
            <a:r>
              <a:rPr lang="zh-CN" altLang="en-US" sz="3000" b="1" smtClean="0">
                <a:ea typeface="仿宋_GB2312" pitchFamily="49" charset="-122"/>
              </a:rPr>
              <a:t>	      </a:t>
            </a:r>
            <a:r>
              <a:rPr lang="en-US" altLang="zh-CN" sz="3000" b="1" smtClean="0">
                <a:ea typeface="仿宋_GB2312" pitchFamily="49" charset="-122"/>
              </a:rPr>
              <a:t>char </a:t>
            </a:r>
            <a:r>
              <a:rPr lang="en-US" altLang="zh-CN" sz="3000" smtClean="0">
                <a:ea typeface="仿宋_GB2312" pitchFamily="49" charset="-122"/>
              </a:rPr>
              <a:t>ch</a:t>
            </a:r>
            <a:r>
              <a:rPr lang="en-US" altLang="zh-CN" sz="3000" b="1" smtClean="0">
                <a:ea typeface="仿宋_GB2312" pitchFamily="49" charset="-122"/>
              </a:rPr>
              <a:t>;	              </a:t>
            </a:r>
            <a:r>
              <a:rPr lang="en-US" altLang="zh-CN" sz="3000" b="1" smtClean="0">
                <a:solidFill>
                  <a:srgbClr val="CC0000"/>
                </a:solidFill>
                <a:ea typeface="仿宋_GB2312" pitchFamily="49" charset="-122"/>
              </a:rPr>
              <a:t>//</a:t>
            </a:r>
            <a:r>
              <a:rPr lang="zh-CN" altLang="en-US" sz="3000" smtClean="0">
                <a:solidFill>
                  <a:srgbClr val="CC0000"/>
                </a:solidFill>
                <a:ea typeface="隶书" pitchFamily="49" charset="-122"/>
              </a:rPr>
              <a:t>按</a:t>
            </a:r>
            <a:r>
              <a:rPr lang="en-US" altLang="zh-CN" sz="3000" b="1" smtClean="0">
                <a:solidFill>
                  <a:srgbClr val="CC0000"/>
                </a:solidFill>
                <a:ea typeface="隶书" pitchFamily="49" charset="-122"/>
              </a:rPr>
              <a:t>data.ch</a:t>
            </a:r>
            <a:r>
              <a:rPr lang="zh-CN" altLang="en-US" sz="3000" smtClean="0">
                <a:solidFill>
                  <a:srgbClr val="CC0000"/>
                </a:solidFill>
                <a:ea typeface="隶书" pitchFamily="49" charset="-122"/>
              </a:rPr>
              <a:t>引用</a:t>
            </a:r>
          </a:p>
          <a:p>
            <a:pPr eaLnBrk="1" hangingPunct="1">
              <a:spcBef>
                <a:spcPct val="0"/>
              </a:spcBef>
              <a:buClr>
                <a:srgbClr val="800080"/>
              </a:buClr>
              <a:buSzPct val="50000"/>
              <a:buFont typeface="Wingdings" pitchFamily="2" charset="2"/>
              <a:buNone/>
            </a:pPr>
            <a:r>
              <a:rPr lang="zh-CN" altLang="en-US" sz="3000" b="1" smtClean="0">
                <a:ea typeface="仿宋_GB2312" pitchFamily="49" charset="-122"/>
              </a:rPr>
              <a:t>          </a:t>
            </a:r>
            <a:r>
              <a:rPr lang="en-US" altLang="zh-CN" sz="3000" b="1" smtClean="0">
                <a:ea typeface="仿宋_GB2312" pitchFamily="49" charset="-122"/>
              </a:rPr>
              <a:t>float </a:t>
            </a:r>
            <a:r>
              <a:rPr lang="en-US" altLang="zh-CN" sz="3000" smtClean="0">
                <a:ea typeface="仿宋_GB2312" pitchFamily="49" charset="-122"/>
              </a:rPr>
              <a:t>dir</a:t>
            </a:r>
            <a:r>
              <a:rPr lang="en-US" altLang="zh-CN" sz="3000" b="1" smtClean="0">
                <a:ea typeface="仿宋_GB2312" pitchFamily="49" charset="-122"/>
              </a:rPr>
              <a:t>;	              </a:t>
            </a:r>
            <a:r>
              <a:rPr lang="en-US" altLang="zh-CN" sz="3000" b="1" smtClean="0">
                <a:solidFill>
                  <a:srgbClr val="CC0000"/>
                </a:solidFill>
                <a:ea typeface="仿宋_GB2312" pitchFamily="49" charset="-122"/>
              </a:rPr>
              <a:t>//</a:t>
            </a:r>
            <a:r>
              <a:rPr lang="zh-CN" altLang="en-US" sz="3000" smtClean="0">
                <a:solidFill>
                  <a:srgbClr val="CC0000"/>
                </a:solidFill>
                <a:ea typeface="隶书" pitchFamily="49" charset="-122"/>
              </a:rPr>
              <a:t>按</a:t>
            </a:r>
            <a:r>
              <a:rPr lang="en-US" altLang="zh-CN" sz="3000" b="1" smtClean="0">
                <a:solidFill>
                  <a:srgbClr val="CC0000"/>
                </a:solidFill>
                <a:ea typeface="隶书" pitchFamily="49" charset="-122"/>
              </a:rPr>
              <a:t>data.dir</a:t>
            </a:r>
            <a:r>
              <a:rPr lang="zh-CN" altLang="en-US" sz="3000" smtClean="0">
                <a:solidFill>
                  <a:srgbClr val="CC0000"/>
                </a:solidFill>
                <a:ea typeface="隶书" pitchFamily="49" charset="-122"/>
              </a:rPr>
              <a:t>引用</a:t>
            </a:r>
            <a:endParaRPr lang="zh-CN" altLang="en-US" sz="3000" b="1" smtClean="0">
              <a:ea typeface="仿宋_GB2312" pitchFamily="49" charset="-122"/>
            </a:endParaRPr>
          </a:p>
          <a:p>
            <a:pPr eaLnBrk="1" hangingPunct="1">
              <a:spcBef>
                <a:spcPct val="0"/>
              </a:spcBef>
              <a:buClr>
                <a:srgbClr val="800080"/>
              </a:buClr>
              <a:buSzPct val="50000"/>
              <a:buFont typeface="Wingdings" pitchFamily="2" charset="2"/>
              <a:buNone/>
            </a:pPr>
            <a:r>
              <a:rPr lang="zh-CN" altLang="en-US" sz="3000" b="1" smtClean="0">
                <a:ea typeface="仿宋_GB2312" pitchFamily="49" charset="-122"/>
              </a:rPr>
              <a:t>          </a:t>
            </a:r>
            <a:r>
              <a:rPr lang="en-US" altLang="zh-CN" sz="3000" b="1" smtClean="0">
                <a:ea typeface="仿宋_GB2312" pitchFamily="49" charset="-122"/>
              </a:rPr>
              <a:t>union data *</a:t>
            </a:r>
            <a:r>
              <a:rPr lang="en-US" altLang="zh-CN" sz="3000" smtClean="0">
                <a:ea typeface="仿宋_GB2312" pitchFamily="49" charset="-122"/>
              </a:rPr>
              <a:t>link</a:t>
            </a:r>
            <a:r>
              <a:rPr lang="en-US" altLang="zh-CN" sz="3000" b="1" smtClean="0">
                <a:ea typeface="仿宋_GB2312" pitchFamily="49" charset="-122"/>
              </a:rPr>
              <a:t>;    </a:t>
            </a:r>
            <a:r>
              <a:rPr lang="en-US" altLang="zh-CN" sz="3000" b="1" smtClean="0">
                <a:solidFill>
                  <a:srgbClr val="CC0000"/>
                </a:solidFill>
                <a:ea typeface="仿宋_GB2312" pitchFamily="49" charset="-122"/>
              </a:rPr>
              <a:t>//</a:t>
            </a:r>
            <a:r>
              <a:rPr lang="zh-CN" altLang="en-US" sz="3000" smtClean="0">
                <a:solidFill>
                  <a:srgbClr val="CC0000"/>
                </a:solidFill>
                <a:ea typeface="隶书" pitchFamily="49" charset="-122"/>
              </a:rPr>
              <a:t>按</a:t>
            </a:r>
            <a:r>
              <a:rPr lang="en-US" altLang="zh-CN" sz="3000" b="1" smtClean="0">
                <a:solidFill>
                  <a:srgbClr val="CC0000"/>
                </a:solidFill>
                <a:ea typeface="隶书" pitchFamily="49" charset="-122"/>
              </a:rPr>
              <a:t>data.link</a:t>
            </a:r>
            <a:r>
              <a:rPr lang="zh-CN" altLang="en-US" sz="3000" smtClean="0">
                <a:solidFill>
                  <a:srgbClr val="CC0000"/>
                </a:solidFill>
                <a:ea typeface="隶书" pitchFamily="49" charset="-122"/>
              </a:rPr>
              <a:t>引用</a:t>
            </a:r>
            <a:endParaRPr lang="zh-CN" altLang="en-US" sz="3000" b="1" smtClean="0">
              <a:ea typeface="仿宋_GB2312" pitchFamily="49" charset="-122"/>
            </a:endParaRPr>
          </a:p>
          <a:p>
            <a:pPr eaLnBrk="1" hangingPunct="1">
              <a:spcBef>
                <a:spcPct val="0"/>
              </a:spcBef>
              <a:buClr>
                <a:srgbClr val="800080"/>
              </a:buClr>
              <a:buSzPct val="50000"/>
              <a:buFont typeface="Wingdings" pitchFamily="2" charset="2"/>
              <a:buNone/>
            </a:pPr>
            <a:r>
              <a:rPr lang="zh-CN" altLang="en-US" sz="3000" b="1" smtClean="0">
                <a:ea typeface="仿宋_GB2312" pitchFamily="49" charset="-122"/>
              </a:rPr>
              <a:t>	 </a:t>
            </a:r>
            <a:r>
              <a:rPr lang="en-US" altLang="zh-CN" sz="3000" b="1" smtClean="0">
                <a:ea typeface="仿宋_GB2312" pitchFamily="49" charset="-122"/>
              </a:rPr>
              <a:t>}  </a:t>
            </a:r>
            <a:r>
              <a:rPr lang="en-US" altLang="zh-CN" sz="3000" smtClean="0">
                <a:ea typeface="仿宋_GB2312" pitchFamily="49" charset="-122"/>
              </a:rPr>
              <a:t>data</a:t>
            </a:r>
            <a:r>
              <a:rPr lang="en-US" altLang="zh-CN" sz="3000" b="1" smtClean="0">
                <a:ea typeface="仿宋_GB2312" pitchFamily="49" charset="-122"/>
              </a:rPr>
              <a:t>;            </a:t>
            </a:r>
            <a:r>
              <a:rPr lang="en-US" altLang="zh-CN" sz="3000" b="1" smtClean="0">
                <a:solidFill>
                  <a:srgbClr val="008000"/>
                </a:solidFill>
                <a:ea typeface="隶书" pitchFamily="49" charset="-122"/>
              </a:rPr>
              <a:t>//</a:t>
            </a:r>
            <a:r>
              <a:rPr lang="zh-CN" altLang="en-US" sz="3000" smtClean="0">
                <a:solidFill>
                  <a:srgbClr val="008000"/>
                </a:solidFill>
                <a:latin typeface="隶书" pitchFamily="49" charset="-122"/>
                <a:ea typeface="隶书" pitchFamily="49" charset="-122"/>
              </a:rPr>
              <a:t>整体上是同一类型</a:t>
            </a:r>
            <a:r>
              <a:rPr lang="en-US" altLang="zh-CN" sz="3000" b="1" smtClean="0">
                <a:solidFill>
                  <a:srgbClr val="008000"/>
                </a:solidFill>
                <a:ea typeface="仿宋_GB2312" pitchFamily="49" charset="-122"/>
              </a:rPr>
              <a:t>data</a:t>
            </a:r>
            <a:r>
              <a:rPr lang="en-US" altLang="zh-CN" sz="3000" b="1" smtClean="0">
                <a:ea typeface="仿宋_GB2312" pitchFamily="49" charset="-122"/>
              </a:rPr>
              <a:t>     </a:t>
            </a:r>
          </a:p>
        </p:txBody>
      </p:sp>
      <p:grpSp>
        <p:nvGrpSpPr>
          <p:cNvPr id="15365" name="Group 13"/>
          <p:cNvGrpSpPr>
            <a:grpSpLocks/>
          </p:cNvGrpSpPr>
          <p:nvPr/>
        </p:nvGrpSpPr>
        <p:grpSpPr bwMode="auto">
          <a:xfrm>
            <a:off x="1330325" y="1390650"/>
            <a:ext cx="6262688" cy="552450"/>
            <a:chOff x="830" y="908"/>
            <a:chExt cx="3945" cy="348"/>
          </a:xfrm>
        </p:grpSpPr>
        <p:sp>
          <p:nvSpPr>
            <p:cNvPr id="15366" name="Rectangle 4"/>
            <p:cNvSpPr>
              <a:spLocks noChangeArrowheads="1"/>
            </p:cNvSpPr>
            <p:nvPr/>
          </p:nvSpPr>
          <p:spPr bwMode="auto">
            <a:xfrm>
              <a:off x="830" y="915"/>
              <a:ext cx="3871" cy="33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5367" name="Text Box 5"/>
            <p:cNvSpPr txBox="1">
              <a:spLocks noChangeArrowheads="1"/>
            </p:cNvSpPr>
            <p:nvPr/>
          </p:nvSpPr>
          <p:spPr bwMode="auto">
            <a:xfrm>
              <a:off x="921" y="915"/>
              <a:ext cx="38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t>25    ‘s’    3.3    62     74    ‘t’    1.0    ‘6’      </a:t>
              </a:r>
            </a:p>
          </p:txBody>
        </p:sp>
        <p:sp>
          <p:nvSpPr>
            <p:cNvPr id="15368" name="Line 6"/>
            <p:cNvSpPr>
              <a:spLocks noChangeShapeType="1"/>
            </p:cNvSpPr>
            <p:nvPr/>
          </p:nvSpPr>
          <p:spPr bwMode="auto">
            <a:xfrm>
              <a:off x="1329" y="914"/>
              <a:ext cx="1"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9" name="Line 7"/>
            <p:cNvSpPr>
              <a:spLocks noChangeShapeType="1"/>
            </p:cNvSpPr>
            <p:nvPr/>
          </p:nvSpPr>
          <p:spPr bwMode="auto">
            <a:xfrm>
              <a:off x="1797" y="908"/>
              <a:ext cx="1"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 name="Line 8"/>
            <p:cNvSpPr>
              <a:spLocks noChangeShapeType="1"/>
            </p:cNvSpPr>
            <p:nvPr/>
          </p:nvSpPr>
          <p:spPr bwMode="auto">
            <a:xfrm>
              <a:off x="2766" y="910"/>
              <a:ext cx="1"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1" name="Line 9"/>
            <p:cNvSpPr>
              <a:spLocks noChangeShapeType="1"/>
            </p:cNvSpPr>
            <p:nvPr/>
          </p:nvSpPr>
          <p:spPr bwMode="auto">
            <a:xfrm>
              <a:off x="2290" y="908"/>
              <a:ext cx="1"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Line 10"/>
            <p:cNvSpPr>
              <a:spLocks noChangeShapeType="1"/>
            </p:cNvSpPr>
            <p:nvPr/>
          </p:nvSpPr>
          <p:spPr bwMode="auto">
            <a:xfrm>
              <a:off x="3235" y="922"/>
              <a:ext cx="1"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3" name="Line 11"/>
            <p:cNvSpPr>
              <a:spLocks noChangeShapeType="1"/>
            </p:cNvSpPr>
            <p:nvPr/>
          </p:nvSpPr>
          <p:spPr bwMode="auto">
            <a:xfrm>
              <a:off x="3693" y="914"/>
              <a:ext cx="1"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4" name="Line 12"/>
            <p:cNvSpPr>
              <a:spLocks noChangeShapeType="1"/>
            </p:cNvSpPr>
            <p:nvPr/>
          </p:nvSpPr>
          <p:spPr bwMode="auto">
            <a:xfrm>
              <a:off x="4201" y="913"/>
              <a:ext cx="1"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6474C935-6A85-4C1F-A35F-B06426BA1194}" type="slidenum">
              <a:rPr lang="en-US" altLang="zh-CN" sz="1400" smtClean="0"/>
              <a:pPr algn="ctr" eaLnBrk="1" hangingPunct="1"/>
              <a:t>38</a:t>
            </a:fld>
            <a:endParaRPr lang="en-US" altLang="zh-CN" sz="1400" smtClean="0"/>
          </a:p>
        </p:txBody>
      </p:sp>
      <p:sp>
        <p:nvSpPr>
          <p:cNvPr id="16387" name="Rectangle 2"/>
          <p:cNvSpPr>
            <a:spLocks noGrp="1" noChangeArrowheads="1"/>
          </p:cNvSpPr>
          <p:nvPr>
            <p:ph type="title"/>
          </p:nvPr>
        </p:nvSpPr>
        <p:spPr>
          <a:xfrm>
            <a:off x="1439863" y="411163"/>
            <a:ext cx="6096000" cy="996950"/>
          </a:xfrm>
        </p:spPr>
        <p:txBody>
          <a:bodyPr/>
          <a:lstStyle/>
          <a:p>
            <a:pPr eaLnBrk="1" hangingPunct="1"/>
            <a:r>
              <a:rPr lang="zh-CN" altLang="en-US" sz="4000" b="1" smtClean="0">
                <a:solidFill>
                  <a:srgbClr val="CC0000"/>
                </a:solidFill>
                <a:latin typeface="华文新魏" pitchFamily="2" charset="-122"/>
                <a:ea typeface="华文新魏" pitchFamily="2" charset="-122"/>
              </a:rPr>
              <a:t>顺序表</a:t>
            </a:r>
            <a:r>
              <a:rPr lang="en-US" altLang="zh-CN" sz="4000" b="1" smtClean="0">
                <a:solidFill>
                  <a:srgbClr val="CC0000"/>
                </a:solidFill>
                <a:latin typeface="华文新魏" pitchFamily="2" charset="-122"/>
                <a:ea typeface="华文新魏" pitchFamily="2" charset="-122"/>
              </a:rPr>
              <a:t>(SeqList)</a:t>
            </a:r>
            <a:r>
              <a:rPr lang="zh-CN" altLang="en-US" sz="4000" b="1" smtClean="0">
                <a:solidFill>
                  <a:srgbClr val="CC0000"/>
                </a:solidFill>
                <a:latin typeface="华文新魏" pitchFamily="2" charset="-122"/>
                <a:ea typeface="华文新魏" pitchFamily="2" charset="-122"/>
              </a:rPr>
              <a:t>类的定义</a:t>
            </a:r>
            <a:endParaRPr lang="zh-CN" altLang="en-US" sz="2800" smtClean="0">
              <a:solidFill>
                <a:srgbClr val="CC0000"/>
              </a:solidFill>
              <a:latin typeface="华文新魏" pitchFamily="2" charset="-122"/>
              <a:ea typeface="华文新魏" pitchFamily="2" charset="-122"/>
            </a:endParaRPr>
          </a:p>
        </p:txBody>
      </p:sp>
      <p:sp>
        <p:nvSpPr>
          <p:cNvPr id="16388" name="Rectangle 3"/>
          <p:cNvSpPr>
            <a:spLocks noGrp="1" noChangeArrowheads="1"/>
          </p:cNvSpPr>
          <p:nvPr>
            <p:ph type="body" idx="1"/>
          </p:nvPr>
        </p:nvSpPr>
        <p:spPr>
          <a:xfrm>
            <a:off x="698500" y="1311275"/>
            <a:ext cx="8121650" cy="4800600"/>
          </a:xfrm>
        </p:spPr>
        <p:txBody>
          <a:bodyPr/>
          <a:lstStyle/>
          <a:p>
            <a:pPr eaLnBrk="1" hangingPunct="1">
              <a:spcBef>
                <a:spcPct val="0"/>
              </a:spcBef>
              <a:buFont typeface="Wingdings" pitchFamily="2" charset="2"/>
              <a:buNone/>
            </a:pPr>
            <a:r>
              <a:rPr lang="en-US" altLang="zh-CN" sz="2800" b="1" smtClean="0"/>
              <a:t>#include </a:t>
            </a:r>
            <a:r>
              <a:rPr lang="en-US" altLang="zh-CN" sz="2800" smtClean="0"/>
              <a:t>&lt;iostream.h&gt;</a:t>
            </a:r>
            <a:r>
              <a:rPr lang="en-US" altLang="zh-CN" sz="2800" b="1" smtClean="0"/>
              <a:t>	       </a:t>
            </a:r>
            <a:r>
              <a:rPr lang="en-US" altLang="zh-CN" sz="2800" b="1" smtClean="0">
                <a:solidFill>
                  <a:srgbClr val="CC0000"/>
                </a:solidFill>
              </a:rPr>
              <a:t>//</a:t>
            </a:r>
            <a:r>
              <a:rPr lang="zh-CN" altLang="en-US" sz="2800" smtClean="0">
                <a:solidFill>
                  <a:srgbClr val="CC0000"/>
                </a:solidFill>
                <a:ea typeface="隶书" pitchFamily="49" charset="-122"/>
              </a:rPr>
              <a:t>定义在</a:t>
            </a:r>
            <a:r>
              <a:rPr lang="zh-CN" altLang="en-US" sz="2800" b="1" smtClean="0">
                <a:solidFill>
                  <a:srgbClr val="CC0000"/>
                </a:solidFill>
                <a:ea typeface="隶书" pitchFamily="49" charset="-122"/>
              </a:rPr>
              <a:t>“</a:t>
            </a:r>
            <a:r>
              <a:rPr lang="en-US" altLang="zh-CN" sz="2800" b="1" smtClean="0">
                <a:solidFill>
                  <a:srgbClr val="CC0000"/>
                </a:solidFill>
                <a:ea typeface="隶书" pitchFamily="49" charset="-122"/>
              </a:rPr>
              <a:t>seqList.h”</a:t>
            </a:r>
            <a:r>
              <a:rPr lang="zh-CN" altLang="en-US" sz="2800" smtClean="0">
                <a:solidFill>
                  <a:srgbClr val="CC0000"/>
                </a:solidFill>
                <a:ea typeface="隶书" pitchFamily="49" charset="-122"/>
              </a:rPr>
              <a:t>中</a:t>
            </a:r>
          </a:p>
          <a:p>
            <a:pPr eaLnBrk="1" hangingPunct="1">
              <a:spcBef>
                <a:spcPct val="0"/>
              </a:spcBef>
              <a:buFont typeface="Wingdings" pitchFamily="2" charset="2"/>
              <a:buNone/>
            </a:pPr>
            <a:r>
              <a:rPr lang="en-US" altLang="zh-CN" sz="2800" b="1" smtClean="0"/>
              <a:t>#include </a:t>
            </a:r>
            <a:r>
              <a:rPr lang="en-US" altLang="zh-CN" sz="2800" smtClean="0"/>
              <a:t>&lt;stdlib.h&gt;</a:t>
            </a:r>
          </a:p>
          <a:p>
            <a:pPr eaLnBrk="1" hangingPunct="1">
              <a:spcBef>
                <a:spcPct val="0"/>
              </a:spcBef>
              <a:buFont typeface="Wingdings" pitchFamily="2" charset="2"/>
              <a:buNone/>
            </a:pPr>
            <a:r>
              <a:rPr lang="en-US" altLang="zh-CN" sz="2800" b="1" smtClean="0"/>
              <a:t>#include </a:t>
            </a:r>
            <a:r>
              <a:rPr lang="en-US" altLang="zh-CN" sz="2800" smtClean="0"/>
              <a:t>"LinearList.h"</a:t>
            </a:r>
          </a:p>
          <a:p>
            <a:pPr eaLnBrk="1" hangingPunct="1">
              <a:spcBef>
                <a:spcPct val="0"/>
              </a:spcBef>
              <a:buFont typeface="Wingdings" pitchFamily="2" charset="2"/>
              <a:buNone/>
            </a:pPr>
            <a:r>
              <a:rPr lang="en-US" altLang="zh-CN" sz="2800" b="1" smtClean="0"/>
              <a:t>const int </a:t>
            </a:r>
            <a:r>
              <a:rPr lang="en-US" altLang="zh-CN" sz="2800" smtClean="0"/>
              <a:t>defaultSize = 100</a:t>
            </a:r>
            <a:r>
              <a:rPr lang="en-US" altLang="zh-CN" sz="2800" b="1" smtClean="0"/>
              <a:t>;</a:t>
            </a:r>
          </a:p>
          <a:p>
            <a:pPr eaLnBrk="1" hangingPunct="1">
              <a:spcBef>
                <a:spcPct val="0"/>
              </a:spcBef>
              <a:buFont typeface="Wingdings" pitchFamily="2" charset="2"/>
              <a:buNone/>
            </a:pPr>
            <a:r>
              <a:rPr lang="en-US" altLang="zh-CN" sz="2800" b="1" smtClean="0"/>
              <a:t>template &lt;class</a:t>
            </a:r>
            <a:r>
              <a:rPr lang="en-US" altLang="zh-CN" sz="2800" smtClean="0"/>
              <a:t> T</a:t>
            </a:r>
            <a:r>
              <a:rPr lang="en-US" altLang="zh-CN" sz="2800" b="1" smtClean="0"/>
              <a:t>&gt;</a:t>
            </a:r>
          </a:p>
          <a:p>
            <a:pPr eaLnBrk="1" hangingPunct="1">
              <a:spcBef>
                <a:spcPct val="0"/>
              </a:spcBef>
              <a:buFont typeface="Wingdings" pitchFamily="2" charset="2"/>
              <a:buNone/>
            </a:pPr>
            <a:r>
              <a:rPr lang="en-US" altLang="zh-CN" sz="2800" b="1" smtClean="0"/>
              <a:t>class </a:t>
            </a:r>
            <a:r>
              <a:rPr lang="en-US" altLang="zh-CN" sz="2800" smtClean="0"/>
              <a:t>SeqList</a:t>
            </a:r>
            <a:r>
              <a:rPr lang="en-US" altLang="zh-CN" sz="2800" b="1" smtClean="0"/>
              <a:t>: public </a:t>
            </a:r>
            <a:r>
              <a:rPr lang="en-US" altLang="zh-CN" sz="2800" smtClean="0"/>
              <a:t>LinearList&lt;T&gt;</a:t>
            </a:r>
            <a:r>
              <a:rPr lang="en-US" altLang="zh-CN" sz="2800" b="1" smtClean="0"/>
              <a:t> {</a:t>
            </a:r>
          </a:p>
          <a:p>
            <a:pPr eaLnBrk="1" hangingPunct="1">
              <a:spcBef>
                <a:spcPct val="0"/>
              </a:spcBef>
              <a:buFont typeface="Wingdings" pitchFamily="2" charset="2"/>
              <a:buNone/>
            </a:pPr>
            <a:r>
              <a:rPr lang="en-US" altLang="zh-CN" sz="2800" b="1" smtClean="0"/>
              <a:t>protected:</a:t>
            </a:r>
          </a:p>
          <a:p>
            <a:pPr eaLnBrk="1" hangingPunct="1">
              <a:spcBef>
                <a:spcPct val="0"/>
              </a:spcBef>
              <a:buFont typeface="Wingdings" pitchFamily="2" charset="2"/>
              <a:buNone/>
            </a:pPr>
            <a:r>
              <a:rPr lang="en-US" altLang="zh-CN" sz="2800" b="1" smtClean="0"/>
              <a:t>	 T *</a:t>
            </a:r>
            <a:r>
              <a:rPr lang="en-US" altLang="zh-CN" sz="2800" smtClean="0"/>
              <a:t>data</a:t>
            </a:r>
            <a:r>
              <a:rPr lang="en-US" altLang="zh-CN" sz="2800" b="1" smtClean="0"/>
              <a:t>;		     </a:t>
            </a:r>
            <a:r>
              <a:rPr lang="en-US" altLang="zh-CN" sz="2800" b="1" smtClean="0">
                <a:solidFill>
                  <a:srgbClr val="CC0000"/>
                </a:solidFill>
              </a:rPr>
              <a:t>//</a:t>
            </a:r>
            <a:r>
              <a:rPr lang="zh-CN" altLang="en-US" sz="2800" smtClean="0">
                <a:solidFill>
                  <a:srgbClr val="CC0000"/>
                </a:solidFill>
                <a:ea typeface="隶书" pitchFamily="49" charset="-122"/>
              </a:rPr>
              <a:t>存放数组</a:t>
            </a:r>
          </a:p>
          <a:p>
            <a:pPr eaLnBrk="1" hangingPunct="1">
              <a:spcBef>
                <a:spcPct val="0"/>
              </a:spcBef>
              <a:buFont typeface="Wingdings" pitchFamily="2" charset="2"/>
              <a:buNone/>
            </a:pPr>
            <a:r>
              <a:rPr lang="zh-CN" altLang="en-US" sz="2800" b="1" smtClean="0"/>
              <a:t>	 </a:t>
            </a:r>
            <a:r>
              <a:rPr lang="en-US" altLang="zh-CN" sz="2800" b="1" smtClean="0"/>
              <a:t>int </a:t>
            </a:r>
            <a:r>
              <a:rPr lang="en-US" altLang="zh-CN" sz="2800" smtClean="0"/>
              <a:t>maxSize</a:t>
            </a:r>
            <a:r>
              <a:rPr lang="en-US" altLang="zh-CN" sz="2800" b="1" smtClean="0"/>
              <a:t>;	     </a:t>
            </a:r>
            <a:r>
              <a:rPr lang="en-US" altLang="zh-CN" sz="2800" b="1" smtClean="0">
                <a:solidFill>
                  <a:srgbClr val="CC0000"/>
                </a:solidFill>
              </a:rPr>
              <a:t>//</a:t>
            </a:r>
            <a:r>
              <a:rPr lang="zh-CN" altLang="en-US" sz="2800" smtClean="0">
                <a:solidFill>
                  <a:srgbClr val="CC0000"/>
                </a:solidFill>
                <a:ea typeface="隶书" pitchFamily="49" charset="-122"/>
              </a:rPr>
              <a:t>最大可容纳表项的项数</a:t>
            </a:r>
          </a:p>
          <a:p>
            <a:pPr eaLnBrk="1" hangingPunct="1">
              <a:spcBef>
                <a:spcPct val="0"/>
              </a:spcBef>
              <a:buFont typeface="Wingdings" pitchFamily="2" charset="2"/>
              <a:buNone/>
            </a:pPr>
            <a:r>
              <a:rPr lang="zh-CN" altLang="en-US" sz="2800" b="1" smtClean="0"/>
              <a:t>     </a:t>
            </a:r>
            <a:r>
              <a:rPr lang="en-US" altLang="zh-CN" sz="2800" b="1" smtClean="0"/>
              <a:t>int </a:t>
            </a:r>
            <a:r>
              <a:rPr lang="en-US" altLang="zh-CN" sz="2800" smtClean="0"/>
              <a:t>last</a:t>
            </a:r>
            <a:r>
              <a:rPr lang="en-US" altLang="zh-CN" sz="2800" b="1" smtClean="0"/>
              <a:t>;		     </a:t>
            </a:r>
            <a:r>
              <a:rPr lang="en-US" altLang="zh-CN" sz="2800" b="1" smtClean="0">
                <a:solidFill>
                  <a:srgbClr val="CC0000"/>
                </a:solidFill>
              </a:rPr>
              <a:t>//</a:t>
            </a:r>
            <a:r>
              <a:rPr lang="zh-CN" altLang="en-US" sz="2800" smtClean="0">
                <a:solidFill>
                  <a:srgbClr val="CC0000"/>
                </a:solidFill>
                <a:ea typeface="隶书" pitchFamily="49" charset="-122"/>
              </a:rPr>
              <a:t>当前已存表项数</a:t>
            </a:r>
          </a:p>
          <a:p>
            <a:pPr eaLnBrk="1" hangingPunct="1">
              <a:spcBef>
                <a:spcPct val="0"/>
              </a:spcBef>
              <a:buFont typeface="Wingdings" pitchFamily="2" charset="2"/>
              <a:buNone/>
            </a:pPr>
            <a:r>
              <a:rPr lang="zh-CN" altLang="en-US" sz="2800" b="1" smtClean="0"/>
              <a:t>	 </a:t>
            </a:r>
            <a:r>
              <a:rPr lang="en-US" altLang="zh-CN" sz="2800" b="1" smtClean="0"/>
              <a:t>void </a:t>
            </a:r>
            <a:r>
              <a:rPr lang="en-US" altLang="zh-CN" sz="2800" smtClean="0"/>
              <a:t>reSize(</a:t>
            </a:r>
            <a:r>
              <a:rPr lang="en-US" altLang="zh-CN" sz="2800" b="1" smtClean="0"/>
              <a:t>int </a:t>
            </a:r>
            <a:r>
              <a:rPr lang="en-US" altLang="zh-CN" sz="2800" smtClean="0"/>
              <a:t>newSize)</a:t>
            </a:r>
            <a:r>
              <a:rPr lang="en-US" altLang="zh-CN" sz="2800" b="1" smtClean="0"/>
              <a:t>;	</a:t>
            </a:r>
            <a:r>
              <a:rPr lang="en-US" altLang="zh-CN" sz="2800" b="1" smtClean="0">
                <a:solidFill>
                  <a:srgbClr val="CC0000"/>
                </a:solidFill>
              </a:rPr>
              <a:t>//</a:t>
            </a:r>
            <a:r>
              <a:rPr lang="zh-CN" altLang="en-US" sz="2800" smtClean="0">
                <a:solidFill>
                  <a:srgbClr val="CC0000"/>
                </a:solidFill>
                <a:ea typeface="隶书" pitchFamily="49" charset="-122"/>
              </a:rPr>
              <a:t>改变数组空间大小</a:t>
            </a: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E826E9EC-D5AC-4ED7-9684-273FC884208D}" type="slidenum">
              <a:rPr lang="en-US" altLang="zh-CN" sz="1400" smtClean="0"/>
              <a:pPr algn="ctr" eaLnBrk="1" hangingPunct="1"/>
              <a:t>39</a:t>
            </a:fld>
            <a:endParaRPr lang="en-US" altLang="zh-CN" sz="1400" smtClean="0"/>
          </a:p>
        </p:txBody>
      </p:sp>
      <p:sp>
        <p:nvSpPr>
          <p:cNvPr id="17411" name="Rectangle 3"/>
          <p:cNvSpPr>
            <a:spLocks noGrp="1" noChangeArrowheads="1"/>
          </p:cNvSpPr>
          <p:nvPr>
            <p:ph type="body" idx="1"/>
          </p:nvPr>
        </p:nvSpPr>
        <p:spPr>
          <a:xfrm>
            <a:off x="698500" y="638175"/>
            <a:ext cx="8458200" cy="5673725"/>
          </a:xfrm>
        </p:spPr>
        <p:txBody>
          <a:bodyPr/>
          <a:lstStyle/>
          <a:p>
            <a:pPr eaLnBrk="1" hangingPunct="1">
              <a:spcBef>
                <a:spcPct val="0"/>
              </a:spcBef>
              <a:buFont typeface="Wingdings" pitchFamily="2" charset="2"/>
              <a:buNone/>
            </a:pPr>
            <a:r>
              <a:rPr lang="en-US" altLang="zh-CN" sz="2800" b="1" dirty="0" smtClean="0"/>
              <a:t>public:</a:t>
            </a:r>
          </a:p>
          <a:p>
            <a:pPr eaLnBrk="1" hangingPunct="1">
              <a:spcBef>
                <a:spcPct val="0"/>
              </a:spcBef>
              <a:buFont typeface="Wingdings" pitchFamily="2" charset="2"/>
              <a:buNone/>
            </a:pPr>
            <a:r>
              <a:rPr lang="en-US" altLang="zh-CN" sz="2800" b="1" dirty="0" smtClean="0"/>
              <a:t>	 </a:t>
            </a:r>
            <a:r>
              <a:rPr lang="en-US" altLang="zh-CN" sz="2800" dirty="0" err="1" smtClean="0"/>
              <a:t>SeqList</a:t>
            </a:r>
            <a:r>
              <a:rPr lang="en-US" altLang="zh-CN" sz="2800" dirty="0" smtClean="0"/>
              <a:t>(</a:t>
            </a:r>
            <a:r>
              <a:rPr lang="en-US" altLang="zh-CN" sz="2800" b="1" dirty="0" err="1" smtClean="0"/>
              <a:t>int</a:t>
            </a:r>
            <a:r>
              <a:rPr lang="en-US" altLang="zh-CN" sz="2800" b="1" dirty="0" smtClean="0"/>
              <a:t> </a:t>
            </a:r>
            <a:r>
              <a:rPr lang="en-US" altLang="zh-CN" sz="2800" dirty="0" err="1" smtClean="0"/>
              <a:t>sz</a:t>
            </a:r>
            <a:r>
              <a:rPr lang="en-US" altLang="zh-CN" sz="2800" dirty="0" smtClean="0"/>
              <a:t> = </a:t>
            </a:r>
            <a:r>
              <a:rPr lang="en-US" altLang="zh-CN" sz="2800" dirty="0" err="1" smtClean="0"/>
              <a:t>defaultSize</a:t>
            </a:r>
            <a:r>
              <a:rPr lang="en-US" altLang="zh-CN" sz="2800" dirty="0" smtClean="0"/>
              <a:t>)</a:t>
            </a:r>
            <a:r>
              <a:rPr lang="en-US" altLang="zh-CN" sz="2800" b="1" dirty="0" smtClean="0"/>
              <a:t>;          </a:t>
            </a:r>
            <a:r>
              <a:rPr lang="en-US" altLang="zh-CN" sz="2800" b="1" dirty="0" smtClean="0">
                <a:solidFill>
                  <a:srgbClr val="CC0000"/>
                </a:solidFill>
              </a:rPr>
              <a:t>//</a:t>
            </a:r>
            <a:r>
              <a:rPr lang="zh-CN" altLang="en-US" sz="2800" dirty="0" smtClean="0">
                <a:solidFill>
                  <a:srgbClr val="CC0000"/>
                </a:solidFill>
                <a:ea typeface="隶书" pitchFamily="49" charset="-122"/>
              </a:rPr>
              <a:t>构造函数</a:t>
            </a:r>
          </a:p>
          <a:p>
            <a:pPr eaLnBrk="1" hangingPunct="1">
              <a:spcBef>
                <a:spcPct val="0"/>
              </a:spcBef>
              <a:buFont typeface="Wingdings" pitchFamily="2" charset="2"/>
              <a:buNone/>
            </a:pPr>
            <a:r>
              <a:rPr lang="zh-CN" altLang="en-US" sz="2800" b="1" dirty="0" smtClean="0"/>
              <a:t>	 </a:t>
            </a:r>
            <a:r>
              <a:rPr lang="en-US" altLang="zh-CN" sz="2800" dirty="0" err="1" smtClean="0"/>
              <a:t>SeqList</a:t>
            </a:r>
            <a:r>
              <a:rPr lang="en-US" altLang="zh-CN" sz="2800" dirty="0" smtClean="0"/>
              <a:t>(</a:t>
            </a:r>
            <a:r>
              <a:rPr lang="en-US" altLang="zh-CN" sz="2800" dirty="0" err="1" smtClean="0"/>
              <a:t>SeqList</a:t>
            </a:r>
            <a:r>
              <a:rPr lang="en-US" altLang="zh-CN" sz="2800" dirty="0" smtClean="0"/>
              <a:t>&lt;T&gt;</a:t>
            </a:r>
            <a:r>
              <a:rPr lang="en-US" altLang="zh-CN" sz="2800" b="1" dirty="0" smtClean="0"/>
              <a:t>&amp; </a:t>
            </a:r>
            <a:r>
              <a:rPr lang="en-US" altLang="zh-CN" sz="2800" dirty="0" smtClean="0"/>
              <a:t>L)</a:t>
            </a:r>
            <a:r>
              <a:rPr lang="en-US" altLang="zh-CN" sz="2800" b="1" dirty="0" smtClean="0"/>
              <a:t>;	           </a:t>
            </a:r>
            <a:r>
              <a:rPr lang="en-US" altLang="zh-CN" sz="2800" b="1" dirty="0" smtClean="0">
                <a:solidFill>
                  <a:srgbClr val="CC0000"/>
                </a:solidFill>
              </a:rPr>
              <a:t>//</a:t>
            </a:r>
            <a:r>
              <a:rPr lang="zh-CN" altLang="en-US" sz="2800" dirty="0" smtClean="0">
                <a:solidFill>
                  <a:srgbClr val="CC0000"/>
                </a:solidFill>
                <a:ea typeface="隶书" pitchFamily="49" charset="-122"/>
              </a:rPr>
              <a:t>复制构造函数</a:t>
            </a:r>
          </a:p>
          <a:p>
            <a:pPr eaLnBrk="1" hangingPunct="1">
              <a:spcBef>
                <a:spcPct val="0"/>
              </a:spcBef>
              <a:buFont typeface="Wingdings" pitchFamily="2" charset="2"/>
              <a:buNone/>
            </a:pPr>
            <a:r>
              <a:rPr lang="zh-CN" altLang="en-US" sz="2800" b="1" dirty="0" smtClean="0"/>
              <a:t>	 </a:t>
            </a:r>
            <a:r>
              <a:rPr lang="zh-CN" altLang="en-US" sz="2800" dirty="0" smtClean="0"/>
              <a:t>～</a:t>
            </a:r>
            <a:r>
              <a:rPr lang="en-US" altLang="zh-CN" sz="2800" dirty="0" err="1" smtClean="0"/>
              <a:t>SeqList</a:t>
            </a:r>
            <a:r>
              <a:rPr lang="en-US" altLang="zh-CN" sz="2800" dirty="0" smtClean="0"/>
              <a:t>()</a:t>
            </a:r>
            <a:r>
              <a:rPr lang="en-US" altLang="zh-CN" sz="2800" b="1" dirty="0" smtClean="0"/>
              <a:t> {delete</a:t>
            </a:r>
            <a:r>
              <a:rPr lang="en-US" altLang="zh-CN" sz="2800" dirty="0" smtClean="0"/>
              <a:t>[ ] data</a:t>
            </a:r>
            <a:r>
              <a:rPr lang="en-US" altLang="zh-CN" sz="2800" b="1" dirty="0" smtClean="0"/>
              <a:t>;}	           </a:t>
            </a:r>
            <a:r>
              <a:rPr lang="en-US" altLang="zh-CN" sz="2800" b="1" dirty="0" smtClean="0">
                <a:solidFill>
                  <a:srgbClr val="CC0000"/>
                </a:solidFill>
              </a:rPr>
              <a:t>//</a:t>
            </a:r>
            <a:r>
              <a:rPr lang="zh-CN" altLang="en-US" sz="2800" dirty="0" smtClean="0">
                <a:solidFill>
                  <a:srgbClr val="CC0000"/>
                </a:solidFill>
                <a:ea typeface="隶书" pitchFamily="49" charset="-122"/>
              </a:rPr>
              <a:t>析构函数</a:t>
            </a:r>
          </a:p>
          <a:p>
            <a:pPr eaLnBrk="1" hangingPunct="1">
              <a:spcBef>
                <a:spcPct val="0"/>
              </a:spcBef>
              <a:buFont typeface="Wingdings" pitchFamily="2" charset="2"/>
              <a:buNone/>
            </a:pPr>
            <a:r>
              <a:rPr lang="zh-CN" altLang="en-US" sz="2800" b="1" dirty="0" smtClean="0"/>
              <a:t>     </a:t>
            </a:r>
            <a:r>
              <a:rPr lang="en-US" altLang="zh-CN" sz="2800" b="1" dirty="0" err="1" smtClean="0"/>
              <a:t>int</a:t>
            </a:r>
            <a:r>
              <a:rPr lang="en-US" altLang="zh-CN" sz="2800" b="1" dirty="0" smtClean="0"/>
              <a:t> </a:t>
            </a:r>
            <a:r>
              <a:rPr lang="en-US" altLang="zh-CN" sz="2800" dirty="0" smtClean="0"/>
              <a:t>Size()</a:t>
            </a:r>
            <a:r>
              <a:rPr lang="en-US" altLang="zh-CN" sz="2800" b="1" dirty="0" smtClean="0"/>
              <a:t> </a:t>
            </a:r>
            <a:r>
              <a:rPr lang="en-US" altLang="zh-CN" sz="2800" b="1" dirty="0" err="1" smtClean="0"/>
              <a:t>const</a:t>
            </a:r>
            <a:r>
              <a:rPr lang="en-US" altLang="zh-CN" sz="2800" b="1" dirty="0" smtClean="0"/>
              <a:t> {return </a:t>
            </a:r>
            <a:r>
              <a:rPr lang="en-US" altLang="zh-CN" sz="2800" dirty="0" err="1" smtClean="0"/>
              <a:t>maxSize</a:t>
            </a:r>
            <a:r>
              <a:rPr lang="en-US" altLang="zh-CN" sz="2800" b="1" dirty="0" smtClean="0"/>
              <a:t>;}	 </a:t>
            </a:r>
            <a:r>
              <a:rPr lang="en-US" altLang="zh-CN" sz="2800" b="1" dirty="0" smtClean="0">
                <a:solidFill>
                  <a:srgbClr val="CC0000"/>
                </a:solidFill>
              </a:rPr>
              <a:t>//</a:t>
            </a:r>
            <a:r>
              <a:rPr lang="zh-CN" altLang="en-US" sz="2800" dirty="0" smtClean="0">
                <a:solidFill>
                  <a:srgbClr val="CC0000"/>
                </a:solidFill>
                <a:ea typeface="隶书" pitchFamily="49" charset="-122"/>
              </a:rPr>
              <a:t>求表最大容量</a:t>
            </a:r>
          </a:p>
          <a:p>
            <a:pPr eaLnBrk="1" hangingPunct="1">
              <a:spcBef>
                <a:spcPct val="0"/>
              </a:spcBef>
              <a:buFont typeface="Wingdings" pitchFamily="2" charset="2"/>
              <a:buNone/>
            </a:pPr>
            <a:r>
              <a:rPr lang="zh-CN" altLang="en-US" sz="2800" b="1" dirty="0" smtClean="0"/>
              <a:t>     </a:t>
            </a:r>
            <a:r>
              <a:rPr lang="en-US" altLang="zh-CN" sz="2800" b="1" dirty="0" err="1" smtClean="0"/>
              <a:t>int</a:t>
            </a:r>
            <a:r>
              <a:rPr lang="en-US" altLang="zh-CN" sz="2800" b="1" dirty="0" smtClean="0"/>
              <a:t> </a:t>
            </a:r>
            <a:r>
              <a:rPr lang="en-US" altLang="zh-CN" sz="2800" dirty="0" smtClean="0"/>
              <a:t>Length() </a:t>
            </a:r>
            <a:r>
              <a:rPr lang="en-US" altLang="zh-CN" sz="2800" b="1" dirty="0" err="1" smtClean="0"/>
              <a:t>const</a:t>
            </a:r>
            <a:r>
              <a:rPr lang="en-US" altLang="zh-CN" sz="2800" b="1" dirty="0" smtClean="0"/>
              <a:t> {return</a:t>
            </a:r>
            <a:r>
              <a:rPr lang="en-US" altLang="zh-CN" sz="2800" dirty="0" smtClean="0"/>
              <a:t> last+1</a:t>
            </a:r>
            <a:r>
              <a:rPr lang="en-US" altLang="zh-CN" sz="2800" b="1" dirty="0" smtClean="0"/>
              <a:t>;}        </a:t>
            </a:r>
            <a:r>
              <a:rPr lang="en-US" altLang="zh-CN" sz="2800" b="1" dirty="0" smtClean="0">
                <a:solidFill>
                  <a:srgbClr val="CC0000"/>
                </a:solidFill>
              </a:rPr>
              <a:t>//</a:t>
            </a:r>
            <a:r>
              <a:rPr lang="zh-CN" altLang="en-US" sz="2800" dirty="0" smtClean="0">
                <a:solidFill>
                  <a:srgbClr val="CC0000"/>
                </a:solidFill>
                <a:ea typeface="隶书" pitchFamily="49" charset="-122"/>
              </a:rPr>
              <a:t>计算表长度</a:t>
            </a:r>
          </a:p>
          <a:p>
            <a:pPr eaLnBrk="1" hangingPunct="1">
              <a:spcBef>
                <a:spcPct val="0"/>
              </a:spcBef>
              <a:buFont typeface="Wingdings" pitchFamily="2" charset="2"/>
              <a:buNone/>
            </a:pPr>
            <a:r>
              <a:rPr lang="zh-CN" altLang="en-US" sz="2800" b="1" dirty="0" smtClean="0"/>
              <a:t>     </a:t>
            </a:r>
            <a:r>
              <a:rPr lang="en-US" altLang="zh-CN" sz="2800" b="1" dirty="0" err="1" smtClean="0"/>
              <a:t>int</a:t>
            </a:r>
            <a:r>
              <a:rPr lang="en-US" altLang="zh-CN" sz="2800" b="1" dirty="0" smtClean="0"/>
              <a:t> </a:t>
            </a:r>
            <a:r>
              <a:rPr lang="en-US" altLang="zh-CN" sz="2800" dirty="0" smtClean="0"/>
              <a:t>Search(T x)</a:t>
            </a:r>
            <a:r>
              <a:rPr lang="en-US" altLang="zh-CN" sz="2800" b="1" dirty="0" smtClean="0"/>
              <a:t> </a:t>
            </a:r>
            <a:r>
              <a:rPr lang="en-US" altLang="zh-CN" sz="2800" b="1" dirty="0" err="1" smtClean="0"/>
              <a:t>const</a:t>
            </a:r>
            <a:r>
              <a:rPr lang="en-US" altLang="zh-CN" sz="2800" b="1" dirty="0" smtClean="0"/>
              <a:t>;	</a:t>
            </a:r>
          </a:p>
          <a:p>
            <a:pPr eaLnBrk="1" hangingPunct="1">
              <a:spcBef>
                <a:spcPct val="0"/>
              </a:spcBef>
              <a:buFont typeface="Wingdings" pitchFamily="2" charset="2"/>
              <a:buNone/>
            </a:pPr>
            <a:r>
              <a:rPr lang="en-US" altLang="zh-CN" sz="2800" b="1" dirty="0" smtClean="0"/>
              <a:t>		 </a:t>
            </a:r>
            <a:r>
              <a:rPr lang="en-US" altLang="zh-CN" sz="2800" b="1" dirty="0" smtClean="0">
                <a:solidFill>
                  <a:srgbClr val="CC0000"/>
                </a:solidFill>
              </a:rPr>
              <a:t>//</a:t>
            </a:r>
            <a:r>
              <a:rPr lang="zh-CN" altLang="en-US" sz="2800" dirty="0" smtClean="0">
                <a:solidFill>
                  <a:srgbClr val="CC0000"/>
                </a:solidFill>
                <a:ea typeface="隶书" pitchFamily="49" charset="-122"/>
              </a:rPr>
              <a:t>搜索</a:t>
            </a:r>
            <a:r>
              <a:rPr lang="en-US" altLang="zh-CN" sz="2800" dirty="0" smtClean="0">
                <a:solidFill>
                  <a:srgbClr val="CC0000"/>
                </a:solidFill>
                <a:ea typeface="隶书" pitchFamily="49" charset="-122"/>
              </a:rPr>
              <a:t>x</a:t>
            </a:r>
            <a:r>
              <a:rPr lang="zh-CN" altLang="en-US" sz="2800" dirty="0" smtClean="0">
                <a:solidFill>
                  <a:srgbClr val="CC0000"/>
                </a:solidFill>
                <a:ea typeface="隶书" pitchFamily="49" charset="-122"/>
              </a:rPr>
              <a:t>在表中位置，函数返回表项序号</a:t>
            </a:r>
          </a:p>
          <a:p>
            <a:pPr eaLnBrk="1" hangingPunct="1">
              <a:spcBef>
                <a:spcPct val="0"/>
              </a:spcBef>
              <a:buFont typeface="Wingdings" pitchFamily="2" charset="2"/>
              <a:buNone/>
            </a:pPr>
            <a:r>
              <a:rPr lang="zh-CN" altLang="en-US" sz="2800" b="1" dirty="0" smtClean="0"/>
              <a:t>     </a:t>
            </a:r>
            <a:r>
              <a:rPr lang="en-US" altLang="zh-CN" sz="2800" b="1" dirty="0" err="1" smtClean="0"/>
              <a:t>int</a:t>
            </a:r>
            <a:r>
              <a:rPr lang="en-US" altLang="zh-CN" sz="2800" b="1" dirty="0" smtClean="0"/>
              <a:t> </a:t>
            </a:r>
            <a:r>
              <a:rPr lang="en-US" altLang="zh-CN" sz="2800" dirty="0" smtClean="0"/>
              <a:t>Locate(</a:t>
            </a:r>
            <a:r>
              <a:rPr lang="en-US" altLang="zh-CN" sz="2800" b="1" dirty="0" err="1" smtClean="0"/>
              <a:t>int</a:t>
            </a:r>
            <a:r>
              <a:rPr lang="en-US" altLang="zh-CN" sz="2800" b="1" dirty="0" smtClean="0"/>
              <a:t> </a:t>
            </a:r>
            <a:r>
              <a:rPr lang="en-US" altLang="zh-CN" sz="2800" dirty="0" err="1" smtClean="0"/>
              <a:t>i</a:t>
            </a:r>
            <a:r>
              <a:rPr lang="en-US" altLang="zh-CN" sz="2800" dirty="0" smtClean="0"/>
              <a:t>)</a:t>
            </a:r>
            <a:r>
              <a:rPr lang="en-US" altLang="zh-CN" sz="2800" b="1" dirty="0" smtClean="0"/>
              <a:t> </a:t>
            </a:r>
            <a:r>
              <a:rPr lang="en-US" altLang="zh-CN" sz="2800" b="1" dirty="0" err="1" smtClean="0"/>
              <a:t>const</a:t>
            </a:r>
            <a:r>
              <a:rPr lang="en-US" altLang="zh-CN" sz="2800" b="1" dirty="0" smtClean="0"/>
              <a:t>;</a:t>
            </a:r>
          </a:p>
          <a:p>
            <a:pPr eaLnBrk="1" hangingPunct="1">
              <a:spcBef>
                <a:spcPct val="0"/>
              </a:spcBef>
              <a:buFont typeface="Wingdings" pitchFamily="2" charset="2"/>
              <a:buNone/>
            </a:pPr>
            <a:r>
              <a:rPr lang="en-US" altLang="zh-CN" sz="2800" b="1" dirty="0" smtClean="0"/>
              <a:t>		</a:t>
            </a:r>
            <a:r>
              <a:rPr lang="en-US" altLang="zh-CN" sz="2800" b="1" dirty="0" smtClean="0">
                <a:solidFill>
                  <a:srgbClr val="CC0000"/>
                </a:solidFill>
              </a:rPr>
              <a:t>//</a:t>
            </a:r>
            <a:r>
              <a:rPr lang="zh-CN" altLang="en-US" sz="2800" dirty="0" smtClean="0">
                <a:solidFill>
                  <a:srgbClr val="CC0000"/>
                </a:solidFill>
                <a:ea typeface="隶书" pitchFamily="49" charset="-122"/>
              </a:rPr>
              <a:t>定位第 </a:t>
            </a:r>
            <a:r>
              <a:rPr lang="en-US" altLang="zh-CN" sz="2800" dirty="0" err="1" smtClean="0">
                <a:solidFill>
                  <a:srgbClr val="CC0000"/>
                </a:solidFill>
                <a:ea typeface="隶书" pitchFamily="49" charset="-122"/>
              </a:rPr>
              <a:t>i</a:t>
            </a:r>
            <a:r>
              <a:rPr lang="en-US" altLang="zh-CN" sz="2800" dirty="0" smtClean="0">
                <a:solidFill>
                  <a:srgbClr val="CC0000"/>
                </a:solidFill>
                <a:ea typeface="隶书" pitchFamily="49" charset="-122"/>
              </a:rPr>
              <a:t> </a:t>
            </a:r>
            <a:r>
              <a:rPr lang="zh-CN" altLang="en-US" sz="2800" dirty="0" smtClean="0">
                <a:solidFill>
                  <a:srgbClr val="CC0000"/>
                </a:solidFill>
                <a:ea typeface="隶书" pitchFamily="49" charset="-122"/>
              </a:rPr>
              <a:t>个表项，函数返回表项序号</a:t>
            </a:r>
          </a:p>
          <a:p>
            <a:pPr eaLnBrk="1" hangingPunct="1">
              <a:spcBef>
                <a:spcPct val="0"/>
              </a:spcBef>
              <a:buFont typeface="Wingdings" pitchFamily="2" charset="2"/>
              <a:buNone/>
            </a:pPr>
            <a:r>
              <a:rPr lang="zh-CN" altLang="en-US" sz="2800" b="1" dirty="0" smtClean="0"/>
              <a:t>     </a:t>
            </a:r>
            <a:r>
              <a:rPr lang="en-US" altLang="zh-CN" sz="2800" b="1" dirty="0" err="1" smtClean="0"/>
              <a:t>bool</a:t>
            </a:r>
            <a:r>
              <a:rPr lang="en-US" altLang="zh-CN" sz="2800" b="1" dirty="0" smtClean="0"/>
              <a:t> </a:t>
            </a:r>
            <a:r>
              <a:rPr lang="en-US" altLang="zh-CN" sz="2800" dirty="0" smtClean="0"/>
              <a:t>Insert(</a:t>
            </a:r>
            <a:r>
              <a:rPr lang="en-US" altLang="zh-CN" sz="2800" b="1" dirty="0" err="1" smtClean="0"/>
              <a:t>int</a:t>
            </a:r>
            <a:r>
              <a:rPr lang="en-US" altLang="zh-CN" sz="2800" b="1" dirty="0" smtClean="0"/>
              <a:t> </a:t>
            </a:r>
            <a:r>
              <a:rPr lang="en-US" altLang="zh-CN" sz="2800" dirty="0" err="1" smtClean="0"/>
              <a:t>i</a:t>
            </a:r>
            <a:r>
              <a:rPr lang="en-US" altLang="zh-CN" sz="2800" b="1" dirty="0" smtClean="0"/>
              <a:t>, </a:t>
            </a:r>
            <a:r>
              <a:rPr lang="en-US" altLang="zh-CN" sz="2800" dirty="0" smtClean="0"/>
              <a:t>E x)</a:t>
            </a:r>
            <a:r>
              <a:rPr lang="en-US" altLang="zh-CN" sz="2800" b="1" dirty="0" smtClean="0"/>
              <a:t>;			</a:t>
            </a:r>
            <a:r>
              <a:rPr lang="en-US" altLang="zh-CN" sz="2800" b="1" dirty="0" smtClean="0">
                <a:solidFill>
                  <a:srgbClr val="CC0000"/>
                </a:solidFill>
              </a:rPr>
              <a:t>//</a:t>
            </a:r>
            <a:r>
              <a:rPr lang="zh-CN" altLang="en-US" sz="2800" dirty="0" smtClean="0">
                <a:solidFill>
                  <a:srgbClr val="CC0000"/>
                </a:solidFill>
                <a:ea typeface="隶书" pitchFamily="49" charset="-122"/>
              </a:rPr>
              <a:t>插入</a:t>
            </a:r>
          </a:p>
          <a:p>
            <a:pPr eaLnBrk="1" hangingPunct="1">
              <a:spcBef>
                <a:spcPct val="0"/>
              </a:spcBef>
              <a:buFont typeface="Wingdings" pitchFamily="2" charset="2"/>
              <a:buNone/>
            </a:pPr>
            <a:r>
              <a:rPr lang="zh-CN" altLang="en-US" sz="2800" b="1" dirty="0" smtClean="0"/>
              <a:t>  	 </a:t>
            </a:r>
            <a:r>
              <a:rPr lang="en-US" altLang="zh-CN" sz="2800" b="1" dirty="0" err="1" smtClean="0"/>
              <a:t>bool</a:t>
            </a:r>
            <a:r>
              <a:rPr lang="en-US" altLang="zh-CN" sz="2800" b="1" dirty="0" smtClean="0"/>
              <a:t> </a:t>
            </a:r>
            <a:r>
              <a:rPr lang="en-US" altLang="zh-CN" sz="2800" dirty="0" smtClean="0"/>
              <a:t>Remove(</a:t>
            </a:r>
            <a:r>
              <a:rPr lang="en-US" altLang="zh-CN" sz="2800" b="1" dirty="0" err="1" smtClean="0"/>
              <a:t>int</a:t>
            </a:r>
            <a:r>
              <a:rPr lang="en-US" altLang="zh-CN" sz="2800" b="1" dirty="0" smtClean="0"/>
              <a:t> </a:t>
            </a:r>
            <a:r>
              <a:rPr lang="en-US" altLang="zh-CN" sz="2800" dirty="0" err="1" smtClean="0"/>
              <a:t>i</a:t>
            </a:r>
            <a:r>
              <a:rPr lang="en-US" altLang="zh-CN" sz="2800" b="1" dirty="0" smtClean="0"/>
              <a:t>, </a:t>
            </a:r>
            <a:r>
              <a:rPr lang="en-US" altLang="zh-CN" sz="2800" dirty="0" smtClean="0"/>
              <a:t>E</a:t>
            </a:r>
            <a:r>
              <a:rPr lang="en-US" altLang="zh-CN" sz="2800" b="1" dirty="0" smtClean="0"/>
              <a:t>&amp; </a:t>
            </a:r>
            <a:r>
              <a:rPr lang="en-US" altLang="zh-CN" sz="2800" dirty="0" smtClean="0"/>
              <a:t>x)</a:t>
            </a:r>
            <a:r>
              <a:rPr lang="en-US" altLang="zh-CN" sz="2800" b="1" dirty="0" smtClean="0"/>
              <a:t>;		</a:t>
            </a:r>
            <a:r>
              <a:rPr lang="en-US" altLang="zh-CN" sz="2800" b="1" dirty="0" smtClean="0">
                <a:solidFill>
                  <a:srgbClr val="CC0000"/>
                </a:solidFill>
              </a:rPr>
              <a:t>//</a:t>
            </a:r>
            <a:r>
              <a:rPr lang="zh-CN" altLang="en-US" sz="2800" dirty="0" smtClean="0">
                <a:solidFill>
                  <a:srgbClr val="CC0000"/>
                </a:solidFill>
                <a:ea typeface="隶书" pitchFamily="49" charset="-122"/>
              </a:rPr>
              <a:t>删除</a:t>
            </a:r>
          </a:p>
          <a:p>
            <a:pPr eaLnBrk="1" hangingPunct="1">
              <a:spcBef>
                <a:spcPct val="0"/>
              </a:spcBef>
              <a:buFont typeface="Wingdings" pitchFamily="2" charset="2"/>
              <a:buNone/>
            </a:pPr>
            <a:r>
              <a:rPr lang="en-US" altLang="zh-CN" sz="2800" b="1" dirty="0" smtClean="0"/>
              <a:t>};</a:t>
            </a:r>
            <a:r>
              <a:rPr lang="en-US" altLang="zh-CN" sz="800" b="1" dirty="0" smtClean="0">
                <a:solidFill>
                  <a:srgbClr val="CC0000"/>
                </a:solidFill>
                <a:ea typeface="仿宋_GB2312" pitchFamily="49" charset="-122"/>
              </a:rPr>
              <a:t>}</a:t>
            </a: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286000" y="609600"/>
            <a:ext cx="4267200" cy="9144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算法的性能标准</a:t>
            </a:r>
            <a:endParaRPr lang="zh-CN" altLang="en-US" smtClean="0">
              <a:ea typeface="仿宋_GB2312" pitchFamily="49" charset="-122"/>
            </a:endParaRPr>
          </a:p>
        </p:txBody>
      </p:sp>
      <p:sp>
        <p:nvSpPr>
          <p:cNvPr id="203779" name="Rectangle 3"/>
          <p:cNvSpPr>
            <a:spLocks noGrp="1" noChangeArrowheads="1"/>
          </p:cNvSpPr>
          <p:nvPr>
            <p:ph type="body" idx="1"/>
          </p:nvPr>
        </p:nvSpPr>
        <p:spPr>
          <a:xfrm>
            <a:off x="3048000" y="1600200"/>
            <a:ext cx="3048000" cy="3505200"/>
          </a:xfrm>
        </p:spPr>
        <p:txBody>
          <a:bodyPr/>
          <a:lstStyle/>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正确性</a:t>
            </a:r>
          </a:p>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可使用性</a:t>
            </a:r>
          </a:p>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可读性</a:t>
            </a:r>
          </a:p>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效率</a:t>
            </a:r>
          </a:p>
          <a:p>
            <a:pPr eaLnBrk="1" hangingPunct="1">
              <a:buClr>
                <a:srgbClr val="00CC00"/>
              </a:buClr>
              <a:buSzPct val="50000"/>
              <a:buFont typeface="Wingdings" pitchFamily="2" charset="2"/>
              <a:buChar char="u"/>
              <a:defRPr/>
            </a:pPr>
            <a:r>
              <a:rPr lang="zh-CN" altLang="en-US" sz="3700" b="1" smtClean="0">
                <a:solidFill>
                  <a:srgbClr val="FF0000"/>
                </a:solidFill>
                <a:effectLst>
                  <a:outerShdw blurRad="38100" dist="38100" dir="2700000" algn="tl">
                    <a:srgbClr val="C0C0C0"/>
                  </a:outerShdw>
                </a:effectLst>
                <a:ea typeface="仿宋_GB2312" pitchFamily="49" charset="-122"/>
              </a:rPr>
              <a:t>健壮性</a:t>
            </a:r>
            <a:endParaRPr lang="zh-CN" altLang="en-US" sz="3300" b="1" smtClean="0">
              <a:solidFill>
                <a:srgbClr val="FF0000"/>
              </a:solidFill>
              <a:ea typeface="仿宋_GB2312" pitchFamily="49" charset="-122"/>
            </a:endParaRPr>
          </a:p>
          <a:p>
            <a:pPr eaLnBrk="1" hangingPunct="1">
              <a:defRPr/>
            </a:pPr>
            <a:endParaRPr lang="en-US" altLang="zh-CN" b="1" smtClean="0">
              <a:ea typeface="仿宋_GB2312" pitchFamily="49" charset="-122"/>
            </a:endParaRPr>
          </a:p>
        </p:txBody>
      </p:sp>
      <p:sp>
        <p:nvSpPr>
          <p:cNvPr id="49156" name="AutoShape 4">
            <a:hlinkClick r:id="rId2" action="ppaction://hlinksldjump" highlightClick="1"/>
          </p:cNvPr>
          <p:cNvSpPr>
            <a:spLocks noChangeArrowheads="1"/>
          </p:cNvSpPr>
          <p:nvPr/>
        </p:nvSpPr>
        <p:spPr bwMode="auto">
          <a:xfrm>
            <a:off x="8305800" y="5638800"/>
            <a:ext cx="5857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eaLnBrk="1" hangingPunct="1">
              <a:spcBef>
                <a:spcPct val="0"/>
              </a:spcBef>
              <a:buFontTx/>
              <a:buNone/>
            </a:pPr>
            <a:endParaRPr lang="zh-CN" altLang="en-US" sz="2400"/>
          </a:p>
        </p:txBody>
      </p:sp>
    </p:spTree>
    <p:extLst>
      <p:ext uri="{BB962C8B-B14F-4D97-AF65-F5344CB8AC3E}">
        <p14:creationId xmlns:p14="http://schemas.microsoft.com/office/powerpoint/2010/main" val="352842564"/>
      </p:ext>
    </p:extLst>
  </p:cSld>
  <p:clrMapOvr>
    <a:masterClrMapping/>
  </p:clrMapOvr>
  <p:transition>
    <p:spli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7B4EA9FE-6DE3-4160-B184-AFD13741D578}" type="slidenum">
              <a:rPr lang="en-US" altLang="zh-CN" sz="1400" smtClean="0"/>
              <a:pPr algn="ctr" eaLnBrk="1" hangingPunct="1"/>
              <a:t>40</a:t>
            </a:fld>
            <a:endParaRPr lang="en-US" altLang="zh-CN" sz="1400" smtClean="0"/>
          </a:p>
        </p:txBody>
      </p:sp>
      <p:sp>
        <p:nvSpPr>
          <p:cNvPr id="18435" name="Rectangle 2"/>
          <p:cNvSpPr>
            <a:spLocks noGrp="1" noChangeArrowheads="1"/>
          </p:cNvSpPr>
          <p:nvPr>
            <p:ph type="title"/>
          </p:nvPr>
        </p:nvSpPr>
        <p:spPr>
          <a:xfrm>
            <a:off x="762000" y="381000"/>
            <a:ext cx="7467600" cy="830263"/>
          </a:xfrm>
        </p:spPr>
        <p:txBody>
          <a:bodyPr/>
          <a:lstStyle/>
          <a:p>
            <a:pPr eaLnBrk="1" hangingPunct="1"/>
            <a:r>
              <a:rPr lang="zh-CN" altLang="en-US" sz="3600" b="1" smtClean="0">
                <a:solidFill>
                  <a:srgbClr val="CC0000"/>
                </a:solidFill>
                <a:ea typeface="华文新魏" pitchFamily="2" charset="-122"/>
              </a:rPr>
              <a:t>顺序表的构造函数</a:t>
            </a:r>
            <a:endParaRPr lang="zh-CN" altLang="en-US" smtClean="0">
              <a:solidFill>
                <a:srgbClr val="CC0000"/>
              </a:solidFill>
              <a:ea typeface="华文新魏" pitchFamily="2" charset="-122"/>
            </a:endParaRPr>
          </a:p>
        </p:txBody>
      </p:sp>
      <p:sp>
        <p:nvSpPr>
          <p:cNvPr id="18436" name="Rectangle 3"/>
          <p:cNvSpPr>
            <a:spLocks noGrp="1" noChangeArrowheads="1"/>
          </p:cNvSpPr>
          <p:nvPr>
            <p:ph type="body" idx="1"/>
          </p:nvPr>
        </p:nvSpPr>
        <p:spPr>
          <a:xfrm>
            <a:off x="757238" y="1136650"/>
            <a:ext cx="8386762" cy="5334000"/>
          </a:xfrm>
        </p:spPr>
        <p:txBody>
          <a:bodyPr/>
          <a:lstStyle/>
          <a:p>
            <a:pPr eaLnBrk="1" hangingPunct="1">
              <a:spcBef>
                <a:spcPct val="0"/>
              </a:spcBef>
              <a:buFont typeface="Wingdings" pitchFamily="2" charset="2"/>
              <a:buNone/>
            </a:pPr>
            <a:r>
              <a:rPr lang="en-US" altLang="zh-CN" sz="2800" b="1" smtClean="0">
                <a:ea typeface="隶书" pitchFamily="49" charset="-122"/>
              </a:rPr>
              <a:t>#include </a:t>
            </a:r>
            <a:r>
              <a:rPr lang="en-US" altLang="zh-CN" sz="2800" smtClean="0">
                <a:ea typeface="隶书" pitchFamily="49" charset="-122"/>
              </a:rPr>
              <a:t>&lt;stdlib.h&gt;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操作</a:t>
            </a:r>
            <a:r>
              <a:rPr lang="zh-CN" altLang="en-US" sz="2800" b="1" smtClean="0">
                <a:solidFill>
                  <a:srgbClr val="CC0000"/>
                </a:solidFill>
                <a:ea typeface="隶书" pitchFamily="49" charset="-122"/>
              </a:rPr>
              <a:t>“</a:t>
            </a:r>
            <a:r>
              <a:rPr lang="en-US" altLang="zh-CN" sz="2800" b="1" smtClean="0">
                <a:solidFill>
                  <a:srgbClr val="CC0000"/>
                </a:solidFill>
                <a:ea typeface="隶书" pitchFamily="49" charset="-122"/>
              </a:rPr>
              <a:t>exit”</a:t>
            </a:r>
            <a:r>
              <a:rPr lang="zh-CN" altLang="en-US" sz="2800" smtClean="0">
                <a:solidFill>
                  <a:srgbClr val="CC0000"/>
                </a:solidFill>
                <a:ea typeface="隶书" pitchFamily="49" charset="-122"/>
              </a:rPr>
              <a:t>存放在此</a:t>
            </a:r>
          </a:p>
          <a:p>
            <a:pPr eaLnBrk="1" hangingPunct="1">
              <a:spcBef>
                <a:spcPct val="0"/>
              </a:spcBef>
              <a:buFont typeface="Wingdings" pitchFamily="2" charset="2"/>
              <a:buNone/>
            </a:pPr>
            <a:r>
              <a:rPr lang="en-US" altLang="zh-CN" sz="2800" b="1" smtClean="0">
                <a:ea typeface="隶书" pitchFamily="49" charset="-122"/>
              </a:rPr>
              <a:t>#include </a:t>
            </a:r>
            <a:r>
              <a:rPr lang="en-US" altLang="zh-CN" sz="2800" smtClean="0">
                <a:ea typeface="隶书" pitchFamily="49" charset="-122"/>
              </a:rPr>
              <a:t>“seqList.h”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操作实现放在</a:t>
            </a:r>
            <a:r>
              <a:rPr lang="zh-CN" altLang="en-US" sz="2800" b="1" smtClean="0">
                <a:solidFill>
                  <a:srgbClr val="CC0000"/>
                </a:solidFill>
                <a:ea typeface="隶书" pitchFamily="49" charset="-122"/>
              </a:rPr>
              <a:t>“</a:t>
            </a:r>
            <a:r>
              <a:rPr lang="en-US" altLang="zh-CN" sz="2800" b="1" smtClean="0">
                <a:solidFill>
                  <a:srgbClr val="CC0000"/>
                </a:solidFill>
                <a:ea typeface="隶书" pitchFamily="49" charset="-122"/>
              </a:rPr>
              <a:t>seqList.cpp”</a:t>
            </a:r>
            <a:endParaRPr lang="en-US" altLang="zh-CN" sz="2800" b="1" smtClean="0">
              <a:ea typeface="隶书" pitchFamily="49" charset="-122"/>
            </a:endParaRPr>
          </a:p>
          <a:p>
            <a:pPr eaLnBrk="1" hangingPunct="1">
              <a:spcBef>
                <a:spcPct val="0"/>
              </a:spcBef>
              <a:buFont typeface="Wingdings" pitchFamily="2" charset="2"/>
              <a:buNone/>
            </a:pPr>
            <a:r>
              <a:rPr lang="en-US" altLang="zh-CN" sz="2800" b="1" smtClean="0">
                <a:ea typeface="隶书" pitchFamily="49" charset="-122"/>
              </a:rPr>
              <a:t>template &lt;class </a:t>
            </a:r>
            <a:r>
              <a:rPr lang="en-US" altLang="zh-CN" sz="2800" smtClean="0">
                <a:ea typeface="隶书" pitchFamily="49" charset="-122"/>
              </a:rPr>
              <a:t>T</a:t>
            </a:r>
            <a:r>
              <a:rPr lang="en-US" altLang="zh-CN" sz="2800" b="1" smtClean="0">
                <a:ea typeface="隶书" pitchFamily="49" charset="-122"/>
              </a:rPr>
              <a:t>&gt;</a:t>
            </a:r>
          </a:p>
          <a:p>
            <a:pPr eaLnBrk="1" hangingPunct="1">
              <a:spcBef>
                <a:spcPct val="0"/>
              </a:spcBef>
              <a:buFont typeface="Wingdings" pitchFamily="2" charset="2"/>
              <a:buNone/>
            </a:pPr>
            <a:r>
              <a:rPr lang="en-US" altLang="zh-CN" sz="2800" smtClean="0">
                <a:ea typeface="隶书" pitchFamily="49" charset="-122"/>
              </a:rPr>
              <a:t>SeqList</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&gt;::</a:t>
            </a:r>
            <a:r>
              <a:rPr lang="en-US" altLang="zh-CN" sz="2800" smtClean="0">
                <a:ea typeface="隶书" pitchFamily="49" charset="-122"/>
              </a:rPr>
              <a:t>SeqList(</a:t>
            </a:r>
            <a:r>
              <a:rPr lang="en-US" altLang="zh-CN" sz="2800" b="1" smtClean="0">
                <a:ea typeface="隶书" pitchFamily="49" charset="-122"/>
              </a:rPr>
              <a:t>int </a:t>
            </a:r>
            <a:r>
              <a:rPr lang="en-US" altLang="zh-CN" sz="2800" smtClean="0">
                <a:ea typeface="隶书" pitchFamily="49" charset="-122"/>
              </a:rPr>
              <a:t>sz)</a:t>
            </a:r>
            <a:r>
              <a:rPr lang="en-US" altLang="zh-CN" sz="2800" b="1" smtClean="0">
                <a:ea typeface="隶书" pitchFamily="49" charset="-122"/>
              </a:rPr>
              <a:t> { </a:t>
            </a:r>
          </a:p>
          <a:p>
            <a:pPr eaLnBrk="1" hangingPunct="1">
              <a:spcBef>
                <a:spcPct val="0"/>
              </a:spcBef>
              <a:buFont typeface="Wingdings" pitchFamily="2" charset="2"/>
              <a:buNone/>
            </a:pPr>
            <a:r>
              <a:rPr lang="en-US" altLang="zh-CN" sz="2800" b="1" smtClean="0">
                <a:ea typeface="隶书" pitchFamily="49" charset="-122"/>
              </a:rPr>
              <a:t>	 if </a:t>
            </a:r>
            <a:r>
              <a:rPr lang="en-US" altLang="zh-CN" sz="2800" smtClean="0">
                <a:ea typeface="隶书" pitchFamily="49" charset="-122"/>
              </a:rPr>
              <a:t>(sz &gt; 0)</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maxSize = sz</a:t>
            </a:r>
            <a:r>
              <a:rPr lang="en-US" altLang="zh-CN" sz="2800" b="1" smtClean="0">
                <a:ea typeface="隶书" pitchFamily="49" charset="-122"/>
              </a:rPr>
              <a:t>;  </a:t>
            </a:r>
            <a:r>
              <a:rPr lang="en-US" altLang="zh-CN" sz="2800" smtClean="0">
                <a:ea typeface="隶书" pitchFamily="49" charset="-122"/>
              </a:rPr>
              <a:t>n = 0</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data =</a:t>
            </a:r>
            <a:r>
              <a:rPr lang="en-US" altLang="zh-CN" sz="2800" b="1" smtClean="0">
                <a:ea typeface="隶书" pitchFamily="49" charset="-122"/>
              </a:rPr>
              <a:t> new </a:t>
            </a:r>
            <a:r>
              <a:rPr lang="en-US" altLang="zh-CN" sz="2800" smtClean="0">
                <a:ea typeface="隶书" pitchFamily="49" charset="-122"/>
              </a:rPr>
              <a:t>E[maxSize]</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创建表存储数组</a:t>
            </a:r>
          </a:p>
          <a:p>
            <a:pPr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if </a:t>
            </a:r>
            <a:r>
              <a:rPr lang="en-US" altLang="zh-CN" sz="2800" smtClean="0">
                <a:ea typeface="隶书" pitchFamily="49" charset="-122"/>
              </a:rPr>
              <a:t>(data == NULL)</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动态分配失败</a:t>
            </a:r>
          </a:p>
          <a:p>
            <a:pPr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 cerr &lt;&lt; "</a:t>
            </a:r>
            <a:r>
              <a:rPr lang="zh-CN" altLang="en-US" sz="2800" smtClean="0">
                <a:ea typeface="隶书" pitchFamily="49" charset="-122"/>
              </a:rPr>
              <a:t>存储分配错误</a:t>
            </a:r>
            <a:r>
              <a:rPr lang="zh-CN" altLang="en-US" sz="2800" b="1" smtClean="0">
                <a:ea typeface="隶书" pitchFamily="49" charset="-122"/>
              </a:rPr>
              <a:t>！</a:t>
            </a:r>
            <a:r>
              <a:rPr lang="en-US" altLang="zh-CN" sz="2800" b="1" smtClean="0">
                <a:ea typeface="隶书" pitchFamily="49" charset="-122"/>
              </a:rPr>
              <a:t>" &lt;&lt; endl;  </a:t>
            </a:r>
          </a:p>
          <a:p>
            <a:pPr eaLnBrk="1" hangingPunct="1">
              <a:spcBef>
                <a:spcPct val="0"/>
              </a:spcBef>
              <a:buFont typeface="Wingdings" pitchFamily="2" charset="2"/>
              <a:buNone/>
            </a:pPr>
            <a:r>
              <a:rPr lang="en-US" altLang="zh-CN" sz="2800" b="1" smtClean="0">
                <a:ea typeface="隶书" pitchFamily="49" charset="-122"/>
              </a:rPr>
              <a:t>                 exit(1); }</a:t>
            </a:r>
          </a:p>
          <a:p>
            <a:pPr eaLnBrk="1" hangingPunct="1">
              <a:spcBef>
                <a:spcPct val="0"/>
              </a:spcBef>
              <a:buFont typeface="Wingdings" pitchFamily="2" charset="2"/>
              <a:buNone/>
            </a:pP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B576F07C-9949-4B37-B9EC-FF367450C669}" type="slidenum">
              <a:rPr lang="en-US" altLang="zh-CN" sz="1400" smtClean="0"/>
              <a:pPr algn="ctr" eaLnBrk="1" hangingPunct="1"/>
              <a:t>41</a:t>
            </a:fld>
            <a:endParaRPr lang="en-US" altLang="zh-CN" sz="1400" smtClean="0"/>
          </a:p>
        </p:txBody>
      </p:sp>
      <p:sp>
        <p:nvSpPr>
          <p:cNvPr id="19459" name="Rectangle 3"/>
          <p:cNvSpPr>
            <a:spLocks noGrp="1" noChangeArrowheads="1"/>
          </p:cNvSpPr>
          <p:nvPr>
            <p:ph type="body" idx="1"/>
          </p:nvPr>
        </p:nvSpPr>
        <p:spPr>
          <a:xfrm>
            <a:off x="676275" y="1282700"/>
            <a:ext cx="8229600" cy="4922838"/>
          </a:xfrm>
        </p:spPr>
        <p:txBody>
          <a:bodyPr/>
          <a:lstStyle/>
          <a:p>
            <a:pPr eaLnBrk="1" hangingPunct="1">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&gt;</a:t>
            </a:r>
          </a:p>
          <a:p>
            <a:pPr eaLnBrk="1" hangingPunct="1">
              <a:buFont typeface="Wingdings" pitchFamily="2" charset="2"/>
              <a:buNone/>
            </a:pPr>
            <a:r>
              <a:rPr lang="en-US" altLang="zh-CN" sz="2800" smtClean="0">
                <a:ea typeface="隶书" pitchFamily="49" charset="-122"/>
              </a:rPr>
              <a:t>SeqList&lt;T&gt;</a:t>
            </a:r>
            <a:r>
              <a:rPr lang="en-US" altLang="zh-CN" sz="2800" b="1" smtClean="0">
                <a:ea typeface="隶书" pitchFamily="49" charset="-122"/>
              </a:rPr>
              <a:t>::</a:t>
            </a:r>
            <a:r>
              <a:rPr lang="en-US" altLang="zh-CN" sz="2800" smtClean="0">
                <a:ea typeface="隶书" pitchFamily="49" charset="-122"/>
              </a:rPr>
              <a:t>SeqList ( SeqList&lt;T&gt;</a:t>
            </a:r>
            <a:r>
              <a:rPr lang="en-US" altLang="zh-CN" sz="2800" b="1" smtClean="0">
                <a:ea typeface="隶书" pitchFamily="49" charset="-122"/>
              </a:rPr>
              <a:t>&amp;</a:t>
            </a:r>
            <a:r>
              <a:rPr lang="en-US" altLang="zh-CN" sz="2800" smtClean="0">
                <a:ea typeface="隶书" pitchFamily="49" charset="-122"/>
              </a:rPr>
              <a:t> L ) {</a:t>
            </a:r>
          </a:p>
          <a:p>
            <a:pPr eaLnBrk="1" hangingPunct="1">
              <a:buFont typeface="Wingdings" pitchFamily="2" charset="2"/>
              <a:buNone/>
            </a:pPr>
            <a:r>
              <a:rPr lang="en-US" altLang="zh-CN" sz="2800" smtClean="0">
                <a:ea typeface="隶书" pitchFamily="49" charset="-122"/>
              </a:rPr>
              <a:t>	 maxSize = L.Size()</a:t>
            </a:r>
            <a:r>
              <a:rPr lang="en-US" altLang="zh-CN" sz="2800" b="1" smtClean="0">
                <a:ea typeface="隶书" pitchFamily="49" charset="-122"/>
              </a:rPr>
              <a:t>; </a:t>
            </a:r>
            <a:r>
              <a:rPr lang="en-US" altLang="zh-CN" sz="2800" smtClean="0">
                <a:ea typeface="隶书" pitchFamily="49" charset="-122"/>
              </a:rPr>
              <a:t>  last = L.Length()-1</a:t>
            </a:r>
            <a:r>
              <a:rPr lang="en-US" altLang="zh-CN" sz="2800" b="1" smtClean="0">
                <a:ea typeface="隶书" pitchFamily="49" charset="-122"/>
              </a:rPr>
              <a:t>;</a:t>
            </a:r>
          </a:p>
          <a:p>
            <a:pPr eaLnBrk="1" hangingPunct="1">
              <a:buFont typeface="Wingdings" pitchFamily="2" charset="2"/>
              <a:buNone/>
            </a:pPr>
            <a:r>
              <a:rPr lang="en-US" altLang="zh-CN" sz="2800" smtClean="0">
                <a:ea typeface="隶书" pitchFamily="49" charset="-122"/>
              </a:rPr>
              <a:t>	 data = </a:t>
            </a:r>
            <a:r>
              <a:rPr lang="en-US" altLang="zh-CN" sz="2800" b="1" smtClean="0">
                <a:ea typeface="隶书" pitchFamily="49" charset="-122"/>
              </a:rPr>
              <a:t>new</a:t>
            </a:r>
            <a:r>
              <a:rPr lang="en-US" altLang="zh-CN" sz="2800" smtClean="0">
                <a:ea typeface="隶书" pitchFamily="49" charset="-122"/>
              </a:rPr>
              <a:t> E[maxSize]</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创建存储数组</a:t>
            </a:r>
          </a:p>
          <a:p>
            <a:pPr eaLnBrk="1" hangingPunct="1">
              <a:buFont typeface="Wingdings" pitchFamily="2" charset="2"/>
              <a:buNone/>
            </a:pPr>
            <a:r>
              <a:rPr lang="zh-CN" altLang="en-US" sz="2800" smtClean="0">
                <a:ea typeface="隶书" pitchFamily="49" charset="-122"/>
              </a:rPr>
              <a:t>    </a:t>
            </a:r>
            <a:r>
              <a:rPr lang="zh-CN" altLang="en-US" sz="2800" b="1" smtClean="0">
                <a:ea typeface="隶书" pitchFamily="49" charset="-122"/>
              </a:rPr>
              <a:t> </a:t>
            </a:r>
            <a:r>
              <a:rPr lang="en-US" altLang="zh-CN" sz="2800" b="1" smtClean="0">
                <a:ea typeface="隶书" pitchFamily="49" charset="-122"/>
              </a:rPr>
              <a:t>if </a:t>
            </a:r>
            <a:r>
              <a:rPr lang="en-US" altLang="zh-CN" sz="2800" smtClean="0">
                <a:ea typeface="隶书" pitchFamily="49" charset="-122"/>
              </a:rPr>
              <a:t>(data == NULL)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动态分配失败</a:t>
            </a:r>
          </a:p>
          <a:p>
            <a:pPr eaLnBrk="1" hangingPunct="1">
              <a:buFont typeface="Wingdings" pitchFamily="2" charset="2"/>
              <a:buNone/>
            </a:pPr>
            <a:r>
              <a:rPr lang="zh-CN" altLang="en-US" sz="2800" smtClean="0">
                <a:ea typeface="隶书" pitchFamily="49" charset="-122"/>
              </a:rPr>
              <a:t>        </a:t>
            </a:r>
            <a:r>
              <a:rPr lang="en-US" altLang="zh-CN" sz="2800" smtClean="0">
                <a:ea typeface="隶书" pitchFamily="49" charset="-122"/>
              </a:rPr>
              <a:t>{</a:t>
            </a:r>
            <a:r>
              <a:rPr lang="en-US" altLang="zh-CN" sz="2800" b="1" smtClean="0">
                <a:ea typeface="隶书" pitchFamily="49" charset="-122"/>
              </a:rPr>
              <a:t>cerr </a:t>
            </a:r>
            <a:r>
              <a:rPr lang="en-US" altLang="zh-CN" sz="2800" smtClean="0">
                <a:ea typeface="隶书" pitchFamily="49" charset="-122"/>
              </a:rPr>
              <a:t>&lt;&lt; "</a:t>
            </a:r>
            <a:r>
              <a:rPr lang="zh-CN" altLang="en-US" sz="2800" smtClean="0">
                <a:ea typeface="隶书" pitchFamily="49" charset="-122"/>
              </a:rPr>
              <a:t>存储分配错误！</a:t>
            </a:r>
            <a:r>
              <a:rPr lang="en-US" altLang="zh-CN" sz="2800" smtClean="0">
                <a:ea typeface="隶书" pitchFamily="49" charset="-122"/>
              </a:rPr>
              <a:t>" &lt;&lt; </a:t>
            </a:r>
            <a:r>
              <a:rPr lang="en-US" altLang="zh-CN" sz="2800" b="1" smtClean="0">
                <a:ea typeface="隶书" pitchFamily="49" charset="-122"/>
              </a:rPr>
              <a:t>endl;</a:t>
            </a:r>
            <a:r>
              <a:rPr lang="en-US" altLang="zh-CN" sz="2800" smtClean="0">
                <a:ea typeface="隶书" pitchFamily="49" charset="-122"/>
              </a:rPr>
              <a:t>  exit(1)</a:t>
            </a:r>
            <a:r>
              <a:rPr lang="en-US" altLang="zh-CN" sz="2800" b="1" smtClean="0">
                <a:ea typeface="隶书" pitchFamily="49" charset="-122"/>
              </a:rPr>
              <a:t>;}</a:t>
            </a:r>
          </a:p>
          <a:p>
            <a:pPr eaLnBrk="1" hangingPunct="1">
              <a:buFont typeface="Wingdings" pitchFamily="2" charset="2"/>
              <a:buNone/>
            </a:pPr>
            <a:r>
              <a:rPr lang="en-US" altLang="zh-CN" sz="2800" smtClean="0">
                <a:ea typeface="隶书" pitchFamily="49" charset="-122"/>
              </a:rPr>
              <a:t>	 </a:t>
            </a:r>
            <a:r>
              <a:rPr lang="en-US" altLang="zh-CN" sz="2800" b="1" smtClean="0">
                <a:ea typeface="隶书" pitchFamily="49" charset="-122"/>
              </a:rPr>
              <a:t>for </a:t>
            </a:r>
            <a:r>
              <a:rPr lang="en-US" altLang="zh-CN" sz="2800" smtClean="0">
                <a:ea typeface="隶书" pitchFamily="49" charset="-122"/>
              </a:rPr>
              <a:t>(</a:t>
            </a:r>
            <a:r>
              <a:rPr lang="en-US" altLang="zh-CN" sz="2800" b="1" smtClean="0">
                <a:ea typeface="隶书" pitchFamily="49" charset="-122"/>
              </a:rPr>
              <a:t>int </a:t>
            </a:r>
            <a:r>
              <a:rPr lang="en-US" altLang="zh-CN" sz="2800" smtClean="0">
                <a:ea typeface="隶书" pitchFamily="49" charset="-122"/>
              </a:rPr>
              <a:t>i = 1</a:t>
            </a:r>
            <a:r>
              <a:rPr lang="en-US" altLang="zh-CN" sz="2800" b="1" smtClean="0">
                <a:ea typeface="隶书" pitchFamily="49" charset="-122"/>
              </a:rPr>
              <a:t>;</a:t>
            </a:r>
            <a:r>
              <a:rPr lang="en-US" altLang="zh-CN" sz="2800" smtClean="0">
                <a:ea typeface="隶书" pitchFamily="49" charset="-122"/>
              </a:rPr>
              <a:t> i &lt;= last+1</a:t>
            </a:r>
            <a:r>
              <a:rPr lang="en-US" altLang="zh-CN" sz="2800" b="1" smtClean="0">
                <a:ea typeface="隶书" pitchFamily="49" charset="-122"/>
              </a:rPr>
              <a:t>;</a:t>
            </a:r>
            <a:r>
              <a:rPr lang="en-US" altLang="zh-CN" sz="2800" smtClean="0">
                <a:ea typeface="隶书" pitchFamily="49" charset="-122"/>
              </a:rPr>
              <a:t> i++)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传送各个表项</a:t>
            </a:r>
          </a:p>
          <a:p>
            <a:pPr eaLnBrk="1" hangingPunct="1">
              <a:buFont typeface="Wingdings" pitchFamily="2" charset="2"/>
              <a:buNone/>
            </a:pPr>
            <a:r>
              <a:rPr lang="zh-CN" altLang="en-US" sz="2800" smtClean="0">
                <a:ea typeface="隶书" pitchFamily="49" charset="-122"/>
              </a:rPr>
              <a:t>		</a:t>
            </a:r>
            <a:r>
              <a:rPr lang="en-US" altLang="zh-CN" sz="2800" smtClean="0">
                <a:ea typeface="隶书" pitchFamily="49" charset="-122"/>
              </a:rPr>
              <a:t>data[i</a:t>
            </a:r>
            <a:r>
              <a:rPr lang="en-US" altLang="zh-CN" sz="2800" smtClean="0">
                <a:latin typeface="Courier New" pitchFamily="49" charset="0"/>
                <a:ea typeface="隶书" pitchFamily="49" charset="-122"/>
              </a:rPr>
              <a:t>-</a:t>
            </a:r>
            <a:r>
              <a:rPr lang="en-US" altLang="zh-CN" sz="2800" smtClean="0">
                <a:ea typeface="隶书" pitchFamily="49" charset="-122"/>
              </a:rPr>
              <a:t>1] = L.getData(i);</a:t>
            </a:r>
          </a:p>
          <a:p>
            <a:pPr eaLnBrk="1" hangingPunct="1">
              <a:buFont typeface="Wingdings" pitchFamily="2" charset="2"/>
              <a:buNone/>
            </a:pPr>
            <a:r>
              <a:rPr lang="en-US" altLang="zh-CN" sz="2800" b="1" smtClean="0">
                <a:ea typeface="隶书" pitchFamily="49" charset="-122"/>
              </a:rPr>
              <a:t>};</a:t>
            </a:r>
          </a:p>
        </p:txBody>
      </p:sp>
      <p:sp>
        <p:nvSpPr>
          <p:cNvPr id="19460" name="Rectangle 4"/>
          <p:cNvSpPr>
            <a:spLocks noGrp="1" noChangeArrowheads="1"/>
          </p:cNvSpPr>
          <p:nvPr>
            <p:ph type="title"/>
          </p:nvPr>
        </p:nvSpPr>
        <p:spPr>
          <a:xfrm>
            <a:off x="457200" y="457200"/>
            <a:ext cx="8229600" cy="766763"/>
          </a:xfrm>
        </p:spPr>
        <p:txBody>
          <a:bodyPr/>
          <a:lstStyle/>
          <a:p>
            <a:pPr eaLnBrk="1" hangingPunct="1"/>
            <a:r>
              <a:rPr lang="zh-CN" altLang="en-US" sz="3600" b="1" smtClean="0">
                <a:solidFill>
                  <a:srgbClr val="CC0000"/>
                </a:solidFill>
                <a:ea typeface="华文新魏" pitchFamily="2" charset="-122"/>
              </a:rPr>
              <a:t>复制构造函数</a:t>
            </a:r>
          </a:p>
        </p:txBody>
      </p:sp>
      <p:sp>
        <p:nvSpPr>
          <p:cNvPr id="19461" name="矩形 1"/>
          <p:cNvSpPr>
            <a:spLocks noChangeArrowheads="1"/>
          </p:cNvSpPr>
          <p:nvPr/>
        </p:nvSpPr>
        <p:spPr bwMode="auto">
          <a:xfrm>
            <a:off x="1763713" y="5732463"/>
            <a:ext cx="6048375" cy="5048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a:t>注意：同</a:t>
            </a:r>
            <a:r>
              <a:rPr lang="en-US" altLang="zh-CN"/>
              <a:t>resize</a:t>
            </a:r>
            <a:r>
              <a:rPr lang="zh-CN" altLang="en-US"/>
              <a:t>有何不同？</a:t>
            </a:r>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2E556C5B-1B91-4BDE-90C7-4C9AD3FC2F88}" type="slidenum">
              <a:rPr lang="en-US" altLang="zh-CN" sz="1400" smtClean="0"/>
              <a:pPr algn="ctr" eaLnBrk="1" hangingPunct="1"/>
              <a:t>42</a:t>
            </a:fld>
            <a:endParaRPr lang="en-US" altLang="zh-CN" sz="1400" smtClean="0"/>
          </a:p>
        </p:txBody>
      </p:sp>
      <p:sp>
        <p:nvSpPr>
          <p:cNvPr id="20483" name="Rectangle 2"/>
          <p:cNvSpPr>
            <a:spLocks noGrp="1" noChangeArrowheads="1"/>
          </p:cNvSpPr>
          <p:nvPr>
            <p:ph type="title"/>
          </p:nvPr>
        </p:nvSpPr>
        <p:spPr>
          <a:xfrm>
            <a:off x="457200" y="457200"/>
            <a:ext cx="8229600" cy="914400"/>
          </a:xfrm>
        </p:spPr>
        <p:txBody>
          <a:bodyPr/>
          <a:lstStyle/>
          <a:p>
            <a:pPr eaLnBrk="1" hangingPunct="1"/>
            <a:r>
              <a:rPr lang="zh-CN" altLang="en-US" sz="3600" b="1" smtClean="0">
                <a:solidFill>
                  <a:srgbClr val="CC0000"/>
                </a:solidFill>
                <a:ea typeface="华文新魏" pitchFamily="2" charset="-122"/>
              </a:rPr>
              <a:t>顺序表的搜索算法</a:t>
            </a:r>
          </a:p>
        </p:txBody>
      </p:sp>
      <p:sp>
        <p:nvSpPr>
          <p:cNvPr id="20484" name="Rectangle 3"/>
          <p:cNvSpPr>
            <a:spLocks noGrp="1" noChangeArrowheads="1"/>
          </p:cNvSpPr>
          <p:nvPr>
            <p:ph type="body" idx="1"/>
          </p:nvPr>
        </p:nvSpPr>
        <p:spPr>
          <a:xfrm>
            <a:off x="658813" y="1363663"/>
            <a:ext cx="8229600" cy="4597400"/>
          </a:xfrm>
        </p:spPr>
        <p:txBody>
          <a:bodyPr/>
          <a:lstStyle/>
          <a:p>
            <a:pPr eaLnBrk="1" hangingPunct="1">
              <a:spcBef>
                <a:spcPct val="1000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&gt;</a:t>
            </a:r>
          </a:p>
          <a:p>
            <a:pPr eaLnBrk="1" hangingPunct="1">
              <a:spcBef>
                <a:spcPct val="10000"/>
              </a:spcBef>
              <a:buFont typeface="Wingdings" pitchFamily="2" charset="2"/>
              <a:buNone/>
            </a:pPr>
            <a:r>
              <a:rPr lang="en-US" altLang="zh-CN" sz="2800" b="1" smtClean="0">
                <a:ea typeface="隶书" pitchFamily="49" charset="-122"/>
              </a:rPr>
              <a:t>int</a:t>
            </a:r>
            <a:r>
              <a:rPr lang="en-US" altLang="zh-CN" sz="2800" smtClean="0">
                <a:ea typeface="隶书" pitchFamily="49" charset="-122"/>
              </a:rPr>
              <a:t> SeqList&lt;T&gt;</a:t>
            </a:r>
            <a:r>
              <a:rPr lang="en-US" altLang="zh-CN" sz="2800" b="1" smtClean="0">
                <a:ea typeface="隶书" pitchFamily="49" charset="-122"/>
              </a:rPr>
              <a:t>::</a:t>
            </a:r>
            <a:r>
              <a:rPr lang="en-US" altLang="zh-CN" sz="2800" smtClean="0">
                <a:ea typeface="隶书" pitchFamily="49" charset="-122"/>
              </a:rPr>
              <a:t>search(T</a:t>
            </a:r>
            <a:r>
              <a:rPr lang="en-US" altLang="zh-CN" sz="2800" b="1" smtClean="0">
                <a:ea typeface="隶书" pitchFamily="49" charset="-122"/>
              </a:rPr>
              <a:t>&amp;</a:t>
            </a:r>
            <a:r>
              <a:rPr lang="en-US" altLang="zh-CN" sz="2800" smtClean="0">
                <a:ea typeface="隶书" pitchFamily="49" charset="-122"/>
              </a:rPr>
              <a:t> x) </a:t>
            </a:r>
            <a:r>
              <a:rPr lang="en-US" altLang="zh-CN" sz="2800" b="1" smtClean="0">
                <a:ea typeface="隶书" pitchFamily="49" charset="-122"/>
              </a:rPr>
              <a:t>const {</a:t>
            </a:r>
          </a:p>
          <a:p>
            <a:pPr eaLnBrk="1" hangingPunct="1">
              <a:spcBef>
                <a:spcPct val="1000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在表中顺序搜索与给定值 </a:t>
            </a:r>
            <a:r>
              <a:rPr lang="en-US" altLang="zh-CN" sz="2800" smtClean="0">
                <a:solidFill>
                  <a:srgbClr val="CC0000"/>
                </a:solidFill>
                <a:ea typeface="隶书" pitchFamily="49" charset="-122"/>
              </a:rPr>
              <a:t>x </a:t>
            </a:r>
            <a:r>
              <a:rPr lang="zh-CN" altLang="en-US" sz="2800" smtClean="0">
                <a:solidFill>
                  <a:srgbClr val="CC0000"/>
                </a:solidFill>
                <a:ea typeface="隶书" pitchFamily="49" charset="-122"/>
              </a:rPr>
              <a:t>匹配的表项，找到则</a:t>
            </a:r>
          </a:p>
          <a:p>
            <a:pPr eaLnBrk="1" hangingPunct="1">
              <a:spcBef>
                <a:spcPct val="1000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函数返回该表项是第几个元素，否则函数返回</a:t>
            </a:r>
            <a:r>
              <a:rPr lang="en-US" altLang="zh-CN" sz="2800" smtClean="0">
                <a:solidFill>
                  <a:srgbClr val="CC0000"/>
                </a:solidFill>
                <a:ea typeface="隶书" pitchFamily="49" charset="-122"/>
              </a:rPr>
              <a:t>0</a:t>
            </a:r>
          </a:p>
          <a:p>
            <a:pPr eaLnBrk="1" hangingPunct="1">
              <a:spcBef>
                <a:spcPct val="10000"/>
              </a:spcBef>
              <a:buFont typeface="Wingdings" pitchFamily="2" charset="2"/>
              <a:buNone/>
            </a:pPr>
            <a:r>
              <a:rPr lang="en-US" altLang="zh-CN" sz="2800" smtClean="0">
                <a:ea typeface="隶书" pitchFamily="49" charset="-122"/>
              </a:rPr>
              <a:t>    </a:t>
            </a:r>
            <a:r>
              <a:rPr lang="en-US" altLang="zh-CN" sz="2800" b="1" smtClean="0">
                <a:ea typeface="隶书" pitchFamily="49" charset="-122"/>
              </a:rPr>
              <a:t> for</a:t>
            </a:r>
            <a:r>
              <a:rPr lang="en-US" altLang="zh-CN" sz="2800" smtClean="0">
                <a:ea typeface="隶书" pitchFamily="49" charset="-122"/>
              </a:rPr>
              <a:t> (</a:t>
            </a:r>
            <a:r>
              <a:rPr lang="en-US" altLang="zh-CN" sz="2800" b="1" smtClean="0">
                <a:ea typeface="隶书" pitchFamily="49" charset="-122"/>
              </a:rPr>
              <a:t>int</a:t>
            </a:r>
            <a:r>
              <a:rPr lang="en-US" altLang="zh-CN" sz="2800" smtClean="0">
                <a:ea typeface="隶书" pitchFamily="49" charset="-122"/>
              </a:rPr>
              <a:t> i = 1</a:t>
            </a:r>
            <a:r>
              <a:rPr lang="en-US" altLang="zh-CN" sz="2800" b="1" smtClean="0">
                <a:ea typeface="隶书" pitchFamily="49" charset="-122"/>
              </a:rPr>
              <a:t>;</a:t>
            </a:r>
            <a:r>
              <a:rPr lang="en-US" altLang="zh-CN" sz="2800" smtClean="0">
                <a:ea typeface="隶书" pitchFamily="49" charset="-122"/>
              </a:rPr>
              <a:t> i &lt;= n</a:t>
            </a:r>
            <a:r>
              <a:rPr lang="en-US" altLang="zh-CN" sz="2800" b="1" smtClean="0">
                <a:ea typeface="隶书" pitchFamily="49" charset="-122"/>
              </a:rPr>
              <a:t>;</a:t>
            </a:r>
            <a:r>
              <a:rPr lang="en-US" altLang="zh-CN" sz="2800" smtClean="0">
                <a:ea typeface="隶书" pitchFamily="49" charset="-122"/>
              </a:rPr>
              <a:t> i++)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顺序搜索</a:t>
            </a:r>
          </a:p>
          <a:p>
            <a:pPr eaLnBrk="1" hangingPunct="1">
              <a:spcBef>
                <a:spcPct val="10000"/>
              </a:spcBef>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 data[i</a:t>
            </a:r>
            <a:r>
              <a:rPr lang="en-US" altLang="zh-CN" sz="2800" smtClean="0">
                <a:latin typeface="Courier New" pitchFamily="49" charset="0"/>
                <a:ea typeface="隶书" pitchFamily="49" charset="-122"/>
              </a:rPr>
              <a:t>-</a:t>
            </a:r>
            <a:r>
              <a:rPr lang="en-US" altLang="zh-CN" sz="2800" smtClean="0">
                <a:ea typeface="隶书" pitchFamily="49" charset="-122"/>
              </a:rPr>
              <a:t>1] == x ) </a:t>
            </a:r>
            <a:r>
              <a:rPr lang="en-US" altLang="zh-CN" sz="2800" b="1" smtClean="0">
                <a:ea typeface="隶书" pitchFamily="49" charset="-122"/>
              </a:rPr>
              <a:t>return</a:t>
            </a:r>
            <a:r>
              <a:rPr lang="en-US" altLang="zh-CN" sz="2800" smtClean="0">
                <a:ea typeface="隶书" pitchFamily="49" charset="-122"/>
              </a:rPr>
              <a:t> i</a:t>
            </a:r>
            <a:r>
              <a:rPr lang="en-US" altLang="zh-CN" sz="2800" b="1" smtClean="0">
                <a:ea typeface="隶书" pitchFamily="49" charset="-122"/>
              </a:rPr>
              <a:t>; </a:t>
            </a:r>
            <a:r>
              <a:rPr lang="en-US" altLang="zh-CN" sz="2800" smtClean="0">
                <a:ea typeface="隶书" pitchFamily="49" charset="-122"/>
              </a:rPr>
              <a:t> </a:t>
            </a:r>
          </a:p>
          <a:p>
            <a:pPr eaLnBrk="1" hangingPunct="1">
              <a:spcBef>
                <a:spcPct val="10000"/>
              </a:spcBef>
              <a:buFont typeface="Wingdings" pitchFamily="2" charset="2"/>
              <a:buNone/>
            </a:pP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表项序号和表项位置差</a:t>
            </a:r>
            <a:r>
              <a:rPr lang="en-US" altLang="zh-CN" sz="2800" smtClean="0">
                <a:solidFill>
                  <a:srgbClr val="CC0000"/>
                </a:solidFill>
                <a:ea typeface="隶书" pitchFamily="49" charset="-122"/>
              </a:rPr>
              <a:t>1</a:t>
            </a:r>
          </a:p>
          <a:p>
            <a:pPr eaLnBrk="1" hangingPunct="1">
              <a:spcBef>
                <a:spcPct val="10000"/>
              </a:spcBef>
              <a:buFont typeface="Wingdings" pitchFamily="2" charset="2"/>
              <a:buNone/>
            </a:pPr>
            <a:r>
              <a:rPr lang="en-US" altLang="zh-CN" sz="2800" smtClean="0">
                <a:ea typeface="隶书" pitchFamily="49" charset="-122"/>
              </a:rPr>
              <a:t>	 </a:t>
            </a:r>
            <a:r>
              <a:rPr lang="en-US" altLang="zh-CN" sz="2800" b="1" smtClean="0">
                <a:ea typeface="隶书" pitchFamily="49" charset="-122"/>
              </a:rPr>
              <a:t>return</a:t>
            </a:r>
            <a:r>
              <a:rPr lang="en-US" altLang="zh-CN" sz="2800" smtClean="0">
                <a:ea typeface="隶书" pitchFamily="49" charset="-122"/>
              </a:rPr>
              <a:t> 0</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搜索失败</a:t>
            </a:r>
          </a:p>
          <a:p>
            <a:pPr eaLnBrk="1" hangingPunct="1">
              <a:spcBef>
                <a:spcPct val="1000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964BC357-F7C0-49B9-A9E7-5EADD82A3858}" type="slidenum">
              <a:rPr lang="en-US" altLang="zh-CN" sz="1400" smtClean="0"/>
              <a:pPr algn="ctr" eaLnBrk="1" hangingPunct="1"/>
              <a:t>43</a:t>
            </a:fld>
            <a:endParaRPr lang="en-US" altLang="zh-CN" sz="1400" smtClean="0"/>
          </a:p>
        </p:txBody>
      </p:sp>
      <p:sp>
        <p:nvSpPr>
          <p:cNvPr id="21507" name="Rectangle 2"/>
          <p:cNvSpPr>
            <a:spLocks noGrp="1" noChangeArrowheads="1"/>
          </p:cNvSpPr>
          <p:nvPr>
            <p:ph type="title"/>
          </p:nvPr>
        </p:nvSpPr>
        <p:spPr>
          <a:xfrm>
            <a:off x="2349500" y="508000"/>
            <a:ext cx="4267200" cy="762000"/>
          </a:xfrm>
        </p:spPr>
        <p:txBody>
          <a:bodyPr/>
          <a:lstStyle/>
          <a:p>
            <a:pPr eaLnBrk="1" hangingPunct="1"/>
            <a:r>
              <a:rPr lang="zh-CN" altLang="en-US" sz="3600" b="1" smtClean="0">
                <a:solidFill>
                  <a:srgbClr val="0000FF"/>
                </a:solidFill>
                <a:ea typeface="华文新魏" pitchFamily="2" charset="-122"/>
              </a:rPr>
              <a:t>顺序搜索图示</a:t>
            </a:r>
            <a:endParaRPr lang="zh-CN" altLang="en-US" sz="3600" b="1" smtClean="0">
              <a:ea typeface="华文新魏" pitchFamily="2" charset="-122"/>
            </a:endParaRPr>
          </a:p>
        </p:txBody>
      </p:sp>
      <p:grpSp>
        <p:nvGrpSpPr>
          <p:cNvPr id="21508" name="Group 46"/>
          <p:cNvGrpSpPr>
            <a:grpSpLocks/>
          </p:cNvGrpSpPr>
          <p:nvPr/>
        </p:nvGrpSpPr>
        <p:grpSpPr bwMode="auto">
          <a:xfrm>
            <a:off x="762000" y="1220788"/>
            <a:ext cx="6019800" cy="4973637"/>
            <a:chOff x="464" y="673"/>
            <a:chExt cx="3792" cy="3133"/>
          </a:xfrm>
        </p:grpSpPr>
        <p:sp>
          <p:nvSpPr>
            <p:cNvPr id="21509" name="Line 3"/>
            <p:cNvSpPr>
              <a:spLocks noChangeShapeType="1"/>
            </p:cNvSpPr>
            <p:nvPr/>
          </p:nvSpPr>
          <p:spPr bwMode="auto">
            <a:xfrm flipV="1">
              <a:off x="1808" y="1384"/>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Rectangle 4"/>
            <p:cNvSpPr>
              <a:spLocks noChangeArrowheads="1"/>
            </p:cNvSpPr>
            <p:nvPr/>
          </p:nvSpPr>
          <p:spPr bwMode="auto">
            <a:xfrm>
              <a:off x="1616" y="1000"/>
              <a:ext cx="2592"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1511" name="Text Box 5"/>
            <p:cNvSpPr txBox="1">
              <a:spLocks noChangeArrowheads="1"/>
            </p:cNvSpPr>
            <p:nvPr/>
          </p:nvSpPr>
          <p:spPr bwMode="auto">
            <a:xfrm>
              <a:off x="1664" y="1000"/>
              <a:ext cx="25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25  34  57  16  48  09 </a:t>
              </a:r>
              <a:endParaRPr lang="en-US" altLang="zh-CN" sz="3200">
                <a:latin typeface="Arial Narrow" pitchFamily="34" charset="0"/>
                <a:sym typeface="Symbol" pitchFamily="18" charset="2"/>
              </a:endParaRPr>
            </a:p>
          </p:txBody>
        </p:sp>
        <p:sp>
          <p:nvSpPr>
            <p:cNvPr id="21512" name="Line 6"/>
            <p:cNvSpPr>
              <a:spLocks noChangeShapeType="1"/>
            </p:cNvSpPr>
            <p:nvPr/>
          </p:nvSpPr>
          <p:spPr bwMode="auto">
            <a:xfrm>
              <a:off x="2048" y="1000"/>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Line 7"/>
            <p:cNvSpPr>
              <a:spLocks noChangeShapeType="1"/>
            </p:cNvSpPr>
            <p:nvPr/>
          </p:nvSpPr>
          <p:spPr bwMode="auto">
            <a:xfrm>
              <a:off x="2480" y="1000"/>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Line 8"/>
            <p:cNvSpPr>
              <a:spLocks noChangeShapeType="1"/>
            </p:cNvSpPr>
            <p:nvPr/>
          </p:nvSpPr>
          <p:spPr bwMode="auto">
            <a:xfrm>
              <a:off x="2912" y="1000"/>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5" name="Line 9"/>
            <p:cNvSpPr>
              <a:spLocks noChangeShapeType="1"/>
            </p:cNvSpPr>
            <p:nvPr/>
          </p:nvSpPr>
          <p:spPr bwMode="auto">
            <a:xfrm>
              <a:off x="3344" y="1000"/>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6" name="Line 10"/>
            <p:cNvSpPr>
              <a:spLocks noChangeShapeType="1"/>
            </p:cNvSpPr>
            <p:nvPr/>
          </p:nvSpPr>
          <p:spPr bwMode="auto">
            <a:xfrm flipH="1">
              <a:off x="3776" y="1000"/>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7" name="Text Box 11"/>
            <p:cNvSpPr txBox="1">
              <a:spLocks noChangeArrowheads="1"/>
            </p:cNvSpPr>
            <p:nvPr/>
          </p:nvSpPr>
          <p:spPr bwMode="auto">
            <a:xfrm>
              <a:off x="1664" y="673"/>
              <a:ext cx="24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0     1      2      3      4      5 </a:t>
              </a:r>
              <a:endParaRPr lang="en-US" altLang="zh-CN"/>
            </a:p>
          </p:txBody>
        </p:sp>
        <p:sp>
          <p:nvSpPr>
            <p:cNvPr id="21518" name="Text Box 12"/>
            <p:cNvSpPr txBox="1">
              <a:spLocks noChangeArrowheads="1"/>
            </p:cNvSpPr>
            <p:nvPr/>
          </p:nvSpPr>
          <p:spPr bwMode="auto">
            <a:xfrm>
              <a:off x="1049" y="1015"/>
              <a:ext cx="51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000">
                  <a:solidFill>
                    <a:schemeClr val="tx2"/>
                  </a:solidFill>
                </a:rPr>
                <a:t>data</a:t>
              </a:r>
            </a:p>
          </p:txBody>
        </p:sp>
        <p:sp>
          <p:nvSpPr>
            <p:cNvPr id="21519" name="Text Box 13"/>
            <p:cNvSpPr txBox="1">
              <a:spLocks noChangeArrowheads="1"/>
            </p:cNvSpPr>
            <p:nvPr/>
          </p:nvSpPr>
          <p:spPr bwMode="auto">
            <a:xfrm>
              <a:off x="464" y="1352"/>
              <a:ext cx="89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000">
                  <a:ea typeface="隶书" pitchFamily="49" charset="-122"/>
                </a:rPr>
                <a:t>搜索</a:t>
              </a:r>
              <a:r>
                <a:rPr lang="zh-CN" altLang="en-US" sz="3000">
                  <a:solidFill>
                    <a:srgbClr val="FF5050"/>
                  </a:solidFill>
                  <a:ea typeface="隶书" pitchFamily="49" charset="-122"/>
                </a:rPr>
                <a:t> </a:t>
              </a:r>
              <a:r>
                <a:rPr lang="en-US" altLang="zh-CN" sz="3000">
                  <a:solidFill>
                    <a:srgbClr val="CC0000"/>
                  </a:solidFill>
                  <a:ea typeface="隶书" pitchFamily="49" charset="-122"/>
                </a:rPr>
                <a:t>16</a:t>
              </a:r>
              <a:endParaRPr lang="en-US" altLang="zh-CN" sz="3000">
                <a:solidFill>
                  <a:srgbClr val="CC0000"/>
                </a:solidFill>
              </a:endParaRPr>
            </a:p>
          </p:txBody>
        </p:sp>
        <p:sp>
          <p:nvSpPr>
            <p:cNvPr id="21520" name="Text Box 14"/>
            <p:cNvSpPr txBox="1">
              <a:spLocks noChangeArrowheads="1"/>
            </p:cNvSpPr>
            <p:nvPr/>
          </p:nvSpPr>
          <p:spPr bwMode="auto">
            <a:xfrm>
              <a:off x="1568" y="1355"/>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sp>
          <p:nvSpPr>
            <p:cNvPr id="21521" name="Line 15"/>
            <p:cNvSpPr>
              <a:spLocks noChangeShapeType="1"/>
            </p:cNvSpPr>
            <p:nvPr/>
          </p:nvSpPr>
          <p:spPr bwMode="auto">
            <a:xfrm flipV="1">
              <a:off x="2192" y="2075"/>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2" name="Rectangle 16"/>
            <p:cNvSpPr>
              <a:spLocks noChangeArrowheads="1"/>
            </p:cNvSpPr>
            <p:nvPr/>
          </p:nvSpPr>
          <p:spPr bwMode="auto">
            <a:xfrm>
              <a:off x="1616" y="1691"/>
              <a:ext cx="2592"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1523" name="Text Box 17"/>
            <p:cNvSpPr txBox="1">
              <a:spLocks noChangeArrowheads="1"/>
            </p:cNvSpPr>
            <p:nvPr/>
          </p:nvSpPr>
          <p:spPr bwMode="auto">
            <a:xfrm>
              <a:off x="1664" y="1691"/>
              <a:ext cx="25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25  34  57  16  48  09 </a:t>
              </a:r>
              <a:endParaRPr lang="en-US" altLang="zh-CN" sz="3200">
                <a:latin typeface="Arial Narrow" pitchFamily="34" charset="0"/>
                <a:sym typeface="Symbol" pitchFamily="18" charset="2"/>
              </a:endParaRPr>
            </a:p>
          </p:txBody>
        </p:sp>
        <p:sp>
          <p:nvSpPr>
            <p:cNvPr id="21524" name="Line 18"/>
            <p:cNvSpPr>
              <a:spLocks noChangeShapeType="1"/>
            </p:cNvSpPr>
            <p:nvPr/>
          </p:nvSpPr>
          <p:spPr bwMode="auto">
            <a:xfrm>
              <a:off x="2048" y="1691"/>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5" name="Line 19"/>
            <p:cNvSpPr>
              <a:spLocks noChangeShapeType="1"/>
            </p:cNvSpPr>
            <p:nvPr/>
          </p:nvSpPr>
          <p:spPr bwMode="auto">
            <a:xfrm>
              <a:off x="2480" y="1691"/>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6" name="Line 20"/>
            <p:cNvSpPr>
              <a:spLocks noChangeShapeType="1"/>
            </p:cNvSpPr>
            <p:nvPr/>
          </p:nvSpPr>
          <p:spPr bwMode="auto">
            <a:xfrm>
              <a:off x="2912" y="1691"/>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7" name="Line 21"/>
            <p:cNvSpPr>
              <a:spLocks noChangeShapeType="1"/>
            </p:cNvSpPr>
            <p:nvPr/>
          </p:nvSpPr>
          <p:spPr bwMode="auto">
            <a:xfrm>
              <a:off x="3344" y="1691"/>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Line 22"/>
            <p:cNvSpPr>
              <a:spLocks noChangeShapeType="1"/>
            </p:cNvSpPr>
            <p:nvPr/>
          </p:nvSpPr>
          <p:spPr bwMode="auto">
            <a:xfrm flipH="1">
              <a:off x="3776" y="1691"/>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Text Box 23"/>
            <p:cNvSpPr txBox="1">
              <a:spLocks noChangeArrowheads="1"/>
            </p:cNvSpPr>
            <p:nvPr/>
          </p:nvSpPr>
          <p:spPr bwMode="auto">
            <a:xfrm>
              <a:off x="1952" y="2027"/>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sp>
          <p:nvSpPr>
            <p:cNvPr id="21530" name="Line 24"/>
            <p:cNvSpPr>
              <a:spLocks noChangeShapeType="1"/>
            </p:cNvSpPr>
            <p:nvPr/>
          </p:nvSpPr>
          <p:spPr bwMode="auto">
            <a:xfrm flipV="1">
              <a:off x="2624" y="2776"/>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Rectangle 25"/>
            <p:cNvSpPr>
              <a:spLocks noChangeArrowheads="1"/>
            </p:cNvSpPr>
            <p:nvPr/>
          </p:nvSpPr>
          <p:spPr bwMode="auto">
            <a:xfrm>
              <a:off x="1616" y="2392"/>
              <a:ext cx="2592"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1532" name="Text Box 26"/>
            <p:cNvSpPr txBox="1">
              <a:spLocks noChangeArrowheads="1"/>
            </p:cNvSpPr>
            <p:nvPr/>
          </p:nvSpPr>
          <p:spPr bwMode="auto">
            <a:xfrm>
              <a:off x="1664" y="2392"/>
              <a:ext cx="25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25  34  57  16  48  09 </a:t>
              </a:r>
              <a:endParaRPr lang="en-US" altLang="zh-CN" sz="3200">
                <a:latin typeface="Arial Narrow" pitchFamily="34" charset="0"/>
                <a:sym typeface="Symbol" pitchFamily="18" charset="2"/>
              </a:endParaRPr>
            </a:p>
          </p:txBody>
        </p:sp>
        <p:sp>
          <p:nvSpPr>
            <p:cNvPr id="21533" name="Line 27"/>
            <p:cNvSpPr>
              <a:spLocks noChangeShapeType="1"/>
            </p:cNvSpPr>
            <p:nvPr/>
          </p:nvSpPr>
          <p:spPr bwMode="auto">
            <a:xfrm>
              <a:off x="2048" y="2392"/>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4" name="Line 28"/>
            <p:cNvSpPr>
              <a:spLocks noChangeShapeType="1"/>
            </p:cNvSpPr>
            <p:nvPr/>
          </p:nvSpPr>
          <p:spPr bwMode="auto">
            <a:xfrm>
              <a:off x="2480" y="2392"/>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5" name="Line 29"/>
            <p:cNvSpPr>
              <a:spLocks noChangeShapeType="1"/>
            </p:cNvSpPr>
            <p:nvPr/>
          </p:nvSpPr>
          <p:spPr bwMode="auto">
            <a:xfrm>
              <a:off x="2912" y="2392"/>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6" name="Line 30"/>
            <p:cNvSpPr>
              <a:spLocks noChangeShapeType="1"/>
            </p:cNvSpPr>
            <p:nvPr/>
          </p:nvSpPr>
          <p:spPr bwMode="auto">
            <a:xfrm>
              <a:off x="3344" y="2392"/>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7" name="Line 31"/>
            <p:cNvSpPr>
              <a:spLocks noChangeShapeType="1"/>
            </p:cNvSpPr>
            <p:nvPr/>
          </p:nvSpPr>
          <p:spPr bwMode="auto">
            <a:xfrm flipH="1">
              <a:off x="3776" y="2392"/>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8" name="Text Box 32"/>
            <p:cNvSpPr txBox="1">
              <a:spLocks noChangeArrowheads="1"/>
            </p:cNvSpPr>
            <p:nvPr/>
          </p:nvSpPr>
          <p:spPr bwMode="auto">
            <a:xfrm>
              <a:off x="2389" y="2728"/>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sp>
          <p:nvSpPr>
            <p:cNvPr id="21539" name="Line 33"/>
            <p:cNvSpPr>
              <a:spLocks noChangeShapeType="1"/>
            </p:cNvSpPr>
            <p:nvPr/>
          </p:nvSpPr>
          <p:spPr bwMode="auto">
            <a:xfrm flipV="1">
              <a:off x="3104" y="3467"/>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0" name="Rectangle 34"/>
            <p:cNvSpPr>
              <a:spLocks noChangeArrowheads="1"/>
            </p:cNvSpPr>
            <p:nvPr/>
          </p:nvSpPr>
          <p:spPr bwMode="auto">
            <a:xfrm>
              <a:off x="1622" y="3083"/>
              <a:ext cx="2592"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1541" name="Text Box 35"/>
            <p:cNvSpPr txBox="1">
              <a:spLocks noChangeArrowheads="1"/>
            </p:cNvSpPr>
            <p:nvPr/>
          </p:nvSpPr>
          <p:spPr bwMode="auto">
            <a:xfrm>
              <a:off x="1670" y="3083"/>
              <a:ext cx="25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25  34  57  16  48  09 </a:t>
              </a:r>
              <a:endParaRPr lang="en-US" altLang="zh-CN" sz="3200">
                <a:latin typeface="Arial Narrow" pitchFamily="34" charset="0"/>
                <a:sym typeface="Symbol" pitchFamily="18" charset="2"/>
              </a:endParaRPr>
            </a:p>
          </p:txBody>
        </p:sp>
        <p:sp>
          <p:nvSpPr>
            <p:cNvPr id="21542" name="Line 36"/>
            <p:cNvSpPr>
              <a:spLocks noChangeShapeType="1"/>
            </p:cNvSpPr>
            <p:nvPr/>
          </p:nvSpPr>
          <p:spPr bwMode="auto">
            <a:xfrm>
              <a:off x="2054" y="3083"/>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3" name="Line 37"/>
            <p:cNvSpPr>
              <a:spLocks noChangeShapeType="1"/>
            </p:cNvSpPr>
            <p:nvPr/>
          </p:nvSpPr>
          <p:spPr bwMode="auto">
            <a:xfrm>
              <a:off x="2486" y="3083"/>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4" name="Line 38"/>
            <p:cNvSpPr>
              <a:spLocks noChangeShapeType="1"/>
            </p:cNvSpPr>
            <p:nvPr/>
          </p:nvSpPr>
          <p:spPr bwMode="auto">
            <a:xfrm>
              <a:off x="2918" y="3083"/>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5" name="Line 39"/>
            <p:cNvSpPr>
              <a:spLocks noChangeShapeType="1"/>
            </p:cNvSpPr>
            <p:nvPr/>
          </p:nvSpPr>
          <p:spPr bwMode="auto">
            <a:xfrm>
              <a:off x="3350" y="3083"/>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6" name="Line 40"/>
            <p:cNvSpPr>
              <a:spLocks noChangeShapeType="1"/>
            </p:cNvSpPr>
            <p:nvPr/>
          </p:nvSpPr>
          <p:spPr bwMode="auto">
            <a:xfrm flipH="1">
              <a:off x="3782" y="3083"/>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7" name="Text Box 41"/>
            <p:cNvSpPr txBox="1">
              <a:spLocks noChangeArrowheads="1"/>
            </p:cNvSpPr>
            <p:nvPr/>
          </p:nvSpPr>
          <p:spPr bwMode="auto">
            <a:xfrm>
              <a:off x="2864" y="3419"/>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sp>
          <p:nvSpPr>
            <p:cNvPr id="21548" name="AutoShape 42"/>
            <p:cNvSpPr>
              <a:spLocks noChangeArrowheads="1"/>
            </p:cNvSpPr>
            <p:nvPr/>
          </p:nvSpPr>
          <p:spPr bwMode="auto">
            <a:xfrm>
              <a:off x="1904" y="1432"/>
              <a:ext cx="336" cy="96"/>
            </a:xfrm>
            <a:prstGeom prst="curvedUpArrow">
              <a:avLst>
                <a:gd name="adj1" fmla="val 70000"/>
                <a:gd name="adj2" fmla="val 140000"/>
                <a:gd name="adj3" fmla="val 33333"/>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1549" name="AutoShape 43"/>
            <p:cNvSpPr>
              <a:spLocks noChangeArrowheads="1"/>
            </p:cNvSpPr>
            <p:nvPr/>
          </p:nvSpPr>
          <p:spPr bwMode="auto">
            <a:xfrm>
              <a:off x="2288" y="2104"/>
              <a:ext cx="336" cy="96"/>
            </a:xfrm>
            <a:prstGeom prst="curvedUpArrow">
              <a:avLst>
                <a:gd name="adj1" fmla="val 70000"/>
                <a:gd name="adj2" fmla="val 140000"/>
                <a:gd name="adj3" fmla="val 33333"/>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1550" name="AutoShape 44"/>
            <p:cNvSpPr>
              <a:spLocks noChangeArrowheads="1"/>
            </p:cNvSpPr>
            <p:nvPr/>
          </p:nvSpPr>
          <p:spPr bwMode="auto">
            <a:xfrm>
              <a:off x="2768" y="2824"/>
              <a:ext cx="336" cy="96"/>
            </a:xfrm>
            <a:prstGeom prst="curvedUpArrow">
              <a:avLst>
                <a:gd name="adj1" fmla="val 70000"/>
                <a:gd name="adj2" fmla="val 140000"/>
                <a:gd name="adj3" fmla="val 33333"/>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1551" name="Text Box 45"/>
            <p:cNvSpPr txBox="1">
              <a:spLocks noChangeArrowheads="1"/>
            </p:cNvSpPr>
            <p:nvPr/>
          </p:nvSpPr>
          <p:spPr bwMode="auto">
            <a:xfrm>
              <a:off x="3152" y="3460"/>
              <a:ext cx="10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000">
                  <a:ea typeface="隶书" pitchFamily="49" charset="-122"/>
                </a:rPr>
                <a:t>搜索成功</a:t>
              </a:r>
              <a:endParaRPr lang="zh-CN" altLang="en-US" sz="3000"/>
            </a:p>
          </p:txBody>
        </p:sp>
      </p:gr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BA5F0628-8326-4FC0-87A4-27187C70AB5C}" type="slidenum">
              <a:rPr lang="en-US" altLang="zh-CN" sz="1400" smtClean="0"/>
              <a:pPr algn="ctr" eaLnBrk="1" hangingPunct="1"/>
              <a:t>44</a:t>
            </a:fld>
            <a:endParaRPr lang="en-US" altLang="zh-CN" sz="1400" smtClean="0"/>
          </a:p>
        </p:txBody>
      </p:sp>
      <p:grpSp>
        <p:nvGrpSpPr>
          <p:cNvPr id="22531" name="Group 51"/>
          <p:cNvGrpSpPr>
            <a:grpSpLocks/>
          </p:cNvGrpSpPr>
          <p:nvPr/>
        </p:nvGrpSpPr>
        <p:grpSpPr bwMode="auto">
          <a:xfrm>
            <a:off x="736600" y="522288"/>
            <a:ext cx="7378700" cy="5822950"/>
            <a:chOff x="464" y="201"/>
            <a:chExt cx="4648" cy="3668"/>
          </a:xfrm>
        </p:grpSpPr>
        <p:sp>
          <p:nvSpPr>
            <p:cNvPr id="22532" name="Line 2"/>
            <p:cNvSpPr>
              <a:spLocks noChangeShapeType="1"/>
            </p:cNvSpPr>
            <p:nvPr/>
          </p:nvSpPr>
          <p:spPr bwMode="auto">
            <a:xfrm flipV="1">
              <a:off x="1771" y="864"/>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3" name="Rectangle 3"/>
            <p:cNvSpPr>
              <a:spLocks noChangeArrowheads="1"/>
            </p:cNvSpPr>
            <p:nvPr/>
          </p:nvSpPr>
          <p:spPr bwMode="auto">
            <a:xfrm>
              <a:off x="1584" y="480"/>
              <a:ext cx="2160"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34" name="Text Box 4"/>
            <p:cNvSpPr txBox="1">
              <a:spLocks noChangeArrowheads="1"/>
            </p:cNvSpPr>
            <p:nvPr/>
          </p:nvSpPr>
          <p:spPr bwMode="auto">
            <a:xfrm>
              <a:off x="1632" y="480"/>
              <a:ext cx="21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a:t>
              </a:r>
              <a:endParaRPr lang="en-US" altLang="zh-CN" sz="3200">
                <a:latin typeface="Arial Narrow" pitchFamily="34" charset="0"/>
                <a:sym typeface="Symbol" pitchFamily="18" charset="2"/>
              </a:endParaRPr>
            </a:p>
          </p:txBody>
        </p:sp>
        <p:sp>
          <p:nvSpPr>
            <p:cNvPr id="22535" name="Line 5"/>
            <p:cNvSpPr>
              <a:spLocks noChangeShapeType="1"/>
            </p:cNvSpPr>
            <p:nvPr/>
          </p:nvSpPr>
          <p:spPr bwMode="auto">
            <a:xfrm>
              <a:off x="2016" y="480"/>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6" name="Line 6"/>
            <p:cNvSpPr>
              <a:spLocks noChangeShapeType="1"/>
            </p:cNvSpPr>
            <p:nvPr/>
          </p:nvSpPr>
          <p:spPr bwMode="auto">
            <a:xfrm>
              <a:off x="2448" y="480"/>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7" name="Line 7"/>
            <p:cNvSpPr>
              <a:spLocks noChangeShapeType="1"/>
            </p:cNvSpPr>
            <p:nvPr/>
          </p:nvSpPr>
          <p:spPr bwMode="auto">
            <a:xfrm>
              <a:off x="2880" y="480"/>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8"/>
            <p:cNvSpPr>
              <a:spLocks noChangeShapeType="1"/>
            </p:cNvSpPr>
            <p:nvPr/>
          </p:nvSpPr>
          <p:spPr bwMode="auto">
            <a:xfrm>
              <a:off x="3312" y="480"/>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Text Box 9"/>
            <p:cNvSpPr txBox="1">
              <a:spLocks noChangeArrowheads="1"/>
            </p:cNvSpPr>
            <p:nvPr/>
          </p:nvSpPr>
          <p:spPr bwMode="auto">
            <a:xfrm>
              <a:off x="1632" y="201"/>
              <a:ext cx="19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0     1      2      3      4</a:t>
              </a:r>
              <a:endParaRPr lang="en-US" altLang="zh-CN"/>
            </a:p>
          </p:txBody>
        </p:sp>
        <p:sp>
          <p:nvSpPr>
            <p:cNvPr id="22540" name="Text Box 10"/>
            <p:cNvSpPr txBox="1">
              <a:spLocks noChangeArrowheads="1"/>
            </p:cNvSpPr>
            <p:nvPr/>
          </p:nvSpPr>
          <p:spPr bwMode="auto">
            <a:xfrm>
              <a:off x="993" y="495"/>
              <a:ext cx="56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000">
                  <a:solidFill>
                    <a:schemeClr val="tx2"/>
                  </a:solidFill>
                </a:rPr>
                <a:t>data</a:t>
              </a:r>
            </a:p>
          </p:txBody>
        </p:sp>
        <p:sp>
          <p:nvSpPr>
            <p:cNvPr id="22541" name="Text Box 11"/>
            <p:cNvSpPr txBox="1">
              <a:spLocks noChangeArrowheads="1"/>
            </p:cNvSpPr>
            <p:nvPr/>
          </p:nvSpPr>
          <p:spPr bwMode="auto">
            <a:xfrm>
              <a:off x="464" y="832"/>
              <a:ext cx="8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000">
                  <a:ea typeface="隶书" pitchFamily="49" charset="-122"/>
                </a:rPr>
                <a:t>搜索</a:t>
              </a:r>
              <a:r>
                <a:rPr lang="zh-CN" altLang="en-US" sz="3000">
                  <a:solidFill>
                    <a:schemeClr val="accent2"/>
                  </a:solidFill>
                  <a:ea typeface="隶书" pitchFamily="49" charset="-122"/>
                </a:rPr>
                <a:t> </a:t>
              </a:r>
              <a:r>
                <a:rPr lang="en-US" altLang="zh-CN" sz="3000">
                  <a:solidFill>
                    <a:schemeClr val="hlink"/>
                  </a:solidFill>
                  <a:ea typeface="隶书" pitchFamily="49" charset="-122"/>
                </a:rPr>
                <a:t>50</a:t>
              </a:r>
              <a:endParaRPr lang="en-US" altLang="zh-CN" sz="3000"/>
            </a:p>
          </p:txBody>
        </p:sp>
        <p:sp>
          <p:nvSpPr>
            <p:cNvPr id="22542" name="Text Box 12"/>
            <p:cNvSpPr txBox="1">
              <a:spLocks noChangeArrowheads="1"/>
            </p:cNvSpPr>
            <p:nvPr/>
          </p:nvSpPr>
          <p:spPr bwMode="auto">
            <a:xfrm>
              <a:off x="1536" y="816"/>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sp>
          <p:nvSpPr>
            <p:cNvPr id="22543" name="Line 13"/>
            <p:cNvSpPr>
              <a:spLocks noChangeShapeType="1"/>
            </p:cNvSpPr>
            <p:nvPr/>
          </p:nvSpPr>
          <p:spPr bwMode="auto">
            <a:xfrm flipV="1">
              <a:off x="2155" y="1536"/>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Rectangle 14"/>
            <p:cNvSpPr>
              <a:spLocks noChangeArrowheads="1"/>
            </p:cNvSpPr>
            <p:nvPr/>
          </p:nvSpPr>
          <p:spPr bwMode="auto">
            <a:xfrm>
              <a:off x="1584" y="1152"/>
              <a:ext cx="2160"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45" name="Text Box 15"/>
            <p:cNvSpPr txBox="1">
              <a:spLocks noChangeArrowheads="1"/>
            </p:cNvSpPr>
            <p:nvPr/>
          </p:nvSpPr>
          <p:spPr bwMode="auto">
            <a:xfrm>
              <a:off x="1632" y="1152"/>
              <a:ext cx="22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a:t>
              </a:r>
              <a:endParaRPr lang="en-US" altLang="zh-CN" sz="3200">
                <a:latin typeface="Arial Narrow" pitchFamily="34" charset="0"/>
                <a:sym typeface="Symbol" pitchFamily="18" charset="2"/>
              </a:endParaRPr>
            </a:p>
          </p:txBody>
        </p:sp>
        <p:sp>
          <p:nvSpPr>
            <p:cNvPr id="22546" name="Line 16"/>
            <p:cNvSpPr>
              <a:spLocks noChangeShapeType="1"/>
            </p:cNvSpPr>
            <p:nvPr/>
          </p:nvSpPr>
          <p:spPr bwMode="auto">
            <a:xfrm>
              <a:off x="2016" y="1152"/>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7" name="Line 17"/>
            <p:cNvSpPr>
              <a:spLocks noChangeShapeType="1"/>
            </p:cNvSpPr>
            <p:nvPr/>
          </p:nvSpPr>
          <p:spPr bwMode="auto">
            <a:xfrm>
              <a:off x="2448" y="1152"/>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8" name="Line 18"/>
            <p:cNvSpPr>
              <a:spLocks noChangeShapeType="1"/>
            </p:cNvSpPr>
            <p:nvPr/>
          </p:nvSpPr>
          <p:spPr bwMode="auto">
            <a:xfrm>
              <a:off x="2880" y="1152"/>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Line 19"/>
            <p:cNvSpPr>
              <a:spLocks noChangeShapeType="1"/>
            </p:cNvSpPr>
            <p:nvPr/>
          </p:nvSpPr>
          <p:spPr bwMode="auto">
            <a:xfrm>
              <a:off x="3312" y="1152"/>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0" name="Text Box 20"/>
            <p:cNvSpPr txBox="1">
              <a:spLocks noChangeArrowheads="1"/>
            </p:cNvSpPr>
            <p:nvPr/>
          </p:nvSpPr>
          <p:spPr bwMode="auto">
            <a:xfrm>
              <a:off x="1920" y="1488"/>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sp>
          <p:nvSpPr>
            <p:cNvPr id="22551" name="Line 21"/>
            <p:cNvSpPr>
              <a:spLocks noChangeShapeType="1"/>
            </p:cNvSpPr>
            <p:nvPr/>
          </p:nvSpPr>
          <p:spPr bwMode="auto">
            <a:xfrm flipV="1">
              <a:off x="2592" y="2208"/>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2" name="Rectangle 22"/>
            <p:cNvSpPr>
              <a:spLocks noChangeArrowheads="1"/>
            </p:cNvSpPr>
            <p:nvPr/>
          </p:nvSpPr>
          <p:spPr bwMode="auto">
            <a:xfrm>
              <a:off x="1584" y="1824"/>
              <a:ext cx="2160"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53" name="Text Box 23"/>
            <p:cNvSpPr txBox="1">
              <a:spLocks noChangeArrowheads="1"/>
            </p:cNvSpPr>
            <p:nvPr/>
          </p:nvSpPr>
          <p:spPr bwMode="auto">
            <a:xfrm>
              <a:off x="1632" y="1824"/>
              <a:ext cx="25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a:t>
              </a:r>
              <a:endParaRPr lang="en-US" altLang="zh-CN" sz="3200">
                <a:latin typeface="Arial Narrow" pitchFamily="34" charset="0"/>
                <a:sym typeface="Symbol" pitchFamily="18" charset="2"/>
              </a:endParaRPr>
            </a:p>
          </p:txBody>
        </p:sp>
        <p:sp>
          <p:nvSpPr>
            <p:cNvPr id="22554" name="Line 24"/>
            <p:cNvSpPr>
              <a:spLocks noChangeShapeType="1"/>
            </p:cNvSpPr>
            <p:nvPr/>
          </p:nvSpPr>
          <p:spPr bwMode="auto">
            <a:xfrm>
              <a:off x="2016" y="1824"/>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5" name="Line 25"/>
            <p:cNvSpPr>
              <a:spLocks noChangeShapeType="1"/>
            </p:cNvSpPr>
            <p:nvPr/>
          </p:nvSpPr>
          <p:spPr bwMode="auto">
            <a:xfrm>
              <a:off x="2448" y="1824"/>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6" name="Line 26"/>
            <p:cNvSpPr>
              <a:spLocks noChangeShapeType="1"/>
            </p:cNvSpPr>
            <p:nvPr/>
          </p:nvSpPr>
          <p:spPr bwMode="auto">
            <a:xfrm>
              <a:off x="2880" y="1824"/>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7" name="Line 27"/>
            <p:cNvSpPr>
              <a:spLocks noChangeShapeType="1"/>
            </p:cNvSpPr>
            <p:nvPr/>
          </p:nvSpPr>
          <p:spPr bwMode="auto">
            <a:xfrm>
              <a:off x="3312" y="1824"/>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8" name="Text Box 28"/>
            <p:cNvSpPr txBox="1">
              <a:spLocks noChangeArrowheads="1"/>
            </p:cNvSpPr>
            <p:nvPr/>
          </p:nvSpPr>
          <p:spPr bwMode="auto">
            <a:xfrm>
              <a:off x="2357" y="2160"/>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sp>
          <p:nvSpPr>
            <p:cNvPr id="22559" name="Line 29"/>
            <p:cNvSpPr>
              <a:spLocks noChangeShapeType="1"/>
            </p:cNvSpPr>
            <p:nvPr/>
          </p:nvSpPr>
          <p:spPr bwMode="auto">
            <a:xfrm flipV="1">
              <a:off x="3072" y="2880"/>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Rectangle 30"/>
            <p:cNvSpPr>
              <a:spLocks noChangeArrowheads="1"/>
            </p:cNvSpPr>
            <p:nvPr/>
          </p:nvSpPr>
          <p:spPr bwMode="auto">
            <a:xfrm>
              <a:off x="1590" y="2496"/>
              <a:ext cx="2154"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61" name="Text Box 31"/>
            <p:cNvSpPr txBox="1">
              <a:spLocks noChangeArrowheads="1"/>
            </p:cNvSpPr>
            <p:nvPr/>
          </p:nvSpPr>
          <p:spPr bwMode="auto">
            <a:xfrm>
              <a:off x="1638" y="2496"/>
              <a:ext cx="25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a:t>
              </a:r>
              <a:endParaRPr lang="en-US" altLang="zh-CN" sz="3200">
                <a:latin typeface="Arial Narrow" pitchFamily="34" charset="0"/>
                <a:sym typeface="Symbol" pitchFamily="18" charset="2"/>
              </a:endParaRPr>
            </a:p>
          </p:txBody>
        </p:sp>
        <p:sp>
          <p:nvSpPr>
            <p:cNvPr id="22562" name="Line 32"/>
            <p:cNvSpPr>
              <a:spLocks noChangeShapeType="1"/>
            </p:cNvSpPr>
            <p:nvPr/>
          </p:nvSpPr>
          <p:spPr bwMode="auto">
            <a:xfrm>
              <a:off x="2022" y="2496"/>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3" name="Line 33"/>
            <p:cNvSpPr>
              <a:spLocks noChangeShapeType="1"/>
            </p:cNvSpPr>
            <p:nvPr/>
          </p:nvSpPr>
          <p:spPr bwMode="auto">
            <a:xfrm>
              <a:off x="2454" y="2496"/>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Line 34"/>
            <p:cNvSpPr>
              <a:spLocks noChangeShapeType="1"/>
            </p:cNvSpPr>
            <p:nvPr/>
          </p:nvSpPr>
          <p:spPr bwMode="auto">
            <a:xfrm>
              <a:off x="2886" y="2496"/>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5" name="Line 35"/>
            <p:cNvSpPr>
              <a:spLocks noChangeShapeType="1"/>
            </p:cNvSpPr>
            <p:nvPr/>
          </p:nvSpPr>
          <p:spPr bwMode="auto">
            <a:xfrm>
              <a:off x="3318" y="2496"/>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6" name="Text Box 36"/>
            <p:cNvSpPr txBox="1">
              <a:spLocks noChangeArrowheads="1"/>
            </p:cNvSpPr>
            <p:nvPr/>
          </p:nvSpPr>
          <p:spPr bwMode="auto">
            <a:xfrm>
              <a:off x="2832" y="2832"/>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sp>
          <p:nvSpPr>
            <p:cNvPr id="22567" name="Line 37"/>
            <p:cNvSpPr>
              <a:spLocks noChangeShapeType="1"/>
            </p:cNvSpPr>
            <p:nvPr/>
          </p:nvSpPr>
          <p:spPr bwMode="auto">
            <a:xfrm flipV="1">
              <a:off x="3504" y="3552"/>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8" name="Rectangle 38"/>
            <p:cNvSpPr>
              <a:spLocks noChangeArrowheads="1"/>
            </p:cNvSpPr>
            <p:nvPr/>
          </p:nvSpPr>
          <p:spPr bwMode="auto">
            <a:xfrm>
              <a:off x="1590" y="3168"/>
              <a:ext cx="2154" cy="336"/>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69" name="Text Box 39"/>
            <p:cNvSpPr txBox="1">
              <a:spLocks noChangeArrowheads="1"/>
            </p:cNvSpPr>
            <p:nvPr/>
          </p:nvSpPr>
          <p:spPr bwMode="auto">
            <a:xfrm>
              <a:off x="1638" y="3168"/>
              <a:ext cx="25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25  34  57  16  48 </a:t>
              </a:r>
              <a:endParaRPr lang="en-US" altLang="zh-CN" sz="3200">
                <a:latin typeface="Arial Narrow" pitchFamily="34" charset="0"/>
                <a:sym typeface="Symbol" pitchFamily="18" charset="2"/>
              </a:endParaRPr>
            </a:p>
          </p:txBody>
        </p:sp>
        <p:sp>
          <p:nvSpPr>
            <p:cNvPr id="22570" name="Line 40"/>
            <p:cNvSpPr>
              <a:spLocks noChangeShapeType="1"/>
            </p:cNvSpPr>
            <p:nvPr/>
          </p:nvSpPr>
          <p:spPr bwMode="auto">
            <a:xfrm>
              <a:off x="2022" y="3168"/>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1" name="Line 41"/>
            <p:cNvSpPr>
              <a:spLocks noChangeShapeType="1"/>
            </p:cNvSpPr>
            <p:nvPr/>
          </p:nvSpPr>
          <p:spPr bwMode="auto">
            <a:xfrm>
              <a:off x="2454" y="3168"/>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2" name="Line 42"/>
            <p:cNvSpPr>
              <a:spLocks noChangeShapeType="1"/>
            </p:cNvSpPr>
            <p:nvPr/>
          </p:nvSpPr>
          <p:spPr bwMode="auto">
            <a:xfrm>
              <a:off x="3318" y="3168"/>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3" name="Line 43"/>
            <p:cNvSpPr>
              <a:spLocks noChangeShapeType="1"/>
            </p:cNvSpPr>
            <p:nvPr/>
          </p:nvSpPr>
          <p:spPr bwMode="auto">
            <a:xfrm flipH="1">
              <a:off x="2928" y="3168"/>
              <a:ext cx="0" cy="336"/>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4" name="Text Box 44"/>
            <p:cNvSpPr txBox="1">
              <a:spLocks noChangeArrowheads="1"/>
            </p:cNvSpPr>
            <p:nvPr/>
          </p:nvSpPr>
          <p:spPr bwMode="auto">
            <a:xfrm>
              <a:off x="3269" y="3504"/>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sp>
          <p:nvSpPr>
            <p:cNvPr id="22575" name="AutoShape 45"/>
            <p:cNvSpPr>
              <a:spLocks noChangeArrowheads="1"/>
            </p:cNvSpPr>
            <p:nvPr/>
          </p:nvSpPr>
          <p:spPr bwMode="auto">
            <a:xfrm>
              <a:off x="1872" y="912"/>
              <a:ext cx="336" cy="96"/>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76" name="AutoShape 46"/>
            <p:cNvSpPr>
              <a:spLocks noChangeArrowheads="1"/>
            </p:cNvSpPr>
            <p:nvPr/>
          </p:nvSpPr>
          <p:spPr bwMode="auto">
            <a:xfrm>
              <a:off x="2256" y="1584"/>
              <a:ext cx="336" cy="96"/>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77" name="AutoShape 47"/>
            <p:cNvSpPr>
              <a:spLocks noChangeArrowheads="1"/>
            </p:cNvSpPr>
            <p:nvPr/>
          </p:nvSpPr>
          <p:spPr bwMode="auto">
            <a:xfrm>
              <a:off x="2688" y="2256"/>
              <a:ext cx="336" cy="96"/>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78" name="AutoShape 48"/>
            <p:cNvSpPr>
              <a:spLocks noChangeArrowheads="1"/>
            </p:cNvSpPr>
            <p:nvPr/>
          </p:nvSpPr>
          <p:spPr bwMode="auto">
            <a:xfrm>
              <a:off x="3168" y="2928"/>
              <a:ext cx="336" cy="96"/>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79" name="AutoShape 49"/>
            <p:cNvSpPr>
              <a:spLocks noChangeArrowheads="1"/>
            </p:cNvSpPr>
            <p:nvPr/>
          </p:nvSpPr>
          <p:spPr bwMode="auto">
            <a:xfrm>
              <a:off x="3600" y="3600"/>
              <a:ext cx="336" cy="96"/>
            </a:xfrm>
            <a:prstGeom prst="curvedUpArrow">
              <a:avLst>
                <a:gd name="adj1" fmla="val 70000"/>
                <a:gd name="adj2" fmla="val 140000"/>
                <a:gd name="adj3" fmla="val 33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580" name="Text Box 50"/>
            <p:cNvSpPr txBox="1">
              <a:spLocks noChangeArrowheads="1"/>
            </p:cNvSpPr>
            <p:nvPr/>
          </p:nvSpPr>
          <p:spPr bwMode="auto">
            <a:xfrm>
              <a:off x="4032" y="3444"/>
              <a:ext cx="10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000">
                  <a:ea typeface="隶书" pitchFamily="49" charset="-122"/>
                </a:rPr>
                <a:t>搜索失败</a:t>
              </a:r>
              <a:endParaRPr lang="zh-CN" altLang="en-US" sz="3000"/>
            </a:p>
          </p:txBody>
        </p:sp>
      </p:gr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05DD8B23-F00A-4953-B906-8CAE6D5A5067}" type="slidenum">
              <a:rPr lang="en-US" altLang="zh-CN" sz="1400" smtClean="0"/>
              <a:pPr algn="ctr" eaLnBrk="1" hangingPunct="1"/>
              <a:t>45</a:t>
            </a:fld>
            <a:endParaRPr lang="en-US" altLang="zh-CN" sz="1400" smtClean="0"/>
          </a:p>
        </p:txBody>
      </p:sp>
      <p:sp>
        <p:nvSpPr>
          <p:cNvPr id="23555" name="Rectangle 6"/>
          <p:cNvSpPr>
            <a:spLocks noGrp="1" noChangeArrowheads="1"/>
          </p:cNvSpPr>
          <p:nvPr>
            <p:ph type="body" idx="1"/>
          </p:nvPr>
        </p:nvSpPr>
        <p:spPr>
          <a:xfrm>
            <a:off x="749300" y="1276350"/>
            <a:ext cx="8229600" cy="4854575"/>
          </a:xfrm>
        </p:spPr>
        <p:txBody>
          <a:bodyPr/>
          <a:lstStyle/>
          <a:p>
            <a:pPr eaLnBrk="1" hangingPunct="1">
              <a:lnSpc>
                <a:spcPct val="105000"/>
              </a:lnSpc>
              <a:buClr>
                <a:srgbClr val="800080"/>
              </a:buClr>
              <a:buSzPct val="50000"/>
            </a:pPr>
            <a:r>
              <a:rPr lang="zh-CN" altLang="en-US" sz="3000" b="1" smtClean="0">
                <a:ea typeface="仿宋_GB2312" pitchFamily="49" charset="-122"/>
              </a:rPr>
              <a:t>搜索成功的平均比较次数</a:t>
            </a:r>
            <a:br>
              <a:rPr lang="zh-CN" altLang="en-US" sz="3000" b="1" smtClean="0">
                <a:ea typeface="仿宋_GB2312" pitchFamily="49" charset="-122"/>
              </a:rPr>
            </a:br>
            <a:r>
              <a:rPr lang="zh-CN" altLang="en-US" sz="3000" b="1" smtClean="0">
                <a:ea typeface="仿宋_GB2312" pitchFamily="49" charset="-122"/>
              </a:rPr>
              <a:t>                                      </a:t>
            </a:r>
            <a:r>
              <a:rPr lang="en-US" altLang="zh-CN" sz="3000" b="1" i="1" smtClean="0">
                <a:solidFill>
                  <a:srgbClr val="CC0000"/>
                </a:solidFill>
                <a:ea typeface="仿宋_GB2312" pitchFamily="49" charset="-122"/>
              </a:rPr>
              <a:t>p</a:t>
            </a:r>
            <a:r>
              <a:rPr lang="en-US" altLang="zh-CN" sz="3000" b="1" i="1" baseline="-25000" smtClean="0">
                <a:solidFill>
                  <a:srgbClr val="CC0000"/>
                </a:solidFill>
                <a:ea typeface="仿宋_GB2312" pitchFamily="49" charset="-122"/>
              </a:rPr>
              <a:t>i</a:t>
            </a:r>
            <a:r>
              <a:rPr lang="en-US" altLang="zh-CN" sz="3000" b="1" i="1" smtClean="0">
                <a:solidFill>
                  <a:srgbClr val="CC0000"/>
                </a:solidFill>
                <a:ea typeface="仿宋_GB2312" pitchFamily="49" charset="-122"/>
              </a:rPr>
              <a:t> </a:t>
            </a:r>
            <a:r>
              <a:rPr lang="zh-CN" altLang="en-US" sz="3000" b="1" smtClean="0">
                <a:solidFill>
                  <a:srgbClr val="CC0000"/>
                </a:solidFill>
                <a:ea typeface="仿宋_GB2312" pitchFamily="49" charset="-122"/>
              </a:rPr>
              <a:t>是搜索第</a:t>
            </a:r>
            <a:r>
              <a:rPr lang="zh-CN" altLang="en-US" sz="3000" b="1" i="1" smtClean="0">
                <a:solidFill>
                  <a:srgbClr val="CC0000"/>
                </a:solidFill>
                <a:ea typeface="仿宋_GB2312" pitchFamily="49" charset="-122"/>
              </a:rPr>
              <a:t> </a:t>
            </a:r>
            <a:r>
              <a:rPr lang="en-US" altLang="zh-CN" sz="3000" b="1" i="1" smtClean="0">
                <a:solidFill>
                  <a:srgbClr val="CC0000"/>
                </a:solidFill>
                <a:ea typeface="仿宋_GB2312" pitchFamily="49" charset="-122"/>
              </a:rPr>
              <a:t>i </a:t>
            </a:r>
            <a:r>
              <a:rPr lang="zh-CN" altLang="en-US" sz="3000" b="1" smtClean="0">
                <a:solidFill>
                  <a:srgbClr val="CC0000"/>
                </a:solidFill>
                <a:ea typeface="仿宋_GB2312" pitchFamily="49" charset="-122"/>
              </a:rPr>
              <a:t>项的概率</a:t>
            </a:r>
          </a:p>
          <a:p>
            <a:pPr eaLnBrk="1" hangingPunct="1">
              <a:lnSpc>
                <a:spcPct val="105000"/>
              </a:lnSpc>
              <a:buClr>
                <a:srgbClr val="800080"/>
              </a:buClr>
              <a:buSzPct val="50000"/>
              <a:buFont typeface="Wingdings" pitchFamily="2" charset="2"/>
              <a:buNone/>
            </a:pPr>
            <a:r>
              <a:rPr lang="zh-CN" altLang="en-US" sz="3000" b="1" smtClean="0">
                <a:solidFill>
                  <a:srgbClr val="CC0000"/>
                </a:solidFill>
                <a:ea typeface="仿宋_GB2312" pitchFamily="49" charset="-122"/>
              </a:rPr>
              <a:t>					   </a:t>
            </a:r>
            <a:r>
              <a:rPr lang="en-US" altLang="zh-CN" sz="3000" b="1" i="1" smtClean="0">
                <a:solidFill>
                  <a:srgbClr val="CC0000"/>
                </a:solidFill>
                <a:ea typeface="仿宋_GB2312" pitchFamily="49" charset="-122"/>
              </a:rPr>
              <a:t>c</a:t>
            </a:r>
            <a:r>
              <a:rPr lang="en-US" altLang="zh-CN" sz="3000" b="1" i="1" baseline="-25000" smtClean="0">
                <a:solidFill>
                  <a:srgbClr val="CC0000"/>
                </a:solidFill>
                <a:ea typeface="仿宋_GB2312" pitchFamily="49" charset="-122"/>
              </a:rPr>
              <a:t>i</a:t>
            </a:r>
            <a:r>
              <a:rPr lang="en-US" altLang="zh-CN" sz="3000" b="1" smtClean="0">
                <a:solidFill>
                  <a:srgbClr val="CC0000"/>
                </a:solidFill>
                <a:ea typeface="仿宋_GB2312" pitchFamily="49" charset="-122"/>
              </a:rPr>
              <a:t> </a:t>
            </a:r>
            <a:r>
              <a:rPr lang="zh-CN" altLang="en-US" sz="3000" b="1" smtClean="0">
                <a:solidFill>
                  <a:srgbClr val="CC0000"/>
                </a:solidFill>
                <a:ea typeface="仿宋_GB2312" pitchFamily="49" charset="-122"/>
              </a:rPr>
              <a:t>是找到时的比较次数</a:t>
            </a:r>
          </a:p>
          <a:p>
            <a:pPr eaLnBrk="1" hangingPunct="1">
              <a:lnSpc>
                <a:spcPct val="105000"/>
              </a:lnSpc>
              <a:buClr>
                <a:srgbClr val="800080"/>
              </a:buClr>
              <a:buSzPct val="50000"/>
            </a:pPr>
            <a:r>
              <a:rPr lang="zh-CN" altLang="en-US" sz="3000" b="1" smtClean="0">
                <a:ea typeface="仿宋_GB2312" pitchFamily="49" charset="-122"/>
              </a:rPr>
              <a:t>若搜索概率相等，则</a:t>
            </a:r>
            <a:br>
              <a:rPr lang="zh-CN" altLang="en-US" sz="3000" b="1" smtClean="0">
                <a:ea typeface="仿宋_GB2312" pitchFamily="49" charset="-122"/>
              </a:rPr>
            </a:br>
            <a:r>
              <a:rPr lang="zh-CN" altLang="en-US" sz="3000" b="1" smtClean="0">
                <a:ea typeface="仿宋_GB2312" pitchFamily="49" charset="-122"/>
              </a:rPr>
              <a:t/>
            </a:r>
            <a:br>
              <a:rPr lang="zh-CN" altLang="en-US" sz="3000" b="1" smtClean="0">
                <a:ea typeface="仿宋_GB2312" pitchFamily="49" charset="-122"/>
              </a:rPr>
            </a:br>
            <a:endParaRPr lang="zh-CN" altLang="en-US" sz="3000" b="1" smtClean="0">
              <a:ea typeface="仿宋_GB2312" pitchFamily="49" charset="-122"/>
            </a:endParaRPr>
          </a:p>
          <a:p>
            <a:pPr eaLnBrk="1" hangingPunct="1">
              <a:lnSpc>
                <a:spcPct val="105000"/>
              </a:lnSpc>
              <a:buClr>
                <a:srgbClr val="800080"/>
              </a:buClr>
              <a:buSzPct val="50000"/>
            </a:pPr>
            <a:endParaRPr lang="zh-CN" altLang="en-US" sz="3000" b="1" smtClean="0">
              <a:ea typeface="仿宋_GB2312" pitchFamily="49" charset="-122"/>
            </a:endParaRPr>
          </a:p>
          <a:p>
            <a:pPr eaLnBrk="1" hangingPunct="1">
              <a:lnSpc>
                <a:spcPct val="105000"/>
              </a:lnSpc>
              <a:buClr>
                <a:srgbClr val="800080"/>
              </a:buClr>
              <a:buSzPct val="50000"/>
            </a:pPr>
            <a:endParaRPr lang="zh-CN" altLang="en-US" sz="3000" b="1" smtClean="0">
              <a:ea typeface="仿宋_GB2312" pitchFamily="49" charset="-122"/>
            </a:endParaRPr>
          </a:p>
          <a:p>
            <a:pPr eaLnBrk="1" hangingPunct="1">
              <a:lnSpc>
                <a:spcPct val="105000"/>
              </a:lnSpc>
              <a:buClr>
                <a:srgbClr val="800080"/>
              </a:buClr>
              <a:buSzPct val="50000"/>
            </a:pPr>
            <a:r>
              <a:rPr lang="zh-CN" altLang="en-US" sz="3000" b="1" smtClean="0">
                <a:ea typeface="仿宋_GB2312" pitchFamily="49" charset="-122"/>
              </a:rPr>
              <a:t>搜索不成功    数据比较 </a:t>
            </a:r>
            <a:r>
              <a:rPr lang="en-US" altLang="zh-CN" sz="3000" b="1" i="1" smtClean="0">
                <a:ea typeface="仿宋_GB2312" pitchFamily="49" charset="-122"/>
              </a:rPr>
              <a:t>n</a:t>
            </a:r>
            <a:r>
              <a:rPr lang="en-US" altLang="zh-CN" sz="3000" b="1" smtClean="0">
                <a:ea typeface="仿宋_GB2312" pitchFamily="49" charset="-122"/>
              </a:rPr>
              <a:t> </a:t>
            </a:r>
            <a:r>
              <a:rPr lang="zh-CN" altLang="en-US" sz="3000" b="1" smtClean="0">
                <a:ea typeface="仿宋_GB2312" pitchFamily="49" charset="-122"/>
              </a:rPr>
              <a:t>次</a:t>
            </a:r>
          </a:p>
        </p:txBody>
      </p:sp>
      <p:graphicFrame>
        <p:nvGraphicFramePr>
          <p:cNvPr id="23556" name="Object 3"/>
          <p:cNvGraphicFramePr>
            <a:graphicFrameLocks noChangeAspect="1"/>
          </p:cNvGraphicFramePr>
          <p:nvPr/>
        </p:nvGraphicFramePr>
        <p:xfrm>
          <a:off x="1809750" y="1851025"/>
          <a:ext cx="2324100" cy="1022350"/>
        </p:xfrm>
        <a:graphic>
          <a:graphicData uri="http://schemas.openxmlformats.org/presentationml/2006/ole">
            <mc:AlternateContent xmlns:mc="http://schemas.openxmlformats.org/markup-compatibility/2006">
              <mc:Choice xmlns:v="urn:schemas-microsoft-com:vml" Requires="v">
                <p:oleObj spid="_x0000_s23628" name="公式" r:id="rId3" imgW="1054100" imgH="431800" progId="Equation.3">
                  <p:embed/>
                </p:oleObj>
              </mc:Choice>
              <mc:Fallback>
                <p:oleObj name="公式" r:id="rId3" imgW="10541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1851025"/>
                        <a:ext cx="2324100" cy="102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3557" name="Object 4"/>
          <p:cNvGraphicFramePr>
            <a:graphicFrameLocks noChangeAspect="1"/>
          </p:cNvGraphicFramePr>
          <p:nvPr/>
        </p:nvGraphicFramePr>
        <p:xfrm>
          <a:off x="1793875" y="3479800"/>
          <a:ext cx="4962525" cy="1939925"/>
        </p:xfrm>
        <a:graphic>
          <a:graphicData uri="http://schemas.openxmlformats.org/presentationml/2006/ole">
            <mc:AlternateContent xmlns:mc="http://schemas.openxmlformats.org/markup-compatibility/2006">
              <mc:Choice xmlns:v="urn:schemas-microsoft-com:vml" Requires="v">
                <p:oleObj spid="_x0000_s23629" name="公式" r:id="rId5" imgW="2159000" imgH="838200" progId="Equation.3">
                  <p:embed/>
                </p:oleObj>
              </mc:Choice>
              <mc:Fallback>
                <p:oleObj name="公式" r:id="rId5" imgW="2159000" imgH="838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75" y="3479800"/>
                        <a:ext cx="4962525" cy="193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558" name="Rectangle 5"/>
          <p:cNvSpPr>
            <a:spLocks noGrp="1" noChangeArrowheads="1"/>
          </p:cNvSpPr>
          <p:nvPr>
            <p:ph type="title"/>
          </p:nvPr>
        </p:nvSpPr>
        <p:spPr>
          <a:xfrm>
            <a:off x="457200" y="457200"/>
            <a:ext cx="8229600" cy="820738"/>
          </a:xfrm>
        </p:spPr>
        <p:txBody>
          <a:bodyPr/>
          <a:lstStyle/>
          <a:p>
            <a:pPr eaLnBrk="1" hangingPunct="1"/>
            <a:r>
              <a:rPr lang="zh-CN" altLang="en-US" sz="3600" b="1" smtClean="0">
                <a:ea typeface="华文新魏" pitchFamily="2" charset="-122"/>
              </a:rPr>
              <a:t>搜索性能分析</a:t>
            </a:r>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zh-CN" altLang="en-US" dirty="0" smtClean="0"/>
              <a:t>质疑</a:t>
            </a:r>
            <a:r>
              <a:rPr lang="en-US" altLang="zh-CN" dirty="0" smtClean="0"/>
              <a:t>-------</a:t>
            </a:r>
            <a:r>
              <a:rPr lang="zh-CN" altLang="en-US" dirty="0" smtClean="0"/>
              <a:t>我们的动机！</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4135571592"/>
              </p:ext>
            </p:extLst>
          </p:nvPr>
        </p:nvGraphicFramePr>
        <p:xfrm>
          <a:off x="685800" y="1981200"/>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AF313FC7-E126-43C5-8BCB-482B2710B7A4}" type="slidenum">
              <a:rPr lang="en-US" altLang="zh-CN" smtClean="0"/>
              <a:pPr/>
              <a:t>46</a:t>
            </a:fld>
            <a:endParaRPr lang="en-US" altLang="zh-CN"/>
          </a:p>
        </p:txBody>
      </p:sp>
    </p:spTree>
    <p:extLst>
      <p:ext uri="{BB962C8B-B14F-4D97-AF65-F5344CB8AC3E}">
        <p14:creationId xmlns:p14="http://schemas.microsoft.com/office/powerpoint/2010/main" val="1219351297"/>
      </p:ext>
    </p:extLst>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09AF3A7C-3269-46F6-AD9F-FBC4DFD361FC}" type="slidenum">
              <a:rPr lang="en-US" altLang="zh-CN" sz="1400" smtClean="0"/>
              <a:pPr algn="ctr" eaLnBrk="1" hangingPunct="1"/>
              <a:t>47</a:t>
            </a:fld>
            <a:endParaRPr lang="en-US" altLang="zh-CN" sz="1400" smtClean="0"/>
          </a:p>
        </p:txBody>
      </p:sp>
      <p:sp>
        <p:nvSpPr>
          <p:cNvPr id="24579" name="Rectangle 7"/>
          <p:cNvSpPr>
            <a:spLocks noChangeArrowheads="1"/>
          </p:cNvSpPr>
          <p:nvPr/>
        </p:nvSpPr>
        <p:spPr bwMode="auto">
          <a:xfrm>
            <a:off x="2819400" y="812800"/>
            <a:ext cx="300196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600">
                <a:solidFill>
                  <a:srgbClr val="CC0000"/>
                </a:solidFill>
                <a:ea typeface="华文新魏" pitchFamily="2" charset="-122"/>
              </a:rPr>
              <a:t>表项的插入</a:t>
            </a:r>
          </a:p>
        </p:txBody>
      </p:sp>
      <p:grpSp>
        <p:nvGrpSpPr>
          <p:cNvPr id="24580" name="Group 40"/>
          <p:cNvGrpSpPr>
            <a:grpSpLocks/>
          </p:cNvGrpSpPr>
          <p:nvPr/>
        </p:nvGrpSpPr>
        <p:grpSpPr bwMode="auto">
          <a:xfrm>
            <a:off x="885825" y="1330325"/>
            <a:ext cx="7102475" cy="3521075"/>
            <a:chOff x="566" y="326"/>
            <a:chExt cx="4474" cy="2218"/>
          </a:xfrm>
        </p:grpSpPr>
        <p:sp>
          <p:nvSpPr>
            <p:cNvPr id="24581" name="Line 2"/>
            <p:cNvSpPr>
              <a:spLocks noChangeShapeType="1"/>
            </p:cNvSpPr>
            <p:nvPr/>
          </p:nvSpPr>
          <p:spPr bwMode="auto">
            <a:xfrm>
              <a:off x="2496" y="1296"/>
              <a:ext cx="288" cy="576"/>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2" name="Rectangle 3"/>
            <p:cNvSpPr>
              <a:spLocks noChangeArrowheads="1"/>
            </p:cNvSpPr>
            <p:nvPr/>
          </p:nvSpPr>
          <p:spPr bwMode="auto">
            <a:xfrm>
              <a:off x="1104" y="2160"/>
              <a:ext cx="3936" cy="384"/>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4583" name="Line 4"/>
            <p:cNvSpPr>
              <a:spLocks noChangeShapeType="1"/>
            </p:cNvSpPr>
            <p:nvPr/>
          </p:nvSpPr>
          <p:spPr bwMode="auto">
            <a:xfrm flipV="1">
              <a:off x="2448" y="1248"/>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Rectangle 5"/>
            <p:cNvSpPr>
              <a:spLocks noChangeArrowheads="1"/>
            </p:cNvSpPr>
            <p:nvPr/>
          </p:nvSpPr>
          <p:spPr bwMode="auto">
            <a:xfrm>
              <a:off x="1920" y="326"/>
              <a:ext cx="116"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zh-CN"/>
            </a:p>
          </p:txBody>
        </p:sp>
        <p:sp>
          <p:nvSpPr>
            <p:cNvPr id="24585" name="Rectangle 8"/>
            <p:cNvSpPr>
              <a:spLocks noChangeArrowheads="1"/>
            </p:cNvSpPr>
            <p:nvPr/>
          </p:nvSpPr>
          <p:spPr bwMode="auto">
            <a:xfrm>
              <a:off x="1104" y="816"/>
              <a:ext cx="3936" cy="384"/>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4586" name="Text Box 9"/>
            <p:cNvSpPr txBox="1">
              <a:spLocks noChangeArrowheads="1"/>
            </p:cNvSpPr>
            <p:nvPr/>
          </p:nvSpPr>
          <p:spPr bwMode="auto">
            <a:xfrm>
              <a:off x="1104" y="835"/>
              <a:ext cx="388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latin typeface="Arial Narrow" pitchFamily="34" charset="0"/>
                </a:rPr>
                <a:t>25   34   57  16   48  09   63          </a:t>
              </a:r>
              <a:r>
                <a:rPr lang="en-US" altLang="zh-CN" sz="3200">
                  <a:solidFill>
                    <a:schemeClr val="tx2"/>
                  </a:solidFill>
                  <a:latin typeface="Arial Narrow" pitchFamily="34" charset="0"/>
                  <a:sym typeface="Symbol" pitchFamily="18" charset="2"/>
                </a:rPr>
                <a:t></a:t>
              </a:r>
              <a:endParaRPr lang="en-US" altLang="zh-CN" sz="3200">
                <a:latin typeface="Arial Narrow" pitchFamily="34" charset="0"/>
                <a:sym typeface="Symbol" pitchFamily="18" charset="2"/>
              </a:endParaRPr>
            </a:p>
          </p:txBody>
        </p:sp>
        <p:sp>
          <p:nvSpPr>
            <p:cNvPr id="24587" name="Line 10"/>
            <p:cNvSpPr>
              <a:spLocks noChangeShapeType="1"/>
            </p:cNvSpPr>
            <p:nvPr/>
          </p:nvSpPr>
          <p:spPr bwMode="auto">
            <a:xfrm>
              <a:off x="1488" y="816"/>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Line 11"/>
            <p:cNvSpPr>
              <a:spLocks noChangeShapeType="1"/>
            </p:cNvSpPr>
            <p:nvPr/>
          </p:nvSpPr>
          <p:spPr bwMode="auto">
            <a:xfrm>
              <a:off x="1872" y="816"/>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Line 12"/>
            <p:cNvSpPr>
              <a:spLocks noChangeShapeType="1"/>
            </p:cNvSpPr>
            <p:nvPr/>
          </p:nvSpPr>
          <p:spPr bwMode="auto">
            <a:xfrm>
              <a:off x="2256" y="816"/>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Line 13"/>
            <p:cNvSpPr>
              <a:spLocks noChangeShapeType="1"/>
            </p:cNvSpPr>
            <p:nvPr/>
          </p:nvSpPr>
          <p:spPr bwMode="auto">
            <a:xfrm>
              <a:off x="2640" y="816"/>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1" name="Line 14"/>
            <p:cNvSpPr>
              <a:spLocks noChangeShapeType="1"/>
            </p:cNvSpPr>
            <p:nvPr/>
          </p:nvSpPr>
          <p:spPr bwMode="auto">
            <a:xfrm>
              <a:off x="3024" y="816"/>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2" name="Line 15"/>
            <p:cNvSpPr>
              <a:spLocks noChangeShapeType="1"/>
            </p:cNvSpPr>
            <p:nvPr/>
          </p:nvSpPr>
          <p:spPr bwMode="auto">
            <a:xfrm>
              <a:off x="3408" y="816"/>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3" name="Line 16"/>
            <p:cNvSpPr>
              <a:spLocks noChangeShapeType="1"/>
            </p:cNvSpPr>
            <p:nvPr/>
          </p:nvSpPr>
          <p:spPr bwMode="auto">
            <a:xfrm>
              <a:off x="3792" y="816"/>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4" name="Line 17"/>
            <p:cNvSpPr>
              <a:spLocks noChangeShapeType="1"/>
            </p:cNvSpPr>
            <p:nvPr/>
          </p:nvSpPr>
          <p:spPr bwMode="auto">
            <a:xfrm>
              <a:off x="4176" y="816"/>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5" name="Text Box 18"/>
            <p:cNvSpPr txBox="1">
              <a:spLocks noChangeArrowheads="1"/>
            </p:cNvSpPr>
            <p:nvPr/>
          </p:nvSpPr>
          <p:spPr bwMode="auto">
            <a:xfrm>
              <a:off x="1172" y="480"/>
              <a:ext cx="28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0    1     2    3     4     5     6     7</a:t>
              </a:r>
              <a:endParaRPr lang="en-US" altLang="zh-CN"/>
            </a:p>
          </p:txBody>
        </p:sp>
        <p:sp>
          <p:nvSpPr>
            <p:cNvPr id="24596" name="Text Box 19"/>
            <p:cNvSpPr txBox="1">
              <a:spLocks noChangeArrowheads="1"/>
            </p:cNvSpPr>
            <p:nvPr/>
          </p:nvSpPr>
          <p:spPr bwMode="auto">
            <a:xfrm>
              <a:off x="566" y="816"/>
              <a:ext cx="54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data</a:t>
              </a:r>
            </a:p>
          </p:txBody>
        </p:sp>
        <p:sp>
          <p:nvSpPr>
            <p:cNvPr id="24597" name="Rectangle 20"/>
            <p:cNvSpPr>
              <a:spLocks noChangeArrowheads="1"/>
            </p:cNvSpPr>
            <p:nvPr/>
          </p:nvSpPr>
          <p:spPr bwMode="auto">
            <a:xfrm>
              <a:off x="2304" y="1488"/>
              <a:ext cx="336" cy="336"/>
            </a:xfrm>
            <a:prstGeom prst="rect">
              <a:avLst/>
            </a:prstGeom>
            <a:solidFill>
              <a:srgbClr val="008080"/>
            </a:solidFill>
            <a:ln w="38100">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4598" name="Text Box 21"/>
            <p:cNvSpPr txBox="1">
              <a:spLocks noChangeArrowheads="1"/>
            </p:cNvSpPr>
            <p:nvPr/>
          </p:nvSpPr>
          <p:spPr bwMode="auto">
            <a:xfrm>
              <a:off x="2304" y="1449"/>
              <a:ext cx="3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bg1"/>
                  </a:solidFill>
                  <a:latin typeface="Arial Narrow" pitchFamily="34" charset="0"/>
                </a:rPr>
                <a:t>50</a:t>
              </a:r>
              <a:endParaRPr lang="en-US" altLang="zh-CN"/>
            </a:p>
          </p:txBody>
        </p:sp>
        <p:sp>
          <p:nvSpPr>
            <p:cNvPr id="24599" name="Text Box 22"/>
            <p:cNvSpPr txBox="1">
              <a:spLocks noChangeArrowheads="1"/>
            </p:cNvSpPr>
            <p:nvPr/>
          </p:nvSpPr>
          <p:spPr bwMode="auto">
            <a:xfrm>
              <a:off x="1440" y="1440"/>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a:solidFill>
                    <a:srgbClr val="FF5050"/>
                  </a:solidFill>
                  <a:ea typeface="隶书" pitchFamily="49" charset="-122"/>
                </a:rPr>
                <a:t>插入 </a:t>
              </a:r>
              <a:r>
                <a:rPr lang="en-US" altLang="zh-CN" sz="3200">
                  <a:solidFill>
                    <a:srgbClr val="FF5050"/>
                  </a:solidFill>
                </a:rPr>
                <a:t>x</a:t>
              </a:r>
              <a:endParaRPr lang="en-US" altLang="zh-CN"/>
            </a:p>
          </p:txBody>
        </p:sp>
        <p:sp>
          <p:nvSpPr>
            <p:cNvPr id="24600" name="Text Box 23"/>
            <p:cNvSpPr txBox="1">
              <a:spLocks noChangeArrowheads="1"/>
            </p:cNvSpPr>
            <p:nvPr/>
          </p:nvSpPr>
          <p:spPr bwMode="auto">
            <a:xfrm>
              <a:off x="1110" y="2179"/>
              <a:ext cx="388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latin typeface="Arial Narrow" pitchFamily="34" charset="0"/>
                </a:rPr>
                <a:t>25   34   57  50   16   48  09  63    </a:t>
              </a:r>
              <a:r>
                <a:rPr lang="en-US" altLang="zh-CN" sz="3200">
                  <a:solidFill>
                    <a:schemeClr val="tx2"/>
                  </a:solidFill>
                  <a:latin typeface="Arial Narrow" pitchFamily="34" charset="0"/>
                  <a:sym typeface="Symbol" pitchFamily="18" charset="2"/>
                </a:rPr>
                <a:t></a:t>
              </a:r>
              <a:endParaRPr lang="en-US" altLang="zh-CN" sz="3200">
                <a:latin typeface="Arial Narrow" pitchFamily="34" charset="0"/>
                <a:sym typeface="Symbol" pitchFamily="18" charset="2"/>
              </a:endParaRPr>
            </a:p>
          </p:txBody>
        </p:sp>
        <p:sp>
          <p:nvSpPr>
            <p:cNvPr id="24601" name="Line 24"/>
            <p:cNvSpPr>
              <a:spLocks noChangeShapeType="1"/>
            </p:cNvSpPr>
            <p:nvPr/>
          </p:nvSpPr>
          <p:spPr bwMode="auto">
            <a:xfrm>
              <a:off x="1488" y="216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Line 25"/>
            <p:cNvSpPr>
              <a:spLocks noChangeShapeType="1"/>
            </p:cNvSpPr>
            <p:nvPr/>
          </p:nvSpPr>
          <p:spPr bwMode="auto">
            <a:xfrm>
              <a:off x="1872" y="216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3" name="Line 26"/>
            <p:cNvSpPr>
              <a:spLocks noChangeShapeType="1"/>
            </p:cNvSpPr>
            <p:nvPr/>
          </p:nvSpPr>
          <p:spPr bwMode="auto">
            <a:xfrm>
              <a:off x="2256" y="216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Line 27"/>
            <p:cNvSpPr>
              <a:spLocks noChangeShapeType="1"/>
            </p:cNvSpPr>
            <p:nvPr/>
          </p:nvSpPr>
          <p:spPr bwMode="auto">
            <a:xfrm>
              <a:off x="2640" y="216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5" name="Line 28"/>
            <p:cNvSpPr>
              <a:spLocks noChangeShapeType="1"/>
            </p:cNvSpPr>
            <p:nvPr/>
          </p:nvSpPr>
          <p:spPr bwMode="auto">
            <a:xfrm>
              <a:off x="3024" y="216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6" name="Line 29"/>
            <p:cNvSpPr>
              <a:spLocks noChangeShapeType="1"/>
            </p:cNvSpPr>
            <p:nvPr/>
          </p:nvSpPr>
          <p:spPr bwMode="auto">
            <a:xfrm>
              <a:off x="3408" y="216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7" name="Line 30"/>
            <p:cNvSpPr>
              <a:spLocks noChangeShapeType="1"/>
            </p:cNvSpPr>
            <p:nvPr/>
          </p:nvSpPr>
          <p:spPr bwMode="auto">
            <a:xfrm>
              <a:off x="3792" y="216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Line 31"/>
            <p:cNvSpPr>
              <a:spLocks noChangeShapeType="1"/>
            </p:cNvSpPr>
            <p:nvPr/>
          </p:nvSpPr>
          <p:spPr bwMode="auto">
            <a:xfrm>
              <a:off x="4176" y="216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9" name="Text Box 32"/>
            <p:cNvSpPr txBox="1">
              <a:spLocks noChangeArrowheads="1"/>
            </p:cNvSpPr>
            <p:nvPr/>
          </p:nvSpPr>
          <p:spPr bwMode="auto">
            <a:xfrm>
              <a:off x="1172" y="1824"/>
              <a:ext cx="28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0    1     2    3     4     5     6     7</a:t>
              </a:r>
              <a:endParaRPr lang="en-US" altLang="zh-CN"/>
            </a:p>
          </p:txBody>
        </p:sp>
        <p:sp>
          <p:nvSpPr>
            <p:cNvPr id="24610" name="Text Box 33"/>
            <p:cNvSpPr txBox="1">
              <a:spLocks noChangeArrowheads="1"/>
            </p:cNvSpPr>
            <p:nvPr/>
          </p:nvSpPr>
          <p:spPr bwMode="auto">
            <a:xfrm>
              <a:off x="566" y="2160"/>
              <a:ext cx="54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data</a:t>
              </a:r>
            </a:p>
          </p:txBody>
        </p:sp>
        <p:sp>
          <p:nvSpPr>
            <p:cNvPr id="24611" name="Rectangle 34"/>
            <p:cNvSpPr>
              <a:spLocks noChangeArrowheads="1"/>
            </p:cNvSpPr>
            <p:nvPr/>
          </p:nvSpPr>
          <p:spPr bwMode="auto">
            <a:xfrm>
              <a:off x="2256" y="2160"/>
              <a:ext cx="384" cy="384"/>
            </a:xfrm>
            <a:prstGeom prst="rect">
              <a:avLst/>
            </a:prstGeom>
            <a:solidFill>
              <a:srgbClr val="008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4612" name="Text Box 35"/>
            <p:cNvSpPr txBox="1">
              <a:spLocks noChangeArrowheads="1"/>
            </p:cNvSpPr>
            <p:nvPr/>
          </p:nvSpPr>
          <p:spPr bwMode="auto">
            <a:xfrm>
              <a:off x="2290" y="2160"/>
              <a:ext cx="3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bg1"/>
                  </a:solidFill>
                  <a:latin typeface="Arial Narrow" pitchFamily="34" charset="0"/>
                </a:rPr>
                <a:t>50</a:t>
              </a:r>
              <a:endParaRPr lang="en-US" altLang="zh-CN"/>
            </a:p>
          </p:txBody>
        </p:sp>
        <p:sp>
          <p:nvSpPr>
            <p:cNvPr id="24613" name="Line 36"/>
            <p:cNvSpPr>
              <a:spLocks noChangeShapeType="1"/>
            </p:cNvSpPr>
            <p:nvPr/>
          </p:nvSpPr>
          <p:spPr bwMode="auto">
            <a:xfrm>
              <a:off x="3648" y="1296"/>
              <a:ext cx="288" cy="576"/>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4" name="Line 37"/>
            <p:cNvSpPr>
              <a:spLocks noChangeShapeType="1"/>
            </p:cNvSpPr>
            <p:nvPr/>
          </p:nvSpPr>
          <p:spPr bwMode="auto">
            <a:xfrm>
              <a:off x="3264" y="1296"/>
              <a:ext cx="288" cy="576"/>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5" name="Line 38"/>
            <p:cNvSpPr>
              <a:spLocks noChangeShapeType="1"/>
            </p:cNvSpPr>
            <p:nvPr/>
          </p:nvSpPr>
          <p:spPr bwMode="auto">
            <a:xfrm>
              <a:off x="2880" y="1296"/>
              <a:ext cx="288" cy="576"/>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6" name="Text Box 39"/>
            <p:cNvSpPr txBox="1">
              <a:spLocks noChangeArrowheads="1"/>
            </p:cNvSpPr>
            <p:nvPr/>
          </p:nvSpPr>
          <p:spPr bwMode="auto">
            <a:xfrm>
              <a:off x="2117" y="1200"/>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i</a:t>
              </a:r>
              <a:endParaRPr lang="en-US" altLang="zh-CN"/>
            </a:p>
          </p:txBody>
        </p:sp>
      </p:gr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9954C483-3616-475B-884A-79BDACDB3405}" type="slidenum">
              <a:rPr lang="en-US" altLang="zh-CN" sz="1400" smtClean="0"/>
              <a:pPr algn="ctr" eaLnBrk="1" hangingPunct="1"/>
              <a:t>48</a:t>
            </a:fld>
            <a:endParaRPr lang="en-US" altLang="zh-CN" sz="1400" smtClean="0"/>
          </a:p>
        </p:txBody>
      </p:sp>
      <p:sp>
        <p:nvSpPr>
          <p:cNvPr id="25603" name="Rectangle 2"/>
          <p:cNvSpPr>
            <a:spLocks noGrp="1" noChangeArrowheads="1"/>
          </p:cNvSpPr>
          <p:nvPr>
            <p:ph type="title"/>
          </p:nvPr>
        </p:nvSpPr>
        <p:spPr>
          <a:xfrm>
            <a:off x="457200" y="444500"/>
            <a:ext cx="8229600" cy="793750"/>
          </a:xfrm>
        </p:spPr>
        <p:txBody>
          <a:bodyPr/>
          <a:lstStyle/>
          <a:p>
            <a:pPr eaLnBrk="1" hangingPunct="1"/>
            <a:r>
              <a:rPr lang="zh-CN" altLang="en-US" sz="3600" b="1" smtClean="0">
                <a:solidFill>
                  <a:srgbClr val="CC0000"/>
                </a:solidFill>
                <a:ea typeface="华文新魏" pitchFamily="2" charset="-122"/>
              </a:rPr>
              <a:t>表项的插入算法</a:t>
            </a:r>
          </a:p>
        </p:txBody>
      </p:sp>
      <p:sp>
        <p:nvSpPr>
          <p:cNvPr id="25604" name="Rectangle 3"/>
          <p:cNvSpPr>
            <a:spLocks noGrp="1" noChangeArrowheads="1"/>
          </p:cNvSpPr>
          <p:nvPr>
            <p:ph type="body" idx="1"/>
          </p:nvPr>
        </p:nvSpPr>
        <p:spPr>
          <a:xfrm>
            <a:off x="584200" y="1243013"/>
            <a:ext cx="8229600" cy="5027612"/>
          </a:xfrm>
        </p:spPr>
        <p:txBody>
          <a:bodyPr/>
          <a:lstStyle/>
          <a:p>
            <a:pPr eaLnBrk="1" hangingPunct="1">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&gt; </a:t>
            </a:r>
          </a:p>
          <a:p>
            <a:pPr eaLnBrk="1" hangingPunct="1">
              <a:spcBef>
                <a:spcPct val="0"/>
              </a:spcBef>
              <a:buFont typeface="Wingdings" pitchFamily="2" charset="2"/>
              <a:buNone/>
            </a:pPr>
            <a:r>
              <a:rPr lang="en-US" altLang="zh-CN" sz="2800" b="1" smtClean="0">
                <a:ea typeface="隶书" pitchFamily="49" charset="-122"/>
              </a:rPr>
              <a:t>bool</a:t>
            </a:r>
            <a:r>
              <a:rPr lang="en-US" altLang="zh-CN" sz="2800" smtClean="0">
                <a:ea typeface="隶书" pitchFamily="49" charset="-122"/>
              </a:rPr>
              <a:t> SeqList&lt;T&gt;</a:t>
            </a:r>
            <a:r>
              <a:rPr lang="en-US" altLang="zh-CN" sz="2800" b="1" smtClean="0">
                <a:ea typeface="隶书" pitchFamily="49" charset="-122"/>
              </a:rPr>
              <a:t>::</a:t>
            </a:r>
            <a:r>
              <a:rPr lang="en-US" altLang="zh-CN" sz="2800" smtClean="0">
                <a:ea typeface="隶书" pitchFamily="49" charset="-122"/>
              </a:rPr>
              <a:t>Insert (</a:t>
            </a:r>
            <a:r>
              <a:rPr lang="en-US" altLang="zh-CN" sz="2800" b="1" smtClean="0">
                <a:ea typeface="隶书" pitchFamily="49" charset="-122"/>
              </a:rPr>
              <a:t>int</a:t>
            </a:r>
            <a:r>
              <a:rPr lang="en-US" altLang="zh-CN" sz="2800" smtClean="0">
                <a:ea typeface="隶书" pitchFamily="49" charset="-122"/>
              </a:rPr>
              <a:t> i, T&amp; x)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将新元素</a:t>
            </a:r>
            <a:r>
              <a:rPr lang="en-US" altLang="zh-CN" sz="2800" smtClean="0">
                <a:solidFill>
                  <a:srgbClr val="CC0000"/>
                </a:solidFill>
                <a:ea typeface="隶书" pitchFamily="49" charset="-122"/>
              </a:rPr>
              <a:t>x</a:t>
            </a:r>
            <a:r>
              <a:rPr lang="zh-CN" altLang="en-US" sz="2800" smtClean="0">
                <a:solidFill>
                  <a:srgbClr val="CC0000"/>
                </a:solidFill>
                <a:ea typeface="隶书" pitchFamily="49" charset="-122"/>
              </a:rPr>
              <a:t>插入到表中第</a:t>
            </a:r>
            <a:r>
              <a:rPr lang="en-US" altLang="zh-CN" sz="2800" smtClean="0">
                <a:solidFill>
                  <a:srgbClr val="CC0000"/>
                </a:solidFill>
                <a:ea typeface="隶书" pitchFamily="49" charset="-122"/>
              </a:rPr>
              <a:t>i (1≤i≤n+1) </a:t>
            </a:r>
            <a:r>
              <a:rPr lang="zh-CN" altLang="en-US" sz="2800" smtClean="0">
                <a:solidFill>
                  <a:srgbClr val="CC0000"/>
                </a:solidFill>
                <a:ea typeface="隶书" pitchFamily="49" charset="-122"/>
              </a:rPr>
              <a:t>个表项位</a:t>
            </a:r>
          </a:p>
          <a:p>
            <a:pPr eaLnBrk="1" hangingPunct="1">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置。函数返回插入成功的信息</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(n == maxSize)</a:t>
            </a:r>
            <a:r>
              <a:rPr lang="en-US" altLang="zh-CN" sz="2800" b="1" smtClean="0">
                <a:ea typeface="隶书" pitchFamily="49" charset="-122"/>
              </a:rPr>
              <a:t> return</a:t>
            </a:r>
            <a:r>
              <a:rPr lang="en-US" altLang="zh-CN" sz="2800" smtClean="0">
                <a:ea typeface="隶书" pitchFamily="49" charset="-122"/>
              </a:rPr>
              <a:t> false</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表满</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(i &lt; 1 || i &gt; n+1) </a:t>
            </a:r>
            <a:r>
              <a:rPr lang="en-US" altLang="zh-CN" sz="2800" b="1" smtClean="0">
                <a:ea typeface="隶书" pitchFamily="49" charset="-122"/>
              </a:rPr>
              <a:t>return</a:t>
            </a:r>
            <a:r>
              <a:rPr lang="en-US" altLang="zh-CN" sz="2800" smtClean="0">
                <a:ea typeface="隶书" pitchFamily="49" charset="-122"/>
              </a:rPr>
              <a:t> false</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参数</a:t>
            </a:r>
            <a:r>
              <a:rPr lang="en-US" altLang="zh-CN" sz="2800" smtClean="0">
                <a:solidFill>
                  <a:srgbClr val="CC0000"/>
                </a:solidFill>
                <a:ea typeface="隶书" pitchFamily="49" charset="-122"/>
              </a:rPr>
              <a:t>i</a:t>
            </a:r>
            <a:r>
              <a:rPr lang="zh-CN" altLang="en-US" sz="2800" smtClean="0">
                <a:solidFill>
                  <a:srgbClr val="CC0000"/>
                </a:solidFill>
                <a:ea typeface="隶书" pitchFamily="49" charset="-122"/>
              </a:rPr>
              <a:t>不合理</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for </a:t>
            </a:r>
            <a:r>
              <a:rPr lang="en-US" altLang="zh-CN" sz="2800" smtClean="0">
                <a:ea typeface="隶书" pitchFamily="49" charset="-122"/>
              </a:rPr>
              <a:t>(</a:t>
            </a:r>
            <a:r>
              <a:rPr lang="en-US" altLang="zh-CN" sz="2800" b="1" smtClean="0">
                <a:ea typeface="隶书" pitchFamily="49" charset="-122"/>
              </a:rPr>
              <a:t>int</a:t>
            </a:r>
            <a:r>
              <a:rPr lang="en-US" altLang="zh-CN" sz="2800" smtClean="0">
                <a:ea typeface="隶书" pitchFamily="49" charset="-122"/>
              </a:rPr>
              <a:t> j = n</a:t>
            </a:r>
            <a:r>
              <a:rPr lang="en-US" altLang="zh-CN" sz="2800" b="1" smtClean="0">
                <a:ea typeface="隶书" pitchFamily="49" charset="-122"/>
              </a:rPr>
              <a:t>;</a:t>
            </a:r>
            <a:r>
              <a:rPr lang="en-US" altLang="zh-CN" sz="2800" smtClean="0">
                <a:ea typeface="隶书" pitchFamily="49" charset="-122"/>
              </a:rPr>
              <a:t> j &gt;= i</a:t>
            </a:r>
            <a:r>
              <a:rPr lang="en-US" altLang="zh-CN" sz="2800" b="1" smtClean="0">
                <a:ea typeface="隶书" pitchFamily="49" charset="-122"/>
              </a:rPr>
              <a:t>;</a:t>
            </a:r>
            <a:r>
              <a:rPr lang="en-US" altLang="zh-CN" sz="2800" smtClean="0">
                <a:ea typeface="隶书" pitchFamily="49" charset="-122"/>
              </a:rPr>
              <a:t> j</a:t>
            </a:r>
            <a:r>
              <a:rPr lang="en-US" altLang="zh-CN" sz="2800" smtClean="0">
                <a:latin typeface="Courier New" pitchFamily="49" charset="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依次后移</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data[j] = data[j</a:t>
            </a:r>
            <a:r>
              <a:rPr lang="en-US" altLang="zh-CN" sz="2800" smtClean="0">
                <a:latin typeface="Courier New" pitchFamily="49" charset="0"/>
                <a:ea typeface="隶书" pitchFamily="49" charset="-122"/>
              </a:rPr>
              <a:t>-</a:t>
            </a:r>
            <a:r>
              <a:rPr lang="en-US" altLang="zh-CN" sz="2800" smtClean="0">
                <a:ea typeface="隶书" pitchFamily="49" charset="-122"/>
              </a:rPr>
              <a:t>1]</a:t>
            </a:r>
            <a:r>
              <a:rPr lang="en-US" altLang="zh-CN" sz="2800" b="1" smtClean="0">
                <a:ea typeface="隶书" pitchFamily="49" charset="-122"/>
              </a:rPr>
              <a:t>;</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data[i</a:t>
            </a:r>
            <a:r>
              <a:rPr lang="en-US" altLang="zh-CN" sz="2800" smtClean="0">
                <a:latin typeface="Courier New" pitchFamily="49" charset="0"/>
                <a:ea typeface="隶书" pitchFamily="49" charset="-122"/>
              </a:rPr>
              <a:t>-</a:t>
            </a:r>
            <a:r>
              <a:rPr lang="en-US" altLang="zh-CN" sz="2800" smtClean="0">
                <a:ea typeface="隶书" pitchFamily="49" charset="-122"/>
              </a:rPr>
              <a:t>1] = x</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插入</a:t>
            </a:r>
            <a:r>
              <a:rPr lang="en-US" altLang="zh-CN" sz="2800" smtClean="0">
                <a:solidFill>
                  <a:srgbClr val="CC0000"/>
                </a:solidFill>
                <a:ea typeface="隶书" pitchFamily="49" charset="-122"/>
              </a:rPr>
              <a:t>(</a:t>
            </a:r>
            <a:r>
              <a:rPr lang="zh-CN" altLang="en-US" sz="2800" smtClean="0">
                <a:solidFill>
                  <a:srgbClr val="CC0000"/>
                </a:solidFill>
                <a:ea typeface="隶书" pitchFamily="49" charset="-122"/>
              </a:rPr>
              <a:t>第 </a:t>
            </a:r>
            <a:r>
              <a:rPr lang="en-US" altLang="zh-CN" sz="2800" smtClean="0">
                <a:solidFill>
                  <a:srgbClr val="CC0000"/>
                </a:solidFill>
                <a:ea typeface="隶书" pitchFamily="49" charset="-122"/>
              </a:rPr>
              <a:t>i </a:t>
            </a:r>
            <a:r>
              <a:rPr lang="zh-CN" altLang="en-US" sz="2800" smtClean="0">
                <a:solidFill>
                  <a:srgbClr val="CC0000"/>
                </a:solidFill>
                <a:ea typeface="隶书" pitchFamily="49" charset="-122"/>
              </a:rPr>
              <a:t>表项在</a:t>
            </a:r>
            <a:r>
              <a:rPr lang="en-US" altLang="zh-CN" sz="2800" smtClean="0">
                <a:solidFill>
                  <a:srgbClr val="CC0000"/>
                </a:solidFill>
                <a:ea typeface="隶书" pitchFamily="49" charset="-122"/>
              </a:rPr>
              <a:t>data[i</a:t>
            </a:r>
            <a:r>
              <a:rPr lang="en-US" altLang="zh-CN" sz="2800" smtClean="0">
                <a:solidFill>
                  <a:srgbClr val="CC0000"/>
                </a:solidFill>
                <a:latin typeface="Courier New" pitchFamily="49" charset="0"/>
                <a:ea typeface="隶书" pitchFamily="49" charset="-122"/>
              </a:rPr>
              <a:t>-</a:t>
            </a:r>
            <a:r>
              <a:rPr lang="en-US" altLang="zh-CN" sz="2800" smtClean="0">
                <a:solidFill>
                  <a:srgbClr val="CC0000"/>
                </a:solidFill>
                <a:ea typeface="隶书" pitchFamily="49" charset="-122"/>
              </a:rPr>
              <a:t>1]</a:t>
            </a:r>
            <a:r>
              <a:rPr lang="zh-CN" altLang="en-US" sz="2800" smtClean="0">
                <a:solidFill>
                  <a:srgbClr val="CC0000"/>
                </a:solidFill>
                <a:ea typeface="隶书" pitchFamily="49" charset="-122"/>
              </a:rPr>
              <a:t>处</a:t>
            </a:r>
            <a:r>
              <a:rPr lang="en-US" altLang="zh-CN" sz="2800" smtClean="0">
                <a:solidFill>
                  <a:srgbClr val="CC0000"/>
                </a:solidFill>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n++</a:t>
            </a:r>
            <a:r>
              <a:rPr lang="en-US" altLang="zh-CN" sz="2800" b="1" smtClean="0">
                <a:ea typeface="隶书" pitchFamily="49" charset="-122"/>
              </a:rPr>
              <a:t>;</a:t>
            </a:r>
            <a:r>
              <a:rPr lang="en-US" altLang="zh-CN" sz="2800" smtClean="0">
                <a:ea typeface="隶书" pitchFamily="49" charset="-122"/>
              </a:rPr>
              <a:t>   </a:t>
            </a:r>
            <a:r>
              <a:rPr lang="en-US" altLang="zh-CN" sz="2800" b="1" smtClean="0">
                <a:ea typeface="隶书" pitchFamily="49" charset="-122"/>
              </a:rPr>
              <a:t>return</a:t>
            </a:r>
            <a:r>
              <a:rPr lang="en-US" altLang="zh-CN" sz="2800" smtClean="0">
                <a:ea typeface="隶书" pitchFamily="49" charset="-122"/>
              </a:rPr>
              <a:t> true</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插入成功</a:t>
            </a:r>
          </a:p>
          <a:p>
            <a:pPr eaLnBrk="1" hangingPunct="1">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灯片编号占位符 5"/>
          <p:cNvSpPr>
            <a:spLocks noGrp="1"/>
          </p:cNvSpPr>
          <p:nvPr>
            <p:ph type="sldNum" sz="quarter" idx="11"/>
          </p:nvPr>
        </p:nvSpPr>
        <p:spPr>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AD06D70A-A0C3-43C3-9CA3-97C56156D4F4}" type="slidenum">
              <a:rPr lang="en-US" altLang="zh-CN" sz="1400" smtClean="0"/>
              <a:pPr eaLnBrk="1" hangingPunct="1"/>
              <a:t>49</a:t>
            </a:fld>
            <a:endParaRPr lang="en-US" altLang="zh-CN" sz="1400" smtClean="0"/>
          </a:p>
        </p:txBody>
      </p:sp>
      <p:sp>
        <p:nvSpPr>
          <p:cNvPr id="26627" name="Rectangle 2"/>
          <p:cNvSpPr>
            <a:spLocks noGrp="1" noChangeArrowheads="1"/>
          </p:cNvSpPr>
          <p:nvPr>
            <p:ph type="title"/>
          </p:nvPr>
        </p:nvSpPr>
        <p:spPr>
          <a:xfrm>
            <a:off x="457200" y="482600"/>
            <a:ext cx="8229600" cy="835025"/>
          </a:xfrm>
        </p:spPr>
        <p:txBody>
          <a:bodyPr/>
          <a:lstStyle/>
          <a:p>
            <a:pPr eaLnBrk="1" hangingPunct="1"/>
            <a:r>
              <a:rPr lang="zh-CN" altLang="en-US" sz="3600" b="1" smtClean="0">
                <a:solidFill>
                  <a:srgbClr val="CC0000"/>
                </a:solidFill>
                <a:ea typeface="华文新魏" pitchFamily="2" charset="-122"/>
              </a:rPr>
              <a:t>插入算法的性能分析</a:t>
            </a:r>
          </a:p>
        </p:txBody>
      </p:sp>
      <p:sp>
        <p:nvSpPr>
          <p:cNvPr id="26628" name="Rectangle 3"/>
          <p:cNvSpPr>
            <a:spLocks noGrp="1" noChangeArrowheads="1"/>
          </p:cNvSpPr>
          <p:nvPr>
            <p:ph type="body" sz="half" idx="1"/>
          </p:nvPr>
        </p:nvSpPr>
        <p:spPr>
          <a:xfrm>
            <a:off x="698500" y="1323975"/>
            <a:ext cx="7858125" cy="2649538"/>
          </a:xfrm>
        </p:spPr>
        <p:txBody>
          <a:bodyPr/>
          <a:lstStyle/>
          <a:p>
            <a:pPr eaLnBrk="1" hangingPunct="1">
              <a:lnSpc>
                <a:spcPct val="105000"/>
              </a:lnSpc>
              <a:buClr>
                <a:srgbClr val="800080"/>
              </a:buClr>
              <a:buSzPct val="50000"/>
            </a:pPr>
            <a:r>
              <a:rPr lang="zh-CN" altLang="en-US" sz="3000" b="1" smtClean="0">
                <a:ea typeface="仿宋_GB2312" pitchFamily="49" charset="-122"/>
              </a:rPr>
              <a:t>在表中第 </a:t>
            </a:r>
            <a:r>
              <a:rPr lang="en-US" altLang="zh-CN" sz="3000" b="1" i="1" smtClean="0">
                <a:ea typeface="仿宋_GB2312" pitchFamily="49" charset="-122"/>
              </a:rPr>
              <a:t>i </a:t>
            </a:r>
            <a:r>
              <a:rPr lang="zh-CN" altLang="en-US" sz="3000" b="1" smtClean="0">
                <a:ea typeface="仿宋_GB2312" pitchFamily="49" charset="-122"/>
              </a:rPr>
              <a:t>个位置插入，从</a:t>
            </a:r>
            <a:r>
              <a:rPr lang="en-US" altLang="zh-CN" sz="3000" b="1" i="1" smtClean="0">
                <a:ea typeface="仿宋_GB2312" pitchFamily="49" charset="-122"/>
              </a:rPr>
              <a:t>data</a:t>
            </a:r>
            <a:r>
              <a:rPr lang="en-US" altLang="zh-CN" sz="3000" b="1" smtClean="0">
                <a:ea typeface="仿宋_GB2312" pitchFamily="49" charset="-122"/>
              </a:rPr>
              <a:t>[</a:t>
            </a:r>
            <a:r>
              <a:rPr lang="en-US" altLang="zh-CN" sz="3000" b="1" i="1" smtClean="0">
                <a:ea typeface="仿宋_GB2312" pitchFamily="49" charset="-122"/>
              </a:rPr>
              <a:t>i</a:t>
            </a:r>
            <a:r>
              <a:rPr lang="en-US" altLang="zh-CN" sz="3000" b="1" i="1" smtClean="0">
                <a:latin typeface="Courier New" pitchFamily="49" charset="0"/>
                <a:ea typeface="仿宋_GB2312" pitchFamily="49" charset="-122"/>
              </a:rPr>
              <a:t>-</a:t>
            </a:r>
            <a:r>
              <a:rPr lang="en-US" altLang="zh-CN" sz="3000" smtClean="0">
                <a:ea typeface="仿宋_GB2312" pitchFamily="49" charset="-122"/>
              </a:rPr>
              <a:t>1</a:t>
            </a:r>
            <a:r>
              <a:rPr lang="en-US" altLang="zh-CN" sz="3000" b="1" smtClean="0">
                <a:ea typeface="仿宋_GB2312" pitchFamily="49" charset="-122"/>
              </a:rPr>
              <a:t>]</a:t>
            </a:r>
            <a:r>
              <a:rPr lang="en-US" altLang="zh-CN" sz="3000" b="1" i="1" smtClean="0">
                <a:ea typeface="仿宋_GB2312" pitchFamily="49" charset="-122"/>
              </a:rPr>
              <a:t> </a:t>
            </a:r>
            <a:r>
              <a:rPr lang="zh-CN" altLang="en-US" sz="3000" b="1" smtClean="0">
                <a:ea typeface="仿宋_GB2312" pitchFamily="49" charset="-122"/>
              </a:rPr>
              <a:t>到</a:t>
            </a:r>
            <a:r>
              <a:rPr lang="en-US" altLang="zh-CN" sz="3000" b="1" i="1" smtClean="0">
                <a:ea typeface="仿宋_GB2312" pitchFamily="49" charset="-122"/>
              </a:rPr>
              <a:t>data</a:t>
            </a:r>
            <a:r>
              <a:rPr lang="en-US" altLang="zh-CN" sz="3000" b="1" smtClean="0">
                <a:ea typeface="仿宋_GB2312" pitchFamily="49" charset="-122"/>
              </a:rPr>
              <a:t> [</a:t>
            </a:r>
            <a:r>
              <a:rPr lang="en-US" altLang="zh-CN" sz="3000" b="1" i="1" smtClean="0">
                <a:ea typeface="仿宋_GB2312" pitchFamily="49" charset="-122"/>
              </a:rPr>
              <a:t>n</a:t>
            </a:r>
            <a:r>
              <a:rPr lang="en-US" altLang="zh-CN" sz="3000" b="1" smtClean="0">
                <a:latin typeface="Courier New" pitchFamily="49" charset="0"/>
                <a:ea typeface="仿宋_GB2312" pitchFamily="49" charset="-122"/>
              </a:rPr>
              <a:t>-</a:t>
            </a:r>
            <a:r>
              <a:rPr lang="en-US" altLang="zh-CN" sz="3000" smtClean="0">
                <a:ea typeface="仿宋_GB2312" pitchFamily="49" charset="-122"/>
              </a:rPr>
              <a:t>1</a:t>
            </a:r>
            <a:r>
              <a:rPr lang="en-US" altLang="zh-CN" sz="3000" b="1" smtClean="0">
                <a:ea typeface="仿宋_GB2312" pitchFamily="49" charset="-122"/>
              </a:rPr>
              <a:t>] </a:t>
            </a:r>
            <a:r>
              <a:rPr lang="zh-CN" altLang="en-US" sz="3000" b="1" smtClean="0">
                <a:ea typeface="仿宋_GB2312" pitchFamily="49" charset="-122"/>
              </a:rPr>
              <a:t>成块后移，移动</a:t>
            </a:r>
            <a:r>
              <a:rPr lang="en-US" altLang="zh-CN" sz="3000" b="1" i="1" smtClean="0">
                <a:ea typeface="仿宋_GB2312" pitchFamily="49" charset="-122"/>
              </a:rPr>
              <a:t>n</a:t>
            </a:r>
            <a:r>
              <a:rPr lang="en-US" altLang="zh-CN" sz="3000" b="1" smtClean="0">
                <a:latin typeface="Courier New" pitchFamily="49" charset="0"/>
                <a:ea typeface="仿宋_GB2312" pitchFamily="49" charset="-122"/>
              </a:rPr>
              <a:t>-</a:t>
            </a:r>
            <a:r>
              <a:rPr lang="en-US" altLang="zh-CN" sz="3000" b="1" smtClean="0">
                <a:ea typeface="仿宋_GB2312" pitchFamily="49" charset="-122"/>
              </a:rPr>
              <a:t>1</a:t>
            </a:r>
            <a:r>
              <a:rPr lang="en-US" altLang="zh-CN" sz="3000" b="1" smtClean="0">
                <a:latin typeface="Courier New" pitchFamily="49" charset="0"/>
                <a:ea typeface="仿宋_GB2312" pitchFamily="49" charset="-122"/>
              </a:rPr>
              <a:t>-</a:t>
            </a:r>
            <a:r>
              <a:rPr lang="en-US" altLang="zh-CN" sz="3000" b="1" smtClean="0">
                <a:ea typeface="仿宋_GB2312" pitchFamily="49" charset="-122"/>
              </a:rPr>
              <a:t>(</a:t>
            </a:r>
            <a:r>
              <a:rPr lang="en-US" altLang="zh-CN" sz="3000" b="1" i="1" smtClean="0">
                <a:ea typeface="仿宋_GB2312" pitchFamily="49" charset="-122"/>
              </a:rPr>
              <a:t>i</a:t>
            </a:r>
            <a:r>
              <a:rPr lang="en-US" altLang="zh-CN" sz="3000" b="1" smtClean="0">
                <a:latin typeface="Courier New" pitchFamily="49" charset="0"/>
                <a:ea typeface="仿宋_GB2312" pitchFamily="49" charset="-122"/>
              </a:rPr>
              <a:t>-</a:t>
            </a:r>
            <a:r>
              <a:rPr lang="en-US" altLang="zh-CN" sz="3000" b="1" smtClean="0">
                <a:ea typeface="仿宋_GB2312" pitchFamily="49" charset="-122"/>
              </a:rPr>
              <a:t>1)+1 = </a:t>
            </a:r>
            <a:r>
              <a:rPr lang="en-US" altLang="zh-CN" sz="3000" b="1" i="1" smtClean="0">
                <a:solidFill>
                  <a:schemeClr val="tx2"/>
                </a:solidFill>
                <a:ea typeface="仿宋_GB2312" pitchFamily="49" charset="-122"/>
              </a:rPr>
              <a:t>n</a:t>
            </a:r>
            <a:r>
              <a:rPr lang="en-US" altLang="zh-CN" sz="3000" b="1" smtClean="0">
                <a:solidFill>
                  <a:schemeClr val="tx2"/>
                </a:solidFill>
                <a:latin typeface="Courier New" pitchFamily="49" charset="0"/>
                <a:ea typeface="仿宋_GB2312" pitchFamily="49" charset="-122"/>
              </a:rPr>
              <a:t>-</a:t>
            </a:r>
            <a:r>
              <a:rPr lang="en-US" altLang="zh-CN" sz="3000" b="1" i="1" smtClean="0">
                <a:solidFill>
                  <a:schemeClr val="tx2"/>
                </a:solidFill>
                <a:ea typeface="仿宋_GB2312" pitchFamily="49" charset="-122"/>
              </a:rPr>
              <a:t>i</a:t>
            </a:r>
            <a:r>
              <a:rPr lang="en-US" altLang="zh-CN" sz="3000" b="1" smtClean="0">
                <a:solidFill>
                  <a:schemeClr val="tx2"/>
                </a:solidFill>
                <a:ea typeface="仿宋_GB2312" pitchFamily="49" charset="-122"/>
              </a:rPr>
              <a:t>+1</a:t>
            </a:r>
            <a:r>
              <a:rPr lang="zh-CN" altLang="en-US" sz="3000" b="1" smtClean="0">
                <a:ea typeface="仿宋_GB2312" pitchFamily="49" charset="-122"/>
              </a:rPr>
              <a:t>项。</a:t>
            </a:r>
          </a:p>
          <a:p>
            <a:pPr eaLnBrk="1" hangingPunct="1">
              <a:lnSpc>
                <a:spcPct val="105000"/>
              </a:lnSpc>
              <a:buClr>
                <a:srgbClr val="800080"/>
              </a:buClr>
              <a:buSzPct val="50000"/>
            </a:pPr>
            <a:r>
              <a:rPr lang="zh-CN" altLang="en-US" sz="3000" b="1" smtClean="0">
                <a:ea typeface="仿宋_GB2312" pitchFamily="49" charset="-122"/>
              </a:rPr>
              <a:t>考虑所有插入位置，相等插入概率时，从 </a:t>
            </a:r>
            <a:r>
              <a:rPr lang="en-US" altLang="zh-CN" sz="3000" b="1" smtClean="0">
                <a:ea typeface="仿宋_GB2312" pitchFamily="49" charset="-122"/>
              </a:rPr>
              <a:t>1 </a:t>
            </a:r>
            <a:r>
              <a:rPr lang="zh-CN" altLang="en-US" sz="3000" b="1" smtClean="0">
                <a:ea typeface="仿宋_GB2312" pitchFamily="49" charset="-122"/>
              </a:rPr>
              <a:t>到 </a:t>
            </a:r>
            <a:r>
              <a:rPr lang="en-US" altLang="zh-CN" sz="3000" b="1" i="1" smtClean="0">
                <a:ea typeface="仿宋_GB2312" pitchFamily="49" charset="-122"/>
              </a:rPr>
              <a:t>n+</a:t>
            </a:r>
            <a:r>
              <a:rPr lang="en-US" altLang="zh-CN" sz="3000" b="1" smtClean="0">
                <a:ea typeface="仿宋_GB2312" pitchFamily="49" charset="-122"/>
              </a:rPr>
              <a:t>1</a:t>
            </a:r>
            <a:r>
              <a:rPr lang="zh-CN" altLang="en-US" sz="3000" b="1" smtClean="0">
                <a:ea typeface="仿宋_GB2312" pitchFamily="49" charset="-122"/>
              </a:rPr>
              <a:t>，平均移动元素个数为</a:t>
            </a:r>
            <a:r>
              <a:rPr lang="en-US" altLang="zh-CN" sz="3000" b="1" smtClean="0">
                <a:ea typeface="仿宋_GB2312" pitchFamily="49" charset="-122"/>
              </a:rPr>
              <a:t>:</a:t>
            </a:r>
          </a:p>
        </p:txBody>
      </p:sp>
      <p:graphicFrame>
        <p:nvGraphicFramePr>
          <p:cNvPr id="26629" name="Object 8"/>
          <p:cNvGraphicFramePr>
            <a:graphicFrameLocks noGrp="1" noChangeAspect="1"/>
          </p:cNvGraphicFramePr>
          <p:nvPr>
            <p:ph sz="half" idx="2"/>
          </p:nvPr>
        </p:nvGraphicFramePr>
        <p:xfrm>
          <a:off x="1533525" y="3911600"/>
          <a:ext cx="5995988" cy="1911350"/>
        </p:xfrm>
        <a:graphic>
          <a:graphicData uri="http://schemas.openxmlformats.org/presentationml/2006/ole">
            <mc:AlternateContent xmlns:mc="http://schemas.openxmlformats.org/markup-compatibility/2006">
              <mc:Choice xmlns:v="urn:schemas-microsoft-com:vml" Requires="v">
                <p:oleObj spid="_x0000_s26665" name="公式" r:id="rId3" imgW="2971800" imgH="863600" progId="Equation.3">
                  <p:embed/>
                </p:oleObj>
              </mc:Choice>
              <mc:Fallback>
                <p:oleObj name="公式" r:id="rId3" imgW="2971800" imgH="863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3911600"/>
                        <a:ext cx="5995988"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2209800" y="609600"/>
            <a:ext cx="4343400" cy="9144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算法的后期测试</a:t>
            </a:r>
            <a:endParaRPr lang="zh-CN" altLang="en-US" smtClean="0">
              <a:ea typeface="仿宋_GB2312" pitchFamily="49" charset="-122"/>
            </a:endParaRPr>
          </a:p>
        </p:txBody>
      </p:sp>
      <p:sp>
        <p:nvSpPr>
          <p:cNvPr id="204803" name="Rectangle 3"/>
          <p:cNvSpPr>
            <a:spLocks noGrp="1" noChangeArrowheads="1"/>
          </p:cNvSpPr>
          <p:nvPr>
            <p:ph type="body" idx="1"/>
          </p:nvPr>
        </p:nvSpPr>
        <p:spPr>
          <a:xfrm>
            <a:off x="1371600" y="1828800"/>
            <a:ext cx="7162800" cy="4114800"/>
          </a:xfrm>
        </p:spPr>
        <p:txBody>
          <a:bodyPr/>
          <a:lstStyle/>
          <a:p>
            <a:pPr eaLnBrk="1" hangingPunct="1">
              <a:buFontTx/>
              <a:buNone/>
              <a:defRPr/>
            </a:pPr>
            <a:r>
              <a:rPr lang="zh-CN" altLang="en-US" sz="3600" b="1" dirty="0" smtClean="0">
                <a:solidFill>
                  <a:srgbClr val="008080"/>
                </a:solidFill>
                <a:effectLst>
                  <a:outerShdw blurRad="38100" dist="38100" dir="2700000" algn="tl">
                    <a:srgbClr val="C0C0C0"/>
                  </a:outerShdw>
                </a:effectLst>
                <a:ea typeface="仿宋_GB2312" pitchFamily="49" charset="-122"/>
              </a:rPr>
              <a:t>在算法中的某些部位插装时间函数</a:t>
            </a:r>
            <a:r>
              <a:rPr lang="zh-CN" altLang="en-US" sz="3600" b="1" dirty="0" smtClean="0">
                <a:solidFill>
                  <a:srgbClr val="008080"/>
                </a:solidFill>
                <a:ea typeface="仿宋_GB2312" pitchFamily="49" charset="-122"/>
              </a:rPr>
              <a:t> </a:t>
            </a:r>
          </a:p>
          <a:p>
            <a:pPr eaLnBrk="1" hangingPunct="1">
              <a:buFontTx/>
              <a:buNone/>
              <a:defRPr/>
            </a:pPr>
            <a:r>
              <a:rPr lang="zh-CN" altLang="en-US" sz="3600" b="1" dirty="0" smtClean="0">
                <a:solidFill>
                  <a:srgbClr val="008080"/>
                </a:solidFill>
                <a:ea typeface="仿宋_GB2312" pitchFamily="49" charset="-122"/>
              </a:rPr>
              <a:t>    </a:t>
            </a:r>
            <a:r>
              <a:rPr lang="en-US" altLang="zh-CN" sz="3600" b="1" dirty="0" smtClean="0">
                <a:solidFill>
                  <a:srgbClr val="FF0000"/>
                </a:solidFill>
                <a:ea typeface="仿宋_GB2312" pitchFamily="49" charset="-122"/>
              </a:rPr>
              <a:t>time</a:t>
            </a:r>
            <a:r>
              <a:rPr lang="en-US" altLang="zh-CN" sz="3600" b="1" i="1" dirty="0" smtClean="0">
                <a:solidFill>
                  <a:srgbClr val="FF0000"/>
                </a:solidFill>
                <a:ea typeface="仿宋_GB2312" pitchFamily="49" charset="-122"/>
              </a:rPr>
              <a:t> </a:t>
            </a:r>
            <a:r>
              <a:rPr lang="en-US" altLang="zh-CN" sz="3600" b="1" dirty="0" smtClean="0">
                <a:solidFill>
                  <a:srgbClr val="FF0000"/>
                </a:solidFill>
                <a:ea typeface="仿宋_GB2312" pitchFamily="49" charset="-122"/>
              </a:rPr>
              <a:t>( )</a:t>
            </a:r>
            <a:endParaRPr lang="en-US" altLang="zh-CN" sz="3600" b="1" dirty="0" smtClean="0">
              <a:solidFill>
                <a:srgbClr val="008080"/>
              </a:solidFill>
              <a:ea typeface="仿宋_GB2312" pitchFamily="49" charset="-122"/>
            </a:endParaRPr>
          </a:p>
          <a:p>
            <a:pPr eaLnBrk="1" hangingPunct="1">
              <a:buFontTx/>
              <a:buNone/>
              <a:defRPr/>
            </a:pPr>
            <a:r>
              <a:rPr lang="zh-CN" altLang="en-US" sz="3600" b="1" dirty="0" smtClean="0">
                <a:solidFill>
                  <a:srgbClr val="008080"/>
                </a:solidFill>
                <a:effectLst>
                  <a:outerShdw blurRad="38100" dist="38100" dir="2700000" algn="tl">
                    <a:srgbClr val="C0C0C0"/>
                  </a:outerShdw>
                </a:effectLst>
                <a:ea typeface="仿宋_GB2312" pitchFamily="49" charset="-122"/>
              </a:rPr>
              <a:t>测定算法完成某一功能所花费时间</a:t>
            </a:r>
            <a:endParaRPr lang="zh-CN" altLang="en-US" sz="3600" b="1" dirty="0" smtClean="0">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2240278942"/>
      </p:ext>
    </p:extLst>
  </p:cSld>
  <p:clrMapOvr>
    <a:masterClrMapping/>
  </p:clrMapOvr>
  <p:transition>
    <p:spli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7A843573-B967-471B-9BE5-EDFB07CF6D4E}" type="slidenum">
              <a:rPr lang="en-US" altLang="zh-CN" sz="1400" smtClean="0"/>
              <a:pPr algn="ctr" eaLnBrk="1" hangingPunct="1"/>
              <a:t>50</a:t>
            </a:fld>
            <a:endParaRPr lang="en-US" altLang="zh-CN" sz="1400" smtClean="0"/>
          </a:p>
        </p:txBody>
      </p:sp>
      <p:sp>
        <p:nvSpPr>
          <p:cNvPr id="27651" name="Rectangle 2"/>
          <p:cNvSpPr>
            <a:spLocks noChangeArrowheads="1"/>
          </p:cNvSpPr>
          <p:nvPr/>
        </p:nvSpPr>
        <p:spPr bwMode="auto">
          <a:xfrm>
            <a:off x="3048000" y="787400"/>
            <a:ext cx="300196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3600">
                <a:solidFill>
                  <a:srgbClr val="CC0000"/>
                </a:solidFill>
                <a:ea typeface="华文新魏" pitchFamily="2" charset="-122"/>
              </a:rPr>
              <a:t>表项的删除</a:t>
            </a:r>
            <a:endParaRPr lang="zh-CN" altLang="en-US" sz="3600">
              <a:ea typeface="华文新魏" pitchFamily="2" charset="-122"/>
            </a:endParaRPr>
          </a:p>
        </p:txBody>
      </p:sp>
      <p:grpSp>
        <p:nvGrpSpPr>
          <p:cNvPr id="27652" name="Group 35"/>
          <p:cNvGrpSpPr>
            <a:grpSpLocks/>
          </p:cNvGrpSpPr>
          <p:nvPr/>
        </p:nvGrpSpPr>
        <p:grpSpPr bwMode="auto">
          <a:xfrm>
            <a:off x="898525" y="1474788"/>
            <a:ext cx="7118350" cy="2805112"/>
            <a:chOff x="566" y="817"/>
            <a:chExt cx="4484" cy="1767"/>
          </a:xfrm>
        </p:grpSpPr>
        <p:sp>
          <p:nvSpPr>
            <p:cNvPr id="27653" name="Rectangle 4"/>
            <p:cNvSpPr>
              <a:spLocks noChangeArrowheads="1"/>
            </p:cNvSpPr>
            <p:nvPr/>
          </p:nvSpPr>
          <p:spPr bwMode="auto">
            <a:xfrm>
              <a:off x="1104" y="1144"/>
              <a:ext cx="3936" cy="384"/>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7654" name="Text Box 5"/>
            <p:cNvSpPr txBox="1">
              <a:spLocks noChangeArrowheads="1"/>
            </p:cNvSpPr>
            <p:nvPr/>
          </p:nvSpPr>
          <p:spPr bwMode="auto">
            <a:xfrm>
              <a:off x="1110" y="1163"/>
              <a:ext cx="388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latin typeface="Arial Narrow" pitchFamily="34" charset="0"/>
                </a:rPr>
                <a:t>25   34   57  50  16   48   09  63    </a:t>
              </a:r>
              <a:r>
                <a:rPr lang="en-US" altLang="zh-CN" sz="3200">
                  <a:solidFill>
                    <a:schemeClr val="tx2"/>
                  </a:solidFill>
                  <a:latin typeface="Arial Narrow" pitchFamily="34" charset="0"/>
                  <a:sym typeface="Symbol" pitchFamily="18" charset="2"/>
                </a:rPr>
                <a:t></a:t>
              </a:r>
              <a:endParaRPr lang="en-US" altLang="zh-CN" sz="3200">
                <a:latin typeface="Arial Narrow" pitchFamily="34" charset="0"/>
                <a:sym typeface="Symbol" pitchFamily="18" charset="2"/>
              </a:endParaRPr>
            </a:p>
          </p:txBody>
        </p:sp>
        <p:sp>
          <p:nvSpPr>
            <p:cNvPr id="27655" name="Line 6"/>
            <p:cNvSpPr>
              <a:spLocks noChangeShapeType="1"/>
            </p:cNvSpPr>
            <p:nvPr/>
          </p:nvSpPr>
          <p:spPr bwMode="auto">
            <a:xfrm>
              <a:off x="1488" y="1144"/>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6" name="Line 7"/>
            <p:cNvSpPr>
              <a:spLocks noChangeShapeType="1"/>
            </p:cNvSpPr>
            <p:nvPr/>
          </p:nvSpPr>
          <p:spPr bwMode="auto">
            <a:xfrm>
              <a:off x="1872" y="1144"/>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7" name="Line 8"/>
            <p:cNvSpPr>
              <a:spLocks noChangeShapeType="1"/>
            </p:cNvSpPr>
            <p:nvPr/>
          </p:nvSpPr>
          <p:spPr bwMode="auto">
            <a:xfrm>
              <a:off x="3024" y="1144"/>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8" name="Line 9"/>
            <p:cNvSpPr>
              <a:spLocks noChangeShapeType="1"/>
            </p:cNvSpPr>
            <p:nvPr/>
          </p:nvSpPr>
          <p:spPr bwMode="auto">
            <a:xfrm>
              <a:off x="3408" y="1144"/>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9" name="Line 10"/>
            <p:cNvSpPr>
              <a:spLocks noChangeShapeType="1"/>
            </p:cNvSpPr>
            <p:nvPr/>
          </p:nvSpPr>
          <p:spPr bwMode="auto">
            <a:xfrm>
              <a:off x="3792" y="1144"/>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Line 11"/>
            <p:cNvSpPr>
              <a:spLocks noChangeShapeType="1"/>
            </p:cNvSpPr>
            <p:nvPr/>
          </p:nvSpPr>
          <p:spPr bwMode="auto">
            <a:xfrm>
              <a:off x="4176" y="1144"/>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1" name="Text Box 12"/>
            <p:cNvSpPr txBox="1">
              <a:spLocks noChangeArrowheads="1"/>
            </p:cNvSpPr>
            <p:nvPr/>
          </p:nvSpPr>
          <p:spPr bwMode="auto">
            <a:xfrm>
              <a:off x="1172" y="817"/>
              <a:ext cx="28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0    1     2    3     4     5     6     7</a:t>
              </a:r>
              <a:endParaRPr lang="en-US" altLang="zh-CN"/>
            </a:p>
          </p:txBody>
        </p:sp>
        <p:sp>
          <p:nvSpPr>
            <p:cNvPr id="27662" name="Text Box 13"/>
            <p:cNvSpPr txBox="1">
              <a:spLocks noChangeArrowheads="1"/>
            </p:cNvSpPr>
            <p:nvPr/>
          </p:nvSpPr>
          <p:spPr bwMode="auto">
            <a:xfrm>
              <a:off x="566" y="1144"/>
              <a:ext cx="54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data</a:t>
              </a:r>
            </a:p>
          </p:txBody>
        </p:sp>
        <p:sp>
          <p:nvSpPr>
            <p:cNvPr id="27663" name="Line 14"/>
            <p:cNvSpPr>
              <a:spLocks noChangeShapeType="1"/>
            </p:cNvSpPr>
            <p:nvPr/>
          </p:nvSpPr>
          <p:spPr bwMode="auto">
            <a:xfrm>
              <a:off x="2640" y="1144"/>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4" name="Line 15"/>
            <p:cNvSpPr>
              <a:spLocks noChangeShapeType="1"/>
            </p:cNvSpPr>
            <p:nvPr/>
          </p:nvSpPr>
          <p:spPr bwMode="auto">
            <a:xfrm>
              <a:off x="2256" y="1144"/>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5" name="Rectangle 16"/>
            <p:cNvSpPr>
              <a:spLocks noChangeArrowheads="1"/>
            </p:cNvSpPr>
            <p:nvPr/>
          </p:nvSpPr>
          <p:spPr bwMode="auto">
            <a:xfrm>
              <a:off x="2640" y="1144"/>
              <a:ext cx="384" cy="384"/>
            </a:xfrm>
            <a:prstGeom prst="rect">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a:solidFill>
                  <a:srgbClr val="333399"/>
                </a:solidFill>
              </a:endParaRPr>
            </a:p>
          </p:txBody>
        </p:sp>
        <p:sp>
          <p:nvSpPr>
            <p:cNvPr id="27666" name="Text Box 17"/>
            <p:cNvSpPr txBox="1">
              <a:spLocks noChangeArrowheads="1"/>
            </p:cNvSpPr>
            <p:nvPr/>
          </p:nvSpPr>
          <p:spPr bwMode="auto">
            <a:xfrm>
              <a:off x="2640" y="1163"/>
              <a:ext cx="3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bg1"/>
                  </a:solidFill>
                  <a:latin typeface="Arial Narrow" pitchFamily="34" charset="0"/>
                </a:rPr>
                <a:t>16</a:t>
              </a:r>
              <a:endParaRPr lang="en-US" altLang="zh-CN"/>
            </a:p>
          </p:txBody>
        </p:sp>
        <p:sp>
          <p:nvSpPr>
            <p:cNvPr id="27667" name="Line 18"/>
            <p:cNvSpPr>
              <a:spLocks noChangeShapeType="1"/>
            </p:cNvSpPr>
            <p:nvPr/>
          </p:nvSpPr>
          <p:spPr bwMode="auto">
            <a:xfrm flipV="1">
              <a:off x="2832" y="1576"/>
              <a:ext cx="0" cy="24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Text Box 19"/>
            <p:cNvSpPr txBox="1">
              <a:spLocks noChangeArrowheads="1"/>
            </p:cNvSpPr>
            <p:nvPr/>
          </p:nvSpPr>
          <p:spPr bwMode="auto">
            <a:xfrm>
              <a:off x="1968" y="157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a:solidFill>
                    <a:schemeClr val="accent2"/>
                  </a:solidFill>
                  <a:ea typeface="隶书" pitchFamily="49" charset="-122"/>
                </a:rPr>
                <a:t>删除</a:t>
              </a:r>
              <a:r>
                <a:rPr lang="zh-CN" altLang="en-US" sz="3200">
                  <a:solidFill>
                    <a:schemeClr val="accent2"/>
                  </a:solidFill>
                </a:rPr>
                <a:t> </a:t>
              </a:r>
              <a:r>
                <a:rPr lang="en-US" altLang="zh-CN" sz="3200">
                  <a:solidFill>
                    <a:schemeClr val="accent2"/>
                  </a:solidFill>
                </a:rPr>
                <a:t>x</a:t>
              </a:r>
              <a:endParaRPr lang="en-US" altLang="zh-CN"/>
            </a:p>
          </p:txBody>
        </p:sp>
        <p:sp>
          <p:nvSpPr>
            <p:cNvPr id="27669" name="Rectangle 20"/>
            <p:cNvSpPr>
              <a:spLocks noChangeArrowheads="1"/>
            </p:cNvSpPr>
            <p:nvPr/>
          </p:nvSpPr>
          <p:spPr bwMode="auto">
            <a:xfrm>
              <a:off x="1114" y="2200"/>
              <a:ext cx="3936" cy="384"/>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7670" name="Text Box 21"/>
            <p:cNvSpPr txBox="1">
              <a:spLocks noChangeArrowheads="1"/>
            </p:cNvSpPr>
            <p:nvPr/>
          </p:nvSpPr>
          <p:spPr bwMode="auto">
            <a:xfrm>
              <a:off x="1120" y="2219"/>
              <a:ext cx="388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latin typeface="Arial Narrow" pitchFamily="34" charset="0"/>
                </a:rPr>
                <a:t>25   34   57  50   48   09  63          </a:t>
              </a:r>
              <a:r>
                <a:rPr lang="en-US" altLang="zh-CN" sz="3200">
                  <a:solidFill>
                    <a:schemeClr val="tx2"/>
                  </a:solidFill>
                  <a:latin typeface="Arial Narrow" pitchFamily="34" charset="0"/>
                  <a:sym typeface="Symbol" pitchFamily="18" charset="2"/>
                </a:rPr>
                <a:t></a:t>
              </a:r>
              <a:endParaRPr lang="en-US" altLang="zh-CN" sz="3200">
                <a:latin typeface="Arial Narrow" pitchFamily="34" charset="0"/>
                <a:sym typeface="Symbol" pitchFamily="18" charset="2"/>
              </a:endParaRPr>
            </a:p>
          </p:txBody>
        </p:sp>
        <p:sp>
          <p:nvSpPr>
            <p:cNvPr id="27671" name="Line 22"/>
            <p:cNvSpPr>
              <a:spLocks noChangeShapeType="1"/>
            </p:cNvSpPr>
            <p:nvPr/>
          </p:nvSpPr>
          <p:spPr bwMode="auto">
            <a:xfrm>
              <a:off x="1498" y="220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2" name="Line 23"/>
            <p:cNvSpPr>
              <a:spLocks noChangeShapeType="1"/>
            </p:cNvSpPr>
            <p:nvPr/>
          </p:nvSpPr>
          <p:spPr bwMode="auto">
            <a:xfrm>
              <a:off x="1882" y="220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3" name="Line 24"/>
            <p:cNvSpPr>
              <a:spLocks noChangeShapeType="1"/>
            </p:cNvSpPr>
            <p:nvPr/>
          </p:nvSpPr>
          <p:spPr bwMode="auto">
            <a:xfrm>
              <a:off x="3418" y="220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4" name="Line 25"/>
            <p:cNvSpPr>
              <a:spLocks noChangeShapeType="1"/>
            </p:cNvSpPr>
            <p:nvPr/>
          </p:nvSpPr>
          <p:spPr bwMode="auto">
            <a:xfrm>
              <a:off x="3802" y="220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5" name="Line 26"/>
            <p:cNvSpPr>
              <a:spLocks noChangeShapeType="1"/>
            </p:cNvSpPr>
            <p:nvPr/>
          </p:nvSpPr>
          <p:spPr bwMode="auto">
            <a:xfrm>
              <a:off x="4186" y="220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6" name="Text Box 27"/>
            <p:cNvSpPr txBox="1">
              <a:spLocks noChangeArrowheads="1"/>
            </p:cNvSpPr>
            <p:nvPr/>
          </p:nvSpPr>
          <p:spPr bwMode="auto">
            <a:xfrm>
              <a:off x="1182" y="1873"/>
              <a:ext cx="28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0    1     2    3     4     5     6     7</a:t>
              </a:r>
              <a:endParaRPr lang="en-US" altLang="zh-CN"/>
            </a:p>
          </p:txBody>
        </p:sp>
        <p:sp>
          <p:nvSpPr>
            <p:cNvPr id="27677" name="Text Box 28"/>
            <p:cNvSpPr txBox="1">
              <a:spLocks noChangeArrowheads="1"/>
            </p:cNvSpPr>
            <p:nvPr/>
          </p:nvSpPr>
          <p:spPr bwMode="auto">
            <a:xfrm>
              <a:off x="576" y="2200"/>
              <a:ext cx="54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data</a:t>
              </a:r>
            </a:p>
          </p:txBody>
        </p:sp>
        <p:sp>
          <p:nvSpPr>
            <p:cNvPr id="27678" name="Line 29"/>
            <p:cNvSpPr>
              <a:spLocks noChangeShapeType="1"/>
            </p:cNvSpPr>
            <p:nvPr/>
          </p:nvSpPr>
          <p:spPr bwMode="auto">
            <a:xfrm>
              <a:off x="2266" y="220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9" name="Line 30"/>
            <p:cNvSpPr>
              <a:spLocks noChangeShapeType="1"/>
            </p:cNvSpPr>
            <p:nvPr/>
          </p:nvSpPr>
          <p:spPr bwMode="auto">
            <a:xfrm>
              <a:off x="2640" y="220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0" name="Line 31"/>
            <p:cNvSpPr>
              <a:spLocks noChangeShapeType="1"/>
            </p:cNvSpPr>
            <p:nvPr/>
          </p:nvSpPr>
          <p:spPr bwMode="auto">
            <a:xfrm>
              <a:off x="3072" y="2200"/>
              <a:ext cx="0" cy="38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1" name="Line 32"/>
            <p:cNvSpPr>
              <a:spLocks noChangeShapeType="1"/>
            </p:cNvSpPr>
            <p:nvPr/>
          </p:nvSpPr>
          <p:spPr bwMode="auto">
            <a:xfrm flipH="1">
              <a:off x="2880" y="1576"/>
              <a:ext cx="288" cy="43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2" name="Line 33"/>
            <p:cNvSpPr>
              <a:spLocks noChangeShapeType="1"/>
            </p:cNvSpPr>
            <p:nvPr/>
          </p:nvSpPr>
          <p:spPr bwMode="auto">
            <a:xfrm flipH="1">
              <a:off x="3264" y="1576"/>
              <a:ext cx="288" cy="43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3" name="Line 34"/>
            <p:cNvSpPr>
              <a:spLocks noChangeShapeType="1"/>
            </p:cNvSpPr>
            <p:nvPr/>
          </p:nvSpPr>
          <p:spPr bwMode="auto">
            <a:xfrm flipH="1">
              <a:off x="3648" y="1576"/>
              <a:ext cx="288" cy="43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79DB2145-FD02-42AD-9032-28A613EEFB0C}" type="slidenum">
              <a:rPr lang="en-US" altLang="zh-CN" sz="1400" smtClean="0"/>
              <a:pPr algn="ctr" eaLnBrk="1" hangingPunct="1"/>
              <a:t>51</a:t>
            </a:fld>
            <a:endParaRPr lang="en-US" altLang="zh-CN" sz="1400" smtClean="0"/>
          </a:p>
        </p:txBody>
      </p:sp>
      <p:sp>
        <p:nvSpPr>
          <p:cNvPr id="28675" name="Rectangle 2"/>
          <p:cNvSpPr>
            <a:spLocks noGrp="1" noChangeArrowheads="1"/>
          </p:cNvSpPr>
          <p:nvPr>
            <p:ph type="title"/>
          </p:nvPr>
        </p:nvSpPr>
        <p:spPr>
          <a:xfrm>
            <a:off x="457200" y="482600"/>
            <a:ext cx="8229600" cy="752475"/>
          </a:xfrm>
        </p:spPr>
        <p:txBody>
          <a:bodyPr/>
          <a:lstStyle/>
          <a:p>
            <a:pPr eaLnBrk="1" hangingPunct="1"/>
            <a:r>
              <a:rPr lang="zh-CN" altLang="en-US" sz="3600" b="1" smtClean="0">
                <a:solidFill>
                  <a:srgbClr val="CC0000"/>
                </a:solidFill>
                <a:ea typeface="华文新魏" pitchFamily="2" charset="-122"/>
              </a:rPr>
              <a:t>表项的删除算法</a:t>
            </a:r>
          </a:p>
        </p:txBody>
      </p:sp>
      <p:sp>
        <p:nvSpPr>
          <p:cNvPr id="28676" name="Rectangle 3"/>
          <p:cNvSpPr>
            <a:spLocks noGrp="1" noChangeArrowheads="1"/>
          </p:cNvSpPr>
          <p:nvPr>
            <p:ph type="body" idx="1"/>
          </p:nvPr>
        </p:nvSpPr>
        <p:spPr>
          <a:xfrm>
            <a:off x="609600" y="1243013"/>
            <a:ext cx="8229600" cy="4960937"/>
          </a:xfrm>
        </p:spPr>
        <p:txBody>
          <a:bodyPr/>
          <a:lstStyle/>
          <a:p>
            <a:pPr eaLnBrk="1" hangingPunct="1">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&gt;</a:t>
            </a:r>
          </a:p>
          <a:p>
            <a:pPr eaLnBrk="1" hangingPunct="1">
              <a:spcBef>
                <a:spcPct val="0"/>
              </a:spcBef>
              <a:buFont typeface="Wingdings" pitchFamily="2" charset="2"/>
              <a:buNone/>
            </a:pPr>
            <a:r>
              <a:rPr lang="en-US" altLang="zh-CN" sz="2800" b="1" smtClean="0">
                <a:ea typeface="隶书" pitchFamily="49" charset="-122"/>
              </a:rPr>
              <a:t>bool</a:t>
            </a:r>
            <a:r>
              <a:rPr lang="en-US" altLang="zh-CN" sz="2800" smtClean="0">
                <a:ea typeface="隶书" pitchFamily="49" charset="-122"/>
              </a:rPr>
              <a:t> SeqList&lt;T&gt;</a:t>
            </a:r>
            <a:r>
              <a:rPr lang="en-US" altLang="zh-CN" sz="2800" b="1" smtClean="0">
                <a:ea typeface="隶书" pitchFamily="49" charset="-122"/>
              </a:rPr>
              <a:t>::</a:t>
            </a:r>
            <a:r>
              <a:rPr lang="en-US" altLang="zh-CN" sz="2800" smtClean="0">
                <a:ea typeface="隶书" pitchFamily="49" charset="-122"/>
              </a:rPr>
              <a:t>Remove (</a:t>
            </a:r>
            <a:r>
              <a:rPr lang="en-US" altLang="zh-CN" sz="2800" b="1" smtClean="0">
                <a:ea typeface="隶书" pitchFamily="49" charset="-122"/>
              </a:rPr>
              <a:t>int</a:t>
            </a:r>
            <a:r>
              <a:rPr lang="en-US" altLang="zh-CN" sz="2800" smtClean="0">
                <a:ea typeface="隶书" pitchFamily="49" charset="-122"/>
              </a:rPr>
              <a:t> i</a:t>
            </a:r>
            <a:r>
              <a:rPr lang="en-US" altLang="zh-CN" sz="2800" b="1" smtClean="0">
                <a:ea typeface="隶书" pitchFamily="49" charset="-122"/>
              </a:rPr>
              <a:t>,</a:t>
            </a:r>
            <a:r>
              <a:rPr lang="en-US" altLang="zh-CN" sz="2800" smtClean="0">
                <a:ea typeface="隶书" pitchFamily="49" charset="-122"/>
              </a:rPr>
              <a:t> </a:t>
            </a:r>
            <a:r>
              <a:rPr lang="en-US" altLang="zh-CN" sz="2800" smtClean="0">
                <a:solidFill>
                  <a:srgbClr val="800080"/>
                </a:solidFill>
                <a:ea typeface="隶书" pitchFamily="49" charset="-122"/>
              </a:rPr>
              <a:t>T</a:t>
            </a:r>
            <a:r>
              <a:rPr lang="en-US" altLang="zh-CN" sz="2800" b="1" smtClean="0">
                <a:solidFill>
                  <a:srgbClr val="800080"/>
                </a:solidFill>
                <a:ea typeface="隶书" pitchFamily="49" charset="-122"/>
              </a:rPr>
              <a:t>&amp;</a:t>
            </a:r>
            <a:r>
              <a:rPr lang="en-US" altLang="zh-CN" sz="2800" smtClean="0">
                <a:solidFill>
                  <a:srgbClr val="800080"/>
                </a:solidFill>
                <a:ea typeface="隶书" pitchFamily="49" charset="-122"/>
              </a:rPr>
              <a:t> x</a:t>
            </a:r>
            <a:r>
              <a:rPr lang="en-US" altLang="zh-CN" sz="2800" smtClean="0">
                <a:ea typeface="隶书" pitchFamily="49" charset="-122"/>
              </a:rPr>
              <a:t>) {</a:t>
            </a:r>
          </a:p>
          <a:p>
            <a:pPr eaLnBrk="1" hangingPunct="1">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从表中删除第 </a:t>
            </a:r>
            <a:r>
              <a:rPr lang="en-US" altLang="zh-CN" sz="2800" smtClean="0">
                <a:solidFill>
                  <a:srgbClr val="CC0000"/>
                </a:solidFill>
                <a:ea typeface="隶书" pitchFamily="49" charset="-122"/>
              </a:rPr>
              <a:t>i (1≤i≤n) </a:t>
            </a:r>
            <a:r>
              <a:rPr lang="zh-CN" altLang="en-US" sz="2800" smtClean="0">
                <a:solidFill>
                  <a:srgbClr val="CC0000"/>
                </a:solidFill>
                <a:ea typeface="隶书" pitchFamily="49" charset="-122"/>
              </a:rPr>
              <a:t>个表项，通过引用型参</a:t>
            </a:r>
          </a:p>
          <a:p>
            <a:pPr eaLnBrk="1" hangingPunct="1">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数 </a:t>
            </a:r>
            <a:r>
              <a:rPr lang="en-US" altLang="zh-CN" sz="2800" smtClean="0">
                <a:solidFill>
                  <a:srgbClr val="CC0000"/>
                </a:solidFill>
                <a:ea typeface="隶书" pitchFamily="49" charset="-122"/>
              </a:rPr>
              <a:t>x </a:t>
            </a:r>
            <a:r>
              <a:rPr lang="zh-CN" altLang="en-US" sz="2800" smtClean="0">
                <a:solidFill>
                  <a:srgbClr val="CC0000"/>
                </a:solidFill>
                <a:ea typeface="隶书" pitchFamily="49" charset="-122"/>
              </a:rPr>
              <a:t>返回被删元素。函数返回删除成功信息</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(n == 0) </a:t>
            </a:r>
            <a:r>
              <a:rPr lang="en-US" altLang="zh-CN" sz="2800" b="1" smtClean="0">
                <a:ea typeface="隶书" pitchFamily="49" charset="-122"/>
              </a:rPr>
              <a:t>return</a:t>
            </a:r>
            <a:r>
              <a:rPr lang="en-US" altLang="zh-CN" sz="2800" smtClean="0">
                <a:ea typeface="隶书" pitchFamily="49" charset="-122"/>
              </a:rPr>
              <a:t> false</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表空</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(i &lt; 1 || i &gt; n) </a:t>
            </a:r>
            <a:r>
              <a:rPr lang="en-US" altLang="zh-CN" sz="2800" b="1" smtClean="0">
                <a:ea typeface="隶书" pitchFamily="49" charset="-122"/>
              </a:rPr>
              <a:t>return</a:t>
            </a:r>
            <a:r>
              <a:rPr lang="en-US" altLang="zh-CN" sz="2800" smtClean="0">
                <a:ea typeface="隶书" pitchFamily="49" charset="-122"/>
              </a:rPr>
              <a:t> false</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参数</a:t>
            </a:r>
            <a:r>
              <a:rPr lang="en-US" altLang="zh-CN" sz="2800" smtClean="0">
                <a:solidFill>
                  <a:srgbClr val="CC0000"/>
                </a:solidFill>
                <a:ea typeface="隶书" pitchFamily="49" charset="-122"/>
              </a:rPr>
              <a:t>i</a:t>
            </a:r>
            <a:r>
              <a:rPr lang="zh-CN" altLang="en-US" sz="2800" smtClean="0">
                <a:solidFill>
                  <a:srgbClr val="CC0000"/>
                </a:solidFill>
                <a:ea typeface="隶书" pitchFamily="49" charset="-122"/>
              </a:rPr>
              <a:t>不合理</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x = data[i</a:t>
            </a:r>
            <a:r>
              <a:rPr lang="en-US" altLang="zh-CN" sz="2800" smtClean="0">
                <a:latin typeface="Courier New" pitchFamily="49" charset="0"/>
                <a:ea typeface="隶书" pitchFamily="49" charset="-122"/>
              </a:rPr>
              <a:t>-</a:t>
            </a:r>
            <a:r>
              <a:rPr lang="en-US" altLang="zh-CN" sz="2800" smtClean="0">
                <a:ea typeface="隶书" pitchFamily="49" charset="-122"/>
              </a:rPr>
              <a:t>1]</a:t>
            </a:r>
            <a:r>
              <a:rPr lang="en-US" altLang="zh-CN" sz="2800" b="1" smtClean="0">
                <a:ea typeface="隶书" pitchFamily="49" charset="-122"/>
              </a:rPr>
              <a:t>;</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for</a:t>
            </a:r>
            <a:r>
              <a:rPr lang="en-US" altLang="zh-CN" sz="2800" smtClean="0">
                <a:ea typeface="隶书" pitchFamily="49" charset="-122"/>
              </a:rPr>
              <a:t> (</a:t>
            </a:r>
            <a:r>
              <a:rPr lang="en-US" altLang="zh-CN" sz="2800" b="1" smtClean="0">
                <a:ea typeface="隶书" pitchFamily="49" charset="-122"/>
              </a:rPr>
              <a:t>int </a:t>
            </a:r>
            <a:r>
              <a:rPr lang="en-US" altLang="zh-CN" sz="2800" smtClean="0">
                <a:ea typeface="隶书" pitchFamily="49" charset="-122"/>
              </a:rPr>
              <a:t>j = i</a:t>
            </a:r>
            <a:r>
              <a:rPr lang="en-US" altLang="zh-CN" sz="2800" b="1" smtClean="0">
                <a:ea typeface="隶书" pitchFamily="49" charset="-122"/>
              </a:rPr>
              <a:t>;</a:t>
            </a:r>
            <a:r>
              <a:rPr lang="en-US" altLang="zh-CN" sz="2800" smtClean="0">
                <a:ea typeface="隶书" pitchFamily="49" charset="-122"/>
              </a:rPr>
              <a:t> j &lt;= n</a:t>
            </a:r>
            <a:r>
              <a:rPr lang="en-US" altLang="zh-CN" sz="2800" smtClean="0">
                <a:latin typeface="Courier New" pitchFamily="49" charset="0"/>
                <a:ea typeface="隶书" pitchFamily="49" charset="-122"/>
              </a:rPr>
              <a:t>-</a:t>
            </a:r>
            <a:r>
              <a:rPr lang="en-US" altLang="zh-CN" sz="2800" smtClean="0">
                <a:ea typeface="隶书" pitchFamily="49" charset="-122"/>
              </a:rPr>
              <a:t>1</a:t>
            </a:r>
            <a:r>
              <a:rPr lang="en-US" altLang="zh-CN" sz="2800" b="1" smtClean="0">
                <a:ea typeface="隶书" pitchFamily="49" charset="-122"/>
              </a:rPr>
              <a:t>;</a:t>
            </a:r>
            <a:r>
              <a:rPr lang="en-US" altLang="zh-CN" sz="2800" smtClean="0">
                <a:ea typeface="隶书" pitchFamily="49" charset="-122"/>
              </a:rPr>
              <a:t> j++)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依次前移，填补</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data[j</a:t>
            </a:r>
            <a:r>
              <a:rPr lang="en-US" altLang="zh-CN" sz="2800" smtClean="0">
                <a:latin typeface="Courier New" pitchFamily="49" charset="0"/>
                <a:ea typeface="隶书" pitchFamily="49" charset="-122"/>
              </a:rPr>
              <a:t>-</a:t>
            </a:r>
            <a:r>
              <a:rPr lang="en-US" altLang="zh-CN" sz="2800" smtClean="0">
                <a:ea typeface="隶书" pitchFamily="49" charset="-122"/>
              </a:rPr>
              <a:t>1] = data[j]</a:t>
            </a:r>
            <a:r>
              <a:rPr lang="en-US" altLang="zh-CN" sz="2800" b="1" smtClean="0">
                <a:ea typeface="隶书" pitchFamily="49" charset="-122"/>
              </a:rPr>
              <a:t>;</a:t>
            </a:r>
            <a:endParaRPr lang="en-US" altLang="zh-CN" sz="2800" smtClean="0">
              <a:ea typeface="隶书" pitchFamily="49" charset="-122"/>
            </a:endParaRPr>
          </a:p>
          <a:p>
            <a:pPr eaLnBrk="1" hangingPunct="1">
              <a:spcBef>
                <a:spcPct val="0"/>
              </a:spcBef>
              <a:buFont typeface="Wingdings" pitchFamily="2" charset="2"/>
              <a:buNone/>
            </a:pPr>
            <a:r>
              <a:rPr lang="en-US" altLang="zh-CN" sz="2800" smtClean="0">
                <a:ea typeface="隶书" pitchFamily="49" charset="-122"/>
              </a:rPr>
              <a:t>  	  n</a:t>
            </a:r>
            <a:r>
              <a:rPr lang="en-US" altLang="zh-CN" sz="2800" smtClean="0">
                <a:latin typeface="Courier New" pitchFamily="49" charset="0"/>
                <a:ea typeface="隶书" pitchFamily="49" charset="-122"/>
              </a:rPr>
              <a:t>--</a:t>
            </a:r>
            <a:r>
              <a:rPr lang="en-US" altLang="zh-CN" sz="2800" b="1" smtClean="0">
                <a:ea typeface="隶书" pitchFamily="49" charset="-122"/>
              </a:rPr>
              <a:t>;   return</a:t>
            </a:r>
            <a:r>
              <a:rPr lang="en-US" altLang="zh-CN" sz="2800" smtClean="0">
                <a:ea typeface="隶书" pitchFamily="49" charset="-122"/>
              </a:rPr>
              <a:t> true</a:t>
            </a:r>
            <a:r>
              <a:rPr lang="en-US" altLang="zh-CN" sz="2800" b="1" smtClean="0">
                <a:ea typeface="隶书" pitchFamily="49" charset="-122"/>
              </a:rPr>
              <a:t>; </a:t>
            </a:r>
            <a:r>
              <a:rPr lang="en-US" altLang="zh-CN" sz="2800"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a:t>
            </a:r>
            <a:r>
              <a:rPr lang="en-US" altLang="zh-CN" sz="2800" smtClean="0">
                <a:ea typeface="隶书" pitchFamily="49" charset="-122"/>
              </a:rPr>
              <a:t>	</a:t>
            </a:r>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灯片编号占位符 5"/>
          <p:cNvSpPr>
            <a:spLocks noGrp="1"/>
          </p:cNvSpPr>
          <p:nvPr>
            <p:ph type="sldNum" sz="quarter" idx="11"/>
          </p:nvPr>
        </p:nvSpPr>
        <p:spPr>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fld id="{465C244C-A051-4A1D-B2FE-54CEAC2A4447}" type="slidenum">
              <a:rPr lang="en-US" altLang="zh-CN" sz="1400" smtClean="0"/>
              <a:pPr eaLnBrk="1" hangingPunct="1"/>
              <a:t>52</a:t>
            </a:fld>
            <a:endParaRPr lang="en-US" altLang="zh-CN" sz="1400" smtClean="0"/>
          </a:p>
        </p:txBody>
      </p:sp>
      <p:sp>
        <p:nvSpPr>
          <p:cNvPr id="362498" name="Rectangle 2"/>
          <p:cNvSpPr>
            <a:spLocks noGrp="1" noChangeArrowheads="1"/>
          </p:cNvSpPr>
          <p:nvPr>
            <p:ph type="title"/>
          </p:nvPr>
        </p:nvSpPr>
        <p:spPr>
          <a:xfrm>
            <a:off x="406400" y="520700"/>
            <a:ext cx="8229600" cy="860425"/>
          </a:xfrm>
        </p:spPr>
        <p:txBody>
          <a:bodyPr/>
          <a:lstStyle/>
          <a:p>
            <a:pPr eaLnBrk="1" hangingPunct="1">
              <a:defRPr/>
            </a:pPr>
            <a:r>
              <a:rPr lang="zh-CN" altLang="en-US" sz="3600" b="1" smtClean="0">
                <a:solidFill>
                  <a:srgbClr val="CC0000"/>
                </a:solidFill>
                <a:effectLst>
                  <a:outerShdw blurRad="38100" dist="38100" dir="2700000" algn="tl">
                    <a:srgbClr val="C0C0C0"/>
                  </a:outerShdw>
                </a:effectLst>
                <a:ea typeface="华文新魏" pitchFamily="2" charset="-122"/>
              </a:rPr>
              <a:t>删除算法的性能分析</a:t>
            </a:r>
          </a:p>
        </p:txBody>
      </p:sp>
      <p:sp>
        <p:nvSpPr>
          <p:cNvPr id="29700" name="Rectangle 3"/>
          <p:cNvSpPr>
            <a:spLocks noGrp="1" noChangeArrowheads="1"/>
          </p:cNvSpPr>
          <p:nvPr>
            <p:ph type="body" sz="half" idx="1"/>
          </p:nvPr>
        </p:nvSpPr>
        <p:spPr>
          <a:xfrm>
            <a:off x="660400" y="1460500"/>
            <a:ext cx="7777163" cy="2757488"/>
          </a:xfrm>
        </p:spPr>
        <p:txBody>
          <a:bodyPr/>
          <a:lstStyle/>
          <a:p>
            <a:pPr eaLnBrk="1" hangingPunct="1">
              <a:lnSpc>
                <a:spcPct val="105000"/>
              </a:lnSpc>
              <a:spcBef>
                <a:spcPct val="15000"/>
              </a:spcBef>
              <a:buClr>
                <a:srgbClr val="800080"/>
              </a:buClr>
              <a:buSzPct val="50000"/>
            </a:pPr>
            <a:r>
              <a:rPr lang="zh-CN" altLang="en-US" sz="3000" b="1" smtClean="0">
                <a:ea typeface="仿宋_GB2312" pitchFamily="49" charset="-122"/>
              </a:rPr>
              <a:t>删除第 </a:t>
            </a:r>
            <a:r>
              <a:rPr lang="en-US" altLang="zh-CN" sz="3000" b="1" i="1" smtClean="0">
                <a:ea typeface="仿宋_GB2312" pitchFamily="49" charset="-122"/>
              </a:rPr>
              <a:t>i </a:t>
            </a:r>
            <a:r>
              <a:rPr lang="zh-CN" altLang="en-US" sz="3000" b="1" smtClean="0">
                <a:ea typeface="仿宋_GB2312" pitchFamily="49" charset="-122"/>
              </a:rPr>
              <a:t>个表项，需将第 </a:t>
            </a:r>
            <a:r>
              <a:rPr lang="en-US" altLang="zh-CN" sz="3000" b="1" i="1" smtClean="0">
                <a:ea typeface="仿宋_GB2312" pitchFamily="49" charset="-122"/>
              </a:rPr>
              <a:t>i</a:t>
            </a:r>
            <a:r>
              <a:rPr lang="en-US" altLang="zh-CN" sz="3000" b="1" smtClean="0">
                <a:ea typeface="仿宋_GB2312" pitchFamily="49" charset="-122"/>
              </a:rPr>
              <a:t>+1 </a:t>
            </a:r>
            <a:r>
              <a:rPr lang="zh-CN" altLang="en-US" sz="3000" b="1" smtClean="0">
                <a:ea typeface="仿宋_GB2312" pitchFamily="49" charset="-122"/>
              </a:rPr>
              <a:t>项到第</a:t>
            </a:r>
            <a:r>
              <a:rPr lang="zh-CN" altLang="en-US" sz="3000" b="1" i="1" smtClean="0">
                <a:ea typeface="仿宋_GB2312" pitchFamily="49" charset="-122"/>
              </a:rPr>
              <a:t> </a:t>
            </a:r>
            <a:r>
              <a:rPr lang="en-US" altLang="zh-CN" sz="3000" b="1" i="1" smtClean="0">
                <a:ea typeface="仿宋_GB2312" pitchFamily="49" charset="-122"/>
              </a:rPr>
              <a:t>n </a:t>
            </a:r>
            <a:r>
              <a:rPr lang="zh-CN" altLang="en-US" sz="3000" b="1" smtClean="0">
                <a:ea typeface="仿宋_GB2312" pitchFamily="49" charset="-122"/>
              </a:rPr>
              <a:t>项全部前移，需前移的项数为</a:t>
            </a:r>
          </a:p>
          <a:p>
            <a:pPr eaLnBrk="1" hangingPunct="1">
              <a:lnSpc>
                <a:spcPct val="105000"/>
              </a:lnSpc>
              <a:spcBef>
                <a:spcPct val="15000"/>
              </a:spcBef>
              <a:buClr>
                <a:srgbClr val="800080"/>
              </a:buClr>
              <a:buSzPct val="50000"/>
              <a:buFont typeface="Wingdings" pitchFamily="2" charset="2"/>
              <a:buNone/>
            </a:pPr>
            <a:r>
              <a:rPr lang="zh-CN" altLang="en-US" sz="3000" b="1" smtClean="0">
                <a:ea typeface="仿宋_GB2312" pitchFamily="49" charset="-122"/>
              </a:rPr>
              <a:t>           </a:t>
            </a:r>
            <a:r>
              <a:rPr lang="en-US" altLang="zh-CN" sz="3000" b="1" i="1" smtClean="0">
                <a:ea typeface="仿宋_GB2312" pitchFamily="49" charset="-122"/>
              </a:rPr>
              <a:t>n</a:t>
            </a:r>
            <a:r>
              <a:rPr lang="en-US" altLang="zh-CN" sz="3000" b="1" smtClean="0">
                <a:latin typeface="Courier New" pitchFamily="49" charset="0"/>
                <a:ea typeface="仿宋_GB2312" pitchFamily="49" charset="-122"/>
              </a:rPr>
              <a:t>-</a:t>
            </a:r>
            <a:r>
              <a:rPr lang="en-US" altLang="zh-CN" sz="3000" b="1" smtClean="0">
                <a:ea typeface="仿宋_GB2312" pitchFamily="49" charset="-122"/>
              </a:rPr>
              <a:t>(</a:t>
            </a:r>
            <a:r>
              <a:rPr lang="en-US" altLang="zh-CN" sz="3000" b="1" i="1" smtClean="0">
                <a:ea typeface="仿宋_GB2312" pitchFamily="49" charset="-122"/>
              </a:rPr>
              <a:t>i</a:t>
            </a:r>
            <a:r>
              <a:rPr lang="en-US" altLang="zh-CN" sz="3000" b="1" smtClean="0">
                <a:ea typeface="仿宋_GB2312" pitchFamily="49" charset="-122"/>
              </a:rPr>
              <a:t>+1)+1 = </a:t>
            </a:r>
            <a:r>
              <a:rPr lang="en-US" altLang="zh-CN" sz="3000" b="1" i="1" smtClean="0">
                <a:ea typeface="仿宋_GB2312" pitchFamily="49" charset="-122"/>
              </a:rPr>
              <a:t>n</a:t>
            </a:r>
            <a:r>
              <a:rPr lang="en-US" altLang="zh-CN" sz="3000" b="1" smtClean="0">
                <a:latin typeface="Courier New" pitchFamily="49" charset="0"/>
                <a:ea typeface="仿宋_GB2312" pitchFamily="49" charset="-122"/>
              </a:rPr>
              <a:t>-</a:t>
            </a:r>
            <a:r>
              <a:rPr lang="en-US" altLang="zh-CN" sz="3000" b="1" i="1" smtClean="0">
                <a:ea typeface="仿宋_GB2312" pitchFamily="49" charset="-122"/>
              </a:rPr>
              <a:t>i</a:t>
            </a:r>
            <a:endParaRPr lang="en-US" altLang="zh-CN" sz="3000" b="1" smtClean="0">
              <a:ea typeface="仿宋_GB2312" pitchFamily="49" charset="-122"/>
            </a:endParaRPr>
          </a:p>
          <a:p>
            <a:pPr eaLnBrk="1" hangingPunct="1">
              <a:lnSpc>
                <a:spcPct val="105000"/>
              </a:lnSpc>
              <a:spcBef>
                <a:spcPct val="15000"/>
              </a:spcBef>
              <a:buClr>
                <a:srgbClr val="800080"/>
              </a:buClr>
              <a:buSzPct val="50000"/>
            </a:pPr>
            <a:r>
              <a:rPr lang="zh-CN" altLang="en-US" sz="3000" b="1" smtClean="0">
                <a:ea typeface="仿宋_GB2312" pitchFamily="49" charset="-122"/>
              </a:rPr>
              <a:t>考虑表中所有可能删除位置（</a:t>
            </a:r>
            <a:r>
              <a:rPr lang="en-US" altLang="zh-CN" sz="3000" b="1" smtClean="0">
                <a:ea typeface="仿宋_GB2312" pitchFamily="49" charset="-122"/>
              </a:rPr>
              <a:t>1</a:t>
            </a:r>
            <a:r>
              <a:rPr lang="en-US" altLang="zh-CN" sz="3000" b="1" smtClean="0">
                <a:latin typeface="宋体" charset="-122"/>
              </a:rPr>
              <a:t>≤</a:t>
            </a:r>
            <a:r>
              <a:rPr lang="en-US" altLang="zh-CN" sz="3000" b="1" i="1" smtClean="0">
                <a:ea typeface="仿宋_GB2312" pitchFamily="49" charset="-122"/>
              </a:rPr>
              <a:t>i</a:t>
            </a:r>
            <a:r>
              <a:rPr lang="en-US" altLang="zh-CN" sz="3000" b="1" smtClean="0">
                <a:latin typeface="宋体" charset="-122"/>
              </a:rPr>
              <a:t>≤n</a:t>
            </a:r>
            <a:r>
              <a:rPr lang="en-US" altLang="zh-CN" sz="3000" smtClean="0">
                <a:latin typeface="Courier New" pitchFamily="49" charset="0"/>
              </a:rPr>
              <a:t>-</a:t>
            </a:r>
            <a:r>
              <a:rPr lang="en-US" altLang="zh-CN" sz="3000" b="1" smtClean="0">
                <a:latin typeface="宋体" charset="-122"/>
              </a:rPr>
              <a:t>1</a:t>
            </a:r>
            <a:r>
              <a:rPr lang="zh-CN" altLang="en-US" sz="3000" b="1" smtClean="0">
                <a:ea typeface="仿宋_GB2312" pitchFamily="49" charset="-122"/>
              </a:rPr>
              <a:t>）</a:t>
            </a:r>
            <a:r>
              <a:rPr lang="en-US" altLang="zh-CN" sz="3000" b="1" smtClean="0">
                <a:ea typeface="仿宋_GB2312" pitchFamily="49" charset="-122"/>
              </a:rPr>
              <a:t>,</a:t>
            </a:r>
            <a:r>
              <a:rPr lang="zh-CN" altLang="en-US" sz="3000" b="1" smtClean="0">
                <a:ea typeface="仿宋_GB2312" pitchFamily="49" charset="-122"/>
              </a:rPr>
              <a:t>相等删除概率时，平均移动元素个数为：</a:t>
            </a:r>
          </a:p>
        </p:txBody>
      </p:sp>
      <p:graphicFrame>
        <p:nvGraphicFramePr>
          <p:cNvPr id="29701" name="Object 4"/>
          <p:cNvGraphicFramePr>
            <a:graphicFrameLocks noGrp="1" noChangeAspect="1"/>
          </p:cNvGraphicFramePr>
          <p:nvPr>
            <p:ph sz="half" idx="2"/>
          </p:nvPr>
        </p:nvGraphicFramePr>
        <p:xfrm>
          <a:off x="1473200" y="4113213"/>
          <a:ext cx="5518150" cy="957262"/>
        </p:xfrm>
        <a:graphic>
          <a:graphicData uri="http://schemas.openxmlformats.org/presentationml/2006/ole">
            <mc:AlternateContent xmlns:mc="http://schemas.openxmlformats.org/markup-compatibility/2006">
              <mc:Choice xmlns:v="urn:schemas-microsoft-com:vml" Requires="v">
                <p:oleObj spid="_x0000_s29737" name="公式" r:id="rId3" imgW="2489200" imgH="431800" progId="Equation.3">
                  <p:embed/>
                </p:oleObj>
              </mc:Choice>
              <mc:Fallback>
                <p:oleObj name="公式" r:id="rId3" imgW="24892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200" y="4113213"/>
                        <a:ext cx="551815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2603319C-F272-4F2E-AB8C-06533475C01B}" type="slidenum">
              <a:rPr lang="en-US" altLang="zh-CN" sz="1400" smtClean="0"/>
              <a:pPr algn="ctr" eaLnBrk="1" hangingPunct="1"/>
              <a:t>53</a:t>
            </a:fld>
            <a:endParaRPr lang="en-US" altLang="zh-CN" sz="1400" smtClean="0"/>
          </a:p>
        </p:txBody>
      </p:sp>
      <p:sp>
        <p:nvSpPr>
          <p:cNvPr id="30723" name="Rectangle 2"/>
          <p:cNvSpPr>
            <a:spLocks noChangeArrowheads="1"/>
          </p:cNvSpPr>
          <p:nvPr/>
        </p:nvSpPr>
        <p:spPr bwMode="auto">
          <a:xfrm>
            <a:off x="1133475" y="623888"/>
            <a:ext cx="6594475"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600" u="sng">
                <a:solidFill>
                  <a:schemeClr val="tx2"/>
                </a:solidFill>
                <a:ea typeface="华文新魏" pitchFamily="2" charset="-122"/>
              </a:rPr>
              <a:t>顺序表的应用：</a:t>
            </a:r>
            <a:r>
              <a:rPr lang="zh-CN" altLang="en-US" sz="3600">
                <a:solidFill>
                  <a:srgbClr val="000099"/>
                </a:solidFill>
                <a:ea typeface="隶书" pitchFamily="49" charset="-122"/>
              </a:rPr>
              <a:t>集合的“并”运算</a:t>
            </a:r>
            <a:endParaRPr lang="zh-CN" altLang="en-US" sz="3600">
              <a:solidFill>
                <a:srgbClr val="000099"/>
              </a:solidFill>
              <a:ea typeface="楷体_GB2312" pitchFamily="49" charset="-122"/>
            </a:endParaRPr>
          </a:p>
        </p:txBody>
      </p:sp>
      <p:sp>
        <p:nvSpPr>
          <p:cNvPr id="30724" name="Rectangle 3"/>
          <p:cNvSpPr>
            <a:spLocks noChangeArrowheads="1"/>
          </p:cNvSpPr>
          <p:nvPr/>
        </p:nvSpPr>
        <p:spPr bwMode="auto">
          <a:xfrm>
            <a:off x="647700" y="1412875"/>
            <a:ext cx="8229600" cy="4789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ea typeface="仿宋_GB2312" pitchFamily="49" charset="-122"/>
              </a:rPr>
              <a:t>void Union ( SeqList&lt;int, int&gt;&amp; LA,</a:t>
            </a:r>
          </a:p>
          <a:p>
            <a:pPr eaLnBrk="1" hangingPunct="1"/>
            <a:r>
              <a:rPr lang="en-US" altLang="zh-CN" sz="2800">
                <a:ea typeface="仿宋_GB2312" pitchFamily="49" charset="-122"/>
              </a:rPr>
              <a:t>                                SeqList&lt;int, int&gt;&amp; LB ) {</a:t>
            </a:r>
          </a:p>
          <a:p>
            <a:pPr eaLnBrk="1" hangingPunct="1"/>
            <a:r>
              <a:rPr lang="en-US" altLang="zh-CN" sz="2800">
                <a:ea typeface="仿宋_GB2312" pitchFamily="49" charset="-122"/>
              </a:rPr>
              <a:t>     int n1 = LA.Length ( ), n2 = LB.Length ( );</a:t>
            </a:r>
          </a:p>
          <a:p>
            <a:pPr eaLnBrk="1" hangingPunct="1"/>
            <a:r>
              <a:rPr lang="en-US" altLang="zh-CN" sz="2800">
                <a:ea typeface="仿宋_GB2312" pitchFamily="49" charset="-122"/>
              </a:rPr>
              <a:t>     int i, k, x;</a:t>
            </a:r>
          </a:p>
          <a:p>
            <a:pPr eaLnBrk="1" hangingPunct="1"/>
            <a:r>
              <a:rPr lang="en-US" altLang="zh-CN" sz="2800">
                <a:ea typeface="仿宋_GB2312" pitchFamily="49" charset="-122"/>
              </a:rPr>
              <a:t>     for ( </a:t>
            </a:r>
            <a:r>
              <a:rPr lang="en-US" altLang="zh-CN" sz="2800" u="sng">
                <a:ea typeface="仿宋_GB2312" pitchFamily="49" charset="-122"/>
              </a:rPr>
              <a:t>i = 0; i &lt; n2; i++</a:t>
            </a:r>
            <a:r>
              <a:rPr lang="en-US" altLang="zh-CN" sz="2800">
                <a:ea typeface="仿宋_GB2312" pitchFamily="49" charset="-122"/>
              </a:rPr>
              <a:t> ) {</a:t>
            </a:r>
          </a:p>
          <a:p>
            <a:pPr eaLnBrk="1" hangingPunct="1"/>
            <a:r>
              <a:rPr lang="en-US" altLang="zh-CN" sz="2800">
                <a:ea typeface="仿宋_GB2312" pitchFamily="49" charset="-122"/>
              </a:rPr>
              <a:t>          </a:t>
            </a:r>
            <a:r>
              <a:rPr lang="en-US" altLang="zh-CN" sz="2800">
                <a:ea typeface="隶书" pitchFamily="49" charset="-122"/>
              </a:rPr>
              <a:t>x = LB.getData(i);         	</a:t>
            </a:r>
            <a:r>
              <a:rPr lang="en-US" altLang="zh-CN" sz="2800">
                <a:solidFill>
                  <a:schemeClr val="tx2"/>
                </a:solidFill>
                <a:ea typeface="隶书" pitchFamily="49" charset="-122"/>
              </a:rPr>
              <a:t>//</a:t>
            </a:r>
            <a:r>
              <a:rPr lang="zh-CN" altLang="en-US" sz="2800">
                <a:solidFill>
                  <a:schemeClr val="tx2"/>
                </a:solidFill>
                <a:ea typeface="隶书" pitchFamily="49" charset="-122"/>
              </a:rPr>
              <a:t>在</a:t>
            </a:r>
            <a:r>
              <a:rPr lang="en-US" altLang="zh-CN" sz="2800">
                <a:solidFill>
                  <a:schemeClr val="tx2"/>
                </a:solidFill>
                <a:ea typeface="隶书" pitchFamily="49" charset="-122"/>
              </a:rPr>
              <a:t>LB</a:t>
            </a:r>
            <a:r>
              <a:rPr lang="zh-CN" altLang="en-US" sz="2800">
                <a:solidFill>
                  <a:schemeClr val="tx2"/>
                </a:solidFill>
                <a:ea typeface="隶书" pitchFamily="49" charset="-122"/>
              </a:rPr>
              <a:t>中取一元素</a:t>
            </a:r>
          </a:p>
          <a:p>
            <a:pPr eaLnBrk="1" hangingPunct="1"/>
            <a:r>
              <a:rPr lang="zh-CN" altLang="en-US" sz="2800">
                <a:ea typeface="隶书" pitchFamily="49" charset="-122"/>
              </a:rPr>
              <a:t>	</a:t>
            </a:r>
            <a:r>
              <a:rPr lang="en-US" altLang="zh-CN" sz="2800">
                <a:ea typeface="隶书" pitchFamily="49" charset="-122"/>
              </a:rPr>
              <a:t>k = LA.Search(x);     	</a:t>
            </a:r>
            <a:r>
              <a:rPr lang="en-US" altLang="zh-CN" sz="2800">
                <a:solidFill>
                  <a:schemeClr val="tx2"/>
                </a:solidFill>
                <a:ea typeface="隶书" pitchFamily="49" charset="-122"/>
              </a:rPr>
              <a:t>//</a:t>
            </a:r>
            <a:r>
              <a:rPr lang="zh-CN" altLang="en-US" sz="2800">
                <a:solidFill>
                  <a:schemeClr val="tx2"/>
                </a:solidFill>
                <a:ea typeface="隶书" pitchFamily="49" charset="-122"/>
              </a:rPr>
              <a:t>在</a:t>
            </a:r>
            <a:r>
              <a:rPr lang="en-US" altLang="zh-CN" sz="2800">
                <a:solidFill>
                  <a:schemeClr val="tx2"/>
                </a:solidFill>
                <a:ea typeface="隶书" pitchFamily="49" charset="-122"/>
              </a:rPr>
              <a:t>LA</a:t>
            </a:r>
            <a:r>
              <a:rPr lang="zh-CN" altLang="en-US" sz="2800">
                <a:solidFill>
                  <a:schemeClr val="tx2"/>
                </a:solidFill>
                <a:ea typeface="隶书" pitchFamily="49" charset="-122"/>
              </a:rPr>
              <a:t>中搜索它</a:t>
            </a:r>
          </a:p>
          <a:p>
            <a:pPr eaLnBrk="1" hangingPunct="1"/>
            <a:r>
              <a:rPr lang="zh-CN" altLang="en-US" sz="2800">
                <a:ea typeface="隶书" pitchFamily="49" charset="-122"/>
              </a:rPr>
              <a:t>	</a:t>
            </a:r>
            <a:r>
              <a:rPr lang="en-US" altLang="zh-CN" sz="2800">
                <a:ea typeface="隶书" pitchFamily="49" charset="-122"/>
              </a:rPr>
              <a:t>if (k </a:t>
            </a:r>
            <a:r>
              <a:rPr lang="en-US" altLang="zh-CN" sz="2800" i="1">
                <a:ea typeface="隶书" pitchFamily="49" charset="-122"/>
              </a:rPr>
              <a:t>==</a:t>
            </a:r>
            <a:r>
              <a:rPr lang="en-US" altLang="zh-CN" sz="2800">
                <a:ea typeface="隶书" pitchFamily="49" charset="-122"/>
              </a:rPr>
              <a:t> 0)	        </a:t>
            </a:r>
            <a:r>
              <a:rPr lang="en-US" altLang="zh-CN" sz="2800">
                <a:solidFill>
                  <a:schemeClr val="tx2"/>
                </a:solidFill>
                <a:ea typeface="隶书" pitchFamily="49" charset="-122"/>
              </a:rPr>
              <a:t>//</a:t>
            </a:r>
            <a:r>
              <a:rPr lang="zh-CN" altLang="en-US" sz="2800">
                <a:solidFill>
                  <a:schemeClr val="tx2"/>
                </a:solidFill>
                <a:ea typeface="隶书" pitchFamily="49" charset="-122"/>
              </a:rPr>
              <a:t>若在</a:t>
            </a:r>
            <a:r>
              <a:rPr lang="en-US" altLang="zh-CN" sz="2800">
                <a:solidFill>
                  <a:schemeClr val="tx2"/>
                </a:solidFill>
                <a:ea typeface="隶书" pitchFamily="49" charset="-122"/>
              </a:rPr>
              <a:t>LA</a:t>
            </a:r>
            <a:r>
              <a:rPr lang="zh-CN" altLang="en-US" sz="2800">
                <a:solidFill>
                  <a:schemeClr val="tx2"/>
                </a:solidFill>
                <a:ea typeface="隶书" pitchFamily="49" charset="-122"/>
              </a:rPr>
              <a:t>中未找到插入它</a:t>
            </a:r>
          </a:p>
          <a:p>
            <a:pPr eaLnBrk="1" hangingPunct="1"/>
            <a:r>
              <a:rPr lang="zh-CN" altLang="en-US" sz="2800">
                <a:ea typeface="隶书" pitchFamily="49" charset="-122"/>
              </a:rPr>
              <a:t>	   </a:t>
            </a:r>
            <a:r>
              <a:rPr lang="en-US" altLang="zh-CN" sz="2800">
                <a:ea typeface="隶书" pitchFamily="49" charset="-122"/>
              </a:rPr>
              <a:t>{ LA.Insert(n1, x);  n1++; }			</a:t>
            </a:r>
          </a:p>
          <a:p>
            <a:pPr eaLnBrk="1" hangingPunct="1"/>
            <a:r>
              <a:rPr lang="en-US" altLang="zh-CN" sz="2800">
                <a:ea typeface="隶书" pitchFamily="49" charset="-122"/>
              </a:rPr>
              <a:t>                                       </a:t>
            </a:r>
            <a:r>
              <a:rPr lang="en-US" altLang="zh-CN" sz="2800">
                <a:solidFill>
                  <a:schemeClr val="tx2"/>
                </a:solidFill>
                <a:ea typeface="隶书" pitchFamily="49" charset="-122"/>
              </a:rPr>
              <a:t>//</a:t>
            </a:r>
            <a:r>
              <a:rPr lang="zh-CN" altLang="en-US" sz="2800">
                <a:solidFill>
                  <a:schemeClr val="tx2"/>
                </a:solidFill>
                <a:ea typeface="隶书" pitchFamily="49" charset="-122"/>
              </a:rPr>
              <a:t>插入到第</a:t>
            </a:r>
            <a:r>
              <a:rPr lang="en-US" altLang="zh-CN" sz="2800">
                <a:solidFill>
                  <a:schemeClr val="tx2"/>
                </a:solidFill>
                <a:ea typeface="隶书" pitchFamily="49" charset="-122"/>
              </a:rPr>
              <a:t>n</a:t>
            </a:r>
            <a:r>
              <a:rPr lang="zh-CN" altLang="en-US" sz="2800">
                <a:solidFill>
                  <a:schemeClr val="tx2"/>
                </a:solidFill>
                <a:ea typeface="隶书" pitchFamily="49" charset="-122"/>
              </a:rPr>
              <a:t>个表项位置</a:t>
            </a:r>
            <a:r>
              <a:rPr lang="en-US" altLang="zh-CN" sz="2800">
                <a:solidFill>
                  <a:schemeClr val="tx2"/>
                </a:solidFill>
                <a:ea typeface="隶书" pitchFamily="49" charset="-122"/>
              </a:rPr>
              <a:t>}</a:t>
            </a:r>
          </a:p>
          <a:p>
            <a:pPr eaLnBrk="1" hangingPunct="1"/>
            <a:r>
              <a:rPr lang="en-US" altLang="zh-CN" sz="2800">
                <a:ea typeface="仿宋_GB2312" pitchFamily="49" charset="-122"/>
              </a:rPr>
              <a:t> }</a:t>
            </a:r>
          </a:p>
        </p:txBody>
      </p:sp>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CEC71E6-4985-4420-B8BB-64E10A666362}" type="slidenum">
              <a:rPr lang="en-US" altLang="zh-CN" sz="1400" smtClean="0"/>
              <a:pPr algn="ctr" eaLnBrk="1" hangingPunct="1"/>
              <a:t>54</a:t>
            </a:fld>
            <a:endParaRPr lang="en-US" altLang="zh-CN" sz="1400" smtClean="0"/>
          </a:p>
        </p:txBody>
      </p:sp>
      <p:sp>
        <p:nvSpPr>
          <p:cNvPr id="31747" name="Rectangle 2"/>
          <p:cNvSpPr>
            <a:spLocks noChangeArrowheads="1"/>
          </p:cNvSpPr>
          <p:nvPr/>
        </p:nvSpPr>
        <p:spPr bwMode="auto">
          <a:xfrm>
            <a:off x="546100" y="1209675"/>
            <a:ext cx="8229600" cy="502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95000"/>
              </a:lnSpc>
            </a:pPr>
            <a:r>
              <a:rPr lang="en-US" altLang="zh-CN" sz="3200">
                <a:solidFill>
                  <a:srgbClr val="CC0000"/>
                </a:solidFill>
                <a:ea typeface="仿宋_GB2312" pitchFamily="49" charset="-122"/>
              </a:rPr>
              <a:t> </a:t>
            </a:r>
            <a:r>
              <a:rPr lang="en-US" altLang="zh-CN" sz="2800">
                <a:ea typeface="仿宋_GB2312" pitchFamily="49" charset="-122"/>
              </a:rPr>
              <a:t>void Intersection ( SeqList&lt;int, int&gt; &amp; LA,</a:t>
            </a:r>
          </a:p>
          <a:p>
            <a:pPr eaLnBrk="1" hangingPunct="1">
              <a:lnSpc>
                <a:spcPct val="95000"/>
              </a:lnSpc>
            </a:pPr>
            <a:r>
              <a:rPr lang="en-US" altLang="zh-CN" sz="2800">
                <a:ea typeface="仿宋_GB2312" pitchFamily="49" charset="-122"/>
              </a:rPr>
              <a:t>                                          SeqList&lt;int, int&gt; &amp; LB ) {</a:t>
            </a:r>
          </a:p>
          <a:p>
            <a:pPr eaLnBrk="1" hangingPunct="1">
              <a:lnSpc>
                <a:spcPct val="95000"/>
              </a:lnSpc>
            </a:pPr>
            <a:r>
              <a:rPr lang="en-US" altLang="zh-CN" sz="2800">
                <a:ea typeface="仿宋_GB2312" pitchFamily="49" charset="-122"/>
              </a:rPr>
              <a:t>     int n1 = LA.Length ( );</a:t>
            </a:r>
          </a:p>
          <a:p>
            <a:pPr eaLnBrk="1" hangingPunct="1">
              <a:lnSpc>
                <a:spcPct val="95000"/>
              </a:lnSpc>
            </a:pPr>
            <a:r>
              <a:rPr lang="en-US" altLang="zh-CN" sz="2800">
                <a:ea typeface="仿宋_GB2312" pitchFamily="49" charset="-122"/>
              </a:rPr>
              <a:t>     int x, k, i = 0;</a:t>
            </a:r>
          </a:p>
          <a:p>
            <a:pPr eaLnBrk="1" hangingPunct="1">
              <a:lnSpc>
                <a:spcPct val="95000"/>
              </a:lnSpc>
            </a:pPr>
            <a:r>
              <a:rPr lang="en-US" altLang="zh-CN" sz="2800">
                <a:ea typeface="仿宋_GB2312" pitchFamily="49" charset="-122"/>
              </a:rPr>
              <a:t>     while ( i &lt; n1 ) {</a:t>
            </a:r>
          </a:p>
          <a:p>
            <a:pPr eaLnBrk="1" hangingPunct="1">
              <a:lnSpc>
                <a:spcPct val="95000"/>
              </a:lnSpc>
            </a:pPr>
            <a:r>
              <a:rPr lang="en-US" altLang="zh-CN" sz="2800">
                <a:ea typeface="隶书" pitchFamily="49" charset="-122"/>
              </a:rPr>
              <a:t>          x = LA.getData(i);       </a:t>
            </a:r>
            <a:r>
              <a:rPr lang="en-US" altLang="zh-CN" sz="2800">
                <a:solidFill>
                  <a:schemeClr val="tx2"/>
                </a:solidFill>
                <a:ea typeface="隶书" pitchFamily="49" charset="-122"/>
              </a:rPr>
              <a:t>//</a:t>
            </a:r>
            <a:r>
              <a:rPr lang="zh-CN" altLang="en-US" sz="2800">
                <a:solidFill>
                  <a:schemeClr val="tx2"/>
                </a:solidFill>
                <a:ea typeface="隶书" pitchFamily="49" charset="-122"/>
              </a:rPr>
              <a:t>在</a:t>
            </a:r>
            <a:r>
              <a:rPr lang="en-US" altLang="zh-CN" sz="2800">
                <a:solidFill>
                  <a:schemeClr val="tx2"/>
                </a:solidFill>
                <a:ea typeface="隶书" pitchFamily="49" charset="-122"/>
              </a:rPr>
              <a:t>LA</a:t>
            </a:r>
            <a:r>
              <a:rPr lang="zh-CN" altLang="en-US" sz="2800">
                <a:solidFill>
                  <a:schemeClr val="tx2"/>
                </a:solidFill>
                <a:ea typeface="隶书" pitchFamily="49" charset="-122"/>
              </a:rPr>
              <a:t>中取一元素</a:t>
            </a:r>
          </a:p>
          <a:p>
            <a:pPr eaLnBrk="1" hangingPunct="1">
              <a:lnSpc>
                <a:spcPct val="95000"/>
              </a:lnSpc>
            </a:pPr>
            <a:r>
              <a:rPr lang="zh-CN" altLang="en-US" sz="2800">
                <a:ea typeface="隶书" pitchFamily="49" charset="-122"/>
              </a:rPr>
              <a:t>          </a:t>
            </a:r>
            <a:r>
              <a:rPr lang="en-US" altLang="zh-CN" sz="2800">
                <a:ea typeface="隶书" pitchFamily="49" charset="-122"/>
              </a:rPr>
              <a:t>k = LB.Search(x);        </a:t>
            </a:r>
            <a:r>
              <a:rPr lang="en-US" altLang="zh-CN" sz="2800">
                <a:solidFill>
                  <a:schemeClr val="tx2"/>
                </a:solidFill>
                <a:ea typeface="隶书" pitchFamily="49" charset="-122"/>
              </a:rPr>
              <a:t>//</a:t>
            </a:r>
            <a:r>
              <a:rPr lang="zh-CN" altLang="en-US" sz="2800">
                <a:solidFill>
                  <a:schemeClr val="tx2"/>
                </a:solidFill>
                <a:ea typeface="隶书" pitchFamily="49" charset="-122"/>
              </a:rPr>
              <a:t>在</a:t>
            </a:r>
            <a:r>
              <a:rPr lang="en-US" altLang="zh-CN" sz="2800">
                <a:solidFill>
                  <a:schemeClr val="tx2"/>
                </a:solidFill>
                <a:ea typeface="隶书" pitchFamily="49" charset="-122"/>
              </a:rPr>
              <a:t>LB</a:t>
            </a:r>
            <a:r>
              <a:rPr lang="zh-CN" altLang="en-US" sz="2800">
                <a:solidFill>
                  <a:schemeClr val="tx2"/>
                </a:solidFill>
                <a:ea typeface="隶书" pitchFamily="49" charset="-122"/>
              </a:rPr>
              <a:t>中搜索它</a:t>
            </a:r>
            <a:r>
              <a:rPr lang="zh-CN" altLang="en-US" sz="2800">
                <a:ea typeface="隶书" pitchFamily="49" charset="-122"/>
              </a:rPr>
              <a:t>	</a:t>
            </a:r>
          </a:p>
          <a:p>
            <a:pPr eaLnBrk="1" hangingPunct="1">
              <a:lnSpc>
                <a:spcPct val="95000"/>
              </a:lnSpc>
            </a:pPr>
            <a:r>
              <a:rPr lang="zh-CN" altLang="en-US" sz="2800">
                <a:ea typeface="隶书" pitchFamily="49" charset="-122"/>
              </a:rPr>
              <a:t>	</a:t>
            </a:r>
            <a:r>
              <a:rPr lang="en-US" altLang="zh-CN" sz="2800">
                <a:ea typeface="隶书" pitchFamily="49" charset="-122"/>
              </a:rPr>
              <a:t>if (k == 0) 		      </a:t>
            </a:r>
            <a:r>
              <a:rPr lang="en-US" altLang="zh-CN" sz="2800">
                <a:solidFill>
                  <a:schemeClr val="tx2"/>
                </a:solidFill>
                <a:ea typeface="隶书" pitchFamily="49" charset="-122"/>
              </a:rPr>
              <a:t>//</a:t>
            </a:r>
            <a:r>
              <a:rPr lang="zh-CN" altLang="en-US" sz="2800">
                <a:solidFill>
                  <a:schemeClr val="tx2"/>
                </a:solidFill>
                <a:ea typeface="隶书" pitchFamily="49" charset="-122"/>
              </a:rPr>
              <a:t>若在</a:t>
            </a:r>
            <a:r>
              <a:rPr lang="en-US" altLang="zh-CN" sz="2800">
                <a:solidFill>
                  <a:schemeClr val="tx2"/>
                </a:solidFill>
                <a:ea typeface="隶书" pitchFamily="49" charset="-122"/>
              </a:rPr>
              <a:t>LB</a:t>
            </a:r>
            <a:r>
              <a:rPr lang="zh-CN" altLang="en-US" sz="2800">
                <a:solidFill>
                  <a:schemeClr val="tx2"/>
                </a:solidFill>
                <a:ea typeface="隶书" pitchFamily="49" charset="-122"/>
              </a:rPr>
              <a:t>中未找到</a:t>
            </a:r>
          </a:p>
          <a:p>
            <a:pPr eaLnBrk="1" hangingPunct="1">
              <a:lnSpc>
                <a:spcPct val="95000"/>
              </a:lnSpc>
            </a:pPr>
            <a:r>
              <a:rPr lang="zh-CN" altLang="en-US" sz="2800">
                <a:ea typeface="隶书" pitchFamily="49" charset="-122"/>
              </a:rPr>
              <a:t>              </a:t>
            </a:r>
            <a:r>
              <a:rPr lang="en-US" altLang="zh-CN" sz="2800">
                <a:ea typeface="隶书" pitchFamily="49" charset="-122"/>
              </a:rPr>
              <a:t>{ LA.Remove(i, x);  n1</a:t>
            </a:r>
            <a:r>
              <a:rPr lang="en-US" altLang="zh-CN" sz="2800">
                <a:latin typeface="Courier New" pitchFamily="49" charset="0"/>
                <a:ea typeface="隶书" pitchFamily="49" charset="-122"/>
              </a:rPr>
              <a:t>--</a:t>
            </a:r>
            <a:r>
              <a:rPr lang="en-US" altLang="zh-CN" sz="2800">
                <a:ea typeface="隶书" pitchFamily="49" charset="-122"/>
              </a:rPr>
              <a:t>; }  </a:t>
            </a:r>
            <a:r>
              <a:rPr lang="en-US" altLang="zh-CN" sz="2800">
                <a:solidFill>
                  <a:schemeClr val="tx2"/>
                </a:solidFill>
                <a:ea typeface="隶书" pitchFamily="49" charset="-122"/>
              </a:rPr>
              <a:t>//</a:t>
            </a:r>
            <a:r>
              <a:rPr lang="zh-CN" altLang="en-US" sz="2800">
                <a:solidFill>
                  <a:schemeClr val="tx2"/>
                </a:solidFill>
                <a:ea typeface="隶书" pitchFamily="49" charset="-122"/>
              </a:rPr>
              <a:t>在</a:t>
            </a:r>
            <a:r>
              <a:rPr lang="en-US" altLang="zh-CN" sz="2800">
                <a:solidFill>
                  <a:schemeClr val="tx2"/>
                </a:solidFill>
                <a:ea typeface="隶书" pitchFamily="49" charset="-122"/>
              </a:rPr>
              <a:t>LA</a:t>
            </a:r>
            <a:r>
              <a:rPr lang="zh-CN" altLang="en-US" sz="2800">
                <a:solidFill>
                  <a:schemeClr val="tx2"/>
                </a:solidFill>
                <a:ea typeface="隶书" pitchFamily="49" charset="-122"/>
              </a:rPr>
              <a:t>中删除它</a:t>
            </a:r>
          </a:p>
          <a:p>
            <a:pPr eaLnBrk="1" hangingPunct="1">
              <a:lnSpc>
                <a:spcPct val="95000"/>
              </a:lnSpc>
            </a:pPr>
            <a:r>
              <a:rPr lang="zh-CN" altLang="en-US" sz="2800">
                <a:ea typeface="仿宋_GB2312" pitchFamily="49" charset="-122"/>
              </a:rPr>
              <a:t>	</a:t>
            </a:r>
            <a:r>
              <a:rPr lang="en-US" altLang="zh-CN" sz="2800">
                <a:ea typeface="仿宋_GB2312" pitchFamily="49" charset="-122"/>
              </a:rPr>
              <a:t>else i++;                       </a:t>
            </a:r>
            <a:r>
              <a:rPr lang="en-US" altLang="zh-CN" sz="2800">
                <a:solidFill>
                  <a:srgbClr val="CC0000"/>
                </a:solidFill>
                <a:ea typeface="仿宋_GB2312" pitchFamily="49" charset="-122"/>
              </a:rPr>
              <a:t>//</a:t>
            </a:r>
            <a:r>
              <a:rPr lang="zh-CN" altLang="en-US" sz="2800">
                <a:solidFill>
                  <a:srgbClr val="CC0000"/>
                </a:solidFill>
                <a:ea typeface="隶书" pitchFamily="49" charset="-122"/>
              </a:rPr>
              <a:t>未找到在</a:t>
            </a:r>
            <a:r>
              <a:rPr lang="en-US" altLang="zh-CN" sz="2800">
                <a:solidFill>
                  <a:srgbClr val="CC0000"/>
                </a:solidFill>
                <a:ea typeface="仿宋_GB2312" pitchFamily="49" charset="-122"/>
              </a:rPr>
              <a:t>A</a:t>
            </a:r>
            <a:r>
              <a:rPr lang="zh-CN" altLang="en-US" sz="2800">
                <a:solidFill>
                  <a:srgbClr val="CC0000"/>
                </a:solidFill>
                <a:ea typeface="隶书" pitchFamily="49" charset="-122"/>
              </a:rPr>
              <a:t>中删除它</a:t>
            </a:r>
          </a:p>
          <a:p>
            <a:pPr eaLnBrk="1" hangingPunct="1">
              <a:lnSpc>
                <a:spcPct val="95000"/>
              </a:lnSpc>
            </a:pPr>
            <a:r>
              <a:rPr lang="zh-CN" altLang="en-US" sz="2800">
                <a:ea typeface="隶书" pitchFamily="49" charset="-122"/>
              </a:rPr>
              <a:t> </a:t>
            </a:r>
            <a:r>
              <a:rPr lang="zh-CN" altLang="en-US" sz="2800">
                <a:ea typeface="仿宋_GB2312" pitchFamily="49" charset="-122"/>
              </a:rPr>
              <a:t>    </a:t>
            </a:r>
            <a:r>
              <a:rPr lang="en-US" altLang="zh-CN" sz="2800">
                <a:ea typeface="仿宋_GB2312" pitchFamily="49" charset="-122"/>
              </a:rPr>
              <a:t>}</a:t>
            </a:r>
          </a:p>
          <a:p>
            <a:pPr eaLnBrk="1" hangingPunct="1">
              <a:lnSpc>
                <a:spcPct val="95000"/>
              </a:lnSpc>
            </a:pPr>
            <a:r>
              <a:rPr lang="en-US" altLang="zh-CN" sz="2800">
                <a:ea typeface="仿宋_GB2312" pitchFamily="49" charset="-122"/>
              </a:rPr>
              <a:t> }</a:t>
            </a:r>
          </a:p>
        </p:txBody>
      </p:sp>
      <p:sp>
        <p:nvSpPr>
          <p:cNvPr id="31748" name="Rectangle 3"/>
          <p:cNvSpPr>
            <a:spLocks noChangeArrowheads="1"/>
          </p:cNvSpPr>
          <p:nvPr/>
        </p:nvSpPr>
        <p:spPr bwMode="auto">
          <a:xfrm>
            <a:off x="1260475" y="573088"/>
            <a:ext cx="6594475"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600" u="sng">
                <a:solidFill>
                  <a:schemeClr val="tx2"/>
                </a:solidFill>
                <a:ea typeface="华文新魏" pitchFamily="2" charset="-122"/>
              </a:rPr>
              <a:t>顺序表的应用：</a:t>
            </a:r>
            <a:r>
              <a:rPr lang="zh-CN" altLang="en-US" sz="3600">
                <a:solidFill>
                  <a:srgbClr val="000099"/>
                </a:solidFill>
                <a:ea typeface="隶书" pitchFamily="49" charset="-122"/>
              </a:rPr>
              <a:t>集合的“交”运算</a:t>
            </a:r>
            <a:endParaRPr lang="zh-CN" altLang="en-US" sz="4000">
              <a:solidFill>
                <a:srgbClr val="000099"/>
              </a:solidFill>
              <a:ea typeface="楷体_GB2312" pitchFamily="49" charset="-122"/>
            </a:endParaRPr>
          </a:p>
        </p:txBody>
      </p:sp>
      <p:sp>
        <p:nvSpPr>
          <p:cNvPr id="31749" name="AutoShape 4">
            <a:hlinkClick r:id="rId2" action="ppaction://hlinksldjump" highlightClick="1"/>
          </p:cNvPr>
          <p:cNvSpPr>
            <a:spLocks noChangeArrowheads="1"/>
          </p:cNvSpPr>
          <p:nvPr/>
        </p:nvSpPr>
        <p:spPr bwMode="auto">
          <a:xfrm>
            <a:off x="8045450" y="6243638"/>
            <a:ext cx="606425" cy="390525"/>
          </a:xfrm>
          <a:prstGeom prst="actionButtonBackPrevious">
            <a:avLst/>
          </a:prstGeom>
          <a:solidFill>
            <a:srgbClr val="C0C0C0"/>
          </a:solidFill>
          <a:ln w="0">
            <a:solidFill>
              <a:schemeClr val="bg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Tree>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8EC31D59-D849-4F4F-840C-3403F6F2C6AA}" type="slidenum">
              <a:rPr lang="en-US" altLang="zh-CN" sz="1400" smtClean="0"/>
              <a:pPr algn="ctr" eaLnBrk="1" hangingPunct="1"/>
              <a:t>55</a:t>
            </a:fld>
            <a:endParaRPr lang="en-US" altLang="zh-CN" sz="1400" smtClean="0"/>
          </a:p>
        </p:txBody>
      </p:sp>
      <p:sp>
        <p:nvSpPr>
          <p:cNvPr id="32771" name="Rectangle 3"/>
          <p:cNvSpPr>
            <a:spLocks noGrp="1" noChangeArrowheads="1"/>
          </p:cNvSpPr>
          <p:nvPr>
            <p:ph type="body" idx="1"/>
          </p:nvPr>
        </p:nvSpPr>
        <p:spPr>
          <a:xfrm>
            <a:off x="622300" y="1320800"/>
            <a:ext cx="8382000" cy="5105400"/>
          </a:xfrm>
        </p:spPr>
        <p:txBody>
          <a:bodyPr/>
          <a:lstStyle/>
          <a:p>
            <a:pPr eaLnBrk="1" hangingPunct="1">
              <a:spcBef>
                <a:spcPct val="15000"/>
              </a:spcBef>
              <a:buClr>
                <a:srgbClr val="800080"/>
              </a:buClr>
              <a:buSzPct val="55000"/>
            </a:pPr>
            <a:r>
              <a:rPr lang="zh-CN" altLang="en-US" sz="3000" b="1" smtClean="0">
                <a:ea typeface="仿宋_GB2312" pitchFamily="49" charset="-122"/>
              </a:rPr>
              <a:t>特点</a:t>
            </a:r>
          </a:p>
          <a:p>
            <a:pPr lvl="1" eaLnBrk="1" hangingPunct="1">
              <a:spcBef>
                <a:spcPct val="0"/>
              </a:spcBef>
              <a:buClr>
                <a:srgbClr val="008000"/>
              </a:buClr>
              <a:buSzPct val="50000"/>
              <a:buFont typeface="Wingdings" pitchFamily="2" charset="2"/>
              <a:buChar char="u"/>
            </a:pPr>
            <a:r>
              <a:rPr lang="zh-CN" altLang="en-US" sz="3000" b="1" smtClean="0">
                <a:ea typeface="仿宋_GB2312" pitchFamily="49" charset="-122"/>
              </a:rPr>
              <a:t> 每个元素</a:t>
            </a:r>
            <a:r>
              <a:rPr lang="en-US" altLang="zh-CN" sz="3000" b="1" smtClean="0">
                <a:ea typeface="仿宋_GB2312" pitchFamily="49" charset="-122"/>
              </a:rPr>
              <a:t>(</a:t>
            </a:r>
            <a:r>
              <a:rPr lang="zh-CN" altLang="en-US" sz="3000" b="1" smtClean="0">
                <a:ea typeface="仿宋_GB2312" pitchFamily="49" charset="-122"/>
              </a:rPr>
              <a:t>表项</a:t>
            </a:r>
            <a:r>
              <a:rPr lang="en-US" altLang="zh-CN" sz="3000" b="1" smtClean="0">
                <a:ea typeface="仿宋_GB2312" pitchFamily="49" charset="-122"/>
              </a:rPr>
              <a:t>)</a:t>
            </a:r>
            <a:r>
              <a:rPr lang="zh-CN" altLang="en-US" sz="3000" b="1" smtClean="0">
                <a:ea typeface="仿宋_GB2312" pitchFamily="49" charset="-122"/>
              </a:rPr>
              <a:t>由结点</a:t>
            </a:r>
            <a:r>
              <a:rPr lang="en-US" altLang="zh-CN" sz="3000" b="1" smtClean="0">
                <a:ea typeface="仿宋_GB2312" pitchFamily="49" charset="-122"/>
              </a:rPr>
              <a:t>(</a:t>
            </a:r>
            <a:r>
              <a:rPr lang="en-US" altLang="zh-CN" sz="3000" b="1" i="1" smtClean="0">
                <a:ea typeface="仿宋_GB2312" pitchFamily="49" charset="-122"/>
              </a:rPr>
              <a:t>Node</a:t>
            </a:r>
            <a:r>
              <a:rPr lang="en-US" altLang="zh-CN" sz="3000" b="1" smtClean="0">
                <a:ea typeface="仿宋_GB2312" pitchFamily="49" charset="-122"/>
              </a:rPr>
              <a:t>)</a:t>
            </a:r>
            <a:r>
              <a:rPr lang="zh-CN" altLang="en-US" sz="3000" b="1" smtClean="0">
                <a:ea typeface="仿宋_GB2312" pitchFamily="49" charset="-122"/>
              </a:rPr>
              <a:t>构成。</a:t>
            </a:r>
          </a:p>
          <a:p>
            <a:pPr eaLnBrk="1" hangingPunct="1">
              <a:spcBef>
                <a:spcPct val="0"/>
              </a:spcBef>
              <a:buClr>
                <a:srgbClr val="008000"/>
              </a:buClr>
              <a:buSzPct val="50000"/>
              <a:buFont typeface="Wingdings" pitchFamily="2" charset="2"/>
              <a:buChar char="u"/>
            </a:pPr>
            <a:endParaRPr lang="zh-CN" altLang="en-US" sz="3000" smtClean="0">
              <a:ea typeface="仿宋_GB2312" pitchFamily="49" charset="-122"/>
            </a:endParaRPr>
          </a:p>
          <a:p>
            <a:pPr eaLnBrk="1" hangingPunct="1">
              <a:spcBef>
                <a:spcPct val="0"/>
              </a:spcBef>
              <a:buClr>
                <a:srgbClr val="008000"/>
              </a:buClr>
              <a:buSzPct val="50000"/>
              <a:buFont typeface="Wingdings" pitchFamily="2" charset="2"/>
              <a:buChar char="u"/>
            </a:pPr>
            <a:endParaRPr lang="zh-CN" altLang="en-US" sz="3000" smtClean="0">
              <a:ea typeface="仿宋_GB2312" pitchFamily="49" charset="-122"/>
            </a:endParaRPr>
          </a:p>
          <a:p>
            <a:pPr lvl="1" eaLnBrk="1" hangingPunct="1">
              <a:spcBef>
                <a:spcPct val="0"/>
              </a:spcBef>
              <a:buClr>
                <a:srgbClr val="008000"/>
              </a:buClr>
              <a:buSzPct val="50000"/>
              <a:buFont typeface="Wingdings" pitchFamily="2" charset="2"/>
              <a:buChar char="u"/>
            </a:pPr>
            <a:r>
              <a:rPr lang="zh-CN" altLang="en-US" sz="3000" b="1" smtClean="0">
                <a:ea typeface="仿宋_GB2312" pitchFamily="49" charset="-122"/>
              </a:rPr>
              <a:t> 线性结构</a:t>
            </a:r>
            <a:r>
              <a:rPr lang="zh-CN" altLang="en-US" sz="3000" smtClean="0">
                <a:ea typeface="仿宋_GB2312" pitchFamily="49" charset="-122"/>
              </a:rPr>
              <a:t/>
            </a:r>
            <a:br>
              <a:rPr lang="zh-CN" altLang="en-US" sz="3000" smtClean="0">
                <a:ea typeface="仿宋_GB2312" pitchFamily="49" charset="-122"/>
              </a:rPr>
            </a:br>
            <a:r>
              <a:rPr lang="zh-CN" altLang="en-US" sz="3000" smtClean="0">
                <a:ea typeface="仿宋_GB2312" pitchFamily="49" charset="-122"/>
              </a:rPr>
              <a:t/>
            </a:r>
            <a:br>
              <a:rPr lang="zh-CN" altLang="en-US" sz="3000" smtClean="0">
                <a:ea typeface="仿宋_GB2312" pitchFamily="49" charset="-122"/>
              </a:rPr>
            </a:br>
            <a:endParaRPr lang="zh-CN" altLang="en-US" sz="3000" smtClean="0">
              <a:ea typeface="仿宋_GB2312" pitchFamily="49" charset="-122"/>
            </a:endParaRPr>
          </a:p>
          <a:p>
            <a:pPr lvl="1" eaLnBrk="1" hangingPunct="1">
              <a:spcBef>
                <a:spcPct val="0"/>
              </a:spcBef>
              <a:buClr>
                <a:srgbClr val="008000"/>
              </a:buClr>
              <a:buSzPct val="50000"/>
              <a:buFont typeface="Wingdings" pitchFamily="2" charset="2"/>
              <a:buChar char="u"/>
            </a:pPr>
            <a:r>
              <a:rPr lang="zh-CN" altLang="en-US" sz="3000" b="1" smtClean="0">
                <a:ea typeface="仿宋_GB2312" pitchFamily="49" charset="-122"/>
              </a:rPr>
              <a:t>结点之间可以连续，可以不连续存储</a:t>
            </a:r>
          </a:p>
          <a:p>
            <a:pPr lvl="1" eaLnBrk="1" hangingPunct="1">
              <a:spcBef>
                <a:spcPct val="0"/>
              </a:spcBef>
              <a:buClr>
                <a:srgbClr val="008000"/>
              </a:buClr>
              <a:buSzPct val="50000"/>
              <a:buFont typeface="Wingdings" pitchFamily="2" charset="2"/>
              <a:buChar char="u"/>
            </a:pPr>
            <a:r>
              <a:rPr lang="zh-CN" altLang="en-US" sz="3000" b="1" smtClean="0">
                <a:ea typeface="仿宋_GB2312" pitchFamily="49" charset="-122"/>
              </a:rPr>
              <a:t>结点的逻辑顺序与物理顺序可以不一致</a:t>
            </a:r>
          </a:p>
          <a:p>
            <a:pPr lvl="1" eaLnBrk="1" hangingPunct="1">
              <a:spcBef>
                <a:spcPct val="0"/>
              </a:spcBef>
              <a:buClr>
                <a:srgbClr val="008000"/>
              </a:buClr>
              <a:buSzPct val="50000"/>
              <a:buFont typeface="Wingdings" pitchFamily="2" charset="2"/>
              <a:buChar char="u"/>
            </a:pPr>
            <a:r>
              <a:rPr lang="zh-CN" altLang="en-US" sz="3000" b="1" smtClean="0">
                <a:ea typeface="仿宋_GB2312" pitchFamily="49" charset="-122"/>
              </a:rPr>
              <a:t>表可扩充</a:t>
            </a:r>
          </a:p>
        </p:txBody>
      </p:sp>
      <p:sp>
        <p:nvSpPr>
          <p:cNvPr id="32772" name="Rectangle 2"/>
          <p:cNvSpPr>
            <a:spLocks noGrp="1" noChangeArrowheads="1"/>
          </p:cNvSpPr>
          <p:nvPr>
            <p:ph type="title"/>
          </p:nvPr>
        </p:nvSpPr>
        <p:spPr>
          <a:xfrm>
            <a:off x="1371600" y="381000"/>
            <a:ext cx="6553200" cy="1022350"/>
          </a:xfrm>
        </p:spPr>
        <p:txBody>
          <a:bodyPr/>
          <a:lstStyle/>
          <a:p>
            <a:pPr eaLnBrk="1" hangingPunct="1"/>
            <a:r>
              <a:rPr lang="zh-CN" altLang="en-US" sz="4000" b="1" smtClean="0">
                <a:solidFill>
                  <a:srgbClr val="CC0000"/>
                </a:solidFill>
                <a:latin typeface="华文新魏" pitchFamily="2" charset="-122"/>
                <a:ea typeface="华文新魏" pitchFamily="2" charset="-122"/>
              </a:rPr>
              <a:t>单链表 </a:t>
            </a:r>
            <a:r>
              <a:rPr lang="en-US" altLang="zh-CN" sz="4000" b="1" smtClean="0">
                <a:solidFill>
                  <a:srgbClr val="CC0000"/>
                </a:solidFill>
                <a:latin typeface="华文新魏" pitchFamily="2" charset="-122"/>
                <a:ea typeface="华文新魏" pitchFamily="2" charset="-122"/>
              </a:rPr>
              <a:t>(Singly Linked List)</a:t>
            </a:r>
            <a:endParaRPr lang="en-US" altLang="zh-CN" smtClean="0">
              <a:solidFill>
                <a:srgbClr val="CC0000"/>
              </a:solidFill>
              <a:latin typeface="华文新魏" pitchFamily="2" charset="-122"/>
              <a:ea typeface="华文新魏" pitchFamily="2" charset="-122"/>
            </a:endParaRPr>
          </a:p>
        </p:txBody>
      </p:sp>
      <p:grpSp>
        <p:nvGrpSpPr>
          <p:cNvPr id="32773" name="Group 31"/>
          <p:cNvGrpSpPr>
            <a:grpSpLocks/>
          </p:cNvGrpSpPr>
          <p:nvPr/>
        </p:nvGrpSpPr>
        <p:grpSpPr bwMode="auto">
          <a:xfrm>
            <a:off x="2438400" y="2455863"/>
            <a:ext cx="2895600" cy="584200"/>
            <a:chOff x="1536" y="1547"/>
            <a:chExt cx="1824" cy="368"/>
          </a:xfrm>
        </p:grpSpPr>
        <p:sp>
          <p:nvSpPr>
            <p:cNvPr id="32797" name="Rectangle 5"/>
            <p:cNvSpPr>
              <a:spLocks noChangeArrowheads="1"/>
            </p:cNvSpPr>
            <p:nvPr/>
          </p:nvSpPr>
          <p:spPr bwMode="auto">
            <a:xfrm>
              <a:off x="1536" y="1570"/>
              <a:ext cx="1824" cy="345"/>
            </a:xfrm>
            <a:prstGeom prst="rect">
              <a:avLst/>
            </a:prstGeom>
            <a:solidFill>
              <a:srgbClr val="FFFFCC"/>
            </a:solidFill>
            <a:ln w="28575">
              <a:solidFill>
                <a:srgbClr val="00800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98" name="Text Box 6"/>
            <p:cNvSpPr txBox="1">
              <a:spLocks noChangeArrowheads="1"/>
            </p:cNvSpPr>
            <p:nvPr/>
          </p:nvSpPr>
          <p:spPr bwMode="auto">
            <a:xfrm>
              <a:off x="1692" y="1547"/>
              <a:ext cx="14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t>data       link</a:t>
              </a:r>
            </a:p>
          </p:txBody>
        </p:sp>
        <p:sp>
          <p:nvSpPr>
            <p:cNvPr id="32799" name="Line 7"/>
            <p:cNvSpPr>
              <a:spLocks noChangeShapeType="1"/>
            </p:cNvSpPr>
            <p:nvPr/>
          </p:nvSpPr>
          <p:spPr bwMode="auto">
            <a:xfrm flipH="1">
              <a:off x="2448" y="1570"/>
              <a:ext cx="1" cy="345"/>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74" name="Group 32"/>
          <p:cNvGrpSpPr>
            <a:grpSpLocks/>
          </p:cNvGrpSpPr>
          <p:nvPr/>
        </p:nvGrpSpPr>
        <p:grpSpPr bwMode="auto">
          <a:xfrm>
            <a:off x="1316038" y="3814763"/>
            <a:ext cx="6832600" cy="655637"/>
            <a:chOff x="829" y="2403"/>
            <a:chExt cx="4304" cy="413"/>
          </a:xfrm>
        </p:grpSpPr>
        <p:sp>
          <p:nvSpPr>
            <p:cNvPr id="32775" name="Rectangle 9"/>
            <p:cNvSpPr>
              <a:spLocks noChangeArrowheads="1"/>
            </p:cNvSpPr>
            <p:nvPr/>
          </p:nvSpPr>
          <p:spPr bwMode="auto">
            <a:xfrm>
              <a:off x="164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76" name="Line 10"/>
            <p:cNvSpPr>
              <a:spLocks noChangeShapeType="1"/>
            </p:cNvSpPr>
            <p:nvPr/>
          </p:nvSpPr>
          <p:spPr bwMode="auto">
            <a:xfrm>
              <a:off x="197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7" name="Line 11"/>
            <p:cNvSpPr>
              <a:spLocks noChangeShapeType="1"/>
            </p:cNvSpPr>
            <p:nvPr/>
          </p:nvSpPr>
          <p:spPr bwMode="auto">
            <a:xfrm>
              <a:off x="135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8" name="Rectangle 12"/>
            <p:cNvSpPr>
              <a:spLocks noChangeArrowheads="1"/>
            </p:cNvSpPr>
            <p:nvPr/>
          </p:nvSpPr>
          <p:spPr bwMode="auto">
            <a:xfrm>
              <a:off x="236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79" name="Line 13"/>
            <p:cNvSpPr>
              <a:spLocks noChangeShapeType="1"/>
            </p:cNvSpPr>
            <p:nvPr/>
          </p:nvSpPr>
          <p:spPr bwMode="auto">
            <a:xfrm>
              <a:off x="269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0" name="Line 14"/>
            <p:cNvSpPr>
              <a:spLocks noChangeShapeType="1"/>
            </p:cNvSpPr>
            <p:nvPr/>
          </p:nvSpPr>
          <p:spPr bwMode="auto">
            <a:xfrm>
              <a:off x="207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1" name="Rectangle 15"/>
            <p:cNvSpPr>
              <a:spLocks noChangeArrowheads="1"/>
            </p:cNvSpPr>
            <p:nvPr/>
          </p:nvSpPr>
          <p:spPr bwMode="auto">
            <a:xfrm>
              <a:off x="308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82" name="Line 16"/>
            <p:cNvSpPr>
              <a:spLocks noChangeShapeType="1"/>
            </p:cNvSpPr>
            <p:nvPr/>
          </p:nvSpPr>
          <p:spPr bwMode="auto">
            <a:xfrm>
              <a:off x="341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3" name="Line 17"/>
            <p:cNvSpPr>
              <a:spLocks noChangeShapeType="1"/>
            </p:cNvSpPr>
            <p:nvPr/>
          </p:nvSpPr>
          <p:spPr bwMode="auto">
            <a:xfrm>
              <a:off x="279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4" name="Rectangle 18"/>
            <p:cNvSpPr>
              <a:spLocks noChangeArrowheads="1"/>
            </p:cNvSpPr>
            <p:nvPr/>
          </p:nvSpPr>
          <p:spPr bwMode="auto">
            <a:xfrm>
              <a:off x="3800"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85" name="Line 19"/>
            <p:cNvSpPr>
              <a:spLocks noChangeShapeType="1"/>
            </p:cNvSpPr>
            <p:nvPr/>
          </p:nvSpPr>
          <p:spPr bwMode="auto">
            <a:xfrm>
              <a:off x="4136" y="2451"/>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Line 20"/>
            <p:cNvSpPr>
              <a:spLocks noChangeShapeType="1"/>
            </p:cNvSpPr>
            <p:nvPr/>
          </p:nvSpPr>
          <p:spPr bwMode="auto">
            <a:xfrm>
              <a:off x="3512" y="2643"/>
              <a:ext cx="288" cy="0"/>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7" name="Rectangle 21"/>
            <p:cNvSpPr>
              <a:spLocks noChangeArrowheads="1"/>
            </p:cNvSpPr>
            <p:nvPr/>
          </p:nvSpPr>
          <p:spPr bwMode="auto">
            <a:xfrm>
              <a:off x="4568" y="2451"/>
              <a:ext cx="528" cy="336"/>
            </a:xfrm>
            <a:prstGeom prst="rect">
              <a:avLst/>
            </a:prstGeom>
            <a:solidFill>
              <a:srgbClr val="FFFFCC"/>
            </a:solidFill>
            <a:ln w="9525">
              <a:solidFill>
                <a:schemeClr val="accent2"/>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2788" name="Line 22"/>
            <p:cNvSpPr>
              <a:spLocks noChangeShapeType="1"/>
            </p:cNvSpPr>
            <p:nvPr/>
          </p:nvSpPr>
          <p:spPr bwMode="auto">
            <a:xfrm>
              <a:off x="4856" y="2451"/>
              <a:ext cx="1"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9" name="Line 23"/>
            <p:cNvSpPr>
              <a:spLocks noChangeShapeType="1"/>
            </p:cNvSpPr>
            <p:nvPr/>
          </p:nvSpPr>
          <p:spPr bwMode="auto">
            <a:xfrm>
              <a:off x="4232" y="2643"/>
              <a:ext cx="314" cy="1"/>
            </a:xfrm>
            <a:prstGeom prst="line">
              <a:avLst/>
            </a:prstGeom>
            <a:noFill/>
            <a:ln w="38100">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Text Box 24"/>
            <p:cNvSpPr txBox="1">
              <a:spLocks noChangeArrowheads="1"/>
            </p:cNvSpPr>
            <p:nvPr/>
          </p:nvSpPr>
          <p:spPr bwMode="auto">
            <a:xfrm>
              <a:off x="1640"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1</a:t>
              </a:r>
              <a:endParaRPr lang="en-US" altLang="zh-CN"/>
            </a:p>
          </p:txBody>
        </p:sp>
        <p:sp>
          <p:nvSpPr>
            <p:cNvPr id="32791" name="Text Box 25"/>
            <p:cNvSpPr txBox="1">
              <a:spLocks noChangeArrowheads="1"/>
            </p:cNvSpPr>
            <p:nvPr/>
          </p:nvSpPr>
          <p:spPr bwMode="auto">
            <a:xfrm>
              <a:off x="236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2</a:t>
              </a:r>
              <a:endParaRPr lang="en-US" altLang="zh-CN"/>
            </a:p>
          </p:txBody>
        </p:sp>
        <p:sp>
          <p:nvSpPr>
            <p:cNvPr id="32792" name="Text Box 26"/>
            <p:cNvSpPr txBox="1">
              <a:spLocks noChangeArrowheads="1"/>
            </p:cNvSpPr>
            <p:nvPr/>
          </p:nvSpPr>
          <p:spPr bwMode="auto">
            <a:xfrm>
              <a:off x="308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3</a:t>
              </a:r>
              <a:endParaRPr lang="en-US" altLang="zh-CN"/>
            </a:p>
          </p:txBody>
        </p:sp>
        <p:sp>
          <p:nvSpPr>
            <p:cNvPr id="32793" name="Text Box 27"/>
            <p:cNvSpPr txBox="1">
              <a:spLocks noChangeArrowheads="1"/>
            </p:cNvSpPr>
            <p:nvPr/>
          </p:nvSpPr>
          <p:spPr bwMode="auto">
            <a:xfrm>
              <a:off x="380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4</a:t>
              </a:r>
              <a:endParaRPr lang="en-US" altLang="zh-CN"/>
            </a:p>
          </p:txBody>
        </p:sp>
        <p:sp>
          <p:nvSpPr>
            <p:cNvPr id="32794" name="Text Box 28"/>
            <p:cNvSpPr txBox="1">
              <a:spLocks noChangeArrowheads="1"/>
            </p:cNvSpPr>
            <p:nvPr/>
          </p:nvSpPr>
          <p:spPr bwMode="auto">
            <a:xfrm>
              <a:off x="4568" y="2403"/>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rgbClr val="FF5050"/>
                  </a:solidFill>
                </a:rPr>
                <a:t>a</a:t>
              </a:r>
              <a:r>
                <a:rPr lang="en-US" altLang="zh-CN" sz="3200" baseline="-25000">
                  <a:solidFill>
                    <a:srgbClr val="FF5050"/>
                  </a:solidFill>
                </a:rPr>
                <a:t>5</a:t>
              </a:r>
              <a:endParaRPr lang="en-US" altLang="zh-CN"/>
            </a:p>
          </p:txBody>
        </p:sp>
        <p:sp>
          <p:nvSpPr>
            <p:cNvPr id="32795" name="Text Box 29"/>
            <p:cNvSpPr txBox="1">
              <a:spLocks noChangeArrowheads="1"/>
            </p:cNvSpPr>
            <p:nvPr/>
          </p:nvSpPr>
          <p:spPr bwMode="auto">
            <a:xfrm>
              <a:off x="4824" y="2479"/>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chemeClr val="accent2"/>
                  </a:solidFill>
                  <a:cs typeface="Times New Roman" charset="0"/>
                  <a:sym typeface="Symbol" pitchFamily="18" charset="2"/>
                </a:rPr>
                <a:t>Λ</a:t>
              </a:r>
              <a:endParaRPr lang="en-US" altLang="zh-CN"/>
            </a:p>
          </p:txBody>
        </p:sp>
        <p:sp>
          <p:nvSpPr>
            <p:cNvPr id="32796" name="Text Box 30"/>
            <p:cNvSpPr txBox="1">
              <a:spLocks noChangeArrowheads="1"/>
            </p:cNvSpPr>
            <p:nvPr/>
          </p:nvSpPr>
          <p:spPr bwMode="auto">
            <a:xfrm>
              <a:off x="829" y="2451"/>
              <a:ext cx="5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CC3300"/>
                  </a:solidFill>
                </a:rPr>
                <a:t>first</a:t>
              </a:r>
              <a:endParaRPr lang="en-US" altLang="zh-CN"/>
            </a:p>
          </p:txBody>
        </p:sp>
      </p:grpSp>
    </p:spTree>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D79B723E-374B-43D1-9363-D47D073FCF9E}" type="slidenum">
              <a:rPr lang="en-US" altLang="zh-CN" sz="1400" smtClean="0"/>
              <a:pPr algn="ctr" eaLnBrk="1" hangingPunct="1"/>
              <a:t>56</a:t>
            </a:fld>
            <a:endParaRPr lang="en-US" altLang="zh-CN" sz="1400" smtClean="0"/>
          </a:p>
        </p:txBody>
      </p:sp>
      <p:sp>
        <p:nvSpPr>
          <p:cNvPr id="33795" name="Text Box 2"/>
          <p:cNvSpPr txBox="1">
            <a:spLocks noChangeArrowheads="1"/>
          </p:cNvSpPr>
          <p:nvPr/>
        </p:nvSpPr>
        <p:spPr bwMode="auto">
          <a:xfrm>
            <a:off x="2225675" y="704850"/>
            <a:ext cx="42894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4000">
                <a:solidFill>
                  <a:schemeClr val="tx2"/>
                </a:solidFill>
                <a:ea typeface="华文新魏" pitchFamily="2" charset="-122"/>
              </a:rPr>
              <a:t>单链表的存储映像</a:t>
            </a:r>
            <a:endParaRPr lang="zh-CN" altLang="en-US" sz="3000">
              <a:solidFill>
                <a:schemeClr val="tx2"/>
              </a:solidFill>
              <a:ea typeface="华文新魏" pitchFamily="2" charset="-122"/>
            </a:endParaRPr>
          </a:p>
        </p:txBody>
      </p:sp>
      <p:sp>
        <p:nvSpPr>
          <p:cNvPr id="33796" name="Rectangle 3"/>
          <p:cNvSpPr>
            <a:spLocks noChangeArrowheads="1"/>
          </p:cNvSpPr>
          <p:nvPr/>
        </p:nvSpPr>
        <p:spPr bwMode="auto">
          <a:xfrm>
            <a:off x="838200" y="1676400"/>
            <a:ext cx="7543800" cy="609600"/>
          </a:xfrm>
          <a:prstGeom prst="rect">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3797" name="Line 4"/>
          <p:cNvSpPr>
            <a:spLocks noChangeShapeType="1"/>
          </p:cNvSpPr>
          <p:nvPr/>
        </p:nvSpPr>
        <p:spPr bwMode="auto">
          <a:xfrm flipV="1">
            <a:off x="914400" y="2438400"/>
            <a:ext cx="0" cy="3810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8" name="Text Box 5"/>
          <p:cNvSpPr txBox="1">
            <a:spLocks noChangeArrowheads="1"/>
          </p:cNvSpPr>
          <p:nvPr/>
        </p:nvSpPr>
        <p:spPr bwMode="auto">
          <a:xfrm>
            <a:off x="738188" y="2743200"/>
            <a:ext cx="862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CC3300"/>
                </a:solidFill>
              </a:rPr>
              <a:t>free</a:t>
            </a:r>
            <a:endParaRPr lang="en-US" altLang="zh-CN"/>
          </a:p>
        </p:txBody>
      </p:sp>
      <p:sp>
        <p:nvSpPr>
          <p:cNvPr id="33799" name="Text Box 6"/>
          <p:cNvSpPr txBox="1">
            <a:spLocks noChangeArrowheads="1"/>
          </p:cNvSpPr>
          <p:nvPr/>
        </p:nvSpPr>
        <p:spPr bwMode="auto">
          <a:xfrm>
            <a:off x="2622550" y="2468563"/>
            <a:ext cx="3951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ea typeface="仿宋_GB2312" pitchFamily="49" charset="-122"/>
              </a:rPr>
              <a:t>(a) </a:t>
            </a:r>
            <a:r>
              <a:rPr lang="zh-CN" altLang="zh-CN" sz="3200">
                <a:ea typeface="隶书" pitchFamily="49" charset="-122"/>
              </a:rPr>
              <a:t>可利用存储空间</a:t>
            </a:r>
            <a:endParaRPr lang="zh-CN" altLang="en-US"/>
          </a:p>
        </p:txBody>
      </p:sp>
      <p:sp>
        <p:nvSpPr>
          <p:cNvPr id="33800" name="Rectangle 7"/>
          <p:cNvSpPr>
            <a:spLocks noChangeArrowheads="1"/>
          </p:cNvSpPr>
          <p:nvPr/>
        </p:nvSpPr>
        <p:spPr bwMode="auto">
          <a:xfrm>
            <a:off x="838200" y="3352800"/>
            <a:ext cx="7543800" cy="609600"/>
          </a:xfrm>
          <a:prstGeom prst="rect">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3801" name="Rectangle 8"/>
          <p:cNvSpPr>
            <a:spLocks noChangeArrowheads="1"/>
          </p:cNvSpPr>
          <p:nvPr/>
        </p:nvSpPr>
        <p:spPr bwMode="auto">
          <a:xfrm>
            <a:off x="1524000" y="3352800"/>
            <a:ext cx="685800" cy="609600"/>
          </a:xfrm>
          <a:prstGeom prst="rect">
            <a:avLst/>
          </a:prstGeom>
          <a:solidFill>
            <a:srgbClr val="FFFFCC"/>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3802" name="Rectangle 9"/>
          <p:cNvSpPr>
            <a:spLocks noChangeArrowheads="1"/>
          </p:cNvSpPr>
          <p:nvPr/>
        </p:nvSpPr>
        <p:spPr bwMode="auto">
          <a:xfrm>
            <a:off x="5867400" y="3352800"/>
            <a:ext cx="685800" cy="609600"/>
          </a:xfrm>
          <a:prstGeom prst="rect">
            <a:avLst/>
          </a:prstGeom>
          <a:solidFill>
            <a:srgbClr val="FFFFCC"/>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3803" name="Rectangle 10"/>
          <p:cNvSpPr>
            <a:spLocks noChangeArrowheads="1"/>
          </p:cNvSpPr>
          <p:nvPr/>
        </p:nvSpPr>
        <p:spPr bwMode="auto">
          <a:xfrm>
            <a:off x="4572000" y="3352800"/>
            <a:ext cx="685800" cy="609600"/>
          </a:xfrm>
          <a:prstGeom prst="rect">
            <a:avLst/>
          </a:prstGeom>
          <a:solidFill>
            <a:srgbClr val="FFFFCC"/>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3804" name="Rectangle 11"/>
          <p:cNvSpPr>
            <a:spLocks noChangeArrowheads="1"/>
          </p:cNvSpPr>
          <p:nvPr/>
        </p:nvSpPr>
        <p:spPr bwMode="auto">
          <a:xfrm>
            <a:off x="2819400" y="3352800"/>
            <a:ext cx="685800" cy="609600"/>
          </a:xfrm>
          <a:prstGeom prst="rect">
            <a:avLst/>
          </a:prstGeom>
          <a:solidFill>
            <a:srgbClr val="FFFFCC"/>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3805" name="Line 12"/>
          <p:cNvSpPr>
            <a:spLocks noChangeShapeType="1"/>
          </p:cNvSpPr>
          <p:nvPr/>
        </p:nvSpPr>
        <p:spPr bwMode="auto">
          <a:xfrm>
            <a:off x="1981200" y="3352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6" name="Text Box 13"/>
          <p:cNvSpPr txBox="1">
            <a:spLocks noChangeArrowheads="1"/>
          </p:cNvSpPr>
          <p:nvPr/>
        </p:nvSpPr>
        <p:spPr bwMode="auto">
          <a:xfrm>
            <a:off x="1524000" y="3324225"/>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i="1">
                <a:solidFill>
                  <a:srgbClr val="FF5050"/>
                </a:solidFill>
              </a:rPr>
              <a:t>a</a:t>
            </a:r>
            <a:r>
              <a:rPr lang="en-US" altLang="zh-CN" sz="2800" baseline="-25000">
                <a:solidFill>
                  <a:srgbClr val="FF5050"/>
                </a:solidFill>
              </a:rPr>
              <a:t>0</a:t>
            </a:r>
            <a:endParaRPr lang="en-US" altLang="zh-CN"/>
          </a:p>
        </p:txBody>
      </p:sp>
      <p:sp>
        <p:nvSpPr>
          <p:cNvPr id="33807" name="Text Box 14"/>
          <p:cNvSpPr txBox="1">
            <a:spLocks noChangeArrowheads="1"/>
          </p:cNvSpPr>
          <p:nvPr/>
        </p:nvSpPr>
        <p:spPr bwMode="auto">
          <a:xfrm>
            <a:off x="2819400" y="33528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i="1">
                <a:solidFill>
                  <a:srgbClr val="FF5050"/>
                </a:solidFill>
              </a:rPr>
              <a:t>a</a:t>
            </a:r>
            <a:r>
              <a:rPr lang="en-US" altLang="zh-CN" sz="2800" baseline="-25000">
                <a:solidFill>
                  <a:srgbClr val="FF5050"/>
                </a:solidFill>
              </a:rPr>
              <a:t>2</a:t>
            </a:r>
            <a:endParaRPr lang="en-US" altLang="zh-CN"/>
          </a:p>
        </p:txBody>
      </p:sp>
      <p:sp>
        <p:nvSpPr>
          <p:cNvPr id="33808" name="Text Box 15"/>
          <p:cNvSpPr txBox="1">
            <a:spLocks noChangeArrowheads="1"/>
          </p:cNvSpPr>
          <p:nvPr/>
        </p:nvSpPr>
        <p:spPr bwMode="auto">
          <a:xfrm>
            <a:off x="4546600" y="33528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i="1">
                <a:solidFill>
                  <a:srgbClr val="FF5050"/>
                </a:solidFill>
              </a:rPr>
              <a:t>a</a:t>
            </a:r>
            <a:r>
              <a:rPr lang="en-US" altLang="zh-CN" sz="2800" baseline="-25000">
                <a:solidFill>
                  <a:srgbClr val="FF5050"/>
                </a:solidFill>
              </a:rPr>
              <a:t>1</a:t>
            </a:r>
            <a:endParaRPr lang="en-US" altLang="zh-CN"/>
          </a:p>
        </p:txBody>
      </p:sp>
      <p:sp>
        <p:nvSpPr>
          <p:cNvPr id="33809" name="Text Box 16"/>
          <p:cNvSpPr txBox="1">
            <a:spLocks noChangeArrowheads="1"/>
          </p:cNvSpPr>
          <p:nvPr/>
        </p:nvSpPr>
        <p:spPr bwMode="auto">
          <a:xfrm>
            <a:off x="5842000" y="33528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i="1">
                <a:solidFill>
                  <a:srgbClr val="FF5050"/>
                </a:solidFill>
              </a:rPr>
              <a:t>a</a:t>
            </a:r>
            <a:r>
              <a:rPr lang="en-US" altLang="zh-CN" sz="2800" baseline="-25000">
                <a:solidFill>
                  <a:srgbClr val="FF5050"/>
                </a:solidFill>
              </a:rPr>
              <a:t>3</a:t>
            </a:r>
            <a:endParaRPr lang="en-US" altLang="zh-CN"/>
          </a:p>
        </p:txBody>
      </p:sp>
      <p:sp>
        <p:nvSpPr>
          <p:cNvPr id="33810" name="Line 17"/>
          <p:cNvSpPr>
            <a:spLocks noChangeShapeType="1"/>
          </p:cNvSpPr>
          <p:nvPr/>
        </p:nvSpPr>
        <p:spPr bwMode="auto">
          <a:xfrm>
            <a:off x="3276600" y="3352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1" name="Line 18"/>
          <p:cNvSpPr>
            <a:spLocks noChangeShapeType="1"/>
          </p:cNvSpPr>
          <p:nvPr/>
        </p:nvSpPr>
        <p:spPr bwMode="auto">
          <a:xfrm>
            <a:off x="5029200" y="3352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Line 19"/>
          <p:cNvSpPr>
            <a:spLocks noChangeShapeType="1"/>
          </p:cNvSpPr>
          <p:nvPr/>
        </p:nvSpPr>
        <p:spPr bwMode="auto">
          <a:xfrm>
            <a:off x="6324600" y="3352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3" name="Text Box 20"/>
          <p:cNvSpPr txBox="1">
            <a:spLocks noChangeArrowheads="1"/>
          </p:cNvSpPr>
          <p:nvPr/>
        </p:nvSpPr>
        <p:spPr bwMode="auto">
          <a:xfrm>
            <a:off x="6248400" y="3429000"/>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chemeClr val="accent2"/>
                </a:solidFill>
                <a:sym typeface="Symbol" pitchFamily="18" charset="2"/>
              </a:rPr>
              <a:t></a:t>
            </a:r>
            <a:endParaRPr lang="en-US" altLang="zh-CN"/>
          </a:p>
        </p:txBody>
      </p:sp>
      <p:sp>
        <p:nvSpPr>
          <p:cNvPr id="33814" name="Line 21"/>
          <p:cNvSpPr>
            <a:spLocks noChangeShapeType="1"/>
          </p:cNvSpPr>
          <p:nvPr/>
        </p:nvSpPr>
        <p:spPr bwMode="auto">
          <a:xfrm flipV="1">
            <a:off x="1600200" y="4038600"/>
            <a:ext cx="0" cy="6096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5" name="Line 22"/>
          <p:cNvSpPr>
            <a:spLocks noChangeShapeType="1"/>
          </p:cNvSpPr>
          <p:nvPr/>
        </p:nvSpPr>
        <p:spPr bwMode="auto">
          <a:xfrm flipV="1">
            <a:off x="6629400" y="4038600"/>
            <a:ext cx="0" cy="3810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6" name="Text Box 23"/>
          <p:cNvSpPr txBox="1">
            <a:spLocks noChangeArrowheads="1"/>
          </p:cNvSpPr>
          <p:nvPr/>
        </p:nvSpPr>
        <p:spPr bwMode="auto">
          <a:xfrm>
            <a:off x="6453188" y="4343400"/>
            <a:ext cx="862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CC3300"/>
                </a:solidFill>
              </a:rPr>
              <a:t>free</a:t>
            </a:r>
            <a:endParaRPr lang="en-US" altLang="zh-CN"/>
          </a:p>
        </p:txBody>
      </p:sp>
      <p:sp>
        <p:nvSpPr>
          <p:cNvPr id="33817" name="Text Box 24"/>
          <p:cNvSpPr txBox="1">
            <a:spLocks noChangeArrowheads="1"/>
          </p:cNvSpPr>
          <p:nvPr/>
        </p:nvSpPr>
        <p:spPr bwMode="auto">
          <a:xfrm>
            <a:off x="974725" y="4495800"/>
            <a:ext cx="906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FF5050"/>
                </a:solidFill>
              </a:rPr>
              <a:t>first</a:t>
            </a:r>
            <a:endParaRPr lang="en-US" altLang="zh-CN"/>
          </a:p>
        </p:txBody>
      </p:sp>
      <p:sp>
        <p:nvSpPr>
          <p:cNvPr id="33818" name="Line 25"/>
          <p:cNvSpPr>
            <a:spLocks noChangeShapeType="1"/>
          </p:cNvSpPr>
          <p:nvPr/>
        </p:nvSpPr>
        <p:spPr bwMode="auto">
          <a:xfrm>
            <a:off x="2133600" y="3657600"/>
            <a:ext cx="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9" name="Line 26"/>
          <p:cNvSpPr>
            <a:spLocks noChangeShapeType="1"/>
          </p:cNvSpPr>
          <p:nvPr/>
        </p:nvSpPr>
        <p:spPr bwMode="auto">
          <a:xfrm flipV="1">
            <a:off x="4648200" y="4038600"/>
            <a:ext cx="0" cy="3048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Line 27"/>
          <p:cNvSpPr>
            <a:spLocks noChangeShapeType="1"/>
          </p:cNvSpPr>
          <p:nvPr/>
        </p:nvSpPr>
        <p:spPr bwMode="auto">
          <a:xfrm flipH="1">
            <a:off x="2133600" y="4343400"/>
            <a:ext cx="25146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1" name="Line 28"/>
          <p:cNvSpPr>
            <a:spLocks noChangeShapeType="1"/>
          </p:cNvSpPr>
          <p:nvPr/>
        </p:nvSpPr>
        <p:spPr bwMode="auto">
          <a:xfrm>
            <a:off x="5181600" y="3657600"/>
            <a:ext cx="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2" name="Line 29"/>
          <p:cNvSpPr>
            <a:spLocks noChangeShapeType="1"/>
          </p:cNvSpPr>
          <p:nvPr/>
        </p:nvSpPr>
        <p:spPr bwMode="auto">
          <a:xfrm flipH="1">
            <a:off x="2895600" y="4572000"/>
            <a:ext cx="22860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3" name="Line 30"/>
          <p:cNvSpPr>
            <a:spLocks noChangeShapeType="1"/>
          </p:cNvSpPr>
          <p:nvPr/>
        </p:nvSpPr>
        <p:spPr bwMode="auto">
          <a:xfrm flipV="1">
            <a:off x="2895600" y="4038600"/>
            <a:ext cx="0" cy="5334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4" name="Line 31"/>
          <p:cNvSpPr>
            <a:spLocks noChangeShapeType="1"/>
          </p:cNvSpPr>
          <p:nvPr/>
        </p:nvSpPr>
        <p:spPr bwMode="auto">
          <a:xfrm>
            <a:off x="3429000" y="3657600"/>
            <a:ext cx="0" cy="1143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5" name="Line 32"/>
          <p:cNvSpPr>
            <a:spLocks noChangeShapeType="1"/>
          </p:cNvSpPr>
          <p:nvPr/>
        </p:nvSpPr>
        <p:spPr bwMode="auto">
          <a:xfrm>
            <a:off x="3429000" y="4800600"/>
            <a:ext cx="2514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6" name="Line 33"/>
          <p:cNvSpPr>
            <a:spLocks noChangeShapeType="1"/>
          </p:cNvSpPr>
          <p:nvPr/>
        </p:nvSpPr>
        <p:spPr bwMode="auto">
          <a:xfrm flipV="1">
            <a:off x="5943600" y="4038600"/>
            <a:ext cx="0" cy="7620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7" name="Text Box 34"/>
          <p:cNvSpPr txBox="1">
            <a:spLocks noChangeArrowheads="1"/>
          </p:cNvSpPr>
          <p:nvPr/>
        </p:nvSpPr>
        <p:spPr bwMode="auto">
          <a:xfrm>
            <a:off x="1409700" y="4953000"/>
            <a:ext cx="6515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ea typeface="仿宋_GB2312" pitchFamily="49" charset="-122"/>
              </a:rPr>
              <a:t>(b) </a:t>
            </a:r>
            <a:r>
              <a:rPr lang="zh-CN" altLang="zh-CN" sz="3200">
                <a:latin typeface="隶书" pitchFamily="49" charset="-122"/>
                <a:ea typeface="隶书" pitchFamily="49" charset="-122"/>
              </a:rPr>
              <a:t>经过一段运行后的单链表结构</a:t>
            </a:r>
            <a:endParaRPr lang="zh-CN" altLang="en-US"/>
          </a:p>
        </p:txBody>
      </p:sp>
    </p:spTree>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886FFE7-89C3-4CEC-9FC6-40C706707695}" type="slidenum">
              <a:rPr lang="en-US" altLang="zh-CN" sz="1400" smtClean="0"/>
              <a:pPr algn="ctr" eaLnBrk="1" hangingPunct="1"/>
              <a:t>57</a:t>
            </a:fld>
            <a:endParaRPr lang="en-US" altLang="zh-CN" sz="1400" smtClean="0"/>
          </a:p>
        </p:txBody>
      </p:sp>
      <p:sp>
        <p:nvSpPr>
          <p:cNvPr id="34819" name="Rectangle 2"/>
          <p:cNvSpPr>
            <a:spLocks noGrp="1" noChangeArrowheads="1"/>
          </p:cNvSpPr>
          <p:nvPr>
            <p:ph type="title"/>
          </p:nvPr>
        </p:nvSpPr>
        <p:spPr>
          <a:xfrm>
            <a:off x="2222500" y="520700"/>
            <a:ext cx="4879975" cy="838200"/>
          </a:xfrm>
        </p:spPr>
        <p:txBody>
          <a:bodyPr/>
          <a:lstStyle/>
          <a:p>
            <a:pPr eaLnBrk="1" hangingPunct="1"/>
            <a:r>
              <a:rPr lang="zh-CN" altLang="en-US" sz="4000" b="1" smtClean="0">
                <a:ea typeface="华文新魏" pitchFamily="2" charset="-122"/>
              </a:rPr>
              <a:t>单链表的结构定义</a:t>
            </a:r>
            <a:endParaRPr lang="zh-CN" altLang="en-US" sz="4000" smtClean="0">
              <a:ea typeface="华文新魏" pitchFamily="2" charset="-122"/>
            </a:endParaRPr>
          </a:p>
        </p:txBody>
      </p:sp>
      <p:sp>
        <p:nvSpPr>
          <p:cNvPr id="380931" name="Rectangle 3"/>
          <p:cNvSpPr>
            <a:spLocks noGrp="1" noChangeArrowheads="1"/>
          </p:cNvSpPr>
          <p:nvPr>
            <p:ph type="body" idx="1"/>
          </p:nvPr>
        </p:nvSpPr>
        <p:spPr>
          <a:xfrm>
            <a:off x="749300" y="1397000"/>
            <a:ext cx="7754938" cy="4927600"/>
          </a:xfrm>
        </p:spPr>
        <p:txBody>
          <a:bodyPr/>
          <a:lstStyle/>
          <a:p>
            <a:pPr eaLnBrk="1" hangingPunct="1">
              <a:spcBef>
                <a:spcPct val="0"/>
              </a:spcBef>
              <a:buClr>
                <a:srgbClr val="800080"/>
              </a:buClr>
              <a:buSzPct val="50000"/>
              <a:defRPr/>
            </a:pPr>
            <a:r>
              <a:rPr lang="zh-CN" altLang="en-US" sz="3000" b="1" smtClean="0">
                <a:ea typeface="仿宋_GB2312" pitchFamily="49" charset="-122"/>
              </a:rPr>
              <a:t>在</a:t>
            </a:r>
            <a:r>
              <a:rPr lang="en-US" altLang="zh-CN" sz="3000" b="1" smtClean="0">
                <a:ea typeface="仿宋_GB2312" pitchFamily="49" charset="-122"/>
              </a:rPr>
              <a:t>C</a:t>
            </a:r>
            <a:r>
              <a:rPr lang="zh-CN" altLang="en-US" sz="3000" b="1" smtClean="0">
                <a:ea typeface="仿宋_GB2312" pitchFamily="49" charset="-122"/>
              </a:rPr>
              <a:t>中定义单链表的结构十分简单</a:t>
            </a:r>
            <a:r>
              <a:rPr lang="zh-CN" altLang="en-US" sz="3000" b="1" smtClean="0">
                <a:solidFill>
                  <a:srgbClr val="0000CC"/>
                </a:solidFill>
                <a:ea typeface="仿宋_GB2312" pitchFamily="49" charset="-122"/>
              </a:rPr>
              <a:t>：</a:t>
            </a:r>
          </a:p>
          <a:p>
            <a:pPr eaLnBrk="1" hangingPunct="1">
              <a:spcBef>
                <a:spcPct val="0"/>
              </a:spcBef>
              <a:buClr>
                <a:srgbClr val="800080"/>
              </a:buClr>
              <a:buSzPct val="50000"/>
              <a:buFont typeface="Wingdings" pitchFamily="2" charset="2"/>
              <a:buNone/>
              <a:defRPr/>
            </a:pPr>
            <a:r>
              <a:rPr lang="zh-CN" altLang="en-US" sz="3600" b="1" smtClean="0">
                <a:solidFill>
                  <a:srgbClr val="0000CC"/>
                </a:solidFill>
                <a:effectLst>
                  <a:outerShdw blurRad="38100" dist="38100" dir="2700000" algn="tl">
                    <a:srgbClr val="C0C0C0"/>
                  </a:outerShdw>
                </a:effectLst>
                <a:ea typeface="仿宋_GB2312" pitchFamily="49" charset="-122"/>
              </a:rPr>
              <a:t>	  </a:t>
            </a:r>
            <a:r>
              <a:rPr lang="en-US" altLang="zh-CN" sz="2800" b="1" smtClean="0">
                <a:solidFill>
                  <a:srgbClr val="0000CC"/>
                </a:solidFill>
                <a:ea typeface="仿宋_GB2312" pitchFamily="49" charset="-122"/>
              </a:rPr>
              <a:t>typedef int </a:t>
            </a:r>
            <a:r>
              <a:rPr lang="en-US" altLang="zh-CN" sz="2800" smtClean="0">
                <a:solidFill>
                  <a:srgbClr val="0000CC"/>
                </a:solidFill>
                <a:ea typeface="仿宋_GB2312" pitchFamily="49" charset="-122"/>
              </a:rPr>
              <a:t>T</a:t>
            </a:r>
            <a:r>
              <a:rPr lang="en-US" altLang="zh-CN" sz="2800" b="1" smtClean="0">
                <a:solidFill>
                  <a:srgbClr val="0000CC"/>
                </a:solidFill>
                <a:ea typeface="仿宋_GB2312" pitchFamily="49" charset="-122"/>
              </a:rPr>
              <a:t>;		       </a:t>
            </a:r>
            <a:r>
              <a:rPr lang="en-US" altLang="zh-CN" sz="2800" b="1" smtClean="0">
                <a:solidFill>
                  <a:schemeClr val="tx2"/>
                </a:solidFill>
                <a:ea typeface="仿宋_GB2312" pitchFamily="49" charset="-122"/>
              </a:rPr>
              <a:t>//</a:t>
            </a:r>
            <a:r>
              <a:rPr lang="zh-CN" altLang="en-US" sz="2800" b="1" smtClean="0">
                <a:solidFill>
                  <a:schemeClr val="tx2"/>
                </a:solidFill>
                <a:ea typeface="仿宋_GB2312" pitchFamily="49" charset="-122"/>
              </a:rPr>
              <a:t>结点数据的类型</a:t>
            </a:r>
          </a:p>
          <a:p>
            <a:pPr eaLnBrk="1" hangingPunct="1">
              <a:spcBef>
                <a:spcPct val="0"/>
              </a:spcBef>
              <a:buClr>
                <a:srgbClr val="800080"/>
              </a:buClr>
              <a:buSzPct val="50000"/>
              <a:buFont typeface="Wingdings" pitchFamily="2" charset="2"/>
              <a:buNone/>
              <a:defRPr/>
            </a:pPr>
            <a:r>
              <a:rPr lang="zh-CN" altLang="en-US" sz="2800" b="1" smtClean="0">
                <a:solidFill>
                  <a:srgbClr val="0000CC"/>
                </a:solidFill>
                <a:ea typeface="仿宋_GB2312" pitchFamily="49" charset="-122"/>
              </a:rPr>
              <a:t>      </a:t>
            </a:r>
            <a:r>
              <a:rPr lang="en-US" altLang="zh-CN" sz="2800" b="1" smtClean="0">
                <a:solidFill>
                  <a:srgbClr val="0000CC"/>
                </a:solidFill>
                <a:ea typeface="仿宋_GB2312" pitchFamily="49" charset="-122"/>
              </a:rPr>
              <a:t>typedef struct </a:t>
            </a:r>
            <a:r>
              <a:rPr lang="en-US" altLang="zh-CN" sz="2800" smtClean="0">
                <a:solidFill>
                  <a:srgbClr val="0000CC"/>
                </a:solidFill>
                <a:ea typeface="仿宋_GB2312" pitchFamily="49" charset="-122"/>
              </a:rPr>
              <a:t>node</a:t>
            </a:r>
            <a:r>
              <a:rPr lang="en-US" altLang="zh-CN" sz="2800" b="1" smtClean="0">
                <a:solidFill>
                  <a:srgbClr val="0000CC"/>
                </a:solidFill>
                <a:ea typeface="仿宋_GB2312" pitchFamily="49" charset="-122"/>
              </a:rPr>
              <a:t> {       </a:t>
            </a:r>
            <a:r>
              <a:rPr lang="en-US" altLang="zh-CN" sz="2800" b="1" smtClean="0">
                <a:solidFill>
                  <a:schemeClr val="tx2"/>
                </a:solidFill>
                <a:ea typeface="仿宋_GB2312" pitchFamily="49" charset="-122"/>
              </a:rPr>
              <a:t>//</a:t>
            </a:r>
            <a:r>
              <a:rPr lang="zh-CN" altLang="en-US" sz="2800" b="1" smtClean="0">
                <a:solidFill>
                  <a:schemeClr val="tx2"/>
                </a:solidFill>
                <a:ea typeface="仿宋_GB2312" pitchFamily="49" charset="-122"/>
              </a:rPr>
              <a:t>结点结构定义</a:t>
            </a:r>
          </a:p>
          <a:p>
            <a:pPr eaLnBrk="1" hangingPunct="1">
              <a:spcBef>
                <a:spcPct val="0"/>
              </a:spcBef>
              <a:buClr>
                <a:srgbClr val="800080"/>
              </a:buClr>
              <a:buSzPct val="50000"/>
              <a:buFont typeface="Wingdings" pitchFamily="2" charset="2"/>
              <a:buNone/>
              <a:defRPr/>
            </a:pPr>
            <a:r>
              <a:rPr lang="zh-CN" altLang="en-US" sz="2800" b="1" smtClean="0">
                <a:solidFill>
                  <a:srgbClr val="0000CC"/>
                </a:solidFill>
                <a:ea typeface="仿宋_GB2312" pitchFamily="49" charset="-122"/>
              </a:rPr>
              <a:t>           </a:t>
            </a:r>
            <a:r>
              <a:rPr lang="en-US" altLang="zh-CN" sz="2800" smtClean="0">
                <a:solidFill>
                  <a:srgbClr val="0000CC"/>
                </a:solidFill>
                <a:ea typeface="仿宋_GB2312" pitchFamily="49" charset="-122"/>
              </a:rPr>
              <a:t>T data</a:t>
            </a:r>
            <a:r>
              <a:rPr lang="en-US" altLang="zh-CN" sz="2800" b="1" smtClean="0">
                <a:solidFill>
                  <a:srgbClr val="0000CC"/>
                </a:solidFill>
                <a:ea typeface="仿宋_GB2312" pitchFamily="49" charset="-122"/>
              </a:rPr>
              <a:t>;                          </a:t>
            </a:r>
            <a:r>
              <a:rPr lang="en-US" altLang="zh-CN" sz="2800" b="1" smtClean="0">
                <a:solidFill>
                  <a:schemeClr val="tx2"/>
                </a:solidFill>
                <a:ea typeface="仿宋_GB2312" pitchFamily="49" charset="-122"/>
              </a:rPr>
              <a:t>//</a:t>
            </a:r>
            <a:r>
              <a:rPr lang="zh-CN" altLang="en-US" sz="2800" b="1" smtClean="0">
                <a:solidFill>
                  <a:schemeClr val="tx2"/>
                </a:solidFill>
                <a:ea typeface="仿宋_GB2312" pitchFamily="49" charset="-122"/>
              </a:rPr>
              <a:t>结点数据域</a:t>
            </a:r>
          </a:p>
          <a:p>
            <a:pPr eaLnBrk="1" hangingPunct="1">
              <a:spcBef>
                <a:spcPct val="0"/>
              </a:spcBef>
              <a:buClr>
                <a:srgbClr val="800080"/>
              </a:buClr>
              <a:buSzPct val="50000"/>
              <a:buFont typeface="Wingdings" pitchFamily="2" charset="2"/>
              <a:buNone/>
              <a:defRPr/>
            </a:pPr>
            <a:r>
              <a:rPr lang="zh-CN" altLang="en-US" sz="2800" b="1" smtClean="0">
                <a:solidFill>
                  <a:srgbClr val="0000CC"/>
                </a:solidFill>
                <a:ea typeface="仿宋_GB2312" pitchFamily="49" charset="-122"/>
              </a:rPr>
              <a:t>           </a:t>
            </a:r>
            <a:r>
              <a:rPr lang="en-US" altLang="zh-CN" sz="2800" b="1" smtClean="0">
                <a:solidFill>
                  <a:srgbClr val="0000CC"/>
                </a:solidFill>
                <a:ea typeface="仿宋_GB2312" pitchFamily="49" charset="-122"/>
              </a:rPr>
              <a:t>struct </a:t>
            </a:r>
            <a:r>
              <a:rPr lang="en-US" altLang="zh-CN" sz="2800" smtClean="0">
                <a:solidFill>
                  <a:srgbClr val="0000CC"/>
                </a:solidFill>
                <a:ea typeface="仿宋_GB2312" pitchFamily="49" charset="-122"/>
              </a:rPr>
              <a:t>node *link</a:t>
            </a:r>
            <a:r>
              <a:rPr lang="en-US" altLang="zh-CN" sz="2800" b="1" smtClean="0">
                <a:solidFill>
                  <a:srgbClr val="0000CC"/>
                </a:solidFill>
                <a:ea typeface="仿宋_GB2312" pitchFamily="49" charset="-122"/>
              </a:rPr>
              <a:t>;        </a:t>
            </a:r>
            <a:r>
              <a:rPr lang="en-US" altLang="zh-CN" sz="2800" b="1" smtClean="0">
                <a:solidFill>
                  <a:schemeClr val="tx2"/>
                </a:solidFill>
                <a:ea typeface="仿宋_GB2312" pitchFamily="49" charset="-122"/>
              </a:rPr>
              <a:t>//</a:t>
            </a:r>
            <a:r>
              <a:rPr lang="zh-CN" altLang="en-US" sz="2800" b="1" smtClean="0">
                <a:solidFill>
                  <a:schemeClr val="tx2"/>
                </a:solidFill>
                <a:ea typeface="仿宋_GB2312" pitchFamily="49" charset="-122"/>
              </a:rPr>
              <a:t>结点链接指针域</a:t>
            </a:r>
          </a:p>
          <a:p>
            <a:pPr eaLnBrk="1" hangingPunct="1">
              <a:spcBef>
                <a:spcPct val="0"/>
              </a:spcBef>
              <a:buClr>
                <a:srgbClr val="800080"/>
              </a:buClr>
              <a:buSzPct val="50000"/>
              <a:buFont typeface="Wingdings" pitchFamily="2" charset="2"/>
              <a:buNone/>
              <a:defRPr/>
            </a:pPr>
            <a:r>
              <a:rPr lang="zh-CN" altLang="en-US" sz="2800" b="1" smtClean="0">
                <a:solidFill>
                  <a:srgbClr val="0000CC"/>
                </a:solidFill>
                <a:ea typeface="仿宋_GB2312" pitchFamily="49" charset="-122"/>
              </a:rPr>
              <a:t>      </a:t>
            </a:r>
            <a:r>
              <a:rPr lang="en-US" altLang="zh-CN" sz="2800" b="1" smtClean="0">
                <a:solidFill>
                  <a:srgbClr val="0000CC"/>
                </a:solidFill>
                <a:ea typeface="仿宋_GB2312" pitchFamily="49" charset="-122"/>
              </a:rPr>
              <a:t>} </a:t>
            </a:r>
            <a:r>
              <a:rPr lang="en-US" altLang="zh-CN" sz="2800" smtClean="0">
                <a:solidFill>
                  <a:srgbClr val="0000CC"/>
                </a:solidFill>
                <a:ea typeface="仿宋_GB2312" pitchFamily="49" charset="-122"/>
              </a:rPr>
              <a:t>LinkNode</a:t>
            </a:r>
            <a:r>
              <a:rPr lang="en-US" altLang="zh-CN" sz="2800" b="1" smtClean="0">
                <a:solidFill>
                  <a:srgbClr val="0000CC"/>
                </a:solidFill>
                <a:ea typeface="仿宋_GB2312" pitchFamily="49" charset="-122"/>
              </a:rPr>
              <a:t>;                      </a:t>
            </a:r>
            <a:r>
              <a:rPr lang="en-US" altLang="zh-CN" sz="2800" b="1" smtClean="0">
                <a:solidFill>
                  <a:schemeClr val="tx2"/>
                </a:solidFill>
                <a:ea typeface="仿宋_GB2312" pitchFamily="49" charset="-122"/>
              </a:rPr>
              <a:t>//</a:t>
            </a:r>
            <a:r>
              <a:rPr lang="zh-CN" altLang="en-US" sz="2800" b="1" smtClean="0">
                <a:solidFill>
                  <a:schemeClr val="tx2"/>
                </a:solidFill>
                <a:ea typeface="仿宋_GB2312" pitchFamily="49" charset="-122"/>
              </a:rPr>
              <a:t>结点命名</a:t>
            </a:r>
          </a:p>
          <a:p>
            <a:pPr eaLnBrk="1" hangingPunct="1">
              <a:spcBef>
                <a:spcPct val="0"/>
              </a:spcBef>
              <a:buClr>
                <a:srgbClr val="800080"/>
              </a:buClr>
              <a:buSzPct val="50000"/>
              <a:buFont typeface="Wingdings" pitchFamily="2" charset="2"/>
              <a:buNone/>
              <a:defRPr/>
            </a:pPr>
            <a:endParaRPr lang="zh-CN" altLang="en-US" sz="900" b="1" smtClean="0">
              <a:solidFill>
                <a:schemeClr val="tx2"/>
              </a:solidFill>
              <a:ea typeface="仿宋_GB2312" pitchFamily="49" charset="-122"/>
            </a:endParaRPr>
          </a:p>
          <a:p>
            <a:pPr eaLnBrk="1" hangingPunct="1">
              <a:spcBef>
                <a:spcPct val="0"/>
              </a:spcBef>
              <a:buClr>
                <a:srgbClr val="800080"/>
              </a:buClr>
              <a:buSzPct val="50000"/>
              <a:defRPr/>
            </a:pPr>
            <a:r>
              <a:rPr lang="zh-CN" altLang="en-US" sz="3000" b="1" smtClean="0">
                <a:ea typeface="仿宋_GB2312" pitchFamily="49" charset="-122"/>
              </a:rPr>
              <a:t>这是一个递归的定义。</a:t>
            </a:r>
          </a:p>
          <a:p>
            <a:pPr eaLnBrk="1" hangingPunct="1">
              <a:spcBef>
                <a:spcPct val="0"/>
              </a:spcBef>
              <a:buClr>
                <a:srgbClr val="800080"/>
              </a:buClr>
              <a:buSzPct val="50000"/>
              <a:defRPr/>
            </a:pPr>
            <a:r>
              <a:rPr lang="zh-CN" altLang="en-US" sz="3000" b="1" smtClean="0">
                <a:ea typeface="仿宋_GB2312" pitchFamily="49" charset="-122"/>
              </a:rPr>
              <a:t>在结构定义时不考虑操作，以后在定义和实现链表操作时直接使用结构的成分。</a:t>
            </a:r>
          </a:p>
        </p:txBody>
      </p:sp>
    </p:spTree>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A6E61503-446D-4E3C-8840-8E9E2B0DA25C}" type="slidenum">
              <a:rPr lang="en-US" altLang="zh-CN" sz="1400" smtClean="0"/>
              <a:pPr algn="ctr" eaLnBrk="1" hangingPunct="1"/>
              <a:t>58</a:t>
            </a:fld>
            <a:endParaRPr lang="en-US" altLang="zh-CN" sz="1400" smtClean="0"/>
          </a:p>
        </p:txBody>
      </p:sp>
      <p:sp>
        <p:nvSpPr>
          <p:cNvPr id="35843" name="Rectangle 2"/>
          <p:cNvSpPr>
            <a:spLocks noGrp="1" noChangeArrowheads="1"/>
          </p:cNvSpPr>
          <p:nvPr>
            <p:ph type="title"/>
          </p:nvPr>
        </p:nvSpPr>
        <p:spPr>
          <a:xfrm>
            <a:off x="2209800" y="495300"/>
            <a:ext cx="4879975" cy="838200"/>
          </a:xfrm>
        </p:spPr>
        <p:txBody>
          <a:bodyPr/>
          <a:lstStyle/>
          <a:p>
            <a:pPr eaLnBrk="1" hangingPunct="1"/>
            <a:r>
              <a:rPr lang="zh-CN" altLang="en-US" sz="4000" b="1" smtClean="0">
                <a:ea typeface="华文新魏" pitchFamily="2" charset="-122"/>
              </a:rPr>
              <a:t>单链表的类定义</a:t>
            </a:r>
            <a:endParaRPr lang="zh-CN" altLang="en-US" sz="4000" smtClean="0">
              <a:ea typeface="华文新魏" pitchFamily="2" charset="-122"/>
            </a:endParaRPr>
          </a:p>
        </p:txBody>
      </p:sp>
      <p:sp>
        <p:nvSpPr>
          <p:cNvPr id="35844" name="Rectangle 3"/>
          <p:cNvSpPr>
            <a:spLocks noGrp="1" noChangeArrowheads="1"/>
          </p:cNvSpPr>
          <p:nvPr>
            <p:ph type="body" idx="1"/>
          </p:nvPr>
        </p:nvSpPr>
        <p:spPr>
          <a:xfrm>
            <a:off x="736600" y="1371600"/>
            <a:ext cx="7848600" cy="4953000"/>
          </a:xfrm>
        </p:spPr>
        <p:txBody>
          <a:bodyPr/>
          <a:lstStyle/>
          <a:p>
            <a:pPr eaLnBrk="1" hangingPunct="1">
              <a:buClr>
                <a:srgbClr val="800080"/>
              </a:buClr>
              <a:buSzPct val="50000"/>
            </a:pPr>
            <a:r>
              <a:rPr lang="zh-CN" altLang="en-US" sz="3000" b="1" smtClean="0">
                <a:ea typeface="仿宋_GB2312" pitchFamily="49" charset="-122"/>
              </a:rPr>
              <a:t>使用面向对象方法，要把数据与操作一起定义和封装，用多个类表达一个单链表。</a:t>
            </a:r>
          </a:p>
          <a:p>
            <a:pPr lvl="1" eaLnBrk="1" hangingPunct="1">
              <a:buClr>
                <a:srgbClr val="008000"/>
              </a:buClr>
              <a:buSzPct val="50000"/>
              <a:buFont typeface="Wingdings" pitchFamily="2" charset="2"/>
              <a:buChar char="u"/>
            </a:pPr>
            <a:r>
              <a:rPr lang="zh-CN" altLang="en-US" sz="3000" b="1" smtClean="0">
                <a:solidFill>
                  <a:srgbClr val="0000CC"/>
                </a:solidFill>
                <a:ea typeface="仿宋_GB2312" pitchFamily="49" charset="-122"/>
              </a:rPr>
              <a:t> </a:t>
            </a:r>
            <a:r>
              <a:rPr lang="zh-CN" altLang="en-US" sz="3000" b="1" smtClean="0">
                <a:solidFill>
                  <a:schemeClr val="tx2"/>
                </a:solidFill>
                <a:ea typeface="仿宋_GB2312" pitchFamily="49" charset="-122"/>
              </a:rPr>
              <a:t>链表结点</a:t>
            </a:r>
            <a:r>
              <a:rPr lang="en-US" altLang="zh-CN" sz="3000" b="1" smtClean="0">
                <a:solidFill>
                  <a:schemeClr val="tx2"/>
                </a:solidFill>
                <a:ea typeface="仿宋_GB2312" pitchFamily="49" charset="-122"/>
              </a:rPr>
              <a:t>(ListNode)</a:t>
            </a:r>
            <a:r>
              <a:rPr lang="zh-CN" altLang="zh-CN" sz="3000" b="1" smtClean="0">
                <a:solidFill>
                  <a:schemeClr val="tx2"/>
                </a:solidFill>
                <a:ea typeface="仿宋_GB2312" pitchFamily="49" charset="-122"/>
              </a:rPr>
              <a:t>类</a:t>
            </a:r>
          </a:p>
          <a:p>
            <a:pPr lvl="1" eaLnBrk="1" hangingPunct="1">
              <a:buClr>
                <a:srgbClr val="008000"/>
              </a:buClr>
              <a:buSzPct val="50000"/>
              <a:buFont typeface="Wingdings" pitchFamily="2" charset="2"/>
              <a:buChar char="u"/>
            </a:pPr>
            <a:r>
              <a:rPr lang="zh-CN" altLang="en-US" sz="3000" b="1" smtClean="0">
                <a:solidFill>
                  <a:schemeClr val="tx2"/>
                </a:solidFill>
                <a:ea typeface="仿宋_GB2312" pitchFamily="49" charset="-122"/>
              </a:rPr>
              <a:t> 链表</a:t>
            </a:r>
            <a:r>
              <a:rPr lang="en-US" altLang="zh-CN" sz="3000" b="1" smtClean="0">
                <a:solidFill>
                  <a:schemeClr val="tx2"/>
                </a:solidFill>
                <a:ea typeface="仿宋_GB2312" pitchFamily="49" charset="-122"/>
              </a:rPr>
              <a:t>(List)</a:t>
            </a:r>
            <a:r>
              <a:rPr lang="zh-CN" altLang="en-US" sz="3000" b="1" smtClean="0">
                <a:solidFill>
                  <a:schemeClr val="tx2"/>
                </a:solidFill>
                <a:ea typeface="仿宋_GB2312" pitchFamily="49" charset="-122"/>
              </a:rPr>
              <a:t>类</a:t>
            </a:r>
          </a:p>
          <a:p>
            <a:pPr eaLnBrk="1" hangingPunct="1">
              <a:buClr>
                <a:schemeClr val="tx2"/>
              </a:buClr>
              <a:buSzPct val="50000"/>
            </a:pPr>
            <a:r>
              <a:rPr lang="zh-CN" altLang="zh-CN" sz="3000" b="1" smtClean="0">
                <a:ea typeface="仿宋_GB2312" pitchFamily="49" charset="-122"/>
              </a:rPr>
              <a:t>定义方式</a:t>
            </a:r>
          </a:p>
          <a:p>
            <a:pPr lvl="1" eaLnBrk="1" hangingPunct="1">
              <a:buClr>
                <a:srgbClr val="008000"/>
              </a:buClr>
              <a:buSzPct val="50000"/>
              <a:buFont typeface="Wingdings" pitchFamily="2" charset="2"/>
              <a:buChar char="u"/>
            </a:pPr>
            <a:r>
              <a:rPr lang="zh-CN" altLang="zh-CN" sz="3000" b="1" smtClean="0">
                <a:solidFill>
                  <a:srgbClr val="0000CC"/>
                </a:solidFill>
                <a:ea typeface="仿宋_GB2312" pitchFamily="49" charset="-122"/>
              </a:rPr>
              <a:t> </a:t>
            </a:r>
            <a:r>
              <a:rPr lang="zh-CN" altLang="zh-CN" sz="3000" b="1" smtClean="0">
                <a:solidFill>
                  <a:schemeClr val="tx2"/>
                </a:solidFill>
                <a:ea typeface="仿宋_GB2312" pitchFamily="49" charset="-122"/>
              </a:rPr>
              <a:t>复合方式</a:t>
            </a:r>
          </a:p>
          <a:p>
            <a:pPr lvl="1" eaLnBrk="1" hangingPunct="1">
              <a:buClr>
                <a:srgbClr val="008000"/>
              </a:buClr>
              <a:buSzPct val="50000"/>
              <a:buFont typeface="Wingdings" pitchFamily="2" charset="2"/>
              <a:buChar char="u"/>
            </a:pPr>
            <a:r>
              <a:rPr lang="zh-CN" altLang="zh-CN" sz="3000" b="1" smtClean="0">
                <a:solidFill>
                  <a:schemeClr val="tx2"/>
                </a:solidFill>
                <a:ea typeface="仿宋_GB2312" pitchFamily="49" charset="-122"/>
              </a:rPr>
              <a:t> 嵌套方式</a:t>
            </a:r>
          </a:p>
          <a:p>
            <a:pPr lvl="1" eaLnBrk="1" hangingPunct="1">
              <a:buClr>
                <a:srgbClr val="008000"/>
              </a:buClr>
              <a:buSzPct val="50000"/>
              <a:buFont typeface="Wingdings" pitchFamily="2" charset="2"/>
              <a:buChar char="u"/>
            </a:pPr>
            <a:r>
              <a:rPr lang="zh-CN" altLang="zh-CN" sz="3000" b="1" smtClean="0">
                <a:solidFill>
                  <a:schemeClr val="tx2"/>
                </a:solidFill>
                <a:ea typeface="仿宋_GB2312" pitchFamily="49" charset="-122"/>
              </a:rPr>
              <a:t> </a:t>
            </a:r>
            <a:r>
              <a:rPr lang="zh-CN" altLang="en-US" sz="3000" b="1" smtClean="0">
                <a:solidFill>
                  <a:schemeClr val="tx2"/>
                </a:solidFill>
                <a:ea typeface="仿宋_GB2312" pitchFamily="49" charset="-122"/>
              </a:rPr>
              <a:t>继承方式</a:t>
            </a:r>
          </a:p>
          <a:p>
            <a:pPr lvl="1" eaLnBrk="1" hangingPunct="1">
              <a:buClr>
                <a:srgbClr val="008000"/>
              </a:buClr>
              <a:buSzPct val="50000"/>
              <a:buFont typeface="Wingdings" pitchFamily="2" charset="2"/>
              <a:buChar char="u"/>
            </a:pPr>
            <a:r>
              <a:rPr lang="zh-CN" altLang="en-US" sz="3000" b="1" smtClean="0">
                <a:solidFill>
                  <a:schemeClr val="tx2"/>
                </a:solidFill>
                <a:ea typeface="仿宋_GB2312" pitchFamily="49" charset="-122"/>
              </a:rPr>
              <a:t> 结构方式</a:t>
            </a:r>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46C84E12-40AA-4402-8904-CB400E1D71AE}" type="slidenum">
              <a:rPr lang="en-US" altLang="zh-CN" sz="1400" smtClean="0"/>
              <a:pPr algn="ctr" eaLnBrk="1" hangingPunct="1"/>
              <a:t>59</a:t>
            </a:fld>
            <a:endParaRPr lang="en-US" altLang="zh-CN" sz="1400" smtClean="0"/>
          </a:p>
        </p:txBody>
      </p:sp>
      <p:sp>
        <p:nvSpPr>
          <p:cNvPr id="36867" name="Rectangle 3"/>
          <p:cNvSpPr>
            <a:spLocks noChangeArrowheads="1"/>
          </p:cNvSpPr>
          <p:nvPr/>
        </p:nvSpPr>
        <p:spPr bwMode="auto">
          <a:xfrm>
            <a:off x="658813" y="1425575"/>
            <a:ext cx="7570787" cy="2743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27330" name="Text Box 2"/>
          <p:cNvSpPr txBox="1">
            <a:spLocks noChangeArrowheads="1"/>
          </p:cNvSpPr>
          <p:nvPr/>
        </p:nvSpPr>
        <p:spPr bwMode="auto">
          <a:xfrm>
            <a:off x="558800" y="762000"/>
            <a:ext cx="8153400" cy="5302250"/>
          </a:xfrm>
          <a:prstGeom prst="rect">
            <a:avLst/>
          </a:prstGeom>
          <a:solidFill>
            <a:schemeClr val="bg1"/>
          </a:solidFill>
          <a:ln>
            <a:noFill/>
          </a:ln>
          <a:extLst/>
        </p:spPr>
        <p:txBody>
          <a:bodyPr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lnSpc>
                <a:spcPct val="95000"/>
              </a:lnSpc>
              <a:defRPr/>
            </a:pPr>
            <a:r>
              <a:rPr lang="en-US" altLang="zh-CN" sz="3000" dirty="0" smtClean="0">
                <a:solidFill>
                  <a:schemeClr val="hlink"/>
                </a:solidFill>
                <a:latin typeface="Times New Roman" charset="0"/>
              </a:rPr>
              <a:t> </a:t>
            </a:r>
            <a:r>
              <a:rPr lang="en-US" altLang="zh-CN" sz="3000" dirty="0" smtClean="0">
                <a:solidFill>
                  <a:schemeClr val="tx2"/>
                </a:solidFill>
                <a:latin typeface="Times New Roman" charset="0"/>
                <a:ea typeface="仿宋_GB2312" pitchFamily="49" charset="-122"/>
              </a:rPr>
              <a:t>class List;</a:t>
            </a:r>
            <a:r>
              <a:rPr lang="en-US" altLang="zh-CN" sz="3000" dirty="0" smtClean="0">
                <a:solidFill>
                  <a:schemeClr val="hlink"/>
                </a:solidFill>
                <a:latin typeface="Times New Roman" charset="0"/>
                <a:ea typeface="仿宋_GB2312" pitchFamily="49" charset="-122"/>
              </a:rPr>
              <a:t>	                    </a:t>
            </a:r>
            <a:r>
              <a:rPr lang="en-US" altLang="zh-CN" sz="3000" dirty="0" smtClean="0">
                <a:latin typeface="Times New Roman" charset="0"/>
                <a:ea typeface="仿宋_GB2312" pitchFamily="49" charset="-122"/>
              </a:rPr>
              <a:t>//</a:t>
            </a:r>
            <a:r>
              <a:rPr lang="zh-CN" altLang="en-US" sz="3000" dirty="0" smtClean="0">
                <a:latin typeface="Times New Roman" charset="0"/>
                <a:ea typeface="隶书" pitchFamily="49" charset="-122"/>
              </a:rPr>
              <a:t>复合方式</a:t>
            </a:r>
            <a:endParaRPr lang="zh-CN" altLang="en-US" sz="3000" dirty="0" smtClean="0">
              <a:latin typeface="Times New Roman" charset="0"/>
              <a:ea typeface="仿宋_GB2312" pitchFamily="49" charset="-122"/>
            </a:endParaRPr>
          </a:p>
          <a:p>
            <a:pPr>
              <a:lnSpc>
                <a:spcPct val="95000"/>
              </a:lnSpc>
              <a:defRPr/>
            </a:pPr>
            <a:endParaRPr lang="zh-CN" altLang="en-US" sz="1400" dirty="0" smtClean="0">
              <a:solidFill>
                <a:schemeClr val="hlink"/>
              </a:solidFill>
              <a:latin typeface="Times New Roman" charset="0"/>
              <a:ea typeface="仿宋_GB2312" pitchFamily="49" charset="-122"/>
            </a:endParaRPr>
          </a:p>
          <a:p>
            <a:pPr>
              <a:lnSpc>
                <a:spcPct val="95000"/>
              </a:lnSpc>
              <a:defRPr/>
            </a:pPr>
            <a:r>
              <a:rPr lang="zh-CN" altLang="en-US" sz="3000" dirty="0" smtClean="0">
                <a:solidFill>
                  <a:schemeClr val="hlink"/>
                </a:solidFill>
                <a:latin typeface="Times New Roman" charset="0"/>
                <a:ea typeface="仿宋_GB2312" pitchFamily="49" charset="-122"/>
              </a:rPr>
              <a:t> </a:t>
            </a:r>
            <a:r>
              <a:rPr lang="en-US" altLang="zh-CN" sz="3000" dirty="0" smtClean="0">
                <a:solidFill>
                  <a:schemeClr val="tx2"/>
                </a:solidFill>
                <a:latin typeface="Times New Roman" charset="0"/>
                <a:ea typeface="仿宋_GB2312" pitchFamily="49" charset="-122"/>
              </a:rPr>
              <a:t>class </a:t>
            </a:r>
            <a:r>
              <a:rPr lang="en-US" altLang="zh-CN" sz="3000" dirty="0" err="1" smtClean="0">
                <a:solidFill>
                  <a:schemeClr val="tx2"/>
                </a:solidFill>
                <a:latin typeface="Times New Roman" charset="0"/>
                <a:ea typeface="仿宋_GB2312" pitchFamily="49" charset="-122"/>
              </a:rPr>
              <a:t>ListNode</a:t>
            </a:r>
            <a:r>
              <a:rPr lang="en-US" altLang="zh-CN" sz="3000" dirty="0" smtClean="0">
                <a:solidFill>
                  <a:schemeClr val="tx2"/>
                </a:solidFill>
                <a:latin typeface="Times New Roman" charset="0"/>
                <a:ea typeface="仿宋_GB2312" pitchFamily="49" charset="-122"/>
              </a:rPr>
              <a:t> {</a:t>
            </a:r>
            <a:r>
              <a:rPr lang="en-US" altLang="zh-CN" sz="3000" dirty="0" smtClean="0">
                <a:solidFill>
                  <a:schemeClr val="hlink"/>
                </a:solidFill>
                <a:latin typeface="Times New Roman" charset="0"/>
                <a:ea typeface="仿宋_GB2312" pitchFamily="49" charset="-122"/>
              </a:rPr>
              <a:t>	        </a:t>
            </a:r>
            <a:r>
              <a:rPr lang="en-US" altLang="zh-CN" sz="3000" dirty="0" smtClean="0">
                <a:latin typeface="Times New Roman" charset="0"/>
                <a:ea typeface="仿宋_GB2312" pitchFamily="49" charset="-122"/>
              </a:rPr>
              <a:t>//</a:t>
            </a:r>
            <a:r>
              <a:rPr lang="zh-CN" altLang="en-US" sz="3000" dirty="0" smtClean="0">
                <a:latin typeface="Times New Roman" charset="0"/>
                <a:ea typeface="隶书" pitchFamily="49" charset="-122"/>
              </a:rPr>
              <a:t>链表结点类</a:t>
            </a:r>
            <a:r>
              <a:rPr lang="zh-CN" altLang="en-US" sz="3000" dirty="0" smtClean="0">
                <a:solidFill>
                  <a:schemeClr val="hlink"/>
                </a:solidFill>
                <a:latin typeface="Times New Roman" charset="0"/>
                <a:ea typeface="仿宋_GB2312" pitchFamily="49" charset="-122"/>
              </a:rPr>
              <a:t>	</a:t>
            </a:r>
          </a:p>
          <a:p>
            <a:pPr>
              <a:lnSpc>
                <a:spcPct val="95000"/>
              </a:lnSpc>
              <a:defRPr/>
            </a:pPr>
            <a:r>
              <a:rPr lang="zh-CN" altLang="en-US" sz="3000" dirty="0" smtClean="0">
                <a:solidFill>
                  <a:schemeClr val="hlink"/>
                </a:solidFill>
                <a:latin typeface="Times New Roman" charset="0"/>
                <a:ea typeface="仿宋_GB2312" pitchFamily="49" charset="-122"/>
              </a:rPr>
              <a:t> </a:t>
            </a:r>
            <a:r>
              <a:rPr lang="en-US" altLang="zh-CN" sz="3000" dirty="0" smtClean="0">
                <a:solidFill>
                  <a:schemeClr val="tx2"/>
                </a:solidFill>
                <a:latin typeface="Times New Roman" charset="0"/>
                <a:ea typeface="仿宋_GB2312" pitchFamily="49" charset="-122"/>
              </a:rPr>
              <a:t>friend class List;	</a:t>
            </a:r>
            <a:r>
              <a:rPr lang="en-US" altLang="zh-CN" sz="3000" dirty="0" smtClean="0">
                <a:solidFill>
                  <a:schemeClr val="hlink"/>
                </a:solidFill>
                <a:latin typeface="Times New Roman" charset="0"/>
                <a:ea typeface="仿宋_GB2312" pitchFamily="49" charset="-122"/>
              </a:rPr>
              <a:t>        </a:t>
            </a:r>
            <a:r>
              <a:rPr lang="en-US" altLang="zh-CN" sz="3000" dirty="0" smtClean="0">
                <a:latin typeface="Times New Roman" charset="0"/>
                <a:ea typeface="仿宋_GB2312" pitchFamily="49" charset="-122"/>
              </a:rPr>
              <a:t>//</a:t>
            </a:r>
            <a:r>
              <a:rPr lang="zh-CN" altLang="en-US" sz="3000" dirty="0" smtClean="0">
                <a:latin typeface="Times New Roman" charset="0"/>
                <a:ea typeface="隶书" pitchFamily="49" charset="-122"/>
              </a:rPr>
              <a:t>链表类为其友元类</a:t>
            </a:r>
            <a:endParaRPr lang="zh-CN" altLang="en-US" sz="3000" dirty="0" smtClean="0">
              <a:latin typeface="Times New Roman" charset="0"/>
              <a:ea typeface="仿宋_GB2312" pitchFamily="49" charset="-122"/>
            </a:endParaRPr>
          </a:p>
          <a:p>
            <a:pPr>
              <a:lnSpc>
                <a:spcPct val="95000"/>
              </a:lnSpc>
              <a:defRPr/>
            </a:pPr>
            <a:r>
              <a:rPr lang="zh-CN" altLang="en-US" sz="3000" dirty="0" smtClean="0">
                <a:solidFill>
                  <a:schemeClr val="hlink"/>
                </a:solidFill>
                <a:latin typeface="Times New Roman" charset="0"/>
                <a:ea typeface="仿宋_GB2312" pitchFamily="49" charset="-122"/>
              </a:rPr>
              <a:t> </a:t>
            </a:r>
            <a:r>
              <a:rPr lang="en-US" altLang="zh-CN" sz="3000" dirty="0" smtClean="0">
                <a:solidFill>
                  <a:schemeClr val="tx2"/>
                </a:solidFill>
                <a:latin typeface="Times New Roman" charset="0"/>
                <a:ea typeface="仿宋_GB2312" pitchFamily="49" charset="-122"/>
              </a:rPr>
              <a:t>private:</a:t>
            </a:r>
          </a:p>
          <a:p>
            <a:pPr>
              <a:lnSpc>
                <a:spcPct val="95000"/>
              </a:lnSpc>
              <a:defRPr/>
            </a:pPr>
            <a:r>
              <a:rPr lang="en-US" altLang="zh-CN" sz="3000" dirty="0" smtClean="0">
                <a:solidFill>
                  <a:schemeClr val="tx2"/>
                </a:solidFill>
                <a:latin typeface="Times New Roman" charset="0"/>
                <a:ea typeface="仿宋_GB2312" pitchFamily="49" charset="-122"/>
              </a:rPr>
              <a:t>     </a:t>
            </a:r>
            <a:r>
              <a:rPr lang="en-US" altLang="zh-CN" sz="3000" dirty="0" err="1" smtClean="0">
                <a:solidFill>
                  <a:schemeClr val="tx2"/>
                </a:solidFill>
                <a:latin typeface="Times New Roman" charset="0"/>
                <a:ea typeface="仿宋_GB2312" pitchFamily="49" charset="-122"/>
              </a:rPr>
              <a:t>int</a:t>
            </a:r>
            <a:r>
              <a:rPr lang="en-US" altLang="zh-CN" sz="3000" dirty="0" smtClean="0">
                <a:solidFill>
                  <a:schemeClr val="tx2"/>
                </a:solidFill>
                <a:latin typeface="Times New Roman" charset="0"/>
                <a:ea typeface="仿宋_GB2312" pitchFamily="49" charset="-122"/>
              </a:rPr>
              <a:t> data;</a:t>
            </a:r>
            <a:r>
              <a:rPr lang="en-US" altLang="zh-CN" sz="3000" dirty="0" smtClean="0">
                <a:solidFill>
                  <a:schemeClr val="hlink"/>
                </a:solidFill>
                <a:latin typeface="Times New Roman" charset="0"/>
                <a:ea typeface="仿宋_GB2312" pitchFamily="49" charset="-122"/>
              </a:rPr>
              <a:t>		        </a:t>
            </a:r>
            <a:r>
              <a:rPr lang="en-US" altLang="zh-CN" sz="3000" dirty="0" smtClean="0">
                <a:latin typeface="Times New Roman" charset="0"/>
                <a:ea typeface="仿宋_GB2312" pitchFamily="49" charset="-122"/>
              </a:rPr>
              <a:t>//</a:t>
            </a:r>
            <a:r>
              <a:rPr lang="zh-CN" altLang="en-US" sz="3000" dirty="0" smtClean="0">
                <a:latin typeface="Times New Roman" charset="0"/>
                <a:ea typeface="隶书" pitchFamily="49" charset="-122"/>
              </a:rPr>
              <a:t>结点数据</a:t>
            </a:r>
            <a:r>
              <a:rPr lang="en-US" altLang="zh-CN" sz="3000" dirty="0" smtClean="0">
                <a:latin typeface="Times New Roman" charset="0"/>
                <a:ea typeface="隶书" pitchFamily="49" charset="-122"/>
              </a:rPr>
              <a:t>,</a:t>
            </a:r>
            <a:r>
              <a:rPr lang="en-US" altLang="zh-CN" sz="3000" dirty="0" smtClean="0">
                <a:solidFill>
                  <a:srgbClr val="0000FF"/>
                </a:solidFill>
                <a:latin typeface="Times New Roman" charset="0"/>
                <a:ea typeface="隶书" pitchFamily="49" charset="-122"/>
              </a:rPr>
              <a:t> </a:t>
            </a:r>
            <a:r>
              <a:rPr lang="zh-CN" altLang="en-US" sz="3000" dirty="0" smtClean="0">
                <a:solidFill>
                  <a:srgbClr val="FF3300"/>
                </a:solidFill>
                <a:effectLst>
                  <a:outerShdw blurRad="38100" dist="38100" dir="2700000" algn="tl">
                    <a:srgbClr val="C0C0C0"/>
                  </a:outerShdw>
                </a:effectLst>
                <a:latin typeface="Times New Roman" charset="0"/>
                <a:ea typeface="隶书" pitchFamily="49" charset="-122"/>
              </a:rPr>
              <a:t>整型</a:t>
            </a:r>
            <a:r>
              <a:rPr lang="zh-CN" altLang="en-US" sz="3000" dirty="0" smtClean="0">
                <a:solidFill>
                  <a:schemeClr val="hlink"/>
                </a:solidFill>
                <a:latin typeface="Times New Roman" charset="0"/>
                <a:ea typeface="仿宋_GB2312" pitchFamily="49" charset="-122"/>
              </a:rPr>
              <a:t>	</a:t>
            </a:r>
          </a:p>
          <a:p>
            <a:pPr>
              <a:lnSpc>
                <a:spcPct val="95000"/>
              </a:lnSpc>
              <a:defRPr/>
            </a:pPr>
            <a:r>
              <a:rPr lang="zh-CN" altLang="en-US" sz="3000" dirty="0" smtClean="0">
                <a:solidFill>
                  <a:schemeClr val="hlink"/>
                </a:solidFill>
                <a:latin typeface="Times New Roman" charset="0"/>
                <a:ea typeface="仿宋_GB2312" pitchFamily="49" charset="-122"/>
              </a:rPr>
              <a:t>     </a:t>
            </a:r>
            <a:r>
              <a:rPr lang="en-US" altLang="zh-CN" sz="3000" dirty="0" err="1" smtClean="0">
                <a:solidFill>
                  <a:schemeClr val="tx2"/>
                </a:solidFill>
                <a:latin typeface="Times New Roman" charset="0"/>
                <a:ea typeface="仿宋_GB2312" pitchFamily="49" charset="-122"/>
              </a:rPr>
              <a:t>ListNode</a:t>
            </a:r>
            <a:r>
              <a:rPr lang="en-US" altLang="zh-CN" sz="3000" dirty="0" smtClean="0">
                <a:solidFill>
                  <a:schemeClr val="tx2"/>
                </a:solidFill>
                <a:latin typeface="Times New Roman" charset="0"/>
                <a:ea typeface="仿宋_GB2312" pitchFamily="49" charset="-122"/>
              </a:rPr>
              <a:t> * link;</a:t>
            </a:r>
            <a:r>
              <a:rPr lang="en-US" altLang="zh-CN" sz="3000" dirty="0" smtClean="0">
                <a:solidFill>
                  <a:schemeClr val="hlink"/>
                </a:solidFill>
                <a:latin typeface="Times New Roman" charset="0"/>
                <a:ea typeface="仿宋_GB2312" pitchFamily="49" charset="-122"/>
              </a:rPr>
              <a:t>            </a:t>
            </a:r>
            <a:r>
              <a:rPr lang="en-US" altLang="zh-CN" sz="3000" dirty="0" smtClean="0">
                <a:latin typeface="Times New Roman" charset="0"/>
                <a:ea typeface="仿宋_GB2312" pitchFamily="49" charset="-122"/>
              </a:rPr>
              <a:t>//</a:t>
            </a:r>
            <a:r>
              <a:rPr lang="zh-CN" altLang="en-US" sz="3000" dirty="0" smtClean="0">
                <a:latin typeface="Times New Roman" charset="0"/>
                <a:ea typeface="隶书" pitchFamily="49" charset="-122"/>
              </a:rPr>
              <a:t>结点指针</a:t>
            </a:r>
            <a:r>
              <a:rPr lang="zh-CN" altLang="en-US" sz="3000" dirty="0" smtClean="0">
                <a:solidFill>
                  <a:schemeClr val="hlink"/>
                </a:solidFill>
                <a:latin typeface="Times New Roman" charset="0"/>
                <a:ea typeface="仿宋_GB2312" pitchFamily="49" charset="-122"/>
              </a:rPr>
              <a:t>		</a:t>
            </a:r>
          </a:p>
          <a:p>
            <a:pPr>
              <a:lnSpc>
                <a:spcPct val="95000"/>
              </a:lnSpc>
              <a:defRPr/>
            </a:pPr>
            <a:r>
              <a:rPr lang="zh-CN" altLang="en-US" sz="3000" dirty="0" smtClean="0">
                <a:solidFill>
                  <a:schemeClr val="hlink"/>
                </a:solidFill>
                <a:latin typeface="Times New Roman" charset="0"/>
                <a:ea typeface="仿宋_GB2312" pitchFamily="49" charset="-122"/>
              </a:rPr>
              <a:t> </a:t>
            </a:r>
            <a:r>
              <a:rPr lang="en-US" altLang="zh-CN" sz="3000" dirty="0" smtClean="0">
                <a:solidFill>
                  <a:schemeClr val="tx2"/>
                </a:solidFill>
                <a:latin typeface="Times New Roman" charset="0"/>
                <a:ea typeface="仿宋_GB2312" pitchFamily="49" charset="-122"/>
              </a:rPr>
              <a:t>};</a:t>
            </a:r>
          </a:p>
          <a:p>
            <a:pPr>
              <a:lnSpc>
                <a:spcPct val="95000"/>
              </a:lnSpc>
              <a:defRPr/>
            </a:pPr>
            <a:endParaRPr lang="en-US" altLang="zh-CN" sz="1400" dirty="0" smtClean="0">
              <a:solidFill>
                <a:schemeClr val="tx2"/>
              </a:solidFill>
              <a:latin typeface="Times New Roman" charset="0"/>
              <a:ea typeface="仿宋_GB2312" pitchFamily="49" charset="-122"/>
            </a:endParaRPr>
          </a:p>
          <a:p>
            <a:pPr>
              <a:lnSpc>
                <a:spcPct val="95000"/>
              </a:lnSpc>
              <a:defRPr/>
            </a:pPr>
            <a:r>
              <a:rPr lang="en-US" altLang="zh-CN" sz="3000" dirty="0" smtClean="0">
                <a:solidFill>
                  <a:schemeClr val="tx2"/>
                </a:solidFill>
                <a:latin typeface="Times New Roman" charset="0"/>
                <a:ea typeface="仿宋_GB2312" pitchFamily="49" charset="-122"/>
              </a:rPr>
              <a:t> class List {</a:t>
            </a:r>
            <a:r>
              <a:rPr lang="en-US" altLang="zh-CN" sz="3000" dirty="0" smtClean="0">
                <a:solidFill>
                  <a:schemeClr val="hlink"/>
                </a:solidFill>
                <a:latin typeface="Times New Roman" charset="0"/>
                <a:ea typeface="仿宋_GB2312" pitchFamily="49" charset="-122"/>
              </a:rPr>
              <a:t>	                    </a:t>
            </a:r>
            <a:r>
              <a:rPr lang="en-US" altLang="zh-CN" sz="3000" dirty="0" smtClean="0">
                <a:latin typeface="Times New Roman" charset="0"/>
                <a:ea typeface="仿宋_GB2312" pitchFamily="49" charset="-122"/>
              </a:rPr>
              <a:t>//</a:t>
            </a:r>
            <a:r>
              <a:rPr lang="zh-CN" altLang="en-US" sz="3000" dirty="0" smtClean="0">
                <a:latin typeface="隶书" pitchFamily="49" charset="-122"/>
                <a:ea typeface="隶书" pitchFamily="49" charset="-122"/>
              </a:rPr>
              <a:t>链表类</a:t>
            </a:r>
            <a:r>
              <a:rPr lang="zh-CN" altLang="en-US" sz="3000" dirty="0" smtClean="0">
                <a:solidFill>
                  <a:schemeClr val="hlink"/>
                </a:solidFill>
                <a:latin typeface="隶书" pitchFamily="49" charset="-122"/>
                <a:ea typeface="隶书" pitchFamily="49" charset="-122"/>
              </a:rPr>
              <a:t>	</a:t>
            </a:r>
            <a:r>
              <a:rPr lang="zh-CN" altLang="en-US" sz="3000" dirty="0" smtClean="0">
                <a:solidFill>
                  <a:schemeClr val="hlink"/>
                </a:solidFill>
                <a:latin typeface="Times New Roman" charset="0"/>
                <a:ea typeface="仿宋_GB2312" pitchFamily="49" charset="-122"/>
              </a:rPr>
              <a:t>	</a:t>
            </a:r>
          </a:p>
          <a:p>
            <a:pPr>
              <a:lnSpc>
                <a:spcPct val="95000"/>
              </a:lnSpc>
              <a:defRPr/>
            </a:pPr>
            <a:r>
              <a:rPr lang="zh-CN" altLang="en-US" sz="3000" dirty="0" smtClean="0">
                <a:solidFill>
                  <a:schemeClr val="hlink"/>
                </a:solidFill>
                <a:latin typeface="Times New Roman" charset="0"/>
                <a:ea typeface="仿宋_GB2312" pitchFamily="49" charset="-122"/>
              </a:rPr>
              <a:t> </a:t>
            </a:r>
            <a:r>
              <a:rPr lang="en-US" altLang="zh-CN" sz="3000" dirty="0" smtClean="0">
                <a:solidFill>
                  <a:schemeClr val="tx2"/>
                </a:solidFill>
                <a:latin typeface="Times New Roman" charset="0"/>
                <a:ea typeface="仿宋_GB2312" pitchFamily="49" charset="-122"/>
              </a:rPr>
              <a:t>private:</a:t>
            </a:r>
          </a:p>
          <a:p>
            <a:pPr>
              <a:lnSpc>
                <a:spcPct val="95000"/>
              </a:lnSpc>
              <a:defRPr/>
            </a:pPr>
            <a:r>
              <a:rPr lang="en-US" altLang="zh-CN" sz="3000" dirty="0" smtClean="0">
                <a:solidFill>
                  <a:schemeClr val="tx2"/>
                </a:solidFill>
                <a:latin typeface="Times New Roman" charset="0"/>
                <a:ea typeface="仿宋_GB2312" pitchFamily="49" charset="-122"/>
              </a:rPr>
              <a:t>     </a:t>
            </a:r>
            <a:r>
              <a:rPr lang="en-US" altLang="zh-CN" sz="3000" dirty="0" err="1" smtClean="0">
                <a:solidFill>
                  <a:schemeClr val="tx2"/>
                </a:solidFill>
                <a:latin typeface="Times New Roman" charset="0"/>
                <a:ea typeface="仿宋_GB2312" pitchFamily="49" charset="-122"/>
              </a:rPr>
              <a:t>ListNode</a:t>
            </a:r>
            <a:r>
              <a:rPr lang="en-US" altLang="zh-CN" sz="3000" dirty="0" smtClean="0">
                <a:solidFill>
                  <a:schemeClr val="tx2"/>
                </a:solidFill>
                <a:latin typeface="Times New Roman" charset="0"/>
                <a:ea typeface="仿宋_GB2312" pitchFamily="49" charset="-122"/>
              </a:rPr>
              <a:t> *first ;</a:t>
            </a:r>
            <a:r>
              <a:rPr lang="en-US" altLang="zh-CN" sz="3000" dirty="0" smtClean="0">
                <a:solidFill>
                  <a:schemeClr val="hlink"/>
                </a:solidFill>
                <a:latin typeface="Times New Roman" charset="0"/>
                <a:ea typeface="仿宋_GB2312" pitchFamily="49" charset="-122"/>
              </a:rPr>
              <a:t>            </a:t>
            </a:r>
            <a:r>
              <a:rPr lang="en-US" altLang="zh-CN" sz="3000" dirty="0" smtClean="0">
                <a:latin typeface="Times New Roman" charset="0"/>
                <a:ea typeface="仿宋_GB2312" pitchFamily="49" charset="-122"/>
              </a:rPr>
              <a:t>//</a:t>
            </a:r>
            <a:r>
              <a:rPr lang="zh-CN" altLang="en-US" sz="3000" dirty="0" smtClean="0">
                <a:latin typeface="Times New Roman" charset="0"/>
                <a:ea typeface="隶书" pitchFamily="49" charset="-122"/>
              </a:rPr>
              <a:t>表头指针</a:t>
            </a:r>
            <a:endParaRPr lang="zh-CN" altLang="en-US" sz="3000" dirty="0" smtClean="0">
              <a:latin typeface="Times New Roman" charset="0"/>
              <a:ea typeface="仿宋_GB2312" pitchFamily="49" charset="-122"/>
            </a:endParaRPr>
          </a:p>
          <a:p>
            <a:pPr>
              <a:lnSpc>
                <a:spcPct val="95000"/>
              </a:lnSpc>
              <a:defRPr/>
            </a:pPr>
            <a:r>
              <a:rPr lang="zh-CN" altLang="en-US" sz="3000" dirty="0" smtClean="0">
                <a:solidFill>
                  <a:schemeClr val="tx2"/>
                </a:solidFill>
                <a:latin typeface="Times New Roman" charset="0"/>
                <a:ea typeface="仿宋_GB2312" pitchFamily="49" charset="-122"/>
              </a:rPr>
              <a:t> </a:t>
            </a:r>
            <a:r>
              <a:rPr lang="en-US" altLang="zh-CN" sz="3000" dirty="0" smtClean="0">
                <a:solidFill>
                  <a:schemeClr val="tx2"/>
                </a:solidFill>
                <a:latin typeface="Times New Roman" charset="0"/>
                <a:ea typeface="仿宋_GB2312" pitchFamily="49" charset="-122"/>
              </a:rPr>
              <a:t>};</a:t>
            </a: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762000" y="550863"/>
            <a:ext cx="7391400" cy="539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4000" b="1" smtClean="0">
                <a:solidFill>
                  <a:srgbClr val="6600CC"/>
                </a:solidFill>
                <a:effectLst>
                  <a:outerShdw blurRad="38100" dist="38100" dir="2700000" algn="tl">
                    <a:srgbClr val="C0C0C0"/>
                  </a:outerShdw>
                </a:effectLst>
                <a:ea typeface="仿宋_GB2312" pitchFamily="49" charset="-122"/>
              </a:rPr>
              <a:t>顺序搜索</a:t>
            </a:r>
            <a:r>
              <a:rPr lang="zh-CN" altLang="en-US" sz="4000" b="1" smtClean="0">
                <a:solidFill>
                  <a:srgbClr val="6600CC"/>
                </a:solidFill>
                <a:ea typeface="楷体_GB2312" pitchFamily="49" charset="-122"/>
              </a:rPr>
              <a:t> </a:t>
            </a:r>
            <a:r>
              <a:rPr lang="en-US" altLang="zh-CN" sz="4000" b="1" smtClean="0">
                <a:solidFill>
                  <a:srgbClr val="6600CC"/>
                </a:solidFill>
                <a:ea typeface="楷体_GB2312" pitchFamily="49" charset="-122"/>
              </a:rPr>
              <a:t>(Sequenial Search)</a:t>
            </a:r>
            <a:endParaRPr lang="en-US" altLang="zh-CN" sz="3600" smtClean="0"/>
          </a:p>
          <a:p>
            <a:pPr eaLnBrk="1" hangingPunct="1">
              <a:defRPr/>
            </a:pPr>
            <a:endParaRPr lang="en-US" altLang="zh-CN" sz="1800" b="1" smtClean="0">
              <a:solidFill>
                <a:srgbClr val="0000FF"/>
              </a:solidFill>
              <a:effectLst>
                <a:outerShdw blurRad="38100" dist="38100" dir="2700000" algn="tl">
                  <a:srgbClr val="C0C0C0"/>
                </a:outerShdw>
              </a:effectLst>
            </a:endParaRPr>
          </a:p>
          <a:p>
            <a:pPr eaLnBrk="1" hangingPunct="1">
              <a:defRPr/>
            </a:pPr>
            <a:r>
              <a:rPr lang="en-US" altLang="zh-CN" sz="3600" b="1" smtClean="0">
                <a:solidFill>
                  <a:srgbClr val="CC0000"/>
                </a:solidFill>
              </a:rPr>
              <a:t>int</a:t>
            </a:r>
            <a:r>
              <a:rPr lang="en-US" altLang="zh-CN" sz="3600" smtClean="0">
                <a:solidFill>
                  <a:srgbClr val="CC0000"/>
                </a:solidFill>
              </a:rPr>
              <a:t> seqsearch ( </a:t>
            </a:r>
            <a:r>
              <a:rPr lang="en-US" altLang="zh-CN" sz="3600" b="1" smtClean="0">
                <a:solidFill>
                  <a:srgbClr val="CC0000"/>
                </a:solidFill>
              </a:rPr>
              <a:t>int</a:t>
            </a:r>
            <a:r>
              <a:rPr lang="en-US" altLang="zh-CN" sz="3600" smtClean="0">
                <a:solidFill>
                  <a:srgbClr val="CC0000"/>
                </a:solidFill>
              </a:rPr>
              <a:t> a[ ], </a:t>
            </a:r>
            <a:r>
              <a:rPr lang="en-US" altLang="zh-CN" sz="3600" b="1" smtClean="0">
                <a:solidFill>
                  <a:srgbClr val="CC0000"/>
                </a:solidFill>
              </a:rPr>
              <a:t>int</a:t>
            </a:r>
            <a:r>
              <a:rPr lang="en-US" altLang="zh-CN" sz="3600" smtClean="0">
                <a:solidFill>
                  <a:srgbClr val="CC0000"/>
                </a:solidFill>
              </a:rPr>
              <a:t> n, </a:t>
            </a:r>
            <a:r>
              <a:rPr lang="en-US" altLang="zh-CN" sz="3600" b="1" smtClean="0">
                <a:solidFill>
                  <a:srgbClr val="CC0000"/>
                </a:solidFill>
              </a:rPr>
              <a:t>int</a:t>
            </a:r>
            <a:r>
              <a:rPr lang="en-US" altLang="zh-CN" sz="3600" smtClean="0">
                <a:solidFill>
                  <a:srgbClr val="CC0000"/>
                </a:solidFill>
              </a:rPr>
              <a:t> x ) </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b="1" smtClean="0">
                <a:solidFill>
                  <a:srgbClr val="0000FF"/>
                </a:solidFill>
                <a:ea typeface="隶书" pitchFamily="49" charset="-122"/>
              </a:rPr>
              <a:t>//</a:t>
            </a:r>
            <a:r>
              <a:rPr lang="zh-CN" altLang="en-US" sz="3600" b="1" smtClean="0">
                <a:solidFill>
                  <a:srgbClr val="0000FF"/>
                </a:solidFill>
                <a:ea typeface="隶书" pitchFamily="49" charset="-122"/>
              </a:rPr>
              <a:t>在</a:t>
            </a:r>
            <a:r>
              <a:rPr lang="en-US" altLang="zh-CN" sz="3600" b="1" smtClean="0">
                <a:solidFill>
                  <a:srgbClr val="0000FF"/>
                </a:solidFill>
                <a:ea typeface="隶书" pitchFamily="49" charset="-122"/>
              </a:rPr>
              <a:t>a[0],…,a[n</a:t>
            </a:r>
            <a:r>
              <a:rPr lang="en-US" altLang="zh-CN" sz="3600" b="1" smtClean="0">
                <a:solidFill>
                  <a:srgbClr val="0000FF"/>
                </a:solidFill>
                <a:effectLst>
                  <a:outerShdw blurRad="38100" dist="38100" dir="2700000" algn="tl">
                    <a:srgbClr val="C0C0C0"/>
                  </a:outerShdw>
                </a:effectLst>
                <a:ea typeface="隶书" pitchFamily="49" charset="-122"/>
              </a:rPr>
              <a:t>-</a:t>
            </a:r>
            <a:r>
              <a:rPr lang="en-US" altLang="zh-CN" sz="3600" b="1" smtClean="0">
                <a:solidFill>
                  <a:srgbClr val="0000FF"/>
                </a:solidFill>
                <a:ea typeface="隶书" pitchFamily="49" charset="-122"/>
              </a:rPr>
              <a:t>1]</a:t>
            </a:r>
            <a:r>
              <a:rPr lang="zh-CN" altLang="en-US" sz="3600" b="1" smtClean="0">
                <a:solidFill>
                  <a:srgbClr val="0000FF"/>
                </a:solidFill>
                <a:ea typeface="隶书" pitchFamily="49" charset="-122"/>
              </a:rPr>
              <a:t>中搜索</a:t>
            </a:r>
            <a:r>
              <a:rPr lang="en-US" altLang="zh-CN" sz="3600" b="1" smtClean="0">
                <a:solidFill>
                  <a:srgbClr val="0000FF"/>
                </a:solidFill>
                <a:ea typeface="隶书" pitchFamily="49" charset="-122"/>
              </a:rPr>
              <a:t>x</a:t>
            </a:r>
            <a:endParaRPr lang="en-US" altLang="zh-CN" sz="3600" smtClean="0">
              <a:solidFill>
                <a:srgbClr val="CC0000"/>
              </a:solidFill>
            </a:endParaRPr>
          </a:p>
          <a:p>
            <a:pPr eaLnBrk="1" hangingPunct="1">
              <a:defRPr/>
            </a:pPr>
            <a:r>
              <a:rPr lang="en-US" altLang="zh-CN" sz="3600" smtClean="0"/>
              <a:t>   </a:t>
            </a:r>
            <a:r>
              <a:rPr lang="en-US" altLang="zh-CN" sz="3600" smtClean="0">
                <a:solidFill>
                  <a:srgbClr val="CC0000"/>
                </a:solidFill>
              </a:rPr>
              <a:t> </a:t>
            </a:r>
            <a:r>
              <a:rPr lang="en-US" altLang="zh-CN" sz="3600" b="1" smtClean="0">
                <a:solidFill>
                  <a:srgbClr val="CC0000"/>
                </a:solidFill>
              </a:rPr>
              <a:t>int </a:t>
            </a:r>
            <a:r>
              <a:rPr lang="en-US" altLang="zh-CN" sz="3600" smtClean="0">
                <a:solidFill>
                  <a:srgbClr val="CC0000"/>
                </a:solidFill>
              </a:rPr>
              <a:t>i = 0</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0000FF"/>
                </a:solidFill>
              </a:rPr>
              <a:t> </a:t>
            </a:r>
            <a:r>
              <a:rPr lang="en-US" altLang="zh-CN" sz="3600" smtClean="0">
                <a:solidFill>
                  <a:srgbClr val="CC0000"/>
                </a:solidFill>
              </a:rPr>
              <a:t>  </a:t>
            </a:r>
            <a:r>
              <a:rPr lang="en-US" altLang="zh-CN" sz="3600" b="1" smtClean="0">
                <a:solidFill>
                  <a:srgbClr val="CC0000"/>
                </a:solidFill>
              </a:rPr>
              <a:t>while</a:t>
            </a:r>
            <a:r>
              <a:rPr lang="en-US" altLang="zh-CN" sz="3600" smtClean="0">
                <a:solidFill>
                  <a:srgbClr val="CC0000"/>
                </a:solidFill>
              </a:rPr>
              <a:t> ( i &lt; n </a:t>
            </a:r>
            <a:r>
              <a:rPr lang="en-US" altLang="zh-CN" sz="3600" b="1" smtClean="0">
                <a:solidFill>
                  <a:srgbClr val="CC0000"/>
                </a:solidFill>
              </a:rPr>
              <a:t>&amp;&amp;</a:t>
            </a:r>
            <a:r>
              <a:rPr lang="en-US" altLang="zh-CN" sz="3600" smtClean="0">
                <a:solidFill>
                  <a:srgbClr val="CC0000"/>
                </a:solidFill>
              </a:rPr>
              <a:t> a[i] != x )</a:t>
            </a:r>
          </a:p>
          <a:p>
            <a:pPr eaLnBrk="1" hangingPunct="1">
              <a:defRPr/>
            </a:pPr>
            <a:r>
              <a:rPr lang="en-US" altLang="zh-CN" sz="3600" smtClean="0">
                <a:solidFill>
                  <a:srgbClr val="CC0000"/>
                </a:solidFill>
              </a:rPr>
              <a:t> </a:t>
            </a:r>
            <a:r>
              <a:rPr lang="en-US" altLang="zh-CN" sz="3600" b="1" smtClean="0">
                <a:solidFill>
                  <a:srgbClr val="0000FF"/>
                </a:solidFill>
              </a:rPr>
              <a:t> </a:t>
            </a:r>
            <a:r>
              <a:rPr lang="en-US" altLang="zh-CN" sz="3600" smtClean="0">
                <a:solidFill>
                  <a:srgbClr val="CC0000"/>
                </a:solidFill>
              </a:rPr>
              <a:t>        i++</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0000FF"/>
                </a:solidFill>
              </a:rPr>
              <a:t> </a:t>
            </a:r>
            <a:r>
              <a:rPr lang="en-US" altLang="zh-CN" sz="3600" smtClean="0">
                <a:solidFill>
                  <a:srgbClr val="CC0000"/>
                </a:solidFill>
              </a:rPr>
              <a:t>  </a:t>
            </a:r>
            <a:r>
              <a:rPr lang="en-US" altLang="zh-CN" sz="3600" b="1" smtClean="0">
                <a:solidFill>
                  <a:srgbClr val="CC0000"/>
                </a:solidFill>
              </a:rPr>
              <a:t>if</a:t>
            </a:r>
            <a:r>
              <a:rPr lang="en-US" altLang="zh-CN" sz="3600" smtClean="0">
                <a:solidFill>
                  <a:srgbClr val="CC0000"/>
                </a:solidFill>
              </a:rPr>
              <a:t> ( i == n ) </a:t>
            </a:r>
            <a:r>
              <a:rPr lang="en-US" altLang="zh-CN" sz="3600" b="1" smtClean="0">
                <a:solidFill>
                  <a:srgbClr val="CC0000"/>
                </a:solidFill>
              </a:rPr>
              <a:t>return</a:t>
            </a:r>
            <a:r>
              <a:rPr lang="en-US" altLang="zh-CN" sz="3600" smtClean="0">
                <a:solidFill>
                  <a:srgbClr val="CC0000"/>
                </a:solidFill>
              </a:rPr>
              <a:t> </a:t>
            </a:r>
            <a:r>
              <a:rPr lang="en-US" altLang="zh-CN" sz="3600" smtClean="0">
                <a:solidFill>
                  <a:srgbClr val="CC0000"/>
                </a:solidFill>
                <a:latin typeface="隶书" pitchFamily="49" charset="-122"/>
                <a:ea typeface="隶书" pitchFamily="49" charset="-122"/>
              </a:rPr>
              <a:t>-</a:t>
            </a:r>
            <a:r>
              <a:rPr lang="en-US" altLang="zh-CN" sz="3600" smtClean="0">
                <a:solidFill>
                  <a:srgbClr val="CC0000"/>
                </a:solidFill>
              </a:rPr>
              <a:t>1</a:t>
            </a:r>
            <a:r>
              <a:rPr lang="en-US" altLang="zh-CN" sz="3600" b="1" smtClean="0">
                <a:solidFill>
                  <a:srgbClr val="CC0000"/>
                </a:solidFill>
              </a:rPr>
              <a:t>;</a:t>
            </a:r>
            <a:endParaRPr lang="en-US" altLang="zh-CN" sz="3600" smtClean="0">
              <a:solidFill>
                <a:srgbClr val="CC0000"/>
              </a:solidFill>
            </a:endParaRPr>
          </a:p>
          <a:p>
            <a:pPr eaLnBrk="1" hangingPunct="1">
              <a:defRPr/>
            </a:pPr>
            <a:r>
              <a:rPr lang="en-US" altLang="zh-CN" sz="3600" smtClean="0">
                <a:solidFill>
                  <a:srgbClr val="CC0000"/>
                </a:solidFill>
              </a:rPr>
              <a:t> </a:t>
            </a:r>
            <a:r>
              <a:rPr lang="en-US" altLang="zh-CN" sz="3600" b="1" smtClean="0">
                <a:solidFill>
                  <a:srgbClr val="0000FF"/>
                </a:solidFill>
              </a:rPr>
              <a:t> </a:t>
            </a:r>
            <a:r>
              <a:rPr lang="en-US" altLang="zh-CN" sz="3600" smtClean="0">
                <a:solidFill>
                  <a:srgbClr val="CC0000"/>
                </a:solidFill>
              </a:rPr>
              <a:t>  </a:t>
            </a:r>
            <a:r>
              <a:rPr lang="en-US" altLang="zh-CN" sz="3600" b="1" smtClean="0">
                <a:solidFill>
                  <a:srgbClr val="CC0000"/>
                </a:solidFill>
              </a:rPr>
              <a:t>return</a:t>
            </a:r>
            <a:r>
              <a:rPr lang="en-US" altLang="zh-CN" sz="3600" smtClean="0">
                <a:solidFill>
                  <a:srgbClr val="CC0000"/>
                </a:solidFill>
              </a:rPr>
              <a:t> i</a:t>
            </a:r>
            <a:r>
              <a:rPr lang="en-US" altLang="zh-CN" sz="3600" b="1" smtClean="0">
                <a:solidFill>
                  <a:srgbClr val="CC0000"/>
                </a:solidFill>
              </a:rPr>
              <a:t>;</a:t>
            </a:r>
          </a:p>
          <a:p>
            <a:pPr eaLnBrk="1" hangingPunct="1">
              <a:defRPr/>
            </a:pPr>
            <a:r>
              <a:rPr lang="en-US" altLang="zh-CN" sz="3600" b="1" smtClean="0">
                <a:solidFill>
                  <a:srgbClr val="CC0000"/>
                </a:solidFill>
              </a:rPr>
              <a:t>}</a:t>
            </a:r>
            <a:r>
              <a:rPr lang="en-US" altLang="zh-CN" sz="3000" smtClean="0">
                <a:latin typeface="黑体" pitchFamily="2" charset="-122"/>
                <a:ea typeface="黑体" pitchFamily="2" charset="-122"/>
              </a:rPr>
              <a:t>					</a:t>
            </a:r>
          </a:p>
        </p:txBody>
      </p:sp>
    </p:spTree>
    <p:extLst>
      <p:ext uri="{BB962C8B-B14F-4D97-AF65-F5344CB8AC3E}">
        <p14:creationId xmlns:p14="http://schemas.microsoft.com/office/powerpoint/2010/main" val="881960725"/>
      </p:ext>
    </p:extLst>
  </p:cSld>
  <p:clrMapOvr>
    <a:masterClrMapping/>
  </p:clrMapOvr>
  <p:transition>
    <p:spli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BAA4D59B-09F2-4462-8B0C-A42842298337}" type="slidenum">
              <a:rPr lang="en-US" altLang="zh-CN" sz="1400" smtClean="0"/>
              <a:pPr algn="ctr" eaLnBrk="1" hangingPunct="1"/>
              <a:t>60</a:t>
            </a:fld>
            <a:endParaRPr lang="en-US" altLang="zh-CN" sz="1400" smtClean="0"/>
          </a:p>
        </p:txBody>
      </p:sp>
      <p:sp>
        <p:nvSpPr>
          <p:cNvPr id="37891" name="Rectangle 3"/>
          <p:cNvSpPr>
            <a:spLocks noChangeArrowheads="1"/>
          </p:cNvSpPr>
          <p:nvPr/>
        </p:nvSpPr>
        <p:spPr bwMode="auto">
          <a:xfrm>
            <a:off x="1022350" y="1698625"/>
            <a:ext cx="7113588" cy="2514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6868" name="Text Box 2"/>
          <p:cNvSpPr txBox="1">
            <a:spLocks noChangeArrowheads="1"/>
          </p:cNvSpPr>
          <p:nvPr/>
        </p:nvSpPr>
        <p:spPr bwMode="auto">
          <a:xfrm>
            <a:off x="685800" y="581025"/>
            <a:ext cx="7772400" cy="5649913"/>
          </a:xfrm>
          <a:prstGeom prst="rect">
            <a:avLst/>
          </a:prstGeom>
          <a:ln/>
        </p:spPr>
        <p:style>
          <a:lnRef idx="2">
            <a:schemeClr val="accent2"/>
          </a:lnRef>
          <a:fillRef idx="1">
            <a:schemeClr val="lt1"/>
          </a:fillRef>
          <a:effectRef idx="0">
            <a:schemeClr val="accent2"/>
          </a:effectRef>
          <a:fontRef idx="minor">
            <a:schemeClr val="dk1"/>
          </a:fontRef>
        </p:style>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10000"/>
              </a:lnSpc>
              <a:defRPr/>
            </a:pPr>
            <a:r>
              <a:rPr lang="en-US" altLang="zh-CN" sz="3000" dirty="0" smtClean="0">
                <a:solidFill>
                  <a:schemeClr val="tx2"/>
                </a:solidFill>
                <a:ea typeface="仿宋_GB2312" pitchFamily="49" charset="-122"/>
              </a:rPr>
              <a:t>class List {</a:t>
            </a:r>
            <a:r>
              <a:rPr lang="en-US" altLang="zh-CN" sz="3000" dirty="0" smtClean="0">
                <a:solidFill>
                  <a:schemeClr val="hlink"/>
                </a:solidFill>
                <a:ea typeface="仿宋_GB2312" pitchFamily="49" charset="-122"/>
              </a:rPr>
              <a:t>                        </a:t>
            </a:r>
            <a:r>
              <a:rPr lang="en-US" altLang="zh-CN" sz="3000" dirty="0" smtClean="0">
                <a:ea typeface="仿宋_GB2312" pitchFamily="49" charset="-122"/>
              </a:rPr>
              <a:t>//</a:t>
            </a:r>
            <a:r>
              <a:rPr lang="zh-CN" altLang="en-US" sz="3000" dirty="0" smtClean="0">
                <a:ea typeface="隶书" pitchFamily="49" charset="-122"/>
              </a:rPr>
              <a:t>嵌套方式</a:t>
            </a:r>
            <a:endParaRPr lang="zh-CN" altLang="en-US" sz="3000" dirty="0" smtClean="0">
              <a:ea typeface="仿宋_GB2312" pitchFamily="49" charset="-122"/>
            </a:endParaRPr>
          </a:p>
          <a:p>
            <a:pPr eaLnBrk="1" hangingPunct="1">
              <a:lnSpc>
                <a:spcPct val="110000"/>
              </a:lnSpc>
              <a:defRPr/>
            </a:pPr>
            <a:r>
              <a:rPr lang="en-US" altLang="zh-CN" sz="3000" dirty="0" smtClean="0">
                <a:solidFill>
                  <a:schemeClr val="tx2"/>
                </a:solidFill>
                <a:ea typeface="仿宋_GB2312" pitchFamily="49" charset="-122"/>
              </a:rPr>
              <a:t>private:</a:t>
            </a:r>
          </a:p>
          <a:p>
            <a:pPr eaLnBrk="1" hangingPunct="1">
              <a:lnSpc>
                <a:spcPct val="110000"/>
              </a:lnSpc>
              <a:defRPr/>
            </a:pPr>
            <a:r>
              <a:rPr lang="en-US" altLang="zh-CN" sz="3000" dirty="0" smtClean="0">
                <a:solidFill>
                  <a:schemeClr val="tx2"/>
                </a:solidFill>
                <a:ea typeface="仿宋_GB2312" pitchFamily="49" charset="-122"/>
              </a:rPr>
              <a:t>    class </a:t>
            </a:r>
            <a:r>
              <a:rPr lang="en-US" altLang="zh-CN" sz="3000" dirty="0" err="1" smtClean="0">
                <a:solidFill>
                  <a:schemeClr val="tx2"/>
                </a:solidFill>
                <a:ea typeface="仿宋_GB2312" pitchFamily="49" charset="-122"/>
              </a:rPr>
              <a:t>ListNode</a:t>
            </a:r>
            <a:r>
              <a:rPr lang="en-US" altLang="zh-CN" sz="3000" dirty="0" smtClean="0">
                <a:solidFill>
                  <a:schemeClr val="tx2"/>
                </a:solidFill>
                <a:ea typeface="仿宋_GB2312" pitchFamily="49" charset="-122"/>
              </a:rPr>
              <a:t> {</a:t>
            </a:r>
            <a:r>
              <a:rPr lang="en-US" altLang="zh-CN" sz="3000" dirty="0" smtClean="0">
                <a:solidFill>
                  <a:schemeClr val="hlink"/>
                </a:solidFill>
                <a:ea typeface="仿宋_GB2312" pitchFamily="49" charset="-122"/>
              </a:rPr>
              <a:t>           </a:t>
            </a:r>
            <a:r>
              <a:rPr lang="en-US" altLang="zh-CN" sz="3000" dirty="0" smtClean="0">
                <a:ea typeface="仿宋_GB2312" pitchFamily="49" charset="-122"/>
              </a:rPr>
              <a:t>//</a:t>
            </a:r>
            <a:r>
              <a:rPr lang="zh-CN" altLang="en-US" sz="3000" dirty="0" smtClean="0">
                <a:ea typeface="隶书" pitchFamily="49" charset="-122"/>
              </a:rPr>
              <a:t>嵌套链表结点类</a:t>
            </a:r>
            <a:endParaRPr lang="zh-CN" altLang="en-US" sz="3000" dirty="0" smtClean="0">
              <a:ea typeface="仿宋_GB2312" pitchFamily="49" charset="-122"/>
            </a:endParaRPr>
          </a:p>
          <a:p>
            <a:pPr eaLnBrk="1" hangingPunct="1">
              <a:lnSpc>
                <a:spcPct val="110000"/>
              </a:lnSpc>
              <a:defRPr/>
            </a:pPr>
            <a:r>
              <a:rPr lang="zh-CN" altLang="en-US" sz="3000" dirty="0" smtClean="0">
                <a:solidFill>
                  <a:schemeClr val="hlink"/>
                </a:solidFill>
                <a:ea typeface="仿宋_GB2312" pitchFamily="49" charset="-122"/>
              </a:rPr>
              <a:t>    </a:t>
            </a:r>
            <a:r>
              <a:rPr lang="en-US" altLang="zh-CN" sz="3000" dirty="0" smtClean="0">
                <a:solidFill>
                  <a:schemeClr val="tx2"/>
                </a:solidFill>
                <a:ea typeface="仿宋_GB2312" pitchFamily="49" charset="-122"/>
              </a:rPr>
              <a:t>public:</a:t>
            </a:r>
          </a:p>
          <a:p>
            <a:pPr eaLnBrk="1" hangingPunct="1">
              <a:lnSpc>
                <a:spcPct val="110000"/>
              </a:lnSpc>
              <a:defRPr/>
            </a:pPr>
            <a:r>
              <a:rPr lang="en-US" altLang="zh-CN" sz="3000" dirty="0" smtClean="0">
                <a:solidFill>
                  <a:schemeClr val="tx2"/>
                </a:solidFill>
                <a:ea typeface="仿宋_GB2312" pitchFamily="49" charset="-122"/>
              </a:rPr>
              <a:t>        </a:t>
            </a:r>
            <a:r>
              <a:rPr lang="en-US" altLang="zh-CN" sz="3000" dirty="0" err="1" smtClean="0">
                <a:solidFill>
                  <a:schemeClr val="tx2"/>
                </a:solidFill>
                <a:ea typeface="仿宋_GB2312" pitchFamily="49" charset="-122"/>
              </a:rPr>
              <a:t>int</a:t>
            </a:r>
            <a:r>
              <a:rPr lang="en-US" altLang="zh-CN" sz="3000" dirty="0" smtClean="0">
                <a:solidFill>
                  <a:schemeClr val="tx2"/>
                </a:solidFill>
                <a:ea typeface="仿宋_GB2312" pitchFamily="49" charset="-122"/>
              </a:rPr>
              <a:t> data;			</a:t>
            </a:r>
          </a:p>
          <a:p>
            <a:pPr eaLnBrk="1" hangingPunct="1">
              <a:lnSpc>
                <a:spcPct val="110000"/>
              </a:lnSpc>
              <a:defRPr/>
            </a:pPr>
            <a:r>
              <a:rPr lang="en-US" altLang="zh-CN" sz="3000" dirty="0" smtClean="0">
                <a:solidFill>
                  <a:schemeClr val="tx2"/>
                </a:solidFill>
                <a:ea typeface="仿宋_GB2312" pitchFamily="49" charset="-122"/>
              </a:rPr>
              <a:t>        </a:t>
            </a:r>
            <a:r>
              <a:rPr lang="en-US" altLang="zh-CN" sz="3000" dirty="0" err="1" smtClean="0">
                <a:solidFill>
                  <a:schemeClr val="tx2"/>
                </a:solidFill>
                <a:ea typeface="仿宋_GB2312" pitchFamily="49" charset="-122"/>
              </a:rPr>
              <a:t>ListNode</a:t>
            </a:r>
            <a:r>
              <a:rPr lang="en-US" altLang="zh-CN" sz="3000" dirty="0" smtClean="0">
                <a:solidFill>
                  <a:schemeClr val="tx2"/>
                </a:solidFill>
                <a:ea typeface="仿宋_GB2312" pitchFamily="49" charset="-122"/>
              </a:rPr>
              <a:t> *link;		</a:t>
            </a:r>
          </a:p>
          <a:p>
            <a:pPr eaLnBrk="1" hangingPunct="1">
              <a:lnSpc>
                <a:spcPct val="110000"/>
              </a:lnSpc>
              <a:defRPr/>
            </a:pPr>
            <a:r>
              <a:rPr lang="en-US" altLang="zh-CN" sz="3000" dirty="0" smtClean="0">
                <a:solidFill>
                  <a:schemeClr val="tx2"/>
                </a:solidFill>
                <a:ea typeface="仿宋_GB2312" pitchFamily="49" charset="-122"/>
              </a:rPr>
              <a:t>    };</a:t>
            </a:r>
          </a:p>
          <a:p>
            <a:pPr eaLnBrk="1" hangingPunct="1">
              <a:lnSpc>
                <a:spcPct val="110000"/>
              </a:lnSpc>
              <a:defRPr/>
            </a:pPr>
            <a:r>
              <a:rPr lang="en-US" altLang="zh-CN" sz="3000" dirty="0" smtClean="0">
                <a:solidFill>
                  <a:schemeClr val="tx2"/>
                </a:solidFill>
                <a:ea typeface="仿宋_GB2312" pitchFamily="49" charset="-122"/>
              </a:rPr>
              <a:t>    </a:t>
            </a:r>
            <a:r>
              <a:rPr lang="en-US" altLang="zh-CN" sz="3000" dirty="0" err="1" smtClean="0">
                <a:solidFill>
                  <a:schemeClr val="tx2"/>
                </a:solidFill>
                <a:ea typeface="仿宋_GB2312" pitchFamily="49" charset="-122"/>
              </a:rPr>
              <a:t>ListNode</a:t>
            </a:r>
            <a:r>
              <a:rPr lang="en-US" altLang="zh-CN" sz="3000" dirty="0" smtClean="0">
                <a:solidFill>
                  <a:schemeClr val="tx2"/>
                </a:solidFill>
                <a:ea typeface="仿宋_GB2312" pitchFamily="49" charset="-122"/>
              </a:rPr>
              <a:t> *first;</a:t>
            </a:r>
            <a:r>
              <a:rPr lang="en-US" altLang="zh-CN" sz="3000" dirty="0" smtClean="0">
                <a:solidFill>
                  <a:schemeClr val="hlink"/>
                </a:solidFill>
                <a:ea typeface="仿宋_GB2312" pitchFamily="49" charset="-122"/>
              </a:rPr>
              <a:t>    	     </a:t>
            </a:r>
            <a:r>
              <a:rPr lang="en-US" altLang="zh-CN" sz="3000" dirty="0" smtClean="0">
                <a:ea typeface="仿宋_GB2312" pitchFamily="49" charset="-122"/>
              </a:rPr>
              <a:t>//</a:t>
            </a:r>
            <a:r>
              <a:rPr lang="zh-CN" altLang="en-US" sz="3000" dirty="0" smtClean="0">
                <a:ea typeface="隶书" pitchFamily="49" charset="-122"/>
              </a:rPr>
              <a:t>表头指针</a:t>
            </a:r>
            <a:endParaRPr lang="zh-CN" altLang="en-US" sz="3000" dirty="0" smtClean="0">
              <a:ea typeface="仿宋_GB2312" pitchFamily="49" charset="-122"/>
            </a:endParaRPr>
          </a:p>
          <a:p>
            <a:pPr eaLnBrk="1" hangingPunct="1">
              <a:lnSpc>
                <a:spcPct val="110000"/>
              </a:lnSpc>
              <a:defRPr/>
            </a:pPr>
            <a:r>
              <a:rPr lang="en-US" altLang="zh-CN" sz="3000" dirty="0" smtClean="0">
                <a:solidFill>
                  <a:schemeClr val="tx2"/>
                </a:solidFill>
                <a:ea typeface="仿宋_GB2312" pitchFamily="49" charset="-122"/>
              </a:rPr>
              <a:t>public:</a:t>
            </a:r>
          </a:p>
          <a:p>
            <a:pPr eaLnBrk="1" hangingPunct="1">
              <a:lnSpc>
                <a:spcPct val="110000"/>
              </a:lnSpc>
              <a:defRPr/>
            </a:pPr>
            <a:r>
              <a:rPr lang="en-US" altLang="zh-CN" sz="3000" dirty="0" smtClean="0">
                <a:solidFill>
                  <a:schemeClr val="hlink"/>
                </a:solidFill>
                <a:ea typeface="仿宋_GB2312" pitchFamily="49" charset="-122"/>
              </a:rPr>
              <a:t>    </a:t>
            </a:r>
            <a:r>
              <a:rPr lang="en-US" altLang="zh-CN" sz="3000" dirty="0" smtClean="0">
                <a:ea typeface="仿宋_GB2312" pitchFamily="49" charset="-122"/>
              </a:rPr>
              <a:t>//</a:t>
            </a:r>
            <a:r>
              <a:rPr lang="zh-CN" altLang="en-US" sz="3000" dirty="0" smtClean="0">
                <a:ea typeface="隶书" pitchFamily="49" charset="-122"/>
              </a:rPr>
              <a:t>链表操作</a:t>
            </a:r>
            <a:r>
              <a:rPr lang="en-US" altLang="zh-CN" sz="3000" dirty="0" smtClean="0">
                <a:ea typeface="仿宋_GB2312" pitchFamily="49" charset="-122"/>
              </a:rPr>
              <a:t>………</a:t>
            </a:r>
          </a:p>
          <a:p>
            <a:pPr eaLnBrk="1" hangingPunct="1">
              <a:lnSpc>
                <a:spcPct val="110000"/>
              </a:lnSpc>
              <a:defRPr/>
            </a:pPr>
            <a:r>
              <a:rPr lang="en-US" altLang="zh-CN" sz="3000" dirty="0" smtClean="0">
                <a:solidFill>
                  <a:schemeClr val="tx2"/>
                </a:solidFill>
                <a:ea typeface="仿宋_GB2312" pitchFamily="49" charset="-122"/>
              </a:rPr>
              <a:t>};</a:t>
            </a:r>
          </a:p>
        </p:txBody>
      </p:sp>
    </p:spTree>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828372E-5445-4547-89FB-8421FA8C7236}" type="slidenum">
              <a:rPr lang="en-US" altLang="zh-CN" sz="1400" smtClean="0"/>
              <a:pPr algn="ctr" eaLnBrk="1" hangingPunct="1"/>
              <a:t>61</a:t>
            </a:fld>
            <a:endParaRPr lang="en-US" altLang="zh-CN" sz="1400" smtClean="0"/>
          </a:p>
        </p:txBody>
      </p:sp>
      <p:sp>
        <p:nvSpPr>
          <p:cNvPr id="38915" name="Rectangle 3"/>
          <p:cNvSpPr>
            <a:spLocks noChangeArrowheads="1"/>
          </p:cNvSpPr>
          <p:nvPr/>
        </p:nvSpPr>
        <p:spPr bwMode="auto">
          <a:xfrm>
            <a:off x="673100" y="1290638"/>
            <a:ext cx="6831013" cy="23796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7892" name="Text Box 2"/>
          <p:cNvSpPr txBox="1">
            <a:spLocks noChangeArrowheads="1"/>
          </p:cNvSpPr>
          <p:nvPr/>
        </p:nvSpPr>
        <p:spPr bwMode="auto">
          <a:xfrm>
            <a:off x="584200" y="609600"/>
            <a:ext cx="8153400" cy="5360988"/>
          </a:xfrm>
          <a:prstGeom prst="rect">
            <a:avLst/>
          </a:prstGeom>
          <a:ln/>
        </p:spPr>
        <p:style>
          <a:lnRef idx="2">
            <a:schemeClr val="accent1"/>
          </a:lnRef>
          <a:fillRef idx="1">
            <a:schemeClr val="lt1"/>
          </a:fillRef>
          <a:effectRef idx="0">
            <a:schemeClr val="accent1"/>
          </a:effectRef>
          <a:fontRef idx="minor">
            <a:schemeClr val="dk1"/>
          </a:fontRef>
        </p:style>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95000"/>
              </a:lnSpc>
              <a:defRPr/>
            </a:pPr>
            <a:r>
              <a:rPr lang="en-US" altLang="zh-CN" sz="3200" dirty="0" smtClean="0">
                <a:ea typeface="隶书" pitchFamily="49" charset="-122"/>
              </a:rPr>
              <a:t>//</a:t>
            </a:r>
            <a:r>
              <a:rPr lang="zh-CN" altLang="en-US" sz="3200" dirty="0" smtClean="0">
                <a:latin typeface="隶书" pitchFamily="49" charset="-122"/>
                <a:ea typeface="隶书" pitchFamily="49" charset="-122"/>
              </a:rPr>
              <a:t>链表类和链表结点类定义</a:t>
            </a:r>
            <a:r>
              <a:rPr lang="en-US" altLang="zh-CN" sz="3200" dirty="0" smtClean="0">
                <a:latin typeface="隶书" pitchFamily="49" charset="-122"/>
                <a:ea typeface="隶书" pitchFamily="49" charset="-122"/>
              </a:rPr>
              <a:t>(</a:t>
            </a:r>
            <a:r>
              <a:rPr lang="zh-CN" altLang="zh-CN" sz="3200" dirty="0" smtClean="0">
                <a:latin typeface="隶书" pitchFamily="49" charset="-122"/>
                <a:ea typeface="隶书" pitchFamily="49" charset="-122"/>
              </a:rPr>
              <a:t>继承方式</a:t>
            </a:r>
            <a:r>
              <a:rPr lang="en-US" altLang="zh-CN" sz="3200" dirty="0" smtClean="0">
                <a:latin typeface="隶书" pitchFamily="49" charset="-122"/>
                <a:ea typeface="隶书" pitchFamily="49" charset="-122"/>
              </a:rPr>
              <a:t>)</a:t>
            </a:r>
          </a:p>
          <a:p>
            <a:pPr eaLnBrk="1" hangingPunct="1">
              <a:lnSpc>
                <a:spcPct val="95000"/>
              </a:lnSpc>
              <a:defRPr/>
            </a:pPr>
            <a:endParaRPr lang="en-US" altLang="zh-CN" sz="1600" dirty="0" smtClean="0">
              <a:solidFill>
                <a:schemeClr val="hlink"/>
              </a:solidFill>
              <a:ea typeface="仿宋_GB2312" pitchFamily="49" charset="-122"/>
            </a:endParaRPr>
          </a:p>
          <a:p>
            <a:pPr eaLnBrk="1" hangingPunct="1">
              <a:lnSpc>
                <a:spcPct val="95000"/>
              </a:lnSpc>
              <a:defRPr/>
            </a:pPr>
            <a:r>
              <a:rPr lang="en-US" altLang="zh-CN" sz="3000" dirty="0" smtClean="0">
                <a:solidFill>
                  <a:schemeClr val="tx2"/>
                </a:solidFill>
                <a:ea typeface="仿宋_GB2312" pitchFamily="49" charset="-122"/>
              </a:rPr>
              <a:t> class </a:t>
            </a:r>
            <a:r>
              <a:rPr lang="en-US" altLang="zh-CN" sz="3000" dirty="0" err="1" smtClean="0">
                <a:solidFill>
                  <a:schemeClr val="tx2"/>
                </a:solidFill>
                <a:ea typeface="仿宋_GB2312" pitchFamily="49" charset="-122"/>
              </a:rPr>
              <a:t>ListNode</a:t>
            </a:r>
            <a:r>
              <a:rPr lang="en-US" altLang="zh-CN" sz="3000" dirty="0" smtClean="0">
                <a:solidFill>
                  <a:schemeClr val="tx2"/>
                </a:solidFill>
                <a:ea typeface="仿宋_GB2312" pitchFamily="49" charset="-122"/>
              </a:rPr>
              <a:t> {</a:t>
            </a:r>
            <a:r>
              <a:rPr lang="en-US" altLang="zh-CN" sz="3000" dirty="0" smtClean="0">
                <a:solidFill>
                  <a:schemeClr val="hlink"/>
                </a:solidFill>
                <a:ea typeface="仿宋_GB2312" pitchFamily="49" charset="-122"/>
              </a:rPr>
              <a:t>	    </a:t>
            </a:r>
            <a:r>
              <a:rPr lang="en-US" altLang="zh-CN" sz="3000" dirty="0" smtClean="0">
                <a:ea typeface="仿宋_GB2312" pitchFamily="49" charset="-122"/>
              </a:rPr>
              <a:t>//</a:t>
            </a:r>
            <a:r>
              <a:rPr lang="zh-CN" altLang="en-US" sz="3000" dirty="0" smtClean="0">
                <a:ea typeface="隶书" pitchFamily="49" charset="-122"/>
              </a:rPr>
              <a:t>链表结点类</a:t>
            </a:r>
            <a:r>
              <a:rPr lang="zh-CN" altLang="en-US" sz="3000" dirty="0" smtClean="0">
                <a:solidFill>
                  <a:schemeClr val="hlink"/>
                </a:solidFill>
                <a:ea typeface="仿宋_GB2312" pitchFamily="49" charset="-122"/>
              </a:rPr>
              <a:t>	</a:t>
            </a:r>
          </a:p>
          <a:p>
            <a:pPr eaLnBrk="1" hangingPunct="1">
              <a:lnSpc>
                <a:spcPct val="95000"/>
              </a:lnSpc>
              <a:defRPr/>
            </a:pPr>
            <a:r>
              <a:rPr lang="zh-CN" altLang="en-US" sz="3000" dirty="0" smtClean="0">
                <a:solidFill>
                  <a:schemeClr val="tx2"/>
                </a:solidFill>
                <a:ea typeface="仿宋_GB2312" pitchFamily="49" charset="-122"/>
              </a:rPr>
              <a:t> </a:t>
            </a:r>
            <a:r>
              <a:rPr lang="en-US" altLang="zh-CN" sz="3000" dirty="0" smtClean="0">
                <a:solidFill>
                  <a:schemeClr val="tx2"/>
                </a:solidFill>
                <a:ea typeface="仿宋_GB2312" pitchFamily="49" charset="-122"/>
              </a:rPr>
              <a:t>protected:</a:t>
            </a:r>
          </a:p>
          <a:p>
            <a:pPr eaLnBrk="1" hangingPunct="1">
              <a:lnSpc>
                <a:spcPct val="95000"/>
              </a:lnSpc>
              <a:defRPr/>
            </a:pPr>
            <a:r>
              <a:rPr lang="en-US" altLang="zh-CN" sz="3000" dirty="0" smtClean="0">
                <a:solidFill>
                  <a:schemeClr val="tx2"/>
                </a:solidFill>
                <a:ea typeface="仿宋_GB2312" pitchFamily="49" charset="-122"/>
              </a:rPr>
              <a:t>     </a:t>
            </a:r>
            <a:r>
              <a:rPr lang="en-US" altLang="zh-CN" sz="3000" dirty="0" err="1" smtClean="0">
                <a:solidFill>
                  <a:schemeClr val="tx2"/>
                </a:solidFill>
                <a:ea typeface="仿宋_GB2312" pitchFamily="49" charset="-122"/>
              </a:rPr>
              <a:t>int</a:t>
            </a:r>
            <a:r>
              <a:rPr lang="en-US" altLang="zh-CN" sz="3000" dirty="0" smtClean="0">
                <a:solidFill>
                  <a:schemeClr val="tx2"/>
                </a:solidFill>
                <a:ea typeface="仿宋_GB2312" pitchFamily="49" charset="-122"/>
              </a:rPr>
              <a:t> data;		       </a:t>
            </a:r>
          </a:p>
          <a:p>
            <a:pPr eaLnBrk="1" hangingPunct="1">
              <a:lnSpc>
                <a:spcPct val="95000"/>
              </a:lnSpc>
              <a:defRPr/>
            </a:pPr>
            <a:r>
              <a:rPr lang="en-US" altLang="zh-CN" sz="3000" dirty="0" smtClean="0">
                <a:solidFill>
                  <a:schemeClr val="tx2"/>
                </a:solidFill>
                <a:ea typeface="仿宋_GB2312" pitchFamily="49" charset="-122"/>
              </a:rPr>
              <a:t>     </a:t>
            </a:r>
            <a:r>
              <a:rPr lang="en-US" altLang="zh-CN" sz="3000" dirty="0" err="1" smtClean="0">
                <a:solidFill>
                  <a:schemeClr val="tx2"/>
                </a:solidFill>
                <a:ea typeface="仿宋_GB2312" pitchFamily="49" charset="-122"/>
              </a:rPr>
              <a:t>ListNode</a:t>
            </a:r>
            <a:r>
              <a:rPr lang="en-US" altLang="zh-CN" sz="3000" dirty="0" smtClean="0">
                <a:solidFill>
                  <a:schemeClr val="tx2"/>
                </a:solidFill>
                <a:ea typeface="仿宋_GB2312" pitchFamily="49" charset="-122"/>
              </a:rPr>
              <a:t> * link;          	</a:t>
            </a:r>
          </a:p>
          <a:p>
            <a:pPr eaLnBrk="1" hangingPunct="1">
              <a:lnSpc>
                <a:spcPct val="95000"/>
              </a:lnSpc>
              <a:defRPr/>
            </a:pPr>
            <a:r>
              <a:rPr lang="en-US" altLang="zh-CN" sz="3000" dirty="0" smtClean="0">
                <a:solidFill>
                  <a:schemeClr val="tx2"/>
                </a:solidFill>
                <a:ea typeface="仿宋_GB2312" pitchFamily="49" charset="-122"/>
              </a:rPr>
              <a:t> };</a:t>
            </a:r>
          </a:p>
          <a:p>
            <a:pPr eaLnBrk="1" hangingPunct="1">
              <a:lnSpc>
                <a:spcPct val="95000"/>
              </a:lnSpc>
              <a:defRPr/>
            </a:pPr>
            <a:endParaRPr lang="en-US" altLang="zh-CN" sz="1400" dirty="0" smtClean="0">
              <a:solidFill>
                <a:schemeClr val="tx2"/>
              </a:solidFill>
              <a:ea typeface="仿宋_GB2312" pitchFamily="49" charset="-122"/>
            </a:endParaRPr>
          </a:p>
          <a:p>
            <a:pPr eaLnBrk="1" hangingPunct="1">
              <a:lnSpc>
                <a:spcPct val="95000"/>
              </a:lnSpc>
              <a:defRPr/>
            </a:pPr>
            <a:r>
              <a:rPr lang="en-US" altLang="zh-CN" sz="3000" dirty="0" smtClean="0">
                <a:solidFill>
                  <a:schemeClr val="tx2"/>
                </a:solidFill>
                <a:ea typeface="仿宋_GB2312" pitchFamily="49" charset="-122"/>
              </a:rPr>
              <a:t> class List : public class </a:t>
            </a:r>
            <a:r>
              <a:rPr lang="en-US" altLang="zh-CN" sz="3000" dirty="0" err="1" smtClean="0">
                <a:solidFill>
                  <a:schemeClr val="tx2"/>
                </a:solidFill>
                <a:ea typeface="仿宋_GB2312" pitchFamily="49" charset="-122"/>
              </a:rPr>
              <a:t>ListNode</a:t>
            </a:r>
            <a:r>
              <a:rPr lang="en-US" altLang="zh-CN" sz="3000" dirty="0" smtClean="0">
                <a:solidFill>
                  <a:schemeClr val="tx2"/>
                </a:solidFill>
                <a:ea typeface="仿宋_GB2312" pitchFamily="49" charset="-122"/>
              </a:rPr>
              <a:t> {</a:t>
            </a:r>
          </a:p>
          <a:p>
            <a:pPr eaLnBrk="1" hangingPunct="1">
              <a:lnSpc>
                <a:spcPct val="95000"/>
              </a:lnSpc>
              <a:defRPr/>
            </a:pPr>
            <a:r>
              <a:rPr lang="en-US" altLang="zh-CN" sz="3000" dirty="0" smtClean="0">
                <a:solidFill>
                  <a:srgbClr val="0000FF"/>
                </a:solidFill>
                <a:ea typeface="仿宋_GB2312" pitchFamily="49" charset="-122"/>
              </a:rPr>
              <a:t> </a:t>
            </a:r>
            <a:r>
              <a:rPr lang="en-US" altLang="zh-CN" sz="3000" dirty="0" smtClean="0">
                <a:ea typeface="仿宋_GB2312" pitchFamily="49" charset="-122"/>
              </a:rPr>
              <a:t>//</a:t>
            </a:r>
            <a:r>
              <a:rPr lang="zh-CN" altLang="en-US" sz="3000" dirty="0" smtClean="0">
                <a:latin typeface="隶书" pitchFamily="49" charset="-122"/>
                <a:ea typeface="隶书" pitchFamily="49" charset="-122"/>
              </a:rPr>
              <a:t>链表类</a:t>
            </a:r>
            <a:r>
              <a:rPr lang="en-US" altLang="zh-CN" sz="3000" dirty="0" smtClean="0">
                <a:latin typeface="隶书" pitchFamily="49" charset="-122"/>
                <a:ea typeface="隶书" pitchFamily="49" charset="-122"/>
              </a:rPr>
              <a:t>, </a:t>
            </a:r>
            <a:r>
              <a:rPr lang="zh-CN" altLang="en-US" sz="3000" dirty="0" smtClean="0">
                <a:latin typeface="隶书" pitchFamily="49" charset="-122"/>
                <a:ea typeface="隶书" pitchFamily="49" charset="-122"/>
              </a:rPr>
              <a:t>继承链表结点类的数据和操作</a:t>
            </a:r>
            <a:r>
              <a:rPr lang="zh-CN" altLang="en-US" sz="3000" dirty="0" smtClean="0">
                <a:solidFill>
                  <a:schemeClr val="hlink"/>
                </a:solidFill>
                <a:ea typeface="仿宋_GB2312" pitchFamily="49" charset="-122"/>
              </a:rPr>
              <a:t>	</a:t>
            </a:r>
          </a:p>
          <a:p>
            <a:pPr eaLnBrk="1" hangingPunct="1">
              <a:lnSpc>
                <a:spcPct val="95000"/>
              </a:lnSpc>
              <a:defRPr/>
            </a:pPr>
            <a:r>
              <a:rPr lang="zh-CN" altLang="en-US" sz="3000" dirty="0" smtClean="0">
                <a:solidFill>
                  <a:schemeClr val="hlink"/>
                </a:solidFill>
                <a:ea typeface="仿宋_GB2312" pitchFamily="49" charset="-122"/>
              </a:rPr>
              <a:t> </a:t>
            </a:r>
            <a:r>
              <a:rPr lang="en-US" altLang="zh-CN" sz="3000" dirty="0" smtClean="0">
                <a:solidFill>
                  <a:schemeClr val="tx2"/>
                </a:solidFill>
                <a:ea typeface="仿宋_GB2312" pitchFamily="49" charset="-122"/>
              </a:rPr>
              <a:t>private:</a:t>
            </a:r>
          </a:p>
          <a:p>
            <a:pPr eaLnBrk="1" hangingPunct="1">
              <a:lnSpc>
                <a:spcPct val="95000"/>
              </a:lnSpc>
              <a:defRPr/>
            </a:pPr>
            <a:r>
              <a:rPr lang="en-US" altLang="zh-CN" sz="3000" dirty="0" smtClean="0">
                <a:solidFill>
                  <a:schemeClr val="tx2"/>
                </a:solidFill>
                <a:ea typeface="仿宋_GB2312" pitchFamily="49" charset="-122"/>
              </a:rPr>
              <a:t>     </a:t>
            </a:r>
            <a:r>
              <a:rPr lang="en-US" altLang="zh-CN" sz="3000" dirty="0" err="1" smtClean="0">
                <a:solidFill>
                  <a:schemeClr val="tx2"/>
                </a:solidFill>
                <a:ea typeface="仿宋_GB2312" pitchFamily="49" charset="-122"/>
              </a:rPr>
              <a:t>ListNode</a:t>
            </a:r>
            <a:r>
              <a:rPr lang="en-US" altLang="zh-CN" sz="3000" dirty="0" smtClean="0">
                <a:solidFill>
                  <a:schemeClr val="tx2"/>
                </a:solidFill>
                <a:ea typeface="仿宋_GB2312" pitchFamily="49" charset="-122"/>
              </a:rPr>
              <a:t> *first;</a:t>
            </a:r>
            <a:r>
              <a:rPr lang="en-US" altLang="zh-CN" sz="3000" dirty="0" smtClean="0">
                <a:solidFill>
                  <a:schemeClr val="hlink"/>
                </a:solidFill>
                <a:ea typeface="仿宋_GB2312" pitchFamily="49" charset="-122"/>
              </a:rPr>
              <a:t>         </a:t>
            </a:r>
            <a:r>
              <a:rPr lang="en-US" altLang="zh-CN" sz="3000" dirty="0" smtClean="0">
                <a:ea typeface="仿宋_GB2312" pitchFamily="49" charset="-122"/>
              </a:rPr>
              <a:t>//</a:t>
            </a:r>
            <a:r>
              <a:rPr lang="zh-CN" altLang="en-US" sz="3000" dirty="0" smtClean="0">
                <a:ea typeface="隶书" pitchFamily="49" charset="-122"/>
              </a:rPr>
              <a:t>表头指针</a:t>
            </a:r>
            <a:endParaRPr lang="zh-CN" altLang="en-US" sz="3000" dirty="0" smtClean="0">
              <a:ea typeface="仿宋_GB2312" pitchFamily="49" charset="-122"/>
            </a:endParaRPr>
          </a:p>
          <a:p>
            <a:pPr eaLnBrk="1" hangingPunct="1">
              <a:lnSpc>
                <a:spcPct val="95000"/>
              </a:lnSpc>
              <a:defRPr/>
            </a:pPr>
            <a:r>
              <a:rPr lang="en-US" altLang="zh-CN" sz="3000" dirty="0" smtClean="0">
                <a:solidFill>
                  <a:schemeClr val="tx2"/>
                </a:solidFill>
                <a:ea typeface="仿宋_GB2312" pitchFamily="49" charset="-122"/>
              </a:rPr>
              <a:t>};</a:t>
            </a:r>
          </a:p>
        </p:txBody>
      </p:sp>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22B6F9B5-464A-4939-9683-616E2C972918}" type="slidenum">
              <a:rPr lang="en-US" altLang="zh-CN" sz="1400" smtClean="0"/>
              <a:pPr algn="ctr" eaLnBrk="1" hangingPunct="1"/>
              <a:t>62</a:t>
            </a:fld>
            <a:endParaRPr lang="en-US" altLang="zh-CN" sz="1400" smtClean="0"/>
          </a:p>
        </p:txBody>
      </p:sp>
      <p:sp>
        <p:nvSpPr>
          <p:cNvPr id="39939" name="Rectangle 2"/>
          <p:cNvSpPr>
            <a:spLocks noGrp="1" noChangeArrowheads="1"/>
          </p:cNvSpPr>
          <p:nvPr>
            <p:ph type="body" idx="1"/>
          </p:nvPr>
        </p:nvSpPr>
        <p:spPr>
          <a:xfrm>
            <a:off x="698500" y="711200"/>
            <a:ext cx="7988300" cy="5715000"/>
          </a:xfrm>
        </p:spPr>
        <p:txBody>
          <a:bodyPr/>
          <a:lstStyle/>
          <a:p>
            <a:pPr eaLnBrk="1" hangingPunct="1">
              <a:lnSpc>
                <a:spcPct val="105000"/>
              </a:lnSpc>
              <a:spcBef>
                <a:spcPct val="15000"/>
              </a:spcBef>
              <a:buClr>
                <a:srgbClr val="800080"/>
              </a:buClr>
              <a:buSzPct val="50000"/>
            </a:pPr>
            <a:r>
              <a:rPr lang="zh-CN" altLang="en-US" sz="3000" b="1" smtClean="0">
                <a:solidFill>
                  <a:srgbClr val="000099"/>
                </a:solidFill>
                <a:ea typeface="仿宋_GB2312" pitchFamily="49" charset="-122"/>
              </a:rPr>
              <a:t>在</a:t>
            </a:r>
            <a:r>
              <a:rPr lang="zh-CN" altLang="en-US" sz="3000" b="1" smtClean="0">
                <a:solidFill>
                  <a:schemeClr val="tx2"/>
                </a:solidFill>
                <a:ea typeface="仿宋_GB2312" pitchFamily="49" charset="-122"/>
              </a:rPr>
              <a:t>复合方式</a:t>
            </a:r>
            <a:r>
              <a:rPr lang="zh-CN" altLang="en-US" sz="3000" b="1" smtClean="0">
                <a:solidFill>
                  <a:srgbClr val="000099"/>
                </a:solidFill>
                <a:ea typeface="仿宋_GB2312" pitchFamily="49" charset="-122"/>
              </a:rPr>
              <a:t>中，链表结点类中声明链表类是它的友元类，这样可以“奉献”它的私有成员给链表类。这种方式灵活。</a:t>
            </a:r>
          </a:p>
          <a:p>
            <a:pPr eaLnBrk="1" hangingPunct="1">
              <a:lnSpc>
                <a:spcPct val="105000"/>
              </a:lnSpc>
              <a:spcBef>
                <a:spcPct val="15000"/>
              </a:spcBef>
              <a:buClr>
                <a:srgbClr val="800080"/>
              </a:buClr>
              <a:buSzPct val="50000"/>
            </a:pPr>
            <a:r>
              <a:rPr lang="zh-CN" altLang="en-US" sz="3000" b="1" smtClean="0">
                <a:solidFill>
                  <a:srgbClr val="000099"/>
                </a:solidFill>
                <a:ea typeface="仿宋_GB2312" pitchFamily="49" charset="-122"/>
              </a:rPr>
              <a:t>在</a:t>
            </a:r>
            <a:r>
              <a:rPr lang="zh-CN" altLang="en-US" sz="3000" b="1" smtClean="0">
                <a:solidFill>
                  <a:schemeClr val="tx2"/>
                </a:solidFill>
                <a:ea typeface="仿宋_GB2312" pitchFamily="49" charset="-122"/>
              </a:rPr>
              <a:t>嵌套方式</a:t>
            </a:r>
            <a:r>
              <a:rPr lang="zh-CN" altLang="en-US" sz="3000" b="1" smtClean="0">
                <a:solidFill>
                  <a:srgbClr val="000099"/>
                </a:solidFill>
                <a:ea typeface="仿宋_GB2312" pitchFamily="49" charset="-122"/>
              </a:rPr>
              <a:t>中，链表结点类是链表类的私有成员，这样限制了链表结点类的应用范围。</a:t>
            </a:r>
          </a:p>
          <a:p>
            <a:pPr eaLnBrk="1" hangingPunct="1">
              <a:lnSpc>
                <a:spcPct val="105000"/>
              </a:lnSpc>
              <a:spcBef>
                <a:spcPct val="15000"/>
              </a:spcBef>
              <a:buClr>
                <a:srgbClr val="800080"/>
              </a:buClr>
              <a:buSzPct val="50000"/>
            </a:pPr>
            <a:r>
              <a:rPr lang="zh-CN" altLang="en-US" sz="3000" b="1" smtClean="0">
                <a:solidFill>
                  <a:srgbClr val="000099"/>
                </a:solidFill>
                <a:ea typeface="仿宋_GB2312" pitchFamily="49" charset="-122"/>
              </a:rPr>
              <a:t>在</a:t>
            </a:r>
            <a:r>
              <a:rPr lang="zh-CN" altLang="en-US" sz="3000" b="1" smtClean="0">
                <a:solidFill>
                  <a:schemeClr val="tx2"/>
                </a:solidFill>
                <a:ea typeface="仿宋_GB2312" pitchFamily="49" charset="-122"/>
              </a:rPr>
              <a:t>继承方式</a:t>
            </a:r>
            <a:r>
              <a:rPr lang="zh-CN" altLang="en-US" sz="3000" b="1" smtClean="0">
                <a:solidFill>
                  <a:srgbClr val="000099"/>
                </a:solidFill>
                <a:ea typeface="仿宋_GB2312" pitchFamily="49" charset="-122"/>
              </a:rPr>
              <a:t>中，链表类声明为链表结点类的派生类，这在实现上是可行的。但在逻辑上是有问题的，如</a:t>
            </a:r>
          </a:p>
          <a:p>
            <a:pPr lvl="1" eaLnBrk="1" hangingPunct="1">
              <a:lnSpc>
                <a:spcPct val="105000"/>
              </a:lnSpc>
              <a:spcBef>
                <a:spcPct val="15000"/>
              </a:spcBef>
              <a:buClr>
                <a:srgbClr val="800080"/>
              </a:buClr>
              <a:buFont typeface="Wingdings" pitchFamily="2" charset="2"/>
              <a:buChar char="ü"/>
            </a:pPr>
            <a:r>
              <a:rPr lang="zh-CN" altLang="en-US" sz="3000" b="1" smtClean="0">
                <a:solidFill>
                  <a:schemeClr val="tx2"/>
                </a:solidFill>
                <a:ea typeface="仿宋_GB2312" pitchFamily="49" charset="-122"/>
              </a:rPr>
              <a:t>三角形</a:t>
            </a:r>
            <a:r>
              <a:rPr lang="zh-CN" altLang="en-US" sz="3000" b="1" smtClean="0">
                <a:solidFill>
                  <a:schemeClr val="tx2"/>
                </a:solidFill>
                <a:latin typeface="Comic Sans MS" pitchFamily="66" charset="0"/>
                <a:ea typeface="仿宋_GB2312" pitchFamily="49" charset="-122"/>
              </a:rPr>
              <a:t> </a:t>
            </a:r>
            <a:r>
              <a:rPr lang="en-US" altLang="zh-CN" sz="3000" b="1" smtClean="0">
                <a:solidFill>
                  <a:schemeClr val="tx2"/>
                </a:solidFill>
                <a:latin typeface="Comic Sans MS" pitchFamily="66" charset="0"/>
                <a:ea typeface="仿宋_GB2312" pitchFamily="49" charset="-122"/>
              </a:rPr>
              <a:t>is</a:t>
            </a:r>
            <a:r>
              <a:rPr lang="en-US" altLang="zh-CN" sz="3000" b="1" smtClean="0">
                <a:solidFill>
                  <a:schemeClr val="tx2"/>
                </a:solidFill>
                <a:ea typeface="仿宋_GB2312" pitchFamily="49" charset="-122"/>
              </a:rPr>
              <a:t> </a:t>
            </a:r>
            <a:r>
              <a:rPr lang="zh-CN" altLang="en-US" sz="3000" b="1" smtClean="0">
                <a:solidFill>
                  <a:schemeClr val="tx2"/>
                </a:solidFill>
                <a:ea typeface="仿宋_GB2312" pitchFamily="49" charset="-122"/>
              </a:rPr>
              <a:t>多边形（继承关系）</a:t>
            </a:r>
          </a:p>
          <a:p>
            <a:pPr lvl="1" eaLnBrk="1" hangingPunct="1">
              <a:lnSpc>
                <a:spcPct val="105000"/>
              </a:lnSpc>
              <a:spcBef>
                <a:spcPct val="15000"/>
              </a:spcBef>
              <a:buClr>
                <a:srgbClr val="800080"/>
              </a:buClr>
              <a:buFont typeface="Wingdings" pitchFamily="2" charset="2"/>
              <a:buChar char="û"/>
            </a:pPr>
            <a:r>
              <a:rPr lang="zh-CN" altLang="en-US" sz="3000" b="1" smtClean="0">
                <a:solidFill>
                  <a:schemeClr val="tx2"/>
                </a:solidFill>
                <a:ea typeface="仿宋_GB2312" pitchFamily="49" charset="-122"/>
              </a:rPr>
              <a:t>链表 </a:t>
            </a:r>
            <a:r>
              <a:rPr lang="en-US" altLang="zh-CN" sz="3000" b="1" smtClean="0">
                <a:solidFill>
                  <a:schemeClr val="tx2"/>
                </a:solidFill>
                <a:latin typeface="Comic Sans MS" pitchFamily="66" charset="0"/>
                <a:ea typeface="仿宋_GB2312" pitchFamily="49" charset="-122"/>
              </a:rPr>
              <a:t>is</a:t>
            </a:r>
            <a:r>
              <a:rPr lang="en-US" altLang="zh-CN" sz="3000" b="1" smtClean="0">
                <a:solidFill>
                  <a:schemeClr val="tx2"/>
                </a:solidFill>
                <a:ea typeface="仿宋_GB2312" pitchFamily="49" charset="-122"/>
              </a:rPr>
              <a:t> </a:t>
            </a:r>
            <a:r>
              <a:rPr lang="zh-CN" altLang="en-US" sz="3000" b="1" smtClean="0">
                <a:solidFill>
                  <a:schemeClr val="tx2"/>
                </a:solidFill>
                <a:ea typeface="仿宋_GB2312" pitchFamily="49" charset="-122"/>
              </a:rPr>
              <a:t>链表结点（显然概念不准确）</a:t>
            </a:r>
          </a:p>
        </p:txBody>
      </p:sp>
    </p:spTree>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4F9E2ED6-35CF-4B37-9FF8-7BC3DEC5DF95}" type="slidenum">
              <a:rPr lang="en-US" altLang="zh-CN" sz="1400" smtClean="0"/>
              <a:pPr algn="ctr" eaLnBrk="1" hangingPunct="1"/>
              <a:t>63</a:t>
            </a:fld>
            <a:endParaRPr lang="en-US" altLang="zh-CN" sz="1400" smtClean="0"/>
          </a:p>
        </p:txBody>
      </p:sp>
      <p:sp>
        <p:nvSpPr>
          <p:cNvPr id="40963" name="Rectangle 4"/>
          <p:cNvSpPr>
            <a:spLocks noChangeArrowheads="1"/>
          </p:cNvSpPr>
          <p:nvPr/>
        </p:nvSpPr>
        <p:spPr bwMode="auto">
          <a:xfrm>
            <a:off x="673100" y="1277938"/>
            <a:ext cx="6831013" cy="2109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0964" name="Rectangle 3"/>
          <p:cNvSpPr>
            <a:spLocks noGrp="1" noChangeArrowheads="1"/>
          </p:cNvSpPr>
          <p:nvPr>
            <p:ph type="body" idx="1"/>
          </p:nvPr>
        </p:nvSpPr>
        <p:spPr>
          <a:xfrm>
            <a:off x="603250" y="669925"/>
            <a:ext cx="8229600" cy="5686425"/>
          </a:xfrm>
          <a:solidFill>
            <a:schemeClr val="bg1"/>
          </a:solidFill>
        </p:spPr>
        <p:txBody>
          <a:bodyPr/>
          <a:lstStyle/>
          <a:p>
            <a:pPr eaLnBrk="1" hangingPunct="1">
              <a:spcBef>
                <a:spcPct val="0"/>
              </a:spcBef>
              <a:buFont typeface="Wingdings" pitchFamily="2" charset="2"/>
              <a:buNone/>
            </a:pPr>
            <a:r>
              <a:rPr lang="en-US" altLang="zh-CN" sz="3000" b="1" smtClean="0">
                <a:ea typeface="隶书" pitchFamily="49" charset="-122"/>
              </a:rPr>
              <a:t>//</a:t>
            </a:r>
            <a:r>
              <a:rPr lang="zh-CN" altLang="en-US" sz="3000" b="1" smtClean="0">
                <a:ea typeface="隶书" pitchFamily="49" charset="-122"/>
              </a:rPr>
              <a:t>链表类和链表结点类定义</a:t>
            </a:r>
            <a:r>
              <a:rPr lang="en-US" altLang="zh-CN" sz="3000" b="1" smtClean="0">
                <a:ea typeface="隶书" pitchFamily="49" charset="-122"/>
              </a:rPr>
              <a:t>(</a:t>
            </a:r>
            <a:r>
              <a:rPr lang="zh-CN" altLang="zh-CN" sz="3000" b="1" smtClean="0">
                <a:ea typeface="隶书" pitchFamily="49" charset="-122"/>
              </a:rPr>
              <a:t>结构方式</a:t>
            </a:r>
            <a:r>
              <a:rPr lang="en-US" altLang="zh-CN" sz="3000" b="1" smtClean="0">
                <a:ea typeface="隶书" pitchFamily="49" charset="-122"/>
              </a:rPr>
              <a:t>)</a:t>
            </a:r>
          </a:p>
          <a:p>
            <a:pPr eaLnBrk="1" hangingPunct="1">
              <a:spcBef>
                <a:spcPct val="0"/>
              </a:spcBef>
              <a:buFont typeface="Wingdings" pitchFamily="2" charset="2"/>
              <a:buNone/>
            </a:pPr>
            <a:endParaRPr lang="en-US" altLang="zh-CN" sz="1400" b="1" smtClean="0">
              <a:solidFill>
                <a:schemeClr val="hlink"/>
              </a:solidFill>
              <a:ea typeface="隶书" pitchFamily="49" charset="-122"/>
            </a:endParaRPr>
          </a:p>
          <a:p>
            <a:pPr eaLnBrk="1" hangingPunct="1">
              <a:spcBef>
                <a:spcPct val="0"/>
              </a:spcBef>
              <a:buFont typeface="Wingdings" pitchFamily="2" charset="2"/>
              <a:buNone/>
            </a:pPr>
            <a:r>
              <a:rPr lang="en-US" altLang="zh-CN" sz="3000" b="1" smtClean="0">
                <a:solidFill>
                  <a:schemeClr val="tx2"/>
                </a:solidFill>
                <a:ea typeface="隶书" pitchFamily="49" charset="-122"/>
              </a:rPr>
              <a:t> struct</a:t>
            </a:r>
            <a:r>
              <a:rPr lang="en-US" altLang="zh-CN" sz="3000" smtClean="0">
                <a:solidFill>
                  <a:schemeClr val="tx2"/>
                </a:solidFill>
                <a:ea typeface="隶书" pitchFamily="49" charset="-122"/>
              </a:rPr>
              <a:t> ListNode </a:t>
            </a:r>
            <a:r>
              <a:rPr lang="en-US" altLang="zh-CN" sz="3000" b="1" smtClean="0">
                <a:solidFill>
                  <a:schemeClr val="tx2"/>
                </a:solidFill>
                <a:ea typeface="隶书" pitchFamily="49" charset="-122"/>
              </a:rPr>
              <a:t>{</a:t>
            </a:r>
            <a:r>
              <a:rPr lang="en-US" altLang="zh-CN" sz="3000" smtClean="0">
                <a:solidFill>
                  <a:schemeClr val="hlink"/>
                </a:solidFill>
                <a:ea typeface="隶书" pitchFamily="49" charset="-122"/>
              </a:rPr>
              <a:t>	       </a:t>
            </a:r>
            <a:r>
              <a:rPr lang="en-US" altLang="zh-CN" sz="3000" b="1" smtClean="0">
                <a:ea typeface="隶书" pitchFamily="49" charset="-122"/>
              </a:rPr>
              <a:t>//</a:t>
            </a:r>
            <a:r>
              <a:rPr lang="zh-CN" altLang="en-US" sz="3000" smtClean="0">
                <a:ea typeface="隶书" pitchFamily="49" charset="-122"/>
              </a:rPr>
              <a:t>链表结点类</a:t>
            </a:r>
            <a:r>
              <a:rPr lang="zh-CN" altLang="en-US" sz="3000" smtClean="0">
                <a:solidFill>
                  <a:schemeClr val="hlink"/>
                </a:solidFill>
                <a:ea typeface="隶书" pitchFamily="49" charset="-122"/>
              </a:rPr>
              <a:t>	</a:t>
            </a:r>
          </a:p>
          <a:p>
            <a:pPr eaLnBrk="1" hangingPunct="1">
              <a:spcBef>
                <a:spcPct val="0"/>
              </a:spcBef>
              <a:buFont typeface="Wingdings" pitchFamily="2" charset="2"/>
              <a:buNone/>
            </a:pPr>
            <a:r>
              <a:rPr lang="zh-CN" altLang="en-US" sz="3000" b="1" smtClean="0">
                <a:solidFill>
                  <a:schemeClr val="tx2"/>
                </a:solidFill>
                <a:ea typeface="隶书" pitchFamily="49" charset="-122"/>
              </a:rPr>
              <a:t>     </a:t>
            </a:r>
            <a:r>
              <a:rPr lang="en-US" altLang="zh-CN" sz="3000" b="1" smtClean="0">
                <a:solidFill>
                  <a:schemeClr val="tx2"/>
                </a:solidFill>
                <a:ea typeface="隶书" pitchFamily="49" charset="-122"/>
              </a:rPr>
              <a:t>int</a:t>
            </a:r>
            <a:r>
              <a:rPr lang="en-US" altLang="zh-CN" sz="3000" smtClean="0">
                <a:solidFill>
                  <a:schemeClr val="tx2"/>
                </a:solidFill>
                <a:ea typeface="隶书" pitchFamily="49" charset="-122"/>
              </a:rPr>
              <a:t> data</a:t>
            </a:r>
            <a:r>
              <a:rPr lang="en-US" altLang="zh-CN" sz="3000" b="1" smtClean="0">
                <a:solidFill>
                  <a:schemeClr val="tx2"/>
                </a:solidFill>
                <a:ea typeface="隶书" pitchFamily="49" charset="-122"/>
              </a:rPr>
              <a:t>;</a:t>
            </a:r>
            <a:r>
              <a:rPr lang="en-US" altLang="zh-CN" sz="3000" smtClean="0">
                <a:solidFill>
                  <a:schemeClr val="tx2"/>
                </a:solidFill>
                <a:ea typeface="隶书" pitchFamily="49" charset="-122"/>
              </a:rPr>
              <a:t>		       </a:t>
            </a:r>
          </a:p>
          <a:p>
            <a:pPr eaLnBrk="1" hangingPunct="1">
              <a:spcBef>
                <a:spcPct val="0"/>
              </a:spcBef>
              <a:buFont typeface="Wingdings" pitchFamily="2" charset="2"/>
              <a:buNone/>
            </a:pPr>
            <a:r>
              <a:rPr lang="en-US" altLang="zh-CN" sz="3000" smtClean="0">
                <a:solidFill>
                  <a:schemeClr val="tx2"/>
                </a:solidFill>
                <a:ea typeface="隶书" pitchFamily="49" charset="-122"/>
              </a:rPr>
              <a:t>     ListNode * link</a:t>
            </a:r>
            <a:r>
              <a:rPr lang="en-US" altLang="zh-CN" sz="3000" b="1" smtClean="0">
                <a:solidFill>
                  <a:schemeClr val="tx2"/>
                </a:solidFill>
                <a:ea typeface="隶书" pitchFamily="49" charset="-122"/>
              </a:rPr>
              <a:t>;          </a:t>
            </a:r>
            <a:r>
              <a:rPr lang="en-US" altLang="zh-CN" sz="3000" smtClean="0">
                <a:solidFill>
                  <a:schemeClr val="tx2"/>
                </a:solidFill>
                <a:ea typeface="隶书" pitchFamily="49" charset="-122"/>
              </a:rPr>
              <a:t>	</a:t>
            </a:r>
          </a:p>
          <a:p>
            <a:pPr eaLnBrk="1" hangingPunct="1">
              <a:spcBef>
                <a:spcPct val="0"/>
              </a:spcBef>
              <a:buFont typeface="Wingdings" pitchFamily="2" charset="2"/>
              <a:buNone/>
            </a:pPr>
            <a:r>
              <a:rPr lang="en-US" altLang="zh-CN" sz="3000" b="1" smtClean="0">
                <a:solidFill>
                  <a:schemeClr val="tx2"/>
                </a:solidFill>
                <a:ea typeface="隶书" pitchFamily="49" charset="-122"/>
              </a:rPr>
              <a:t> };</a:t>
            </a:r>
            <a:endParaRPr lang="en-US" altLang="zh-CN" sz="3000" smtClean="0">
              <a:solidFill>
                <a:schemeClr val="tx2"/>
              </a:solidFill>
              <a:ea typeface="隶书" pitchFamily="49" charset="-122"/>
            </a:endParaRPr>
          </a:p>
          <a:p>
            <a:pPr eaLnBrk="1" hangingPunct="1">
              <a:spcBef>
                <a:spcPct val="0"/>
              </a:spcBef>
              <a:buFont typeface="Wingdings" pitchFamily="2" charset="2"/>
              <a:buNone/>
            </a:pPr>
            <a:endParaRPr lang="en-US" altLang="zh-CN" sz="1400" smtClean="0">
              <a:solidFill>
                <a:schemeClr val="tx2"/>
              </a:solidFill>
              <a:ea typeface="隶书" pitchFamily="49" charset="-122"/>
            </a:endParaRPr>
          </a:p>
          <a:p>
            <a:pPr eaLnBrk="1" hangingPunct="1">
              <a:spcBef>
                <a:spcPct val="0"/>
              </a:spcBef>
              <a:buFont typeface="Wingdings" pitchFamily="2" charset="2"/>
              <a:buNone/>
            </a:pPr>
            <a:r>
              <a:rPr lang="en-US" altLang="zh-CN" sz="3000" b="1" smtClean="0">
                <a:solidFill>
                  <a:schemeClr val="tx2"/>
                </a:solidFill>
                <a:ea typeface="隶书" pitchFamily="49" charset="-122"/>
              </a:rPr>
              <a:t> class </a:t>
            </a:r>
            <a:r>
              <a:rPr lang="en-US" altLang="zh-CN" sz="3000" smtClean="0">
                <a:solidFill>
                  <a:schemeClr val="tx2"/>
                </a:solidFill>
                <a:ea typeface="隶书" pitchFamily="49" charset="-122"/>
              </a:rPr>
              <a:t>List </a:t>
            </a:r>
            <a:r>
              <a:rPr lang="en-US" altLang="zh-CN" sz="3000" b="1" smtClean="0">
                <a:solidFill>
                  <a:schemeClr val="tx2"/>
                </a:solidFill>
                <a:ea typeface="隶书" pitchFamily="49" charset="-122"/>
              </a:rPr>
              <a:t>{</a:t>
            </a:r>
          </a:p>
          <a:p>
            <a:pPr eaLnBrk="1" hangingPunct="1">
              <a:spcBef>
                <a:spcPct val="0"/>
              </a:spcBef>
              <a:buFont typeface="Wingdings" pitchFamily="2" charset="2"/>
              <a:buNone/>
            </a:pPr>
            <a:r>
              <a:rPr lang="en-US" altLang="zh-CN" sz="3000" b="1" smtClean="0">
                <a:solidFill>
                  <a:srgbClr val="0000FF"/>
                </a:solidFill>
                <a:ea typeface="隶书" pitchFamily="49" charset="-122"/>
              </a:rPr>
              <a:t> </a:t>
            </a:r>
            <a:r>
              <a:rPr lang="en-US" altLang="zh-CN" sz="3000" b="1" smtClean="0">
                <a:ea typeface="隶书" pitchFamily="49" charset="-122"/>
              </a:rPr>
              <a:t>//</a:t>
            </a:r>
            <a:r>
              <a:rPr lang="zh-CN" altLang="en-US" sz="3000" smtClean="0">
                <a:ea typeface="隶书" pitchFamily="49" charset="-122"/>
              </a:rPr>
              <a:t>链表类</a:t>
            </a:r>
            <a:r>
              <a:rPr lang="en-US" altLang="zh-CN" sz="3000" smtClean="0">
                <a:ea typeface="隶书" pitchFamily="49" charset="-122"/>
              </a:rPr>
              <a:t>, </a:t>
            </a:r>
            <a:r>
              <a:rPr lang="zh-CN" altLang="en-US" sz="3000" smtClean="0">
                <a:ea typeface="隶书" pitchFamily="49" charset="-122"/>
              </a:rPr>
              <a:t>直接使用链表结点类的数据和操作</a:t>
            </a:r>
            <a:endParaRPr lang="zh-CN" altLang="en-US" sz="3000" b="1" smtClean="0">
              <a:solidFill>
                <a:schemeClr val="hlink"/>
              </a:solidFill>
              <a:ea typeface="隶书" pitchFamily="49" charset="-122"/>
            </a:endParaRPr>
          </a:p>
          <a:p>
            <a:pPr eaLnBrk="1" hangingPunct="1">
              <a:spcBef>
                <a:spcPct val="0"/>
              </a:spcBef>
              <a:buFont typeface="Wingdings" pitchFamily="2" charset="2"/>
              <a:buNone/>
            </a:pPr>
            <a:r>
              <a:rPr lang="zh-CN" altLang="en-US" sz="3000" b="1" smtClean="0">
                <a:solidFill>
                  <a:schemeClr val="hlink"/>
                </a:solidFill>
                <a:ea typeface="隶书" pitchFamily="49" charset="-122"/>
              </a:rPr>
              <a:t> </a:t>
            </a:r>
            <a:r>
              <a:rPr lang="en-US" altLang="zh-CN" sz="3000" b="1" smtClean="0">
                <a:solidFill>
                  <a:schemeClr val="tx2"/>
                </a:solidFill>
                <a:ea typeface="隶书" pitchFamily="49" charset="-122"/>
              </a:rPr>
              <a:t>private:</a:t>
            </a:r>
          </a:p>
          <a:p>
            <a:pPr eaLnBrk="1" hangingPunct="1">
              <a:spcBef>
                <a:spcPct val="0"/>
              </a:spcBef>
              <a:buFont typeface="Wingdings" pitchFamily="2" charset="2"/>
              <a:buNone/>
            </a:pPr>
            <a:r>
              <a:rPr lang="en-US" altLang="zh-CN" sz="3000" smtClean="0">
                <a:solidFill>
                  <a:schemeClr val="tx2"/>
                </a:solidFill>
                <a:ea typeface="隶书" pitchFamily="49" charset="-122"/>
              </a:rPr>
              <a:t>     ListNode *first</a:t>
            </a:r>
            <a:r>
              <a:rPr lang="en-US" altLang="zh-CN" sz="3000" b="1" smtClean="0">
                <a:solidFill>
                  <a:schemeClr val="tx2"/>
                </a:solidFill>
                <a:ea typeface="隶书" pitchFamily="49" charset="-122"/>
              </a:rPr>
              <a:t>;</a:t>
            </a:r>
            <a:r>
              <a:rPr lang="en-US" altLang="zh-CN" sz="3000" b="1" smtClean="0">
                <a:solidFill>
                  <a:schemeClr val="hlink"/>
                </a:solidFill>
                <a:ea typeface="隶书" pitchFamily="49" charset="-122"/>
              </a:rPr>
              <a:t>          </a:t>
            </a:r>
            <a:r>
              <a:rPr lang="en-US" altLang="zh-CN" sz="3000" b="1" smtClean="0">
                <a:ea typeface="隶书" pitchFamily="49" charset="-122"/>
              </a:rPr>
              <a:t>//</a:t>
            </a:r>
            <a:r>
              <a:rPr lang="zh-CN" altLang="en-US" sz="3000" smtClean="0">
                <a:ea typeface="隶书" pitchFamily="49" charset="-122"/>
              </a:rPr>
              <a:t>表头指针</a:t>
            </a:r>
          </a:p>
          <a:p>
            <a:pPr eaLnBrk="1" hangingPunct="1">
              <a:spcBef>
                <a:spcPct val="0"/>
              </a:spcBef>
              <a:buFont typeface="Wingdings" pitchFamily="2" charset="2"/>
              <a:buNone/>
            </a:pPr>
            <a:r>
              <a:rPr lang="zh-CN" altLang="en-US" sz="3000" b="1" smtClean="0">
                <a:solidFill>
                  <a:schemeClr val="tx2"/>
                </a:solidFill>
                <a:ea typeface="隶书" pitchFamily="49" charset="-122"/>
              </a:rPr>
              <a:t> </a:t>
            </a:r>
            <a:r>
              <a:rPr lang="en-US" altLang="zh-CN" sz="3000" b="1" smtClean="0">
                <a:solidFill>
                  <a:schemeClr val="tx2"/>
                </a:solidFill>
                <a:ea typeface="隶书" pitchFamily="49" charset="-122"/>
              </a:rPr>
              <a:t>};    </a:t>
            </a:r>
          </a:p>
          <a:p>
            <a:pPr eaLnBrk="1" hangingPunct="1">
              <a:spcBef>
                <a:spcPct val="0"/>
              </a:spcBef>
              <a:buFont typeface="Wingdings" pitchFamily="2" charset="2"/>
              <a:buNone/>
            </a:pPr>
            <a:r>
              <a:rPr lang="en-US" altLang="zh-CN" sz="3000" b="1" smtClean="0">
                <a:ea typeface="隶书" pitchFamily="49" charset="-122"/>
              </a:rPr>
              <a:t>//</a:t>
            </a:r>
            <a:r>
              <a:rPr lang="zh-CN" altLang="en-US" sz="3000" smtClean="0">
                <a:ea typeface="隶书" pitchFamily="49" charset="-122"/>
              </a:rPr>
              <a:t>链表中的结点属于链表私有，别人无法访问</a:t>
            </a:r>
          </a:p>
        </p:txBody>
      </p:sp>
    </p:spTree>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16E13D1-67B3-4C09-AB68-6EF1F92B745B}" type="slidenum">
              <a:rPr lang="en-US" altLang="zh-CN" sz="1400" smtClean="0"/>
              <a:pPr algn="ctr" eaLnBrk="1" hangingPunct="1"/>
              <a:t>64</a:t>
            </a:fld>
            <a:endParaRPr lang="en-US" altLang="zh-CN" sz="1400" smtClean="0"/>
          </a:p>
        </p:txBody>
      </p:sp>
      <p:sp>
        <p:nvSpPr>
          <p:cNvPr id="41987" name="Rectangle 2"/>
          <p:cNvSpPr>
            <a:spLocks noGrp="1" noChangeArrowheads="1"/>
          </p:cNvSpPr>
          <p:nvPr>
            <p:ph type="title"/>
          </p:nvPr>
        </p:nvSpPr>
        <p:spPr>
          <a:xfrm>
            <a:off x="977900" y="482600"/>
            <a:ext cx="6907213" cy="896938"/>
          </a:xfrm>
        </p:spPr>
        <p:txBody>
          <a:bodyPr/>
          <a:lstStyle/>
          <a:p>
            <a:pPr eaLnBrk="1" hangingPunct="1"/>
            <a:r>
              <a:rPr lang="zh-CN" altLang="en-US" sz="3600" b="1" smtClean="0">
                <a:solidFill>
                  <a:srgbClr val="CC0000"/>
                </a:solidFill>
                <a:ea typeface="华文新魏" pitchFamily="2" charset="-122"/>
              </a:rPr>
              <a:t>单链表中的插入与删除操作</a:t>
            </a:r>
            <a:endParaRPr lang="zh-CN" altLang="en-US" smtClean="0">
              <a:solidFill>
                <a:srgbClr val="CC0000"/>
              </a:solidFill>
              <a:ea typeface="华文新魏" pitchFamily="2" charset="-122"/>
            </a:endParaRPr>
          </a:p>
        </p:txBody>
      </p:sp>
      <p:sp>
        <p:nvSpPr>
          <p:cNvPr id="231427" name="Rectangle 3"/>
          <p:cNvSpPr>
            <a:spLocks noGrp="1" noChangeArrowheads="1"/>
          </p:cNvSpPr>
          <p:nvPr>
            <p:ph type="body" idx="1"/>
          </p:nvPr>
        </p:nvSpPr>
        <p:spPr>
          <a:xfrm>
            <a:off x="685800" y="1397000"/>
            <a:ext cx="8077200" cy="2347913"/>
          </a:xfrm>
        </p:spPr>
        <p:txBody>
          <a:bodyPr/>
          <a:lstStyle/>
          <a:p>
            <a:pPr eaLnBrk="1" hangingPunct="1">
              <a:buClr>
                <a:srgbClr val="800080"/>
              </a:buClr>
              <a:buSzPct val="50000"/>
              <a:defRPr/>
            </a:pPr>
            <a:r>
              <a:rPr lang="zh-CN" altLang="en-US" sz="3000" b="1" smtClean="0">
                <a:ea typeface="仿宋_GB2312" pitchFamily="49" charset="-122"/>
              </a:rPr>
              <a:t>插入</a:t>
            </a:r>
          </a:p>
          <a:p>
            <a:pPr lvl="1" eaLnBrk="1" hangingPunct="1">
              <a:buClr>
                <a:srgbClr val="008000"/>
              </a:buClr>
              <a:buSzPct val="50000"/>
              <a:buFont typeface="Wingdings" pitchFamily="2" charset="2"/>
              <a:buChar char="u"/>
              <a:defRPr/>
            </a:pPr>
            <a:r>
              <a:rPr lang="zh-CN" altLang="en-US" sz="3000" b="1" smtClean="0">
                <a:effectLst>
                  <a:outerShdw blurRad="38100" dist="38100" dir="2700000" algn="tl">
                    <a:srgbClr val="C0C0C0"/>
                  </a:outerShdw>
                </a:effectLst>
                <a:ea typeface="仿宋_GB2312" pitchFamily="49" charset="-122"/>
              </a:rPr>
              <a:t> </a:t>
            </a:r>
            <a:r>
              <a:rPr lang="zh-CN" altLang="en-US" sz="3000" b="1" smtClean="0">
                <a:ea typeface="仿宋_GB2312" pitchFamily="49" charset="-122"/>
              </a:rPr>
              <a:t>第一种情况：在链表最前端插入</a:t>
            </a:r>
          </a:p>
          <a:p>
            <a:pPr eaLnBrk="1" hangingPunct="1">
              <a:spcBef>
                <a:spcPct val="5000"/>
              </a:spcBef>
              <a:buFont typeface="Wingdings" pitchFamily="2" charset="2"/>
              <a:buNone/>
              <a:defRPr/>
            </a:pPr>
            <a:r>
              <a:rPr lang="zh-CN" altLang="en-US" sz="3000" i="1" smtClean="0">
                <a:solidFill>
                  <a:schemeClr val="hlink"/>
                </a:solidFill>
                <a:ea typeface="仿宋_GB2312" pitchFamily="49" charset="-122"/>
              </a:rPr>
              <a:t>             </a:t>
            </a:r>
            <a:r>
              <a:rPr lang="en-US" altLang="zh-CN" sz="3000" smtClean="0">
                <a:solidFill>
                  <a:schemeClr val="tx2"/>
                </a:solidFill>
                <a:ea typeface="仿宋_GB2312" pitchFamily="49" charset="-122"/>
              </a:rPr>
              <a:t>newnode</a:t>
            </a:r>
            <a:r>
              <a:rPr lang="en-US" altLang="zh-CN" sz="3000" smtClean="0">
                <a:solidFill>
                  <a:schemeClr val="tx2"/>
                </a:solidFill>
                <a:latin typeface="楷体_GB2312" pitchFamily="49" charset="-122"/>
                <a:ea typeface="楷体_GB2312" pitchFamily="49" charset="-122"/>
              </a:rPr>
              <a:t>-&gt;</a:t>
            </a:r>
            <a:r>
              <a:rPr lang="en-US" altLang="zh-CN" sz="3000" smtClean="0">
                <a:solidFill>
                  <a:schemeClr val="tx2"/>
                </a:solidFill>
                <a:ea typeface="仿宋_GB2312" pitchFamily="49" charset="-122"/>
              </a:rPr>
              <a:t>link = first </a:t>
            </a:r>
            <a:r>
              <a:rPr lang="en-US" altLang="zh-CN" sz="3000" b="1" smtClean="0">
                <a:solidFill>
                  <a:schemeClr val="tx2"/>
                </a:solidFill>
                <a:ea typeface="仿宋_GB2312" pitchFamily="49" charset="-122"/>
              </a:rPr>
              <a:t>;</a:t>
            </a:r>
            <a:r>
              <a:rPr lang="en-US" altLang="zh-CN" sz="3000" smtClean="0">
                <a:solidFill>
                  <a:schemeClr val="tx2"/>
                </a:solidFill>
                <a:ea typeface="仿宋_GB2312" pitchFamily="49" charset="-122"/>
              </a:rPr>
              <a:t>    </a:t>
            </a:r>
          </a:p>
          <a:p>
            <a:pPr eaLnBrk="1" hangingPunct="1">
              <a:spcBef>
                <a:spcPct val="5000"/>
              </a:spcBef>
              <a:buFont typeface="Wingdings" pitchFamily="2" charset="2"/>
              <a:buNone/>
              <a:defRPr/>
            </a:pPr>
            <a:r>
              <a:rPr lang="en-US" altLang="zh-CN" sz="3000" smtClean="0">
                <a:solidFill>
                  <a:schemeClr val="tx2"/>
                </a:solidFill>
                <a:ea typeface="仿宋_GB2312" pitchFamily="49" charset="-122"/>
              </a:rPr>
              <a:t>               first = newnode</a:t>
            </a:r>
            <a:r>
              <a:rPr lang="en-US" altLang="zh-CN" sz="3000" b="1" smtClean="0">
                <a:solidFill>
                  <a:schemeClr val="tx2"/>
                </a:solidFill>
                <a:ea typeface="仿宋_GB2312" pitchFamily="49" charset="-122"/>
              </a:rPr>
              <a:t>;</a:t>
            </a:r>
            <a:endParaRPr lang="en-US" altLang="zh-CN" sz="3000" b="1" smtClean="0">
              <a:solidFill>
                <a:schemeClr val="hlink"/>
              </a:solidFill>
              <a:ea typeface="仿宋_GB2312" pitchFamily="49" charset="-122"/>
            </a:endParaRPr>
          </a:p>
        </p:txBody>
      </p:sp>
      <p:sp>
        <p:nvSpPr>
          <p:cNvPr id="231428" name="Rectangle 4"/>
          <p:cNvSpPr>
            <a:spLocks noChangeArrowheads="1"/>
          </p:cNvSpPr>
          <p:nvPr/>
        </p:nvSpPr>
        <p:spPr bwMode="auto">
          <a:xfrm>
            <a:off x="1409700" y="5584825"/>
            <a:ext cx="58896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lang="zh-CN" altLang="en-US" sz="2800">
                <a:effectLst>
                  <a:outerShdw blurRad="38100" dist="38100" dir="2700000" algn="tl">
                    <a:srgbClr val="C0C0C0"/>
                  </a:outerShdw>
                </a:effectLst>
              </a:rPr>
              <a:t>（</a:t>
            </a:r>
            <a:r>
              <a:rPr lang="zh-CN" altLang="en-US" sz="2800">
                <a:effectLst>
                  <a:outerShdw blurRad="38100" dist="38100" dir="2700000" algn="tl">
                    <a:srgbClr val="C0C0C0"/>
                  </a:outerShdw>
                </a:effectLst>
                <a:ea typeface="仿宋_GB2312" pitchFamily="49" charset="-122"/>
              </a:rPr>
              <a:t>插入前</a:t>
            </a:r>
            <a:r>
              <a:rPr lang="zh-CN" altLang="en-US" sz="2800">
                <a:effectLst>
                  <a:outerShdw blurRad="38100" dist="38100" dir="2700000" algn="tl">
                    <a:srgbClr val="C0C0C0"/>
                  </a:outerShdw>
                </a:effectLst>
              </a:rPr>
              <a:t>）                        （</a:t>
            </a:r>
            <a:r>
              <a:rPr lang="zh-CN" altLang="en-US" sz="2800">
                <a:effectLst>
                  <a:outerShdw blurRad="38100" dist="38100" dir="2700000" algn="tl">
                    <a:srgbClr val="C0C0C0"/>
                  </a:outerShdw>
                </a:effectLst>
                <a:ea typeface="仿宋_GB2312" pitchFamily="49" charset="-122"/>
              </a:rPr>
              <a:t>插入后</a:t>
            </a:r>
            <a:r>
              <a:rPr lang="zh-CN" altLang="en-US" sz="2800">
                <a:effectLst>
                  <a:outerShdw blurRad="38100" dist="38100" dir="2700000" algn="tl">
                    <a:srgbClr val="C0C0C0"/>
                  </a:outerShdw>
                </a:effectLst>
              </a:rPr>
              <a:t>）</a:t>
            </a:r>
            <a:endParaRPr lang="zh-CN" altLang="en-US" sz="2800"/>
          </a:p>
        </p:txBody>
      </p:sp>
      <p:grpSp>
        <p:nvGrpSpPr>
          <p:cNvPr id="41990" name="Group 5"/>
          <p:cNvGrpSpPr>
            <a:grpSpLocks/>
          </p:cNvGrpSpPr>
          <p:nvPr/>
        </p:nvGrpSpPr>
        <p:grpSpPr bwMode="auto">
          <a:xfrm>
            <a:off x="685800" y="3822700"/>
            <a:ext cx="7696200" cy="1524000"/>
            <a:chOff x="432" y="2448"/>
            <a:chExt cx="4848" cy="960"/>
          </a:xfrm>
        </p:grpSpPr>
        <p:sp>
          <p:nvSpPr>
            <p:cNvPr id="41993" name="Rectangle 6"/>
            <p:cNvSpPr>
              <a:spLocks noChangeArrowheads="1"/>
            </p:cNvSpPr>
            <p:nvPr/>
          </p:nvSpPr>
          <p:spPr bwMode="auto">
            <a:xfrm>
              <a:off x="1200" y="3120"/>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1994" name="Rectangle 7"/>
            <p:cNvSpPr>
              <a:spLocks noChangeArrowheads="1"/>
            </p:cNvSpPr>
            <p:nvPr/>
          </p:nvSpPr>
          <p:spPr bwMode="auto">
            <a:xfrm>
              <a:off x="2016" y="3120"/>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1995" name="Line 8"/>
            <p:cNvSpPr>
              <a:spLocks noChangeShapeType="1"/>
            </p:cNvSpPr>
            <p:nvPr/>
          </p:nvSpPr>
          <p:spPr bwMode="auto">
            <a:xfrm>
              <a:off x="1440"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Line 9"/>
            <p:cNvSpPr>
              <a:spLocks noChangeShapeType="1"/>
            </p:cNvSpPr>
            <p:nvPr/>
          </p:nvSpPr>
          <p:spPr bwMode="auto">
            <a:xfrm>
              <a:off x="2256"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10"/>
            <p:cNvSpPr>
              <a:spLocks noChangeShapeType="1"/>
            </p:cNvSpPr>
            <p:nvPr/>
          </p:nvSpPr>
          <p:spPr bwMode="auto">
            <a:xfrm>
              <a:off x="960" y="3264"/>
              <a:ext cx="240" cy="0"/>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11"/>
            <p:cNvSpPr>
              <a:spLocks noChangeShapeType="1"/>
            </p:cNvSpPr>
            <p:nvPr/>
          </p:nvSpPr>
          <p:spPr bwMode="auto">
            <a:xfrm>
              <a:off x="1536" y="3264"/>
              <a:ext cx="48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Line 12"/>
            <p:cNvSpPr>
              <a:spLocks noChangeShapeType="1"/>
            </p:cNvSpPr>
            <p:nvPr/>
          </p:nvSpPr>
          <p:spPr bwMode="auto">
            <a:xfrm>
              <a:off x="2352" y="3264"/>
              <a:ext cx="288"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Line 13"/>
            <p:cNvSpPr>
              <a:spLocks noChangeShapeType="1"/>
            </p:cNvSpPr>
            <p:nvPr/>
          </p:nvSpPr>
          <p:spPr bwMode="auto">
            <a:xfrm>
              <a:off x="2688" y="3264"/>
              <a:ext cx="336"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Text Box 14"/>
            <p:cNvSpPr txBox="1">
              <a:spLocks noChangeArrowheads="1"/>
            </p:cNvSpPr>
            <p:nvPr/>
          </p:nvSpPr>
          <p:spPr bwMode="auto">
            <a:xfrm>
              <a:off x="432" y="3072"/>
              <a:ext cx="57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i="1">
                  <a:solidFill>
                    <a:schemeClr val="bg2"/>
                  </a:solidFill>
                </a:rPr>
                <a:t> </a:t>
              </a:r>
              <a:r>
                <a:rPr lang="en-US" altLang="zh-CN" sz="2800">
                  <a:solidFill>
                    <a:srgbClr val="FF3300"/>
                  </a:solidFill>
                </a:rPr>
                <a:t>first</a:t>
              </a:r>
              <a:endParaRPr lang="en-US" altLang="zh-CN" sz="3200"/>
            </a:p>
          </p:txBody>
        </p:sp>
        <p:sp>
          <p:nvSpPr>
            <p:cNvPr id="42002" name="Rectangle 15"/>
            <p:cNvSpPr>
              <a:spLocks noChangeArrowheads="1"/>
            </p:cNvSpPr>
            <p:nvPr/>
          </p:nvSpPr>
          <p:spPr bwMode="auto">
            <a:xfrm>
              <a:off x="1632" y="2496"/>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2003" name="Line 16"/>
            <p:cNvSpPr>
              <a:spLocks noChangeShapeType="1"/>
            </p:cNvSpPr>
            <p:nvPr/>
          </p:nvSpPr>
          <p:spPr bwMode="auto">
            <a:xfrm>
              <a:off x="1872" y="24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4" name="Line 17"/>
            <p:cNvSpPr>
              <a:spLocks noChangeShapeType="1"/>
            </p:cNvSpPr>
            <p:nvPr/>
          </p:nvSpPr>
          <p:spPr bwMode="auto">
            <a:xfrm>
              <a:off x="1392" y="2640"/>
              <a:ext cx="24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5" name="Text Box 18"/>
            <p:cNvSpPr txBox="1">
              <a:spLocks noChangeArrowheads="1"/>
            </p:cNvSpPr>
            <p:nvPr/>
          </p:nvSpPr>
          <p:spPr bwMode="auto">
            <a:xfrm>
              <a:off x="480" y="2448"/>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t>newnode</a:t>
              </a:r>
              <a:endParaRPr lang="en-US" altLang="zh-CN" sz="3200"/>
            </a:p>
          </p:txBody>
        </p:sp>
        <p:sp>
          <p:nvSpPr>
            <p:cNvPr id="42006" name="Rectangle 19"/>
            <p:cNvSpPr>
              <a:spLocks noChangeArrowheads="1"/>
            </p:cNvSpPr>
            <p:nvPr/>
          </p:nvSpPr>
          <p:spPr bwMode="auto">
            <a:xfrm>
              <a:off x="3792" y="2496"/>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2007" name="Line 20"/>
            <p:cNvSpPr>
              <a:spLocks noChangeShapeType="1"/>
            </p:cNvSpPr>
            <p:nvPr/>
          </p:nvSpPr>
          <p:spPr bwMode="auto">
            <a:xfrm>
              <a:off x="4032" y="24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8" name="Line 21"/>
            <p:cNvSpPr>
              <a:spLocks noChangeShapeType="1"/>
            </p:cNvSpPr>
            <p:nvPr/>
          </p:nvSpPr>
          <p:spPr bwMode="auto">
            <a:xfrm>
              <a:off x="3552" y="2640"/>
              <a:ext cx="24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Text Box 22"/>
            <p:cNvSpPr txBox="1">
              <a:spLocks noChangeArrowheads="1"/>
            </p:cNvSpPr>
            <p:nvPr/>
          </p:nvSpPr>
          <p:spPr bwMode="auto">
            <a:xfrm>
              <a:off x="2640" y="2448"/>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t>newnode</a:t>
              </a:r>
              <a:endParaRPr lang="en-US" altLang="zh-CN" sz="3200"/>
            </a:p>
          </p:txBody>
        </p:sp>
        <p:sp>
          <p:nvSpPr>
            <p:cNvPr id="42010" name="Rectangle 23"/>
            <p:cNvSpPr>
              <a:spLocks noChangeArrowheads="1"/>
            </p:cNvSpPr>
            <p:nvPr/>
          </p:nvSpPr>
          <p:spPr bwMode="auto">
            <a:xfrm>
              <a:off x="3504" y="3120"/>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2011" name="Line 24"/>
            <p:cNvSpPr>
              <a:spLocks noChangeShapeType="1"/>
            </p:cNvSpPr>
            <p:nvPr/>
          </p:nvSpPr>
          <p:spPr bwMode="auto">
            <a:xfrm>
              <a:off x="3744"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2" name="Line 25"/>
            <p:cNvSpPr>
              <a:spLocks noChangeShapeType="1"/>
            </p:cNvSpPr>
            <p:nvPr/>
          </p:nvSpPr>
          <p:spPr bwMode="auto">
            <a:xfrm>
              <a:off x="3600" y="2736"/>
              <a:ext cx="192" cy="0"/>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3" name="Line 26"/>
            <p:cNvSpPr>
              <a:spLocks noChangeShapeType="1"/>
            </p:cNvSpPr>
            <p:nvPr/>
          </p:nvSpPr>
          <p:spPr bwMode="auto">
            <a:xfrm>
              <a:off x="3600" y="2736"/>
              <a:ext cx="0" cy="19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4" name="Line 27"/>
            <p:cNvSpPr>
              <a:spLocks noChangeShapeType="1"/>
            </p:cNvSpPr>
            <p:nvPr/>
          </p:nvSpPr>
          <p:spPr bwMode="auto">
            <a:xfrm flipH="1">
              <a:off x="3312" y="2928"/>
              <a:ext cx="28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Text Box 28"/>
            <p:cNvSpPr txBox="1">
              <a:spLocks noChangeArrowheads="1"/>
            </p:cNvSpPr>
            <p:nvPr/>
          </p:nvSpPr>
          <p:spPr bwMode="auto">
            <a:xfrm>
              <a:off x="2832" y="2736"/>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42016" name="Line 29"/>
            <p:cNvSpPr>
              <a:spLocks noChangeShapeType="1"/>
            </p:cNvSpPr>
            <p:nvPr/>
          </p:nvSpPr>
          <p:spPr bwMode="auto">
            <a:xfrm>
              <a:off x="3312" y="3264"/>
              <a:ext cx="192" cy="0"/>
            </a:xfrm>
            <a:prstGeom prst="line">
              <a:avLst/>
            </a:prstGeom>
            <a:noFill/>
            <a:ln w="38100">
              <a:solidFill>
                <a:srgbClr val="00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7" name="Line 30"/>
            <p:cNvSpPr>
              <a:spLocks noChangeShapeType="1"/>
            </p:cNvSpPr>
            <p:nvPr/>
          </p:nvSpPr>
          <p:spPr bwMode="auto">
            <a:xfrm flipV="1">
              <a:off x="3312" y="3024"/>
              <a:ext cx="0" cy="24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8" name="Line 31"/>
            <p:cNvSpPr>
              <a:spLocks noChangeShapeType="1"/>
            </p:cNvSpPr>
            <p:nvPr/>
          </p:nvSpPr>
          <p:spPr bwMode="auto">
            <a:xfrm>
              <a:off x="3312" y="3024"/>
              <a:ext cx="105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9" name="Line 32"/>
            <p:cNvSpPr>
              <a:spLocks noChangeShapeType="1"/>
            </p:cNvSpPr>
            <p:nvPr/>
          </p:nvSpPr>
          <p:spPr bwMode="auto">
            <a:xfrm>
              <a:off x="4128" y="2640"/>
              <a:ext cx="24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0" name="Line 33"/>
            <p:cNvSpPr>
              <a:spLocks noChangeShapeType="1"/>
            </p:cNvSpPr>
            <p:nvPr/>
          </p:nvSpPr>
          <p:spPr bwMode="auto">
            <a:xfrm>
              <a:off x="4368" y="2640"/>
              <a:ext cx="0" cy="38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1" name="Rectangle 34"/>
            <p:cNvSpPr>
              <a:spLocks noChangeArrowheads="1"/>
            </p:cNvSpPr>
            <p:nvPr/>
          </p:nvSpPr>
          <p:spPr bwMode="auto">
            <a:xfrm>
              <a:off x="4320" y="3120"/>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2022" name="Line 35"/>
            <p:cNvSpPr>
              <a:spLocks noChangeShapeType="1"/>
            </p:cNvSpPr>
            <p:nvPr/>
          </p:nvSpPr>
          <p:spPr bwMode="auto">
            <a:xfrm>
              <a:off x="4560"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3" name="Line 36"/>
            <p:cNvSpPr>
              <a:spLocks noChangeShapeType="1"/>
            </p:cNvSpPr>
            <p:nvPr/>
          </p:nvSpPr>
          <p:spPr bwMode="auto">
            <a:xfrm>
              <a:off x="3840" y="3264"/>
              <a:ext cx="48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4" name="Line 37"/>
            <p:cNvSpPr>
              <a:spLocks noChangeShapeType="1"/>
            </p:cNvSpPr>
            <p:nvPr/>
          </p:nvSpPr>
          <p:spPr bwMode="auto">
            <a:xfrm>
              <a:off x="4656" y="3264"/>
              <a:ext cx="288"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5" name="Line 38"/>
            <p:cNvSpPr>
              <a:spLocks noChangeShapeType="1"/>
            </p:cNvSpPr>
            <p:nvPr/>
          </p:nvSpPr>
          <p:spPr bwMode="auto">
            <a:xfrm>
              <a:off x="4992" y="3264"/>
              <a:ext cx="288"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464" name="Freeform 40"/>
          <p:cNvSpPr>
            <a:spLocks/>
          </p:cNvSpPr>
          <p:nvPr/>
        </p:nvSpPr>
        <p:spPr bwMode="auto">
          <a:xfrm>
            <a:off x="5835650" y="2863850"/>
            <a:ext cx="1460500" cy="1250950"/>
          </a:xfrm>
          <a:custGeom>
            <a:avLst/>
            <a:gdLst>
              <a:gd name="T0" fmla="*/ 0 w 920"/>
              <a:gd name="T1" fmla="*/ 0 h 788"/>
              <a:gd name="T2" fmla="*/ 2147483647 w 920"/>
              <a:gd name="T3" fmla="*/ 2147483647 h 788"/>
              <a:gd name="T4" fmla="*/ 2147483647 w 920"/>
              <a:gd name="T5" fmla="*/ 2147483647 h 788"/>
              <a:gd name="T6" fmla="*/ 2147483647 w 920"/>
              <a:gd name="T7" fmla="*/ 2147483647 h 788"/>
              <a:gd name="T8" fmla="*/ 2147483647 w 920"/>
              <a:gd name="T9" fmla="*/ 2147483647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0" h="788">
                <a:moveTo>
                  <a:pt x="0" y="0"/>
                </a:moveTo>
                <a:cubicBezTo>
                  <a:pt x="260" y="27"/>
                  <a:pt x="521" y="55"/>
                  <a:pt x="669" y="110"/>
                </a:cubicBezTo>
                <a:cubicBezTo>
                  <a:pt x="817" y="165"/>
                  <a:pt x="860" y="248"/>
                  <a:pt x="890" y="331"/>
                </a:cubicBezTo>
                <a:cubicBezTo>
                  <a:pt x="920" y="414"/>
                  <a:pt x="874" y="534"/>
                  <a:pt x="847" y="610"/>
                </a:cubicBezTo>
                <a:cubicBezTo>
                  <a:pt x="820" y="686"/>
                  <a:pt x="749" y="758"/>
                  <a:pt x="729" y="788"/>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1465" name="Freeform 41"/>
          <p:cNvSpPr>
            <a:spLocks/>
          </p:cNvSpPr>
          <p:nvPr/>
        </p:nvSpPr>
        <p:spPr bwMode="auto">
          <a:xfrm>
            <a:off x="4867275" y="3321050"/>
            <a:ext cx="1022350" cy="685800"/>
          </a:xfrm>
          <a:custGeom>
            <a:avLst/>
            <a:gdLst>
              <a:gd name="T0" fmla="*/ 0 w 644"/>
              <a:gd name="T1" fmla="*/ 0 h 432"/>
              <a:gd name="T2" fmla="*/ 2147483647 w 644"/>
              <a:gd name="T3" fmla="*/ 2147483647 h 432"/>
              <a:gd name="T4" fmla="*/ 2147483647 w 644"/>
              <a:gd name="T5" fmla="*/ 2147483647 h 432"/>
              <a:gd name="T6" fmla="*/ 2147483647 w 644"/>
              <a:gd name="T7" fmla="*/ 2147483647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4" h="432">
                <a:moveTo>
                  <a:pt x="0" y="0"/>
                </a:moveTo>
                <a:cubicBezTo>
                  <a:pt x="101" y="1"/>
                  <a:pt x="203" y="2"/>
                  <a:pt x="288" y="43"/>
                </a:cubicBezTo>
                <a:cubicBezTo>
                  <a:pt x="373" y="84"/>
                  <a:pt x="450" y="181"/>
                  <a:pt x="509" y="246"/>
                </a:cubicBezTo>
                <a:cubicBezTo>
                  <a:pt x="568" y="311"/>
                  <a:pt x="622" y="402"/>
                  <a:pt x="644" y="432"/>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31464"/>
                                        </p:tgtEl>
                                        <p:attrNameLst>
                                          <p:attrName>style.visibility</p:attrName>
                                        </p:attrNameLst>
                                      </p:cBhvr>
                                      <p:to>
                                        <p:strVal val="visible"/>
                                      </p:to>
                                    </p:set>
                                    <p:animEffect transition="in" filter="slide(fromLeft)">
                                      <p:cBhvr>
                                        <p:cTn id="7" dur="500"/>
                                        <p:tgtEl>
                                          <p:spTgt spid="2314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31465"/>
                                        </p:tgtEl>
                                        <p:attrNameLst>
                                          <p:attrName>style.visibility</p:attrName>
                                        </p:attrNameLst>
                                      </p:cBhvr>
                                      <p:to>
                                        <p:strVal val="visible"/>
                                      </p:to>
                                    </p:set>
                                    <p:animEffect transition="in" filter="slide(fromLeft)">
                                      <p:cBhvr>
                                        <p:cTn id="12" dur="500"/>
                                        <p:tgtEl>
                                          <p:spTgt spid="2314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xit" presetSubtype="3" fill="hold" grpId="1" nodeType="clickEffect">
                                  <p:stCondLst>
                                    <p:cond delay="0"/>
                                  </p:stCondLst>
                                  <p:childTnLst>
                                    <p:animEffect transition="out" filter="strips(upRight)">
                                      <p:cBhvr>
                                        <p:cTn id="16" dur="500"/>
                                        <p:tgtEl>
                                          <p:spTgt spid="231464"/>
                                        </p:tgtEl>
                                      </p:cBhvr>
                                    </p:animEffect>
                                    <p:set>
                                      <p:cBhvr>
                                        <p:cTn id="17" dur="1" fill="hold">
                                          <p:stCondLst>
                                            <p:cond delay="499"/>
                                          </p:stCondLst>
                                        </p:cTn>
                                        <p:tgtEl>
                                          <p:spTgt spid="231464"/>
                                        </p:tgtEl>
                                        <p:attrNameLst>
                                          <p:attrName>style.visibility</p:attrName>
                                        </p:attrNameLst>
                                      </p:cBhvr>
                                      <p:to>
                                        <p:strVal val="hidden"/>
                                      </p:to>
                                    </p:set>
                                  </p:childTnLst>
                                </p:cTn>
                              </p:par>
                              <p:par>
                                <p:cTn id="18" presetID="18" presetClass="exit" presetSubtype="12" fill="hold" grpId="1" nodeType="withEffect">
                                  <p:stCondLst>
                                    <p:cond delay="0"/>
                                  </p:stCondLst>
                                  <p:childTnLst>
                                    <p:animEffect transition="out" filter="strips(downLeft)">
                                      <p:cBhvr>
                                        <p:cTn id="19" dur="500"/>
                                        <p:tgtEl>
                                          <p:spTgt spid="231465"/>
                                        </p:tgtEl>
                                      </p:cBhvr>
                                    </p:animEffect>
                                    <p:set>
                                      <p:cBhvr>
                                        <p:cTn id="20" dur="1" fill="hold">
                                          <p:stCondLst>
                                            <p:cond delay="499"/>
                                          </p:stCondLst>
                                        </p:cTn>
                                        <p:tgtEl>
                                          <p:spTgt spid="2314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64" grpId="0" animBg="1"/>
      <p:bldP spid="231464" grpId="1" animBg="1"/>
      <p:bldP spid="231465" grpId="0" animBg="1"/>
      <p:bldP spid="231465"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D619D7A4-8DDC-4D02-A661-A229622C508A}" type="slidenum">
              <a:rPr lang="en-US" altLang="zh-CN" sz="1400" smtClean="0"/>
              <a:pPr algn="ctr" eaLnBrk="1" hangingPunct="1"/>
              <a:t>65</a:t>
            </a:fld>
            <a:endParaRPr lang="en-US" altLang="zh-CN" sz="1400" smtClean="0"/>
          </a:p>
        </p:txBody>
      </p:sp>
      <p:sp>
        <p:nvSpPr>
          <p:cNvPr id="232450" name="Text Box 2"/>
          <p:cNvSpPr txBox="1">
            <a:spLocks noChangeArrowheads="1"/>
          </p:cNvSpPr>
          <p:nvPr/>
        </p:nvSpPr>
        <p:spPr bwMode="auto">
          <a:xfrm>
            <a:off x="1612900" y="4762500"/>
            <a:ext cx="5776913"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defRPr/>
            </a:pPr>
            <a:r>
              <a:rPr lang="en-US" altLang="zh-CN" sz="2800" smtClean="0">
                <a:effectLst>
                  <a:outerShdw blurRad="38100" dist="38100" dir="2700000" algn="tl">
                    <a:srgbClr val="C0C0C0"/>
                  </a:outerShdw>
                </a:effectLst>
                <a:latin typeface="仿宋_GB2312" pitchFamily="49" charset="-122"/>
                <a:ea typeface="仿宋_GB2312" pitchFamily="49" charset="-122"/>
              </a:rPr>
              <a:t>(</a:t>
            </a:r>
            <a:r>
              <a:rPr lang="zh-CN" altLang="en-US" sz="2800" smtClean="0">
                <a:effectLst>
                  <a:outerShdw blurRad="38100" dist="38100" dir="2700000" algn="tl">
                    <a:srgbClr val="C0C0C0"/>
                  </a:outerShdw>
                </a:effectLst>
                <a:latin typeface="仿宋_GB2312" pitchFamily="49" charset="-122"/>
                <a:ea typeface="仿宋_GB2312" pitchFamily="49" charset="-122"/>
              </a:rPr>
              <a:t>插入前</a:t>
            </a:r>
            <a:r>
              <a:rPr lang="en-US" altLang="zh-CN" sz="2800" smtClean="0">
                <a:effectLst>
                  <a:outerShdw blurRad="38100" dist="38100" dir="2700000" algn="tl">
                    <a:srgbClr val="C0C0C0"/>
                  </a:outerShdw>
                </a:effectLst>
                <a:latin typeface="仿宋_GB2312" pitchFamily="49" charset="-122"/>
                <a:ea typeface="仿宋_GB2312" pitchFamily="49" charset="-122"/>
              </a:rPr>
              <a:t>)               (</a:t>
            </a:r>
            <a:r>
              <a:rPr lang="zh-CN" altLang="en-US" sz="2800" smtClean="0">
                <a:effectLst>
                  <a:outerShdw blurRad="38100" dist="38100" dir="2700000" algn="tl">
                    <a:srgbClr val="C0C0C0"/>
                  </a:outerShdw>
                </a:effectLst>
                <a:latin typeface="仿宋_GB2312" pitchFamily="49" charset="-122"/>
                <a:ea typeface="仿宋_GB2312" pitchFamily="49" charset="-122"/>
              </a:rPr>
              <a:t>插入后</a:t>
            </a:r>
            <a:r>
              <a:rPr lang="en-US" altLang="zh-CN" sz="2800" smtClean="0">
                <a:effectLst>
                  <a:outerShdw blurRad="38100" dist="38100" dir="2700000" algn="tl">
                    <a:srgbClr val="C0C0C0"/>
                  </a:outerShdw>
                </a:effectLst>
                <a:latin typeface="仿宋_GB2312" pitchFamily="49" charset="-122"/>
                <a:ea typeface="仿宋_GB2312" pitchFamily="49" charset="-122"/>
              </a:rPr>
              <a:t>)</a:t>
            </a:r>
            <a:endParaRPr lang="en-US" altLang="zh-CN" sz="2800" smtClean="0">
              <a:latin typeface="Times New Roman" charset="0"/>
              <a:ea typeface="楷体_GB2312" pitchFamily="49" charset="-122"/>
            </a:endParaRPr>
          </a:p>
        </p:txBody>
      </p:sp>
      <p:sp>
        <p:nvSpPr>
          <p:cNvPr id="43012" name="Rectangle 3"/>
          <p:cNvSpPr>
            <a:spLocks noGrp="1" noChangeArrowheads="1"/>
          </p:cNvSpPr>
          <p:nvPr>
            <p:ph type="body" idx="1"/>
          </p:nvPr>
        </p:nvSpPr>
        <p:spPr>
          <a:xfrm>
            <a:off x="647700" y="711200"/>
            <a:ext cx="8610600" cy="5410200"/>
          </a:xfrm>
          <a:extLst>
            <a:ext uri="{91240B29-F687-4F45-9708-019B960494DF}">
              <a14:hiddenLine xmlns:a14="http://schemas.microsoft.com/office/drawing/2010/main" w="9525">
                <a:solidFill>
                  <a:schemeClr val="tx2"/>
                </a:solidFill>
                <a:miter lim="800000"/>
                <a:headEnd/>
                <a:tailEnd/>
              </a14:hiddenLine>
            </a:ext>
          </a:extLst>
        </p:spPr>
        <p:txBody>
          <a:bodyPr/>
          <a:lstStyle/>
          <a:p>
            <a:pPr lvl="1" eaLnBrk="1" hangingPunct="1">
              <a:lnSpc>
                <a:spcPct val="105000"/>
              </a:lnSpc>
              <a:buClr>
                <a:srgbClr val="008000"/>
              </a:buClr>
              <a:buSzPct val="50000"/>
              <a:buFont typeface="Wingdings" pitchFamily="2" charset="2"/>
              <a:buChar char="u"/>
            </a:pPr>
            <a:r>
              <a:rPr lang="en-US" altLang="zh-CN" sz="3000" b="1" smtClean="0">
                <a:solidFill>
                  <a:srgbClr val="0000FF"/>
                </a:solidFill>
                <a:ea typeface="仿宋_GB2312" pitchFamily="49" charset="-122"/>
              </a:rPr>
              <a:t> </a:t>
            </a:r>
            <a:r>
              <a:rPr lang="zh-CN" altLang="en-US" sz="3000" b="1" smtClean="0">
                <a:ea typeface="仿宋_GB2312" pitchFamily="49" charset="-122"/>
              </a:rPr>
              <a:t>第二种情况：在链表中间插入</a:t>
            </a:r>
          </a:p>
          <a:p>
            <a:pPr lvl="1" eaLnBrk="1" hangingPunct="1">
              <a:lnSpc>
                <a:spcPct val="105000"/>
              </a:lnSpc>
              <a:spcBef>
                <a:spcPct val="0"/>
              </a:spcBef>
              <a:buFont typeface="Wingdings" pitchFamily="2" charset="2"/>
              <a:buNone/>
            </a:pPr>
            <a:r>
              <a:rPr lang="zh-CN" altLang="en-US" sz="3000" b="1" i="1" smtClean="0">
                <a:solidFill>
                  <a:schemeClr val="hlink"/>
                </a:solidFill>
                <a:ea typeface="仿宋_GB2312" pitchFamily="49" charset="-122"/>
              </a:rPr>
              <a:t>         </a:t>
            </a:r>
            <a:r>
              <a:rPr lang="en-US" altLang="zh-CN" sz="3000" smtClean="0">
                <a:solidFill>
                  <a:schemeClr val="tx2"/>
                </a:solidFill>
                <a:ea typeface="仿宋_GB2312" pitchFamily="49" charset="-122"/>
              </a:rPr>
              <a:t>newnode</a:t>
            </a:r>
            <a:r>
              <a:rPr lang="en-US" altLang="zh-CN" sz="3000" smtClean="0">
                <a:solidFill>
                  <a:schemeClr val="tx2"/>
                </a:solidFill>
                <a:latin typeface="楷体_GB2312" pitchFamily="49" charset="-122"/>
                <a:ea typeface="楷体_GB2312" pitchFamily="49" charset="-122"/>
              </a:rPr>
              <a:t>-&gt;</a:t>
            </a:r>
            <a:r>
              <a:rPr lang="en-US" altLang="zh-CN" sz="3000" smtClean="0">
                <a:solidFill>
                  <a:schemeClr val="tx2"/>
                </a:solidFill>
                <a:ea typeface="仿宋_GB2312" pitchFamily="49" charset="-122"/>
              </a:rPr>
              <a:t>link = current</a:t>
            </a:r>
            <a:r>
              <a:rPr lang="en-US" altLang="zh-CN" sz="3000" smtClean="0">
                <a:solidFill>
                  <a:schemeClr val="tx2"/>
                </a:solidFill>
                <a:latin typeface="楷体_GB2312" pitchFamily="49" charset="-122"/>
                <a:ea typeface="楷体_GB2312" pitchFamily="49" charset="-122"/>
              </a:rPr>
              <a:t>-&gt;</a:t>
            </a:r>
            <a:r>
              <a:rPr lang="en-US" altLang="zh-CN" sz="3000" smtClean="0">
                <a:solidFill>
                  <a:schemeClr val="tx2"/>
                </a:solidFill>
                <a:ea typeface="仿宋_GB2312" pitchFamily="49" charset="-122"/>
              </a:rPr>
              <a:t>link</a:t>
            </a:r>
            <a:r>
              <a:rPr lang="en-US" altLang="zh-CN" sz="3000" b="1" smtClean="0">
                <a:solidFill>
                  <a:schemeClr val="tx2"/>
                </a:solidFill>
                <a:ea typeface="仿宋_GB2312" pitchFamily="49" charset="-122"/>
              </a:rPr>
              <a:t>;	</a:t>
            </a:r>
          </a:p>
          <a:p>
            <a:pPr eaLnBrk="1" hangingPunct="1">
              <a:lnSpc>
                <a:spcPct val="105000"/>
              </a:lnSpc>
              <a:spcBef>
                <a:spcPct val="0"/>
              </a:spcBef>
              <a:buFont typeface="Wingdings" pitchFamily="2" charset="2"/>
              <a:buNone/>
            </a:pPr>
            <a:r>
              <a:rPr lang="en-US" altLang="zh-CN" sz="3000" b="1" smtClean="0">
                <a:solidFill>
                  <a:schemeClr val="tx2"/>
                </a:solidFill>
                <a:ea typeface="仿宋_GB2312" pitchFamily="49" charset="-122"/>
              </a:rPr>
              <a:t>	          </a:t>
            </a:r>
            <a:r>
              <a:rPr lang="en-US" altLang="zh-CN" sz="3000" smtClean="0">
                <a:solidFill>
                  <a:schemeClr val="tx2"/>
                </a:solidFill>
                <a:ea typeface="仿宋_GB2312" pitchFamily="49" charset="-122"/>
              </a:rPr>
              <a:t>current</a:t>
            </a:r>
            <a:r>
              <a:rPr lang="en-US" altLang="zh-CN" sz="3000" smtClean="0">
                <a:solidFill>
                  <a:schemeClr val="tx2"/>
                </a:solidFill>
                <a:latin typeface="楷体_GB2312" pitchFamily="49" charset="-122"/>
                <a:ea typeface="楷体_GB2312" pitchFamily="49" charset="-122"/>
              </a:rPr>
              <a:t>-&gt;</a:t>
            </a:r>
            <a:r>
              <a:rPr lang="en-US" altLang="zh-CN" sz="3000" smtClean="0">
                <a:solidFill>
                  <a:schemeClr val="tx2"/>
                </a:solidFill>
                <a:ea typeface="仿宋_GB2312" pitchFamily="49" charset="-122"/>
              </a:rPr>
              <a:t>link = newnode</a:t>
            </a:r>
            <a:r>
              <a:rPr lang="zh-CN" altLang="en-US" sz="3000" b="1" smtClean="0">
                <a:solidFill>
                  <a:schemeClr val="tx2"/>
                </a:solidFill>
                <a:ea typeface="仿宋_GB2312" pitchFamily="49" charset="-122"/>
              </a:rPr>
              <a:t>；</a:t>
            </a:r>
            <a:endParaRPr lang="zh-CN" altLang="en-US" sz="3000" b="1" smtClean="0">
              <a:solidFill>
                <a:schemeClr val="hlink"/>
              </a:solidFill>
              <a:ea typeface="仿宋_GB2312" pitchFamily="49" charset="-122"/>
            </a:endParaRPr>
          </a:p>
        </p:txBody>
      </p:sp>
      <p:grpSp>
        <p:nvGrpSpPr>
          <p:cNvPr id="43013" name="Group 4"/>
          <p:cNvGrpSpPr>
            <a:grpSpLocks/>
          </p:cNvGrpSpPr>
          <p:nvPr/>
        </p:nvGrpSpPr>
        <p:grpSpPr bwMode="auto">
          <a:xfrm>
            <a:off x="652463" y="2743200"/>
            <a:ext cx="7805737" cy="1828800"/>
            <a:chOff x="315" y="1752"/>
            <a:chExt cx="4917" cy="1152"/>
          </a:xfrm>
        </p:grpSpPr>
        <p:sp>
          <p:nvSpPr>
            <p:cNvPr id="43016" name="Rectangle 5"/>
            <p:cNvSpPr>
              <a:spLocks noChangeArrowheads="1"/>
            </p:cNvSpPr>
            <p:nvPr/>
          </p:nvSpPr>
          <p:spPr bwMode="auto">
            <a:xfrm>
              <a:off x="4272" y="2616"/>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3017" name="Rectangle 6"/>
            <p:cNvSpPr>
              <a:spLocks noChangeArrowheads="1"/>
            </p:cNvSpPr>
            <p:nvPr/>
          </p:nvSpPr>
          <p:spPr bwMode="auto">
            <a:xfrm>
              <a:off x="1728" y="1800"/>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3018" name="Line 7"/>
            <p:cNvSpPr>
              <a:spLocks noChangeShapeType="1"/>
            </p:cNvSpPr>
            <p:nvPr/>
          </p:nvSpPr>
          <p:spPr bwMode="auto">
            <a:xfrm>
              <a:off x="1968" y="180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Line 8"/>
            <p:cNvSpPr>
              <a:spLocks noChangeShapeType="1"/>
            </p:cNvSpPr>
            <p:nvPr/>
          </p:nvSpPr>
          <p:spPr bwMode="auto">
            <a:xfrm flipV="1">
              <a:off x="1440" y="1944"/>
              <a:ext cx="288"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0" name="Text Box 9"/>
            <p:cNvSpPr txBox="1">
              <a:spLocks noChangeArrowheads="1"/>
            </p:cNvSpPr>
            <p:nvPr/>
          </p:nvSpPr>
          <p:spPr bwMode="auto">
            <a:xfrm>
              <a:off x="528" y="1752"/>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CC0000"/>
                  </a:solidFill>
                </a:rPr>
                <a:t>newnode</a:t>
              </a:r>
              <a:endParaRPr lang="en-US" altLang="zh-CN" sz="3200">
                <a:solidFill>
                  <a:srgbClr val="CC0000"/>
                </a:solidFill>
              </a:endParaRPr>
            </a:p>
          </p:txBody>
        </p:sp>
        <p:sp>
          <p:nvSpPr>
            <p:cNvPr id="43021" name="Rectangle 10"/>
            <p:cNvSpPr>
              <a:spLocks noChangeArrowheads="1"/>
            </p:cNvSpPr>
            <p:nvPr/>
          </p:nvSpPr>
          <p:spPr bwMode="auto">
            <a:xfrm>
              <a:off x="1920" y="2574"/>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3022" name="Line 11"/>
            <p:cNvSpPr>
              <a:spLocks noChangeShapeType="1"/>
            </p:cNvSpPr>
            <p:nvPr/>
          </p:nvSpPr>
          <p:spPr bwMode="auto">
            <a:xfrm>
              <a:off x="2160" y="257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Rectangle 12"/>
            <p:cNvSpPr>
              <a:spLocks noChangeArrowheads="1"/>
            </p:cNvSpPr>
            <p:nvPr/>
          </p:nvSpPr>
          <p:spPr bwMode="auto">
            <a:xfrm>
              <a:off x="1104" y="2574"/>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3024" name="Line 13"/>
            <p:cNvSpPr>
              <a:spLocks noChangeShapeType="1"/>
            </p:cNvSpPr>
            <p:nvPr/>
          </p:nvSpPr>
          <p:spPr bwMode="auto">
            <a:xfrm>
              <a:off x="864" y="2718"/>
              <a:ext cx="24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14"/>
            <p:cNvSpPr>
              <a:spLocks noChangeShapeType="1"/>
            </p:cNvSpPr>
            <p:nvPr/>
          </p:nvSpPr>
          <p:spPr bwMode="auto">
            <a:xfrm flipV="1">
              <a:off x="1440" y="2712"/>
              <a:ext cx="480" cy="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15"/>
            <p:cNvSpPr>
              <a:spLocks noChangeShapeType="1"/>
            </p:cNvSpPr>
            <p:nvPr/>
          </p:nvSpPr>
          <p:spPr bwMode="auto">
            <a:xfrm>
              <a:off x="1344" y="257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Line 16"/>
            <p:cNvSpPr>
              <a:spLocks noChangeShapeType="1"/>
            </p:cNvSpPr>
            <p:nvPr/>
          </p:nvSpPr>
          <p:spPr bwMode="auto">
            <a:xfrm>
              <a:off x="2256" y="2712"/>
              <a:ext cx="336" cy="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8" name="Line 17"/>
            <p:cNvSpPr>
              <a:spLocks noChangeShapeType="1"/>
            </p:cNvSpPr>
            <p:nvPr/>
          </p:nvSpPr>
          <p:spPr bwMode="auto">
            <a:xfrm>
              <a:off x="2640" y="2718"/>
              <a:ext cx="144"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Line 18"/>
            <p:cNvSpPr>
              <a:spLocks noChangeShapeType="1"/>
            </p:cNvSpPr>
            <p:nvPr/>
          </p:nvSpPr>
          <p:spPr bwMode="auto">
            <a:xfrm>
              <a:off x="528" y="2718"/>
              <a:ext cx="336"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19"/>
            <p:cNvSpPr>
              <a:spLocks noChangeShapeType="1"/>
            </p:cNvSpPr>
            <p:nvPr/>
          </p:nvSpPr>
          <p:spPr bwMode="auto">
            <a:xfrm>
              <a:off x="1248" y="2286"/>
              <a:ext cx="0" cy="28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20"/>
            <p:cNvSpPr>
              <a:spLocks noChangeShapeType="1"/>
            </p:cNvSpPr>
            <p:nvPr/>
          </p:nvSpPr>
          <p:spPr bwMode="auto">
            <a:xfrm flipH="1" flipV="1">
              <a:off x="1152" y="2280"/>
              <a:ext cx="96" cy="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Text Box 21"/>
            <p:cNvSpPr txBox="1">
              <a:spLocks noChangeArrowheads="1"/>
            </p:cNvSpPr>
            <p:nvPr/>
          </p:nvSpPr>
          <p:spPr bwMode="auto">
            <a:xfrm>
              <a:off x="315" y="2088"/>
              <a:ext cx="83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CC0000"/>
                  </a:solidFill>
                </a:rPr>
                <a:t>current</a:t>
              </a:r>
              <a:endParaRPr lang="en-US" altLang="zh-CN" sz="3200">
                <a:solidFill>
                  <a:srgbClr val="CC0000"/>
                </a:solidFill>
              </a:endParaRPr>
            </a:p>
          </p:txBody>
        </p:sp>
        <p:sp>
          <p:nvSpPr>
            <p:cNvPr id="43033" name="Rectangle 22"/>
            <p:cNvSpPr>
              <a:spLocks noChangeArrowheads="1"/>
            </p:cNvSpPr>
            <p:nvPr/>
          </p:nvSpPr>
          <p:spPr bwMode="auto">
            <a:xfrm>
              <a:off x="3840" y="1848"/>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3034" name="Line 23"/>
            <p:cNvSpPr>
              <a:spLocks noChangeShapeType="1"/>
            </p:cNvSpPr>
            <p:nvPr/>
          </p:nvSpPr>
          <p:spPr bwMode="auto">
            <a:xfrm>
              <a:off x="4992" y="2760"/>
              <a:ext cx="24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5" name="Line 24"/>
            <p:cNvSpPr>
              <a:spLocks noChangeShapeType="1"/>
            </p:cNvSpPr>
            <p:nvPr/>
          </p:nvSpPr>
          <p:spPr bwMode="auto">
            <a:xfrm>
              <a:off x="4608" y="2760"/>
              <a:ext cx="288"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Line 25"/>
            <p:cNvSpPr>
              <a:spLocks noChangeShapeType="1"/>
            </p:cNvSpPr>
            <p:nvPr/>
          </p:nvSpPr>
          <p:spPr bwMode="auto">
            <a:xfrm>
              <a:off x="4512" y="261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7" name="Line 26"/>
            <p:cNvSpPr>
              <a:spLocks noChangeShapeType="1"/>
            </p:cNvSpPr>
            <p:nvPr/>
          </p:nvSpPr>
          <p:spPr bwMode="auto">
            <a:xfrm>
              <a:off x="4080" y="184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8" name="Line 27"/>
            <p:cNvSpPr>
              <a:spLocks noChangeShapeType="1"/>
            </p:cNvSpPr>
            <p:nvPr/>
          </p:nvSpPr>
          <p:spPr bwMode="auto">
            <a:xfrm>
              <a:off x="4176" y="1992"/>
              <a:ext cx="192" cy="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9" name="Line 28"/>
            <p:cNvSpPr>
              <a:spLocks noChangeShapeType="1"/>
            </p:cNvSpPr>
            <p:nvPr/>
          </p:nvSpPr>
          <p:spPr bwMode="auto">
            <a:xfrm>
              <a:off x="4368" y="1992"/>
              <a:ext cx="0" cy="384"/>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0" name="Line 29"/>
            <p:cNvSpPr>
              <a:spLocks noChangeShapeType="1"/>
            </p:cNvSpPr>
            <p:nvPr/>
          </p:nvSpPr>
          <p:spPr bwMode="auto">
            <a:xfrm flipH="1">
              <a:off x="4080" y="2376"/>
              <a:ext cx="288" cy="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1" name="Line 30"/>
            <p:cNvSpPr>
              <a:spLocks noChangeShapeType="1"/>
            </p:cNvSpPr>
            <p:nvPr/>
          </p:nvSpPr>
          <p:spPr bwMode="auto">
            <a:xfrm>
              <a:off x="4080" y="2376"/>
              <a:ext cx="0" cy="384"/>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2" name="Line 31"/>
            <p:cNvSpPr>
              <a:spLocks noChangeShapeType="1"/>
            </p:cNvSpPr>
            <p:nvPr/>
          </p:nvSpPr>
          <p:spPr bwMode="auto">
            <a:xfrm>
              <a:off x="4080" y="2760"/>
              <a:ext cx="192" cy="0"/>
            </a:xfrm>
            <a:prstGeom prst="line">
              <a:avLst/>
            </a:prstGeom>
            <a:noFill/>
            <a:ln w="38100">
              <a:solidFill>
                <a:srgbClr val="9900CC"/>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3" name="Rectangle 32"/>
            <p:cNvSpPr>
              <a:spLocks noChangeArrowheads="1"/>
            </p:cNvSpPr>
            <p:nvPr/>
          </p:nvSpPr>
          <p:spPr bwMode="auto">
            <a:xfrm>
              <a:off x="3312" y="2616"/>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3044" name="Line 33"/>
            <p:cNvSpPr>
              <a:spLocks noChangeShapeType="1"/>
            </p:cNvSpPr>
            <p:nvPr/>
          </p:nvSpPr>
          <p:spPr bwMode="auto">
            <a:xfrm>
              <a:off x="3552" y="261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5" name="Line 34"/>
            <p:cNvSpPr>
              <a:spLocks noChangeShapeType="1"/>
            </p:cNvSpPr>
            <p:nvPr/>
          </p:nvSpPr>
          <p:spPr bwMode="auto">
            <a:xfrm>
              <a:off x="3648" y="2760"/>
              <a:ext cx="24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6" name="Line 35"/>
            <p:cNvSpPr>
              <a:spLocks noChangeShapeType="1"/>
            </p:cNvSpPr>
            <p:nvPr/>
          </p:nvSpPr>
          <p:spPr bwMode="auto">
            <a:xfrm flipV="1">
              <a:off x="3888" y="2376"/>
              <a:ext cx="0" cy="38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7" name="Line 36"/>
            <p:cNvSpPr>
              <a:spLocks noChangeShapeType="1"/>
            </p:cNvSpPr>
            <p:nvPr/>
          </p:nvSpPr>
          <p:spPr bwMode="auto">
            <a:xfrm flipH="1">
              <a:off x="3648" y="2376"/>
              <a:ext cx="24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8" name="Line 37"/>
            <p:cNvSpPr>
              <a:spLocks noChangeShapeType="1"/>
            </p:cNvSpPr>
            <p:nvPr/>
          </p:nvSpPr>
          <p:spPr bwMode="auto">
            <a:xfrm flipV="1">
              <a:off x="3648" y="204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9" name="Line 38"/>
            <p:cNvSpPr>
              <a:spLocks noChangeShapeType="1"/>
            </p:cNvSpPr>
            <p:nvPr/>
          </p:nvSpPr>
          <p:spPr bwMode="auto">
            <a:xfrm>
              <a:off x="3648" y="2040"/>
              <a:ext cx="192" cy="0"/>
            </a:xfrm>
            <a:prstGeom prst="line">
              <a:avLst/>
            </a:prstGeom>
            <a:noFill/>
            <a:ln w="38100">
              <a:solidFill>
                <a:srgbClr val="00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0" name="Line 39"/>
            <p:cNvSpPr>
              <a:spLocks noChangeShapeType="1"/>
            </p:cNvSpPr>
            <p:nvPr/>
          </p:nvSpPr>
          <p:spPr bwMode="auto">
            <a:xfrm>
              <a:off x="3504" y="1944"/>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Text Box 40"/>
            <p:cNvSpPr txBox="1">
              <a:spLocks noChangeArrowheads="1"/>
            </p:cNvSpPr>
            <p:nvPr/>
          </p:nvSpPr>
          <p:spPr bwMode="auto">
            <a:xfrm>
              <a:off x="2544" y="1752"/>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t>newnode</a:t>
              </a:r>
              <a:endParaRPr lang="en-US" altLang="zh-CN" sz="3200"/>
            </a:p>
          </p:txBody>
        </p:sp>
        <p:sp>
          <p:nvSpPr>
            <p:cNvPr id="43052" name="Line 41"/>
            <p:cNvSpPr>
              <a:spLocks noChangeShapeType="1"/>
            </p:cNvSpPr>
            <p:nvPr/>
          </p:nvSpPr>
          <p:spPr bwMode="auto">
            <a:xfrm>
              <a:off x="3120" y="2760"/>
              <a:ext cx="192"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3" name="Line 42"/>
            <p:cNvSpPr>
              <a:spLocks noChangeShapeType="1"/>
            </p:cNvSpPr>
            <p:nvPr/>
          </p:nvSpPr>
          <p:spPr bwMode="auto">
            <a:xfrm>
              <a:off x="2976" y="2760"/>
              <a:ext cx="144"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4" name="Line 43"/>
            <p:cNvSpPr>
              <a:spLocks noChangeShapeType="1"/>
            </p:cNvSpPr>
            <p:nvPr/>
          </p:nvSpPr>
          <p:spPr bwMode="auto">
            <a:xfrm>
              <a:off x="3408" y="2328"/>
              <a:ext cx="0" cy="28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5" name="Line 44"/>
            <p:cNvSpPr>
              <a:spLocks noChangeShapeType="1"/>
            </p:cNvSpPr>
            <p:nvPr/>
          </p:nvSpPr>
          <p:spPr bwMode="auto">
            <a:xfrm flipH="1">
              <a:off x="3312" y="2328"/>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6" name="Text Box 45"/>
            <p:cNvSpPr txBox="1">
              <a:spLocks noChangeArrowheads="1"/>
            </p:cNvSpPr>
            <p:nvPr/>
          </p:nvSpPr>
          <p:spPr bwMode="auto">
            <a:xfrm>
              <a:off x="2496" y="2136"/>
              <a:ext cx="83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CC0000"/>
                  </a:solidFill>
                </a:rPr>
                <a:t>current</a:t>
              </a:r>
              <a:endParaRPr lang="en-US" altLang="zh-CN" sz="3200">
                <a:solidFill>
                  <a:srgbClr val="CC0000"/>
                </a:solidFill>
              </a:endParaRPr>
            </a:p>
          </p:txBody>
        </p:sp>
      </p:grpSp>
      <p:sp>
        <p:nvSpPr>
          <p:cNvPr id="232494" name="Freeform 46"/>
          <p:cNvSpPr>
            <a:spLocks/>
          </p:cNvSpPr>
          <p:nvPr/>
        </p:nvSpPr>
        <p:spPr bwMode="auto">
          <a:xfrm>
            <a:off x="7046913" y="1747838"/>
            <a:ext cx="646112" cy="1614487"/>
          </a:xfrm>
          <a:custGeom>
            <a:avLst/>
            <a:gdLst>
              <a:gd name="T0" fmla="*/ 0 w 407"/>
              <a:gd name="T1" fmla="*/ 0 h 1017"/>
              <a:gd name="T2" fmla="*/ 2147483647 w 407"/>
              <a:gd name="T3" fmla="*/ 2147483647 h 1017"/>
              <a:gd name="T4" fmla="*/ 2147483647 w 407"/>
              <a:gd name="T5" fmla="*/ 2147483647 h 1017"/>
              <a:gd name="T6" fmla="*/ 2147483647 w 407"/>
              <a:gd name="T7" fmla="*/ 2147483647 h 10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7" h="1017">
                <a:moveTo>
                  <a:pt x="0" y="0"/>
                </a:moveTo>
                <a:cubicBezTo>
                  <a:pt x="117" y="44"/>
                  <a:pt x="234" y="88"/>
                  <a:pt x="296" y="178"/>
                </a:cubicBezTo>
                <a:cubicBezTo>
                  <a:pt x="358" y="268"/>
                  <a:pt x="407" y="402"/>
                  <a:pt x="372" y="542"/>
                </a:cubicBezTo>
                <a:cubicBezTo>
                  <a:pt x="337" y="682"/>
                  <a:pt x="132" y="938"/>
                  <a:pt x="84" y="1017"/>
                </a:cubicBezTo>
              </a:path>
            </a:pathLst>
          </a:custGeom>
          <a:noFill/>
          <a:ln w="25400">
            <a:solidFill>
              <a:srgbClr val="FF66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95" name="Freeform 47"/>
          <p:cNvSpPr>
            <a:spLocks/>
          </p:cNvSpPr>
          <p:nvPr/>
        </p:nvSpPr>
        <p:spPr bwMode="auto">
          <a:xfrm>
            <a:off x="3840163" y="2324100"/>
            <a:ext cx="2089150" cy="1801813"/>
          </a:xfrm>
          <a:custGeom>
            <a:avLst/>
            <a:gdLst>
              <a:gd name="T0" fmla="*/ 2147483647 w 1358"/>
              <a:gd name="T1" fmla="*/ 0 h 1185"/>
              <a:gd name="T2" fmla="*/ 2147483647 w 1358"/>
              <a:gd name="T3" fmla="*/ 2147483647 h 1185"/>
              <a:gd name="T4" fmla="*/ 2147483647 w 1358"/>
              <a:gd name="T5" fmla="*/ 2147483647 h 1185"/>
              <a:gd name="T6" fmla="*/ 2147483647 w 1358"/>
              <a:gd name="T7" fmla="*/ 2147483647 h 1185"/>
              <a:gd name="T8" fmla="*/ 2147483647 w 1358"/>
              <a:gd name="T9" fmla="*/ 2147483647 h 1185"/>
              <a:gd name="T10" fmla="*/ 2147483647 w 1358"/>
              <a:gd name="T11" fmla="*/ 2147483647 h 11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8" h="1185">
                <a:moveTo>
                  <a:pt x="12" y="0"/>
                </a:moveTo>
                <a:cubicBezTo>
                  <a:pt x="6" y="236"/>
                  <a:pt x="0" y="473"/>
                  <a:pt x="45" y="661"/>
                </a:cubicBezTo>
                <a:cubicBezTo>
                  <a:pt x="90" y="849"/>
                  <a:pt x="152" y="1069"/>
                  <a:pt x="283" y="1127"/>
                </a:cubicBezTo>
                <a:cubicBezTo>
                  <a:pt x="414" y="1185"/>
                  <a:pt x="672" y="1026"/>
                  <a:pt x="833" y="1008"/>
                </a:cubicBezTo>
                <a:cubicBezTo>
                  <a:pt x="994" y="990"/>
                  <a:pt x="1161" y="994"/>
                  <a:pt x="1248" y="1017"/>
                </a:cubicBezTo>
                <a:cubicBezTo>
                  <a:pt x="1335" y="1040"/>
                  <a:pt x="1340" y="1123"/>
                  <a:pt x="1358" y="1144"/>
                </a:cubicBezTo>
              </a:path>
            </a:pathLst>
          </a:custGeom>
          <a:noFill/>
          <a:ln w="25400">
            <a:solidFill>
              <a:srgbClr val="FF66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32494"/>
                                        </p:tgtEl>
                                        <p:attrNameLst>
                                          <p:attrName>style.visibility</p:attrName>
                                        </p:attrNameLst>
                                      </p:cBhvr>
                                      <p:to>
                                        <p:strVal val="visible"/>
                                      </p:to>
                                    </p:set>
                                    <p:animEffect transition="in" filter="slide(fromLeft)">
                                      <p:cBhvr>
                                        <p:cTn id="7" dur="500"/>
                                        <p:tgtEl>
                                          <p:spTgt spid="232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32495"/>
                                        </p:tgtEl>
                                        <p:attrNameLst>
                                          <p:attrName>style.visibility</p:attrName>
                                        </p:attrNameLst>
                                      </p:cBhvr>
                                      <p:to>
                                        <p:strVal val="visible"/>
                                      </p:to>
                                    </p:set>
                                    <p:animEffect transition="in" filter="slide(fromLeft)">
                                      <p:cBhvr>
                                        <p:cTn id="12" dur="500"/>
                                        <p:tgtEl>
                                          <p:spTgt spid="2324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xit" presetSubtype="9" fill="hold" grpId="1" nodeType="clickEffect">
                                  <p:stCondLst>
                                    <p:cond delay="0"/>
                                  </p:stCondLst>
                                  <p:childTnLst>
                                    <p:animEffect transition="out" filter="strips(upLeft)">
                                      <p:cBhvr>
                                        <p:cTn id="16" dur="500"/>
                                        <p:tgtEl>
                                          <p:spTgt spid="232494"/>
                                        </p:tgtEl>
                                      </p:cBhvr>
                                    </p:animEffect>
                                    <p:set>
                                      <p:cBhvr>
                                        <p:cTn id="17" dur="1" fill="hold">
                                          <p:stCondLst>
                                            <p:cond delay="499"/>
                                          </p:stCondLst>
                                        </p:cTn>
                                        <p:tgtEl>
                                          <p:spTgt spid="232494"/>
                                        </p:tgtEl>
                                        <p:attrNameLst>
                                          <p:attrName>style.visibility</p:attrName>
                                        </p:attrNameLst>
                                      </p:cBhvr>
                                      <p:to>
                                        <p:strVal val="hidden"/>
                                      </p:to>
                                    </p:set>
                                  </p:childTnLst>
                                </p:cTn>
                              </p:par>
                              <p:par>
                                <p:cTn id="18" presetID="18" presetClass="exit" presetSubtype="12" fill="hold" grpId="1" nodeType="withEffect">
                                  <p:stCondLst>
                                    <p:cond delay="0"/>
                                  </p:stCondLst>
                                  <p:childTnLst>
                                    <p:animEffect transition="out" filter="strips(downLeft)">
                                      <p:cBhvr>
                                        <p:cTn id="19" dur="500"/>
                                        <p:tgtEl>
                                          <p:spTgt spid="232495"/>
                                        </p:tgtEl>
                                      </p:cBhvr>
                                    </p:animEffect>
                                    <p:set>
                                      <p:cBhvr>
                                        <p:cTn id="20" dur="1" fill="hold">
                                          <p:stCondLst>
                                            <p:cond delay="499"/>
                                          </p:stCondLst>
                                        </p:cTn>
                                        <p:tgtEl>
                                          <p:spTgt spid="2324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94" grpId="0" animBg="1"/>
      <p:bldP spid="232494" grpId="1" animBg="1"/>
      <p:bldP spid="232495" grpId="0" animBg="1"/>
      <p:bldP spid="232495"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9A652C23-B5C4-4B68-B1CA-81B27500E07B}" type="slidenum">
              <a:rPr lang="en-US" altLang="zh-CN" sz="1400" smtClean="0"/>
              <a:pPr algn="ctr" eaLnBrk="1" hangingPunct="1"/>
              <a:t>66</a:t>
            </a:fld>
            <a:endParaRPr lang="en-US" altLang="zh-CN" sz="1400" smtClean="0"/>
          </a:p>
        </p:txBody>
      </p:sp>
      <p:sp>
        <p:nvSpPr>
          <p:cNvPr id="233474" name="Rectangle 2"/>
          <p:cNvSpPr>
            <a:spLocks noGrp="1" noChangeArrowheads="1"/>
          </p:cNvSpPr>
          <p:nvPr>
            <p:ph type="body" idx="1"/>
          </p:nvPr>
        </p:nvSpPr>
        <p:spPr>
          <a:xfrm>
            <a:off x="571500" y="762000"/>
            <a:ext cx="8001000" cy="4114800"/>
          </a:xfrm>
        </p:spPr>
        <p:txBody>
          <a:bodyPr/>
          <a:lstStyle/>
          <a:p>
            <a:pPr lvl="1" eaLnBrk="1" hangingPunct="1">
              <a:buClr>
                <a:srgbClr val="008000"/>
              </a:buClr>
              <a:buSzPct val="50000"/>
              <a:buFont typeface="Wingdings" pitchFamily="2" charset="2"/>
              <a:buChar char="u"/>
              <a:defRPr/>
            </a:pPr>
            <a:r>
              <a:rPr lang="en-US" altLang="zh-CN" sz="3000" b="1" smtClean="0">
                <a:solidFill>
                  <a:srgbClr val="0000FF"/>
                </a:solidFill>
                <a:effectLst>
                  <a:outerShdw blurRad="38100" dist="38100" dir="2700000" algn="tl">
                    <a:srgbClr val="C0C0C0"/>
                  </a:outerShdw>
                </a:effectLst>
                <a:ea typeface="仿宋_GB2312" pitchFamily="49" charset="-122"/>
              </a:rPr>
              <a:t> </a:t>
            </a:r>
            <a:r>
              <a:rPr lang="zh-CN" altLang="en-US" sz="3000" b="1" smtClean="0">
                <a:ea typeface="仿宋_GB2312" pitchFamily="49" charset="-122"/>
              </a:rPr>
              <a:t>第三种情况：在链表末尾插入</a:t>
            </a:r>
          </a:p>
          <a:p>
            <a:pPr lvl="1" eaLnBrk="1" hangingPunct="1">
              <a:buFont typeface="Wingdings" pitchFamily="2" charset="2"/>
              <a:buNone/>
              <a:defRPr/>
            </a:pPr>
            <a:r>
              <a:rPr lang="zh-CN" altLang="en-US" sz="3000" smtClean="0">
                <a:ea typeface="仿宋_GB2312" pitchFamily="49" charset="-122"/>
              </a:rPr>
              <a:t>     </a:t>
            </a:r>
            <a:r>
              <a:rPr lang="en-US" altLang="zh-CN" sz="3000" smtClean="0">
                <a:solidFill>
                  <a:schemeClr val="tx2"/>
                </a:solidFill>
                <a:ea typeface="仿宋_GB2312" pitchFamily="49" charset="-122"/>
              </a:rPr>
              <a:t>newnode</a:t>
            </a:r>
            <a:r>
              <a:rPr lang="en-US" altLang="zh-CN" sz="3000" smtClean="0">
                <a:solidFill>
                  <a:schemeClr val="tx2"/>
                </a:solidFill>
                <a:latin typeface="楷体_GB2312" pitchFamily="49" charset="-122"/>
                <a:ea typeface="楷体_GB2312" pitchFamily="49" charset="-122"/>
              </a:rPr>
              <a:t>-&gt;</a:t>
            </a:r>
            <a:r>
              <a:rPr lang="en-US" altLang="zh-CN" sz="3000" smtClean="0">
                <a:solidFill>
                  <a:schemeClr val="tx2"/>
                </a:solidFill>
                <a:ea typeface="仿宋_GB2312" pitchFamily="49" charset="-122"/>
              </a:rPr>
              <a:t>link = current</a:t>
            </a:r>
            <a:r>
              <a:rPr lang="en-US" altLang="zh-CN" sz="3000" smtClean="0">
                <a:solidFill>
                  <a:schemeClr val="tx2"/>
                </a:solidFill>
                <a:latin typeface="楷体_GB2312" pitchFamily="49" charset="-122"/>
                <a:ea typeface="楷体_GB2312" pitchFamily="49" charset="-122"/>
              </a:rPr>
              <a:t>-&gt;</a:t>
            </a:r>
            <a:r>
              <a:rPr lang="en-US" altLang="zh-CN" sz="3000" smtClean="0">
                <a:solidFill>
                  <a:schemeClr val="tx2"/>
                </a:solidFill>
                <a:ea typeface="仿宋_GB2312" pitchFamily="49" charset="-122"/>
              </a:rPr>
              <a:t>link</a:t>
            </a:r>
            <a:r>
              <a:rPr lang="en-US" altLang="zh-CN" sz="3000" b="1" smtClean="0">
                <a:solidFill>
                  <a:schemeClr val="tx2"/>
                </a:solidFill>
                <a:ea typeface="仿宋_GB2312" pitchFamily="49" charset="-122"/>
              </a:rPr>
              <a:t>;	</a:t>
            </a:r>
          </a:p>
          <a:p>
            <a:pPr eaLnBrk="1" hangingPunct="1">
              <a:buFont typeface="Wingdings" pitchFamily="2" charset="2"/>
              <a:buNone/>
              <a:defRPr/>
            </a:pPr>
            <a:r>
              <a:rPr lang="en-US" altLang="zh-CN" sz="3000" b="1" smtClean="0">
                <a:solidFill>
                  <a:schemeClr val="tx2"/>
                </a:solidFill>
                <a:ea typeface="仿宋_GB2312" pitchFamily="49" charset="-122"/>
              </a:rPr>
              <a:t>		 </a:t>
            </a:r>
            <a:r>
              <a:rPr lang="en-US" altLang="zh-CN" sz="3000" smtClean="0">
                <a:solidFill>
                  <a:schemeClr val="tx2"/>
                </a:solidFill>
                <a:ea typeface="仿宋_GB2312" pitchFamily="49" charset="-122"/>
              </a:rPr>
              <a:t>current</a:t>
            </a:r>
            <a:r>
              <a:rPr lang="en-US" altLang="zh-CN" sz="3000" smtClean="0">
                <a:solidFill>
                  <a:schemeClr val="tx2"/>
                </a:solidFill>
                <a:latin typeface="楷体_GB2312" pitchFamily="49" charset="-122"/>
                <a:ea typeface="楷体_GB2312" pitchFamily="49" charset="-122"/>
              </a:rPr>
              <a:t>-&gt;</a:t>
            </a:r>
            <a:r>
              <a:rPr lang="en-US" altLang="zh-CN" sz="3000" smtClean="0">
                <a:solidFill>
                  <a:schemeClr val="tx2"/>
                </a:solidFill>
                <a:ea typeface="仿宋_GB2312" pitchFamily="49" charset="-122"/>
              </a:rPr>
              <a:t>link = newnode</a:t>
            </a:r>
            <a:r>
              <a:rPr lang="zh-CN" altLang="en-US" sz="3000" b="1" smtClean="0">
                <a:solidFill>
                  <a:schemeClr val="tx2"/>
                </a:solidFill>
                <a:ea typeface="仿宋_GB2312" pitchFamily="49" charset="-122"/>
              </a:rPr>
              <a:t>；</a:t>
            </a:r>
            <a:endParaRPr lang="zh-CN" altLang="en-US" sz="3000" smtClean="0">
              <a:ea typeface="仿宋_GB2312" pitchFamily="49" charset="-122"/>
            </a:endParaRPr>
          </a:p>
        </p:txBody>
      </p:sp>
      <p:sp>
        <p:nvSpPr>
          <p:cNvPr id="233475" name="Rectangle 3"/>
          <p:cNvSpPr>
            <a:spLocks noChangeArrowheads="1"/>
          </p:cNvSpPr>
          <p:nvPr/>
        </p:nvSpPr>
        <p:spPr bwMode="auto">
          <a:xfrm>
            <a:off x="1473200" y="4789488"/>
            <a:ext cx="57356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lang="en-US" altLang="zh-CN" sz="2800">
                <a:effectLst>
                  <a:outerShdw blurRad="38100" dist="38100" dir="2700000" algn="tl">
                    <a:srgbClr val="C0C0C0"/>
                  </a:outerShdw>
                </a:effectLst>
                <a:latin typeface="仿宋_GB2312" pitchFamily="49" charset="-122"/>
                <a:ea typeface="仿宋_GB2312" pitchFamily="49" charset="-122"/>
              </a:rPr>
              <a:t>(</a:t>
            </a:r>
            <a:r>
              <a:rPr lang="zh-CN" altLang="en-US" sz="2800">
                <a:effectLst>
                  <a:outerShdw blurRad="38100" dist="38100" dir="2700000" algn="tl">
                    <a:srgbClr val="C0C0C0"/>
                  </a:outerShdw>
                </a:effectLst>
                <a:latin typeface="仿宋_GB2312" pitchFamily="49" charset="-122"/>
                <a:ea typeface="仿宋_GB2312" pitchFamily="49" charset="-122"/>
              </a:rPr>
              <a:t>插入前</a:t>
            </a:r>
            <a:r>
              <a:rPr lang="en-US" altLang="zh-CN" sz="2800">
                <a:effectLst>
                  <a:outerShdw blurRad="38100" dist="38100" dir="2700000" algn="tl">
                    <a:srgbClr val="C0C0C0"/>
                  </a:outerShdw>
                </a:effectLst>
                <a:latin typeface="仿宋_GB2312" pitchFamily="49" charset="-122"/>
                <a:ea typeface="仿宋_GB2312" pitchFamily="49" charset="-122"/>
              </a:rPr>
              <a:t>)               (</a:t>
            </a:r>
            <a:r>
              <a:rPr lang="zh-CN" altLang="en-US" sz="2800">
                <a:effectLst>
                  <a:outerShdw blurRad="38100" dist="38100" dir="2700000" algn="tl">
                    <a:srgbClr val="C0C0C0"/>
                  </a:outerShdw>
                </a:effectLst>
                <a:latin typeface="仿宋_GB2312" pitchFamily="49" charset="-122"/>
                <a:ea typeface="仿宋_GB2312" pitchFamily="49" charset="-122"/>
              </a:rPr>
              <a:t>插入后</a:t>
            </a:r>
            <a:r>
              <a:rPr lang="en-US" altLang="zh-CN" sz="2800">
                <a:effectLst>
                  <a:outerShdw blurRad="38100" dist="38100" dir="2700000" algn="tl">
                    <a:srgbClr val="C0C0C0"/>
                  </a:outerShdw>
                </a:effectLst>
                <a:latin typeface="仿宋_GB2312" pitchFamily="49" charset="-122"/>
                <a:ea typeface="仿宋_GB2312" pitchFamily="49" charset="-122"/>
              </a:rPr>
              <a:t>)</a:t>
            </a:r>
            <a:endParaRPr lang="en-US" altLang="zh-CN" sz="2800"/>
          </a:p>
        </p:txBody>
      </p:sp>
      <p:grpSp>
        <p:nvGrpSpPr>
          <p:cNvPr id="44037" name="Group 4"/>
          <p:cNvGrpSpPr>
            <a:grpSpLocks/>
          </p:cNvGrpSpPr>
          <p:nvPr/>
        </p:nvGrpSpPr>
        <p:grpSpPr bwMode="auto">
          <a:xfrm>
            <a:off x="881063" y="2857500"/>
            <a:ext cx="7196137" cy="1676400"/>
            <a:chOff x="459" y="1680"/>
            <a:chExt cx="4533" cy="1056"/>
          </a:xfrm>
        </p:grpSpPr>
        <p:sp>
          <p:nvSpPr>
            <p:cNvPr id="44040" name="Rectangle 5"/>
            <p:cNvSpPr>
              <a:spLocks noChangeArrowheads="1"/>
            </p:cNvSpPr>
            <p:nvPr/>
          </p:nvSpPr>
          <p:spPr bwMode="auto">
            <a:xfrm>
              <a:off x="1296" y="2448"/>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4041" name="Rectangle 6"/>
            <p:cNvSpPr>
              <a:spLocks noChangeArrowheads="1"/>
            </p:cNvSpPr>
            <p:nvPr/>
          </p:nvSpPr>
          <p:spPr bwMode="auto">
            <a:xfrm>
              <a:off x="2064" y="1728"/>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4042" name="Text Box 7"/>
            <p:cNvSpPr txBox="1">
              <a:spLocks noChangeArrowheads="1"/>
            </p:cNvSpPr>
            <p:nvPr/>
          </p:nvSpPr>
          <p:spPr bwMode="auto">
            <a:xfrm>
              <a:off x="839" y="1680"/>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t>newnode</a:t>
              </a:r>
              <a:endParaRPr lang="en-US" altLang="zh-CN" sz="3200"/>
            </a:p>
          </p:txBody>
        </p:sp>
        <p:sp>
          <p:nvSpPr>
            <p:cNvPr id="44043" name="Line 8"/>
            <p:cNvSpPr>
              <a:spLocks noChangeShapeType="1"/>
            </p:cNvSpPr>
            <p:nvPr/>
          </p:nvSpPr>
          <p:spPr bwMode="auto">
            <a:xfrm>
              <a:off x="2304" y="172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9"/>
            <p:cNvSpPr>
              <a:spLocks noChangeShapeType="1"/>
            </p:cNvSpPr>
            <p:nvPr/>
          </p:nvSpPr>
          <p:spPr bwMode="auto">
            <a:xfrm>
              <a:off x="1776" y="1872"/>
              <a:ext cx="288"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Rectangle 10"/>
            <p:cNvSpPr>
              <a:spLocks noChangeArrowheads="1"/>
            </p:cNvSpPr>
            <p:nvPr/>
          </p:nvSpPr>
          <p:spPr bwMode="auto">
            <a:xfrm>
              <a:off x="3744" y="2448"/>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4046" name="Rectangle 11"/>
            <p:cNvSpPr>
              <a:spLocks noChangeArrowheads="1"/>
            </p:cNvSpPr>
            <p:nvPr/>
          </p:nvSpPr>
          <p:spPr bwMode="auto">
            <a:xfrm>
              <a:off x="4512" y="1776"/>
              <a:ext cx="432" cy="288"/>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4047" name="Line 12"/>
            <p:cNvSpPr>
              <a:spLocks noChangeShapeType="1"/>
            </p:cNvSpPr>
            <p:nvPr/>
          </p:nvSpPr>
          <p:spPr bwMode="auto">
            <a:xfrm>
              <a:off x="4752" y="177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13"/>
            <p:cNvSpPr>
              <a:spLocks noChangeShapeType="1"/>
            </p:cNvSpPr>
            <p:nvPr/>
          </p:nvSpPr>
          <p:spPr bwMode="auto">
            <a:xfrm>
              <a:off x="4176" y="187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Text Box 14"/>
            <p:cNvSpPr txBox="1">
              <a:spLocks noChangeArrowheads="1"/>
            </p:cNvSpPr>
            <p:nvPr/>
          </p:nvSpPr>
          <p:spPr bwMode="auto">
            <a:xfrm>
              <a:off x="3264" y="1689"/>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t>newnode</a:t>
              </a:r>
              <a:endParaRPr lang="en-US" altLang="zh-CN" sz="3200"/>
            </a:p>
          </p:txBody>
        </p:sp>
        <p:sp>
          <p:nvSpPr>
            <p:cNvPr id="44050" name="Line 15"/>
            <p:cNvSpPr>
              <a:spLocks noChangeShapeType="1"/>
            </p:cNvSpPr>
            <p:nvPr/>
          </p:nvSpPr>
          <p:spPr bwMode="auto">
            <a:xfrm>
              <a:off x="4368" y="1968"/>
              <a:ext cx="144" cy="0"/>
            </a:xfrm>
            <a:prstGeom prst="line">
              <a:avLst/>
            </a:prstGeom>
            <a:noFill/>
            <a:ln w="38100">
              <a:solidFill>
                <a:srgbClr val="00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6"/>
            <p:cNvSpPr>
              <a:spLocks noChangeShapeType="1"/>
            </p:cNvSpPr>
            <p:nvPr/>
          </p:nvSpPr>
          <p:spPr bwMode="auto">
            <a:xfrm>
              <a:off x="4368" y="1968"/>
              <a:ext cx="0" cy="6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7"/>
            <p:cNvSpPr>
              <a:spLocks noChangeShapeType="1"/>
            </p:cNvSpPr>
            <p:nvPr/>
          </p:nvSpPr>
          <p:spPr bwMode="auto">
            <a:xfrm>
              <a:off x="3984" y="244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18"/>
            <p:cNvSpPr>
              <a:spLocks noChangeShapeType="1"/>
            </p:cNvSpPr>
            <p:nvPr/>
          </p:nvSpPr>
          <p:spPr bwMode="auto">
            <a:xfrm>
              <a:off x="4080" y="2592"/>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19"/>
            <p:cNvSpPr>
              <a:spLocks noChangeShapeType="1"/>
            </p:cNvSpPr>
            <p:nvPr/>
          </p:nvSpPr>
          <p:spPr bwMode="auto">
            <a:xfrm>
              <a:off x="3408" y="259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20"/>
            <p:cNvSpPr>
              <a:spLocks noChangeShapeType="1"/>
            </p:cNvSpPr>
            <p:nvPr/>
          </p:nvSpPr>
          <p:spPr bwMode="auto">
            <a:xfrm flipH="1">
              <a:off x="3072" y="2592"/>
              <a:ext cx="288"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1"/>
            <p:cNvSpPr>
              <a:spLocks noChangeShapeType="1"/>
            </p:cNvSpPr>
            <p:nvPr/>
          </p:nvSpPr>
          <p:spPr bwMode="auto">
            <a:xfrm>
              <a:off x="960" y="2592"/>
              <a:ext cx="336"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2"/>
            <p:cNvSpPr>
              <a:spLocks noChangeShapeType="1"/>
            </p:cNvSpPr>
            <p:nvPr/>
          </p:nvSpPr>
          <p:spPr bwMode="auto">
            <a:xfrm flipH="1">
              <a:off x="624" y="2592"/>
              <a:ext cx="288"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3"/>
            <p:cNvSpPr>
              <a:spLocks noChangeShapeType="1"/>
            </p:cNvSpPr>
            <p:nvPr/>
          </p:nvSpPr>
          <p:spPr bwMode="auto">
            <a:xfrm>
              <a:off x="1536" y="244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24"/>
            <p:cNvSpPr>
              <a:spLocks noChangeShapeType="1"/>
            </p:cNvSpPr>
            <p:nvPr/>
          </p:nvSpPr>
          <p:spPr bwMode="auto">
            <a:xfrm>
              <a:off x="1440" y="2208"/>
              <a:ext cx="0" cy="24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25"/>
            <p:cNvSpPr>
              <a:spLocks noChangeShapeType="1"/>
            </p:cNvSpPr>
            <p:nvPr/>
          </p:nvSpPr>
          <p:spPr bwMode="auto">
            <a:xfrm flipH="1">
              <a:off x="1296" y="2208"/>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Text Box 26"/>
            <p:cNvSpPr txBox="1">
              <a:spLocks noChangeArrowheads="1"/>
            </p:cNvSpPr>
            <p:nvPr/>
          </p:nvSpPr>
          <p:spPr bwMode="auto">
            <a:xfrm>
              <a:off x="459" y="2010"/>
              <a:ext cx="83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r" eaLnBrk="1" hangingPunct="1"/>
              <a:r>
                <a:rPr lang="en-US" altLang="zh-CN" sz="2800">
                  <a:solidFill>
                    <a:srgbClr val="CC0000"/>
                  </a:solidFill>
                </a:rPr>
                <a:t>current</a:t>
              </a:r>
              <a:endParaRPr lang="en-US" altLang="zh-CN" sz="3200">
                <a:solidFill>
                  <a:srgbClr val="CC0000"/>
                </a:solidFill>
              </a:endParaRPr>
            </a:p>
          </p:txBody>
        </p:sp>
        <p:sp>
          <p:nvSpPr>
            <p:cNvPr id="44062" name="Line 27"/>
            <p:cNvSpPr>
              <a:spLocks noChangeShapeType="1"/>
            </p:cNvSpPr>
            <p:nvPr/>
          </p:nvSpPr>
          <p:spPr bwMode="auto">
            <a:xfrm>
              <a:off x="3888" y="2208"/>
              <a:ext cx="0" cy="24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28"/>
            <p:cNvSpPr>
              <a:spLocks noChangeShapeType="1"/>
            </p:cNvSpPr>
            <p:nvPr/>
          </p:nvSpPr>
          <p:spPr bwMode="auto">
            <a:xfrm flipH="1">
              <a:off x="3744" y="2208"/>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Text Box 29"/>
            <p:cNvSpPr txBox="1">
              <a:spLocks noChangeArrowheads="1"/>
            </p:cNvSpPr>
            <p:nvPr/>
          </p:nvSpPr>
          <p:spPr bwMode="auto">
            <a:xfrm>
              <a:off x="2928" y="2025"/>
              <a:ext cx="83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r" eaLnBrk="1" hangingPunct="1"/>
              <a:r>
                <a:rPr lang="en-US" altLang="zh-CN" sz="2800">
                  <a:solidFill>
                    <a:srgbClr val="CC0000"/>
                  </a:solidFill>
                </a:rPr>
                <a:t>current</a:t>
              </a:r>
              <a:endParaRPr lang="en-US" altLang="zh-CN" sz="3200">
                <a:solidFill>
                  <a:srgbClr val="CC0000"/>
                </a:solidFill>
              </a:endParaRPr>
            </a:p>
          </p:txBody>
        </p:sp>
        <p:sp>
          <p:nvSpPr>
            <p:cNvPr id="44065" name="Text Box 30"/>
            <p:cNvSpPr txBox="1">
              <a:spLocks noChangeArrowheads="1"/>
            </p:cNvSpPr>
            <p:nvPr/>
          </p:nvSpPr>
          <p:spPr bwMode="auto">
            <a:xfrm>
              <a:off x="4721" y="1699"/>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accent2"/>
                  </a:solidFill>
                  <a:sym typeface="Symbol" pitchFamily="18" charset="2"/>
                </a:rPr>
                <a:t></a:t>
              </a:r>
              <a:endParaRPr lang="en-US" altLang="zh-CN"/>
            </a:p>
          </p:txBody>
        </p:sp>
        <p:sp>
          <p:nvSpPr>
            <p:cNvPr id="44066" name="Text Box 31"/>
            <p:cNvSpPr txBox="1">
              <a:spLocks noChangeArrowheads="1"/>
            </p:cNvSpPr>
            <p:nvPr/>
          </p:nvSpPr>
          <p:spPr bwMode="auto">
            <a:xfrm>
              <a:off x="1505" y="2371"/>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accent2"/>
                  </a:solidFill>
                  <a:sym typeface="Symbol" pitchFamily="18" charset="2"/>
                </a:rPr>
                <a:t></a:t>
              </a:r>
              <a:endParaRPr lang="en-US" altLang="zh-CN"/>
            </a:p>
          </p:txBody>
        </p:sp>
      </p:grpSp>
      <p:sp>
        <p:nvSpPr>
          <p:cNvPr id="233504" name="Line 32"/>
          <p:cNvSpPr>
            <a:spLocks noChangeShapeType="1"/>
          </p:cNvSpPr>
          <p:nvPr/>
        </p:nvSpPr>
        <p:spPr bwMode="auto">
          <a:xfrm>
            <a:off x="6346825" y="1868488"/>
            <a:ext cx="1438275" cy="1076325"/>
          </a:xfrm>
          <a:prstGeom prst="line">
            <a:avLst/>
          </a:prstGeom>
          <a:noFill/>
          <a:ln w="25400">
            <a:solidFill>
              <a:srgbClr val="FF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3505" name="Freeform 33"/>
          <p:cNvSpPr>
            <a:spLocks/>
          </p:cNvSpPr>
          <p:nvPr/>
        </p:nvSpPr>
        <p:spPr bwMode="auto">
          <a:xfrm>
            <a:off x="4746625" y="2433638"/>
            <a:ext cx="1895475" cy="1587500"/>
          </a:xfrm>
          <a:custGeom>
            <a:avLst/>
            <a:gdLst>
              <a:gd name="T0" fmla="*/ 0 w 1296"/>
              <a:gd name="T1" fmla="*/ 0 h 1000"/>
              <a:gd name="T2" fmla="*/ 2147483647 w 1296"/>
              <a:gd name="T3" fmla="*/ 2147483647 h 1000"/>
              <a:gd name="T4" fmla="*/ 2147483647 w 1296"/>
              <a:gd name="T5" fmla="*/ 2147483647 h 1000"/>
              <a:gd name="T6" fmla="*/ 2147483647 w 1296"/>
              <a:gd name="T7" fmla="*/ 2147483647 h 1000"/>
              <a:gd name="T8" fmla="*/ 2147483647 w 1296"/>
              <a:gd name="T9" fmla="*/ 2147483647 h 1000"/>
              <a:gd name="T10" fmla="*/ 2147483647 w 1296"/>
              <a:gd name="T11" fmla="*/ 2147483647 h 1000"/>
              <a:gd name="T12" fmla="*/ 2147483647 w 1296"/>
              <a:gd name="T13" fmla="*/ 2147483647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6" h="1000">
                <a:moveTo>
                  <a:pt x="0" y="0"/>
                </a:moveTo>
                <a:cubicBezTo>
                  <a:pt x="3" y="102"/>
                  <a:pt x="6" y="204"/>
                  <a:pt x="34" y="297"/>
                </a:cubicBezTo>
                <a:cubicBezTo>
                  <a:pt x="62" y="390"/>
                  <a:pt x="54" y="498"/>
                  <a:pt x="170" y="559"/>
                </a:cubicBezTo>
                <a:cubicBezTo>
                  <a:pt x="286" y="620"/>
                  <a:pt x="580" y="638"/>
                  <a:pt x="729" y="661"/>
                </a:cubicBezTo>
                <a:cubicBezTo>
                  <a:pt x="878" y="684"/>
                  <a:pt x="981" y="664"/>
                  <a:pt x="1067" y="695"/>
                </a:cubicBezTo>
                <a:cubicBezTo>
                  <a:pt x="1153" y="726"/>
                  <a:pt x="1207" y="796"/>
                  <a:pt x="1245" y="847"/>
                </a:cubicBezTo>
                <a:cubicBezTo>
                  <a:pt x="1283" y="898"/>
                  <a:pt x="1288" y="975"/>
                  <a:pt x="1296" y="1000"/>
                </a:cubicBezTo>
              </a:path>
            </a:pathLst>
          </a:custGeom>
          <a:noFill/>
          <a:ln w="25400">
            <a:solidFill>
              <a:srgbClr val="FF66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33504"/>
                                        </p:tgtEl>
                                        <p:attrNameLst>
                                          <p:attrName>style.visibility</p:attrName>
                                        </p:attrNameLst>
                                      </p:cBhvr>
                                      <p:to>
                                        <p:strVal val="visible"/>
                                      </p:to>
                                    </p:set>
                                    <p:anim calcmode="lin" valueType="num">
                                      <p:cBhvr>
                                        <p:cTn id="7" dur="1000" fill="hold"/>
                                        <p:tgtEl>
                                          <p:spTgt spid="233504"/>
                                        </p:tgtEl>
                                        <p:attrNameLst>
                                          <p:attrName>ppt_w</p:attrName>
                                        </p:attrNameLst>
                                      </p:cBhvr>
                                      <p:tavLst>
                                        <p:tav tm="0">
                                          <p:val>
                                            <p:strVal val="#ppt_w*0.70"/>
                                          </p:val>
                                        </p:tav>
                                        <p:tav tm="100000">
                                          <p:val>
                                            <p:strVal val="#ppt_w"/>
                                          </p:val>
                                        </p:tav>
                                      </p:tavLst>
                                    </p:anim>
                                    <p:anim calcmode="lin" valueType="num">
                                      <p:cBhvr>
                                        <p:cTn id="8" dur="1000" fill="hold"/>
                                        <p:tgtEl>
                                          <p:spTgt spid="233504"/>
                                        </p:tgtEl>
                                        <p:attrNameLst>
                                          <p:attrName>ppt_h</p:attrName>
                                        </p:attrNameLst>
                                      </p:cBhvr>
                                      <p:tavLst>
                                        <p:tav tm="0">
                                          <p:val>
                                            <p:strVal val="#ppt_h"/>
                                          </p:val>
                                        </p:tav>
                                        <p:tav tm="100000">
                                          <p:val>
                                            <p:strVal val="#ppt_h"/>
                                          </p:val>
                                        </p:tav>
                                      </p:tavLst>
                                    </p:anim>
                                    <p:animEffect transition="in" filter="fade">
                                      <p:cBhvr>
                                        <p:cTn id="9" dur="1000"/>
                                        <p:tgtEl>
                                          <p:spTgt spid="23350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33505"/>
                                        </p:tgtEl>
                                        <p:attrNameLst>
                                          <p:attrName>style.visibility</p:attrName>
                                        </p:attrNameLst>
                                      </p:cBhvr>
                                      <p:to>
                                        <p:strVal val="visible"/>
                                      </p:to>
                                    </p:set>
                                    <p:anim calcmode="lin" valueType="num">
                                      <p:cBhvr>
                                        <p:cTn id="14" dur="1000" fill="hold"/>
                                        <p:tgtEl>
                                          <p:spTgt spid="233505"/>
                                        </p:tgtEl>
                                        <p:attrNameLst>
                                          <p:attrName>ppt_w</p:attrName>
                                        </p:attrNameLst>
                                      </p:cBhvr>
                                      <p:tavLst>
                                        <p:tav tm="0">
                                          <p:val>
                                            <p:strVal val="#ppt_w*0.70"/>
                                          </p:val>
                                        </p:tav>
                                        <p:tav tm="100000">
                                          <p:val>
                                            <p:strVal val="#ppt_w"/>
                                          </p:val>
                                        </p:tav>
                                      </p:tavLst>
                                    </p:anim>
                                    <p:anim calcmode="lin" valueType="num">
                                      <p:cBhvr>
                                        <p:cTn id="15" dur="1000" fill="hold"/>
                                        <p:tgtEl>
                                          <p:spTgt spid="233505"/>
                                        </p:tgtEl>
                                        <p:attrNameLst>
                                          <p:attrName>ppt_h</p:attrName>
                                        </p:attrNameLst>
                                      </p:cBhvr>
                                      <p:tavLst>
                                        <p:tav tm="0">
                                          <p:val>
                                            <p:strVal val="#ppt_h"/>
                                          </p:val>
                                        </p:tav>
                                        <p:tav tm="100000">
                                          <p:val>
                                            <p:strVal val="#ppt_h"/>
                                          </p:val>
                                        </p:tav>
                                      </p:tavLst>
                                    </p:anim>
                                    <p:animEffect transition="in" filter="fade">
                                      <p:cBhvr>
                                        <p:cTn id="16" dur="1000"/>
                                        <p:tgtEl>
                                          <p:spTgt spid="23350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xit" presetSubtype="1" fill="hold" grpId="1" nodeType="clickEffect">
                                  <p:stCondLst>
                                    <p:cond delay="0"/>
                                  </p:stCondLst>
                                  <p:childTnLst>
                                    <p:animEffect transition="out" filter="wipe(up)">
                                      <p:cBhvr>
                                        <p:cTn id="20" dur="500"/>
                                        <p:tgtEl>
                                          <p:spTgt spid="233504"/>
                                        </p:tgtEl>
                                      </p:cBhvr>
                                    </p:animEffect>
                                    <p:set>
                                      <p:cBhvr>
                                        <p:cTn id="21" dur="1" fill="hold">
                                          <p:stCondLst>
                                            <p:cond delay="499"/>
                                          </p:stCondLst>
                                        </p:cTn>
                                        <p:tgtEl>
                                          <p:spTgt spid="233504"/>
                                        </p:tgtEl>
                                        <p:attrNameLst>
                                          <p:attrName>style.visibility</p:attrName>
                                        </p:attrNameLst>
                                      </p:cBhvr>
                                      <p:to>
                                        <p:strVal val="hidden"/>
                                      </p:to>
                                    </p:set>
                                  </p:childTnLst>
                                </p:cTn>
                              </p:par>
                              <p:par>
                                <p:cTn id="22" presetID="22" presetClass="exit" presetSubtype="1" fill="hold" grpId="1" nodeType="withEffect">
                                  <p:stCondLst>
                                    <p:cond delay="0"/>
                                  </p:stCondLst>
                                  <p:childTnLst>
                                    <p:animEffect transition="out" filter="wipe(up)">
                                      <p:cBhvr>
                                        <p:cTn id="23" dur="500"/>
                                        <p:tgtEl>
                                          <p:spTgt spid="233505"/>
                                        </p:tgtEl>
                                      </p:cBhvr>
                                    </p:animEffect>
                                    <p:set>
                                      <p:cBhvr>
                                        <p:cTn id="24" dur="1" fill="hold">
                                          <p:stCondLst>
                                            <p:cond delay="499"/>
                                          </p:stCondLst>
                                        </p:cTn>
                                        <p:tgtEl>
                                          <p:spTgt spid="2335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04" grpId="0" animBg="1"/>
      <p:bldP spid="233504" grpId="1" animBg="1"/>
      <p:bldP spid="233505" grpId="0" animBg="1"/>
      <p:bldP spid="233505"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59DBB99A-5CA1-4EDA-82CE-EF2301EAA92E}" type="slidenum">
              <a:rPr lang="en-US" altLang="zh-CN" sz="1400" smtClean="0"/>
              <a:pPr algn="ctr" eaLnBrk="1" hangingPunct="1"/>
              <a:t>67</a:t>
            </a:fld>
            <a:endParaRPr lang="en-US" altLang="zh-CN" sz="1400" smtClean="0"/>
          </a:p>
        </p:txBody>
      </p:sp>
      <p:sp>
        <p:nvSpPr>
          <p:cNvPr id="45059" name="Rectangle 2"/>
          <p:cNvSpPr>
            <a:spLocks noGrp="1" noChangeArrowheads="1"/>
          </p:cNvSpPr>
          <p:nvPr>
            <p:ph type="title"/>
          </p:nvPr>
        </p:nvSpPr>
        <p:spPr>
          <a:xfrm>
            <a:off x="457200" y="495300"/>
            <a:ext cx="8229600" cy="765175"/>
          </a:xfrm>
        </p:spPr>
        <p:txBody>
          <a:bodyPr/>
          <a:lstStyle/>
          <a:p>
            <a:pPr eaLnBrk="1" hangingPunct="1"/>
            <a:r>
              <a:rPr lang="zh-CN" altLang="en-US" sz="3600" b="1" smtClean="0">
                <a:ea typeface="华文新魏" pitchFamily="2" charset="-122"/>
              </a:rPr>
              <a:t>单链表的插入算法</a:t>
            </a:r>
          </a:p>
        </p:txBody>
      </p:sp>
      <p:sp>
        <p:nvSpPr>
          <p:cNvPr id="45060" name="Rectangle 3"/>
          <p:cNvSpPr>
            <a:spLocks noGrp="1" noChangeArrowheads="1"/>
          </p:cNvSpPr>
          <p:nvPr>
            <p:ph type="body" idx="1"/>
          </p:nvPr>
        </p:nvSpPr>
        <p:spPr>
          <a:xfrm>
            <a:off x="603250" y="1257300"/>
            <a:ext cx="8229600" cy="4962525"/>
          </a:xfrm>
        </p:spPr>
        <p:txBody>
          <a:bodyPr/>
          <a:lstStyle/>
          <a:p>
            <a:pPr eaLnBrk="1" hangingPunct="1">
              <a:spcBef>
                <a:spcPct val="0"/>
              </a:spcBef>
              <a:buFont typeface="Wingdings" pitchFamily="2" charset="2"/>
              <a:buNone/>
            </a:pPr>
            <a:r>
              <a:rPr lang="en-US" altLang="zh-CN" sz="2800" b="1" smtClean="0">
                <a:ea typeface="隶书" pitchFamily="49" charset="-122"/>
              </a:rPr>
              <a:t>bool</a:t>
            </a:r>
            <a:r>
              <a:rPr lang="en-US" altLang="zh-CN" sz="2800" smtClean="0">
                <a:ea typeface="隶书" pitchFamily="49" charset="-122"/>
              </a:rPr>
              <a:t> List</a:t>
            </a:r>
            <a:r>
              <a:rPr lang="en-US" altLang="zh-CN" sz="2800" b="1" smtClean="0">
                <a:ea typeface="隶书" pitchFamily="49" charset="-122"/>
              </a:rPr>
              <a:t>::</a:t>
            </a:r>
            <a:r>
              <a:rPr lang="en-US" altLang="zh-CN" sz="2800" smtClean="0">
                <a:ea typeface="隶书" pitchFamily="49" charset="-122"/>
              </a:rPr>
              <a:t>Insert(</a:t>
            </a:r>
            <a:r>
              <a:rPr lang="en-US" altLang="zh-CN" sz="2800" b="1" smtClean="0">
                <a:ea typeface="隶书" pitchFamily="49" charset="-122"/>
              </a:rPr>
              <a:t>int</a:t>
            </a:r>
            <a:r>
              <a:rPr lang="en-US" altLang="zh-CN" sz="2800" smtClean="0">
                <a:ea typeface="隶书" pitchFamily="49" charset="-122"/>
              </a:rPr>
              <a:t> i</a:t>
            </a:r>
            <a:r>
              <a:rPr lang="en-US" altLang="zh-CN" sz="2800" b="1" smtClean="0">
                <a:ea typeface="隶书" pitchFamily="49" charset="-122"/>
              </a:rPr>
              <a:t>, int</a:t>
            </a:r>
            <a:r>
              <a:rPr lang="en-US" altLang="zh-CN" sz="2800" smtClean="0">
                <a:ea typeface="隶书" pitchFamily="49" charset="-122"/>
              </a:rPr>
              <a:t> x) {</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将新元素 </a:t>
            </a:r>
            <a:r>
              <a:rPr lang="en-US" altLang="zh-CN" sz="2800" smtClean="0">
                <a:solidFill>
                  <a:schemeClr val="tx2"/>
                </a:solidFill>
                <a:ea typeface="隶书" pitchFamily="49" charset="-122"/>
              </a:rPr>
              <a:t>x </a:t>
            </a:r>
            <a:r>
              <a:rPr lang="zh-CN" altLang="en-US" sz="2800" smtClean="0">
                <a:solidFill>
                  <a:schemeClr val="tx2"/>
                </a:solidFill>
                <a:ea typeface="隶书" pitchFamily="49" charset="-122"/>
              </a:rPr>
              <a:t>插入到第 </a:t>
            </a:r>
            <a:r>
              <a:rPr lang="en-US" altLang="zh-CN" sz="2800" smtClean="0">
                <a:solidFill>
                  <a:schemeClr val="tx2"/>
                </a:solidFill>
                <a:ea typeface="隶书" pitchFamily="49" charset="-122"/>
              </a:rPr>
              <a:t>i </a:t>
            </a:r>
            <a:r>
              <a:rPr lang="zh-CN" altLang="en-US" sz="2800" smtClean="0">
                <a:solidFill>
                  <a:schemeClr val="tx2"/>
                </a:solidFill>
                <a:ea typeface="隶书" pitchFamily="49" charset="-122"/>
              </a:rPr>
              <a:t>个结点之后。</a:t>
            </a:r>
            <a:r>
              <a:rPr lang="en-US" altLang="zh-CN" sz="2800" smtClean="0">
                <a:solidFill>
                  <a:schemeClr val="tx2"/>
                </a:solidFill>
                <a:ea typeface="隶书" pitchFamily="49" charset="-122"/>
              </a:rPr>
              <a:t>i </a:t>
            </a:r>
            <a:r>
              <a:rPr lang="zh-CN" altLang="en-US" sz="2800" smtClean="0">
                <a:solidFill>
                  <a:schemeClr val="tx2"/>
                </a:solidFill>
                <a:ea typeface="隶书" pitchFamily="49" charset="-122"/>
              </a:rPr>
              <a:t>从</a:t>
            </a:r>
            <a:r>
              <a:rPr lang="en-US" altLang="zh-CN" sz="2800" smtClean="0">
                <a:solidFill>
                  <a:schemeClr val="tx2"/>
                </a:solidFill>
                <a:ea typeface="隶书" pitchFamily="49" charset="-122"/>
              </a:rPr>
              <a:t>1</a:t>
            </a:r>
            <a:r>
              <a:rPr lang="zh-CN" altLang="en-US" sz="2800" smtClean="0">
                <a:solidFill>
                  <a:schemeClr val="tx2"/>
                </a:solidFill>
                <a:ea typeface="隶书" pitchFamily="49" charset="-122"/>
              </a:rPr>
              <a:t>开始，</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en-US" altLang="zh-CN" sz="2800" smtClean="0">
                <a:solidFill>
                  <a:schemeClr val="tx2"/>
                </a:solidFill>
                <a:ea typeface="隶书" pitchFamily="49" charset="-122"/>
              </a:rPr>
              <a:t>i = 0 </a:t>
            </a:r>
            <a:r>
              <a:rPr lang="zh-CN" altLang="en-US" sz="2800" smtClean="0">
                <a:solidFill>
                  <a:schemeClr val="tx2"/>
                </a:solidFill>
                <a:ea typeface="隶书" pitchFamily="49" charset="-122"/>
              </a:rPr>
              <a:t>表示插入到首元结点之前。</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(first == NULL || i == 0) </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空表或首元结点前</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LinkNode *newNode = </a:t>
            </a:r>
            <a:r>
              <a:rPr lang="en-US" altLang="zh-CN" sz="2800" b="1" smtClean="0">
                <a:ea typeface="隶书" pitchFamily="49" charset="-122"/>
              </a:rPr>
              <a:t>new</a:t>
            </a:r>
            <a:r>
              <a:rPr lang="en-US" altLang="zh-CN" sz="2800" smtClean="0">
                <a:ea typeface="隶书" pitchFamily="49" charset="-122"/>
              </a:rPr>
              <a:t> LinkNode(x)</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建立一个新结点</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newNode</a:t>
            </a:r>
            <a:r>
              <a:rPr lang="en-US" altLang="zh-CN" sz="2800" smtClean="0">
                <a:latin typeface="楷体_GB2312" pitchFamily="49" charset="-122"/>
                <a:ea typeface="楷体_GB2312" pitchFamily="49" charset="-122"/>
              </a:rPr>
              <a:t>-&gt;</a:t>
            </a:r>
            <a:r>
              <a:rPr lang="en-US" altLang="zh-CN" sz="2800" smtClean="0">
                <a:ea typeface="隶书" pitchFamily="49" charset="-122"/>
              </a:rPr>
              <a:t>link = first</a:t>
            </a:r>
            <a:r>
              <a:rPr lang="en-US" altLang="zh-CN" sz="2800" b="1" smtClean="0">
                <a:ea typeface="隶书" pitchFamily="49" charset="-122"/>
              </a:rPr>
              <a:t>;</a:t>
            </a:r>
            <a:r>
              <a:rPr lang="en-US" altLang="zh-CN" sz="2800" smtClean="0">
                <a:ea typeface="隶书" pitchFamily="49" charset="-122"/>
              </a:rPr>
              <a:t>  first = newNode</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新结点成为首元结点</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else {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否则，寻找插入位置</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LinkNode *current = first</a:t>
            </a:r>
            <a:r>
              <a:rPr lang="en-US" altLang="zh-CN" sz="2800" b="1" smtClean="0">
                <a:ea typeface="隶书" pitchFamily="49" charset="-122"/>
              </a:rPr>
              <a:t>;	  int</a:t>
            </a:r>
            <a:r>
              <a:rPr lang="en-US" altLang="zh-CN" sz="2800" smtClean="0">
                <a:ea typeface="隶书" pitchFamily="49" charset="-122"/>
              </a:rPr>
              <a:t> k = 1</a:t>
            </a:r>
            <a:r>
              <a:rPr lang="en-US" altLang="zh-CN" sz="2800" b="1" smtClean="0">
                <a:ea typeface="隶书" pitchFamily="49" charset="-122"/>
              </a:rPr>
              <a:t>;     </a:t>
            </a:r>
          </a:p>
        </p:txBody>
      </p:sp>
    </p:spTree>
  </p:cSld>
  <p:clrMapOvr>
    <a:masterClrMapping/>
  </p:clrMapOvr>
  <p:transition>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38A372A5-72D1-45CF-9FB7-02E792AA4C38}" type="slidenum">
              <a:rPr lang="en-US" altLang="zh-CN" sz="1400" smtClean="0"/>
              <a:pPr algn="ctr" eaLnBrk="1" hangingPunct="1"/>
              <a:t>68</a:t>
            </a:fld>
            <a:endParaRPr lang="en-US" altLang="zh-CN" sz="1400" smtClean="0"/>
          </a:p>
        </p:txBody>
      </p:sp>
      <p:sp>
        <p:nvSpPr>
          <p:cNvPr id="46083" name="Rectangle 3"/>
          <p:cNvSpPr>
            <a:spLocks noGrp="1" noChangeArrowheads="1"/>
          </p:cNvSpPr>
          <p:nvPr>
            <p:ph type="body" idx="1"/>
          </p:nvPr>
        </p:nvSpPr>
        <p:spPr>
          <a:xfrm>
            <a:off x="603250" y="685800"/>
            <a:ext cx="8229600" cy="5594350"/>
          </a:xfrm>
        </p:spPr>
        <p:txBody>
          <a:bodyPr/>
          <a:lstStyle/>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while</a:t>
            </a:r>
            <a:r>
              <a:rPr lang="en-US" altLang="zh-CN" sz="2800" smtClean="0">
                <a:ea typeface="隶书" pitchFamily="49" charset="-122"/>
              </a:rPr>
              <a:t> (k &lt; i </a:t>
            </a:r>
            <a:r>
              <a:rPr lang="en-US" altLang="zh-CN" sz="2800" b="1" smtClean="0">
                <a:ea typeface="隶书" pitchFamily="49" charset="-122"/>
              </a:rPr>
              <a:t>&amp;&amp;</a:t>
            </a:r>
            <a:r>
              <a:rPr lang="en-US" altLang="zh-CN" sz="2800" smtClean="0">
                <a:ea typeface="隶书" pitchFamily="49" charset="-122"/>
              </a:rPr>
              <a:t> current != NULL)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找第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结点</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 current = 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r>
              <a:rPr lang="en-US" altLang="zh-CN" sz="2800" smtClean="0">
                <a:ea typeface="隶书" pitchFamily="49" charset="-122"/>
              </a:rPr>
              <a:t>  k++</a:t>
            </a:r>
            <a:r>
              <a:rPr lang="en-US" altLang="zh-CN" sz="2800" b="1" smtClean="0">
                <a:ea typeface="隶书" pitchFamily="49" charset="-122"/>
              </a:rPr>
              <a:t>; </a:t>
            </a:r>
            <a:r>
              <a:rPr lang="en-US" altLang="zh-CN" sz="2800"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if</a:t>
            </a:r>
            <a:r>
              <a:rPr lang="en-US" altLang="zh-CN" sz="2800" smtClean="0">
                <a:ea typeface="隶书" pitchFamily="49" charset="-122"/>
              </a:rPr>
              <a:t> (current == NULL </a:t>
            </a:r>
            <a:r>
              <a:rPr lang="en-US" altLang="zh-CN" sz="2800" b="1" smtClean="0">
                <a:ea typeface="隶书" pitchFamily="49" charset="-122"/>
              </a:rPr>
              <a:t>&amp;&amp;</a:t>
            </a:r>
            <a:r>
              <a:rPr lang="en-US" altLang="zh-CN" sz="2800" smtClean="0">
                <a:ea typeface="隶书" pitchFamily="49" charset="-122"/>
              </a:rPr>
              <a:t> first != NULL)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链短</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a:t>
            </a:r>
            <a:r>
              <a:rPr lang="en-US" altLang="zh-CN" sz="2800" b="1" smtClean="0">
                <a:ea typeface="隶书" pitchFamily="49" charset="-122"/>
              </a:rPr>
              <a:t>cerr</a:t>
            </a:r>
            <a:r>
              <a:rPr lang="en-US" altLang="zh-CN" sz="2800" smtClean="0">
                <a:ea typeface="隶书" pitchFamily="49" charset="-122"/>
              </a:rPr>
              <a:t> &lt;&lt; “</a:t>
            </a:r>
            <a:r>
              <a:rPr lang="zh-CN" altLang="en-US" sz="2800" smtClean="0">
                <a:ea typeface="隶书" pitchFamily="49" charset="-122"/>
              </a:rPr>
              <a:t>无效的插入位置</a:t>
            </a:r>
            <a:r>
              <a:rPr lang="en-US" altLang="zh-CN" sz="2800" smtClean="0">
                <a:ea typeface="隶书" pitchFamily="49" charset="-122"/>
              </a:rPr>
              <a:t>!\n</a:t>
            </a:r>
            <a:r>
              <a:rPr lang="en-US" altLang="zh-CN" sz="2800" b="1" smtClean="0">
                <a:ea typeface="隶书" pitchFamily="49" charset="-122"/>
              </a:rPr>
              <a:t>”;  return</a:t>
            </a:r>
            <a:r>
              <a:rPr lang="en-US" altLang="zh-CN" sz="2800" smtClean="0">
                <a:ea typeface="隶书" pitchFamily="49" charset="-122"/>
              </a:rPr>
              <a:t> false</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else {</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插入在链表的中间</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LinkNode *newNode = </a:t>
            </a:r>
            <a:r>
              <a:rPr lang="en-US" altLang="zh-CN" sz="2800" b="1" smtClean="0">
                <a:ea typeface="隶书" pitchFamily="49" charset="-122"/>
              </a:rPr>
              <a:t>new</a:t>
            </a:r>
            <a:r>
              <a:rPr lang="en-US" altLang="zh-CN" sz="2800" smtClean="0">
                <a:ea typeface="隶书" pitchFamily="49" charset="-122"/>
              </a:rPr>
              <a:t> LinkNode(x)</a:t>
            </a:r>
            <a:r>
              <a:rPr lang="en-US" altLang="zh-CN" sz="2800" b="1" smtClean="0">
                <a:ea typeface="隶书" pitchFamily="49" charset="-122"/>
              </a:rPr>
              <a:t>;</a:t>
            </a:r>
            <a:endParaRPr lang="en-US" altLang="zh-CN" sz="2800" smtClean="0">
              <a:ea typeface="隶书" pitchFamily="49" charset="-122"/>
            </a:endParaRPr>
          </a:p>
          <a:p>
            <a:pPr eaLnBrk="1" hangingPunct="1">
              <a:spcBef>
                <a:spcPct val="0"/>
              </a:spcBef>
              <a:buFont typeface="Wingdings" pitchFamily="2" charset="2"/>
              <a:buNone/>
            </a:pPr>
            <a:r>
              <a:rPr lang="en-US" altLang="zh-CN" sz="2800" smtClean="0">
                <a:ea typeface="隶书" pitchFamily="49" charset="-122"/>
              </a:rPr>
              <a:t>	 	   newNode</a:t>
            </a:r>
            <a:r>
              <a:rPr lang="en-US" altLang="zh-CN" sz="2800" smtClean="0">
                <a:latin typeface="楷体_GB2312" pitchFamily="49" charset="-122"/>
                <a:ea typeface="楷体_GB2312" pitchFamily="49" charset="-122"/>
              </a:rPr>
              <a:t>-&gt;</a:t>
            </a:r>
            <a:r>
              <a:rPr lang="en-US" altLang="zh-CN" sz="2800" smtClean="0">
                <a:ea typeface="隶书" pitchFamily="49" charset="-122"/>
              </a:rPr>
              <a:t>link = 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current</a:t>
            </a:r>
            <a:r>
              <a:rPr lang="en-US" altLang="zh-CN" sz="2800" smtClean="0">
                <a:latin typeface="楷体_GB2312" pitchFamily="49" charset="-122"/>
                <a:ea typeface="楷体_GB2312" pitchFamily="49" charset="-122"/>
              </a:rPr>
              <a:t>-</a:t>
            </a:r>
            <a:r>
              <a:rPr lang="en-US" altLang="zh-CN" sz="2800" b="1" smtClean="0">
                <a:ea typeface="隶书" pitchFamily="49" charset="-122"/>
              </a:rPr>
              <a:t>&gt;</a:t>
            </a:r>
            <a:r>
              <a:rPr lang="en-US" altLang="zh-CN" sz="2800" smtClean="0">
                <a:ea typeface="隶书" pitchFamily="49" charset="-122"/>
              </a:rPr>
              <a:t>link = newNode</a:t>
            </a:r>
            <a:r>
              <a:rPr lang="en-US" altLang="zh-CN" sz="2800" b="1" smtClean="0">
                <a:ea typeface="隶书" pitchFamily="49" charset="-122"/>
              </a:rPr>
              <a:t>;</a:t>
            </a:r>
          </a:p>
          <a:p>
            <a:pPr eaLnBrk="1" hangingPunct="1">
              <a:spcBef>
                <a:spcPct val="0"/>
              </a:spcBef>
              <a:buFont typeface="Wingdings" pitchFamily="2" charset="2"/>
              <a:buNone/>
            </a:pP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return</a:t>
            </a:r>
            <a:r>
              <a:rPr lang="en-US" altLang="zh-CN" sz="2800" smtClean="0">
                <a:ea typeface="隶书" pitchFamily="49" charset="-122"/>
              </a:rPr>
              <a:t> true</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FEBB8202-B7C4-4B5C-B42D-AF55049BA730}" type="slidenum">
              <a:rPr lang="en-US" altLang="zh-CN" sz="1400" smtClean="0"/>
              <a:pPr algn="ctr" eaLnBrk="1" hangingPunct="1"/>
              <a:t>69</a:t>
            </a:fld>
            <a:endParaRPr lang="en-US" altLang="zh-CN" sz="1400" smtClean="0"/>
          </a:p>
        </p:txBody>
      </p:sp>
      <p:sp>
        <p:nvSpPr>
          <p:cNvPr id="47107" name="Rectangle 2"/>
          <p:cNvSpPr>
            <a:spLocks noGrp="1" noChangeArrowheads="1"/>
          </p:cNvSpPr>
          <p:nvPr>
            <p:ph type="body" idx="1"/>
          </p:nvPr>
        </p:nvSpPr>
        <p:spPr>
          <a:xfrm>
            <a:off x="711200" y="660400"/>
            <a:ext cx="8153400" cy="1905000"/>
          </a:xfrm>
        </p:spPr>
        <p:txBody>
          <a:bodyPr/>
          <a:lstStyle/>
          <a:p>
            <a:pPr eaLnBrk="1" hangingPunct="1">
              <a:spcBef>
                <a:spcPct val="15000"/>
              </a:spcBef>
              <a:buClr>
                <a:srgbClr val="800080"/>
              </a:buClr>
              <a:buSzPct val="50000"/>
            </a:pPr>
            <a:r>
              <a:rPr lang="zh-CN" altLang="en-US" sz="3000" b="1" smtClean="0">
                <a:solidFill>
                  <a:srgbClr val="0000CC"/>
                </a:solidFill>
                <a:ea typeface="仿宋_GB2312" pitchFamily="49" charset="-122"/>
              </a:rPr>
              <a:t>删除</a:t>
            </a:r>
            <a:endParaRPr lang="zh-CN" altLang="en-US" sz="3000" b="1" smtClean="0">
              <a:ea typeface="仿宋_GB2312" pitchFamily="49" charset="-122"/>
            </a:endParaRPr>
          </a:p>
          <a:p>
            <a:pPr lvl="1" eaLnBrk="1" hangingPunct="1">
              <a:spcBef>
                <a:spcPct val="15000"/>
              </a:spcBef>
              <a:buClr>
                <a:srgbClr val="009900"/>
              </a:buClr>
              <a:buSzPct val="50000"/>
              <a:buFont typeface="Wingdings" pitchFamily="2" charset="2"/>
              <a:buChar char="u"/>
            </a:pPr>
            <a:r>
              <a:rPr lang="zh-CN" altLang="en-US" sz="3000" b="1" smtClean="0">
                <a:solidFill>
                  <a:schemeClr val="tx2"/>
                </a:solidFill>
                <a:ea typeface="仿宋_GB2312" pitchFamily="49" charset="-122"/>
              </a:rPr>
              <a:t>第一种情况</a:t>
            </a:r>
            <a:r>
              <a:rPr lang="en-US" altLang="zh-CN" sz="3000" b="1" smtClean="0">
                <a:ea typeface="仿宋_GB2312" pitchFamily="49" charset="-122"/>
              </a:rPr>
              <a:t>: </a:t>
            </a:r>
            <a:r>
              <a:rPr lang="zh-CN" altLang="en-US" sz="3000" b="1" smtClean="0">
                <a:ea typeface="仿宋_GB2312" pitchFamily="49" charset="-122"/>
              </a:rPr>
              <a:t>删除表中第一个元素</a:t>
            </a:r>
          </a:p>
          <a:p>
            <a:pPr lvl="1" eaLnBrk="1" hangingPunct="1">
              <a:spcBef>
                <a:spcPct val="15000"/>
              </a:spcBef>
              <a:buClr>
                <a:srgbClr val="009900"/>
              </a:buClr>
              <a:buSzPct val="50000"/>
              <a:buFont typeface="Wingdings" pitchFamily="2" charset="2"/>
              <a:buChar char="u"/>
            </a:pPr>
            <a:r>
              <a:rPr lang="zh-CN" altLang="en-US" sz="3000" b="1" smtClean="0">
                <a:solidFill>
                  <a:schemeClr val="tx2"/>
                </a:solidFill>
                <a:ea typeface="仿宋_GB2312" pitchFamily="49" charset="-122"/>
              </a:rPr>
              <a:t>第二种情况</a:t>
            </a:r>
            <a:r>
              <a:rPr lang="en-US" altLang="zh-CN" sz="3000" b="1" smtClean="0">
                <a:ea typeface="仿宋_GB2312" pitchFamily="49" charset="-122"/>
              </a:rPr>
              <a:t>: </a:t>
            </a:r>
            <a:r>
              <a:rPr lang="zh-CN" altLang="en-US" sz="3000" b="1" smtClean="0">
                <a:ea typeface="仿宋_GB2312" pitchFamily="49" charset="-122"/>
              </a:rPr>
              <a:t>删除表中或表尾元素</a:t>
            </a:r>
          </a:p>
        </p:txBody>
      </p:sp>
      <p:sp>
        <p:nvSpPr>
          <p:cNvPr id="236547" name="Text Box 3"/>
          <p:cNvSpPr txBox="1">
            <a:spLocks noChangeArrowheads="1"/>
          </p:cNvSpPr>
          <p:nvPr/>
        </p:nvSpPr>
        <p:spPr bwMode="auto">
          <a:xfrm>
            <a:off x="1676400" y="5562600"/>
            <a:ext cx="5791200" cy="66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defRPr/>
            </a:pPr>
            <a:r>
              <a:rPr lang="zh-CN" altLang="en-US" sz="3600" smtClean="0">
                <a:solidFill>
                  <a:schemeClr val="tx2"/>
                </a:solidFill>
                <a:latin typeface="Times New Roman" charset="0"/>
                <a:ea typeface="隶书" pitchFamily="49" charset="-122"/>
              </a:rPr>
              <a:t>在单链表中删除含</a:t>
            </a:r>
            <a:r>
              <a:rPr lang="en-US" altLang="zh-CN" sz="3600" i="1" smtClean="0">
                <a:solidFill>
                  <a:schemeClr val="tx2"/>
                </a:solidFill>
                <a:effectLst>
                  <a:outerShdw blurRad="38100" dist="38100" dir="2700000" algn="tl">
                    <a:srgbClr val="C0C0C0"/>
                  </a:outerShdw>
                </a:effectLst>
                <a:latin typeface="Times New Roman" charset="0"/>
                <a:ea typeface="仿宋_GB2312" pitchFamily="49" charset="-122"/>
              </a:rPr>
              <a:t>a</a:t>
            </a:r>
            <a:r>
              <a:rPr lang="en-US" altLang="zh-CN" sz="3600" i="1" baseline="-25000" smtClean="0">
                <a:solidFill>
                  <a:schemeClr val="tx2"/>
                </a:solidFill>
                <a:effectLst>
                  <a:outerShdw blurRad="38100" dist="38100" dir="2700000" algn="tl">
                    <a:srgbClr val="C0C0C0"/>
                  </a:outerShdw>
                </a:effectLst>
                <a:latin typeface="Times New Roman" charset="0"/>
                <a:ea typeface="仿宋_GB2312" pitchFamily="49" charset="-122"/>
              </a:rPr>
              <a:t>i</a:t>
            </a:r>
            <a:r>
              <a:rPr lang="zh-CN" altLang="en-US" sz="3600" smtClean="0">
                <a:solidFill>
                  <a:schemeClr val="tx2"/>
                </a:solidFill>
                <a:latin typeface="Times New Roman" charset="0"/>
                <a:ea typeface="隶书" pitchFamily="49" charset="-122"/>
              </a:rPr>
              <a:t>的结点</a:t>
            </a:r>
            <a:endParaRPr lang="zh-CN" altLang="en-US" sz="3600" smtClean="0">
              <a:solidFill>
                <a:schemeClr val="tx2"/>
              </a:solidFill>
              <a:latin typeface="Times New Roman" charset="0"/>
            </a:endParaRPr>
          </a:p>
        </p:txBody>
      </p:sp>
      <p:sp>
        <p:nvSpPr>
          <p:cNvPr id="47109" name="Line 4"/>
          <p:cNvSpPr>
            <a:spLocks noChangeShapeType="1"/>
          </p:cNvSpPr>
          <p:nvPr/>
        </p:nvSpPr>
        <p:spPr bwMode="auto">
          <a:xfrm>
            <a:off x="1739900" y="2870200"/>
            <a:ext cx="457200"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0" name="Rectangle 5"/>
          <p:cNvSpPr>
            <a:spLocks noChangeArrowheads="1"/>
          </p:cNvSpPr>
          <p:nvPr/>
        </p:nvSpPr>
        <p:spPr bwMode="auto">
          <a:xfrm>
            <a:off x="2197100" y="25654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7111" name="Line 6"/>
          <p:cNvSpPr>
            <a:spLocks noChangeShapeType="1"/>
          </p:cNvSpPr>
          <p:nvPr/>
        </p:nvSpPr>
        <p:spPr bwMode="auto">
          <a:xfrm>
            <a:off x="2882900" y="2565400"/>
            <a:ext cx="0" cy="5334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2" name="Line 7"/>
          <p:cNvSpPr>
            <a:spLocks noChangeShapeType="1"/>
          </p:cNvSpPr>
          <p:nvPr/>
        </p:nvSpPr>
        <p:spPr bwMode="auto">
          <a:xfrm>
            <a:off x="3035300" y="2870200"/>
            <a:ext cx="990600"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3" name="Rectangle 8"/>
          <p:cNvSpPr>
            <a:spLocks noChangeArrowheads="1"/>
          </p:cNvSpPr>
          <p:nvPr/>
        </p:nvSpPr>
        <p:spPr bwMode="auto">
          <a:xfrm>
            <a:off x="4025900" y="25654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7114" name="Line 9"/>
          <p:cNvSpPr>
            <a:spLocks noChangeShapeType="1"/>
          </p:cNvSpPr>
          <p:nvPr/>
        </p:nvSpPr>
        <p:spPr bwMode="auto">
          <a:xfrm>
            <a:off x="4711700" y="2565400"/>
            <a:ext cx="0" cy="5334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5" name="Line 10"/>
          <p:cNvSpPr>
            <a:spLocks noChangeShapeType="1"/>
          </p:cNvSpPr>
          <p:nvPr/>
        </p:nvSpPr>
        <p:spPr bwMode="auto">
          <a:xfrm>
            <a:off x="4864100" y="2870200"/>
            <a:ext cx="990600"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6" name="Rectangle 11"/>
          <p:cNvSpPr>
            <a:spLocks noChangeArrowheads="1"/>
          </p:cNvSpPr>
          <p:nvPr/>
        </p:nvSpPr>
        <p:spPr bwMode="auto">
          <a:xfrm>
            <a:off x="5854700" y="25654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7117" name="Line 12"/>
          <p:cNvSpPr>
            <a:spLocks noChangeShapeType="1"/>
          </p:cNvSpPr>
          <p:nvPr/>
        </p:nvSpPr>
        <p:spPr bwMode="auto">
          <a:xfrm>
            <a:off x="6540500" y="2565400"/>
            <a:ext cx="0" cy="5334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8" name="Line 13"/>
          <p:cNvSpPr>
            <a:spLocks noChangeShapeType="1"/>
          </p:cNvSpPr>
          <p:nvPr/>
        </p:nvSpPr>
        <p:spPr bwMode="auto">
          <a:xfrm>
            <a:off x="6692900" y="2870200"/>
            <a:ext cx="609600"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9" name="Text Box 14"/>
          <p:cNvSpPr txBox="1">
            <a:spLocks noChangeArrowheads="1"/>
          </p:cNvSpPr>
          <p:nvPr/>
        </p:nvSpPr>
        <p:spPr bwMode="auto">
          <a:xfrm>
            <a:off x="1130300" y="24130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a:solidFill>
                  <a:srgbClr val="009900"/>
                </a:solidFill>
                <a:sym typeface="Symbol" pitchFamily="18" charset="2"/>
              </a:rPr>
              <a:t></a:t>
            </a:r>
            <a:endParaRPr lang="en-US" altLang="zh-CN"/>
          </a:p>
        </p:txBody>
      </p:sp>
      <p:sp>
        <p:nvSpPr>
          <p:cNvPr id="47120" name="Text Box 15"/>
          <p:cNvSpPr txBox="1">
            <a:spLocks noChangeArrowheads="1"/>
          </p:cNvSpPr>
          <p:nvPr/>
        </p:nvSpPr>
        <p:spPr bwMode="auto">
          <a:xfrm>
            <a:off x="7194550" y="24130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a:solidFill>
                  <a:srgbClr val="009900"/>
                </a:solidFill>
                <a:sym typeface="Symbol" pitchFamily="18" charset="2"/>
              </a:rPr>
              <a:t></a:t>
            </a:r>
            <a:endParaRPr lang="en-US" altLang="zh-CN"/>
          </a:p>
        </p:txBody>
      </p:sp>
      <p:sp>
        <p:nvSpPr>
          <p:cNvPr id="47121" name="Line 16"/>
          <p:cNvSpPr>
            <a:spLocks noChangeShapeType="1"/>
          </p:cNvSpPr>
          <p:nvPr/>
        </p:nvSpPr>
        <p:spPr bwMode="auto">
          <a:xfrm>
            <a:off x="1739900" y="4318000"/>
            <a:ext cx="457200"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2" name="Rectangle 17"/>
          <p:cNvSpPr>
            <a:spLocks noChangeArrowheads="1"/>
          </p:cNvSpPr>
          <p:nvPr/>
        </p:nvSpPr>
        <p:spPr bwMode="auto">
          <a:xfrm>
            <a:off x="2197100" y="40132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7123" name="Line 18"/>
          <p:cNvSpPr>
            <a:spLocks noChangeShapeType="1"/>
          </p:cNvSpPr>
          <p:nvPr/>
        </p:nvSpPr>
        <p:spPr bwMode="auto">
          <a:xfrm>
            <a:off x="2882900" y="4013200"/>
            <a:ext cx="0" cy="5334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4" name="Line 19"/>
          <p:cNvSpPr>
            <a:spLocks noChangeShapeType="1"/>
          </p:cNvSpPr>
          <p:nvPr/>
        </p:nvSpPr>
        <p:spPr bwMode="auto">
          <a:xfrm>
            <a:off x="3035300" y="4318000"/>
            <a:ext cx="990600"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5" name="Rectangle 20"/>
          <p:cNvSpPr>
            <a:spLocks noChangeArrowheads="1"/>
          </p:cNvSpPr>
          <p:nvPr/>
        </p:nvSpPr>
        <p:spPr bwMode="auto">
          <a:xfrm>
            <a:off x="4025900" y="4013200"/>
            <a:ext cx="990600" cy="533400"/>
          </a:xfrm>
          <a:prstGeom prst="rect">
            <a:avLst/>
          </a:prstGeom>
          <a:solidFill>
            <a:schemeClr val="accent2"/>
          </a:solidFill>
          <a:ln w="9525">
            <a:solidFill>
              <a:srgbClr val="00FF0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7126" name="Line 21"/>
          <p:cNvSpPr>
            <a:spLocks noChangeShapeType="1"/>
          </p:cNvSpPr>
          <p:nvPr/>
        </p:nvSpPr>
        <p:spPr bwMode="auto">
          <a:xfrm>
            <a:off x="4711700" y="4013200"/>
            <a:ext cx="0" cy="53340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7" name="Line 22"/>
          <p:cNvSpPr>
            <a:spLocks noChangeShapeType="1"/>
          </p:cNvSpPr>
          <p:nvPr/>
        </p:nvSpPr>
        <p:spPr bwMode="auto">
          <a:xfrm>
            <a:off x="4864100" y="4318000"/>
            <a:ext cx="990600"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8" name="Rectangle 23"/>
          <p:cNvSpPr>
            <a:spLocks noChangeArrowheads="1"/>
          </p:cNvSpPr>
          <p:nvPr/>
        </p:nvSpPr>
        <p:spPr bwMode="auto">
          <a:xfrm>
            <a:off x="5854700" y="4013200"/>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47129" name="Line 24"/>
          <p:cNvSpPr>
            <a:spLocks noChangeShapeType="1"/>
          </p:cNvSpPr>
          <p:nvPr/>
        </p:nvSpPr>
        <p:spPr bwMode="auto">
          <a:xfrm>
            <a:off x="6540500" y="4013200"/>
            <a:ext cx="0" cy="5334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0" name="Line 25"/>
          <p:cNvSpPr>
            <a:spLocks noChangeShapeType="1"/>
          </p:cNvSpPr>
          <p:nvPr/>
        </p:nvSpPr>
        <p:spPr bwMode="auto">
          <a:xfrm>
            <a:off x="6692900" y="4318000"/>
            <a:ext cx="609600"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1" name="Text Box 26"/>
          <p:cNvSpPr txBox="1">
            <a:spLocks noChangeArrowheads="1"/>
          </p:cNvSpPr>
          <p:nvPr/>
        </p:nvSpPr>
        <p:spPr bwMode="auto">
          <a:xfrm>
            <a:off x="1130300" y="38608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a:solidFill>
                  <a:srgbClr val="009900"/>
                </a:solidFill>
                <a:sym typeface="Symbol" pitchFamily="18" charset="2"/>
              </a:rPr>
              <a:t></a:t>
            </a:r>
            <a:endParaRPr lang="en-US" altLang="zh-CN"/>
          </a:p>
        </p:txBody>
      </p:sp>
      <p:sp>
        <p:nvSpPr>
          <p:cNvPr id="47132" name="Text Box 27"/>
          <p:cNvSpPr txBox="1">
            <a:spLocks noChangeArrowheads="1"/>
          </p:cNvSpPr>
          <p:nvPr/>
        </p:nvSpPr>
        <p:spPr bwMode="auto">
          <a:xfrm>
            <a:off x="7194550" y="38608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a:solidFill>
                  <a:srgbClr val="009900"/>
                </a:solidFill>
                <a:sym typeface="Symbol" pitchFamily="18" charset="2"/>
              </a:rPr>
              <a:t></a:t>
            </a:r>
            <a:endParaRPr lang="en-US" altLang="zh-CN"/>
          </a:p>
        </p:txBody>
      </p:sp>
      <p:sp>
        <p:nvSpPr>
          <p:cNvPr id="47133" name="Text Box 28"/>
          <p:cNvSpPr txBox="1">
            <a:spLocks noChangeArrowheads="1"/>
          </p:cNvSpPr>
          <p:nvPr/>
        </p:nvSpPr>
        <p:spPr bwMode="auto">
          <a:xfrm>
            <a:off x="2198688" y="2443163"/>
            <a:ext cx="6842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tx2"/>
                </a:solidFill>
              </a:rPr>
              <a:t>a</a:t>
            </a:r>
            <a:r>
              <a:rPr lang="en-US" altLang="zh-CN" sz="3200" baseline="-25000">
                <a:solidFill>
                  <a:schemeClr val="tx2"/>
                </a:solidFill>
              </a:rPr>
              <a:t>i-1</a:t>
            </a:r>
            <a:endParaRPr lang="en-US" altLang="zh-CN"/>
          </a:p>
        </p:txBody>
      </p:sp>
      <p:sp>
        <p:nvSpPr>
          <p:cNvPr id="47134" name="Text Box 29"/>
          <p:cNvSpPr txBox="1">
            <a:spLocks noChangeArrowheads="1"/>
          </p:cNvSpPr>
          <p:nvPr/>
        </p:nvSpPr>
        <p:spPr bwMode="auto">
          <a:xfrm>
            <a:off x="2197100" y="3890963"/>
            <a:ext cx="684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tx2"/>
                </a:solidFill>
              </a:rPr>
              <a:t>a</a:t>
            </a:r>
            <a:r>
              <a:rPr lang="en-US" altLang="zh-CN" sz="3200" baseline="-25000">
                <a:solidFill>
                  <a:schemeClr val="tx2"/>
                </a:solidFill>
              </a:rPr>
              <a:t>i-1</a:t>
            </a:r>
            <a:endParaRPr lang="en-US" altLang="zh-CN"/>
          </a:p>
        </p:txBody>
      </p:sp>
      <p:sp>
        <p:nvSpPr>
          <p:cNvPr id="47135" name="Text Box 30"/>
          <p:cNvSpPr txBox="1">
            <a:spLocks noChangeArrowheads="1"/>
          </p:cNvSpPr>
          <p:nvPr/>
        </p:nvSpPr>
        <p:spPr bwMode="auto">
          <a:xfrm>
            <a:off x="4173538" y="2489200"/>
            <a:ext cx="461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tx2"/>
                </a:solidFill>
              </a:rPr>
              <a:t>a</a:t>
            </a:r>
            <a:r>
              <a:rPr lang="en-US" altLang="zh-CN" sz="3200" baseline="-25000">
                <a:solidFill>
                  <a:schemeClr val="tx2"/>
                </a:solidFill>
              </a:rPr>
              <a:t>i</a:t>
            </a:r>
            <a:endParaRPr lang="en-US" altLang="zh-CN"/>
          </a:p>
        </p:txBody>
      </p:sp>
      <p:sp>
        <p:nvSpPr>
          <p:cNvPr id="47136" name="Text Box 31"/>
          <p:cNvSpPr txBox="1">
            <a:spLocks noChangeArrowheads="1"/>
          </p:cNvSpPr>
          <p:nvPr/>
        </p:nvSpPr>
        <p:spPr bwMode="auto">
          <a:xfrm>
            <a:off x="4178300" y="3890963"/>
            <a:ext cx="461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bg1"/>
                </a:solidFill>
              </a:rPr>
              <a:t>a</a:t>
            </a:r>
            <a:r>
              <a:rPr lang="en-US" altLang="zh-CN" sz="3200" baseline="-25000">
                <a:solidFill>
                  <a:schemeClr val="bg1"/>
                </a:solidFill>
              </a:rPr>
              <a:t>i</a:t>
            </a:r>
            <a:endParaRPr lang="en-US" altLang="zh-CN"/>
          </a:p>
        </p:txBody>
      </p:sp>
      <p:sp>
        <p:nvSpPr>
          <p:cNvPr id="47137" name="Text Box 32"/>
          <p:cNvSpPr txBox="1">
            <a:spLocks noChangeArrowheads="1"/>
          </p:cNvSpPr>
          <p:nvPr/>
        </p:nvSpPr>
        <p:spPr bwMode="auto">
          <a:xfrm>
            <a:off x="5849938" y="2489200"/>
            <a:ext cx="747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tx2"/>
                </a:solidFill>
              </a:rPr>
              <a:t>a</a:t>
            </a:r>
            <a:r>
              <a:rPr lang="en-US" altLang="zh-CN" sz="3200" baseline="-25000">
                <a:solidFill>
                  <a:schemeClr val="tx2"/>
                </a:solidFill>
              </a:rPr>
              <a:t>i+1</a:t>
            </a:r>
            <a:endParaRPr lang="en-US" altLang="zh-CN"/>
          </a:p>
        </p:txBody>
      </p:sp>
      <p:sp>
        <p:nvSpPr>
          <p:cNvPr id="47138" name="Text Box 33"/>
          <p:cNvSpPr txBox="1">
            <a:spLocks noChangeArrowheads="1"/>
          </p:cNvSpPr>
          <p:nvPr/>
        </p:nvSpPr>
        <p:spPr bwMode="auto">
          <a:xfrm>
            <a:off x="5868988" y="3890963"/>
            <a:ext cx="747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tx2"/>
                </a:solidFill>
              </a:rPr>
              <a:t>a</a:t>
            </a:r>
            <a:r>
              <a:rPr lang="en-US" altLang="zh-CN" sz="3200" baseline="-25000">
                <a:solidFill>
                  <a:schemeClr val="tx2"/>
                </a:solidFill>
              </a:rPr>
              <a:t>i+1</a:t>
            </a:r>
            <a:endParaRPr lang="en-US" altLang="zh-CN"/>
          </a:p>
        </p:txBody>
      </p:sp>
      <p:sp>
        <p:nvSpPr>
          <p:cNvPr id="47139" name="Line 34"/>
          <p:cNvSpPr>
            <a:spLocks noChangeShapeType="1"/>
          </p:cNvSpPr>
          <p:nvPr/>
        </p:nvSpPr>
        <p:spPr bwMode="auto">
          <a:xfrm flipV="1">
            <a:off x="2501900" y="4622800"/>
            <a:ext cx="0" cy="4572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79" name="Line 35"/>
          <p:cNvSpPr>
            <a:spLocks noChangeShapeType="1"/>
          </p:cNvSpPr>
          <p:nvPr/>
        </p:nvSpPr>
        <p:spPr bwMode="auto">
          <a:xfrm flipV="1">
            <a:off x="4330700" y="4622800"/>
            <a:ext cx="0" cy="4572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1" name="Text Box 36"/>
          <p:cNvSpPr txBox="1">
            <a:spLocks noChangeArrowheads="1"/>
          </p:cNvSpPr>
          <p:nvPr/>
        </p:nvSpPr>
        <p:spPr bwMode="auto">
          <a:xfrm>
            <a:off x="2501900" y="46228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p</a:t>
            </a:r>
            <a:endParaRPr lang="en-US" altLang="zh-CN"/>
          </a:p>
        </p:txBody>
      </p:sp>
      <p:sp>
        <p:nvSpPr>
          <p:cNvPr id="47142" name="Text Box 37"/>
          <p:cNvSpPr txBox="1">
            <a:spLocks noChangeArrowheads="1"/>
          </p:cNvSpPr>
          <p:nvPr/>
        </p:nvSpPr>
        <p:spPr bwMode="auto">
          <a:xfrm>
            <a:off x="4378325" y="46228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q</a:t>
            </a:r>
            <a:endParaRPr lang="en-US" altLang="zh-CN"/>
          </a:p>
        </p:txBody>
      </p:sp>
      <p:sp>
        <p:nvSpPr>
          <p:cNvPr id="47143" name="Text Box 41"/>
          <p:cNvSpPr txBox="1">
            <a:spLocks noChangeArrowheads="1"/>
          </p:cNvSpPr>
          <p:nvPr/>
        </p:nvSpPr>
        <p:spPr bwMode="auto">
          <a:xfrm>
            <a:off x="3832225" y="3098800"/>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a:solidFill>
                  <a:srgbClr val="006600"/>
                </a:solidFill>
                <a:ea typeface="隶书" pitchFamily="49" charset="-122"/>
              </a:rPr>
              <a:t>删除前</a:t>
            </a:r>
            <a:endParaRPr lang="zh-CN" altLang="en-US">
              <a:solidFill>
                <a:srgbClr val="006600"/>
              </a:solidFill>
            </a:endParaRPr>
          </a:p>
        </p:txBody>
      </p:sp>
      <p:sp>
        <p:nvSpPr>
          <p:cNvPr id="47144" name="Text Box 42"/>
          <p:cNvSpPr txBox="1">
            <a:spLocks noChangeArrowheads="1"/>
          </p:cNvSpPr>
          <p:nvPr/>
        </p:nvSpPr>
        <p:spPr bwMode="auto">
          <a:xfrm>
            <a:off x="3873500" y="5080000"/>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a:solidFill>
                  <a:srgbClr val="006600"/>
                </a:solidFill>
                <a:ea typeface="隶书" pitchFamily="49" charset="-122"/>
              </a:rPr>
              <a:t>删除后</a:t>
            </a:r>
            <a:endParaRPr lang="zh-CN" altLang="en-US">
              <a:solidFill>
                <a:srgbClr val="006600"/>
              </a:solidFill>
            </a:endParaRPr>
          </a:p>
        </p:txBody>
      </p:sp>
      <p:sp>
        <p:nvSpPr>
          <p:cNvPr id="236588" name="Freeform 44"/>
          <p:cNvSpPr>
            <a:spLocks/>
          </p:cNvSpPr>
          <p:nvPr/>
        </p:nvSpPr>
        <p:spPr bwMode="auto">
          <a:xfrm>
            <a:off x="3065463" y="3794125"/>
            <a:ext cx="2787650" cy="347663"/>
          </a:xfrm>
          <a:custGeom>
            <a:avLst/>
            <a:gdLst>
              <a:gd name="T0" fmla="*/ 0 w 1756"/>
              <a:gd name="T1" fmla="*/ 2147483647 h 244"/>
              <a:gd name="T2" fmla="*/ 2147483647 w 1756"/>
              <a:gd name="T3" fmla="*/ 2147483647 h 244"/>
              <a:gd name="T4" fmla="*/ 2147483647 w 1756"/>
              <a:gd name="T5" fmla="*/ 2147483647 h 244"/>
              <a:gd name="T6" fmla="*/ 2147483647 w 1756"/>
              <a:gd name="T7" fmla="*/ 2147483647 h 244"/>
              <a:gd name="T8" fmla="*/ 2147483647 w 1756"/>
              <a:gd name="T9" fmla="*/ 2147483647 h 244"/>
              <a:gd name="T10" fmla="*/ 2147483647 w 1756"/>
              <a:gd name="T11" fmla="*/ 2147483647 h 2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56" h="244">
                <a:moveTo>
                  <a:pt x="0" y="244"/>
                </a:moveTo>
                <a:cubicBezTo>
                  <a:pt x="59" y="193"/>
                  <a:pt x="119" y="143"/>
                  <a:pt x="221" y="108"/>
                </a:cubicBezTo>
                <a:cubicBezTo>
                  <a:pt x="323" y="73"/>
                  <a:pt x="462" y="46"/>
                  <a:pt x="610" y="32"/>
                </a:cubicBezTo>
                <a:cubicBezTo>
                  <a:pt x="758" y="18"/>
                  <a:pt x="936" y="0"/>
                  <a:pt x="1110" y="24"/>
                </a:cubicBezTo>
                <a:cubicBezTo>
                  <a:pt x="1284" y="48"/>
                  <a:pt x="1548" y="144"/>
                  <a:pt x="1652" y="176"/>
                </a:cubicBezTo>
                <a:cubicBezTo>
                  <a:pt x="1756" y="208"/>
                  <a:pt x="1723" y="212"/>
                  <a:pt x="1737" y="219"/>
                </a:cubicBezTo>
              </a:path>
            </a:pathLst>
          </a:custGeom>
          <a:noFill/>
          <a:ln w="25400">
            <a:solidFill>
              <a:srgbClr val="008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6579"/>
                                        </p:tgtEl>
                                        <p:attrNameLst>
                                          <p:attrName>style.visibility</p:attrName>
                                        </p:attrNameLst>
                                      </p:cBhvr>
                                      <p:to>
                                        <p:strVal val="visible"/>
                                      </p:to>
                                    </p:set>
                                    <p:animEffect transition="in" filter="wipe(down)">
                                      <p:cBhvr>
                                        <p:cTn id="7" dur="500"/>
                                        <p:tgtEl>
                                          <p:spTgt spid="236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588"/>
                                        </p:tgtEl>
                                        <p:attrNameLst>
                                          <p:attrName>style.visibility</p:attrName>
                                        </p:attrNameLst>
                                      </p:cBhvr>
                                      <p:to>
                                        <p:strVal val="visible"/>
                                      </p:to>
                                    </p:set>
                                    <p:animEffect transition="in" filter="wipe(left)">
                                      <p:cBhvr>
                                        <p:cTn id="12" dur="500"/>
                                        <p:tgtEl>
                                          <p:spTgt spid="236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79" grpId="0" animBg="1"/>
      <p:bldP spid="2365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762000" y="554038"/>
            <a:ext cx="7315200" cy="491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kumimoji="1" sz="2400">
                <a:solidFill>
                  <a:schemeClr val="tx1"/>
                </a:solidFill>
                <a:latin typeface="Times New Roman" pitchFamily="18" charset="0"/>
                <a:ea typeface="宋体" pitchFamily="2" charset="-122"/>
              </a:defRPr>
            </a:lvl1pPr>
            <a:lvl2pPr marL="565150" defTabSz="1128713">
              <a:defRPr kumimoji="1" sz="2400">
                <a:solidFill>
                  <a:schemeClr val="tx1"/>
                </a:solidFill>
                <a:latin typeface="Times New Roman" pitchFamily="18" charset="0"/>
                <a:ea typeface="宋体" pitchFamily="2" charset="-122"/>
              </a:defRPr>
            </a:lvl2pPr>
            <a:lvl3pPr marL="1128713" defTabSz="1128713">
              <a:defRPr kumimoji="1" sz="2400">
                <a:solidFill>
                  <a:schemeClr val="tx1"/>
                </a:solidFill>
                <a:latin typeface="Times New Roman" pitchFamily="18" charset="0"/>
                <a:ea typeface="宋体" pitchFamily="2" charset="-122"/>
              </a:defRPr>
            </a:lvl3pPr>
            <a:lvl4pPr marL="1693863" defTabSz="1128713">
              <a:defRPr kumimoji="1" sz="2400">
                <a:solidFill>
                  <a:schemeClr val="tx1"/>
                </a:solidFill>
                <a:latin typeface="Times New Roman" pitchFamily="18" charset="0"/>
                <a:ea typeface="宋体" pitchFamily="2" charset="-122"/>
              </a:defRPr>
            </a:lvl4pPr>
            <a:lvl5pPr marL="2259013" defTabSz="1128713">
              <a:defRPr kumimoji="1" sz="2400">
                <a:solidFill>
                  <a:schemeClr val="tx1"/>
                </a:solidFill>
                <a:latin typeface="Times New Roman" pitchFamily="18" charset="0"/>
                <a:ea typeface="宋体" pitchFamily="2" charset="-122"/>
              </a:defRPr>
            </a:lvl5pPr>
            <a:lvl6pPr marL="2716213" defTabSz="1128713" fontAlgn="base">
              <a:spcBef>
                <a:spcPct val="0"/>
              </a:spcBef>
              <a:spcAft>
                <a:spcPct val="0"/>
              </a:spcAft>
              <a:defRPr kumimoji="1" sz="2400">
                <a:solidFill>
                  <a:schemeClr val="tx1"/>
                </a:solidFill>
                <a:latin typeface="Times New Roman" pitchFamily="18" charset="0"/>
                <a:ea typeface="宋体" pitchFamily="2" charset="-122"/>
              </a:defRPr>
            </a:lvl6pPr>
            <a:lvl7pPr marL="3173413" defTabSz="1128713" fontAlgn="base">
              <a:spcBef>
                <a:spcPct val="0"/>
              </a:spcBef>
              <a:spcAft>
                <a:spcPct val="0"/>
              </a:spcAft>
              <a:defRPr kumimoji="1" sz="2400">
                <a:solidFill>
                  <a:schemeClr val="tx1"/>
                </a:solidFill>
                <a:latin typeface="Times New Roman" pitchFamily="18" charset="0"/>
                <a:ea typeface="宋体" pitchFamily="2" charset="-122"/>
              </a:defRPr>
            </a:lvl7pPr>
            <a:lvl8pPr marL="3630613" defTabSz="1128713" fontAlgn="base">
              <a:spcBef>
                <a:spcPct val="0"/>
              </a:spcBef>
              <a:spcAft>
                <a:spcPct val="0"/>
              </a:spcAft>
              <a:defRPr kumimoji="1" sz="2400">
                <a:solidFill>
                  <a:schemeClr val="tx1"/>
                </a:solidFill>
                <a:latin typeface="Times New Roman" pitchFamily="18" charset="0"/>
                <a:ea typeface="宋体" pitchFamily="2" charset="-122"/>
              </a:defRPr>
            </a:lvl8pPr>
            <a:lvl9pPr marL="4087813" defTabSz="1128713"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3000" dirty="0" smtClean="0">
                <a:solidFill>
                  <a:srgbClr val="FF6600"/>
                </a:solidFill>
              </a:rPr>
              <a:t> </a:t>
            </a:r>
            <a:r>
              <a:rPr lang="zh-CN" altLang="en-US" sz="3600" b="1" dirty="0" smtClean="0">
                <a:solidFill>
                  <a:srgbClr val="6600CC"/>
                </a:solidFill>
                <a:effectLst>
                  <a:outerShdw blurRad="38100" dist="38100" dir="2700000" algn="tl">
                    <a:srgbClr val="C0C0C0"/>
                  </a:outerShdw>
                </a:effectLst>
                <a:ea typeface="仿宋_GB2312" pitchFamily="49" charset="-122"/>
              </a:rPr>
              <a:t>插装 </a:t>
            </a:r>
            <a:r>
              <a:rPr lang="en-US" altLang="zh-CN" sz="3600" b="1" dirty="0" smtClean="0">
                <a:solidFill>
                  <a:srgbClr val="FF0000"/>
                </a:solidFill>
                <a:effectLst>
                  <a:outerShdw blurRad="38100" dist="38100" dir="2700000" algn="tl">
                    <a:srgbClr val="C0C0C0"/>
                  </a:outerShdw>
                </a:effectLst>
                <a:ea typeface="仿宋_GB2312" pitchFamily="49" charset="-122"/>
              </a:rPr>
              <a:t>time( )</a:t>
            </a:r>
            <a:r>
              <a:rPr lang="en-US" altLang="zh-CN" sz="3600" b="1" dirty="0" smtClean="0">
                <a:solidFill>
                  <a:srgbClr val="6600CC"/>
                </a:solidFill>
                <a:effectLst>
                  <a:outerShdw blurRad="38100" dist="38100" dir="2700000" algn="tl">
                    <a:srgbClr val="C0C0C0"/>
                  </a:outerShdw>
                </a:effectLst>
                <a:ea typeface="仿宋_GB2312" pitchFamily="49" charset="-122"/>
              </a:rPr>
              <a:t> </a:t>
            </a:r>
            <a:r>
              <a:rPr lang="zh-CN" altLang="en-US" sz="3600" b="1" dirty="0" smtClean="0">
                <a:solidFill>
                  <a:srgbClr val="6600CC"/>
                </a:solidFill>
                <a:effectLst>
                  <a:outerShdw blurRad="38100" dist="38100" dir="2700000" algn="tl">
                    <a:srgbClr val="C0C0C0"/>
                  </a:outerShdw>
                </a:effectLst>
                <a:ea typeface="仿宋_GB2312" pitchFamily="49" charset="-122"/>
              </a:rPr>
              <a:t>的计时程序</a:t>
            </a:r>
          </a:p>
          <a:p>
            <a:pPr>
              <a:defRPr/>
            </a:pPr>
            <a:endParaRPr lang="zh-CN" altLang="zh-CN" sz="1400" b="1" dirty="0" smtClean="0">
              <a:solidFill>
                <a:srgbClr val="FF6600"/>
              </a:solidFill>
            </a:endParaRPr>
          </a:p>
          <a:p>
            <a:pPr>
              <a:lnSpc>
                <a:spcPct val="105000"/>
              </a:lnSpc>
              <a:defRPr/>
            </a:pPr>
            <a:r>
              <a:rPr lang="zh-CN" altLang="en-US" sz="3600" dirty="0" smtClean="0">
                <a:solidFill>
                  <a:srgbClr val="CC0000"/>
                </a:solidFill>
              </a:rPr>
              <a:t>      </a:t>
            </a:r>
            <a:r>
              <a:rPr lang="en-US" altLang="zh-CN" sz="3600" b="1" dirty="0" smtClean="0">
                <a:solidFill>
                  <a:srgbClr val="CC0000"/>
                </a:solidFill>
              </a:rPr>
              <a:t>double</a:t>
            </a:r>
            <a:r>
              <a:rPr lang="en-US" altLang="zh-CN" sz="3600" dirty="0" smtClean="0">
                <a:solidFill>
                  <a:srgbClr val="CC0000"/>
                </a:solidFill>
              </a:rPr>
              <a:t> start, stop</a:t>
            </a:r>
            <a:r>
              <a:rPr lang="en-US" altLang="zh-CN" sz="3600" b="1" dirty="0" smtClean="0">
                <a:solidFill>
                  <a:srgbClr val="CC0000"/>
                </a:solidFill>
              </a:rPr>
              <a:t>;</a:t>
            </a:r>
          </a:p>
          <a:p>
            <a:pPr>
              <a:lnSpc>
                <a:spcPct val="105000"/>
              </a:lnSpc>
              <a:defRPr/>
            </a:pPr>
            <a:r>
              <a:rPr lang="en-US" altLang="zh-CN" sz="3600" dirty="0" smtClean="0">
                <a:solidFill>
                  <a:srgbClr val="CC0000"/>
                </a:solidFill>
              </a:rPr>
              <a:t>      time (</a:t>
            </a:r>
            <a:r>
              <a:rPr lang="en-US" altLang="zh-CN" sz="3600" b="1" dirty="0" smtClean="0">
                <a:solidFill>
                  <a:srgbClr val="0000FF"/>
                </a:solidFill>
              </a:rPr>
              <a:t>&amp;</a:t>
            </a:r>
            <a:r>
              <a:rPr lang="en-US" altLang="zh-CN" sz="3600" dirty="0" smtClean="0">
                <a:solidFill>
                  <a:srgbClr val="CC0000"/>
                </a:solidFill>
              </a:rPr>
              <a:t>start)</a:t>
            </a:r>
            <a:r>
              <a:rPr lang="en-US" altLang="zh-CN" sz="3600" b="1" dirty="0" smtClean="0">
                <a:solidFill>
                  <a:srgbClr val="CC0000"/>
                </a:solidFill>
              </a:rPr>
              <a:t>;	</a:t>
            </a:r>
          </a:p>
          <a:p>
            <a:pPr>
              <a:lnSpc>
                <a:spcPct val="105000"/>
              </a:lnSpc>
              <a:defRPr/>
            </a:pPr>
            <a:r>
              <a:rPr lang="en-US" altLang="zh-CN" sz="3600" dirty="0" smtClean="0">
                <a:solidFill>
                  <a:srgbClr val="CC0000"/>
                </a:solidFill>
              </a:rPr>
              <a:t>      </a:t>
            </a:r>
            <a:r>
              <a:rPr lang="en-US" altLang="zh-CN" sz="3600" b="1" dirty="0" err="1" smtClean="0">
                <a:solidFill>
                  <a:srgbClr val="CC0000"/>
                </a:solidFill>
              </a:rPr>
              <a:t>int</a:t>
            </a:r>
            <a:r>
              <a:rPr lang="en-US" altLang="zh-CN" sz="3600" dirty="0" smtClean="0">
                <a:solidFill>
                  <a:srgbClr val="CC0000"/>
                </a:solidFill>
              </a:rPr>
              <a:t> k = </a:t>
            </a:r>
            <a:r>
              <a:rPr lang="en-US" altLang="zh-CN" sz="3600" dirty="0" err="1" smtClean="0">
                <a:solidFill>
                  <a:srgbClr val="CC0000"/>
                </a:solidFill>
              </a:rPr>
              <a:t>seqsearch</a:t>
            </a:r>
            <a:r>
              <a:rPr lang="en-US" altLang="zh-CN" sz="3600" dirty="0" smtClean="0">
                <a:solidFill>
                  <a:srgbClr val="CC0000"/>
                </a:solidFill>
              </a:rPr>
              <a:t> (a, n, x)</a:t>
            </a:r>
            <a:r>
              <a:rPr lang="en-US" altLang="zh-CN" sz="3600" b="1" dirty="0" smtClean="0">
                <a:solidFill>
                  <a:srgbClr val="CC0000"/>
                </a:solidFill>
              </a:rPr>
              <a:t>;</a:t>
            </a:r>
          </a:p>
          <a:p>
            <a:pPr>
              <a:lnSpc>
                <a:spcPct val="105000"/>
              </a:lnSpc>
              <a:defRPr/>
            </a:pPr>
            <a:r>
              <a:rPr lang="en-US" altLang="zh-CN" sz="3600" dirty="0" smtClean="0">
                <a:solidFill>
                  <a:srgbClr val="CC0000"/>
                </a:solidFill>
              </a:rPr>
              <a:t>      time (</a:t>
            </a:r>
            <a:r>
              <a:rPr lang="en-US" altLang="zh-CN" sz="3600" b="1" dirty="0" smtClean="0">
                <a:solidFill>
                  <a:srgbClr val="0000FF"/>
                </a:solidFill>
              </a:rPr>
              <a:t>&amp;</a:t>
            </a:r>
            <a:r>
              <a:rPr lang="en-US" altLang="zh-CN" sz="3600" dirty="0" smtClean="0">
                <a:solidFill>
                  <a:srgbClr val="CC0000"/>
                </a:solidFill>
              </a:rPr>
              <a:t>stop)</a:t>
            </a:r>
            <a:r>
              <a:rPr lang="en-US" altLang="zh-CN" sz="3600" b="1" dirty="0" smtClean="0">
                <a:solidFill>
                  <a:srgbClr val="CC0000"/>
                </a:solidFill>
              </a:rPr>
              <a:t>;			</a:t>
            </a:r>
          </a:p>
          <a:p>
            <a:pPr>
              <a:lnSpc>
                <a:spcPct val="105000"/>
              </a:lnSpc>
              <a:defRPr/>
            </a:pPr>
            <a:r>
              <a:rPr lang="en-US" altLang="zh-CN" sz="3600" dirty="0" smtClean="0">
                <a:solidFill>
                  <a:srgbClr val="CC0000"/>
                </a:solidFill>
              </a:rPr>
              <a:t>      </a:t>
            </a:r>
            <a:r>
              <a:rPr lang="en-US" altLang="zh-CN" sz="3600" b="1" dirty="0" smtClean="0">
                <a:solidFill>
                  <a:srgbClr val="CC0000"/>
                </a:solidFill>
              </a:rPr>
              <a:t>double </a:t>
            </a:r>
            <a:r>
              <a:rPr lang="en-US" altLang="zh-CN" sz="3600" dirty="0" err="1" smtClean="0">
                <a:solidFill>
                  <a:srgbClr val="CC0000"/>
                </a:solidFill>
              </a:rPr>
              <a:t>runTime</a:t>
            </a:r>
            <a:r>
              <a:rPr lang="en-US" altLang="zh-CN" sz="3600" dirty="0" smtClean="0">
                <a:solidFill>
                  <a:srgbClr val="CC0000"/>
                </a:solidFill>
              </a:rPr>
              <a:t> = stop </a:t>
            </a:r>
            <a:r>
              <a:rPr lang="en-US" altLang="zh-CN" sz="3600" dirty="0" smtClean="0">
                <a:solidFill>
                  <a:srgbClr val="CC0000"/>
                </a:solidFill>
                <a:latin typeface="楷体_GB2312" pitchFamily="49" charset="-122"/>
                <a:ea typeface="楷体_GB2312" pitchFamily="49" charset="-122"/>
              </a:rPr>
              <a:t>- </a:t>
            </a:r>
            <a:r>
              <a:rPr lang="en-US" altLang="zh-CN" sz="3600" dirty="0" smtClean="0">
                <a:solidFill>
                  <a:srgbClr val="CC0000"/>
                </a:solidFill>
              </a:rPr>
              <a:t>start</a:t>
            </a:r>
            <a:r>
              <a:rPr lang="en-US" altLang="zh-CN" sz="3600" b="1" dirty="0" smtClean="0">
                <a:solidFill>
                  <a:srgbClr val="CC0000"/>
                </a:solidFill>
              </a:rPr>
              <a:t>;</a:t>
            </a:r>
          </a:p>
          <a:p>
            <a:pPr>
              <a:lnSpc>
                <a:spcPct val="105000"/>
              </a:lnSpc>
              <a:defRPr/>
            </a:pPr>
            <a:r>
              <a:rPr lang="en-US" altLang="zh-CN" sz="3600" dirty="0" smtClean="0">
                <a:solidFill>
                  <a:srgbClr val="CC0000"/>
                </a:solidFill>
              </a:rPr>
              <a:t>      </a:t>
            </a:r>
            <a:r>
              <a:rPr lang="en-US" altLang="zh-CN" sz="3600" b="1" dirty="0" err="1" smtClean="0">
                <a:solidFill>
                  <a:srgbClr val="CC0000"/>
                </a:solidFill>
              </a:rPr>
              <a:t>cout</a:t>
            </a:r>
            <a:r>
              <a:rPr lang="en-US" altLang="zh-CN" sz="3600" dirty="0" smtClean="0">
                <a:solidFill>
                  <a:srgbClr val="CC0000"/>
                </a:solidFill>
              </a:rPr>
              <a:t> &lt;&lt; " " &lt;&lt; n &lt;&lt; " " &lt;&lt;</a:t>
            </a:r>
          </a:p>
          <a:p>
            <a:pPr>
              <a:lnSpc>
                <a:spcPct val="105000"/>
              </a:lnSpc>
              <a:defRPr/>
            </a:pPr>
            <a:r>
              <a:rPr lang="en-US" altLang="zh-CN" sz="3600" dirty="0" smtClean="0">
                <a:solidFill>
                  <a:srgbClr val="CC0000"/>
                </a:solidFill>
              </a:rPr>
              <a:t> 		 </a:t>
            </a:r>
            <a:r>
              <a:rPr lang="en-US" altLang="zh-CN" sz="3600" dirty="0" err="1" smtClean="0">
                <a:solidFill>
                  <a:srgbClr val="CC0000"/>
                </a:solidFill>
              </a:rPr>
              <a:t>runTime</a:t>
            </a:r>
            <a:r>
              <a:rPr lang="en-US" altLang="zh-CN" sz="3600" dirty="0" smtClean="0">
                <a:solidFill>
                  <a:srgbClr val="CC0000"/>
                </a:solidFill>
              </a:rPr>
              <a:t> &lt;&lt; </a:t>
            </a:r>
            <a:r>
              <a:rPr lang="en-US" altLang="zh-CN" sz="3600" b="1" dirty="0" err="1" smtClean="0">
                <a:solidFill>
                  <a:srgbClr val="CC0000"/>
                </a:solidFill>
              </a:rPr>
              <a:t>endl</a:t>
            </a:r>
            <a:r>
              <a:rPr lang="en-US" altLang="zh-CN" sz="3600" b="1" dirty="0" smtClean="0">
                <a:solidFill>
                  <a:srgbClr val="CC0000"/>
                </a:solidFill>
              </a:rPr>
              <a:t>;</a:t>
            </a:r>
          </a:p>
        </p:txBody>
      </p:sp>
      <p:sp>
        <p:nvSpPr>
          <p:cNvPr id="52227" name="AutoShape 3">
            <a:hlinkClick r:id="rId2" action="ppaction://hlinksldjump" highlightClick="1"/>
          </p:cNvPr>
          <p:cNvSpPr>
            <a:spLocks noChangeArrowheads="1"/>
          </p:cNvSpPr>
          <p:nvPr/>
        </p:nvSpPr>
        <p:spPr bwMode="auto">
          <a:xfrm>
            <a:off x="8153400" y="6096000"/>
            <a:ext cx="5857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charset="0"/>
                <a:ea typeface="宋体" charset="-122"/>
              </a:defRPr>
            </a:lvl1pPr>
            <a:lvl2pPr marL="742950" indent="-285750">
              <a:spcBef>
                <a:spcPct val="20000"/>
              </a:spcBef>
              <a:buChar char="–"/>
              <a:defRPr kumimoji="1" sz="2800">
                <a:solidFill>
                  <a:schemeClr val="tx1"/>
                </a:solidFill>
                <a:latin typeface="Times New Roman" charset="0"/>
                <a:ea typeface="宋体" charset="-122"/>
              </a:defRPr>
            </a:lvl2pPr>
            <a:lvl3pPr marL="1143000" indent="-228600">
              <a:spcBef>
                <a:spcPct val="20000"/>
              </a:spcBef>
              <a:buChar char="•"/>
              <a:defRPr kumimoji="1" sz="2400">
                <a:solidFill>
                  <a:schemeClr val="tx1"/>
                </a:solidFill>
                <a:latin typeface="Times New Roman" charset="0"/>
                <a:ea typeface="宋体" charset="-122"/>
              </a:defRPr>
            </a:lvl3pPr>
            <a:lvl4pPr marL="1600200" indent="-228600">
              <a:spcBef>
                <a:spcPct val="20000"/>
              </a:spcBef>
              <a:buChar char="–"/>
              <a:defRPr kumimoji="1" sz="2000">
                <a:solidFill>
                  <a:schemeClr val="tx1"/>
                </a:solidFill>
                <a:latin typeface="Times New Roman" charset="0"/>
                <a:ea typeface="宋体" charset="-122"/>
              </a:defRPr>
            </a:lvl4pPr>
            <a:lvl5pPr marL="2057400" indent="-228600">
              <a:spcBef>
                <a:spcPct val="20000"/>
              </a:spcBef>
              <a:buChar char="»"/>
              <a:defRPr kumimoji="1" sz="2000">
                <a:solidFill>
                  <a:schemeClr val="tx1"/>
                </a:solidFill>
                <a:latin typeface="Times New Roman"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charset="0"/>
                <a:ea typeface="宋体" charset="-122"/>
              </a:defRPr>
            </a:lvl9pPr>
          </a:lstStyle>
          <a:p>
            <a:pPr>
              <a:spcBef>
                <a:spcPct val="0"/>
              </a:spcBef>
              <a:buFontTx/>
              <a:buNone/>
            </a:pPr>
            <a:endParaRPr lang="zh-CN" altLang="en-US" sz="2400">
              <a:solidFill>
                <a:srgbClr val="FF6600"/>
              </a:solidFill>
            </a:endParaRPr>
          </a:p>
        </p:txBody>
      </p:sp>
    </p:spTree>
    <p:extLst>
      <p:ext uri="{BB962C8B-B14F-4D97-AF65-F5344CB8AC3E}">
        <p14:creationId xmlns:p14="http://schemas.microsoft.com/office/powerpoint/2010/main" val="4287884206"/>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fill="hold" nodeType="clickEffect">
                                  <p:stCondLst>
                                    <p:cond delay="0"/>
                                  </p:stCondLst>
                                  <p:childTnLst>
                                    <p:animClr clrSpc="hsl" dir="cw">
                                      <p:cBhvr override="childStyle">
                                        <p:cTn id="6" dur="500" fill="hold"/>
                                        <p:tgtEl>
                                          <p:spTgt spid="206850">
                                            <p:txEl>
                                              <p:pRg st="3" end="3"/>
                                            </p:txEl>
                                          </p:spTgt>
                                        </p:tgtEl>
                                        <p:attrNameLst>
                                          <p:attrName>style.color</p:attrName>
                                        </p:attrNameLst>
                                      </p:cBhvr>
                                      <p:by>
                                        <p:hsl h="-7200000" s="0" l="0"/>
                                      </p:by>
                                    </p:animClr>
                                    <p:animClr clrSpc="hsl" dir="cw">
                                      <p:cBhvr>
                                        <p:cTn id="7" dur="500" fill="hold"/>
                                        <p:tgtEl>
                                          <p:spTgt spid="206850">
                                            <p:txEl>
                                              <p:pRg st="3" end="3"/>
                                            </p:txEl>
                                          </p:spTgt>
                                        </p:tgtEl>
                                        <p:attrNameLst>
                                          <p:attrName>fillcolor</p:attrName>
                                        </p:attrNameLst>
                                      </p:cBhvr>
                                      <p:by>
                                        <p:hsl h="-7200000" s="0" l="0"/>
                                      </p:by>
                                    </p:animClr>
                                    <p:animClr clrSpc="hsl" dir="cw">
                                      <p:cBhvr>
                                        <p:cTn id="8" dur="500" fill="hold"/>
                                        <p:tgtEl>
                                          <p:spTgt spid="206850">
                                            <p:txEl>
                                              <p:pRg st="3" end="3"/>
                                            </p:txEl>
                                          </p:spTgt>
                                        </p:tgtEl>
                                        <p:attrNameLst>
                                          <p:attrName>stroke.color</p:attrName>
                                        </p:attrNameLst>
                                      </p:cBhvr>
                                      <p:by>
                                        <p:hsl h="-7200000" s="0" l="0"/>
                                      </p:by>
                                    </p:animClr>
                                    <p:set>
                                      <p:cBhvr>
                                        <p:cTn id="9" dur="500" fill="hold"/>
                                        <p:tgtEl>
                                          <p:spTgt spid="206850">
                                            <p:txEl>
                                              <p:pRg st="3" end="3"/>
                                            </p:txEl>
                                          </p:spTgt>
                                        </p:tgtEl>
                                        <p:attrNameLst>
                                          <p:attrName>fill.type</p:attrName>
                                        </p:attrNameLst>
                                      </p:cBhvr>
                                      <p:to>
                                        <p:strVal val="solid"/>
                                      </p:to>
                                    </p:set>
                                  </p:childTnLst>
                                </p:cTn>
                              </p:par>
                              <p:par>
                                <p:cTn id="10" presetID="22" presetClass="emph" presetSubtype="0" fill="hold" nodeType="withEffect">
                                  <p:stCondLst>
                                    <p:cond delay="0"/>
                                  </p:stCondLst>
                                  <p:childTnLst>
                                    <p:animClr clrSpc="hsl" dir="cw">
                                      <p:cBhvr override="childStyle">
                                        <p:cTn id="11" dur="500" fill="hold"/>
                                        <p:tgtEl>
                                          <p:spTgt spid="206850">
                                            <p:txEl>
                                              <p:pRg st="5" end="5"/>
                                            </p:txEl>
                                          </p:spTgt>
                                        </p:tgtEl>
                                        <p:attrNameLst>
                                          <p:attrName>style.color</p:attrName>
                                        </p:attrNameLst>
                                      </p:cBhvr>
                                      <p:by>
                                        <p:hsl h="-7200000" s="0" l="0"/>
                                      </p:by>
                                    </p:animClr>
                                    <p:animClr clrSpc="hsl" dir="cw">
                                      <p:cBhvr>
                                        <p:cTn id="12" dur="500" fill="hold"/>
                                        <p:tgtEl>
                                          <p:spTgt spid="206850">
                                            <p:txEl>
                                              <p:pRg st="5" end="5"/>
                                            </p:txEl>
                                          </p:spTgt>
                                        </p:tgtEl>
                                        <p:attrNameLst>
                                          <p:attrName>fillcolor</p:attrName>
                                        </p:attrNameLst>
                                      </p:cBhvr>
                                      <p:by>
                                        <p:hsl h="-7200000" s="0" l="0"/>
                                      </p:by>
                                    </p:animClr>
                                    <p:animClr clrSpc="hsl" dir="cw">
                                      <p:cBhvr>
                                        <p:cTn id="13" dur="500" fill="hold"/>
                                        <p:tgtEl>
                                          <p:spTgt spid="206850">
                                            <p:txEl>
                                              <p:pRg st="5" end="5"/>
                                            </p:txEl>
                                          </p:spTgt>
                                        </p:tgtEl>
                                        <p:attrNameLst>
                                          <p:attrName>stroke.color</p:attrName>
                                        </p:attrNameLst>
                                      </p:cBhvr>
                                      <p:by>
                                        <p:hsl h="-7200000" s="0" l="0"/>
                                      </p:by>
                                    </p:animClr>
                                    <p:set>
                                      <p:cBhvr>
                                        <p:cTn id="14" dur="500" fill="hold"/>
                                        <p:tgtEl>
                                          <p:spTgt spid="206850">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EF09E66E-CB46-43C0-8FD3-37B23991E988}" type="slidenum">
              <a:rPr lang="en-US" altLang="zh-CN" sz="1400" smtClean="0"/>
              <a:pPr algn="ctr" eaLnBrk="1" hangingPunct="1"/>
              <a:t>70</a:t>
            </a:fld>
            <a:endParaRPr lang="en-US" altLang="zh-CN" sz="1400" smtClean="0"/>
          </a:p>
        </p:txBody>
      </p:sp>
      <p:sp>
        <p:nvSpPr>
          <p:cNvPr id="48131" name="Rectangle 2"/>
          <p:cNvSpPr>
            <a:spLocks noGrp="1" noChangeArrowheads="1"/>
          </p:cNvSpPr>
          <p:nvPr>
            <p:ph type="title"/>
          </p:nvPr>
        </p:nvSpPr>
        <p:spPr>
          <a:xfrm>
            <a:off x="457200" y="457200"/>
            <a:ext cx="8229600" cy="874713"/>
          </a:xfrm>
        </p:spPr>
        <p:txBody>
          <a:bodyPr/>
          <a:lstStyle/>
          <a:p>
            <a:pPr eaLnBrk="1" hangingPunct="1"/>
            <a:r>
              <a:rPr lang="zh-CN" altLang="en-US" sz="3600" b="1" smtClean="0">
                <a:ea typeface="华文新魏" pitchFamily="2" charset="-122"/>
              </a:rPr>
              <a:t>单链表的删除算法</a:t>
            </a:r>
          </a:p>
        </p:txBody>
      </p:sp>
      <p:sp>
        <p:nvSpPr>
          <p:cNvPr id="48132" name="Rectangle 3"/>
          <p:cNvSpPr>
            <a:spLocks noGrp="1" noChangeArrowheads="1"/>
          </p:cNvSpPr>
          <p:nvPr>
            <p:ph type="body" idx="1"/>
          </p:nvPr>
        </p:nvSpPr>
        <p:spPr>
          <a:xfrm>
            <a:off x="660400" y="1284288"/>
            <a:ext cx="8229600" cy="4962525"/>
          </a:xfrm>
        </p:spPr>
        <p:txBody>
          <a:bodyPr/>
          <a:lstStyle/>
          <a:p>
            <a:pPr eaLnBrk="1" hangingPunct="1">
              <a:spcBef>
                <a:spcPct val="0"/>
              </a:spcBef>
              <a:buFont typeface="Wingdings" pitchFamily="2" charset="2"/>
              <a:buNone/>
            </a:pPr>
            <a:r>
              <a:rPr lang="en-US" altLang="zh-CN" sz="2800" b="1" smtClean="0">
                <a:ea typeface="隶书" pitchFamily="49" charset="-122"/>
              </a:rPr>
              <a:t>bool</a:t>
            </a:r>
            <a:r>
              <a:rPr lang="en-US" altLang="zh-CN" sz="2800" smtClean="0">
                <a:ea typeface="隶书" pitchFamily="49" charset="-122"/>
              </a:rPr>
              <a:t> List</a:t>
            </a:r>
            <a:r>
              <a:rPr lang="en-US" altLang="zh-CN" sz="2800" b="1" smtClean="0">
                <a:ea typeface="隶书" pitchFamily="49" charset="-122"/>
              </a:rPr>
              <a:t>::</a:t>
            </a:r>
            <a:r>
              <a:rPr lang="en-US" altLang="zh-CN" sz="2800" smtClean="0">
                <a:ea typeface="隶书" pitchFamily="49" charset="-122"/>
              </a:rPr>
              <a:t>Remove (</a:t>
            </a:r>
            <a:r>
              <a:rPr lang="en-US" altLang="zh-CN" sz="2800" b="1" smtClean="0">
                <a:ea typeface="隶书" pitchFamily="49" charset="-122"/>
              </a:rPr>
              <a:t>int</a:t>
            </a:r>
            <a:r>
              <a:rPr lang="en-US" altLang="zh-CN" sz="2800" smtClean="0">
                <a:ea typeface="隶书" pitchFamily="49" charset="-122"/>
              </a:rPr>
              <a:t> i</a:t>
            </a:r>
            <a:r>
              <a:rPr lang="en-US" altLang="zh-CN" sz="2800" b="1" smtClean="0">
                <a:ea typeface="隶书" pitchFamily="49" charset="-122"/>
              </a:rPr>
              <a:t>, int&amp;</a:t>
            </a:r>
            <a:r>
              <a:rPr lang="en-US" altLang="zh-CN" sz="2800" smtClean="0">
                <a:ea typeface="隶书" pitchFamily="49" charset="-122"/>
              </a:rPr>
              <a:t> x)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将链表中的第 </a:t>
            </a:r>
            <a:r>
              <a:rPr lang="en-US" altLang="zh-CN" sz="2800" smtClean="0">
                <a:solidFill>
                  <a:schemeClr val="tx2"/>
                </a:solidFill>
                <a:ea typeface="隶书" pitchFamily="49" charset="-122"/>
              </a:rPr>
              <a:t>i </a:t>
            </a:r>
            <a:r>
              <a:rPr lang="zh-CN" altLang="en-US" sz="2800" smtClean="0">
                <a:solidFill>
                  <a:schemeClr val="tx2"/>
                </a:solidFill>
                <a:ea typeface="隶书" pitchFamily="49" charset="-122"/>
              </a:rPr>
              <a:t>个元素删去</a:t>
            </a:r>
            <a:r>
              <a:rPr lang="en-US" altLang="zh-CN" sz="2800" smtClean="0">
                <a:solidFill>
                  <a:schemeClr val="tx2"/>
                </a:solidFill>
                <a:ea typeface="隶书" pitchFamily="49" charset="-122"/>
              </a:rPr>
              <a:t>, i </a:t>
            </a:r>
            <a:r>
              <a:rPr lang="zh-CN" altLang="en-US" sz="2800" smtClean="0">
                <a:solidFill>
                  <a:schemeClr val="tx2"/>
                </a:solidFill>
                <a:ea typeface="隶书" pitchFamily="49" charset="-122"/>
              </a:rPr>
              <a:t>从</a:t>
            </a:r>
            <a:r>
              <a:rPr lang="en-US" altLang="zh-CN" sz="2800" smtClean="0">
                <a:solidFill>
                  <a:schemeClr val="tx2"/>
                </a:solidFill>
                <a:ea typeface="隶书" pitchFamily="49" charset="-122"/>
              </a:rPr>
              <a:t>1</a:t>
            </a:r>
            <a:r>
              <a:rPr lang="zh-CN" altLang="en-US" sz="2800" smtClean="0">
                <a:solidFill>
                  <a:schemeClr val="tx2"/>
                </a:solidFill>
                <a:ea typeface="隶书" pitchFamily="49" charset="-122"/>
              </a:rPr>
              <a:t>开始。</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LinkNode *del</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暂存删除结点指针</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(i &lt;= 1)  { del = first</a:t>
            </a:r>
            <a:r>
              <a:rPr lang="en-US" altLang="zh-CN" sz="2800" b="1" smtClean="0">
                <a:ea typeface="隶书" pitchFamily="49" charset="-122"/>
              </a:rPr>
              <a:t>;</a:t>
            </a:r>
            <a:r>
              <a:rPr lang="en-US" altLang="zh-CN" sz="2800" smtClean="0">
                <a:ea typeface="隶书" pitchFamily="49" charset="-122"/>
              </a:rPr>
              <a:t>  first = first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else { </a:t>
            </a:r>
          </a:p>
          <a:p>
            <a:pPr eaLnBrk="1" hangingPunct="1">
              <a:spcBef>
                <a:spcPct val="0"/>
              </a:spcBef>
              <a:buFont typeface="Wingdings" pitchFamily="2" charset="2"/>
              <a:buNone/>
            </a:pPr>
            <a:r>
              <a:rPr lang="en-US" altLang="zh-CN" sz="2800" smtClean="0">
                <a:ea typeface="隶书" pitchFamily="49" charset="-122"/>
              </a:rPr>
              <a:t>        LinkNode *current = first</a:t>
            </a:r>
            <a:r>
              <a:rPr lang="en-US" altLang="zh-CN" sz="2800" b="1" smtClean="0">
                <a:ea typeface="隶书" pitchFamily="49" charset="-122"/>
              </a:rPr>
              <a:t>;</a:t>
            </a:r>
            <a:r>
              <a:rPr lang="en-US" altLang="zh-CN" sz="2800" smtClean="0">
                <a:ea typeface="隶书" pitchFamily="49" charset="-122"/>
              </a:rPr>
              <a:t>  k = 1</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找</a:t>
            </a:r>
            <a:r>
              <a:rPr lang="en-US" altLang="zh-CN" sz="2800" smtClean="0">
                <a:solidFill>
                  <a:schemeClr val="tx2"/>
                </a:solidFill>
                <a:ea typeface="隶书" pitchFamily="49" charset="-122"/>
              </a:rPr>
              <a:t>i</a:t>
            </a:r>
            <a:r>
              <a:rPr lang="en-US" altLang="zh-CN" sz="2800" smtClean="0">
                <a:solidFill>
                  <a:schemeClr val="tx2"/>
                </a:solidFill>
                <a:latin typeface="Courier New" pitchFamily="49" charset="0"/>
                <a:ea typeface="隶书" pitchFamily="49" charset="-122"/>
              </a:rPr>
              <a:t>-</a:t>
            </a:r>
            <a:r>
              <a:rPr lang="en-US" altLang="zh-CN" sz="2800" smtClean="0">
                <a:solidFill>
                  <a:schemeClr val="tx2"/>
                </a:solidFill>
                <a:ea typeface="隶书" pitchFamily="49" charset="-122"/>
              </a:rPr>
              <a:t>1</a:t>
            </a:r>
            <a:r>
              <a:rPr lang="zh-CN" altLang="en-US" sz="2800" smtClean="0">
                <a:solidFill>
                  <a:schemeClr val="tx2"/>
                </a:solidFill>
                <a:ea typeface="隶书" pitchFamily="49" charset="-122"/>
              </a:rPr>
              <a:t>号结点</a:t>
            </a:r>
            <a:endParaRPr lang="zh-CN" altLang="en-US" sz="2800" b="1" smtClean="0">
              <a:solidFill>
                <a:schemeClr val="tx2"/>
              </a:solidFill>
              <a:ea typeface="隶书" pitchFamily="49" charset="-122"/>
            </a:endParaRP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while </a:t>
            </a:r>
            <a:r>
              <a:rPr lang="en-US" altLang="zh-CN" sz="2800" smtClean="0">
                <a:ea typeface="隶书" pitchFamily="49" charset="-122"/>
              </a:rPr>
              <a:t>(k &lt; i</a:t>
            </a:r>
            <a:r>
              <a:rPr lang="en-US" altLang="zh-CN" sz="2800" smtClean="0">
                <a:latin typeface="Courier New" pitchFamily="49" charset="0"/>
                <a:ea typeface="隶书" pitchFamily="49" charset="-122"/>
              </a:rPr>
              <a:t>-</a:t>
            </a:r>
            <a:r>
              <a:rPr lang="en-US" altLang="zh-CN" sz="2800" smtClean="0">
                <a:ea typeface="隶书" pitchFamily="49" charset="-122"/>
              </a:rPr>
              <a:t>1 </a:t>
            </a:r>
            <a:r>
              <a:rPr lang="en-US" altLang="zh-CN" sz="2800" b="1" smtClean="0">
                <a:ea typeface="隶书" pitchFamily="49" charset="-122"/>
              </a:rPr>
              <a:t>&amp;&amp;</a:t>
            </a:r>
            <a:r>
              <a:rPr lang="en-US" altLang="zh-CN" sz="2800" smtClean="0">
                <a:ea typeface="隶书" pitchFamily="49" charset="-122"/>
              </a:rPr>
              <a:t> current != NULL)	</a:t>
            </a:r>
          </a:p>
          <a:p>
            <a:pPr eaLnBrk="1" hangingPunct="1">
              <a:spcBef>
                <a:spcPct val="0"/>
              </a:spcBef>
              <a:buFont typeface="Wingdings" pitchFamily="2" charset="2"/>
              <a:buNone/>
            </a:pPr>
            <a:r>
              <a:rPr lang="en-US" altLang="zh-CN" sz="2800" smtClean="0">
                <a:ea typeface="隶书" pitchFamily="49" charset="-122"/>
              </a:rPr>
              <a:t>  		  { current = 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r>
              <a:rPr lang="en-US" altLang="zh-CN" sz="2800" smtClean="0">
                <a:ea typeface="隶书" pitchFamily="49" charset="-122"/>
              </a:rPr>
              <a:t>  k++</a:t>
            </a:r>
            <a:r>
              <a:rPr lang="en-US" altLang="zh-CN" sz="2800" b="1"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(current == NULL || 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 == NULL) </a:t>
            </a:r>
            <a:r>
              <a:rPr lang="en-US" altLang="zh-CN" sz="2800" b="1" smtClean="0">
                <a:ea typeface="隶书" pitchFamily="49" charset="-122"/>
              </a:rPr>
              <a:t>{</a:t>
            </a:r>
            <a:r>
              <a:rPr lang="en-US" altLang="zh-CN" sz="2800" smtClean="0">
                <a:ea typeface="隶书" pitchFamily="49" charset="-122"/>
              </a:rPr>
              <a:t> 	</a:t>
            </a:r>
            <a:r>
              <a:rPr lang="en-US" altLang="zh-CN" sz="2800" b="1" smtClean="0">
                <a:ea typeface="隶书" pitchFamily="49" charset="-122"/>
              </a:rPr>
              <a:t>  cout </a:t>
            </a:r>
            <a:r>
              <a:rPr lang="en-US" altLang="zh-CN" sz="2800" smtClean="0">
                <a:ea typeface="隶书" pitchFamily="49" charset="-122"/>
              </a:rPr>
              <a:t>&lt;&lt; “</a:t>
            </a:r>
            <a:r>
              <a:rPr lang="zh-CN" altLang="en-US" sz="2800" smtClean="0">
                <a:ea typeface="隶书" pitchFamily="49" charset="-122"/>
              </a:rPr>
              <a:t>无效的删除位置</a:t>
            </a:r>
            <a:r>
              <a:rPr lang="en-US" altLang="zh-CN" sz="2800" smtClean="0">
                <a:ea typeface="隶书" pitchFamily="49" charset="-122"/>
              </a:rPr>
              <a:t>!\n”;  </a:t>
            </a:r>
            <a:r>
              <a:rPr lang="en-US" altLang="zh-CN" sz="2800" b="1" smtClean="0">
                <a:ea typeface="隶书" pitchFamily="49" charset="-122"/>
              </a:rPr>
              <a:t>return</a:t>
            </a:r>
            <a:r>
              <a:rPr lang="en-US" altLang="zh-CN" sz="2800" smtClean="0">
                <a:ea typeface="隶书" pitchFamily="49" charset="-122"/>
              </a:rPr>
              <a:t> false</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		</a:t>
            </a:r>
          </a:p>
        </p:txBody>
      </p:sp>
    </p:spTree>
  </p:cSld>
  <p:clrMapOvr>
    <a:masterClrMapping/>
  </p:clrMapOvr>
  <p:transition>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6760F741-38F3-460A-951E-1B66EBBCC0AE}" type="slidenum">
              <a:rPr lang="en-US" altLang="zh-CN" sz="1400" smtClean="0"/>
              <a:pPr algn="ctr" eaLnBrk="1" hangingPunct="1"/>
              <a:t>71</a:t>
            </a:fld>
            <a:endParaRPr lang="en-US" altLang="zh-CN" sz="1400" smtClean="0"/>
          </a:p>
        </p:txBody>
      </p:sp>
      <p:sp>
        <p:nvSpPr>
          <p:cNvPr id="49155" name="Rectangle 3"/>
          <p:cNvSpPr>
            <a:spLocks noGrp="1" noChangeArrowheads="1"/>
          </p:cNvSpPr>
          <p:nvPr>
            <p:ph type="body" idx="1"/>
          </p:nvPr>
        </p:nvSpPr>
        <p:spPr>
          <a:xfrm>
            <a:off x="660400" y="776288"/>
            <a:ext cx="8001000" cy="5540375"/>
          </a:xfrm>
        </p:spPr>
        <p:txBody>
          <a:bodyPr/>
          <a:lstStyle/>
          <a:p>
            <a:pPr eaLnBrk="1" hangingPunct="1">
              <a:spcBef>
                <a:spcPct val="0"/>
              </a:spcBef>
              <a:buFont typeface="Wingdings" pitchFamily="2" charset="2"/>
              <a:buNone/>
            </a:pPr>
            <a:r>
              <a:rPr lang="en-US" altLang="zh-CN" sz="2800" smtClean="0">
                <a:ea typeface="隶书" pitchFamily="49" charset="-122"/>
              </a:rPr>
              <a:t>		 del = 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删中间</a:t>
            </a:r>
            <a:r>
              <a:rPr lang="en-US" altLang="zh-CN" sz="2800" smtClean="0">
                <a:solidFill>
                  <a:schemeClr val="tx2"/>
                </a:solidFill>
                <a:ea typeface="隶书" pitchFamily="49" charset="-122"/>
              </a:rPr>
              <a:t>/</a:t>
            </a:r>
            <a:r>
              <a:rPr lang="zh-CN" altLang="en-US" sz="2800" smtClean="0">
                <a:solidFill>
                  <a:schemeClr val="tx2"/>
                </a:solidFill>
                <a:ea typeface="隶书" pitchFamily="49" charset="-122"/>
              </a:rPr>
              <a:t>尾结点</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 = del</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x = del</a:t>
            </a:r>
            <a:r>
              <a:rPr lang="en-US" altLang="zh-CN" sz="2800" smtClean="0">
                <a:latin typeface="楷体_GB2312" pitchFamily="49" charset="-122"/>
                <a:ea typeface="楷体_GB2312" pitchFamily="49" charset="-122"/>
              </a:rPr>
              <a:t>-&gt;</a:t>
            </a:r>
            <a:r>
              <a:rPr lang="en-US" altLang="zh-CN" sz="2800" smtClean="0">
                <a:ea typeface="隶书" pitchFamily="49" charset="-122"/>
              </a:rPr>
              <a:t>data</a:t>
            </a:r>
            <a:r>
              <a:rPr lang="en-US" altLang="zh-CN" sz="2800" b="1" smtClean="0">
                <a:ea typeface="隶书" pitchFamily="49" charset="-122"/>
              </a:rPr>
              <a:t>;  delete</a:t>
            </a:r>
            <a:r>
              <a:rPr lang="en-US" altLang="zh-CN" sz="2800" smtClean="0">
                <a:ea typeface="隶书" pitchFamily="49" charset="-122"/>
              </a:rPr>
              <a:t> del</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取出被删结点数据</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return</a:t>
            </a:r>
            <a:r>
              <a:rPr lang="en-US" altLang="zh-CN" sz="2800" smtClean="0">
                <a:ea typeface="隶书" pitchFamily="49" charset="-122"/>
              </a:rPr>
              <a:t> true</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a:t>
            </a:r>
          </a:p>
          <a:p>
            <a:pPr eaLnBrk="1" hangingPunct="1">
              <a:spcBef>
                <a:spcPct val="0"/>
              </a:spcBef>
              <a:buFont typeface="Wingdings" pitchFamily="2" charset="2"/>
              <a:buNone/>
            </a:pPr>
            <a:endParaRPr lang="en-US" altLang="zh-CN" sz="1400" b="1" smtClean="0">
              <a:ea typeface="隶书" pitchFamily="49" charset="-122"/>
            </a:endParaRPr>
          </a:p>
          <a:p>
            <a:pPr eaLnBrk="1" hangingPunct="1">
              <a:spcBef>
                <a:spcPct val="0"/>
              </a:spcBef>
              <a:buClr>
                <a:srgbClr val="800080"/>
              </a:buClr>
              <a:buSzPct val="50000"/>
            </a:pPr>
            <a:r>
              <a:rPr lang="zh-CN" altLang="en-US" sz="3000" b="1" smtClean="0">
                <a:ea typeface="仿宋_GB2312" pitchFamily="49" charset="-122"/>
              </a:rPr>
              <a:t>实现单链表的插入和删除算法，不需要移动元素，只需修改结点指针，比顺序表方便。</a:t>
            </a:r>
          </a:p>
          <a:p>
            <a:pPr eaLnBrk="1" hangingPunct="1">
              <a:spcBef>
                <a:spcPct val="0"/>
              </a:spcBef>
              <a:buClr>
                <a:srgbClr val="800080"/>
              </a:buClr>
              <a:buSzPct val="50000"/>
            </a:pPr>
            <a:r>
              <a:rPr lang="zh-CN" altLang="en-US" sz="3000" b="1" smtClean="0">
                <a:ea typeface="仿宋_GB2312" pitchFamily="49" charset="-122"/>
              </a:rPr>
              <a:t>情况复杂，要专门讨论空表和在表头插入的特殊情形。</a:t>
            </a:r>
          </a:p>
          <a:p>
            <a:pPr eaLnBrk="1" hangingPunct="1">
              <a:spcBef>
                <a:spcPct val="0"/>
              </a:spcBef>
              <a:buClr>
                <a:srgbClr val="800080"/>
              </a:buClr>
              <a:buSzPct val="50000"/>
            </a:pPr>
            <a:r>
              <a:rPr lang="zh-CN" altLang="en-US" sz="3000" b="1" smtClean="0">
                <a:ea typeface="仿宋_GB2312" pitchFamily="49" charset="-122"/>
              </a:rPr>
              <a:t>寻找插入或删除位置只能沿着链顺序检测。</a:t>
            </a:r>
          </a:p>
        </p:txBody>
      </p:sp>
    </p:spTree>
  </p:cSld>
  <p:clrMapOvr>
    <a:masterClrMapping/>
  </p:clrMapOvr>
  <p:transition>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73A156FA-EA18-4CA6-B087-94BA2884A162}" type="slidenum">
              <a:rPr lang="en-US" altLang="zh-CN" sz="1400" smtClean="0"/>
              <a:pPr algn="ctr" eaLnBrk="1" hangingPunct="1"/>
              <a:t>72</a:t>
            </a:fld>
            <a:endParaRPr lang="en-US" altLang="zh-CN" sz="1400" smtClean="0"/>
          </a:p>
        </p:txBody>
      </p:sp>
      <p:sp>
        <p:nvSpPr>
          <p:cNvPr id="50179" name="Rectangle 2"/>
          <p:cNvSpPr>
            <a:spLocks noGrp="1" noChangeArrowheads="1"/>
          </p:cNvSpPr>
          <p:nvPr>
            <p:ph type="title"/>
          </p:nvPr>
        </p:nvSpPr>
        <p:spPr>
          <a:xfrm>
            <a:off x="2044700" y="596900"/>
            <a:ext cx="4953000" cy="762000"/>
          </a:xfrm>
        </p:spPr>
        <p:txBody>
          <a:bodyPr/>
          <a:lstStyle/>
          <a:p>
            <a:pPr eaLnBrk="1" hangingPunct="1"/>
            <a:r>
              <a:rPr lang="zh-CN" altLang="en-US" sz="3600" b="1" smtClean="0">
                <a:solidFill>
                  <a:srgbClr val="CC0000"/>
                </a:solidFill>
                <a:ea typeface="华文新魏" pitchFamily="2" charset="-122"/>
              </a:rPr>
              <a:t>带表头结点的单链表</a:t>
            </a:r>
            <a:endParaRPr lang="zh-CN" altLang="en-US" sz="3600" smtClean="0">
              <a:ea typeface="华文新魏" pitchFamily="2" charset="-122"/>
            </a:endParaRPr>
          </a:p>
        </p:txBody>
      </p:sp>
      <p:sp>
        <p:nvSpPr>
          <p:cNvPr id="50180" name="Rectangle 3"/>
          <p:cNvSpPr>
            <a:spLocks noGrp="1" noChangeArrowheads="1"/>
          </p:cNvSpPr>
          <p:nvPr>
            <p:ph type="body" idx="1"/>
          </p:nvPr>
        </p:nvSpPr>
        <p:spPr>
          <a:xfrm>
            <a:off x="749300" y="1384300"/>
            <a:ext cx="7843838" cy="3048000"/>
          </a:xfrm>
        </p:spPr>
        <p:txBody>
          <a:bodyPr/>
          <a:lstStyle/>
          <a:p>
            <a:pPr eaLnBrk="1" hangingPunct="1">
              <a:buClr>
                <a:srgbClr val="800080"/>
              </a:buClr>
              <a:buSzPct val="55000"/>
            </a:pPr>
            <a:r>
              <a:rPr lang="zh-CN" altLang="en-US" sz="3000" b="1" smtClean="0">
                <a:solidFill>
                  <a:srgbClr val="000099"/>
                </a:solidFill>
                <a:ea typeface="仿宋_GB2312" pitchFamily="49" charset="-122"/>
              </a:rPr>
              <a:t>表头结点位于表的最前端，本身不带数据，仅标志表头。</a:t>
            </a:r>
          </a:p>
          <a:p>
            <a:pPr eaLnBrk="1" hangingPunct="1">
              <a:buClr>
                <a:srgbClr val="800080"/>
              </a:buClr>
              <a:buSzPct val="55000"/>
            </a:pPr>
            <a:r>
              <a:rPr lang="zh-CN" altLang="en-US" sz="3000" b="1" smtClean="0">
                <a:solidFill>
                  <a:srgbClr val="000099"/>
                </a:solidFill>
                <a:ea typeface="仿宋_GB2312" pitchFamily="49" charset="-122"/>
              </a:rPr>
              <a:t>设置表头结点的目的是</a:t>
            </a:r>
            <a:r>
              <a:rPr lang="zh-CN" altLang="en-US" sz="3000" b="1" smtClean="0">
                <a:solidFill>
                  <a:schemeClr val="tx2"/>
                </a:solidFill>
                <a:ea typeface="仿宋_GB2312" pitchFamily="49" charset="-122"/>
              </a:rPr>
              <a:t>统一空表与非空表的操作</a:t>
            </a:r>
            <a:r>
              <a:rPr lang="zh-CN" altLang="en-US" sz="3000" b="1" smtClean="0">
                <a:solidFill>
                  <a:srgbClr val="000099"/>
                </a:solidFill>
                <a:ea typeface="仿宋_GB2312" pitchFamily="49" charset="-122"/>
              </a:rPr>
              <a:t>，</a:t>
            </a:r>
            <a:r>
              <a:rPr lang="zh-CN" altLang="en-US" sz="3000" b="1" smtClean="0">
                <a:solidFill>
                  <a:schemeClr val="tx2"/>
                </a:solidFill>
                <a:ea typeface="仿宋_GB2312" pitchFamily="49" charset="-122"/>
              </a:rPr>
              <a:t>简化链表操作的实现</a:t>
            </a:r>
            <a:r>
              <a:rPr lang="zh-CN" altLang="en-US" sz="3000" b="1" smtClean="0">
                <a:solidFill>
                  <a:srgbClr val="000099"/>
                </a:solidFill>
                <a:ea typeface="仿宋_GB2312" pitchFamily="49" charset="-122"/>
              </a:rPr>
              <a:t>。</a:t>
            </a:r>
            <a:endParaRPr lang="zh-CN" altLang="en-US" sz="3000" smtClean="0">
              <a:solidFill>
                <a:srgbClr val="000099"/>
              </a:solidFill>
              <a:ea typeface="仿宋_GB2312" pitchFamily="49" charset="-122"/>
            </a:endParaRPr>
          </a:p>
        </p:txBody>
      </p:sp>
      <p:sp>
        <p:nvSpPr>
          <p:cNvPr id="239620" name="Text Box 4"/>
          <p:cNvSpPr txBox="1">
            <a:spLocks noChangeArrowheads="1"/>
          </p:cNvSpPr>
          <p:nvPr/>
        </p:nvSpPr>
        <p:spPr bwMode="auto">
          <a:xfrm>
            <a:off x="1704975" y="4403725"/>
            <a:ext cx="6575425"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defRPr/>
            </a:pPr>
            <a:r>
              <a:rPr lang="zh-CN" altLang="en-US" sz="3200" smtClean="0">
                <a:effectLst>
                  <a:outerShdw blurRad="38100" dist="38100" dir="2700000" algn="tl">
                    <a:srgbClr val="C0C0C0"/>
                  </a:outerShdw>
                </a:effectLst>
                <a:latin typeface="仿宋_GB2312" pitchFamily="49" charset="-122"/>
                <a:ea typeface="仿宋_GB2312" pitchFamily="49" charset="-122"/>
              </a:rPr>
              <a:t>非空表	                空表</a:t>
            </a:r>
            <a:endParaRPr lang="zh-CN" altLang="en-US" sz="3000" smtClean="0">
              <a:latin typeface="Times New Roman" charset="0"/>
            </a:endParaRPr>
          </a:p>
        </p:txBody>
      </p:sp>
      <p:grpSp>
        <p:nvGrpSpPr>
          <p:cNvPr id="50182" name="Group 5"/>
          <p:cNvGrpSpPr>
            <a:grpSpLocks/>
          </p:cNvGrpSpPr>
          <p:nvPr/>
        </p:nvGrpSpPr>
        <p:grpSpPr bwMode="auto">
          <a:xfrm>
            <a:off x="762000" y="3581400"/>
            <a:ext cx="7391400" cy="609600"/>
            <a:chOff x="480" y="2832"/>
            <a:chExt cx="4656" cy="384"/>
          </a:xfrm>
        </p:grpSpPr>
        <p:sp>
          <p:nvSpPr>
            <p:cNvPr id="50183" name="Rectangle 6"/>
            <p:cNvSpPr>
              <a:spLocks noChangeArrowheads="1"/>
            </p:cNvSpPr>
            <p:nvPr/>
          </p:nvSpPr>
          <p:spPr bwMode="auto">
            <a:xfrm>
              <a:off x="4704" y="2880"/>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0184" name="Rectangle 7"/>
            <p:cNvSpPr>
              <a:spLocks noChangeArrowheads="1"/>
            </p:cNvSpPr>
            <p:nvPr/>
          </p:nvSpPr>
          <p:spPr bwMode="auto">
            <a:xfrm>
              <a:off x="3168" y="2880"/>
              <a:ext cx="336"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0185" name="Rectangle 8"/>
            <p:cNvSpPr>
              <a:spLocks noChangeArrowheads="1"/>
            </p:cNvSpPr>
            <p:nvPr/>
          </p:nvSpPr>
          <p:spPr bwMode="auto">
            <a:xfrm>
              <a:off x="1968" y="2880"/>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0186" name="Rectangle 9"/>
            <p:cNvSpPr>
              <a:spLocks noChangeArrowheads="1"/>
            </p:cNvSpPr>
            <p:nvPr/>
          </p:nvSpPr>
          <p:spPr bwMode="auto">
            <a:xfrm>
              <a:off x="1200" y="2880"/>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0187" name="Rectangle 10"/>
            <p:cNvSpPr>
              <a:spLocks noChangeArrowheads="1"/>
            </p:cNvSpPr>
            <p:nvPr/>
          </p:nvSpPr>
          <p:spPr bwMode="auto">
            <a:xfrm>
              <a:off x="2208"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0188" name="Line 11"/>
            <p:cNvSpPr>
              <a:spLocks noChangeShapeType="1"/>
            </p:cNvSpPr>
            <p:nvPr/>
          </p:nvSpPr>
          <p:spPr bwMode="auto">
            <a:xfrm>
              <a:off x="2352" y="3024"/>
              <a:ext cx="2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9" name="Line 12"/>
            <p:cNvSpPr>
              <a:spLocks noChangeShapeType="1"/>
            </p:cNvSpPr>
            <p:nvPr/>
          </p:nvSpPr>
          <p:spPr bwMode="auto">
            <a:xfrm>
              <a:off x="2640" y="3024"/>
              <a:ext cx="288"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0" name="Line 13"/>
            <p:cNvSpPr>
              <a:spLocks noChangeShapeType="1"/>
            </p:cNvSpPr>
            <p:nvPr/>
          </p:nvSpPr>
          <p:spPr bwMode="auto">
            <a:xfrm>
              <a:off x="2928" y="3024"/>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1" name="Rectangle 14"/>
            <p:cNvSpPr>
              <a:spLocks noChangeArrowheads="1"/>
            </p:cNvSpPr>
            <p:nvPr/>
          </p:nvSpPr>
          <p:spPr bwMode="auto">
            <a:xfrm>
              <a:off x="3504"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accent2"/>
                  </a:solidFill>
                </a:rPr>
                <a:t>0</a:t>
              </a:r>
              <a:endParaRPr lang="en-US" altLang="zh-CN" sz="3200"/>
            </a:p>
          </p:txBody>
        </p:sp>
        <p:sp>
          <p:nvSpPr>
            <p:cNvPr id="50192" name="Text Box 15"/>
            <p:cNvSpPr txBox="1">
              <a:spLocks noChangeArrowheads="1"/>
            </p:cNvSpPr>
            <p:nvPr/>
          </p:nvSpPr>
          <p:spPr bwMode="auto">
            <a:xfrm>
              <a:off x="3120" y="2832"/>
              <a:ext cx="528" cy="32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i="1">
                  <a:solidFill>
                    <a:schemeClr val="accent2"/>
                  </a:solidFill>
                </a:rPr>
                <a:t>a</a:t>
              </a:r>
              <a:r>
                <a:rPr lang="en-US" altLang="zh-CN" sz="2800" i="1" baseline="-25000">
                  <a:solidFill>
                    <a:schemeClr val="accent2"/>
                  </a:solidFill>
                </a:rPr>
                <a:t>n-</a:t>
              </a:r>
              <a:r>
                <a:rPr lang="en-US" altLang="zh-CN" sz="2800" baseline="-25000">
                  <a:solidFill>
                    <a:schemeClr val="accent2"/>
                  </a:solidFill>
                </a:rPr>
                <a:t>1</a:t>
              </a:r>
              <a:endParaRPr lang="en-US" altLang="zh-CN" sz="3200">
                <a:solidFill>
                  <a:schemeClr val="accent2"/>
                </a:solidFill>
              </a:endParaRPr>
            </a:p>
          </p:txBody>
        </p:sp>
        <p:sp>
          <p:nvSpPr>
            <p:cNvPr id="50193" name="Text Box 16"/>
            <p:cNvSpPr txBox="1">
              <a:spLocks noChangeArrowheads="1"/>
            </p:cNvSpPr>
            <p:nvPr/>
          </p:nvSpPr>
          <p:spPr bwMode="auto">
            <a:xfrm>
              <a:off x="1952" y="2832"/>
              <a:ext cx="352" cy="32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2"/>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i="1">
                  <a:solidFill>
                    <a:schemeClr val="accent2"/>
                  </a:solidFill>
                </a:rPr>
                <a:t>a</a:t>
              </a:r>
              <a:r>
                <a:rPr lang="en-US" altLang="zh-CN" sz="2800" baseline="-25000">
                  <a:solidFill>
                    <a:schemeClr val="accent2"/>
                  </a:solidFill>
                </a:rPr>
                <a:t>1</a:t>
              </a:r>
              <a:endParaRPr lang="en-US" altLang="zh-CN" sz="3200"/>
            </a:p>
          </p:txBody>
        </p:sp>
        <p:sp>
          <p:nvSpPr>
            <p:cNvPr id="50194" name="Rectangle 17"/>
            <p:cNvSpPr>
              <a:spLocks noChangeArrowheads="1"/>
            </p:cNvSpPr>
            <p:nvPr/>
          </p:nvSpPr>
          <p:spPr bwMode="auto">
            <a:xfrm>
              <a:off x="1440"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0195" name="Line 18"/>
            <p:cNvSpPr>
              <a:spLocks noChangeShapeType="1"/>
            </p:cNvSpPr>
            <p:nvPr/>
          </p:nvSpPr>
          <p:spPr bwMode="auto">
            <a:xfrm>
              <a:off x="1536" y="3024"/>
              <a:ext cx="432"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6" name="Line 19"/>
            <p:cNvSpPr>
              <a:spLocks noChangeShapeType="1"/>
            </p:cNvSpPr>
            <p:nvPr/>
          </p:nvSpPr>
          <p:spPr bwMode="auto">
            <a:xfrm>
              <a:off x="960" y="3024"/>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7" name="Text Box 20"/>
            <p:cNvSpPr txBox="1">
              <a:spLocks noChangeArrowheads="1"/>
            </p:cNvSpPr>
            <p:nvPr/>
          </p:nvSpPr>
          <p:spPr bwMode="auto">
            <a:xfrm>
              <a:off x="480" y="2841"/>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0198" name="Line 21"/>
            <p:cNvSpPr>
              <a:spLocks noChangeShapeType="1"/>
            </p:cNvSpPr>
            <p:nvPr/>
          </p:nvSpPr>
          <p:spPr bwMode="auto">
            <a:xfrm>
              <a:off x="4464" y="3024"/>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9" name="Text Box 22"/>
            <p:cNvSpPr txBox="1">
              <a:spLocks noChangeArrowheads="1"/>
            </p:cNvSpPr>
            <p:nvPr/>
          </p:nvSpPr>
          <p:spPr bwMode="auto">
            <a:xfrm>
              <a:off x="3975" y="2832"/>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0200" name="Rectangle 23"/>
            <p:cNvSpPr>
              <a:spLocks noChangeArrowheads="1"/>
            </p:cNvSpPr>
            <p:nvPr/>
          </p:nvSpPr>
          <p:spPr bwMode="auto">
            <a:xfrm>
              <a:off x="4944"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accent2"/>
                  </a:solidFill>
                </a:rPr>
                <a:t>0</a:t>
              </a:r>
              <a:endParaRPr lang="en-US" altLang="zh-CN" sz="3200"/>
            </a:p>
          </p:txBody>
        </p:sp>
      </p:grpSp>
    </p:spTree>
  </p:cSld>
  <p:clrMapOvr>
    <a:masterClrMapping/>
  </p:clrMapOvr>
  <p:transition>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E71C1AD2-05A7-4ACA-8505-D85FBAEF3AAF}" type="slidenum">
              <a:rPr lang="en-US" altLang="zh-CN" sz="1400" smtClean="0"/>
              <a:pPr algn="ctr" eaLnBrk="1" hangingPunct="1"/>
              <a:t>73</a:t>
            </a:fld>
            <a:endParaRPr lang="en-US" altLang="zh-CN" sz="1400" smtClean="0"/>
          </a:p>
        </p:txBody>
      </p:sp>
      <p:sp>
        <p:nvSpPr>
          <p:cNvPr id="240642" name="Text Box 2"/>
          <p:cNvSpPr txBox="1">
            <a:spLocks noChangeArrowheads="1"/>
          </p:cNvSpPr>
          <p:nvPr/>
        </p:nvSpPr>
        <p:spPr bwMode="auto">
          <a:xfrm>
            <a:off x="609600" y="568325"/>
            <a:ext cx="8001000"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lgn="ctr">
              <a:lnSpc>
                <a:spcPct val="105000"/>
              </a:lnSpc>
              <a:defRPr/>
            </a:pPr>
            <a:r>
              <a:rPr lang="zh-CN" altLang="en-US" sz="3200" smtClean="0">
                <a:solidFill>
                  <a:srgbClr val="CC0000"/>
                </a:solidFill>
                <a:effectLst>
                  <a:outerShdw blurRad="38100" dist="38100" dir="2700000" algn="tl">
                    <a:srgbClr val="C0C0C0"/>
                  </a:outerShdw>
                </a:effectLst>
                <a:latin typeface="仿宋_GB2312" pitchFamily="49" charset="-122"/>
                <a:ea typeface="仿宋_GB2312" pitchFamily="49" charset="-122"/>
              </a:rPr>
              <a:t>在带表头结点的单链表最前端插入新结点</a:t>
            </a:r>
            <a:endParaRPr lang="zh-CN" altLang="en-US" sz="3200" smtClean="0">
              <a:solidFill>
                <a:srgbClr val="CC0000"/>
              </a:solidFill>
              <a:latin typeface="Times New Roman" charset="0"/>
            </a:endParaRPr>
          </a:p>
        </p:txBody>
      </p:sp>
      <p:sp>
        <p:nvSpPr>
          <p:cNvPr id="51204" name="Text Box 3"/>
          <p:cNvSpPr txBox="1">
            <a:spLocks noChangeArrowheads="1"/>
          </p:cNvSpPr>
          <p:nvPr/>
        </p:nvSpPr>
        <p:spPr bwMode="auto">
          <a:xfrm>
            <a:off x="2044700" y="5118100"/>
            <a:ext cx="4903788" cy="112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i="1">
                <a:solidFill>
                  <a:schemeClr val="hlink"/>
                </a:solidFill>
              </a:rPr>
              <a:t>  </a:t>
            </a:r>
            <a:r>
              <a:rPr lang="en-US" altLang="zh-CN" sz="3000">
                <a:solidFill>
                  <a:schemeClr val="tx2"/>
                </a:solidFill>
              </a:rPr>
              <a:t>newnode</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link = p</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link; </a:t>
            </a:r>
          </a:p>
          <a:p>
            <a:pPr eaLnBrk="1" hangingPunct="1"/>
            <a:r>
              <a:rPr lang="en-US" altLang="zh-CN" sz="3000">
                <a:solidFill>
                  <a:schemeClr val="tx2"/>
                </a:solidFill>
              </a:rPr>
              <a:t>   p</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link = newnode;</a:t>
            </a:r>
          </a:p>
        </p:txBody>
      </p:sp>
      <p:grpSp>
        <p:nvGrpSpPr>
          <p:cNvPr id="51205" name="Group 4"/>
          <p:cNvGrpSpPr>
            <a:grpSpLocks/>
          </p:cNvGrpSpPr>
          <p:nvPr/>
        </p:nvGrpSpPr>
        <p:grpSpPr bwMode="auto">
          <a:xfrm>
            <a:off x="685800" y="1409700"/>
            <a:ext cx="7924800" cy="3657600"/>
            <a:chOff x="384" y="1003"/>
            <a:chExt cx="4992" cy="2304"/>
          </a:xfrm>
        </p:grpSpPr>
        <p:sp>
          <p:nvSpPr>
            <p:cNvPr id="51210" name="Rectangle 5"/>
            <p:cNvSpPr>
              <a:spLocks noChangeArrowheads="1"/>
            </p:cNvSpPr>
            <p:nvPr/>
          </p:nvSpPr>
          <p:spPr bwMode="auto">
            <a:xfrm>
              <a:off x="1872" y="1042"/>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11" name="Rectangle 6"/>
            <p:cNvSpPr>
              <a:spLocks noChangeArrowheads="1"/>
            </p:cNvSpPr>
            <p:nvPr/>
          </p:nvSpPr>
          <p:spPr bwMode="auto">
            <a:xfrm>
              <a:off x="1104" y="1042"/>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12" name="Rectangle 7"/>
            <p:cNvSpPr>
              <a:spLocks noChangeArrowheads="1"/>
            </p:cNvSpPr>
            <p:nvPr/>
          </p:nvSpPr>
          <p:spPr bwMode="auto">
            <a:xfrm>
              <a:off x="2112" y="1042"/>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13" name="Line 8"/>
            <p:cNvSpPr>
              <a:spLocks noChangeShapeType="1"/>
            </p:cNvSpPr>
            <p:nvPr/>
          </p:nvSpPr>
          <p:spPr bwMode="auto">
            <a:xfrm>
              <a:off x="2256" y="1186"/>
              <a:ext cx="288"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Line 9"/>
            <p:cNvSpPr>
              <a:spLocks noChangeShapeType="1"/>
            </p:cNvSpPr>
            <p:nvPr/>
          </p:nvSpPr>
          <p:spPr bwMode="auto">
            <a:xfrm>
              <a:off x="2544" y="1186"/>
              <a:ext cx="288"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Rectangle 10"/>
            <p:cNvSpPr>
              <a:spLocks noChangeArrowheads="1"/>
            </p:cNvSpPr>
            <p:nvPr/>
          </p:nvSpPr>
          <p:spPr bwMode="auto">
            <a:xfrm>
              <a:off x="1344" y="1042"/>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16" name="Line 11"/>
            <p:cNvSpPr>
              <a:spLocks noChangeShapeType="1"/>
            </p:cNvSpPr>
            <p:nvPr/>
          </p:nvSpPr>
          <p:spPr bwMode="auto">
            <a:xfrm>
              <a:off x="1440" y="1186"/>
              <a:ext cx="432"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Line 12"/>
            <p:cNvSpPr>
              <a:spLocks noChangeShapeType="1"/>
            </p:cNvSpPr>
            <p:nvPr/>
          </p:nvSpPr>
          <p:spPr bwMode="auto">
            <a:xfrm>
              <a:off x="864" y="1186"/>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Text Box 13"/>
            <p:cNvSpPr txBox="1">
              <a:spLocks noChangeArrowheads="1"/>
            </p:cNvSpPr>
            <p:nvPr/>
          </p:nvSpPr>
          <p:spPr bwMode="auto">
            <a:xfrm>
              <a:off x="384" y="1003"/>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1219" name="Rectangle 14"/>
            <p:cNvSpPr>
              <a:spLocks noChangeArrowheads="1"/>
            </p:cNvSpPr>
            <p:nvPr/>
          </p:nvSpPr>
          <p:spPr bwMode="auto">
            <a:xfrm>
              <a:off x="1776" y="1666"/>
              <a:ext cx="240"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20" name="Rectangle 15"/>
            <p:cNvSpPr>
              <a:spLocks noChangeArrowheads="1"/>
            </p:cNvSpPr>
            <p:nvPr/>
          </p:nvSpPr>
          <p:spPr bwMode="auto">
            <a:xfrm>
              <a:off x="2016" y="1666"/>
              <a:ext cx="192"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21" name="Line 16"/>
            <p:cNvSpPr>
              <a:spLocks noChangeShapeType="1"/>
            </p:cNvSpPr>
            <p:nvPr/>
          </p:nvSpPr>
          <p:spPr bwMode="auto">
            <a:xfrm flipV="1">
              <a:off x="1392" y="1810"/>
              <a:ext cx="384" cy="9"/>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2" name="Text Box 17"/>
            <p:cNvSpPr txBox="1">
              <a:spLocks noChangeArrowheads="1"/>
            </p:cNvSpPr>
            <p:nvPr/>
          </p:nvSpPr>
          <p:spPr bwMode="auto">
            <a:xfrm>
              <a:off x="432" y="1627"/>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newnode</a:t>
              </a:r>
              <a:endParaRPr lang="en-US" altLang="zh-CN" sz="3200">
                <a:solidFill>
                  <a:srgbClr val="009900"/>
                </a:solidFill>
              </a:endParaRPr>
            </a:p>
          </p:txBody>
        </p:sp>
        <p:sp>
          <p:nvSpPr>
            <p:cNvPr id="51223" name="Rectangle 18"/>
            <p:cNvSpPr>
              <a:spLocks noChangeArrowheads="1"/>
            </p:cNvSpPr>
            <p:nvPr/>
          </p:nvSpPr>
          <p:spPr bwMode="auto">
            <a:xfrm>
              <a:off x="4416" y="1042"/>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24" name="Rectangle 19"/>
            <p:cNvSpPr>
              <a:spLocks noChangeArrowheads="1"/>
            </p:cNvSpPr>
            <p:nvPr/>
          </p:nvSpPr>
          <p:spPr bwMode="auto">
            <a:xfrm>
              <a:off x="3648" y="1042"/>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25" name="Rectangle 20"/>
            <p:cNvSpPr>
              <a:spLocks noChangeArrowheads="1"/>
            </p:cNvSpPr>
            <p:nvPr/>
          </p:nvSpPr>
          <p:spPr bwMode="auto">
            <a:xfrm>
              <a:off x="4656" y="1042"/>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26" name="Line 21"/>
            <p:cNvSpPr>
              <a:spLocks noChangeShapeType="1"/>
            </p:cNvSpPr>
            <p:nvPr/>
          </p:nvSpPr>
          <p:spPr bwMode="auto">
            <a:xfrm>
              <a:off x="4800" y="1186"/>
              <a:ext cx="288"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7" name="Line 22"/>
            <p:cNvSpPr>
              <a:spLocks noChangeShapeType="1"/>
            </p:cNvSpPr>
            <p:nvPr/>
          </p:nvSpPr>
          <p:spPr bwMode="auto">
            <a:xfrm>
              <a:off x="5088" y="1186"/>
              <a:ext cx="288"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Rectangle 23"/>
            <p:cNvSpPr>
              <a:spLocks noChangeArrowheads="1"/>
            </p:cNvSpPr>
            <p:nvPr/>
          </p:nvSpPr>
          <p:spPr bwMode="auto">
            <a:xfrm>
              <a:off x="3888" y="1042"/>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29" name="Line 24"/>
            <p:cNvSpPr>
              <a:spLocks noChangeShapeType="1"/>
            </p:cNvSpPr>
            <p:nvPr/>
          </p:nvSpPr>
          <p:spPr bwMode="auto">
            <a:xfrm>
              <a:off x="3984" y="1186"/>
              <a:ext cx="336" cy="441"/>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Line 25"/>
            <p:cNvSpPr>
              <a:spLocks noChangeShapeType="1"/>
            </p:cNvSpPr>
            <p:nvPr/>
          </p:nvSpPr>
          <p:spPr bwMode="auto">
            <a:xfrm>
              <a:off x="3408" y="1186"/>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1" name="Text Box 26"/>
            <p:cNvSpPr txBox="1">
              <a:spLocks noChangeArrowheads="1"/>
            </p:cNvSpPr>
            <p:nvPr/>
          </p:nvSpPr>
          <p:spPr bwMode="auto">
            <a:xfrm>
              <a:off x="2928" y="1003"/>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1232" name="Rectangle 27"/>
            <p:cNvSpPr>
              <a:spLocks noChangeArrowheads="1"/>
            </p:cNvSpPr>
            <p:nvPr/>
          </p:nvSpPr>
          <p:spPr bwMode="auto">
            <a:xfrm>
              <a:off x="4320" y="1666"/>
              <a:ext cx="240"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33" name="Rectangle 28"/>
            <p:cNvSpPr>
              <a:spLocks noChangeArrowheads="1"/>
            </p:cNvSpPr>
            <p:nvPr/>
          </p:nvSpPr>
          <p:spPr bwMode="auto">
            <a:xfrm>
              <a:off x="4560" y="1666"/>
              <a:ext cx="192"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34" name="Line 29"/>
            <p:cNvSpPr>
              <a:spLocks noChangeShapeType="1"/>
            </p:cNvSpPr>
            <p:nvPr/>
          </p:nvSpPr>
          <p:spPr bwMode="auto">
            <a:xfrm flipV="1">
              <a:off x="3936" y="1810"/>
              <a:ext cx="384" cy="9"/>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5" name="Text Box 30"/>
            <p:cNvSpPr txBox="1">
              <a:spLocks noChangeArrowheads="1"/>
            </p:cNvSpPr>
            <p:nvPr/>
          </p:nvSpPr>
          <p:spPr bwMode="auto">
            <a:xfrm>
              <a:off x="2976" y="1627"/>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newnode</a:t>
              </a:r>
              <a:endParaRPr lang="en-US" altLang="zh-CN" sz="3200">
                <a:solidFill>
                  <a:srgbClr val="009900"/>
                </a:solidFill>
              </a:endParaRPr>
            </a:p>
          </p:txBody>
        </p:sp>
        <p:sp>
          <p:nvSpPr>
            <p:cNvPr id="51236" name="Line 31"/>
            <p:cNvSpPr>
              <a:spLocks noChangeShapeType="1"/>
            </p:cNvSpPr>
            <p:nvPr/>
          </p:nvSpPr>
          <p:spPr bwMode="auto">
            <a:xfrm flipH="1" flipV="1">
              <a:off x="4656" y="1435"/>
              <a:ext cx="0" cy="432"/>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Text Box 32"/>
            <p:cNvSpPr txBox="1">
              <a:spLocks noChangeArrowheads="1"/>
            </p:cNvSpPr>
            <p:nvPr/>
          </p:nvSpPr>
          <p:spPr bwMode="auto">
            <a:xfrm>
              <a:off x="2352" y="1293"/>
              <a:ext cx="5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000">
                  <a:ea typeface="隶书" pitchFamily="49" charset="-122"/>
                </a:rPr>
                <a:t>插入</a:t>
              </a:r>
              <a:endParaRPr lang="zh-CN" altLang="en-US" sz="3000"/>
            </a:p>
          </p:txBody>
        </p:sp>
        <p:sp>
          <p:nvSpPr>
            <p:cNvPr id="51238" name="Rectangle 33"/>
            <p:cNvSpPr>
              <a:spLocks noChangeArrowheads="1"/>
            </p:cNvSpPr>
            <p:nvPr/>
          </p:nvSpPr>
          <p:spPr bwMode="auto">
            <a:xfrm>
              <a:off x="1104" y="2347"/>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39" name="Line 34"/>
            <p:cNvSpPr>
              <a:spLocks noChangeShapeType="1"/>
            </p:cNvSpPr>
            <p:nvPr/>
          </p:nvSpPr>
          <p:spPr bwMode="auto">
            <a:xfrm>
              <a:off x="864" y="2491"/>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0" name="Text Box 35"/>
            <p:cNvSpPr txBox="1">
              <a:spLocks noChangeArrowheads="1"/>
            </p:cNvSpPr>
            <p:nvPr/>
          </p:nvSpPr>
          <p:spPr bwMode="auto">
            <a:xfrm>
              <a:off x="384" y="2308"/>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1241" name="Rectangle 36"/>
            <p:cNvSpPr>
              <a:spLocks noChangeArrowheads="1"/>
            </p:cNvSpPr>
            <p:nvPr/>
          </p:nvSpPr>
          <p:spPr bwMode="auto">
            <a:xfrm>
              <a:off x="1776" y="2971"/>
              <a:ext cx="240"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42" name="Line 37"/>
            <p:cNvSpPr>
              <a:spLocks noChangeShapeType="1"/>
            </p:cNvSpPr>
            <p:nvPr/>
          </p:nvSpPr>
          <p:spPr bwMode="auto">
            <a:xfrm flipV="1">
              <a:off x="1392" y="3115"/>
              <a:ext cx="384" cy="9"/>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3" name="Text Box 38"/>
            <p:cNvSpPr txBox="1">
              <a:spLocks noChangeArrowheads="1"/>
            </p:cNvSpPr>
            <p:nvPr/>
          </p:nvSpPr>
          <p:spPr bwMode="auto">
            <a:xfrm>
              <a:off x="432" y="2932"/>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newnode</a:t>
              </a:r>
              <a:endParaRPr lang="en-US" altLang="zh-CN" sz="3200">
                <a:solidFill>
                  <a:srgbClr val="009900"/>
                </a:solidFill>
              </a:endParaRPr>
            </a:p>
          </p:txBody>
        </p:sp>
        <p:sp>
          <p:nvSpPr>
            <p:cNvPr id="51244" name="Rectangle 39"/>
            <p:cNvSpPr>
              <a:spLocks noChangeArrowheads="1"/>
            </p:cNvSpPr>
            <p:nvPr/>
          </p:nvSpPr>
          <p:spPr bwMode="auto">
            <a:xfrm>
              <a:off x="1344" y="2347"/>
              <a:ext cx="192" cy="336"/>
            </a:xfrm>
            <a:prstGeom prst="rect">
              <a:avLst/>
            </a:prstGeom>
            <a:solidFill>
              <a:srgbClr val="FFFFCC"/>
            </a:solidFill>
            <a:ln w="19050">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accent2"/>
                  </a:solidFill>
                </a:rPr>
                <a:t>0</a:t>
              </a:r>
              <a:endParaRPr lang="en-US" altLang="zh-CN" sz="3200"/>
            </a:p>
          </p:txBody>
        </p:sp>
        <p:sp>
          <p:nvSpPr>
            <p:cNvPr id="51245" name="Rectangle 40"/>
            <p:cNvSpPr>
              <a:spLocks noChangeArrowheads="1"/>
            </p:cNvSpPr>
            <p:nvPr/>
          </p:nvSpPr>
          <p:spPr bwMode="auto">
            <a:xfrm>
              <a:off x="3648" y="2338"/>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46" name="Line 41"/>
            <p:cNvSpPr>
              <a:spLocks noChangeShapeType="1"/>
            </p:cNvSpPr>
            <p:nvPr/>
          </p:nvSpPr>
          <p:spPr bwMode="auto">
            <a:xfrm>
              <a:off x="3408" y="2482"/>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7" name="Text Box 42"/>
            <p:cNvSpPr txBox="1">
              <a:spLocks noChangeArrowheads="1"/>
            </p:cNvSpPr>
            <p:nvPr/>
          </p:nvSpPr>
          <p:spPr bwMode="auto">
            <a:xfrm>
              <a:off x="2928" y="2299"/>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1248" name="Rectangle 43"/>
            <p:cNvSpPr>
              <a:spLocks noChangeArrowheads="1"/>
            </p:cNvSpPr>
            <p:nvPr/>
          </p:nvSpPr>
          <p:spPr bwMode="auto">
            <a:xfrm>
              <a:off x="4320" y="2971"/>
              <a:ext cx="240"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49" name="Rectangle 44"/>
            <p:cNvSpPr>
              <a:spLocks noChangeArrowheads="1"/>
            </p:cNvSpPr>
            <p:nvPr/>
          </p:nvSpPr>
          <p:spPr bwMode="auto">
            <a:xfrm>
              <a:off x="2016" y="2971"/>
              <a:ext cx="192"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50" name="Line 45"/>
            <p:cNvSpPr>
              <a:spLocks noChangeShapeType="1"/>
            </p:cNvSpPr>
            <p:nvPr/>
          </p:nvSpPr>
          <p:spPr bwMode="auto">
            <a:xfrm flipV="1">
              <a:off x="3936" y="3106"/>
              <a:ext cx="384" cy="9"/>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1" name="Text Box 46"/>
            <p:cNvSpPr txBox="1">
              <a:spLocks noChangeArrowheads="1"/>
            </p:cNvSpPr>
            <p:nvPr/>
          </p:nvSpPr>
          <p:spPr bwMode="auto">
            <a:xfrm>
              <a:off x="2976" y="2923"/>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newnode</a:t>
              </a:r>
              <a:endParaRPr lang="en-US" altLang="zh-CN" sz="3200">
                <a:solidFill>
                  <a:srgbClr val="009900"/>
                </a:solidFill>
              </a:endParaRPr>
            </a:p>
          </p:txBody>
        </p:sp>
        <p:sp>
          <p:nvSpPr>
            <p:cNvPr id="51252" name="Rectangle 47"/>
            <p:cNvSpPr>
              <a:spLocks noChangeArrowheads="1"/>
            </p:cNvSpPr>
            <p:nvPr/>
          </p:nvSpPr>
          <p:spPr bwMode="auto">
            <a:xfrm>
              <a:off x="3888" y="2338"/>
              <a:ext cx="192" cy="336"/>
            </a:xfrm>
            <a:prstGeom prst="rect">
              <a:avLst/>
            </a:prstGeom>
            <a:solidFill>
              <a:srgbClr val="FFFFCC"/>
            </a:solidFill>
            <a:ln w="19050">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1253" name="Rectangle 48"/>
            <p:cNvSpPr>
              <a:spLocks noChangeArrowheads="1"/>
            </p:cNvSpPr>
            <p:nvPr/>
          </p:nvSpPr>
          <p:spPr bwMode="auto">
            <a:xfrm>
              <a:off x="4560" y="2971"/>
              <a:ext cx="192" cy="336"/>
            </a:xfrm>
            <a:prstGeom prst="rect">
              <a:avLst/>
            </a:prstGeom>
            <a:solidFill>
              <a:srgbClr val="FFFFCC"/>
            </a:solidFill>
            <a:ln w="19050">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accent2"/>
                  </a:solidFill>
                </a:rPr>
                <a:t>0</a:t>
              </a:r>
              <a:endParaRPr lang="en-US" altLang="zh-CN" sz="3200"/>
            </a:p>
          </p:txBody>
        </p:sp>
        <p:sp>
          <p:nvSpPr>
            <p:cNvPr id="51254" name="Line 49"/>
            <p:cNvSpPr>
              <a:spLocks noChangeShapeType="1"/>
            </p:cNvSpPr>
            <p:nvPr/>
          </p:nvSpPr>
          <p:spPr bwMode="auto">
            <a:xfrm>
              <a:off x="3984" y="2530"/>
              <a:ext cx="336" cy="441"/>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5" name="Text Box 50"/>
            <p:cNvSpPr txBox="1">
              <a:spLocks noChangeArrowheads="1"/>
            </p:cNvSpPr>
            <p:nvPr/>
          </p:nvSpPr>
          <p:spPr bwMode="auto">
            <a:xfrm>
              <a:off x="2352" y="2561"/>
              <a:ext cx="5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000">
                  <a:ea typeface="隶书" pitchFamily="49" charset="-122"/>
                </a:rPr>
                <a:t>插入</a:t>
              </a:r>
              <a:endParaRPr lang="zh-CN" altLang="en-US" sz="3000"/>
            </a:p>
          </p:txBody>
        </p:sp>
        <p:sp>
          <p:nvSpPr>
            <p:cNvPr id="51256" name="Line 51"/>
            <p:cNvSpPr>
              <a:spLocks noChangeShapeType="1"/>
            </p:cNvSpPr>
            <p:nvPr/>
          </p:nvSpPr>
          <p:spPr bwMode="auto">
            <a:xfrm>
              <a:off x="432" y="2203"/>
              <a:ext cx="4896" cy="0"/>
            </a:xfrm>
            <a:prstGeom prst="line">
              <a:avLst/>
            </a:prstGeom>
            <a:noFill/>
            <a:ln w="28575"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7" name="Line 52"/>
            <p:cNvSpPr>
              <a:spLocks noChangeShapeType="1"/>
            </p:cNvSpPr>
            <p:nvPr/>
          </p:nvSpPr>
          <p:spPr bwMode="auto">
            <a:xfrm flipV="1">
              <a:off x="768" y="1291"/>
              <a:ext cx="336" cy="144"/>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8" name="Text Box 53"/>
            <p:cNvSpPr txBox="1">
              <a:spLocks noChangeArrowheads="1"/>
            </p:cNvSpPr>
            <p:nvPr/>
          </p:nvSpPr>
          <p:spPr bwMode="auto">
            <a:xfrm>
              <a:off x="576" y="1252"/>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hlink"/>
                  </a:solidFill>
                </a:rPr>
                <a:t>p</a:t>
              </a:r>
              <a:endParaRPr lang="en-US" altLang="zh-CN"/>
            </a:p>
          </p:txBody>
        </p:sp>
        <p:sp>
          <p:nvSpPr>
            <p:cNvPr id="51259" name="Line 54"/>
            <p:cNvSpPr>
              <a:spLocks noChangeShapeType="1"/>
            </p:cNvSpPr>
            <p:nvPr/>
          </p:nvSpPr>
          <p:spPr bwMode="auto">
            <a:xfrm flipV="1">
              <a:off x="3312" y="1282"/>
              <a:ext cx="336" cy="144"/>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0" name="Text Box 55"/>
            <p:cNvSpPr txBox="1">
              <a:spLocks noChangeArrowheads="1"/>
            </p:cNvSpPr>
            <p:nvPr/>
          </p:nvSpPr>
          <p:spPr bwMode="auto">
            <a:xfrm>
              <a:off x="3120" y="1243"/>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hlink"/>
                  </a:solidFill>
                </a:rPr>
                <a:t>p</a:t>
              </a:r>
              <a:endParaRPr lang="en-US" altLang="zh-CN"/>
            </a:p>
          </p:txBody>
        </p:sp>
        <p:sp>
          <p:nvSpPr>
            <p:cNvPr id="51261" name="Line 56"/>
            <p:cNvSpPr>
              <a:spLocks noChangeShapeType="1"/>
            </p:cNvSpPr>
            <p:nvPr/>
          </p:nvSpPr>
          <p:spPr bwMode="auto">
            <a:xfrm flipV="1">
              <a:off x="768" y="2587"/>
              <a:ext cx="336" cy="144"/>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2" name="Text Box 57"/>
            <p:cNvSpPr txBox="1">
              <a:spLocks noChangeArrowheads="1"/>
            </p:cNvSpPr>
            <p:nvPr/>
          </p:nvSpPr>
          <p:spPr bwMode="auto">
            <a:xfrm>
              <a:off x="576" y="2548"/>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hlink"/>
                  </a:solidFill>
                </a:rPr>
                <a:t>p</a:t>
              </a:r>
              <a:endParaRPr lang="en-US" altLang="zh-CN"/>
            </a:p>
          </p:txBody>
        </p:sp>
        <p:sp>
          <p:nvSpPr>
            <p:cNvPr id="51263" name="Line 58"/>
            <p:cNvSpPr>
              <a:spLocks noChangeShapeType="1"/>
            </p:cNvSpPr>
            <p:nvPr/>
          </p:nvSpPr>
          <p:spPr bwMode="auto">
            <a:xfrm flipV="1">
              <a:off x="3312" y="2587"/>
              <a:ext cx="336" cy="144"/>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4" name="Text Box 59"/>
            <p:cNvSpPr txBox="1">
              <a:spLocks noChangeArrowheads="1"/>
            </p:cNvSpPr>
            <p:nvPr/>
          </p:nvSpPr>
          <p:spPr bwMode="auto">
            <a:xfrm>
              <a:off x="3120" y="2548"/>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a:solidFill>
                    <a:schemeClr val="hlink"/>
                  </a:solidFill>
                </a:rPr>
                <a:t>p</a:t>
              </a:r>
              <a:endParaRPr lang="en-US" altLang="zh-CN"/>
            </a:p>
          </p:txBody>
        </p:sp>
      </p:grpSp>
      <p:sp>
        <p:nvSpPr>
          <p:cNvPr id="240704" name="Freeform 64"/>
          <p:cNvSpPr>
            <a:spLocks/>
          </p:cNvSpPr>
          <p:nvPr/>
        </p:nvSpPr>
        <p:spPr bwMode="auto">
          <a:xfrm>
            <a:off x="6602413" y="5191125"/>
            <a:ext cx="806450" cy="349250"/>
          </a:xfrm>
          <a:custGeom>
            <a:avLst/>
            <a:gdLst>
              <a:gd name="T0" fmla="*/ 0 w 508"/>
              <a:gd name="T1" fmla="*/ 2147483647 h 220"/>
              <a:gd name="T2" fmla="*/ 2147483647 w 508"/>
              <a:gd name="T3" fmla="*/ 2147483647 h 220"/>
              <a:gd name="T4" fmla="*/ 2147483647 w 508"/>
              <a:gd name="T5" fmla="*/ 0 h 220"/>
              <a:gd name="T6" fmla="*/ 0 60000 65536"/>
              <a:gd name="T7" fmla="*/ 0 60000 65536"/>
              <a:gd name="T8" fmla="*/ 0 60000 65536"/>
            </a:gdLst>
            <a:ahLst/>
            <a:cxnLst>
              <a:cxn ang="T6">
                <a:pos x="T0" y="T1"/>
              </a:cxn>
              <a:cxn ang="T7">
                <a:pos x="T2" y="T3"/>
              </a:cxn>
              <a:cxn ang="T8">
                <a:pos x="T4" y="T5"/>
              </a:cxn>
            </a:cxnLst>
            <a:rect l="0" t="0" r="r" b="b"/>
            <a:pathLst>
              <a:path w="508" h="220">
                <a:moveTo>
                  <a:pt x="0" y="220"/>
                </a:moveTo>
                <a:cubicBezTo>
                  <a:pt x="80" y="217"/>
                  <a:pt x="161" y="215"/>
                  <a:pt x="246" y="178"/>
                </a:cubicBezTo>
                <a:cubicBezTo>
                  <a:pt x="331" y="141"/>
                  <a:pt x="464" y="30"/>
                  <a:pt x="508" y="0"/>
                </a:cubicBezTo>
              </a:path>
            </a:pathLst>
          </a:custGeom>
          <a:noFill/>
          <a:ln w="25400" cap="flat">
            <a:solidFill>
              <a:srgbClr val="80008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07" name="Freeform 67"/>
          <p:cNvSpPr>
            <a:spLocks/>
          </p:cNvSpPr>
          <p:nvPr/>
        </p:nvSpPr>
        <p:spPr bwMode="auto">
          <a:xfrm>
            <a:off x="5715000" y="4114800"/>
            <a:ext cx="2343150" cy="1841500"/>
          </a:xfrm>
          <a:custGeom>
            <a:avLst/>
            <a:gdLst>
              <a:gd name="T0" fmla="*/ 0 w 1476"/>
              <a:gd name="T1" fmla="*/ 2147483647 h 1160"/>
              <a:gd name="T2" fmla="*/ 2147483647 w 1476"/>
              <a:gd name="T3" fmla="*/ 2147483647 h 1160"/>
              <a:gd name="T4" fmla="*/ 2147483647 w 1476"/>
              <a:gd name="T5" fmla="*/ 2147483647 h 1160"/>
              <a:gd name="T6" fmla="*/ 2147483647 w 1476"/>
              <a:gd name="T7" fmla="*/ 2147483647 h 1160"/>
              <a:gd name="T8" fmla="*/ 2147483647 w 1476"/>
              <a:gd name="T9" fmla="*/ 2147483647 h 1160"/>
              <a:gd name="T10" fmla="*/ 2147483647 w 1476"/>
              <a:gd name="T11" fmla="*/ 2147483647 h 1160"/>
              <a:gd name="T12" fmla="*/ 2147483647 w 1476"/>
              <a:gd name="T13" fmla="*/ 0 h 1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76" h="1160">
                <a:moveTo>
                  <a:pt x="0" y="1160"/>
                </a:moveTo>
                <a:cubicBezTo>
                  <a:pt x="237" y="1160"/>
                  <a:pt x="475" y="1160"/>
                  <a:pt x="678" y="1118"/>
                </a:cubicBezTo>
                <a:cubicBezTo>
                  <a:pt x="881" y="1076"/>
                  <a:pt x="1092" y="1003"/>
                  <a:pt x="1220" y="906"/>
                </a:cubicBezTo>
                <a:cubicBezTo>
                  <a:pt x="1348" y="809"/>
                  <a:pt x="1420" y="651"/>
                  <a:pt x="1448" y="534"/>
                </a:cubicBezTo>
                <a:cubicBezTo>
                  <a:pt x="1476" y="417"/>
                  <a:pt x="1462" y="286"/>
                  <a:pt x="1389" y="203"/>
                </a:cubicBezTo>
                <a:cubicBezTo>
                  <a:pt x="1316" y="120"/>
                  <a:pt x="1138" y="68"/>
                  <a:pt x="1008" y="34"/>
                </a:cubicBezTo>
                <a:cubicBezTo>
                  <a:pt x="878" y="0"/>
                  <a:pt x="676" y="6"/>
                  <a:pt x="610" y="0"/>
                </a:cubicBezTo>
              </a:path>
            </a:pathLst>
          </a:custGeom>
          <a:noFill/>
          <a:ln w="25400" cap="flat">
            <a:solidFill>
              <a:srgbClr val="993366"/>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08" name="Freeform 68"/>
          <p:cNvSpPr>
            <a:spLocks/>
          </p:cNvSpPr>
          <p:nvPr/>
        </p:nvSpPr>
        <p:spPr bwMode="auto">
          <a:xfrm>
            <a:off x="6616700" y="2286000"/>
            <a:ext cx="1762125" cy="3335338"/>
          </a:xfrm>
          <a:custGeom>
            <a:avLst/>
            <a:gdLst>
              <a:gd name="T0" fmla="*/ 0 w 1110"/>
              <a:gd name="T1" fmla="*/ 2147483647 h 2101"/>
              <a:gd name="T2" fmla="*/ 2147483647 w 1110"/>
              <a:gd name="T3" fmla="*/ 2147483647 h 2101"/>
              <a:gd name="T4" fmla="*/ 2147483647 w 1110"/>
              <a:gd name="T5" fmla="*/ 2147483647 h 2101"/>
              <a:gd name="T6" fmla="*/ 2147483647 w 1110"/>
              <a:gd name="T7" fmla="*/ 2147483647 h 2101"/>
              <a:gd name="T8" fmla="*/ 2147483647 w 1110"/>
              <a:gd name="T9" fmla="*/ 2147483647 h 2101"/>
              <a:gd name="T10" fmla="*/ 2147483647 w 1110"/>
              <a:gd name="T11" fmla="*/ 2147483647 h 2101"/>
              <a:gd name="T12" fmla="*/ 2147483647 w 1110"/>
              <a:gd name="T13" fmla="*/ 2147483647 h 2101"/>
              <a:gd name="T14" fmla="*/ 2147483647 w 1110"/>
              <a:gd name="T15" fmla="*/ 0 h 21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0" h="2101">
                <a:moveTo>
                  <a:pt x="0" y="2101"/>
                </a:moveTo>
                <a:cubicBezTo>
                  <a:pt x="115" y="2099"/>
                  <a:pt x="230" y="2097"/>
                  <a:pt x="372" y="2067"/>
                </a:cubicBezTo>
                <a:cubicBezTo>
                  <a:pt x="514" y="2037"/>
                  <a:pt x="741" y="2006"/>
                  <a:pt x="855" y="1923"/>
                </a:cubicBezTo>
                <a:cubicBezTo>
                  <a:pt x="969" y="1840"/>
                  <a:pt x="1016" y="1715"/>
                  <a:pt x="1058" y="1567"/>
                </a:cubicBezTo>
                <a:cubicBezTo>
                  <a:pt x="1100" y="1419"/>
                  <a:pt x="1110" y="1212"/>
                  <a:pt x="1109" y="1033"/>
                </a:cubicBezTo>
                <a:cubicBezTo>
                  <a:pt x="1108" y="854"/>
                  <a:pt x="1099" y="642"/>
                  <a:pt x="1050" y="491"/>
                </a:cubicBezTo>
                <a:cubicBezTo>
                  <a:pt x="1001" y="340"/>
                  <a:pt x="892" y="209"/>
                  <a:pt x="813" y="127"/>
                </a:cubicBezTo>
                <a:cubicBezTo>
                  <a:pt x="734" y="45"/>
                  <a:pt x="616" y="21"/>
                  <a:pt x="576" y="0"/>
                </a:cubicBezTo>
              </a:path>
            </a:pathLst>
          </a:custGeom>
          <a:noFill/>
          <a:ln w="25400" cap="flat">
            <a:solidFill>
              <a:srgbClr val="FF6600"/>
            </a:solidFill>
            <a:prstDash val="dash"/>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10" name="Freeform 70"/>
          <p:cNvSpPr>
            <a:spLocks/>
          </p:cNvSpPr>
          <p:nvPr/>
        </p:nvSpPr>
        <p:spPr bwMode="auto">
          <a:xfrm>
            <a:off x="4403725" y="2205038"/>
            <a:ext cx="2292350" cy="3856037"/>
          </a:xfrm>
          <a:custGeom>
            <a:avLst/>
            <a:gdLst>
              <a:gd name="T0" fmla="*/ 2147483647 w 1444"/>
              <a:gd name="T1" fmla="*/ 2147483647 h 2429"/>
              <a:gd name="T2" fmla="*/ 2147483647 w 1444"/>
              <a:gd name="T3" fmla="*/ 2147483647 h 2429"/>
              <a:gd name="T4" fmla="*/ 2147483647 w 1444"/>
              <a:gd name="T5" fmla="*/ 2147483647 h 2429"/>
              <a:gd name="T6" fmla="*/ 2147483647 w 1444"/>
              <a:gd name="T7" fmla="*/ 2147483647 h 2429"/>
              <a:gd name="T8" fmla="*/ 2147483647 w 1444"/>
              <a:gd name="T9" fmla="*/ 2147483647 h 2429"/>
              <a:gd name="T10" fmla="*/ 2147483647 w 1444"/>
              <a:gd name="T11" fmla="*/ 2147483647 h 2429"/>
              <a:gd name="T12" fmla="*/ 2147483647 w 1444"/>
              <a:gd name="T13" fmla="*/ 2147483647 h 2429"/>
              <a:gd name="T14" fmla="*/ 2147483647 w 1444"/>
              <a:gd name="T15" fmla="*/ 2147483647 h 2429"/>
              <a:gd name="T16" fmla="*/ 2147483647 w 1444"/>
              <a:gd name="T17" fmla="*/ 2147483647 h 2429"/>
              <a:gd name="T18" fmla="*/ 2147483647 w 1444"/>
              <a:gd name="T19" fmla="*/ 2147483647 h 2429"/>
              <a:gd name="T20" fmla="*/ 2147483647 w 1444"/>
              <a:gd name="T21" fmla="*/ 2147483647 h 2429"/>
              <a:gd name="T22" fmla="*/ 2147483647 w 1444"/>
              <a:gd name="T23" fmla="*/ 2147483647 h 2429"/>
              <a:gd name="T24" fmla="*/ 2147483647 w 1444"/>
              <a:gd name="T25" fmla="*/ 2147483647 h 2429"/>
              <a:gd name="T26" fmla="*/ 2147483647 w 1444"/>
              <a:gd name="T27" fmla="*/ 0 h 24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44" h="2429">
                <a:moveTo>
                  <a:pt x="851" y="2406"/>
                </a:moveTo>
                <a:cubicBezTo>
                  <a:pt x="989" y="2417"/>
                  <a:pt x="1127" y="2429"/>
                  <a:pt x="1216" y="2397"/>
                </a:cubicBezTo>
                <a:cubicBezTo>
                  <a:pt x="1305" y="2365"/>
                  <a:pt x="1357" y="2291"/>
                  <a:pt x="1385" y="2211"/>
                </a:cubicBezTo>
                <a:cubicBezTo>
                  <a:pt x="1413" y="2131"/>
                  <a:pt x="1426" y="1990"/>
                  <a:pt x="1385" y="1915"/>
                </a:cubicBezTo>
                <a:cubicBezTo>
                  <a:pt x="1344" y="1840"/>
                  <a:pt x="1296" y="1789"/>
                  <a:pt x="1139" y="1762"/>
                </a:cubicBezTo>
                <a:cubicBezTo>
                  <a:pt x="982" y="1735"/>
                  <a:pt x="616" y="1764"/>
                  <a:pt x="445" y="1754"/>
                </a:cubicBezTo>
                <a:cubicBezTo>
                  <a:pt x="274" y="1744"/>
                  <a:pt x="183" y="1754"/>
                  <a:pt x="114" y="1703"/>
                </a:cubicBezTo>
                <a:cubicBezTo>
                  <a:pt x="45" y="1652"/>
                  <a:pt x="48" y="1576"/>
                  <a:pt x="30" y="1449"/>
                </a:cubicBezTo>
                <a:cubicBezTo>
                  <a:pt x="12" y="1322"/>
                  <a:pt x="0" y="1102"/>
                  <a:pt x="4" y="940"/>
                </a:cubicBezTo>
                <a:cubicBezTo>
                  <a:pt x="8" y="778"/>
                  <a:pt x="8" y="599"/>
                  <a:pt x="55" y="475"/>
                </a:cubicBezTo>
                <a:cubicBezTo>
                  <a:pt x="102" y="351"/>
                  <a:pt x="140" y="261"/>
                  <a:pt x="284" y="195"/>
                </a:cubicBezTo>
                <a:cubicBezTo>
                  <a:pt x="428" y="129"/>
                  <a:pt x="764" y="96"/>
                  <a:pt x="919" y="76"/>
                </a:cubicBezTo>
                <a:cubicBezTo>
                  <a:pt x="1074" y="56"/>
                  <a:pt x="1129" y="89"/>
                  <a:pt x="1216" y="76"/>
                </a:cubicBezTo>
                <a:cubicBezTo>
                  <a:pt x="1303" y="63"/>
                  <a:pt x="1406" y="13"/>
                  <a:pt x="1444" y="0"/>
                </a:cubicBezTo>
              </a:path>
            </a:pathLst>
          </a:custGeom>
          <a:noFill/>
          <a:ln w="25400" cap="flat">
            <a:solidFill>
              <a:srgbClr val="FF6600"/>
            </a:solidFill>
            <a:prstDash val="dash"/>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0708"/>
                                        </p:tgtEl>
                                        <p:attrNameLst>
                                          <p:attrName>style.visibility</p:attrName>
                                        </p:attrNameLst>
                                      </p:cBhvr>
                                      <p:to>
                                        <p:strVal val="visible"/>
                                      </p:to>
                                    </p:set>
                                    <p:animEffect transition="in" filter="wipe(down)">
                                      <p:cBhvr>
                                        <p:cTn id="7" dur="500"/>
                                        <p:tgtEl>
                                          <p:spTgt spid="240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0710"/>
                                        </p:tgtEl>
                                        <p:attrNameLst>
                                          <p:attrName>style.visibility</p:attrName>
                                        </p:attrNameLst>
                                      </p:cBhvr>
                                      <p:to>
                                        <p:strVal val="visible"/>
                                      </p:to>
                                    </p:set>
                                    <p:animEffect transition="in" filter="wipe(down)">
                                      <p:cBhvr>
                                        <p:cTn id="12" dur="500"/>
                                        <p:tgtEl>
                                          <p:spTgt spid="2407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grpId="1" nodeType="clickEffect">
                                  <p:stCondLst>
                                    <p:cond delay="0"/>
                                  </p:stCondLst>
                                  <p:childTnLst>
                                    <p:animEffect transition="out" filter="wipe(down)">
                                      <p:cBhvr>
                                        <p:cTn id="16" dur="500"/>
                                        <p:tgtEl>
                                          <p:spTgt spid="240708"/>
                                        </p:tgtEl>
                                      </p:cBhvr>
                                    </p:animEffect>
                                    <p:set>
                                      <p:cBhvr>
                                        <p:cTn id="17" dur="1" fill="hold">
                                          <p:stCondLst>
                                            <p:cond delay="499"/>
                                          </p:stCondLst>
                                        </p:cTn>
                                        <p:tgtEl>
                                          <p:spTgt spid="240708"/>
                                        </p:tgtEl>
                                        <p:attrNameLst>
                                          <p:attrName>style.visibility</p:attrName>
                                        </p:attrNameLst>
                                      </p:cBhvr>
                                      <p:to>
                                        <p:strVal val="hidden"/>
                                      </p:to>
                                    </p:set>
                                  </p:childTnLst>
                                </p:cTn>
                              </p:par>
                              <p:par>
                                <p:cTn id="18" presetID="22" presetClass="exit" presetSubtype="4" fill="hold" grpId="1" nodeType="withEffect">
                                  <p:stCondLst>
                                    <p:cond delay="0"/>
                                  </p:stCondLst>
                                  <p:childTnLst>
                                    <p:animEffect transition="out" filter="wipe(down)">
                                      <p:cBhvr>
                                        <p:cTn id="19" dur="500"/>
                                        <p:tgtEl>
                                          <p:spTgt spid="240710"/>
                                        </p:tgtEl>
                                      </p:cBhvr>
                                    </p:animEffect>
                                    <p:set>
                                      <p:cBhvr>
                                        <p:cTn id="20" dur="1" fill="hold">
                                          <p:stCondLst>
                                            <p:cond delay="499"/>
                                          </p:stCondLst>
                                        </p:cTn>
                                        <p:tgtEl>
                                          <p:spTgt spid="240710"/>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40704"/>
                                        </p:tgtEl>
                                        <p:attrNameLst>
                                          <p:attrName>style.visibility</p:attrName>
                                        </p:attrNameLst>
                                      </p:cBhvr>
                                      <p:to>
                                        <p:strVal val="visible"/>
                                      </p:to>
                                    </p:set>
                                    <p:animEffect transition="in" filter="wipe(down)">
                                      <p:cBhvr>
                                        <p:cTn id="25" dur="500"/>
                                        <p:tgtEl>
                                          <p:spTgt spid="2407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40707"/>
                                        </p:tgtEl>
                                        <p:attrNameLst>
                                          <p:attrName>style.visibility</p:attrName>
                                        </p:attrNameLst>
                                      </p:cBhvr>
                                      <p:to>
                                        <p:strVal val="visible"/>
                                      </p:to>
                                    </p:set>
                                    <p:animEffect transition="in" filter="wipe(down)">
                                      <p:cBhvr>
                                        <p:cTn id="30" dur="500"/>
                                        <p:tgtEl>
                                          <p:spTgt spid="2407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xit" presetSubtype="4" fill="hold" grpId="1" nodeType="clickEffect">
                                  <p:stCondLst>
                                    <p:cond delay="0"/>
                                  </p:stCondLst>
                                  <p:childTnLst>
                                    <p:animEffect transition="out" filter="wipe(down)">
                                      <p:cBhvr>
                                        <p:cTn id="34" dur="500"/>
                                        <p:tgtEl>
                                          <p:spTgt spid="240707"/>
                                        </p:tgtEl>
                                      </p:cBhvr>
                                    </p:animEffect>
                                    <p:set>
                                      <p:cBhvr>
                                        <p:cTn id="35" dur="1" fill="hold">
                                          <p:stCondLst>
                                            <p:cond delay="499"/>
                                          </p:stCondLst>
                                        </p:cTn>
                                        <p:tgtEl>
                                          <p:spTgt spid="240707"/>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240704"/>
                                        </p:tgtEl>
                                      </p:cBhvr>
                                    </p:animEffect>
                                    <p:set>
                                      <p:cBhvr>
                                        <p:cTn id="38" dur="1" fill="hold">
                                          <p:stCondLst>
                                            <p:cond delay="499"/>
                                          </p:stCondLst>
                                        </p:cTn>
                                        <p:tgtEl>
                                          <p:spTgt spid="2407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04" grpId="0" animBg="1"/>
      <p:bldP spid="240704" grpId="1" animBg="1"/>
      <p:bldP spid="240707" grpId="0" animBg="1"/>
      <p:bldP spid="240707" grpId="1" animBg="1"/>
      <p:bldP spid="240708" grpId="0" animBg="1"/>
      <p:bldP spid="240708" grpId="1" animBg="1"/>
      <p:bldP spid="240710" grpId="0" animBg="1"/>
      <p:bldP spid="240710"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83D88725-055F-4F6F-B173-48D38BEA5BD5}" type="slidenum">
              <a:rPr lang="en-US" altLang="zh-CN" sz="1400" smtClean="0"/>
              <a:pPr algn="ctr" eaLnBrk="1" hangingPunct="1"/>
              <a:t>74</a:t>
            </a:fld>
            <a:endParaRPr lang="en-US" altLang="zh-CN" sz="1400" smtClean="0"/>
          </a:p>
        </p:txBody>
      </p:sp>
      <p:sp>
        <p:nvSpPr>
          <p:cNvPr id="52227" name="Text Box 2"/>
          <p:cNvSpPr txBox="1">
            <a:spLocks noChangeArrowheads="1"/>
          </p:cNvSpPr>
          <p:nvPr/>
        </p:nvSpPr>
        <p:spPr bwMode="auto">
          <a:xfrm>
            <a:off x="4800600" y="3467100"/>
            <a:ext cx="3473450" cy="157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eaLnBrk="0" hangingPunct="0">
              <a:defRPr kumimoji="1" sz="2400">
                <a:solidFill>
                  <a:schemeClr val="tx1"/>
                </a:solidFill>
                <a:latin typeface="Times New Roman" charset="0"/>
                <a:ea typeface="宋体" charset="-122"/>
              </a:defRPr>
            </a:lvl1pPr>
            <a:lvl2pPr marL="742950" indent="-285750" defTabSz="1128713" eaLnBrk="0" hangingPunct="0">
              <a:defRPr kumimoji="1" sz="2400">
                <a:solidFill>
                  <a:schemeClr val="tx1"/>
                </a:solidFill>
                <a:latin typeface="Times New Roman" charset="0"/>
                <a:ea typeface="宋体" charset="-122"/>
              </a:defRPr>
            </a:lvl2pPr>
            <a:lvl3pPr marL="1143000" indent="-228600" defTabSz="1128713" eaLnBrk="0" hangingPunct="0">
              <a:defRPr kumimoji="1" sz="2400">
                <a:solidFill>
                  <a:schemeClr val="tx1"/>
                </a:solidFill>
                <a:latin typeface="Times New Roman" charset="0"/>
                <a:ea typeface="宋体" charset="-122"/>
              </a:defRPr>
            </a:lvl3pPr>
            <a:lvl4pPr marL="1600200" indent="-228600" defTabSz="1128713" eaLnBrk="0" hangingPunct="0">
              <a:defRPr kumimoji="1" sz="2400">
                <a:solidFill>
                  <a:schemeClr val="tx1"/>
                </a:solidFill>
                <a:latin typeface="Times New Roman" charset="0"/>
                <a:ea typeface="宋体" charset="-122"/>
              </a:defRPr>
            </a:lvl4pPr>
            <a:lvl5pPr marL="2057400" indent="-228600" defTabSz="1128713" eaLnBrk="0" hangingPunct="0">
              <a:defRPr kumimoji="1" sz="2400">
                <a:solidFill>
                  <a:schemeClr val="tx1"/>
                </a:solidFill>
                <a:latin typeface="Times New Roman" charset="0"/>
                <a:ea typeface="宋体" charset="-122"/>
              </a:defRPr>
            </a:lvl5pPr>
            <a:lvl6pPr marL="2514600" indent="-228600" defTabSz="1128713"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defTabSz="1128713"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defTabSz="1128713"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defTabSz="1128713"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i="1">
                <a:solidFill>
                  <a:schemeClr val="hlink"/>
                </a:solidFill>
              </a:rPr>
              <a:t>  </a:t>
            </a:r>
            <a:r>
              <a:rPr lang="en-US" altLang="zh-CN" sz="3000">
                <a:solidFill>
                  <a:schemeClr val="tx2"/>
                </a:solidFill>
              </a:rPr>
              <a:t>q = p</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link;</a:t>
            </a:r>
          </a:p>
          <a:p>
            <a:pPr eaLnBrk="1" hangingPunct="1"/>
            <a:r>
              <a:rPr lang="en-US" altLang="zh-CN" sz="3000">
                <a:solidFill>
                  <a:schemeClr val="tx2"/>
                </a:solidFill>
              </a:rPr>
              <a:t>   p</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link = q</a:t>
            </a:r>
            <a:r>
              <a:rPr lang="en-US" altLang="zh-CN" sz="3000">
                <a:solidFill>
                  <a:schemeClr val="tx2"/>
                </a:solidFill>
                <a:latin typeface="楷体_GB2312" pitchFamily="49" charset="-122"/>
                <a:ea typeface="楷体_GB2312" pitchFamily="49" charset="-122"/>
              </a:rPr>
              <a:t>-&gt;</a:t>
            </a:r>
            <a:r>
              <a:rPr lang="en-US" altLang="zh-CN" sz="3000">
                <a:solidFill>
                  <a:schemeClr val="tx2"/>
                </a:solidFill>
              </a:rPr>
              <a:t>link;</a:t>
            </a:r>
          </a:p>
          <a:p>
            <a:pPr eaLnBrk="1" hangingPunct="1"/>
            <a:r>
              <a:rPr lang="en-US" altLang="zh-CN" sz="3000">
                <a:solidFill>
                  <a:schemeClr val="tx2"/>
                </a:solidFill>
              </a:rPr>
              <a:t>   delete q; </a:t>
            </a:r>
          </a:p>
        </p:txBody>
      </p:sp>
      <p:sp>
        <p:nvSpPr>
          <p:cNvPr id="241667" name="Text Box 3"/>
          <p:cNvSpPr txBox="1">
            <a:spLocks noChangeArrowheads="1"/>
          </p:cNvSpPr>
          <p:nvPr/>
        </p:nvSpPr>
        <p:spPr bwMode="auto">
          <a:xfrm>
            <a:off x="355600" y="525463"/>
            <a:ext cx="8686800" cy="60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lvl1pPr defTabSz="1128713">
              <a:defRPr>
                <a:solidFill>
                  <a:schemeClr val="tx1"/>
                </a:solidFill>
                <a:latin typeface="Arial" charset="0"/>
                <a:ea typeface="宋体" charset="-122"/>
              </a:defRPr>
            </a:lvl1pPr>
            <a:lvl2pPr marL="565150" defTabSz="1128713">
              <a:defRPr>
                <a:solidFill>
                  <a:schemeClr val="tx1"/>
                </a:solidFill>
                <a:latin typeface="Arial" charset="0"/>
                <a:ea typeface="宋体" charset="-122"/>
              </a:defRPr>
            </a:lvl2pPr>
            <a:lvl3pPr marL="1128713" defTabSz="1128713">
              <a:defRPr>
                <a:solidFill>
                  <a:schemeClr val="tx1"/>
                </a:solidFill>
                <a:latin typeface="Arial" charset="0"/>
                <a:ea typeface="宋体" charset="-122"/>
              </a:defRPr>
            </a:lvl3pPr>
            <a:lvl4pPr marL="1693863" defTabSz="1128713">
              <a:defRPr>
                <a:solidFill>
                  <a:schemeClr val="tx1"/>
                </a:solidFill>
                <a:latin typeface="Arial" charset="0"/>
                <a:ea typeface="宋体" charset="-122"/>
              </a:defRPr>
            </a:lvl4pPr>
            <a:lvl5pPr marL="2259013" defTabSz="1128713">
              <a:defRPr>
                <a:solidFill>
                  <a:schemeClr val="tx1"/>
                </a:solidFill>
                <a:latin typeface="Arial" charset="0"/>
                <a:ea typeface="宋体" charset="-122"/>
              </a:defRPr>
            </a:lvl5pPr>
            <a:lvl6pPr marL="2716213" defTabSz="1128713" fontAlgn="base">
              <a:spcBef>
                <a:spcPct val="0"/>
              </a:spcBef>
              <a:spcAft>
                <a:spcPct val="0"/>
              </a:spcAft>
              <a:defRPr>
                <a:solidFill>
                  <a:schemeClr val="tx1"/>
                </a:solidFill>
                <a:latin typeface="Arial" charset="0"/>
                <a:ea typeface="宋体" charset="-122"/>
              </a:defRPr>
            </a:lvl6pPr>
            <a:lvl7pPr marL="3173413" defTabSz="1128713" fontAlgn="base">
              <a:spcBef>
                <a:spcPct val="0"/>
              </a:spcBef>
              <a:spcAft>
                <a:spcPct val="0"/>
              </a:spcAft>
              <a:defRPr>
                <a:solidFill>
                  <a:schemeClr val="tx1"/>
                </a:solidFill>
                <a:latin typeface="Arial" charset="0"/>
                <a:ea typeface="宋体" charset="-122"/>
              </a:defRPr>
            </a:lvl7pPr>
            <a:lvl8pPr marL="3630613" defTabSz="1128713" fontAlgn="base">
              <a:spcBef>
                <a:spcPct val="0"/>
              </a:spcBef>
              <a:spcAft>
                <a:spcPct val="0"/>
              </a:spcAft>
              <a:defRPr>
                <a:solidFill>
                  <a:schemeClr val="tx1"/>
                </a:solidFill>
                <a:latin typeface="Arial" charset="0"/>
                <a:ea typeface="宋体" charset="-122"/>
              </a:defRPr>
            </a:lvl8pPr>
            <a:lvl9pPr marL="4087813" defTabSz="1128713" fontAlgn="base">
              <a:spcBef>
                <a:spcPct val="0"/>
              </a:spcBef>
              <a:spcAft>
                <a:spcPct val="0"/>
              </a:spcAft>
              <a:defRPr>
                <a:solidFill>
                  <a:schemeClr val="tx1"/>
                </a:solidFill>
                <a:latin typeface="Arial" charset="0"/>
                <a:ea typeface="宋体" charset="-122"/>
              </a:defRPr>
            </a:lvl9pPr>
          </a:lstStyle>
          <a:p>
            <a:pPr algn="ctr">
              <a:defRPr/>
            </a:pPr>
            <a:r>
              <a:rPr lang="zh-CN" altLang="en-US" sz="3200" smtClean="0">
                <a:solidFill>
                  <a:schemeClr val="tx2"/>
                </a:solidFill>
                <a:effectLst>
                  <a:outerShdw blurRad="38100" dist="38100" dir="2700000" algn="tl">
                    <a:srgbClr val="C0C0C0"/>
                  </a:outerShdw>
                </a:effectLst>
                <a:latin typeface="Times New Roman" charset="0"/>
                <a:ea typeface="仿宋_GB2312" pitchFamily="49" charset="-122"/>
              </a:rPr>
              <a:t>从带表头结点的单链表中删除最前端的结点</a:t>
            </a:r>
            <a:endParaRPr lang="zh-CN" altLang="en-US" sz="3200" smtClean="0">
              <a:solidFill>
                <a:schemeClr val="tx2"/>
              </a:solidFill>
              <a:latin typeface="Times New Roman" charset="0"/>
            </a:endParaRPr>
          </a:p>
        </p:txBody>
      </p:sp>
      <p:sp>
        <p:nvSpPr>
          <p:cNvPr id="52229" name="Text Box 4"/>
          <p:cNvSpPr txBox="1">
            <a:spLocks noChangeArrowheads="1"/>
          </p:cNvSpPr>
          <p:nvPr/>
        </p:nvSpPr>
        <p:spPr bwMode="auto">
          <a:xfrm>
            <a:off x="5638800" y="1843088"/>
            <a:ext cx="1784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accent2"/>
                </a:solidFill>
                <a:latin typeface="仿宋_GB2312" pitchFamily="49" charset="-122"/>
                <a:ea typeface="仿宋_GB2312" pitchFamily="49" charset="-122"/>
              </a:rPr>
              <a:t>(</a:t>
            </a:r>
            <a:r>
              <a:rPr lang="zh-CN" altLang="en-US" sz="2800">
                <a:solidFill>
                  <a:schemeClr val="accent2"/>
                </a:solidFill>
                <a:latin typeface="仿宋_GB2312" pitchFamily="49" charset="-122"/>
                <a:ea typeface="仿宋_GB2312" pitchFamily="49" charset="-122"/>
              </a:rPr>
              <a:t>非空表）</a:t>
            </a:r>
            <a:endParaRPr lang="zh-CN" altLang="en-US"/>
          </a:p>
        </p:txBody>
      </p:sp>
      <p:sp>
        <p:nvSpPr>
          <p:cNvPr id="52230" name="Text Box 5"/>
          <p:cNvSpPr txBox="1">
            <a:spLocks noChangeArrowheads="1"/>
          </p:cNvSpPr>
          <p:nvPr/>
        </p:nvSpPr>
        <p:spPr bwMode="auto">
          <a:xfrm>
            <a:off x="3733800" y="5805488"/>
            <a:ext cx="1428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accent2"/>
                </a:solidFill>
                <a:latin typeface="仿宋_GB2312" pitchFamily="49" charset="-122"/>
                <a:ea typeface="仿宋_GB2312" pitchFamily="49" charset="-122"/>
              </a:rPr>
              <a:t>(</a:t>
            </a:r>
            <a:r>
              <a:rPr lang="zh-CN" altLang="en-US" sz="2800">
                <a:solidFill>
                  <a:schemeClr val="accent2"/>
                </a:solidFill>
                <a:latin typeface="仿宋_GB2312" pitchFamily="49" charset="-122"/>
                <a:ea typeface="仿宋_GB2312" pitchFamily="49" charset="-122"/>
              </a:rPr>
              <a:t>空表）</a:t>
            </a:r>
            <a:endParaRPr lang="zh-CN" altLang="en-US"/>
          </a:p>
        </p:txBody>
      </p:sp>
      <p:grpSp>
        <p:nvGrpSpPr>
          <p:cNvPr id="52231" name="Group 59"/>
          <p:cNvGrpSpPr>
            <a:grpSpLocks/>
          </p:cNvGrpSpPr>
          <p:nvPr/>
        </p:nvGrpSpPr>
        <p:grpSpPr bwMode="auto">
          <a:xfrm>
            <a:off x="762000" y="1249363"/>
            <a:ext cx="5029200" cy="4922837"/>
            <a:chOff x="480" y="787"/>
            <a:chExt cx="3168" cy="3101"/>
          </a:xfrm>
        </p:grpSpPr>
        <p:sp>
          <p:nvSpPr>
            <p:cNvPr id="52235" name="Rectangle 7"/>
            <p:cNvSpPr>
              <a:spLocks noChangeArrowheads="1"/>
            </p:cNvSpPr>
            <p:nvPr/>
          </p:nvSpPr>
          <p:spPr bwMode="auto">
            <a:xfrm>
              <a:off x="1920" y="835"/>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36" name="Rectangle 8"/>
            <p:cNvSpPr>
              <a:spLocks noChangeArrowheads="1"/>
            </p:cNvSpPr>
            <p:nvPr/>
          </p:nvSpPr>
          <p:spPr bwMode="auto">
            <a:xfrm>
              <a:off x="1200" y="826"/>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37" name="Rectangle 9"/>
            <p:cNvSpPr>
              <a:spLocks noChangeArrowheads="1"/>
            </p:cNvSpPr>
            <p:nvPr/>
          </p:nvSpPr>
          <p:spPr bwMode="auto">
            <a:xfrm>
              <a:off x="2160" y="835"/>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38" name="Line 10"/>
            <p:cNvSpPr>
              <a:spLocks noChangeShapeType="1"/>
            </p:cNvSpPr>
            <p:nvPr/>
          </p:nvSpPr>
          <p:spPr bwMode="auto">
            <a:xfrm flipV="1">
              <a:off x="2256" y="970"/>
              <a:ext cx="384" cy="9"/>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9" name="Line 11"/>
            <p:cNvSpPr>
              <a:spLocks noChangeShapeType="1"/>
            </p:cNvSpPr>
            <p:nvPr/>
          </p:nvSpPr>
          <p:spPr bwMode="auto">
            <a:xfrm>
              <a:off x="2448" y="970"/>
              <a:ext cx="288"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0" name="Rectangle 12"/>
            <p:cNvSpPr>
              <a:spLocks noChangeArrowheads="1"/>
            </p:cNvSpPr>
            <p:nvPr/>
          </p:nvSpPr>
          <p:spPr bwMode="auto">
            <a:xfrm>
              <a:off x="1440" y="826"/>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41" name="Line 13"/>
            <p:cNvSpPr>
              <a:spLocks noChangeShapeType="1"/>
            </p:cNvSpPr>
            <p:nvPr/>
          </p:nvSpPr>
          <p:spPr bwMode="auto">
            <a:xfrm>
              <a:off x="1536" y="970"/>
              <a:ext cx="384" cy="9"/>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2" name="Line 14"/>
            <p:cNvSpPr>
              <a:spLocks noChangeShapeType="1"/>
            </p:cNvSpPr>
            <p:nvPr/>
          </p:nvSpPr>
          <p:spPr bwMode="auto">
            <a:xfrm>
              <a:off x="960" y="970"/>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3" name="Text Box 15"/>
            <p:cNvSpPr txBox="1">
              <a:spLocks noChangeArrowheads="1"/>
            </p:cNvSpPr>
            <p:nvPr/>
          </p:nvSpPr>
          <p:spPr bwMode="auto">
            <a:xfrm>
              <a:off x="480" y="787"/>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2244" name="Rectangle 16"/>
            <p:cNvSpPr>
              <a:spLocks noChangeArrowheads="1"/>
            </p:cNvSpPr>
            <p:nvPr/>
          </p:nvSpPr>
          <p:spPr bwMode="auto">
            <a:xfrm>
              <a:off x="2640" y="835"/>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45" name="Rectangle 17"/>
            <p:cNvSpPr>
              <a:spLocks noChangeArrowheads="1"/>
            </p:cNvSpPr>
            <p:nvPr/>
          </p:nvSpPr>
          <p:spPr bwMode="auto">
            <a:xfrm>
              <a:off x="2880" y="835"/>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46" name="Line 18"/>
            <p:cNvSpPr>
              <a:spLocks noChangeShapeType="1"/>
            </p:cNvSpPr>
            <p:nvPr/>
          </p:nvSpPr>
          <p:spPr bwMode="auto">
            <a:xfrm>
              <a:off x="2976" y="979"/>
              <a:ext cx="384"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7" name="Line 19"/>
            <p:cNvSpPr>
              <a:spLocks noChangeShapeType="1"/>
            </p:cNvSpPr>
            <p:nvPr/>
          </p:nvSpPr>
          <p:spPr bwMode="auto">
            <a:xfrm>
              <a:off x="3360" y="979"/>
              <a:ext cx="288"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Rectangle 20"/>
            <p:cNvSpPr>
              <a:spLocks noChangeArrowheads="1"/>
            </p:cNvSpPr>
            <p:nvPr/>
          </p:nvSpPr>
          <p:spPr bwMode="auto">
            <a:xfrm>
              <a:off x="1920" y="1546"/>
              <a:ext cx="240" cy="336"/>
            </a:xfrm>
            <a:prstGeom prst="rect">
              <a:avLst/>
            </a:prstGeom>
            <a:solidFill>
              <a:schemeClr val="bg2"/>
            </a:solidFill>
            <a:ln w="28575">
              <a:solidFill>
                <a:srgbClr val="FF33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49" name="Rectangle 21"/>
            <p:cNvSpPr>
              <a:spLocks noChangeArrowheads="1"/>
            </p:cNvSpPr>
            <p:nvPr/>
          </p:nvSpPr>
          <p:spPr bwMode="auto">
            <a:xfrm>
              <a:off x="1200" y="1546"/>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50" name="Rectangle 22"/>
            <p:cNvSpPr>
              <a:spLocks noChangeArrowheads="1"/>
            </p:cNvSpPr>
            <p:nvPr/>
          </p:nvSpPr>
          <p:spPr bwMode="auto">
            <a:xfrm>
              <a:off x="2160" y="1546"/>
              <a:ext cx="192" cy="336"/>
            </a:xfrm>
            <a:prstGeom prst="rect">
              <a:avLst/>
            </a:prstGeom>
            <a:solidFill>
              <a:schemeClr val="bg2"/>
            </a:solidFill>
            <a:ln w="28575">
              <a:solidFill>
                <a:srgbClr val="FF33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51" name="Line 23"/>
            <p:cNvSpPr>
              <a:spLocks noChangeShapeType="1"/>
            </p:cNvSpPr>
            <p:nvPr/>
          </p:nvSpPr>
          <p:spPr bwMode="auto">
            <a:xfrm flipV="1">
              <a:off x="2256" y="1690"/>
              <a:ext cx="384" cy="9"/>
            </a:xfrm>
            <a:prstGeom prst="line">
              <a:avLst/>
            </a:prstGeom>
            <a:noFill/>
            <a:ln w="38100">
              <a:solidFill>
                <a:schemeClr val="accent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2" name="Rectangle 24"/>
            <p:cNvSpPr>
              <a:spLocks noChangeArrowheads="1"/>
            </p:cNvSpPr>
            <p:nvPr/>
          </p:nvSpPr>
          <p:spPr bwMode="auto">
            <a:xfrm>
              <a:off x="1440" y="1546"/>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53" name="Line 25"/>
            <p:cNvSpPr>
              <a:spLocks noChangeShapeType="1"/>
            </p:cNvSpPr>
            <p:nvPr/>
          </p:nvSpPr>
          <p:spPr bwMode="auto">
            <a:xfrm>
              <a:off x="1536" y="1690"/>
              <a:ext cx="384" cy="9"/>
            </a:xfrm>
            <a:prstGeom prst="line">
              <a:avLst/>
            </a:prstGeom>
            <a:noFill/>
            <a:ln w="38100">
              <a:solidFill>
                <a:schemeClr val="accent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26"/>
            <p:cNvSpPr>
              <a:spLocks noChangeShapeType="1"/>
            </p:cNvSpPr>
            <p:nvPr/>
          </p:nvSpPr>
          <p:spPr bwMode="auto">
            <a:xfrm>
              <a:off x="960" y="1690"/>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Text Box 27"/>
            <p:cNvSpPr txBox="1">
              <a:spLocks noChangeArrowheads="1"/>
            </p:cNvSpPr>
            <p:nvPr/>
          </p:nvSpPr>
          <p:spPr bwMode="auto">
            <a:xfrm>
              <a:off x="480" y="1507"/>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2256" name="Rectangle 28"/>
            <p:cNvSpPr>
              <a:spLocks noChangeArrowheads="1"/>
            </p:cNvSpPr>
            <p:nvPr/>
          </p:nvSpPr>
          <p:spPr bwMode="auto">
            <a:xfrm>
              <a:off x="2640" y="1555"/>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57" name="Rectangle 29"/>
            <p:cNvSpPr>
              <a:spLocks noChangeArrowheads="1"/>
            </p:cNvSpPr>
            <p:nvPr/>
          </p:nvSpPr>
          <p:spPr bwMode="auto">
            <a:xfrm>
              <a:off x="2880" y="1555"/>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58" name="Line 30"/>
            <p:cNvSpPr>
              <a:spLocks noChangeShapeType="1"/>
            </p:cNvSpPr>
            <p:nvPr/>
          </p:nvSpPr>
          <p:spPr bwMode="auto">
            <a:xfrm>
              <a:off x="2976" y="1699"/>
              <a:ext cx="384"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31"/>
            <p:cNvSpPr>
              <a:spLocks noChangeShapeType="1"/>
            </p:cNvSpPr>
            <p:nvPr/>
          </p:nvSpPr>
          <p:spPr bwMode="auto">
            <a:xfrm>
              <a:off x="3360" y="1699"/>
              <a:ext cx="288"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Rectangle 35"/>
            <p:cNvSpPr>
              <a:spLocks noChangeArrowheads="1"/>
            </p:cNvSpPr>
            <p:nvPr/>
          </p:nvSpPr>
          <p:spPr bwMode="auto">
            <a:xfrm>
              <a:off x="1920" y="2467"/>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61" name="Rectangle 36"/>
            <p:cNvSpPr>
              <a:spLocks noChangeArrowheads="1"/>
            </p:cNvSpPr>
            <p:nvPr/>
          </p:nvSpPr>
          <p:spPr bwMode="auto">
            <a:xfrm>
              <a:off x="1200" y="2458"/>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62" name="Rectangle 37"/>
            <p:cNvSpPr>
              <a:spLocks noChangeArrowheads="1"/>
            </p:cNvSpPr>
            <p:nvPr/>
          </p:nvSpPr>
          <p:spPr bwMode="auto">
            <a:xfrm>
              <a:off x="1440" y="2458"/>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63" name="Line 38"/>
            <p:cNvSpPr>
              <a:spLocks noChangeShapeType="1"/>
            </p:cNvSpPr>
            <p:nvPr/>
          </p:nvSpPr>
          <p:spPr bwMode="auto">
            <a:xfrm>
              <a:off x="1536" y="2602"/>
              <a:ext cx="384" cy="9"/>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4" name="Line 39"/>
            <p:cNvSpPr>
              <a:spLocks noChangeShapeType="1"/>
            </p:cNvSpPr>
            <p:nvPr/>
          </p:nvSpPr>
          <p:spPr bwMode="auto">
            <a:xfrm>
              <a:off x="960" y="2602"/>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5" name="Text Box 40"/>
            <p:cNvSpPr txBox="1">
              <a:spLocks noChangeArrowheads="1"/>
            </p:cNvSpPr>
            <p:nvPr/>
          </p:nvSpPr>
          <p:spPr bwMode="auto">
            <a:xfrm>
              <a:off x="480" y="2419"/>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2266" name="Rectangle 41"/>
            <p:cNvSpPr>
              <a:spLocks noChangeArrowheads="1"/>
            </p:cNvSpPr>
            <p:nvPr/>
          </p:nvSpPr>
          <p:spPr bwMode="auto">
            <a:xfrm>
              <a:off x="1920" y="3178"/>
              <a:ext cx="240" cy="336"/>
            </a:xfrm>
            <a:prstGeom prst="rect">
              <a:avLst/>
            </a:prstGeom>
            <a:solidFill>
              <a:schemeClr val="bg2"/>
            </a:solidFill>
            <a:ln w="28575">
              <a:solidFill>
                <a:srgbClr val="FF33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67" name="Rectangle 42"/>
            <p:cNvSpPr>
              <a:spLocks noChangeArrowheads="1"/>
            </p:cNvSpPr>
            <p:nvPr/>
          </p:nvSpPr>
          <p:spPr bwMode="auto">
            <a:xfrm>
              <a:off x="1200" y="3178"/>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68" name="Rectangle 43"/>
            <p:cNvSpPr>
              <a:spLocks noChangeArrowheads="1"/>
            </p:cNvSpPr>
            <p:nvPr/>
          </p:nvSpPr>
          <p:spPr bwMode="auto">
            <a:xfrm>
              <a:off x="2160" y="3178"/>
              <a:ext cx="192" cy="336"/>
            </a:xfrm>
            <a:prstGeom prst="rect">
              <a:avLst/>
            </a:prstGeom>
            <a:solidFill>
              <a:schemeClr val="bg2"/>
            </a:solidFill>
            <a:ln w="28575">
              <a:solidFill>
                <a:srgbClr val="FF33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52269" name="Rectangle 44"/>
            <p:cNvSpPr>
              <a:spLocks noChangeArrowheads="1"/>
            </p:cNvSpPr>
            <p:nvPr/>
          </p:nvSpPr>
          <p:spPr bwMode="auto">
            <a:xfrm>
              <a:off x="1440" y="3178"/>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accent2"/>
                  </a:solidFill>
                </a:rPr>
                <a:t>0</a:t>
              </a:r>
              <a:endParaRPr lang="en-US" altLang="zh-CN" sz="3200"/>
            </a:p>
          </p:txBody>
        </p:sp>
        <p:sp>
          <p:nvSpPr>
            <p:cNvPr id="52270" name="Line 45"/>
            <p:cNvSpPr>
              <a:spLocks noChangeShapeType="1"/>
            </p:cNvSpPr>
            <p:nvPr/>
          </p:nvSpPr>
          <p:spPr bwMode="auto">
            <a:xfrm>
              <a:off x="960" y="3322"/>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1" name="Text Box 46"/>
            <p:cNvSpPr txBox="1">
              <a:spLocks noChangeArrowheads="1"/>
            </p:cNvSpPr>
            <p:nvPr/>
          </p:nvSpPr>
          <p:spPr bwMode="auto">
            <a:xfrm>
              <a:off x="480" y="3139"/>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52272" name="Rectangle 47"/>
            <p:cNvSpPr>
              <a:spLocks noChangeArrowheads="1"/>
            </p:cNvSpPr>
            <p:nvPr/>
          </p:nvSpPr>
          <p:spPr bwMode="auto">
            <a:xfrm>
              <a:off x="2160" y="2467"/>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accent2"/>
                  </a:solidFill>
                </a:rPr>
                <a:t>0</a:t>
              </a:r>
              <a:endParaRPr lang="en-US" altLang="zh-CN" sz="3200"/>
            </a:p>
          </p:txBody>
        </p:sp>
        <p:sp>
          <p:nvSpPr>
            <p:cNvPr id="52273" name="Line 48"/>
            <p:cNvSpPr>
              <a:spLocks noChangeShapeType="1"/>
            </p:cNvSpPr>
            <p:nvPr/>
          </p:nvSpPr>
          <p:spPr bwMode="auto">
            <a:xfrm flipV="1">
              <a:off x="1152" y="1939"/>
              <a:ext cx="192" cy="192"/>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4" name="Line 49"/>
            <p:cNvSpPr>
              <a:spLocks noChangeShapeType="1"/>
            </p:cNvSpPr>
            <p:nvPr/>
          </p:nvSpPr>
          <p:spPr bwMode="auto">
            <a:xfrm flipV="1">
              <a:off x="1968" y="1939"/>
              <a:ext cx="192" cy="192"/>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Text Box 50"/>
            <p:cNvSpPr txBox="1">
              <a:spLocks noChangeArrowheads="1"/>
            </p:cNvSpPr>
            <p:nvPr/>
          </p:nvSpPr>
          <p:spPr bwMode="auto">
            <a:xfrm>
              <a:off x="912" y="1891"/>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accent2"/>
                  </a:solidFill>
                </a:rPr>
                <a:t>p</a:t>
              </a:r>
              <a:endParaRPr lang="en-US" altLang="zh-CN"/>
            </a:p>
          </p:txBody>
        </p:sp>
        <p:sp>
          <p:nvSpPr>
            <p:cNvPr id="52276" name="Text Box 51"/>
            <p:cNvSpPr txBox="1">
              <a:spLocks noChangeArrowheads="1"/>
            </p:cNvSpPr>
            <p:nvPr/>
          </p:nvSpPr>
          <p:spPr bwMode="auto">
            <a:xfrm>
              <a:off x="1728" y="1891"/>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accent2"/>
                  </a:solidFill>
                </a:rPr>
                <a:t>q</a:t>
              </a:r>
              <a:endParaRPr lang="en-US" altLang="zh-CN"/>
            </a:p>
          </p:txBody>
        </p:sp>
        <p:sp>
          <p:nvSpPr>
            <p:cNvPr id="52277" name="Line 52"/>
            <p:cNvSpPr>
              <a:spLocks noChangeShapeType="1"/>
            </p:cNvSpPr>
            <p:nvPr/>
          </p:nvSpPr>
          <p:spPr bwMode="auto">
            <a:xfrm flipV="1">
              <a:off x="1152" y="3571"/>
              <a:ext cx="192" cy="192"/>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8" name="Line 53"/>
            <p:cNvSpPr>
              <a:spLocks noChangeShapeType="1"/>
            </p:cNvSpPr>
            <p:nvPr/>
          </p:nvSpPr>
          <p:spPr bwMode="auto">
            <a:xfrm flipV="1">
              <a:off x="1968" y="3571"/>
              <a:ext cx="192" cy="192"/>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9" name="Text Box 54"/>
            <p:cNvSpPr txBox="1">
              <a:spLocks noChangeArrowheads="1"/>
            </p:cNvSpPr>
            <p:nvPr/>
          </p:nvSpPr>
          <p:spPr bwMode="auto">
            <a:xfrm>
              <a:off x="912" y="3523"/>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accent2"/>
                  </a:solidFill>
                </a:rPr>
                <a:t>p</a:t>
              </a:r>
              <a:endParaRPr lang="en-US" altLang="zh-CN"/>
            </a:p>
          </p:txBody>
        </p:sp>
        <p:sp>
          <p:nvSpPr>
            <p:cNvPr id="52280" name="Text Box 55"/>
            <p:cNvSpPr txBox="1">
              <a:spLocks noChangeArrowheads="1"/>
            </p:cNvSpPr>
            <p:nvPr/>
          </p:nvSpPr>
          <p:spPr bwMode="auto">
            <a:xfrm>
              <a:off x="1728" y="3523"/>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accent2"/>
                  </a:solidFill>
                </a:rPr>
                <a:t>q</a:t>
              </a:r>
              <a:endParaRPr lang="en-US" altLang="zh-CN"/>
            </a:p>
          </p:txBody>
        </p:sp>
      </p:grpSp>
      <p:sp>
        <p:nvSpPr>
          <p:cNvPr id="241720" name="Freeform 56"/>
          <p:cNvSpPr>
            <a:spLocks/>
          </p:cNvSpPr>
          <p:nvPr/>
        </p:nvSpPr>
        <p:spPr bwMode="auto">
          <a:xfrm>
            <a:off x="4102100" y="2259013"/>
            <a:ext cx="3430588" cy="1774825"/>
          </a:xfrm>
          <a:custGeom>
            <a:avLst/>
            <a:gdLst>
              <a:gd name="T0" fmla="*/ 2147483647 w 2161"/>
              <a:gd name="T1" fmla="*/ 2147483647 h 1118"/>
              <a:gd name="T2" fmla="*/ 2147483647 w 2161"/>
              <a:gd name="T3" fmla="*/ 2147483647 h 1118"/>
              <a:gd name="T4" fmla="*/ 2147483647 w 2161"/>
              <a:gd name="T5" fmla="*/ 2147483647 h 1118"/>
              <a:gd name="T6" fmla="*/ 2147483647 w 2161"/>
              <a:gd name="T7" fmla="*/ 2147483647 h 1118"/>
              <a:gd name="T8" fmla="*/ 2147483647 w 2161"/>
              <a:gd name="T9" fmla="*/ 2147483647 h 1118"/>
              <a:gd name="T10" fmla="*/ 0 w 2161"/>
              <a:gd name="T11" fmla="*/ 0 h 11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1118">
                <a:moveTo>
                  <a:pt x="2160" y="1118"/>
                </a:moveTo>
                <a:cubicBezTo>
                  <a:pt x="2160" y="965"/>
                  <a:pt x="2161" y="813"/>
                  <a:pt x="2109" y="695"/>
                </a:cubicBezTo>
                <a:cubicBezTo>
                  <a:pt x="2057" y="577"/>
                  <a:pt x="1974" y="496"/>
                  <a:pt x="1846" y="407"/>
                </a:cubicBezTo>
                <a:cubicBezTo>
                  <a:pt x="1718" y="318"/>
                  <a:pt x="1534" y="223"/>
                  <a:pt x="1338" y="161"/>
                </a:cubicBezTo>
                <a:cubicBezTo>
                  <a:pt x="1142" y="99"/>
                  <a:pt x="892" y="61"/>
                  <a:pt x="669" y="34"/>
                </a:cubicBezTo>
                <a:cubicBezTo>
                  <a:pt x="446" y="7"/>
                  <a:pt x="112" y="6"/>
                  <a:pt x="0" y="0"/>
                </a:cubicBezTo>
              </a:path>
            </a:pathLst>
          </a:custGeom>
          <a:noFill/>
          <a:ln w="25400" cap="flat">
            <a:solidFill>
              <a:srgbClr val="FF66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721" name="Freeform 57"/>
          <p:cNvSpPr>
            <a:spLocks/>
          </p:cNvSpPr>
          <p:nvPr/>
        </p:nvSpPr>
        <p:spPr bwMode="auto">
          <a:xfrm>
            <a:off x="2568575" y="4437063"/>
            <a:ext cx="2447925" cy="565150"/>
          </a:xfrm>
          <a:custGeom>
            <a:avLst/>
            <a:gdLst>
              <a:gd name="T0" fmla="*/ 2147483647 w 1542"/>
              <a:gd name="T1" fmla="*/ 0 h 356"/>
              <a:gd name="T2" fmla="*/ 2147483647 w 1542"/>
              <a:gd name="T3" fmla="*/ 2147483647 h 356"/>
              <a:gd name="T4" fmla="*/ 2147483647 w 1542"/>
              <a:gd name="T5" fmla="*/ 2147483647 h 356"/>
              <a:gd name="T6" fmla="*/ 0 w 1542"/>
              <a:gd name="T7" fmla="*/ 2147483647 h 3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2" h="356">
                <a:moveTo>
                  <a:pt x="1542" y="0"/>
                </a:moveTo>
                <a:cubicBezTo>
                  <a:pt x="1513" y="55"/>
                  <a:pt x="1484" y="110"/>
                  <a:pt x="1296" y="144"/>
                </a:cubicBezTo>
                <a:cubicBezTo>
                  <a:pt x="1108" y="178"/>
                  <a:pt x="631" y="169"/>
                  <a:pt x="415" y="204"/>
                </a:cubicBezTo>
                <a:cubicBezTo>
                  <a:pt x="199" y="239"/>
                  <a:pt x="69" y="331"/>
                  <a:pt x="0" y="356"/>
                </a:cubicBezTo>
              </a:path>
            </a:pathLst>
          </a:custGeom>
          <a:noFill/>
          <a:ln w="25400" cap="flat">
            <a:solidFill>
              <a:srgbClr val="FF66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4" name="Freeform 58"/>
          <p:cNvSpPr>
            <a:spLocks/>
          </p:cNvSpPr>
          <p:nvPr/>
        </p:nvSpPr>
        <p:spPr bwMode="auto">
          <a:xfrm>
            <a:off x="2433638" y="2241550"/>
            <a:ext cx="1747837" cy="312738"/>
          </a:xfrm>
          <a:custGeom>
            <a:avLst/>
            <a:gdLst>
              <a:gd name="T0" fmla="*/ 0 w 1101"/>
              <a:gd name="T1" fmla="*/ 2147483647 h 197"/>
              <a:gd name="T2" fmla="*/ 2147483647 w 1101"/>
              <a:gd name="T3" fmla="*/ 2147483647 h 197"/>
              <a:gd name="T4" fmla="*/ 2147483647 w 1101"/>
              <a:gd name="T5" fmla="*/ 2147483647 h 197"/>
              <a:gd name="T6" fmla="*/ 2147483647 w 1101"/>
              <a:gd name="T7" fmla="*/ 2147483647 h 197"/>
              <a:gd name="T8" fmla="*/ 2147483647 w 1101"/>
              <a:gd name="T9" fmla="*/ 2147483647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1" h="197">
                <a:moveTo>
                  <a:pt x="0" y="197"/>
                </a:moveTo>
                <a:cubicBezTo>
                  <a:pt x="63" y="145"/>
                  <a:pt x="127" y="94"/>
                  <a:pt x="220" y="62"/>
                </a:cubicBezTo>
                <a:cubicBezTo>
                  <a:pt x="313" y="30"/>
                  <a:pt x="456" y="6"/>
                  <a:pt x="559" y="3"/>
                </a:cubicBezTo>
                <a:cubicBezTo>
                  <a:pt x="662" y="0"/>
                  <a:pt x="749" y="14"/>
                  <a:pt x="839" y="45"/>
                </a:cubicBezTo>
                <a:cubicBezTo>
                  <a:pt x="929" y="76"/>
                  <a:pt x="1057" y="165"/>
                  <a:pt x="1101" y="189"/>
                </a:cubicBezTo>
              </a:path>
            </a:pathLst>
          </a:custGeom>
          <a:noFill/>
          <a:ln w="25400">
            <a:solidFill>
              <a:srgbClr val="3366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1720"/>
                                        </p:tgtEl>
                                        <p:attrNameLst>
                                          <p:attrName>style.visibility</p:attrName>
                                        </p:attrNameLst>
                                      </p:cBhvr>
                                      <p:to>
                                        <p:strVal val="visible"/>
                                      </p:to>
                                    </p:set>
                                    <p:animEffect transition="in" filter="wipe(down)">
                                      <p:cBhvr>
                                        <p:cTn id="7" dur="500"/>
                                        <p:tgtEl>
                                          <p:spTgt spid="2417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1721"/>
                                        </p:tgtEl>
                                        <p:attrNameLst>
                                          <p:attrName>style.visibility</p:attrName>
                                        </p:attrNameLst>
                                      </p:cBhvr>
                                      <p:to>
                                        <p:strVal val="visible"/>
                                      </p:to>
                                    </p:set>
                                    <p:animEffect transition="in" filter="wipe(right)">
                                      <p:cBhvr>
                                        <p:cTn id="12" dur="500"/>
                                        <p:tgtEl>
                                          <p:spTgt spid="2417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2" fill="hold" grpId="1" nodeType="clickEffect">
                                  <p:stCondLst>
                                    <p:cond delay="0"/>
                                  </p:stCondLst>
                                  <p:childTnLst>
                                    <p:animEffect transition="out" filter="wipe(right)">
                                      <p:cBhvr>
                                        <p:cTn id="16" dur="500"/>
                                        <p:tgtEl>
                                          <p:spTgt spid="241721"/>
                                        </p:tgtEl>
                                      </p:cBhvr>
                                    </p:animEffect>
                                    <p:set>
                                      <p:cBhvr>
                                        <p:cTn id="17" dur="1" fill="hold">
                                          <p:stCondLst>
                                            <p:cond delay="499"/>
                                          </p:stCondLst>
                                        </p:cTn>
                                        <p:tgtEl>
                                          <p:spTgt spid="241721"/>
                                        </p:tgtEl>
                                        <p:attrNameLst>
                                          <p:attrName>style.visibility</p:attrName>
                                        </p:attrNameLst>
                                      </p:cBhvr>
                                      <p:to>
                                        <p:strVal val="hidden"/>
                                      </p:to>
                                    </p:set>
                                  </p:childTnLst>
                                </p:cTn>
                              </p:par>
                              <p:par>
                                <p:cTn id="18" presetID="22" presetClass="exit" presetSubtype="4" fill="hold" grpId="1" nodeType="withEffect">
                                  <p:stCondLst>
                                    <p:cond delay="0"/>
                                  </p:stCondLst>
                                  <p:childTnLst>
                                    <p:animEffect transition="out" filter="wipe(down)">
                                      <p:cBhvr>
                                        <p:cTn id="19" dur="500"/>
                                        <p:tgtEl>
                                          <p:spTgt spid="241720"/>
                                        </p:tgtEl>
                                      </p:cBhvr>
                                    </p:animEffect>
                                    <p:set>
                                      <p:cBhvr>
                                        <p:cTn id="20" dur="1" fill="hold">
                                          <p:stCondLst>
                                            <p:cond delay="499"/>
                                          </p:stCondLst>
                                        </p:cTn>
                                        <p:tgtEl>
                                          <p:spTgt spid="2417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20" grpId="0" animBg="1"/>
      <p:bldP spid="241720" grpId="1" animBg="1"/>
      <p:bldP spid="241721" grpId="0" animBg="1"/>
      <p:bldP spid="241721"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6B36A31A-E1A7-49C9-A49B-F5E2633D8E0B}" type="slidenum">
              <a:rPr lang="en-US" altLang="zh-CN" sz="1400" smtClean="0"/>
              <a:pPr algn="ctr" eaLnBrk="1" hangingPunct="1"/>
              <a:t>75</a:t>
            </a:fld>
            <a:endParaRPr lang="en-US" altLang="zh-CN" sz="1400" smtClean="0"/>
          </a:p>
        </p:txBody>
      </p:sp>
      <p:sp>
        <p:nvSpPr>
          <p:cNvPr id="53251" name="Rectangle 2"/>
          <p:cNvSpPr>
            <a:spLocks noGrp="1" noChangeArrowheads="1"/>
          </p:cNvSpPr>
          <p:nvPr>
            <p:ph type="title"/>
          </p:nvPr>
        </p:nvSpPr>
        <p:spPr>
          <a:xfrm>
            <a:off x="2522538" y="563563"/>
            <a:ext cx="3886200" cy="838200"/>
          </a:xfrm>
        </p:spPr>
        <p:txBody>
          <a:bodyPr/>
          <a:lstStyle/>
          <a:p>
            <a:pPr eaLnBrk="1" hangingPunct="1"/>
            <a:r>
              <a:rPr lang="zh-CN" altLang="en-US" sz="4000" b="1" smtClean="0">
                <a:solidFill>
                  <a:srgbClr val="CC0000"/>
                </a:solidFill>
                <a:ea typeface="华文新魏" pitchFamily="2" charset="-122"/>
              </a:rPr>
              <a:t>单链表的模板类</a:t>
            </a:r>
            <a:endParaRPr lang="zh-CN" altLang="en-US" sz="3600" smtClean="0">
              <a:solidFill>
                <a:schemeClr val="hlink"/>
              </a:solidFill>
              <a:ea typeface="华文新魏" pitchFamily="2" charset="-122"/>
            </a:endParaRPr>
          </a:p>
        </p:txBody>
      </p:sp>
      <p:sp>
        <p:nvSpPr>
          <p:cNvPr id="53252" name="Rectangle 3"/>
          <p:cNvSpPr>
            <a:spLocks noGrp="1" noChangeArrowheads="1"/>
          </p:cNvSpPr>
          <p:nvPr>
            <p:ph type="body" idx="1"/>
          </p:nvPr>
        </p:nvSpPr>
        <p:spPr>
          <a:xfrm>
            <a:off x="749300" y="1384300"/>
            <a:ext cx="7745413" cy="4827588"/>
          </a:xfrm>
        </p:spPr>
        <p:txBody>
          <a:bodyPr/>
          <a:lstStyle/>
          <a:p>
            <a:pPr eaLnBrk="1" hangingPunct="1">
              <a:lnSpc>
                <a:spcPct val="105000"/>
              </a:lnSpc>
              <a:spcBef>
                <a:spcPct val="15000"/>
              </a:spcBef>
              <a:buClr>
                <a:srgbClr val="800080"/>
              </a:buClr>
              <a:buSzPct val="50000"/>
            </a:pPr>
            <a:r>
              <a:rPr lang="zh-CN" altLang="en-US" sz="3000" b="1" smtClean="0">
                <a:ea typeface="仿宋_GB2312" pitchFamily="49" charset="-122"/>
              </a:rPr>
              <a:t>类模板将类的数据成员和成员函数设计得更完整、更灵活。</a:t>
            </a:r>
          </a:p>
          <a:p>
            <a:pPr eaLnBrk="1" hangingPunct="1">
              <a:lnSpc>
                <a:spcPct val="105000"/>
              </a:lnSpc>
              <a:spcBef>
                <a:spcPct val="15000"/>
              </a:spcBef>
              <a:buClr>
                <a:srgbClr val="800080"/>
              </a:buClr>
              <a:buSzPct val="50000"/>
            </a:pPr>
            <a:r>
              <a:rPr lang="zh-CN" altLang="en-US" sz="3000" b="1" smtClean="0">
                <a:ea typeface="仿宋_GB2312" pitchFamily="49" charset="-122"/>
              </a:rPr>
              <a:t>类模板更易于复用。</a:t>
            </a:r>
          </a:p>
          <a:p>
            <a:pPr eaLnBrk="1" hangingPunct="1">
              <a:lnSpc>
                <a:spcPct val="105000"/>
              </a:lnSpc>
              <a:spcBef>
                <a:spcPct val="15000"/>
              </a:spcBef>
              <a:buClr>
                <a:srgbClr val="800080"/>
              </a:buClr>
              <a:buSzPct val="50000"/>
            </a:pPr>
            <a:r>
              <a:rPr lang="zh-CN" altLang="en-US" sz="3000" b="1" smtClean="0">
                <a:ea typeface="仿宋_GB2312" pitchFamily="49" charset="-122"/>
              </a:rPr>
              <a:t>在单链表的类模板定义中，增加了</a:t>
            </a:r>
            <a:r>
              <a:rPr lang="zh-CN" altLang="en-US" sz="3000" b="1" smtClean="0">
                <a:solidFill>
                  <a:srgbClr val="FF3300"/>
                </a:solidFill>
                <a:ea typeface="仿宋_GB2312" pitchFamily="49" charset="-122"/>
              </a:rPr>
              <a:t>表头结点</a:t>
            </a:r>
            <a:r>
              <a:rPr lang="zh-CN" altLang="en-US" sz="3000" b="1" smtClean="0">
                <a:ea typeface="仿宋_GB2312" pitchFamily="49" charset="-122"/>
              </a:rPr>
              <a:t>。</a:t>
            </a:r>
          </a:p>
        </p:txBody>
      </p:sp>
    </p:spTree>
  </p:cSld>
  <p:clrMapOvr>
    <a:masterClrMapping/>
  </p:clrMapOvr>
  <p:transition>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669FAA4A-EFD6-4CEC-9028-DA4EF2DEF32E}" type="slidenum">
              <a:rPr lang="en-US" altLang="zh-CN" sz="1400" smtClean="0"/>
              <a:pPr algn="ctr" eaLnBrk="1" hangingPunct="1"/>
              <a:t>76</a:t>
            </a:fld>
            <a:endParaRPr lang="en-US" altLang="zh-CN" sz="1400" smtClean="0"/>
          </a:p>
        </p:txBody>
      </p:sp>
      <p:sp>
        <p:nvSpPr>
          <p:cNvPr id="54275" name="Rectangle 2"/>
          <p:cNvSpPr>
            <a:spLocks noGrp="1" noChangeArrowheads="1"/>
          </p:cNvSpPr>
          <p:nvPr>
            <p:ph type="title"/>
          </p:nvPr>
        </p:nvSpPr>
        <p:spPr>
          <a:xfrm>
            <a:off x="1752600" y="419100"/>
            <a:ext cx="5486400" cy="762000"/>
          </a:xfrm>
        </p:spPr>
        <p:txBody>
          <a:bodyPr/>
          <a:lstStyle/>
          <a:p>
            <a:pPr eaLnBrk="1" hangingPunct="1"/>
            <a:r>
              <a:rPr lang="en-US" altLang="zh-CN" smtClean="0">
                <a:ea typeface="仿宋_GB2312" pitchFamily="49" charset="-122"/>
              </a:rPr>
              <a:t> </a:t>
            </a:r>
            <a:r>
              <a:rPr lang="zh-CN" altLang="en-US" sz="3600" b="1" smtClean="0">
                <a:ea typeface="华文新魏" pitchFamily="2" charset="-122"/>
              </a:rPr>
              <a:t>用模板定义的单链表类</a:t>
            </a:r>
            <a:endParaRPr lang="zh-CN" altLang="en-US" sz="3600" smtClean="0">
              <a:ea typeface="华文新魏" pitchFamily="2" charset="-122"/>
            </a:endParaRPr>
          </a:p>
        </p:txBody>
      </p:sp>
      <p:sp>
        <p:nvSpPr>
          <p:cNvPr id="53252" name="Rectangle 3"/>
          <p:cNvSpPr>
            <a:spLocks noGrp="1" noChangeArrowheads="1"/>
          </p:cNvSpPr>
          <p:nvPr>
            <p:ph type="body" idx="1"/>
          </p:nvPr>
        </p:nvSpPr>
        <p:spPr>
          <a:xfrm>
            <a:off x="660400" y="1270000"/>
            <a:ext cx="8229600" cy="4891088"/>
          </a:xfrm>
        </p:spPr>
        <p:style>
          <a:lnRef idx="0">
            <a:scrgbClr r="0" g="0" b="0"/>
          </a:lnRef>
          <a:fillRef idx="1001">
            <a:schemeClr val="lt1"/>
          </a:fillRef>
          <a:effectRef idx="0">
            <a:scrgbClr r="0" g="0" b="0"/>
          </a:effectRef>
          <a:fontRef idx="major"/>
        </p:style>
        <p:txBody>
          <a:bodyPr/>
          <a:lstStyle/>
          <a:p>
            <a:pPr eaLnBrk="1" hangingPunct="1">
              <a:spcBef>
                <a:spcPct val="0"/>
              </a:spcBef>
              <a:buFont typeface="Wingdings" pitchFamily="2" charset="2"/>
              <a:buNone/>
              <a:defRPr/>
            </a:pPr>
            <a:r>
              <a:rPr lang="en-US" altLang="zh-CN" sz="2800" b="1" dirty="0" smtClean="0">
                <a:ea typeface="隶书" pitchFamily="49" charset="-122"/>
              </a:rPr>
              <a:t>template &lt;class </a:t>
            </a:r>
            <a:r>
              <a:rPr lang="en-US" altLang="zh-CN" sz="2800" dirty="0" smtClean="0">
                <a:ea typeface="隶书" pitchFamily="49" charset="-122"/>
              </a:rPr>
              <a:t>T</a:t>
            </a:r>
            <a:r>
              <a:rPr lang="en-US" altLang="zh-CN" sz="2800" b="1" dirty="0" smtClean="0">
                <a:ea typeface="隶书" pitchFamily="49" charset="-122"/>
              </a:rPr>
              <a:t>, class </a:t>
            </a:r>
            <a:r>
              <a:rPr lang="en-US" altLang="zh-CN" sz="2800" dirty="0" smtClean="0">
                <a:ea typeface="隶书" pitchFamily="49" charset="-122"/>
              </a:rPr>
              <a:t>E</a:t>
            </a:r>
            <a:r>
              <a:rPr lang="en-US" altLang="zh-CN" sz="2800" b="1" dirty="0" smtClean="0">
                <a:ea typeface="隶书" pitchFamily="49" charset="-122"/>
              </a:rPr>
              <a:t>&gt;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定义在</a:t>
            </a:r>
            <a:r>
              <a:rPr lang="zh-CN" altLang="en-US" sz="2800" b="1" dirty="0" smtClean="0">
                <a:solidFill>
                  <a:schemeClr val="tx2"/>
                </a:solidFill>
                <a:ea typeface="隶书" pitchFamily="49" charset="-122"/>
              </a:rPr>
              <a:t>“</a:t>
            </a:r>
            <a:r>
              <a:rPr lang="en-US" altLang="zh-CN" sz="2800" dirty="0" err="1" smtClean="0">
                <a:solidFill>
                  <a:schemeClr val="tx2"/>
                </a:solidFill>
                <a:ea typeface="隶书" pitchFamily="49" charset="-122"/>
              </a:rPr>
              <a:t>LinkedList.h</a:t>
            </a:r>
            <a:r>
              <a:rPr lang="en-US" altLang="zh-CN" sz="2800" b="1" dirty="0" smtClean="0">
                <a:solidFill>
                  <a:schemeClr val="tx2"/>
                </a:solidFill>
                <a:ea typeface="隶书" pitchFamily="49" charset="-122"/>
              </a:rPr>
              <a:t>”</a:t>
            </a:r>
          </a:p>
          <a:p>
            <a:pPr eaLnBrk="1" hangingPunct="1">
              <a:spcBef>
                <a:spcPct val="0"/>
              </a:spcBef>
              <a:buFont typeface="Wingdings" pitchFamily="2" charset="2"/>
              <a:buNone/>
              <a:defRPr/>
            </a:pPr>
            <a:r>
              <a:rPr lang="en-US" altLang="zh-CN" sz="2800" b="1" dirty="0" err="1" smtClean="0">
                <a:ea typeface="隶书" pitchFamily="49" charset="-122"/>
              </a:rPr>
              <a:t>struct</a:t>
            </a:r>
            <a:r>
              <a:rPr lang="en-US" altLang="zh-CN" sz="2800" b="1" dirty="0" smtClean="0">
                <a:ea typeface="隶书" pitchFamily="49" charset="-122"/>
              </a:rPr>
              <a:t> </a:t>
            </a:r>
            <a:r>
              <a:rPr lang="en-US" altLang="zh-CN" sz="2800" dirty="0" err="1" smtClean="0">
                <a:ea typeface="隶书" pitchFamily="49" charset="-122"/>
              </a:rPr>
              <a:t>LinkNode</a:t>
            </a:r>
            <a:r>
              <a:rPr lang="en-US" altLang="zh-CN" sz="2800" b="1" dirty="0" smtClean="0">
                <a:ea typeface="隶书" pitchFamily="49" charset="-122"/>
              </a:rPr>
              <a:t> {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链表结点类的定义</a:t>
            </a:r>
          </a:p>
          <a:p>
            <a:pPr eaLnBrk="1" hangingPunct="1">
              <a:spcBef>
                <a:spcPct val="0"/>
              </a:spcBef>
              <a:buFont typeface="Wingdings" pitchFamily="2" charset="2"/>
              <a:buNone/>
              <a:defRPr/>
            </a:pPr>
            <a:r>
              <a:rPr lang="zh-CN" altLang="en-US" sz="2800" b="1" dirty="0" smtClean="0">
                <a:ea typeface="隶书" pitchFamily="49" charset="-122"/>
              </a:rPr>
              <a:t>	 </a:t>
            </a:r>
            <a:r>
              <a:rPr lang="en-US" altLang="zh-CN" sz="2800" dirty="0" smtClean="0">
                <a:ea typeface="隶书" pitchFamily="49" charset="-122"/>
              </a:rPr>
              <a:t>E data</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数据域</a:t>
            </a:r>
          </a:p>
          <a:p>
            <a:pPr eaLnBrk="1" hangingPunct="1">
              <a:spcBef>
                <a:spcPct val="0"/>
              </a:spcBef>
              <a:buFont typeface="Wingdings" pitchFamily="2" charset="2"/>
              <a:buNone/>
              <a:defRPr/>
            </a:pPr>
            <a:r>
              <a:rPr lang="zh-CN" altLang="en-US" sz="2800" b="1" dirty="0" smtClean="0">
                <a:ea typeface="隶书" pitchFamily="49" charset="-122"/>
              </a:rPr>
              <a:t>	 </a:t>
            </a:r>
            <a:r>
              <a:rPr lang="en-US" altLang="zh-CN" sz="2800" dirty="0" err="1" smtClean="0">
                <a:ea typeface="隶书" pitchFamily="49" charset="-122"/>
              </a:rPr>
              <a:t>LinkNode</a:t>
            </a:r>
            <a:r>
              <a:rPr lang="en-US" altLang="zh-CN" sz="2800" dirty="0" smtClean="0">
                <a:ea typeface="隶书" pitchFamily="49" charset="-122"/>
              </a:rPr>
              <a:t>&lt;T</a:t>
            </a:r>
            <a:r>
              <a:rPr lang="en-US" altLang="zh-CN" sz="2800" b="1" dirty="0" smtClean="0">
                <a:ea typeface="隶书" pitchFamily="49" charset="-122"/>
              </a:rPr>
              <a:t>, </a:t>
            </a:r>
            <a:r>
              <a:rPr lang="en-US" altLang="zh-CN" sz="2800" dirty="0" smtClean="0">
                <a:ea typeface="隶书" pitchFamily="49" charset="-122"/>
              </a:rPr>
              <a:t>E&gt; *link</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链指针域</a:t>
            </a:r>
          </a:p>
          <a:p>
            <a:pPr eaLnBrk="1" hangingPunct="1">
              <a:spcBef>
                <a:spcPct val="0"/>
              </a:spcBef>
              <a:buFont typeface="Wingdings" pitchFamily="2" charset="2"/>
              <a:buNone/>
              <a:defRPr/>
            </a:pPr>
            <a:r>
              <a:rPr lang="zh-CN" altLang="en-US" sz="2800" b="1" dirty="0" smtClean="0">
                <a:ea typeface="隶书" pitchFamily="49" charset="-122"/>
              </a:rPr>
              <a:t>     </a:t>
            </a:r>
            <a:r>
              <a:rPr lang="en-US" altLang="zh-CN" sz="2800" dirty="0" err="1" smtClean="0">
                <a:ea typeface="隶书" pitchFamily="49" charset="-122"/>
              </a:rPr>
              <a:t>LinkNode</a:t>
            </a:r>
            <a:r>
              <a:rPr lang="en-US" altLang="zh-CN" sz="2800" dirty="0" smtClean="0">
                <a:ea typeface="隶书" pitchFamily="49" charset="-122"/>
              </a:rPr>
              <a:t>() </a:t>
            </a:r>
            <a:r>
              <a:rPr lang="en-US" altLang="zh-CN" sz="2800" b="1" dirty="0" smtClean="0">
                <a:ea typeface="隶书" pitchFamily="49" charset="-122"/>
              </a:rPr>
              <a:t>{ </a:t>
            </a:r>
            <a:r>
              <a:rPr lang="en-US" altLang="zh-CN" sz="2800" dirty="0" smtClean="0">
                <a:ea typeface="隶书" pitchFamily="49" charset="-122"/>
              </a:rPr>
              <a:t>link = NULL</a:t>
            </a:r>
            <a:r>
              <a:rPr lang="en-US" altLang="zh-CN" sz="2800" b="1" dirty="0" smtClean="0">
                <a:ea typeface="隶书" pitchFamily="49" charset="-122"/>
              </a:rPr>
              <a:t>; }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构造函数</a:t>
            </a:r>
          </a:p>
          <a:p>
            <a:pPr eaLnBrk="1" hangingPunct="1">
              <a:spcBef>
                <a:spcPct val="0"/>
              </a:spcBef>
              <a:buFont typeface="Wingdings" pitchFamily="2" charset="2"/>
              <a:buNone/>
              <a:defRPr/>
            </a:pPr>
            <a:r>
              <a:rPr lang="zh-CN" altLang="en-US" sz="2800" b="1" dirty="0" smtClean="0">
                <a:ea typeface="隶书" pitchFamily="49" charset="-122"/>
              </a:rPr>
              <a:t>	 </a:t>
            </a:r>
            <a:r>
              <a:rPr lang="en-US" altLang="zh-CN" sz="2800" dirty="0" err="1" smtClean="0">
                <a:ea typeface="隶书" pitchFamily="49" charset="-122"/>
              </a:rPr>
              <a:t>LinkNode</a:t>
            </a:r>
            <a:r>
              <a:rPr lang="en-US" altLang="zh-CN" sz="2800" dirty="0" smtClean="0">
                <a:ea typeface="隶书" pitchFamily="49" charset="-122"/>
              </a:rPr>
              <a:t>(E item</a:t>
            </a:r>
            <a:r>
              <a:rPr lang="en-US" altLang="zh-CN" sz="2800" b="1" dirty="0" smtClean="0">
                <a:ea typeface="隶书" pitchFamily="49" charset="-122"/>
              </a:rPr>
              <a:t>, </a:t>
            </a:r>
            <a:r>
              <a:rPr lang="en-US" altLang="zh-CN" sz="2800" dirty="0" err="1" smtClean="0">
                <a:ea typeface="隶书" pitchFamily="49" charset="-122"/>
              </a:rPr>
              <a:t>LinkNode</a:t>
            </a:r>
            <a:r>
              <a:rPr lang="en-US" altLang="zh-CN" sz="2800" dirty="0" smtClean="0">
                <a:ea typeface="隶书" pitchFamily="49" charset="-122"/>
              </a:rPr>
              <a:t>&lt;T</a:t>
            </a:r>
            <a:r>
              <a:rPr lang="en-US" altLang="zh-CN" sz="2800" b="1" dirty="0" smtClean="0">
                <a:ea typeface="隶书" pitchFamily="49" charset="-122"/>
              </a:rPr>
              <a:t>, </a:t>
            </a:r>
            <a:r>
              <a:rPr lang="en-US" altLang="zh-CN" sz="2800" dirty="0" smtClean="0">
                <a:ea typeface="隶书" pitchFamily="49" charset="-122"/>
              </a:rPr>
              <a:t>E&gt; *</a:t>
            </a:r>
            <a:r>
              <a:rPr lang="en-US" altLang="zh-CN" sz="2800" dirty="0" err="1" smtClean="0">
                <a:ea typeface="隶书" pitchFamily="49" charset="-122"/>
              </a:rPr>
              <a:t>ptr</a:t>
            </a:r>
            <a:r>
              <a:rPr lang="en-US" altLang="zh-CN" sz="2800" dirty="0" smtClean="0">
                <a:ea typeface="隶书" pitchFamily="49" charset="-122"/>
              </a:rPr>
              <a:t> = NULL)</a:t>
            </a:r>
          </a:p>
          <a:p>
            <a:pPr eaLnBrk="1" hangingPunct="1">
              <a:spcBef>
                <a:spcPct val="0"/>
              </a:spcBef>
              <a:buFont typeface="Wingdings" pitchFamily="2" charset="2"/>
              <a:buNone/>
              <a:defRPr/>
            </a:pPr>
            <a:r>
              <a:rPr lang="en-US" altLang="zh-CN" sz="2800" b="1" dirty="0" smtClean="0">
                <a:ea typeface="隶书" pitchFamily="49" charset="-122"/>
              </a:rPr>
              <a:t>          { </a:t>
            </a:r>
            <a:r>
              <a:rPr lang="en-US" altLang="zh-CN" sz="2800" dirty="0" smtClean="0">
                <a:ea typeface="隶书" pitchFamily="49" charset="-122"/>
              </a:rPr>
              <a:t>data = item</a:t>
            </a:r>
            <a:r>
              <a:rPr lang="en-US" altLang="zh-CN" sz="2800" b="1" dirty="0" smtClean="0">
                <a:ea typeface="隶书" pitchFamily="49" charset="-122"/>
              </a:rPr>
              <a:t>;  </a:t>
            </a:r>
            <a:r>
              <a:rPr lang="en-US" altLang="zh-CN" sz="2800" dirty="0" smtClean="0">
                <a:ea typeface="隶书" pitchFamily="49" charset="-122"/>
              </a:rPr>
              <a:t>link = </a:t>
            </a:r>
            <a:r>
              <a:rPr lang="en-US" altLang="zh-CN" sz="2800" dirty="0" err="1" smtClean="0">
                <a:ea typeface="隶书" pitchFamily="49" charset="-122"/>
              </a:rPr>
              <a:t>ptr</a:t>
            </a:r>
            <a:r>
              <a:rPr lang="en-US" altLang="zh-CN" sz="2800" b="1" dirty="0" smtClean="0">
                <a:ea typeface="隶书" pitchFamily="49" charset="-122"/>
              </a:rPr>
              <a:t>; }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构造函数</a:t>
            </a:r>
          </a:p>
          <a:p>
            <a:pPr eaLnBrk="1" hangingPunct="1">
              <a:spcBef>
                <a:spcPct val="0"/>
              </a:spcBef>
              <a:buFont typeface="Wingdings" pitchFamily="2" charset="2"/>
              <a:buNone/>
              <a:defRPr/>
            </a:pPr>
            <a:r>
              <a:rPr lang="zh-CN" altLang="en-US" sz="2800" b="1" dirty="0" smtClean="0">
                <a:ea typeface="隶书" pitchFamily="49" charset="-122"/>
              </a:rPr>
              <a:t>     </a:t>
            </a:r>
            <a:r>
              <a:rPr lang="en-US" altLang="zh-CN" sz="2800" b="1" dirty="0" err="1" smtClean="0">
                <a:ea typeface="隶书" pitchFamily="49" charset="-122"/>
              </a:rPr>
              <a:t>bool</a:t>
            </a:r>
            <a:r>
              <a:rPr lang="en-US" altLang="zh-CN" sz="2800" b="1" dirty="0" smtClean="0">
                <a:ea typeface="隶书" pitchFamily="49" charset="-122"/>
              </a:rPr>
              <a:t> operator</a:t>
            </a:r>
            <a:r>
              <a:rPr lang="en-US" altLang="zh-CN" sz="2800" dirty="0" smtClean="0">
                <a:ea typeface="隶书" pitchFamily="49" charset="-122"/>
              </a:rPr>
              <a:t>==</a:t>
            </a:r>
            <a:r>
              <a:rPr lang="en-US" altLang="zh-CN" sz="2800" b="1" dirty="0" smtClean="0">
                <a:ea typeface="隶书" pitchFamily="49" charset="-122"/>
              </a:rPr>
              <a:t> (</a:t>
            </a:r>
            <a:r>
              <a:rPr lang="en-US" altLang="zh-CN" sz="2800" dirty="0" smtClean="0">
                <a:ea typeface="隶书" pitchFamily="49" charset="-122"/>
              </a:rPr>
              <a:t>T x</a:t>
            </a:r>
            <a:r>
              <a:rPr lang="en-US" altLang="zh-CN" sz="2800" b="1" dirty="0" smtClean="0">
                <a:ea typeface="隶书" pitchFamily="49" charset="-122"/>
              </a:rPr>
              <a:t>) { return </a:t>
            </a:r>
            <a:r>
              <a:rPr lang="en-US" altLang="zh-CN" sz="2800" dirty="0" err="1" smtClean="0">
                <a:ea typeface="隶书" pitchFamily="49" charset="-122"/>
              </a:rPr>
              <a:t>data.key</a:t>
            </a:r>
            <a:r>
              <a:rPr lang="en-US" altLang="zh-CN" sz="2800" dirty="0" smtClean="0">
                <a:ea typeface="隶书" pitchFamily="49" charset="-122"/>
              </a:rPr>
              <a:t> == x</a:t>
            </a:r>
            <a:r>
              <a:rPr lang="en-US" altLang="zh-CN" sz="2800" b="1" dirty="0" smtClean="0">
                <a:ea typeface="隶书" pitchFamily="49" charset="-122"/>
              </a:rPr>
              <a:t>; }</a:t>
            </a:r>
          </a:p>
          <a:p>
            <a:pPr eaLnBrk="1" hangingPunct="1">
              <a:spcBef>
                <a:spcPct val="0"/>
              </a:spcBef>
              <a:buFont typeface="Wingdings" pitchFamily="2" charset="2"/>
              <a:buNone/>
              <a:defRPr/>
            </a:pP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重载函数，判相等</a:t>
            </a:r>
          </a:p>
          <a:p>
            <a:pPr eaLnBrk="1" hangingPunct="1">
              <a:spcBef>
                <a:spcPct val="0"/>
              </a:spcBef>
              <a:buFont typeface="Wingdings" pitchFamily="2" charset="2"/>
              <a:buNone/>
              <a:defRPr/>
            </a:pPr>
            <a:r>
              <a:rPr lang="zh-CN" altLang="en-US" sz="2800" b="1" dirty="0" smtClean="0">
                <a:ea typeface="隶书" pitchFamily="49" charset="-122"/>
              </a:rPr>
              <a:t>     </a:t>
            </a:r>
            <a:r>
              <a:rPr lang="en-US" altLang="zh-CN" sz="2800" b="1" dirty="0" err="1" smtClean="0">
                <a:ea typeface="隶书" pitchFamily="49" charset="-122"/>
              </a:rPr>
              <a:t>bool</a:t>
            </a:r>
            <a:r>
              <a:rPr lang="en-US" altLang="zh-CN" sz="2800" b="1" dirty="0" smtClean="0">
                <a:ea typeface="隶书" pitchFamily="49" charset="-122"/>
              </a:rPr>
              <a:t> operator </a:t>
            </a:r>
            <a:r>
              <a:rPr lang="en-US" altLang="zh-CN" sz="2800" dirty="0" smtClean="0">
                <a:ea typeface="隶书" pitchFamily="49" charset="-122"/>
              </a:rPr>
              <a:t>!=</a:t>
            </a:r>
            <a:r>
              <a:rPr lang="en-US" altLang="zh-CN" sz="2800" b="1" dirty="0" smtClean="0">
                <a:ea typeface="隶书" pitchFamily="49" charset="-122"/>
              </a:rPr>
              <a:t> (</a:t>
            </a:r>
            <a:r>
              <a:rPr lang="en-US" altLang="zh-CN" sz="2800" dirty="0" smtClean="0">
                <a:ea typeface="隶书" pitchFamily="49" charset="-122"/>
              </a:rPr>
              <a:t>T x</a:t>
            </a:r>
            <a:r>
              <a:rPr lang="en-US" altLang="zh-CN" sz="2800" b="1" dirty="0" smtClean="0">
                <a:ea typeface="隶书" pitchFamily="49" charset="-122"/>
              </a:rPr>
              <a:t>) { return </a:t>
            </a:r>
            <a:r>
              <a:rPr lang="en-US" altLang="zh-CN" sz="2800" dirty="0" err="1" smtClean="0">
                <a:ea typeface="隶书" pitchFamily="49" charset="-122"/>
              </a:rPr>
              <a:t>data.key</a:t>
            </a:r>
            <a:r>
              <a:rPr lang="en-US" altLang="zh-CN" sz="2800" dirty="0" smtClean="0">
                <a:ea typeface="隶书" pitchFamily="49" charset="-122"/>
              </a:rPr>
              <a:t> != x</a:t>
            </a:r>
            <a:r>
              <a:rPr lang="en-US" altLang="zh-CN" sz="2800" b="1" dirty="0" smtClean="0">
                <a:ea typeface="隶书" pitchFamily="49" charset="-122"/>
              </a:rPr>
              <a:t>; }</a:t>
            </a:r>
          </a:p>
          <a:p>
            <a:pPr eaLnBrk="1" hangingPunct="1">
              <a:spcBef>
                <a:spcPct val="0"/>
              </a:spcBef>
              <a:buFont typeface="Wingdings" pitchFamily="2" charset="2"/>
              <a:buNone/>
              <a:defRPr/>
            </a:pPr>
            <a:r>
              <a:rPr lang="en-US" altLang="zh-CN" sz="2800" b="1" dirty="0"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FCDE9A17-7469-496A-A23D-5518270CB12A}" type="slidenum">
              <a:rPr lang="en-US" altLang="zh-CN" sz="1400" smtClean="0"/>
              <a:pPr algn="ctr" eaLnBrk="1" hangingPunct="1"/>
              <a:t>77</a:t>
            </a:fld>
            <a:endParaRPr lang="en-US" altLang="zh-CN" sz="1400" smtClean="0"/>
          </a:p>
        </p:txBody>
      </p:sp>
      <p:sp>
        <p:nvSpPr>
          <p:cNvPr id="54275" name="Rectangle 3"/>
          <p:cNvSpPr>
            <a:spLocks noGrp="1" noChangeArrowheads="1"/>
          </p:cNvSpPr>
          <p:nvPr>
            <p:ph type="body" idx="1"/>
          </p:nvPr>
        </p:nvSpPr>
        <p:spPr>
          <a:xfrm>
            <a:off x="635000" y="749300"/>
            <a:ext cx="8256588" cy="5334000"/>
          </a:xfrm>
        </p:spPr>
        <p:style>
          <a:lnRef idx="0">
            <a:scrgbClr r="0" g="0" b="0"/>
          </a:lnRef>
          <a:fillRef idx="1001">
            <a:schemeClr val="lt1"/>
          </a:fillRef>
          <a:effectRef idx="0">
            <a:scrgbClr r="0" g="0" b="0"/>
          </a:effectRef>
          <a:fontRef idx="major"/>
        </p:style>
        <p:txBody>
          <a:bodyPr/>
          <a:lstStyle/>
          <a:p>
            <a:pPr eaLnBrk="1" hangingPunct="1">
              <a:spcBef>
                <a:spcPct val="0"/>
              </a:spcBef>
              <a:buFont typeface="Wingdings" pitchFamily="2" charset="2"/>
              <a:buNone/>
              <a:defRPr/>
            </a:pPr>
            <a:r>
              <a:rPr lang="en-US" altLang="zh-CN" sz="2800" b="1" dirty="0" smtClean="0">
                <a:ea typeface="隶书" pitchFamily="49" charset="-122"/>
              </a:rPr>
              <a:t>template &lt;class </a:t>
            </a:r>
            <a:r>
              <a:rPr lang="en-US" altLang="zh-CN" sz="2800" dirty="0" smtClean="0">
                <a:ea typeface="隶书" pitchFamily="49" charset="-122"/>
              </a:rPr>
              <a:t>T</a:t>
            </a:r>
            <a:r>
              <a:rPr lang="en-US" altLang="zh-CN" sz="2800" b="1" dirty="0" smtClean="0">
                <a:ea typeface="隶书" pitchFamily="49" charset="-122"/>
              </a:rPr>
              <a:t>, class </a:t>
            </a:r>
            <a:r>
              <a:rPr lang="en-US" altLang="zh-CN" sz="2800" dirty="0" smtClean="0">
                <a:ea typeface="隶书" pitchFamily="49" charset="-122"/>
              </a:rPr>
              <a:t>E</a:t>
            </a:r>
            <a:r>
              <a:rPr lang="en-US" altLang="zh-CN" sz="2800" b="1" dirty="0" smtClean="0">
                <a:ea typeface="隶书" pitchFamily="49" charset="-122"/>
              </a:rPr>
              <a:t>&gt;</a:t>
            </a:r>
          </a:p>
          <a:p>
            <a:pPr eaLnBrk="1" hangingPunct="1">
              <a:spcBef>
                <a:spcPct val="0"/>
              </a:spcBef>
              <a:buFont typeface="Wingdings" pitchFamily="2" charset="2"/>
              <a:buNone/>
              <a:defRPr/>
            </a:pPr>
            <a:r>
              <a:rPr lang="en-US" altLang="zh-CN" sz="2800" b="1" dirty="0" smtClean="0">
                <a:ea typeface="隶书" pitchFamily="49" charset="-122"/>
              </a:rPr>
              <a:t>class</a:t>
            </a:r>
            <a:r>
              <a:rPr lang="en-US" altLang="zh-CN" sz="2800" dirty="0" smtClean="0">
                <a:ea typeface="隶书" pitchFamily="49" charset="-122"/>
              </a:rPr>
              <a:t> List </a:t>
            </a:r>
            <a:r>
              <a:rPr lang="en-US" altLang="zh-CN" sz="2800" b="1" dirty="0" smtClean="0">
                <a:ea typeface="隶书" pitchFamily="49" charset="-122"/>
              </a:rPr>
              <a:t>: public </a:t>
            </a:r>
            <a:r>
              <a:rPr lang="en-US" altLang="zh-CN" sz="2800" dirty="0" err="1" smtClean="0">
                <a:ea typeface="隶书" pitchFamily="49" charset="-122"/>
              </a:rPr>
              <a:t>LinearList</a:t>
            </a:r>
            <a:r>
              <a:rPr lang="en-US" altLang="zh-CN" sz="2800" b="1" dirty="0" smtClean="0">
                <a:ea typeface="隶书" pitchFamily="49" charset="-122"/>
              </a:rPr>
              <a:t>&lt;</a:t>
            </a:r>
            <a:r>
              <a:rPr lang="en-US" altLang="zh-CN" sz="2800" dirty="0" smtClean="0">
                <a:ea typeface="隶书" pitchFamily="49" charset="-122"/>
              </a:rPr>
              <a:t>T</a:t>
            </a:r>
            <a:r>
              <a:rPr lang="en-US" altLang="zh-CN" sz="2800" b="1" dirty="0" smtClean="0">
                <a:ea typeface="隶书" pitchFamily="49" charset="-122"/>
              </a:rPr>
              <a:t>, </a:t>
            </a:r>
            <a:r>
              <a:rPr lang="en-US" altLang="zh-CN" sz="2800" dirty="0" smtClean="0">
                <a:ea typeface="隶书" pitchFamily="49" charset="-122"/>
              </a:rPr>
              <a:t>E</a:t>
            </a:r>
            <a:r>
              <a:rPr lang="en-US" altLang="zh-CN" sz="2800" b="1" dirty="0" smtClean="0">
                <a:ea typeface="隶书" pitchFamily="49" charset="-122"/>
              </a:rPr>
              <a:t>&gt; {</a:t>
            </a:r>
          </a:p>
          <a:p>
            <a:pPr eaLnBrk="1" hangingPunct="1">
              <a:spcBef>
                <a:spcPct val="0"/>
              </a:spcBef>
              <a:buFont typeface="Wingdings" pitchFamily="2" charset="2"/>
              <a:buNone/>
              <a:defRPr/>
            </a:pP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单链表类定义</a:t>
            </a:r>
            <a:r>
              <a:rPr lang="en-US" altLang="zh-CN" sz="2800" dirty="0" smtClean="0">
                <a:solidFill>
                  <a:schemeClr val="tx2"/>
                </a:solidFill>
                <a:ea typeface="隶书" pitchFamily="49" charset="-122"/>
              </a:rPr>
              <a:t>, </a:t>
            </a:r>
            <a:r>
              <a:rPr lang="zh-CN" altLang="en-US" sz="2800" dirty="0" smtClean="0">
                <a:solidFill>
                  <a:schemeClr val="tx2"/>
                </a:solidFill>
                <a:ea typeface="隶书" pitchFamily="49" charset="-122"/>
              </a:rPr>
              <a:t>不用继承也可实现</a:t>
            </a:r>
          </a:p>
          <a:p>
            <a:pPr eaLnBrk="1" hangingPunct="1">
              <a:spcBef>
                <a:spcPct val="0"/>
              </a:spcBef>
              <a:buFont typeface="Wingdings" pitchFamily="2" charset="2"/>
              <a:buNone/>
              <a:defRPr/>
            </a:pPr>
            <a:r>
              <a:rPr lang="en-US" altLang="zh-CN" sz="2800" b="1" dirty="0" smtClean="0">
                <a:ea typeface="隶书" pitchFamily="49" charset="-122"/>
              </a:rPr>
              <a:t>protected:</a:t>
            </a:r>
          </a:p>
          <a:p>
            <a:pPr eaLnBrk="1" hangingPunct="1">
              <a:spcBef>
                <a:spcPct val="0"/>
              </a:spcBef>
              <a:buFont typeface="Wingdings" pitchFamily="2" charset="2"/>
              <a:buNone/>
              <a:defRPr/>
            </a:pPr>
            <a:r>
              <a:rPr lang="en-US" altLang="zh-CN" sz="2800" b="1" dirty="0" smtClean="0">
                <a:ea typeface="隶书" pitchFamily="49" charset="-122"/>
              </a:rPr>
              <a:t>	 </a:t>
            </a:r>
            <a:r>
              <a:rPr lang="en-US" altLang="zh-CN" sz="2800" dirty="0" err="1" smtClean="0">
                <a:ea typeface="隶书" pitchFamily="49" charset="-122"/>
              </a:rPr>
              <a:t>LinkNode</a:t>
            </a:r>
            <a:r>
              <a:rPr lang="en-US" altLang="zh-CN" sz="2800" b="1" dirty="0" smtClean="0">
                <a:ea typeface="隶书" pitchFamily="49" charset="-122"/>
              </a:rPr>
              <a:t>&lt;</a:t>
            </a:r>
            <a:r>
              <a:rPr lang="en-US" altLang="zh-CN" sz="2800" dirty="0" smtClean="0">
                <a:ea typeface="隶书" pitchFamily="49" charset="-122"/>
              </a:rPr>
              <a:t>T</a:t>
            </a:r>
            <a:r>
              <a:rPr lang="en-US" altLang="zh-CN" sz="2800" b="1" dirty="0" smtClean="0">
                <a:ea typeface="隶书" pitchFamily="49" charset="-122"/>
              </a:rPr>
              <a:t>, </a:t>
            </a:r>
            <a:r>
              <a:rPr lang="en-US" altLang="zh-CN" sz="2800" dirty="0" smtClean="0">
                <a:ea typeface="隶书" pitchFamily="49" charset="-122"/>
              </a:rPr>
              <a:t>E</a:t>
            </a:r>
            <a:r>
              <a:rPr lang="en-US" altLang="zh-CN" sz="2800" b="1" dirty="0" smtClean="0">
                <a:ea typeface="隶书" pitchFamily="49" charset="-122"/>
              </a:rPr>
              <a:t>&gt; *</a:t>
            </a:r>
            <a:r>
              <a:rPr lang="en-US" altLang="zh-CN" sz="2800" dirty="0" smtClean="0">
                <a:ea typeface="隶书" pitchFamily="49" charset="-122"/>
              </a:rPr>
              <a:t>first</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表头指针</a:t>
            </a:r>
          </a:p>
          <a:p>
            <a:pPr eaLnBrk="1" hangingPunct="1">
              <a:spcBef>
                <a:spcPct val="0"/>
              </a:spcBef>
              <a:buFont typeface="Wingdings" pitchFamily="2" charset="2"/>
              <a:buNone/>
              <a:defRPr/>
            </a:pPr>
            <a:r>
              <a:rPr lang="en-US" altLang="zh-CN" sz="2800" b="1" dirty="0" smtClean="0">
                <a:ea typeface="隶书" pitchFamily="49" charset="-122"/>
              </a:rPr>
              <a:t>public:</a:t>
            </a:r>
          </a:p>
          <a:p>
            <a:pPr eaLnBrk="1" hangingPunct="1">
              <a:spcBef>
                <a:spcPct val="0"/>
              </a:spcBef>
              <a:buFont typeface="Wingdings" pitchFamily="2" charset="2"/>
              <a:buNone/>
              <a:defRPr/>
            </a:pPr>
            <a:r>
              <a:rPr lang="en-US" altLang="zh-CN" sz="2800" b="1" dirty="0" smtClean="0">
                <a:ea typeface="隶书" pitchFamily="49" charset="-122"/>
              </a:rPr>
              <a:t>	 </a:t>
            </a:r>
            <a:r>
              <a:rPr lang="en-US" altLang="zh-CN" sz="2800" dirty="0" smtClean="0">
                <a:ea typeface="隶书" pitchFamily="49" charset="-122"/>
              </a:rPr>
              <a:t>List()</a:t>
            </a:r>
            <a:r>
              <a:rPr lang="en-US" altLang="zh-CN" sz="2800" b="1" dirty="0" smtClean="0">
                <a:ea typeface="隶书" pitchFamily="49" charset="-122"/>
              </a:rPr>
              <a:t> { </a:t>
            </a:r>
            <a:r>
              <a:rPr lang="en-US" altLang="zh-CN" sz="2800" dirty="0" smtClean="0">
                <a:ea typeface="隶书" pitchFamily="49" charset="-122"/>
              </a:rPr>
              <a:t>first =</a:t>
            </a:r>
            <a:r>
              <a:rPr lang="en-US" altLang="zh-CN" sz="2800" b="1" dirty="0" smtClean="0">
                <a:ea typeface="隶书" pitchFamily="49" charset="-122"/>
              </a:rPr>
              <a:t> new</a:t>
            </a:r>
            <a:r>
              <a:rPr lang="en-US" altLang="zh-CN" sz="2800" dirty="0" smtClean="0">
                <a:ea typeface="隶书" pitchFamily="49" charset="-122"/>
              </a:rPr>
              <a:t> </a:t>
            </a:r>
            <a:r>
              <a:rPr lang="en-US" altLang="zh-CN" sz="2800" dirty="0" err="1" smtClean="0">
                <a:ea typeface="隶书" pitchFamily="49" charset="-122"/>
              </a:rPr>
              <a:t>LinkNode</a:t>
            </a:r>
            <a:r>
              <a:rPr lang="en-US" altLang="zh-CN" sz="2800" b="1" dirty="0" smtClean="0">
                <a:ea typeface="隶书" pitchFamily="49" charset="-122"/>
              </a:rPr>
              <a:t>&lt;</a:t>
            </a:r>
            <a:r>
              <a:rPr lang="en-US" altLang="zh-CN" sz="2800" dirty="0" smtClean="0">
                <a:ea typeface="隶书" pitchFamily="49" charset="-122"/>
              </a:rPr>
              <a:t>T</a:t>
            </a:r>
            <a:r>
              <a:rPr lang="en-US" altLang="zh-CN" sz="2800" b="1" dirty="0" smtClean="0">
                <a:ea typeface="隶书" pitchFamily="49" charset="-122"/>
              </a:rPr>
              <a:t>, </a:t>
            </a:r>
            <a:r>
              <a:rPr lang="en-US" altLang="zh-CN" sz="2800" dirty="0" smtClean="0">
                <a:ea typeface="隶书" pitchFamily="49" charset="-122"/>
              </a:rPr>
              <a:t>E</a:t>
            </a:r>
            <a:r>
              <a:rPr lang="en-US" altLang="zh-CN" sz="2800" b="1" dirty="0" smtClean="0">
                <a:ea typeface="隶书" pitchFamily="49" charset="-122"/>
              </a:rPr>
              <a:t>&gt;; }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构造函数</a:t>
            </a:r>
          </a:p>
          <a:p>
            <a:pPr eaLnBrk="1" hangingPunct="1">
              <a:spcBef>
                <a:spcPct val="0"/>
              </a:spcBef>
              <a:buFont typeface="Wingdings" pitchFamily="2" charset="2"/>
              <a:buNone/>
              <a:defRPr/>
            </a:pPr>
            <a:r>
              <a:rPr lang="zh-CN" altLang="en-US" sz="2800" b="1" dirty="0" smtClean="0">
                <a:ea typeface="隶书" pitchFamily="49" charset="-122"/>
              </a:rPr>
              <a:t>	 </a:t>
            </a:r>
            <a:r>
              <a:rPr lang="en-US" altLang="zh-CN" sz="2800" dirty="0" smtClean="0">
                <a:ea typeface="隶书" pitchFamily="49" charset="-122"/>
              </a:rPr>
              <a:t>List(E</a:t>
            </a:r>
            <a:r>
              <a:rPr lang="en-US" altLang="zh-CN" sz="2800" b="1" dirty="0" smtClean="0">
                <a:ea typeface="隶书" pitchFamily="49" charset="-122"/>
              </a:rPr>
              <a:t> </a:t>
            </a:r>
            <a:r>
              <a:rPr lang="en-US" altLang="zh-CN" sz="2800" dirty="0" smtClean="0">
                <a:ea typeface="隶书" pitchFamily="49" charset="-122"/>
              </a:rPr>
              <a:t>x) </a:t>
            </a:r>
            <a:r>
              <a:rPr lang="en-US" altLang="zh-CN" sz="2800" b="1" dirty="0" smtClean="0">
                <a:ea typeface="隶书" pitchFamily="49" charset="-122"/>
              </a:rPr>
              <a:t>{ </a:t>
            </a:r>
            <a:r>
              <a:rPr lang="en-US" altLang="zh-CN" sz="2800" dirty="0" smtClean="0">
                <a:ea typeface="隶书" pitchFamily="49" charset="-122"/>
              </a:rPr>
              <a:t>first =</a:t>
            </a:r>
            <a:r>
              <a:rPr lang="en-US" altLang="zh-CN" sz="2800" b="1" dirty="0" smtClean="0">
                <a:ea typeface="隶书" pitchFamily="49" charset="-122"/>
              </a:rPr>
              <a:t> new </a:t>
            </a:r>
            <a:r>
              <a:rPr lang="en-US" altLang="zh-CN" sz="2800" dirty="0" err="1" smtClean="0">
                <a:ea typeface="隶书" pitchFamily="49" charset="-122"/>
              </a:rPr>
              <a:t>LinkNode</a:t>
            </a:r>
            <a:r>
              <a:rPr lang="en-US" altLang="zh-CN" sz="2800" b="1" dirty="0" smtClean="0">
                <a:ea typeface="隶书" pitchFamily="49" charset="-122"/>
              </a:rPr>
              <a:t>&lt;</a:t>
            </a:r>
            <a:r>
              <a:rPr lang="en-US" altLang="zh-CN" sz="2800" dirty="0" smtClean="0">
                <a:ea typeface="隶书" pitchFamily="49" charset="-122"/>
              </a:rPr>
              <a:t>T</a:t>
            </a:r>
            <a:r>
              <a:rPr lang="en-US" altLang="zh-CN" sz="2800" b="1" dirty="0" smtClean="0">
                <a:ea typeface="隶书" pitchFamily="49" charset="-122"/>
              </a:rPr>
              <a:t>, </a:t>
            </a:r>
            <a:r>
              <a:rPr lang="en-US" altLang="zh-CN" sz="2800" dirty="0" smtClean="0">
                <a:ea typeface="隶书" pitchFamily="49" charset="-122"/>
              </a:rPr>
              <a:t>E</a:t>
            </a:r>
            <a:r>
              <a:rPr lang="en-US" altLang="zh-CN" sz="2800" b="1" dirty="0" smtClean="0">
                <a:ea typeface="隶书" pitchFamily="49" charset="-122"/>
              </a:rPr>
              <a:t>&gt;(</a:t>
            </a:r>
            <a:r>
              <a:rPr lang="en-US" altLang="zh-CN" sz="2800" dirty="0" smtClean="0">
                <a:ea typeface="隶书" pitchFamily="49" charset="-122"/>
              </a:rPr>
              <a:t>x</a:t>
            </a:r>
            <a:r>
              <a:rPr lang="en-US" altLang="zh-CN" sz="2800" b="1" dirty="0" smtClean="0">
                <a:ea typeface="隶书" pitchFamily="49" charset="-122"/>
              </a:rPr>
              <a:t>); }</a:t>
            </a:r>
          </a:p>
          <a:p>
            <a:pPr eaLnBrk="1" hangingPunct="1">
              <a:spcBef>
                <a:spcPct val="0"/>
              </a:spcBef>
              <a:buFont typeface="Wingdings" pitchFamily="2" charset="2"/>
              <a:buNone/>
              <a:defRPr/>
            </a:pPr>
            <a:r>
              <a:rPr lang="en-US" altLang="zh-CN" sz="2800" dirty="0" smtClean="0">
                <a:ea typeface="隶书" pitchFamily="49" charset="-122"/>
              </a:rPr>
              <a:t> </a:t>
            </a:r>
            <a:r>
              <a:rPr lang="en-US" altLang="zh-CN" sz="2800" b="1" dirty="0" smtClean="0">
                <a:ea typeface="隶书" pitchFamily="49" charset="-122"/>
              </a:rPr>
              <a:t>    </a:t>
            </a:r>
            <a:r>
              <a:rPr lang="en-US" altLang="zh-CN" sz="2800" dirty="0" smtClean="0">
                <a:ea typeface="隶书" pitchFamily="49" charset="-122"/>
              </a:rPr>
              <a:t>List</a:t>
            </a:r>
            <a:r>
              <a:rPr lang="en-US" altLang="zh-CN" sz="2800" b="1" dirty="0" smtClean="0">
                <a:ea typeface="隶书" pitchFamily="49" charset="-122"/>
              </a:rPr>
              <a:t>( </a:t>
            </a:r>
            <a:r>
              <a:rPr lang="en-US" altLang="zh-CN" sz="2800" dirty="0" smtClean="0">
                <a:ea typeface="隶书" pitchFamily="49" charset="-122"/>
              </a:rPr>
              <a:t>List</a:t>
            </a:r>
            <a:r>
              <a:rPr lang="en-US" altLang="zh-CN" sz="2800" b="1" dirty="0" smtClean="0">
                <a:ea typeface="隶书" pitchFamily="49" charset="-122"/>
              </a:rPr>
              <a:t>&lt;</a:t>
            </a:r>
            <a:r>
              <a:rPr lang="en-US" altLang="zh-CN" sz="2800" dirty="0" smtClean="0">
                <a:ea typeface="隶书" pitchFamily="49" charset="-122"/>
              </a:rPr>
              <a:t>T</a:t>
            </a:r>
            <a:r>
              <a:rPr lang="en-US" altLang="zh-CN" sz="2800" b="1" dirty="0" smtClean="0">
                <a:ea typeface="隶书" pitchFamily="49" charset="-122"/>
              </a:rPr>
              <a:t>, </a:t>
            </a:r>
            <a:r>
              <a:rPr lang="en-US" altLang="zh-CN" sz="2800" dirty="0" smtClean="0">
                <a:ea typeface="隶书" pitchFamily="49" charset="-122"/>
              </a:rPr>
              <a:t>E</a:t>
            </a:r>
            <a:r>
              <a:rPr lang="en-US" altLang="zh-CN" sz="2800" b="1" dirty="0" smtClean="0">
                <a:ea typeface="隶书" pitchFamily="49" charset="-122"/>
              </a:rPr>
              <a:t>&gt;&amp;</a:t>
            </a:r>
            <a:r>
              <a:rPr lang="en-US" altLang="zh-CN" sz="2800" dirty="0" smtClean="0">
                <a:ea typeface="隶书" pitchFamily="49" charset="-122"/>
              </a:rPr>
              <a:t> L</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复制构造函数</a:t>
            </a:r>
          </a:p>
          <a:p>
            <a:pPr eaLnBrk="1" hangingPunct="1">
              <a:spcBef>
                <a:spcPct val="0"/>
              </a:spcBef>
              <a:buFont typeface="Wingdings" pitchFamily="2" charset="2"/>
              <a:buNone/>
              <a:defRPr/>
            </a:pPr>
            <a:r>
              <a:rPr lang="zh-CN" altLang="en-US" sz="2800" b="1" dirty="0" smtClean="0">
                <a:ea typeface="隶书" pitchFamily="49" charset="-122"/>
              </a:rPr>
              <a:t>	 </a:t>
            </a:r>
            <a:r>
              <a:rPr lang="en-US" altLang="zh-CN" sz="2800" b="1" dirty="0" smtClean="0">
                <a:ea typeface="隶书" pitchFamily="49" charset="-122"/>
                <a:cs typeface="Times New Roman" charset="0"/>
              </a:rPr>
              <a:t>~</a:t>
            </a:r>
            <a:r>
              <a:rPr lang="en-US" altLang="zh-CN" sz="2800" dirty="0" smtClean="0">
                <a:ea typeface="隶书" pitchFamily="49" charset="-122"/>
              </a:rPr>
              <a:t>List()</a:t>
            </a:r>
            <a:r>
              <a:rPr lang="en-US" altLang="zh-CN" sz="2800" b="1" dirty="0" smtClean="0">
                <a:ea typeface="隶书" pitchFamily="49" charset="-122"/>
              </a:rPr>
              <a:t>{ }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析构函数</a:t>
            </a:r>
          </a:p>
          <a:p>
            <a:pPr eaLnBrk="1" hangingPunct="1">
              <a:spcBef>
                <a:spcPct val="0"/>
              </a:spcBef>
              <a:buFont typeface="Wingdings" pitchFamily="2" charset="2"/>
              <a:buNone/>
              <a:defRPr/>
            </a:pPr>
            <a:r>
              <a:rPr lang="zh-CN" altLang="en-US" sz="2800" dirty="0" smtClean="0">
                <a:solidFill>
                  <a:schemeClr val="tx2"/>
                </a:solidFill>
                <a:ea typeface="隶书" pitchFamily="49" charset="-122"/>
              </a:rPr>
              <a:t>     </a:t>
            </a:r>
            <a:r>
              <a:rPr lang="en-US" altLang="zh-CN" sz="2800" b="1" dirty="0" smtClean="0">
                <a:ea typeface="隶书" pitchFamily="49" charset="-122"/>
              </a:rPr>
              <a:t>void </a:t>
            </a:r>
            <a:r>
              <a:rPr lang="en-US" altLang="zh-CN" sz="2800" dirty="0" err="1" smtClean="0">
                <a:ea typeface="隶书" pitchFamily="49" charset="-122"/>
              </a:rPr>
              <a:t>makeEmpty</a:t>
            </a:r>
            <a:r>
              <a:rPr lang="en-US" altLang="zh-CN" sz="2800" dirty="0" smtClean="0">
                <a:ea typeface="隶书" pitchFamily="49" charset="-122"/>
              </a:rPr>
              <a:t>()</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将链表置为空表</a:t>
            </a:r>
          </a:p>
          <a:p>
            <a:pPr eaLnBrk="1" hangingPunct="1">
              <a:spcBef>
                <a:spcPct val="0"/>
              </a:spcBef>
              <a:buFont typeface="Wingdings" pitchFamily="2" charset="2"/>
              <a:buNone/>
              <a:defRPr/>
            </a:pPr>
            <a:r>
              <a:rPr lang="zh-CN" altLang="en-US" sz="2800" b="1" dirty="0" smtClean="0">
                <a:ea typeface="隶书" pitchFamily="49" charset="-122"/>
              </a:rPr>
              <a:t>	 </a:t>
            </a: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smtClean="0">
                <a:ea typeface="隶书" pitchFamily="49" charset="-122"/>
              </a:rPr>
              <a:t>Length() </a:t>
            </a:r>
            <a:r>
              <a:rPr lang="en-US" altLang="zh-CN" sz="2800" b="1" dirty="0" err="1" smtClean="0">
                <a:ea typeface="隶书" pitchFamily="49" charset="-122"/>
              </a:rPr>
              <a:t>const</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计算链表的长度</a:t>
            </a:r>
          </a:p>
        </p:txBody>
      </p:sp>
    </p:spTree>
  </p:cSld>
  <p:clrMapOvr>
    <a:masterClrMapping/>
  </p:clrMapOvr>
  <p:transition>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844B9003-111A-4314-AE16-B01E31AC070D}" type="slidenum">
              <a:rPr lang="en-US" altLang="zh-CN" sz="1400" smtClean="0"/>
              <a:pPr algn="ctr" eaLnBrk="1" hangingPunct="1"/>
              <a:t>78</a:t>
            </a:fld>
            <a:endParaRPr lang="en-US" altLang="zh-CN" sz="1400" smtClean="0"/>
          </a:p>
        </p:txBody>
      </p:sp>
      <p:sp>
        <p:nvSpPr>
          <p:cNvPr id="56323" name="Rectangle 2"/>
          <p:cNvSpPr>
            <a:spLocks noGrp="1" noChangeArrowheads="1"/>
          </p:cNvSpPr>
          <p:nvPr>
            <p:ph type="body" idx="1"/>
          </p:nvPr>
        </p:nvSpPr>
        <p:spPr>
          <a:xfrm>
            <a:off x="635000" y="749300"/>
            <a:ext cx="8243888" cy="5334000"/>
          </a:xfrm>
        </p:spPr>
        <p:txBody>
          <a:bodyPr/>
          <a:lstStyle/>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Search(T</a:t>
            </a:r>
            <a:r>
              <a:rPr lang="en-US" altLang="zh-CN" sz="2800" b="1" smtClean="0">
                <a:ea typeface="隶书" pitchFamily="49" charset="-122"/>
              </a:rPr>
              <a:t> </a:t>
            </a:r>
            <a:r>
              <a:rPr lang="en-US" altLang="zh-CN" sz="2800" smtClean="0">
                <a:ea typeface="隶书" pitchFamily="49" charset="-122"/>
              </a:rPr>
              <a:t>x)</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搜索含</a:t>
            </a:r>
            <a:r>
              <a:rPr lang="en-US" altLang="zh-CN" sz="2800" smtClean="0">
                <a:solidFill>
                  <a:schemeClr val="tx2"/>
                </a:solidFill>
                <a:ea typeface="隶书" pitchFamily="49" charset="-122"/>
              </a:rPr>
              <a:t>x</a:t>
            </a:r>
            <a:r>
              <a:rPr lang="zh-CN" altLang="en-US" sz="2800" smtClean="0">
                <a:solidFill>
                  <a:schemeClr val="tx2"/>
                </a:solidFill>
                <a:ea typeface="隶书" pitchFamily="49" charset="-122"/>
              </a:rPr>
              <a:t>元素</a:t>
            </a:r>
          </a:p>
          <a:p>
            <a:pPr eaLnBrk="1" hangingPunct="1">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Locate(</a:t>
            </a:r>
            <a:r>
              <a:rPr lang="en-US" altLang="zh-CN" sz="2800" b="1" smtClean="0">
                <a:ea typeface="隶书" pitchFamily="49" charset="-122"/>
              </a:rPr>
              <a:t>int </a:t>
            </a:r>
            <a:r>
              <a:rPr lang="en-US" altLang="zh-CN" sz="2800" smtClean="0">
                <a:ea typeface="隶书" pitchFamily="49" charset="-122"/>
              </a:rPr>
              <a:t>i)</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定位第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个元素</a:t>
            </a:r>
          </a:p>
          <a:p>
            <a:pPr eaLnBrk="1" hangingPunct="1">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 *</a:t>
            </a:r>
            <a:r>
              <a:rPr lang="en-US" altLang="zh-CN" sz="2800" smtClean="0">
                <a:ea typeface="隶书" pitchFamily="49" charset="-122"/>
              </a:rPr>
              <a:t>getData(</a:t>
            </a:r>
            <a:r>
              <a:rPr lang="en-US" altLang="zh-CN" sz="2800" b="1" smtClean="0">
                <a:ea typeface="隶书" pitchFamily="49" charset="-122"/>
              </a:rPr>
              <a:t>int </a:t>
            </a:r>
            <a:r>
              <a:rPr lang="en-US" altLang="zh-CN" sz="2800" smtClean="0">
                <a:ea typeface="隶书" pitchFamily="49" charset="-122"/>
              </a:rPr>
              <a:t>i)</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取出第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元素值</a:t>
            </a:r>
          </a:p>
          <a:p>
            <a:pPr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void </a:t>
            </a:r>
            <a:r>
              <a:rPr lang="en-US" altLang="zh-CN" sz="2800" smtClean="0">
                <a:ea typeface="隶书" pitchFamily="49" charset="-122"/>
              </a:rPr>
              <a:t>setData(</a:t>
            </a:r>
            <a:r>
              <a:rPr lang="en-US" altLang="zh-CN" sz="2800" b="1" smtClean="0">
                <a:ea typeface="隶书" pitchFamily="49" charset="-122"/>
              </a:rPr>
              <a:t>int </a:t>
            </a:r>
            <a:r>
              <a:rPr lang="en-US" altLang="zh-CN" sz="2800" smtClean="0">
                <a:ea typeface="隶书" pitchFamily="49" charset="-122"/>
              </a:rPr>
              <a:t>i</a:t>
            </a:r>
            <a:r>
              <a:rPr lang="en-US" altLang="zh-CN" sz="2800" b="1" smtClean="0">
                <a:ea typeface="隶书" pitchFamily="49" charset="-122"/>
              </a:rPr>
              <a:t>, </a:t>
            </a:r>
            <a:r>
              <a:rPr lang="en-US" altLang="zh-CN" sz="2800" smtClean="0">
                <a:ea typeface="隶书" pitchFamily="49" charset="-122"/>
              </a:rPr>
              <a:t>E x)</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更新第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元素值</a:t>
            </a:r>
          </a:p>
          <a:p>
            <a:pPr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bool </a:t>
            </a:r>
            <a:r>
              <a:rPr lang="en-US" altLang="zh-CN" sz="2800" smtClean="0">
                <a:ea typeface="隶书" pitchFamily="49" charset="-122"/>
              </a:rPr>
              <a:t>Insert (</a:t>
            </a:r>
            <a:r>
              <a:rPr lang="en-US" altLang="zh-CN" sz="2800" b="1" smtClean="0">
                <a:ea typeface="隶书" pitchFamily="49" charset="-122"/>
              </a:rPr>
              <a:t>int </a:t>
            </a:r>
            <a:r>
              <a:rPr lang="en-US" altLang="zh-CN" sz="2800" smtClean="0">
                <a:ea typeface="隶书" pitchFamily="49" charset="-122"/>
              </a:rPr>
              <a:t>i</a:t>
            </a:r>
            <a:r>
              <a:rPr lang="en-US" altLang="zh-CN" sz="2800" b="1" smtClean="0">
                <a:ea typeface="隶书" pitchFamily="49" charset="-122"/>
              </a:rPr>
              <a:t>, </a:t>
            </a:r>
            <a:r>
              <a:rPr lang="en-US" altLang="zh-CN" sz="2800" smtClean="0">
                <a:ea typeface="隶书" pitchFamily="49" charset="-122"/>
              </a:rPr>
              <a:t>E x)</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在第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元素后插入</a:t>
            </a:r>
          </a:p>
          <a:p>
            <a:pPr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bool </a:t>
            </a:r>
            <a:r>
              <a:rPr lang="en-US" altLang="zh-CN" sz="2800" smtClean="0">
                <a:ea typeface="隶书" pitchFamily="49" charset="-122"/>
              </a:rPr>
              <a:t>Remove(</a:t>
            </a:r>
            <a:r>
              <a:rPr lang="en-US" altLang="zh-CN" sz="2800" b="1" smtClean="0">
                <a:ea typeface="隶书" pitchFamily="49" charset="-122"/>
              </a:rPr>
              <a:t>int </a:t>
            </a:r>
            <a:r>
              <a:rPr lang="en-US" altLang="zh-CN" sz="2800" smtClean="0">
                <a:ea typeface="隶书" pitchFamily="49" charset="-122"/>
              </a:rPr>
              <a:t>i</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&amp; </a:t>
            </a:r>
            <a:r>
              <a:rPr lang="en-US" altLang="zh-CN" sz="2800" smtClean="0">
                <a:ea typeface="隶书" pitchFamily="49" charset="-122"/>
              </a:rPr>
              <a:t>x)</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删除第</a:t>
            </a:r>
            <a:r>
              <a:rPr lang="en-US" altLang="zh-CN" sz="2800" smtClean="0">
                <a:solidFill>
                  <a:schemeClr val="tx2"/>
                </a:solidFill>
                <a:ea typeface="隶书" pitchFamily="49" charset="-122"/>
              </a:rPr>
              <a:t>i</a:t>
            </a:r>
            <a:r>
              <a:rPr lang="zh-CN" altLang="en-US" sz="2800" smtClean="0">
                <a:solidFill>
                  <a:schemeClr val="tx2"/>
                </a:solidFill>
                <a:ea typeface="隶书" pitchFamily="49" charset="-122"/>
              </a:rPr>
              <a:t>个元素</a:t>
            </a:r>
            <a:endParaRPr lang="zh-CN" altLang="en-US" sz="2800" smtClean="0">
              <a:ea typeface="隶书" pitchFamily="49" charset="-122"/>
            </a:endParaRPr>
          </a:p>
          <a:p>
            <a:pPr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bool </a:t>
            </a:r>
            <a:r>
              <a:rPr lang="en-US" altLang="zh-CN" sz="2800" smtClean="0">
                <a:ea typeface="隶书" pitchFamily="49" charset="-122"/>
              </a:rPr>
              <a:t>IsEmpty() </a:t>
            </a:r>
            <a:r>
              <a:rPr lang="en-US" altLang="zh-CN" sz="2800" b="1" smtClean="0">
                <a:ea typeface="隶书" pitchFamily="49" charset="-122"/>
              </a:rPr>
              <a:t>const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判表空否</a:t>
            </a:r>
          </a:p>
          <a:p>
            <a:pPr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 return </a:t>
            </a:r>
            <a:r>
              <a:rPr lang="en-US" altLang="zh-CN" sz="2800" smtClean="0">
                <a:ea typeface="隶书" pitchFamily="49" charset="-122"/>
              </a:rPr>
              <a:t>first</a:t>
            </a:r>
            <a:r>
              <a:rPr lang="en-US" altLang="zh-CN" sz="2800" smtClean="0">
                <a:latin typeface="楷体_GB2312" pitchFamily="49" charset="-122"/>
                <a:ea typeface="楷体_GB2312" pitchFamily="49" charset="-122"/>
              </a:rPr>
              <a:t>-&gt;</a:t>
            </a:r>
            <a:r>
              <a:rPr lang="en-US" altLang="zh-CN" sz="2800" smtClean="0">
                <a:ea typeface="隶书" pitchFamily="49" charset="-122"/>
              </a:rPr>
              <a:t>link == NULL</a:t>
            </a:r>
            <a:r>
              <a:rPr lang="en-US" altLang="zh-CN" sz="2800" b="1" smtClean="0">
                <a:ea typeface="隶书" pitchFamily="49" charset="-122"/>
              </a:rPr>
              <a:t> ?</a:t>
            </a:r>
            <a:r>
              <a:rPr lang="en-US" altLang="zh-CN" sz="2800" smtClean="0">
                <a:ea typeface="隶书" pitchFamily="49" charset="-122"/>
              </a:rPr>
              <a:t> true</a:t>
            </a:r>
            <a:r>
              <a:rPr lang="en-US" altLang="zh-CN" sz="2800" b="1" smtClean="0">
                <a:ea typeface="隶书" pitchFamily="49" charset="-122"/>
              </a:rPr>
              <a:t> : </a:t>
            </a:r>
            <a:r>
              <a:rPr lang="en-US" altLang="zh-CN" sz="2800" smtClean="0">
                <a:ea typeface="隶书" pitchFamily="49" charset="-122"/>
              </a:rPr>
              <a:t>false</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LinkNode&lt;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getFirst() </a:t>
            </a:r>
            <a:r>
              <a:rPr lang="en-US" altLang="zh-CN" sz="2800" b="1" smtClean="0">
                <a:ea typeface="隶书" pitchFamily="49" charset="-122"/>
              </a:rPr>
              <a:t>const { return </a:t>
            </a:r>
            <a:r>
              <a:rPr lang="en-US" altLang="zh-CN" sz="2800" smtClean="0">
                <a:ea typeface="隶书" pitchFamily="49" charset="-122"/>
              </a:rPr>
              <a:t>first</a:t>
            </a:r>
            <a:r>
              <a:rPr lang="en-US" altLang="zh-CN" sz="2800" b="1" smtClean="0">
                <a:ea typeface="隶书" pitchFamily="49" charset="-122"/>
              </a:rPr>
              <a:t>; }</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a:t>
            </a:r>
            <a:r>
              <a:rPr lang="en-US" altLang="zh-CN" sz="2800" b="1" smtClean="0">
                <a:ea typeface="隶书" pitchFamily="49" charset="-122"/>
              </a:rPr>
              <a:t>void s</a:t>
            </a:r>
            <a:r>
              <a:rPr lang="en-US" altLang="zh-CN" sz="2800" smtClean="0">
                <a:ea typeface="隶书" pitchFamily="49" charset="-122"/>
              </a:rPr>
              <a:t>etFirst(LinkNode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f ) </a:t>
            </a:r>
            <a:r>
              <a:rPr lang="en-US" altLang="zh-CN" sz="2800" b="1" smtClean="0">
                <a:ea typeface="隶书" pitchFamily="49" charset="-122"/>
              </a:rPr>
              <a:t>{ </a:t>
            </a:r>
            <a:r>
              <a:rPr lang="en-US" altLang="zh-CN" sz="2800" smtClean="0">
                <a:ea typeface="隶书" pitchFamily="49" charset="-122"/>
              </a:rPr>
              <a:t>first = f</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void </a:t>
            </a:r>
            <a:r>
              <a:rPr lang="en-US" altLang="zh-CN" sz="2800" smtClean="0">
                <a:ea typeface="隶书" pitchFamily="49" charset="-122"/>
              </a:rPr>
              <a:t>Sort()</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排序</a:t>
            </a:r>
          </a:p>
          <a:p>
            <a:pPr eaLnBrk="1" hangingPunct="1">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AD37464D-C081-486C-AF94-5362D4B02615}" type="slidenum">
              <a:rPr lang="en-US" altLang="zh-CN" sz="1400" smtClean="0"/>
              <a:pPr algn="ctr" eaLnBrk="1" hangingPunct="1"/>
              <a:t>79</a:t>
            </a:fld>
            <a:endParaRPr lang="en-US" altLang="zh-CN" sz="1400" smtClean="0"/>
          </a:p>
        </p:txBody>
      </p:sp>
      <p:sp>
        <p:nvSpPr>
          <p:cNvPr id="57347" name="Rectangle 2"/>
          <p:cNvSpPr>
            <a:spLocks noGrp="1" noChangeArrowheads="1"/>
          </p:cNvSpPr>
          <p:nvPr>
            <p:ph type="body" idx="1"/>
          </p:nvPr>
        </p:nvSpPr>
        <p:spPr>
          <a:xfrm>
            <a:off x="671513" y="1292225"/>
            <a:ext cx="8001000" cy="4662488"/>
          </a:xfrm>
        </p:spPr>
        <p:txBody>
          <a:bodyPr/>
          <a:lstStyle/>
          <a:p>
            <a:pPr eaLnBrk="1" hangingPunct="1">
              <a:lnSpc>
                <a:spcPct val="105000"/>
              </a:lnSpc>
              <a:spcBef>
                <a:spcPct val="0"/>
              </a:spcBef>
              <a:buFont typeface="Wingdings" pitchFamily="2" charset="2"/>
              <a:buNone/>
            </a:pPr>
            <a:r>
              <a:rPr lang="en-US" altLang="zh-CN" sz="2800" b="1" smtClean="0">
                <a:ea typeface="隶书" pitchFamily="49" charset="-122"/>
              </a:rPr>
              <a:t>template &lt;class </a:t>
            </a:r>
            <a:r>
              <a:rPr lang="en-US" altLang="zh-CN" sz="2800" smtClean="0">
                <a:ea typeface="隶书" pitchFamily="49" charset="-122"/>
              </a:rPr>
              <a:t>T</a:t>
            </a:r>
            <a:r>
              <a:rPr lang="en-US" altLang="zh-CN" sz="2800" b="1" smtClean="0">
                <a:ea typeface="隶书" pitchFamily="49" charset="-122"/>
              </a:rPr>
              <a:t>, class </a:t>
            </a:r>
            <a:r>
              <a:rPr lang="en-US" altLang="zh-CN" sz="2800" smtClean="0">
                <a:ea typeface="隶书" pitchFamily="49" charset="-122"/>
              </a:rPr>
              <a:t>E</a:t>
            </a:r>
            <a:r>
              <a:rPr lang="en-US" altLang="zh-CN" sz="2800" b="1" smtClean="0">
                <a:ea typeface="隶书" pitchFamily="49" charset="-122"/>
              </a:rPr>
              <a:t>&gt; 				</a:t>
            </a:r>
            <a:r>
              <a:rPr lang="en-US" altLang="zh-CN" sz="14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ea typeface="隶书" pitchFamily="49" charset="-122"/>
              </a:rPr>
              <a:t>void</a:t>
            </a:r>
            <a:r>
              <a:rPr lang="en-US" altLang="zh-CN" sz="2800" smtClean="0">
                <a:ea typeface="隶书" pitchFamily="49" charset="-122"/>
              </a:rPr>
              <a:t> List</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a:t>
            </a:r>
            <a:r>
              <a:rPr lang="en-US" altLang="zh-CN" sz="2800" smtClean="0">
                <a:ea typeface="隶书" pitchFamily="49" charset="-122"/>
              </a:rPr>
              <a:t>makeEmpty()</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q</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	  while </a:t>
            </a:r>
            <a:r>
              <a:rPr lang="en-US" altLang="zh-CN" sz="2800" smtClean="0">
                <a:ea typeface="隶书" pitchFamily="49" charset="-122"/>
              </a:rPr>
              <a:t>(first</a:t>
            </a:r>
            <a:r>
              <a:rPr lang="en-US" altLang="zh-CN" sz="2800" smtClean="0">
                <a:latin typeface="楷体_GB2312" pitchFamily="49" charset="-122"/>
                <a:ea typeface="楷体_GB2312" pitchFamily="49" charset="-122"/>
              </a:rPr>
              <a:t>-&gt;</a:t>
            </a:r>
            <a:r>
              <a:rPr lang="en-US" altLang="zh-CN" sz="2800" smtClean="0">
                <a:ea typeface="隶书" pitchFamily="49" charset="-122"/>
              </a:rPr>
              <a:t>link != NULL)</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q = first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保存被删结点</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first</a:t>
            </a:r>
            <a:r>
              <a:rPr lang="en-US" altLang="zh-CN" sz="2800" smtClean="0">
                <a:latin typeface="楷体_GB2312" pitchFamily="49" charset="-122"/>
                <a:ea typeface="楷体_GB2312" pitchFamily="49" charset="-122"/>
              </a:rPr>
              <a:t>-&gt;</a:t>
            </a:r>
            <a:r>
              <a:rPr lang="en-US" altLang="zh-CN" sz="2800" smtClean="0">
                <a:ea typeface="隶书" pitchFamily="49" charset="-122"/>
              </a:rPr>
              <a:t>link = q</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从链上摘下该结点</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delete q;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删除</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a:t>
            </a:r>
            <a:r>
              <a:rPr lang="zh-CN" altLang="en-US" sz="2800" b="1" smtClean="0">
                <a:ea typeface="隶书" pitchFamily="49" charset="-122"/>
              </a:rPr>
              <a:t>；</a:t>
            </a:r>
          </a:p>
        </p:txBody>
      </p:sp>
      <p:sp>
        <p:nvSpPr>
          <p:cNvPr id="57348" name="Rectangle 4"/>
          <p:cNvSpPr>
            <a:spLocks noGrp="1" noChangeArrowheads="1"/>
          </p:cNvSpPr>
          <p:nvPr>
            <p:ph type="title"/>
          </p:nvPr>
        </p:nvSpPr>
        <p:spPr>
          <a:xfrm>
            <a:off x="608013" y="433388"/>
            <a:ext cx="8229600" cy="860425"/>
          </a:xfrm>
        </p:spPr>
        <p:txBody>
          <a:bodyPr/>
          <a:lstStyle/>
          <a:p>
            <a:pPr eaLnBrk="1" hangingPunct="1"/>
            <a:r>
              <a:rPr lang="zh-CN" altLang="en-US" sz="3600" b="1" smtClean="0">
                <a:ea typeface="华文新魏" pitchFamily="2" charset="-122"/>
              </a:rPr>
              <a:t>链表置空算法（保留表头结点）</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1905000" y="685800"/>
            <a:ext cx="4648200" cy="914400"/>
          </a:xfrm>
        </p:spPr>
        <p:txBody>
          <a:bodyPr/>
          <a:lstStyle/>
          <a:p>
            <a:pPr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算法的事前估计</a:t>
            </a:r>
            <a:endParaRPr lang="zh-CN" altLang="en-US" smtClean="0">
              <a:ea typeface="仿宋_GB2312" pitchFamily="49" charset="-122"/>
            </a:endParaRPr>
          </a:p>
        </p:txBody>
      </p:sp>
      <p:sp>
        <p:nvSpPr>
          <p:cNvPr id="212995" name="Rectangle 3"/>
          <p:cNvSpPr>
            <a:spLocks noGrp="1" noChangeArrowheads="1"/>
          </p:cNvSpPr>
          <p:nvPr>
            <p:ph type="body" idx="1"/>
          </p:nvPr>
        </p:nvSpPr>
        <p:spPr>
          <a:xfrm>
            <a:off x="2552700" y="2209800"/>
            <a:ext cx="5829300" cy="1905000"/>
          </a:xfrm>
        </p:spPr>
        <p:txBody>
          <a:bodyPr/>
          <a:lstStyle/>
          <a:p>
            <a:pPr lvl="1" eaLnBrk="1" hangingPunct="1">
              <a:lnSpc>
                <a:spcPct val="110000"/>
              </a:lnSpc>
              <a:buClr>
                <a:schemeClr val="tx2"/>
              </a:buClr>
              <a:buSzPct val="50000"/>
              <a:buFont typeface="Wingdings" pitchFamily="2" charset="2"/>
              <a:buChar char="u"/>
              <a:defRPr/>
            </a:pPr>
            <a:r>
              <a:rPr lang="en-US" altLang="zh-CN" sz="3600" b="1" smtClean="0">
                <a:solidFill>
                  <a:srgbClr val="FF6600"/>
                </a:solidFill>
                <a:effectLst>
                  <a:outerShdw blurRad="38100" dist="38100" dir="2700000" algn="tl">
                    <a:srgbClr val="C0C0C0"/>
                  </a:outerShdw>
                </a:effectLst>
                <a:ea typeface="仿宋_GB2312" pitchFamily="49" charset="-122"/>
              </a:rPr>
              <a:t> </a:t>
            </a:r>
            <a:r>
              <a:rPr lang="zh-CN" altLang="en-US" sz="3600" b="1" smtClean="0">
                <a:solidFill>
                  <a:srgbClr val="FF6600"/>
                </a:solidFill>
                <a:effectLst>
                  <a:outerShdw blurRad="38100" dist="38100" dir="2700000" algn="tl">
                    <a:srgbClr val="C0C0C0"/>
                  </a:outerShdw>
                </a:effectLst>
                <a:ea typeface="仿宋_GB2312" pitchFamily="49" charset="-122"/>
              </a:rPr>
              <a:t>空间复杂度</a:t>
            </a:r>
          </a:p>
          <a:p>
            <a:pPr lvl="1" eaLnBrk="1" hangingPunct="1">
              <a:lnSpc>
                <a:spcPct val="110000"/>
              </a:lnSpc>
              <a:buClr>
                <a:schemeClr val="tx2"/>
              </a:buClr>
              <a:buSzPct val="50000"/>
              <a:buFont typeface="Wingdings" pitchFamily="2" charset="2"/>
              <a:buChar char="u"/>
              <a:defRPr/>
            </a:pPr>
            <a:r>
              <a:rPr lang="zh-CN" altLang="en-US" sz="3600" b="1" smtClean="0">
                <a:solidFill>
                  <a:srgbClr val="FF6600"/>
                </a:solidFill>
                <a:effectLst>
                  <a:outerShdw blurRad="38100" dist="38100" dir="2700000" algn="tl">
                    <a:srgbClr val="C0C0C0"/>
                  </a:outerShdw>
                </a:effectLst>
                <a:ea typeface="仿宋_GB2312" pitchFamily="49" charset="-122"/>
              </a:rPr>
              <a:t> 时间复杂度</a:t>
            </a:r>
            <a:endParaRPr lang="zh-CN" altLang="en-US" sz="3200" b="1" smtClean="0">
              <a:ea typeface="仿宋_GB2312" pitchFamily="49" charset="-122"/>
            </a:endParaRPr>
          </a:p>
        </p:txBody>
      </p:sp>
    </p:spTree>
    <p:extLst>
      <p:ext uri="{BB962C8B-B14F-4D97-AF65-F5344CB8AC3E}">
        <p14:creationId xmlns:p14="http://schemas.microsoft.com/office/powerpoint/2010/main" val="3099518388"/>
      </p:ext>
    </p:extLst>
  </p:cSld>
  <p:clrMapOvr>
    <a:masterClrMapping/>
  </p:clrMapOvr>
  <p:transition>
    <p:spli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FEF296C9-865D-4D06-A0D9-B391E9CF211E}" type="slidenum">
              <a:rPr lang="en-US" altLang="zh-CN" sz="1400" smtClean="0"/>
              <a:pPr algn="ctr" eaLnBrk="1" hangingPunct="1"/>
              <a:t>80</a:t>
            </a:fld>
            <a:endParaRPr lang="en-US" altLang="zh-CN" sz="1400" smtClean="0"/>
          </a:p>
        </p:txBody>
      </p:sp>
      <p:grpSp>
        <p:nvGrpSpPr>
          <p:cNvPr id="58371" name="Group 2"/>
          <p:cNvGrpSpPr>
            <a:grpSpLocks/>
          </p:cNvGrpSpPr>
          <p:nvPr/>
        </p:nvGrpSpPr>
        <p:grpSpPr bwMode="auto">
          <a:xfrm>
            <a:off x="1168400" y="698500"/>
            <a:ext cx="6705600" cy="5562600"/>
            <a:chOff x="816" y="384"/>
            <a:chExt cx="4224" cy="3504"/>
          </a:xfrm>
        </p:grpSpPr>
        <p:sp>
          <p:nvSpPr>
            <p:cNvPr id="58372" name="Rectangle 3"/>
            <p:cNvSpPr>
              <a:spLocks noChangeArrowheads="1"/>
            </p:cNvSpPr>
            <p:nvPr/>
          </p:nvSpPr>
          <p:spPr bwMode="auto">
            <a:xfrm>
              <a:off x="1680" y="528"/>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373" name="Line 4"/>
            <p:cNvSpPr>
              <a:spLocks noChangeShapeType="1"/>
            </p:cNvSpPr>
            <p:nvPr/>
          </p:nvSpPr>
          <p:spPr bwMode="auto">
            <a:xfrm>
              <a:off x="2112" y="672"/>
              <a:ext cx="432"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4" name="Line 5"/>
            <p:cNvSpPr>
              <a:spLocks noChangeShapeType="1"/>
            </p:cNvSpPr>
            <p:nvPr/>
          </p:nvSpPr>
          <p:spPr bwMode="auto">
            <a:xfrm>
              <a:off x="2016" y="528"/>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 name="Rectangle 6"/>
            <p:cNvSpPr>
              <a:spLocks noChangeArrowheads="1"/>
            </p:cNvSpPr>
            <p:nvPr/>
          </p:nvSpPr>
          <p:spPr bwMode="auto">
            <a:xfrm>
              <a:off x="2544" y="528"/>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376" name="Line 7"/>
            <p:cNvSpPr>
              <a:spLocks noChangeShapeType="1"/>
            </p:cNvSpPr>
            <p:nvPr/>
          </p:nvSpPr>
          <p:spPr bwMode="auto">
            <a:xfrm>
              <a:off x="2976" y="672"/>
              <a:ext cx="432"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 name="Line 8"/>
            <p:cNvSpPr>
              <a:spLocks noChangeShapeType="1"/>
            </p:cNvSpPr>
            <p:nvPr/>
          </p:nvSpPr>
          <p:spPr bwMode="auto">
            <a:xfrm>
              <a:off x="2880" y="528"/>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 name="Rectangle 9"/>
            <p:cNvSpPr>
              <a:spLocks noChangeArrowheads="1"/>
            </p:cNvSpPr>
            <p:nvPr/>
          </p:nvSpPr>
          <p:spPr bwMode="auto">
            <a:xfrm>
              <a:off x="3408" y="528"/>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379" name="Line 10"/>
            <p:cNvSpPr>
              <a:spLocks noChangeShapeType="1"/>
            </p:cNvSpPr>
            <p:nvPr/>
          </p:nvSpPr>
          <p:spPr bwMode="auto">
            <a:xfrm>
              <a:off x="3840" y="672"/>
              <a:ext cx="432"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0" name="Line 11"/>
            <p:cNvSpPr>
              <a:spLocks noChangeShapeType="1"/>
            </p:cNvSpPr>
            <p:nvPr/>
          </p:nvSpPr>
          <p:spPr bwMode="auto">
            <a:xfrm>
              <a:off x="3744" y="528"/>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1" name="Rectangle 12"/>
            <p:cNvSpPr>
              <a:spLocks noChangeArrowheads="1"/>
            </p:cNvSpPr>
            <p:nvPr/>
          </p:nvSpPr>
          <p:spPr bwMode="auto">
            <a:xfrm>
              <a:off x="4272" y="528"/>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382" name="Line 13"/>
            <p:cNvSpPr>
              <a:spLocks noChangeShapeType="1"/>
            </p:cNvSpPr>
            <p:nvPr/>
          </p:nvSpPr>
          <p:spPr bwMode="auto">
            <a:xfrm>
              <a:off x="4608" y="528"/>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3" name="Line 14"/>
            <p:cNvSpPr>
              <a:spLocks noChangeShapeType="1"/>
            </p:cNvSpPr>
            <p:nvPr/>
          </p:nvSpPr>
          <p:spPr bwMode="auto">
            <a:xfrm>
              <a:off x="1392" y="672"/>
              <a:ext cx="288"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4" name="Text Box 15"/>
            <p:cNvSpPr txBox="1">
              <a:spLocks noChangeArrowheads="1"/>
            </p:cNvSpPr>
            <p:nvPr/>
          </p:nvSpPr>
          <p:spPr bwMode="auto">
            <a:xfrm>
              <a:off x="821" y="480"/>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rPr>
                <a:t>first</a:t>
              </a:r>
              <a:endParaRPr lang="en-US" altLang="zh-CN"/>
            </a:p>
          </p:txBody>
        </p:sp>
        <p:sp>
          <p:nvSpPr>
            <p:cNvPr id="58385" name="Line 16"/>
            <p:cNvSpPr>
              <a:spLocks noChangeShapeType="1"/>
            </p:cNvSpPr>
            <p:nvPr/>
          </p:nvSpPr>
          <p:spPr bwMode="auto">
            <a:xfrm>
              <a:off x="3168" y="384"/>
              <a:ext cx="240" cy="144"/>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6" name="Line 17"/>
            <p:cNvSpPr>
              <a:spLocks noChangeShapeType="1"/>
            </p:cNvSpPr>
            <p:nvPr/>
          </p:nvSpPr>
          <p:spPr bwMode="auto">
            <a:xfrm flipV="1">
              <a:off x="2112" y="384"/>
              <a:ext cx="288" cy="240"/>
            </a:xfrm>
            <a:prstGeom prst="line">
              <a:avLst/>
            </a:prstGeom>
            <a:noFill/>
            <a:ln w="381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7" name="Line 18"/>
            <p:cNvSpPr>
              <a:spLocks noChangeShapeType="1"/>
            </p:cNvSpPr>
            <p:nvPr/>
          </p:nvSpPr>
          <p:spPr bwMode="auto">
            <a:xfrm flipH="1">
              <a:off x="2400" y="384"/>
              <a:ext cx="768" cy="0"/>
            </a:xfrm>
            <a:prstGeom prst="line">
              <a:avLst/>
            </a:prstGeom>
            <a:noFill/>
            <a:ln w="381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8" name="Line 19"/>
            <p:cNvSpPr>
              <a:spLocks noChangeShapeType="1"/>
            </p:cNvSpPr>
            <p:nvPr/>
          </p:nvSpPr>
          <p:spPr bwMode="auto">
            <a:xfrm flipV="1">
              <a:off x="2688" y="864"/>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9" name="Text Box 20"/>
            <p:cNvSpPr txBox="1">
              <a:spLocks noChangeArrowheads="1"/>
            </p:cNvSpPr>
            <p:nvPr/>
          </p:nvSpPr>
          <p:spPr bwMode="auto">
            <a:xfrm>
              <a:off x="2688" y="912"/>
              <a:ext cx="25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9900"/>
                  </a:solidFill>
                </a:rPr>
                <a:t>q</a:t>
              </a:r>
              <a:endParaRPr lang="en-US" altLang="zh-CN"/>
            </a:p>
          </p:txBody>
        </p:sp>
        <p:sp>
          <p:nvSpPr>
            <p:cNvPr id="58390" name="Line 21"/>
            <p:cNvSpPr>
              <a:spLocks noChangeShapeType="1"/>
            </p:cNvSpPr>
            <p:nvPr/>
          </p:nvSpPr>
          <p:spPr bwMode="auto">
            <a:xfrm flipH="1">
              <a:off x="2784" y="480"/>
              <a:ext cx="192" cy="480"/>
            </a:xfrm>
            <a:prstGeom prst="line">
              <a:avLst/>
            </a:prstGeom>
            <a:noFill/>
            <a:ln w="38100">
              <a:solidFill>
                <a:srgbClr val="FF7C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1" name="Line 22"/>
            <p:cNvSpPr>
              <a:spLocks noChangeShapeType="1"/>
            </p:cNvSpPr>
            <p:nvPr/>
          </p:nvSpPr>
          <p:spPr bwMode="auto">
            <a:xfrm>
              <a:off x="2832" y="480"/>
              <a:ext cx="144" cy="480"/>
            </a:xfrm>
            <a:prstGeom prst="line">
              <a:avLst/>
            </a:prstGeom>
            <a:noFill/>
            <a:ln w="38100">
              <a:solidFill>
                <a:srgbClr val="FF7C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2" name="Rectangle 23"/>
            <p:cNvSpPr>
              <a:spLocks noChangeArrowheads="1"/>
            </p:cNvSpPr>
            <p:nvPr/>
          </p:nvSpPr>
          <p:spPr bwMode="auto">
            <a:xfrm>
              <a:off x="1675" y="1440"/>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393" name="Line 24"/>
            <p:cNvSpPr>
              <a:spLocks noChangeShapeType="1"/>
            </p:cNvSpPr>
            <p:nvPr/>
          </p:nvSpPr>
          <p:spPr bwMode="auto">
            <a:xfrm>
              <a:off x="2011" y="1440"/>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4" name="Line 25"/>
            <p:cNvSpPr>
              <a:spLocks noChangeShapeType="1"/>
            </p:cNvSpPr>
            <p:nvPr/>
          </p:nvSpPr>
          <p:spPr bwMode="auto">
            <a:xfrm>
              <a:off x="2112" y="1584"/>
              <a:ext cx="1291"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5" name="Rectangle 26"/>
            <p:cNvSpPr>
              <a:spLocks noChangeArrowheads="1"/>
            </p:cNvSpPr>
            <p:nvPr/>
          </p:nvSpPr>
          <p:spPr bwMode="auto">
            <a:xfrm>
              <a:off x="3403" y="1440"/>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396" name="Line 27"/>
            <p:cNvSpPr>
              <a:spLocks noChangeShapeType="1"/>
            </p:cNvSpPr>
            <p:nvPr/>
          </p:nvSpPr>
          <p:spPr bwMode="auto">
            <a:xfrm>
              <a:off x="3835" y="1584"/>
              <a:ext cx="432"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7" name="Line 28"/>
            <p:cNvSpPr>
              <a:spLocks noChangeShapeType="1"/>
            </p:cNvSpPr>
            <p:nvPr/>
          </p:nvSpPr>
          <p:spPr bwMode="auto">
            <a:xfrm>
              <a:off x="3739" y="1440"/>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8" name="Rectangle 29"/>
            <p:cNvSpPr>
              <a:spLocks noChangeArrowheads="1"/>
            </p:cNvSpPr>
            <p:nvPr/>
          </p:nvSpPr>
          <p:spPr bwMode="auto">
            <a:xfrm>
              <a:off x="4267" y="1440"/>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399" name="Line 30"/>
            <p:cNvSpPr>
              <a:spLocks noChangeShapeType="1"/>
            </p:cNvSpPr>
            <p:nvPr/>
          </p:nvSpPr>
          <p:spPr bwMode="auto">
            <a:xfrm>
              <a:off x="4603" y="1440"/>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0" name="Line 31"/>
            <p:cNvSpPr>
              <a:spLocks noChangeShapeType="1"/>
            </p:cNvSpPr>
            <p:nvPr/>
          </p:nvSpPr>
          <p:spPr bwMode="auto">
            <a:xfrm>
              <a:off x="1387" y="1584"/>
              <a:ext cx="288"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1" name="Text Box 32"/>
            <p:cNvSpPr txBox="1">
              <a:spLocks noChangeArrowheads="1"/>
            </p:cNvSpPr>
            <p:nvPr/>
          </p:nvSpPr>
          <p:spPr bwMode="auto">
            <a:xfrm>
              <a:off x="816" y="1392"/>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rPr>
                <a:t>first</a:t>
              </a:r>
              <a:endParaRPr lang="en-US" altLang="zh-CN"/>
            </a:p>
          </p:txBody>
        </p:sp>
        <p:sp>
          <p:nvSpPr>
            <p:cNvPr id="58402" name="Rectangle 33"/>
            <p:cNvSpPr>
              <a:spLocks noChangeArrowheads="1"/>
            </p:cNvSpPr>
            <p:nvPr/>
          </p:nvSpPr>
          <p:spPr bwMode="auto">
            <a:xfrm>
              <a:off x="1675" y="2352"/>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403" name="Line 34"/>
            <p:cNvSpPr>
              <a:spLocks noChangeShapeType="1"/>
            </p:cNvSpPr>
            <p:nvPr/>
          </p:nvSpPr>
          <p:spPr bwMode="auto">
            <a:xfrm>
              <a:off x="2011" y="2352"/>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4" name="Line 35"/>
            <p:cNvSpPr>
              <a:spLocks noChangeShapeType="1"/>
            </p:cNvSpPr>
            <p:nvPr/>
          </p:nvSpPr>
          <p:spPr bwMode="auto">
            <a:xfrm>
              <a:off x="2112" y="2496"/>
              <a:ext cx="2155"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5" name="Rectangle 36"/>
            <p:cNvSpPr>
              <a:spLocks noChangeArrowheads="1"/>
            </p:cNvSpPr>
            <p:nvPr/>
          </p:nvSpPr>
          <p:spPr bwMode="auto">
            <a:xfrm>
              <a:off x="4267" y="2352"/>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406" name="Line 37"/>
            <p:cNvSpPr>
              <a:spLocks noChangeShapeType="1"/>
            </p:cNvSpPr>
            <p:nvPr/>
          </p:nvSpPr>
          <p:spPr bwMode="auto">
            <a:xfrm>
              <a:off x="4603" y="2352"/>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7" name="Line 38"/>
            <p:cNvSpPr>
              <a:spLocks noChangeShapeType="1"/>
            </p:cNvSpPr>
            <p:nvPr/>
          </p:nvSpPr>
          <p:spPr bwMode="auto">
            <a:xfrm>
              <a:off x="1387" y="2496"/>
              <a:ext cx="288"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8" name="Text Box 39"/>
            <p:cNvSpPr txBox="1">
              <a:spLocks noChangeArrowheads="1"/>
            </p:cNvSpPr>
            <p:nvPr/>
          </p:nvSpPr>
          <p:spPr bwMode="auto">
            <a:xfrm>
              <a:off x="816" y="2304"/>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rPr>
                <a:t>first</a:t>
              </a:r>
              <a:endParaRPr lang="en-US" altLang="zh-CN"/>
            </a:p>
          </p:txBody>
        </p:sp>
        <p:sp>
          <p:nvSpPr>
            <p:cNvPr id="58409" name="Line 40"/>
            <p:cNvSpPr>
              <a:spLocks noChangeShapeType="1"/>
            </p:cNvSpPr>
            <p:nvPr/>
          </p:nvSpPr>
          <p:spPr bwMode="auto">
            <a:xfrm>
              <a:off x="4032" y="1296"/>
              <a:ext cx="240" cy="144"/>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0" name="Line 41"/>
            <p:cNvSpPr>
              <a:spLocks noChangeShapeType="1"/>
            </p:cNvSpPr>
            <p:nvPr/>
          </p:nvSpPr>
          <p:spPr bwMode="auto">
            <a:xfrm flipV="1">
              <a:off x="2112" y="1296"/>
              <a:ext cx="288" cy="240"/>
            </a:xfrm>
            <a:prstGeom prst="line">
              <a:avLst/>
            </a:prstGeom>
            <a:noFill/>
            <a:ln w="381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1" name="Line 42"/>
            <p:cNvSpPr>
              <a:spLocks noChangeShapeType="1"/>
            </p:cNvSpPr>
            <p:nvPr/>
          </p:nvSpPr>
          <p:spPr bwMode="auto">
            <a:xfrm flipH="1">
              <a:off x="2400" y="1296"/>
              <a:ext cx="1632" cy="0"/>
            </a:xfrm>
            <a:prstGeom prst="line">
              <a:avLst/>
            </a:prstGeom>
            <a:noFill/>
            <a:ln w="381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2" name="Line 43"/>
            <p:cNvSpPr>
              <a:spLocks noChangeShapeType="1"/>
            </p:cNvSpPr>
            <p:nvPr/>
          </p:nvSpPr>
          <p:spPr bwMode="auto">
            <a:xfrm>
              <a:off x="4800" y="2208"/>
              <a:ext cx="240" cy="144"/>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3" name="Line 44"/>
            <p:cNvSpPr>
              <a:spLocks noChangeShapeType="1"/>
            </p:cNvSpPr>
            <p:nvPr/>
          </p:nvSpPr>
          <p:spPr bwMode="auto">
            <a:xfrm flipV="1">
              <a:off x="2112" y="2208"/>
              <a:ext cx="288" cy="240"/>
            </a:xfrm>
            <a:prstGeom prst="line">
              <a:avLst/>
            </a:prstGeom>
            <a:noFill/>
            <a:ln w="381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4" name="Line 45"/>
            <p:cNvSpPr>
              <a:spLocks noChangeShapeType="1"/>
            </p:cNvSpPr>
            <p:nvPr/>
          </p:nvSpPr>
          <p:spPr bwMode="auto">
            <a:xfrm flipH="1">
              <a:off x="2400" y="2208"/>
              <a:ext cx="2400" cy="0"/>
            </a:xfrm>
            <a:prstGeom prst="line">
              <a:avLst/>
            </a:prstGeom>
            <a:noFill/>
            <a:ln w="381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5" name="Line 46"/>
            <p:cNvSpPr>
              <a:spLocks noChangeShapeType="1"/>
            </p:cNvSpPr>
            <p:nvPr/>
          </p:nvSpPr>
          <p:spPr bwMode="auto">
            <a:xfrm flipV="1">
              <a:off x="3552" y="1776"/>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6" name="Text Box 47"/>
            <p:cNvSpPr txBox="1">
              <a:spLocks noChangeArrowheads="1"/>
            </p:cNvSpPr>
            <p:nvPr/>
          </p:nvSpPr>
          <p:spPr bwMode="auto">
            <a:xfrm>
              <a:off x="3552" y="1824"/>
              <a:ext cx="25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9900"/>
                  </a:solidFill>
                </a:rPr>
                <a:t>q</a:t>
              </a:r>
              <a:endParaRPr lang="en-US" altLang="zh-CN"/>
            </a:p>
          </p:txBody>
        </p:sp>
        <p:sp>
          <p:nvSpPr>
            <p:cNvPr id="58417" name="Line 48"/>
            <p:cNvSpPr>
              <a:spLocks noChangeShapeType="1"/>
            </p:cNvSpPr>
            <p:nvPr/>
          </p:nvSpPr>
          <p:spPr bwMode="auto">
            <a:xfrm flipH="1">
              <a:off x="3648" y="1392"/>
              <a:ext cx="192" cy="480"/>
            </a:xfrm>
            <a:prstGeom prst="line">
              <a:avLst/>
            </a:prstGeom>
            <a:noFill/>
            <a:ln w="38100">
              <a:solidFill>
                <a:srgbClr val="FF7C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8" name="Line 49"/>
            <p:cNvSpPr>
              <a:spLocks noChangeShapeType="1"/>
            </p:cNvSpPr>
            <p:nvPr/>
          </p:nvSpPr>
          <p:spPr bwMode="auto">
            <a:xfrm>
              <a:off x="3696" y="1392"/>
              <a:ext cx="144" cy="480"/>
            </a:xfrm>
            <a:prstGeom prst="line">
              <a:avLst/>
            </a:prstGeom>
            <a:noFill/>
            <a:ln w="38100">
              <a:solidFill>
                <a:srgbClr val="FF7C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9" name="Line 50"/>
            <p:cNvSpPr>
              <a:spLocks noChangeShapeType="1"/>
            </p:cNvSpPr>
            <p:nvPr/>
          </p:nvSpPr>
          <p:spPr bwMode="auto">
            <a:xfrm flipV="1">
              <a:off x="4416" y="2707"/>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0" name="Text Box 51"/>
            <p:cNvSpPr txBox="1">
              <a:spLocks noChangeArrowheads="1"/>
            </p:cNvSpPr>
            <p:nvPr/>
          </p:nvSpPr>
          <p:spPr bwMode="auto">
            <a:xfrm>
              <a:off x="4416" y="2755"/>
              <a:ext cx="25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9900"/>
                  </a:solidFill>
                </a:rPr>
                <a:t>q</a:t>
              </a:r>
              <a:endParaRPr lang="en-US" altLang="zh-CN"/>
            </a:p>
          </p:txBody>
        </p:sp>
        <p:sp>
          <p:nvSpPr>
            <p:cNvPr id="58421" name="Line 52"/>
            <p:cNvSpPr>
              <a:spLocks noChangeShapeType="1"/>
            </p:cNvSpPr>
            <p:nvPr/>
          </p:nvSpPr>
          <p:spPr bwMode="auto">
            <a:xfrm flipH="1">
              <a:off x="4512" y="2323"/>
              <a:ext cx="192" cy="480"/>
            </a:xfrm>
            <a:prstGeom prst="line">
              <a:avLst/>
            </a:prstGeom>
            <a:noFill/>
            <a:ln w="38100">
              <a:solidFill>
                <a:srgbClr val="FF7C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2" name="Line 53"/>
            <p:cNvSpPr>
              <a:spLocks noChangeShapeType="1"/>
            </p:cNvSpPr>
            <p:nvPr/>
          </p:nvSpPr>
          <p:spPr bwMode="auto">
            <a:xfrm>
              <a:off x="4560" y="2323"/>
              <a:ext cx="144" cy="480"/>
            </a:xfrm>
            <a:prstGeom prst="line">
              <a:avLst/>
            </a:prstGeom>
            <a:noFill/>
            <a:ln w="38100">
              <a:solidFill>
                <a:srgbClr val="FF7C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3" name="Rectangle 54"/>
            <p:cNvSpPr>
              <a:spLocks noChangeArrowheads="1"/>
            </p:cNvSpPr>
            <p:nvPr/>
          </p:nvSpPr>
          <p:spPr bwMode="auto">
            <a:xfrm>
              <a:off x="1675" y="3120"/>
              <a:ext cx="528" cy="336"/>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58424" name="Line 55"/>
            <p:cNvSpPr>
              <a:spLocks noChangeShapeType="1"/>
            </p:cNvSpPr>
            <p:nvPr/>
          </p:nvSpPr>
          <p:spPr bwMode="auto">
            <a:xfrm>
              <a:off x="2011" y="3120"/>
              <a:ext cx="0" cy="336"/>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5" name="Line 56"/>
            <p:cNvSpPr>
              <a:spLocks noChangeShapeType="1"/>
            </p:cNvSpPr>
            <p:nvPr/>
          </p:nvSpPr>
          <p:spPr bwMode="auto">
            <a:xfrm>
              <a:off x="1387" y="3264"/>
              <a:ext cx="288"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26" name="Text Box 57"/>
            <p:cNvSpPr txBox="1">
              <a:spLocks noChangeArrowheads="1"/>
            </p:cNvSpPr>
            <p:nvPr/>
          </p:nvSpPr>
          <p:spPr bwMode="auto">
            <a:xfrm>
              <a:off x="816" y="3072"/>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rPr>
                <a:t>first</a:t>
              </a:r>
              <a:endParaRPr lang="en-US" altLang="zh-CN"/>
            </a:p>
          </p:txBody>
        </p:sp>
        <p:sp>
          <p:nvSpPr>
            <p:cNvPr id="58427" name="Text Box 58"/>
            <p:cNvSpPr txBox="1">
              <a:spLocks noChangeArrowheads="1"/>
            </p:cNvSpPr>
            <p:nvPr/>
          </p:nvSpPr>
          <p:spPr bwMode="auto">
            <a:xfrm>
              <a:off x="2544" y="480"/>
              <a:ext cx="3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0</a:t>
              </a:r>
              <a:endParaRPr lang="en-US" altLang="zh-CN"/>
            </a:p>
          </p:txBody>
        </p:sp>
        <p:sp>
          <p:nvSpPr>
            <p:cNvPr id="58428" name="Text Box 59"/>
            <p:cNvSpPr txBox="1">
              <a:spLocks noChangeArrowheads="1"/>
            </p:cNvSpPr>
            <p:nvPr/>
          </p:nvSpPr>
          <p:spPr bwMode="auto">
            <a:xfrm>
              <a:off x="3416" y="480"/>
              <a:ext cx="3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1</a:t>
              </a:r>
              <a:endParaRPr lang="en-US" altLang="zh-CN"/>
            </a:p>
          </p:txBody>
        </p:sp>
        <p:sp>
          <p:nvSpPr>
            <p:cNvPr id="58429" name="Text Box 60"/>
            <p:cNvSpPr txBox="1">
              <a:spLocks noChangeArrowheads="1"/>
            </p:cNvSpPr>
            <p:nvPr/>
          </p:nvSpPr>
          <p:spPr bwMode="auto">
            <a:xfrm>
              <a:off x="3416" y="1392"/>
              <a:ext cx="3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1</a:t>
              </a:r>
              <a:endParaRPr lang="en-US" altLang="zh-CN"/>
            </a:p>
          </p:txBody>
        </p:sp>
        <p:sp>
          <p:nvSpPr>
            <p:cNvPr id="58430" name="Text Box 61"/>
            <p:cNvSpPr txBox="1">
              <a:spLocks noChangeArrowheads="1"/>
            </p:cNvSpPr>
            <p:nvPr/>
          </p:nvSpPr>
          <p:spPr bwMode="auto">
            <a:xfrm>
              <a:off x="4280" y="480"/>
              <a:ext cx="3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2</a:t>
              </a:r>
              <a:endParaRPr lang="en-US" altLang="zh-CN"/>
            </a:p>
          </p:txBody>
        </p:sp>
        <p:sp>
          <p:nvSpPr>
            <p:cNvPr id="58431" name="Text Box 62"/>
            <p:cNvSpPr txBox="1">
              <a:spLocks noChangeArrowheads="1"/>
            </p:cNvSpPr>
            <p:nvPr/>
          </p:nvSpPr>
          <p:spPr bwMode="auto">
            <a:xfrm>
              <a:off x="4280" y="1392"/>
              <a:ext cx="3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2</a:t>
              </a:r>
              <a:endParaRPr lang="en-US" altLang="zh-CN"/>
            </a:p>
          </p:txBody>
        </p:sp>
        <p:sp>
          <p:nvSpPr>
            <p:cNvPr id="58432" name="Text Box 63"/>
            <p:cNvSpPr txBox="1">
              <a:spLocks noChangeArrowheads="1"/>
            </p:cNvSpPr>
            <p:nvPr/>
          </p:nvSpPr>
          <p:spPr bwMode="auto">
            <a:xfrm>
              <a:off x="4272" y="2304"/>
              <a:ext cx="3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2</a:t>
              </a:r>
              <a:endParaRPr lang="en-US" altLang="zh-CN"/>
            </a:p>
          </p:txBody>
        </p:sp>
        <p:sp>
          <p:nvSpPr>
            <p:cNvPr id="58433" name="Line 64"/>
            <p:cNvSpPr>
              <a:spLocks noChangeShapeType="1"/>
            </p:cNvSpPr>
            <p:nvPr/>
          </p:nvSpPr>
          <p:spPr bwMode="auto">
            <a:xfrm flipV="1">
              <a:off x="1872" y="3475"/>
              <a:ext cx="0" cy="288"/>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34" name="Text Box 65"/>
            <p:cNvSpPr txBox="1">
              <a:spLocks noChangeArrowheads="1"/>
            </p:cNvSpPr>
            <p:nvPr/>
          </p:nvSpPr>
          <p:spPr bwMode="auto">
            <a:xfrm>
              <a:off x="1891" y="3523"/>
              <a:ext cx="94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9900"/>
                  </a:solidFill>
                </a:rPr>
                <a:t>current</a:t>
              </a:r>
              <a:endParaRPr lang="en-US" altLang="zh-CN"/>
            </a:p>
          </p:txBody>
        </p:sp>
      </p:grpSp>
    </p:spTree>
  </p:cSld>
  <p:clrMapOvr>
    <a:masterClrMapping/>
  </p:clrMapOvr>
  <p:transition>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261DB054-0627-4555-BA13-F6E2741D2F70}" type="slidenum">
              <a:rPr lang="en-US" altLang="zh-CN" sz="1400" smtClean="0"/>
              <a:pPr algn="ctr" eaLnBrk="1" hangingPunct="1"/>
              <a:t>81</a:t>
            </a:fld>
            <a:endParaRPr lang="en-US" altLang="zh-CN" sz="1400" smtClean="0"/>
          </a:p>
        </p:txBody>
      </p:sp>
      <p:sp>
        <p:nvSpPr>
          <p:cNvPr id="59395" name="Rectangle 2"/>
          <p:cNvSpPr>
            <a:spLocks noChangeArrowheads="1"/>
          </p:cNvSpPr>
          <p:nvPr/>
        </p:nvSpPr>
        <p:spPr bwMode="auto">
          <a:xfrm>
            <a:off x="696913" y="1303338"/>
            <a:ext cx="7924800" cy="456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05000"/>
              </a:lnSpc>
            </a:pPr>
            <a:r>
              <a:rPr lang="en-US" altLang="zh-CN" sz="2800">
                <a:ea typeface="仿宋_GB2312" pitchFamily="49" charset="-122"/>
              </a:rPr>
              <a:t>template &lt;class T, class E&gt;</a:t>
            </a:r>
          </a:p>
          <a:p>
            <a:pPr eaLnBrk="1" hangingPunct="1">
              <a:lnSpc>
                <a:spcPct val="105000"/>
              </a:lnSpc>
            </a:pPr>
            <a:r>
              <a:rPr lang="en-US" altLang="zh-CN" sz="2800">
                <a:ea typeface="仿宋_GB2312" pitchFamily="49" charset="-122"/>
              </a:rPr>
              <a:t>int List&lt;T, E&gt; :: Length ( ) const {</a:t>
            </a:r>
          </a:p>
          <a:p>
            <a:pPr eaLnBrk="1" hangingPunct="1">
              <a:lnSpc>
                <a:spcPct val="105000"/>
              </a:lnSpc>
            </a:pPr>
            <a:r>
              <a:rPr lang="en-US" altLang="zh-CN" sz="2800">
                <a:ea typeface="仿宋_GB2312" pitchFamily="49" charset="-122"/>
              </a:rPr>
              <a:t>     ListNode&lt;T, E&gt; *p = first</a:t>
            </a:r>
            <a:r>
              <a:rPr lang="en-US" altLang="zh-CN" sz="2800">
                <a:latin typeface="楷体_GB2312" pitchFamily="49" charset="-122"/>
                <a:ea typeface="楷体_GB2312" pitchFamily="49" charset="-122"/>
              </a:rPr>
              <a:t>-&gt;</a:t>
            </a:r>
            <a:r>
              <a:rPr lang="en-US" altLang="zh-CN" sz="2800">
                <a:ea typeface="仿宋_GB2312" pitchFamily="49" charset="-122"/>
              </a:rPr>
              <a:t>link;</a:t>
            </a:r>
          </a:p>
          <a:p>
            <a:pPr eaLnBrk="1" hangingPunct="1">
              <a:lnSpc>
                <a:spcPct val="105000"/>
              </a:lnSpc>
            </a:pPr>
            <a:r>
              <a:rPr lang="en-US" altLang="zh-CN" sz="2800">
                <a:ea typeface="仿宋_GB2312" pitchFamily="49" charset="-122"/>
              </a:rPr>
              <a:t>     </a:t>
            </a:r>
            <a:r>
              <a:rPr lang="en-US" altLang="zh-CN" sz="2800">
                <a:solidFill>
                  <a:srgbClr val="CC0000"/>
                </a:solidFill>
                <a:ea typeface="仿宋_GB2312" pitchFamily="49" charset="-122"/>
              </a:rPr>
              <a:t>//</a:t>
            </a:r>
            <a:r>
              <a:rPr lang="zh-CN" altLang="en-US" sz="2800">
                <a:solidFill>
                  <a:srgbClr val="CC0000"/>
                </a:solidFill>
                <a:ea typeface="隶书" pitchFamily="49" charset="-122"/>
              </a:rPr>
              <a:t>检测指针 </a:t>
            </a:r>
            <a:r>
              <a:rPr lang="en-US" altLang="zh-CN" sz="2800">
                <a:solidFill>
                  <a:srgbClr val="CC0000"/>
                </a:solidFill>
                <a:ea typeface="隶书" pitchFamily="49" charset="-122"/>
              </a:rPr>
              <a:t>p </a:t>
            </a:r>
            <a:r>
              <a:rPr lang="zh-CN" altLang="en-US" sz="2800">
                <a:solidFill>
                  <a:srgbClr val="CC0000"/>
                </a:solidFill>
                <a:ea typeface="隶书" pitchFamily="49" charset="-122"/>
              </a:rPr>
              <a:t>指示第一号结点</a:t>
            </a:r>
            <a:endParaRPr lang="zh-CN" altLang="en-US" sz="2800">
              <a:solidFill>
                <a:srgbClr val="CC0000"/>
              </a:solidFill>
              <a:ea typeface="仿宋_GB2312" pitchFamily="49" charset="-122"/>
            </a:endParaRPr>
          </a:p>
          <a:p>
            <a:pPr eaLnBrk="1" hangingPunct="1">
              <a:lnSpc>
                <a:spcPct val="105000"/>
              </a:lnSpc>
            </a:pPr>
            <a:r>
              <a:rPr lang="zh-CN" altLang="en-US" sz="2800">
                <a:ea typeface="仿宋_GB2312" pitchFamily="49" charset="-122"/>
              </a:rPr>
              <a:t>     </a:t>
            </a:r>
            <a:r>
              <a:rPr lang="en-US" altLang="zh-CN" sz="2800">
                <a:ea typeface="仿宋_GB2312" pitchFamily="49" charset="-122"/>
              </a:rPr>
              <a:t>int count = 0; </a:t>
            </a:r>
          </a:p>
          <a:p>
            <a:pPr eaLnBrk="1" hangingPunct="1">
              <a:lnSpc>
                <a:spcPct val="105000"/>
              </a:lnSpc>
            </a:pPr>
            <a:r>
              <a:rPr lang="en-US" altLang="zh-CN" sz="2800">
                <a:ea typeface="仿宋_GB2312" pitchFamily="49" charset="-122"/>
              </a:rPr>
              <a:t>     while ( p != NULL ) {      </a:t>
            </a:r>
            <a:r>
              <a:rPr lang="en-US" altLang="zh-CN" sz="2800">
                <a:solidFill>
                  <a:srgbClr val="CC0000"/>
                </a:solidFill>
                <a:ea typeface="仿宋_GB2312" pitchFamily="49" charset="-122"/>
              </a:rPr>
              <a:t>//</a:t>
            </a:r>
            <a:r>
              <a:rPr lang="zh-CN" altLang="en-US" sz="2800">
                <a:solidFill>
                  <a:srgbClr val="CC0000"/>
                </a:solidFill>
                <a:ea typeface="隶书" pitchFamily="49" charset="-122"/>
              </a:rPr>
              <a:t>逐个结点检测</a:t>
            </a:r>
            <a:endParaRPr lang="zh-CN" altLang="en-US" sz="2800">
              <a:solidFill>
                <a:srgbClr val="CC0000"/>
              </a:solidFill>
              <a:ea typeface="仿宋_GB2312" pitchFamily="49" charset="-122"/>
            </a:endParaRPr>
          </a:p>
          <a:p>
            <a:pPr eaLnBrk="1" hangingPunct="1">
              <a:lnSpc>
                <a:spcPct val="105000"/>
              </a:lnSpc>
            </a:pPr>
            <a:r>
              <a:rPr lang="zh-CN" altLang="en-US" sz="2800">
                <a:ea typeface="仿宋_GB2312" pitchFamily="49" charset="-122"/>
              </a:rPr>
              <a:t>          </a:t>
            </a:r>
            <a:r>
              <a:rPr lang="en-US" altLang="zh-CN" sz="2800">
                <a:ea typeface="仿宋_GB2312" pitchFamily="49" charset="-122"/>
              </a:rPr>
              <a:t>p = p</a:t>
            </a:r>
            <a:r>
              <a:rPr lang="en-US" altLang="zh-CN" sz="2800">
                <a:latin typeface="楷体_GB2312" pitchFamily="49" charset="-122"/>
                <a:ea typeface="楷体_GB2312" pitchFamily="49" charset="-122"/>
              </a:rPr>
              <a:t>-&gt;</a:t>
            </a:r>
            <a:r>
              <a:rPr lang="en-US" altLang="zh-CN" sz="2800">
                <a:ea typeface="仿宋_GB2312" pitchFamily="49" charset="-122"/>
              </a:rPr>
              <a:t>link;  count++;</a:t>
            </a:r>
          </a:p>
          <a:p>
            <a:pPr eaLnBrk="1" hangingPunct="1">
              <a:lnSpc>
                <a:spcPct val="105000"/>
              </a:lnSpc>
            </a:pPr>
            <a:r>
              <a:rPr lang="en-US" altLang="zh-CN" sz="2800">
                <a:ea typeface="仿宋_GB2312" pitchFamily="49" charset="-122"/>
              </a:rPr>
              <a:t>     }			</a:t>
            </a:r>
          </a:p>
          <a:p>
            <a:pPr eaLnBrk="1" hangingPunct="1">
              <a:lnSpc>
                <a:spcPct val="105000"/>
              </a:lnSpc>
            </a:pPr>
            <a:r>
              <a:rPr lang="en-US" altLang="zh-CN" sz="2800">
                <a:ea typeface="仿宋_GB2312" pitchFamily="49" charset="-122"/>
              </a:rPr>
              <a:t>     return count;</a:t>
            </a:r>
            <a:endParaRPr lang="en-US" altLang="zh-CN" sz="2800" i="1">
              <a:ea typeface="仿宋_GB2312" pitchFamily="49" charset="-122"/>
            </a:endParaRPr>
          </a:p>
          <a:p>
            <a:pPr eaLnBrk="1" hangingPunct="1">
              <a:lnSpc>
                <a:spcPct val="105000"/>
              </a:lnSpc>
            </a:pPr>
            <a:r>
              <a:rPr lang="en-US" altLang="zh-CN" sz="2800">
                <a:ea typeface="仿宋_GB2312" pitchFamily="49" charset="-122"/>
              </a:rPr>
              <a:t>}</a:t>
            </a:r>
          </a:p>
        </p:txBody>
      </p:sp>
      <p:sp>
        <p:nvSpPr>
          <p:cNvPr id="59396" name="Rectangle 3"/>
          <p:cNvSpPr>
            <a:spLocks noGrp="1" noChangeArrowheads="1"/>
          </p:cNvSpPr>
          <p:nvPr>
            <p:ph type="title"/>
          </p:nvPr>
        </p:nvSpPr>
        <p:spPr>
          <a:xfrm>
            <a:off x="457200" y="457200"/>
            <a:ext cx="8229600" cy="968375"/>
          </a:xfrm>
        </p:spPr>
        <p:txBody>
          <a:bodyPr/>
          <a:lstStyle/>
          <a:p>
            <a:pPr eaLnBrk="1" hangingPunct="1"/>
            <a:r>
              <a:rPr lang="zh-CN" altLang="en-US" sz="3600" b="1" smtClean="0">
                <a:solidFill>
                  <a:srgbClr val="CC0000"/>
                </a:solidFill>
                <a:ea typeface="华文新魏" pitchFamily="2" charset="-122"/>
              </a:rPr>
              <a:t>求单链表的长度的算法</a:t>
            </a:r>
          </a:p>
        </p:txBody>
      </p:sp>
    </p:spTree>
  </p:cSld>
  <p:clrMapOvr>
    <a:masterClrMapping/>
  </p:clrMapOvr>
  <p:transition>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22AD783B-0E29-4BF2-BE4B-C42B5DC905A1}" type="slidenum">
              <a:rPr lang="en-US" altLang="zh-CN" sz="1400" smtClean="0"/>
              <a:pPr algn="ctr" eaLnBrk="1" hangingPunct="1"/>
              <a:t>82</a:t>
            </a:fld>
            <a:endParaRPr lang="en-US" altLang="zh-CN" sz="1400" smtClean="0"/>
          </a:p>
        </p:txBody>
      </p:sp>
      <p:sp>
        <p:nvSpPr>
          <p:cNvPr id="60419" name="Rectangle 2"/>
          <p:cNvSpPr>
            <a:spLocks noChangeArrowheads="1"/>
          </p:cNvSpPr>
          <p:nvPr/>
        </p:nvSpPr>
        <p:spPr bwMode="auto">
          <a:xfrm>
            <a:off x="26670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20" name="Line 3"/>
          <p:cNvSpPr>
            <a:spLocks noChangeShapeType="1"/>
          </p:cNvSpPr>
          <p:nvPr/>
        </p:nvSpPr>
        <p:spPr bwMode="auto">
          <a:xfrm>
            <a:off x="3352800" y="10668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1" name="Line 4"/>
          <p:cNvSpPr>
            <a:spLocks noChangeShapeType="1"/>
          </p:cNvSpPr>
          <p:nvPr/>
        </p:nvSpPr>
        <p:spPr bwMode="auto">
          <a:xfrm>
            <a:off x="3200400" y="8382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2" name="Rectangle 5"/>
          <p:cNvSpPr>
            <a:spLocks noChangeArrowheads="1"/>
          </p:cNvSpPr>
          <p:nvPr/>
        </p:nvSpPr>
        <p:spPr bwMode="auto">
          <a:xfrm>
            <a:off x="40386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23" name="Line 6"/>
          <p:cNvSpPr>
            <a:spLocks noChangeShapeType="1"/>
          </p:cNvSpPr>
          <p:nvPr/>
        </p:nvSpPr>
        <p:spPr bwMode="auto">
          <a:xfrm>
            <a:off x="4724400" y="10668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4" name="Line 7"/>
          <p:cNvSpPr>
            <a:spLocks noChangeShapeType="1"/>
          </p:cNvSpPr>
          <p:nvPr/>
        </p:nvSpPr>
        <p:spPr bwMode="auto">
          <a:xfrm>
            <a:off x="4572000" y="8382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5" name="Rectangle 8"/>
          <p:cNvSpPr>
            <a:spLocks noChangeArrowheads="1"/>
          </p:cNvSpPr>
          <p:nvPr/>
        </p:nvSpPr>
        <p:spPr bwMode="auto">
          <a:xfrm>
            <a:off x="54102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26" name="Line 9"/>
          <p:cNvSpPr>
            <a:spLocks noChangeShapeType="1"/>
          </p:cNvSpPr>
          <p:nvPr/>
        </p:nvSpPr>
        <p:spPr bwMode="auto">
          <a:xfrm>
            <a:off x="6096000" y="10668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7" name="Line 10"/>
          <p:cNvSpPr>
            <a:spLocks noChangeShapeType="1"/>
          </p:cNvSpPr>
          <p:nvPr/>
        </p:nvSpPr>
        <p:spPr bwMode="auto">
          <a:xfrm>
            <a:off x="5943600" y="8382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8" name="Rectangle 11"/>
          <p:cNvSpPr>
            <a:spLocks noChangeArrowheads="1"/>
          </p:cNvSpPr>
          <p:nvPr/>
        </p:nvSpPr>
        <p:spPr bwMode="auto">
          <a:xfrm>
            <a:off x="6781800" y="8382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29" name="Line 12"/>
          <p:cNvSpPr>
            <a:spLocks noChangeShapeType="1"/>
          </p:cNvSpPr>
          <p:nvPr/>
        </p:nvSpPr>
        <p:spPr bwMode="auto">
          <a:xfrm>
            <a:off x="7315200" y="8382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0" name="Line 13"/>
          <p:cNvSpPr>
            <a:spLocks noChangeShapeType="1"/>
          </p:cNvSpPr>
          <p:nvPr/>
        </p:nvSpPr>
        <p:spPr bwMode="auto">
          <a:xfrm>
            <a:off x="2209800" y="1066800"/>
            <a:ext cx="4572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1" name="Text Box 14"/>
          <p:cNvSpPr txBox="1">
            <a:spLocks noChangeArrowheads="1"/>
          </p:cNvSpPr>
          <p:nvPr/>
        </p:nvSpPr>
        <p:spPr bwMode="auto">
          <a:xfrm>
            <a:off x="1303338" y="762000"/>
            <a:ext cx="9064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rPr>
              <a:t>first</a:t>
            </a:r>
            <a:endParaRPr lang="en-US" altLang="zh-CN"/>
          </a:p>
        </p:txBody>
      </p:sp>
      <p:sp>
        <p:nvSpPr>
          <p:cNvPr id="60432" name="Line 15"/>
          <p:cNvSpPr>
            <a:spLocks noChangeShapeType="1"/>
          </p:cNvSpPr>
          <p:nvPr/>
        </p:nvSpPr>
        <p:spPr bwMode="auto">
          <a:xfrm flipV="1">
            <a:off x="4267200" y="13716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3" name="Text Box 16"/>
          <p:cNvSpPr txBox="1">
            <a:spLocks noChangeArrowheads="1"/>
          </p:cNvSpPr>
          <p:nvPr/>
        </p:nvSpPr>
        <p:spPr bwMode="auto">
          <a:xfrm>
            <a:off x="4267200" y="1447800"/>
            <a:ext cx="4095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9900"/>
                </a:solidFill>
              </a:rPr>
              <a:t>p</a:t>
            </a:r>
            <a:endParaRPr lang="en-US" altLang="zh-CN"/>
          </a:p>
        </p:txBody>
      </p:sp>
      <p:sp>
        <p:nvSpPr>
          <p:cNvPr id="60434" name="Text Box 17"/>
          <p:cNvSpPr txBox="1">
            <a:spLocks noChangeArrowheads="1"/>
          </p:cNvSpPr>
          <p:nvPr/>
        </p:nvSpPr>
        <p:spPr bwMode="auto">
          <a:xfrm>
            <a:off x="4038600" y="7620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0</a:t>
            </a:r>
            <a:endParaRPr lang="en-US" altLang="zh-CN"/>
          </a:p>
        </p:txBody>
      </p:sp>
      <p:sp>
        <p:nvSpPr>
          <p:cNvPr id="60435" name="Text Box 18"/>
          <p:cNvSpPr txBox="1">
            <a:spLocks noChangeArrowheads="1"/>
          </p:cNvSpPr>
          <p:nvPr/>
        </p:nvSpPr>
        <p:spPr bwMode="auto">
          <a:xfrm>
            <a:off x="5422900" y="7620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1</a:t>
            </a:r>
            <a:endParaRPr lang="en-US" altLang="zh-CN"/>
          </a:p>
        </p:txBody>
      </p:sp>
      <p:sp>
        <p:nvSpPr>
          <p:cNvPr id="60436" name="Text Box 19"/>
          <p:cNvSpPr txBox="1">
            <a:spLocks noChangeArrowheads="1"/>
          </p:cNvSpPr>
          <p:nvPr/>
        </p:nvSpPr>
        <p:spPr bwMode="auto">
          <a:xfrm>
            <a:off x="6794500" y="7620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2</a:t>
            </a:r>
            <a:endParaRPr lang="en-US" altLang="zh-CN"/>
          </a:p>
        </p:txBody>
      </p:sp>
      <p:sp>
        <p:nvSpPr>
          <p:cNvPr id="60437" name="Text Box 20"/>
          <p:cNvSpPr txBox="1">
            <a:spLocks noChangeArrowheads="1"/>
          </p:cNvSpPr>
          <p:nvPr/>
        </p:nvSpPr>
        <p:spPr bwMode="auto">
          <a:xfrm>
            <a:off x="3111500" y="1477963"/>
            <a:ext cx="10033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00FF"/>
                </a:solidFill>
              </a:rPr>
              <a:t>c = 0</a:t>
            </a:r>
            <a:endParaRPr lang="en-US" altLang="zh-CN"/>
          </a:p>
        </p:txBody>
      </p:sp>
      <p:sp>
        <p:nvSpPr>
          <p:cNvPr id="60438" name="Rectangle 21"/>
          <p:cNvSpPr>
            <a:spLocks noChangeArrowheads="1"/>
          </p:cNvSpPr>
          <p:nvPr/>
        </p:nvSpPr>
        <p:spPr bwMode="auto">
          <a:xfrm>
            <a:off x="2659063" y="21336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39" name="Line 22"/>
          <p:cNvSpPr>
            <a:spLocks noChangeShapeType="1"/>
          </p:cNvSpPr>
          <p:nvPr/>
        </p:nvSpPr>
        <p:spPr bwMode="auto">
          <a:xfrm>
            <a:off x="3344863" y="23622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0" name="Line 23"/>
          <p:cNvSpPr>
            <a:spLocks noChangeShapeType="1"/>
          </p:cNvSpPr>
          <p:nvPr/>
        </p:nvSpPr>
        <p:spPr bwMode="auto">
          <a:xfrm>
            <a:off x="3192463" y="21336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1" name="Rectangle 24"/>
          <p:cNvSpPr>
            <a:spLocks noChangeArrowheads="1"/>
          </p:cNvSpPr>
          <p:nvPr/>
        </p:nvSpPr>
        <p:spPr bwMode="auto">
          <a:xfrm>
            <a:off x="4030663" y="21336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42" name="Line 25"/>
          <p:cNvSpPr>
            <a:spLocks noChangeShapeType="1"/>
          </p:cNvSpPr>
          <p:nvPr/>
        </p:nvSpPr>
        <p:spPr bwMode="auto">
          <a:xfrm>
            <a:off x="4716463" y="23622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3" name="Line 26"/>
          <p:cNvSpPr>
            <a:spLocks noChangeShapeType="1"/>
          </p:cNvSpPr>
          <p:nvPr/>
        </p:nvSpPr>
        <p:spPr bwMode="auto">
          <a:xfrm>
            <a:off x="4564063" y="21336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4" name="Rectangle 27"/>
          <p:cNvSpPr>
            <a:spLocks noChangeArrowheads="1"/>
          </p:cNvSpPr>
          <p:nvPr/>
        </p:nvSpPr>
        <p:spPr bwMode="auto">
          <a:xfrm>
            <a:off x="5402263" y="21336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45" name="Line 28"/>
          <p:cNvSpPr>
            <a:spLocks noChangeShapeType="1"/>
          </p:cNvSpPr>
          <p:nvPr/>
        </p:nvSpPr>
        <p:spPr bwMode="auto">
          <a:xfrm>
            <a:off x="6088063" y="23622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6" name="Line 29"/>
          <p:cNvSpPr>
            <a:spLocks noChangeShapeType="1"/>
          </p:cNvSpPr>
          <p:nvPr/>
        </p:nvSpPr>
        <p:spPr bwMode="auto">
          <a:xfrm>
            <a:off x="5935663" y="21336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7" name="Rectangle 30"/>
          <p:cNvSpPr>
            <a:spLocks noChangeArrowheads="1"/>
          </p:cNvSpPr>
          <p:nvPr/>
        </p:nvSpPr>
        <p:spPr bwMode="auto">
          <a:xfrm>
            <a:off x="6773863" y="21336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48" name="Line 31"/>
          <p:cNvSpPr>
            <a:spLocks noChangeShapeType="1"/>
          </p:cNvSpPr>
          <p:nvPr/>
        </p:nvSpPr>
        <p:spPr bwMode="auto">
          <a:xfrm>
            <a:off x="7307263" y="21336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9" name="Line 32"/>
          <p:cNvSpPr>
            <a:spLocks noChangeShapeType="1"/>
          </p:cNvSpPr>
          <p:nvPr/>
        </p:nvSpPr>
        <p:spPr bwMode="auto">
          <a:xfrm>
            <a:off x="2201863" y="2362200"/>
            <a:ext cx="4572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0" name="Text Box 33"/>
          <p:cNvSpPr txBox="1">
            <a:spLocks noChangeArrowheads="1"/>
          </p:cNvSpPr>
          <p:nvPr/>
        </p:nvSpPr>
        <p:spPr bwMode="auto">
          <a:xfrm>
            <a:off x="1295400" y="2057400"/>
            <a:ext cx="906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rPr>
              <a:t>first</a:t>
            </a:r>
            <a:endParaRPr lang="en-US" altLang="zh-CN"/>
          </a:p>
        </p:txBody>
      </p:sp>
      <p:sp>
        <p:nvSpPr>
          <p:cNvPr id="60451" name="Line 34"/>
          <p:cNvSpPr>
            <a:spLocks noChangeShapeType="1"/>
          </p:cNvSpPr>
          <p:nvPr/>
        </p:nvSpPr>
        <p:spPr bwMode="auto">
          <a:xfrm flipV="1">
            <a:off x="5651500" y="26670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2" name="Text Box 35"/>
          <p:cNvSpPr txBox="1">
            <a:spLocks noChangeArrowheads="1"/>
          </p:cNvSpPr>
          <p:nvPr/>
        </p:nvSpPr>
        <p:spPr bwMode="auto">
          <a:xfrm>
            <a:off x="5651500" y="2743200"/>
            <a:ext cx="4095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9900"/>
                </a:solidFill>
              </a:rPr>
              <a:t>p</a:t>
            </a:r>
            <a:endParaRPr lang="en-US" altLang="zh-CN"/>
          </a:p>
        </p:txBody>
      </p:sp>
      <p:sp>
        <p:nvSpPr>
          <p:cNvPr id="60453" name="Text Box 36"/>
          <p:cNvSpPr txBox="1">
            <a:spLocks noChangeArrowheads="1"/>
          </p:cNvSpPr>
          <p:nvPr/>
        </p:nvSpPr>
        <p:spPr bwMode="auto">
          <a:xfrm>
            <a:off x="4030663" y="20574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0</a:t>
            </a:r>
            <a:endParaRPr lang="en-US" altLang="zh-CN"/>
          </a:p>
        </p:txBody>
      </p:sp>
      <p:sp>
        <p:nvSpPr>
          <p:cNvPr id="60454" name="Text Box 37"/>
          <p:cNvSpPr txBox="1">
            <a:spLocks noChangeArrowheads="1"/>
          </p:cNvSpPr>
          <p:nvPr/>
        </p:nvSpPr>
        <p:spPr bwMode="auto">
          <a:xfrm>
            <a:off x="5414963" y="20574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1</a:t>
            </a:r>
            <a:endParaRPr lang="en-US" altLang="zh-CN"/>
          </a:p>
        </p:txBody>
      </p:sp>
      <p:sp>
        <p:nvSpPr>
          <p:cNvPr id="60455" name="Text Box 38"/>
          <p:cNvSpPr txBox="1">
            <a:spLocks noChangeArrowheads="1"/>
          </p:cNvSpPr>
          <p:nvPr/>
        </p:nvSpPr>
        <p:spPr bwMode="auto">
          <a:xfrm>
            <a:off x="6786563" y="20574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2</a:t>
            </a:r>
            <a:endParaRPr lang="en-US" altLang="zh-CN"/>
          </a:p>
        </p:txBody>
      </p:sp>
      <p:sp>
        <p:nvSpPr>
          <p:cNvPr id="60456" name="Text Box 39"/>
          <p:cNvSpPr txBox="1">
            <a:spLocks noChangeArrowheads="1"/>
          </p:cNvSpPr>
          <p:nvPr/>
        </p:nvSpPr>
        <p:spPr bwMode="auto">
          <a:xfrm>
            <a:off x="4495800" y="2773363"/>
            <a:ext cx="10033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00FF"/>
                </a:solidFill>
              </a:rPr>
              <a:t>c = 1</a:t>
            </a:r>
            <a:endParaRPr lang="en-US" altLang="zh-CN"/>
          </a:p>
        </p:txBody>
      </p:sp>
      <p:sp>
        <p:nvSpPr>
          <p:cNvPr id="60457" name="Rectangle 40"/>
          <p:cNvSpPr>
            <a:spLocks noChangeArrowheads="1"/>
          </p:cNvSpPr>
          <p:nvPr/>
        </p:nvSpPr>
        <p:spPr bwMode="auto">
          <a:xfrm>
            <a:off x="2659063" y="3429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58" name="Line 41"/>
          <p:cNvSpPr>
            <a:spLocks noChangeShapeType="1"/>
          </p:cNvSpPr>
          <p:nvPr/>
        </p:nvSpPr>
        <p:spPr bwMode="auto">
          <a:xfrm>
            <a:off x="3344863" y="36576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9" name="Line 42"/>
          <p:cNvSpPr>
            <a:spLocks noChangeShapeType="1"/>
          </p:cNvSpPr>
          <p:nvPr/>
        </p:nvSpPr>
        <p:spPr bwMode="auto">
          <a:xfrm>
            <a:off x="3192463" y="34290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0" name="Rectangle 43"/>
          <p:cNvSpPr>
            <a:spLocks noChangeArrowheads="1"/>
          </p:cNvSpPr>
          <p:nvPr/>
        </p:nvSpPr>
        <p:spPr bwMode="auto">
          <a:xfrm>
            <a:off x="4030663" y="3429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61" name="Line 44"/>
          <p:cNvSpPr>
            <a:spLocks noChangeShapeType="1"/>
          </p:cNvSpPr>
          <p:nvPr/>
        </p:nvSpPr>
        <p:spPr bwMode="auto">
          <a:xfrm>
            <a:off x="4716463" y="36576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2" name="Line 45"/>
          <p:cNvSpPr>
            <a:spLocks noChangeShapeType="1"/>
          </p:cNvSpPr>
          <p:nvPr/>
        </p:nvSpPr>
        <p:spPr bwMode="auto">
          <a:xfrm>
            <a:off x="4564063" y="34290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3" name="Rectangle 46"/>
          <p:cNvSpPr>
            <a:spLocks noChangeArrowheads="1"/>
          </p:cNvSpPr>
          <p:nvPr/>
        </p:nvSpPr>
        <p:spPr bwMode="auto">
          <a:xfrm>
            <a:off x="5402263" y="3429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64" name="Line 47"/>
          <p:cNvSpPr>
            <a:spLocks noChangeShapeType="1"/>
          </p:cNvSpPr>
          <p:nvPr/>
        </p:nvSpPr>
        <p:spPr bwMode="auto">
          <a:xfrm>
            <a:off x="6088063" y="36576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5" name="Line 48"/>
          <p:cNvSpPr>
            <a:spLocks noChangeShapeType="1"/>
          </p:cNvSpPr>
          <p:nvPr/>
        </p:nvSpPr>
        <p:spPr bwMode="auto">
          <a:xfrm>
            <a:off x="5935663" y="34290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6" name="Rectangle 49"/>
          <p:cNvSpPr>
            <a:spLocks noChangeArrowheads="1"/>
          </p:cNvSpPr>
          <p:nvPr/>
        </p:nvSpPr>
        <p:spPr bwMode="auto">
          <a:xfrm>
            <a:off x="6773863" y="34290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67" name="Line 50"/>
          <p:cNvSpPr>
            <a:spLocks noChangeShapeType="1"/>
          </p:cNvSpPr>
          <p:nvPr/>
        </p:nvSpPr>
        <p:spPr bwMode="auto">
          <a:xfrm>
            <a:off x="7307263" y="34290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8" name="Line 51"/>
          <p:cNvSpPr>
            <a:spLocks noChangeShapeType="1"/>
          </p:cNvSpPr>
          <p:nvPr/>
        </p:nvSpPr>
        <p:spPr bwMode="auto">
          <a:xfrm>
            <a:off x="2201863" y="3657600"/>
            <a:ext cx="4572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9" name="Text Box 52"/>
          <p:cNvSpPr txBox="1">
            <a:spLocks noChangeArrowheads="1"/>
          </p:cNvSpPr>
          <p:nvPr/>
        </p:nvSpPr>
        <p:spPr bwMode="auto">
          <a:xfrm>
            <a:off x="1295400" y="3352800"/>
            <a:ext cx="906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rPr>
              <a:t>first</a:t>
            </a:r>
            <a:endParaRPr lang="en-US" altLang="zh-CN"/>
          </a:p>
        </p:txBody>
      </p:sp>
      <p:sp>
        <p:nvSpPr>
          <p:cNvPr id="60470" name="Line 53"/>
          <p:cNvSpPr>
            <a:spLocks noChangeShapeType="1"/>
          </p:cNvSpPr>
          <p:nvPr/>
        </p:nvSpPr>
        <p:spPr bwMode="auto">
          <a:xfrm flipV="1">
            <a:off x="7023100" y="39624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1" name="Text Box 54"/>
          <p:cNvSpPr txBox="1">
            <a:spLocks noChangeArrowheads="1"/>
          </p:cNvSpPr>
          <p:nvPr/>
        </p:nvSpPr>
        <p:spPr bwMode="auto">
          <a:xfrm>
            <a:off x="7023100" y="4038600"/>
            <a:ext cx="4095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9900"/>
                </a:solidFill>
              </a:rPr>
              <a:t>p</a:t>
            </a:r>
            <a:endParaRPr lang="en-US" altLang="zh-CN"/>
          </a:p>
        </p:txBody>
      </p:sp>
      <p:sp>
        <p:nvSpPr>
          <p:cNvPr id="60472" name="Text Box 55"/>
          <p:cNvSpPr txBox="1">
            <a:spLocks noChangeArrowheads="1"/>
          </p:cNvSpPr>
          <p:nvPr/>
        </p:nvSpPr>
        <p:spPr bwMode="auto">
          <a:xfrm>
            <a:off x="4030663" y="33528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0</a:t>
            </a:r>
            <a:endParaRPr lang="en-US" altLang="zh-CN"/>
          </a:p>
        </p:txBody>
      </p:sp>
      <p:sp>
        <p:nvSpPr>
          <p:cNvPr id="60473" name="Text Box 56"/>
          <p:cNvSpPr txBox="1">
            <a:spLocks noChangeArrowheads="1"/>
          </p:cNvSpPr>
          <p:nvPr/>
        </p:nvSpPr>
        <p:spPr bwMode="auto">
          <a:xfrm>
            <a:off x="5414963" y="33528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1</a:t>
            </a:r>
            <a:endParaRPr lang="en-US" altLang="zh-CN"/>
          </a:p>
        </p:txBody>
      </p:sp>
      <p:sp>
        <p:nvSpPr>
          <p:cNvPr id="60474" name="Text Box 57"/>
          <p:cNvSpPr txBox="1">
            <a:spLocks noChangeArrowheads="1"/>
          </p:cNvSpPr>
          <p:nvPr/>
        </p:nvSpPr>
        <p:spPr bwMode="auto">
          <a:xfrm>
            <a:off x="6786563" y="33528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2</a:t>
            </a:r>
            <a:endParaRPr lang="en-US" altLang="zh-CN"/>
          </a:p>
        </p:txBody>
      </p:sp>
      <p:sp>
        <p:nvSpPr>
          <p:cNvPr id="60475" name="Text Box 58"/>
          <p:cNvSpPr txBox="1">
            <a:spLocks noChangeArrowheads="1"/>
          </p:cNvSpPr>
          <p:nvPr/>
        </p:nvSpPr>
        <p:spPr bwMode="auto">
          <a:xfrm>
            <a:off x="5867400" y="4068763"/>
            <a:ext cx="10033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00FF"/>
                </a:solidFill>
              </a:rPr>
              <a:t>c = 2</a:t>
            </a:r>
            <a:endParaRPr lang="en-US" altLang="zh-CN"/>
          </a:p>
        </p:txBody>
      </p:sp>
      <p:sp>
        <p:nvSpPr>
          <p:cNvPr id="60476" name="Rectangle 59"/>
          <p:cNvSpPr>
            <a:spLocks noChangeArrowheads="1"/>
          </p:cNvSpPr>
          <p:nvPr/>
        </p:nvSpPr>
        <p:spPr bwMode="auto">
          <a:xfrm>
            <a:off x="2659063" y="47244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77" name="Line 60"/>
          <p:cNvSpPr>
            <a:spLocks noChangeShapeType="1"/>
          </p:cNvSpPr>
          <p:nvPr/>
        </p:nvSpPr>
        <p:spPr bwMode="auto">
          <a:xfrm>
            <a:off x="3344863" y="49530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8" name="Line 61"/>
          <p:cNvSpPr>
            <a:spLocks noChangeShapeType="1"/>
          </p:cNvSpPr>
          <p:nvPr/>
        </p:nvSpPr>
        <p:spPr bwMode="auto">
          <a:xfrm>
            <a:off x="3192463" y="47244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9" name="Rectangle 62"/>
          <p:cNvSpPr>
            <a:spLocks noChangeArrowheads="1"/>
          </p:cNvSpPr>
          <p:nvPr/>
        </p:nvSpPr>
        <p:spPr bwMode="auto">
          <a:xfrm>
            <a:off x="4030663" y="47244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80" name="Line 63"/>
          <p:cNvSpPr>
            <a:spLocks noChangeShapeType="1"/>
          </p:cNvSpPr>
          <p:nvPr/>
        </p:nvSpPr>
        <p:spPr bwMode="auto">
          <a:xfrm>
            <a:off x="4716463" y="49530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1" name="Line 64"/>
          <p:cNvSpPr>
            <a:spLocks noChangeShapeType="1"/>
          </p:cNvSpPr>
          <p:nvPr/>
        </p:nvSpPr>
        <p:spPr bwMode="auto">
          <a:xfrm>
            <a:off x="4564063" y="47244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2" name="Rectangle 65"/>
          <p:cNvSpPr>
            <a:spLocks noChangeArrowheads="1"/>
          </p:cNvSpPr>
          <p:nvPr/>
        </p:nvSpPr>
        <p:spPr bwMode="auto">
          <a:xfrm>
            <a:off x="5402263" y="47244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83" name="Line 66"/>
          <p:cNvSpPr>
            <a:spLocks noChangeShapeType="1"/>
          </p:cNvSpPr>
          <p:nvPr/>
        </p:nvSpPr>
        <p:spPr bwMode="auto">
          <a:xfrm>
            <a:off x="6088063" y="4953000"/>
            <a:ext cx="6858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4" name="Line 67"/>
          <p:cNvSpPr>
            <a:spLocks noChangeShapeType="1"/>
          </p:cNvSpPr>
          <p:nvPr/>
        </p:nvSpPr>
        <p:spPr bwMode="auto">
          <a:xfrm>
            <a:off x="5935663" y="47244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5" name="Rectangle 68"/>
          <p:cNvSpPr>
            <a:spLocks noChangeArrowheads="1"/>
          </p:cNvSpPr>
          <p:nvPr/>
        </p:nvSpPr>
        <p:spPr bwMode="auto">
          <a:xfrm>
            <a:off x="6773863" y="4724400"/>
            <a:ext cx="838200" cy="533400"/>
          </a:xfrm>
          <a:prstGeom prst="rect">
            <a:avLst/>
          </a:prstGeom>
          <a:solidFill>
            <a:srgbClr val="FFFFCC"/>
          </a:solidFill>
          <a:ln w="19050">
            <a:solidFill>
              <a:schemeClr val="tx2"/>
            </a:solidFill>
            <a:miter lim="800000"/>
            <a:headEnd/>
            <a:tailEnd type="none" w="sm" len="me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60486" name="Line 69"/>
          <p:cNvSpPr>
            <a:spLocks noChangeShapeType="1"/>
          </p:cNvSpPr>
          <p:nvPr/>
        </p:nvSpPr>
        <p:spPr bwMode="auto">
          <a:xfrm>
            <a:off x="7307263" y="4724400"/>
            <a:ext cx="0" cy="533400"/>
          </a:xfrm>
          <a:prstGeom prst="line">
            <a:avLst/>
          </a:prstGeom>
          <a:noFill/>
          <a:ln w="190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7" name="Line 70"/>
          <p:cNvSpPr>
            <a:spLocks noChangeShapeType="1"/>
          </p:cNvSpPr>
          <p:nvPr/>
        </p:nvSpPr>
        <p:spPr bwMode="auto">
          <a:xfrm>
            <a:off x="2201863" y="4953000"/>
            <a:ext cx="4572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8" name="Text Box 71"/>
          <p:cNvSpPr txBox="1">
            <a:spLocks noChangeArrowheads="1"/>
          </p:cNvSpPr>
          <p:nvPr/>
        </p:nvSpPr>
        <p:spPr bwMode="auto">
          <a:xfrm>
            <a:off x="1295400" y="4648200"/>
            <a:ext cx="906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tx2"/>
                </a:solidFill>
              </a:rPr>
              <a:t>first</a:t>
            </a:r>
            <a:endParaRPr lang="en-US" altLang="zh-CN"/>
          </a:p>
        </p:txBody>
      </p:sp>
      <p:sp>
        <p:nvSpPr>
          <p:cNvPr id="60489" name="Line 72"/>
          <p:cNvSpPr>
            <a:spLocks noChangeShapeType="1"/>
          </p:cNvSpPr>
          <p:nvPr/>
        </p:nvSpPr>
        <p:spPr bwMode="auto">
          <a:xfrm flipV="1">
            <a:off x="7896225" y="5257800"/>
            <a:ext cx="0" cy="4572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90" name="Text Box 73"/>
          <p:cNvSpPr txBox="1">
            <a:spLocks noChangeArrowheads="1"/>
          </p:cNvSpPr>
          <p:nvPr/>
        </p:nvSpPr>
        <p:spPr bwMode="auto">
          <a:xfrm>
            <a:off x="7896225" y="5334000"/>
            <a:ext cx="4095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9900"/>
                </a:solidFill>
              </a:rPr>
              <a:t>p</a:t>
            </a:r>
            <a:endParaRPr lang="en-US" altLang="zh-CN"/>
          </a:p>
        </p:txBody>
      </p:sp>
      <p:sp>
        <p:nvSpPr>
          <p:cNvPr id="60491" name="Text Box 74"/>
          <p:cNvSpPr txBox="1">
            <a:spLocks noChangeArrowheads="1"/>
          </p:cNvSpPr>
          <p:nvPr/>
        </p:nvSpPr>
        <p:spPr bwMode="auto">
          <a:xfrm>
            <a:off x="4030663" y="46482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0</a:t>
            </a:r>
            <a:endParaRPr lang="en-US" altLang="zh-CN"/>
          </a:p>
        </p:txBody>
      </p:sp>
      <p:sp>
        <p:nvSpPr>
          <p:cNvPr id="60492" name="Text Box 75"/>
          <p:cNvSpPr txBox="1">
            <a:spLocks noChangeArrowheads="1"/>
          </p:cNvSpPr>
          <p:nvPr/>
        </p:nvSpPr>
        <p:spPr bwMode="auto">
          <a:xfrm>
            <a:off x="5414963" y="46482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1</a:t>
            </a:r>
            <a:endParaRPr lang="en-US" altLang="zh-CN"/>
          </a:p>
        </p:txBody>
      </p:sp>
      <p:sp>
        <p:nvSpPr>
          <p:cNvPr id="60493" name="Text Box 76"/>
          <p:cNvSpPr txBox="1">
            <a:spLocks noChangeArrowheads="1"/>
          </p:cNvSpPr>
          <p:nvPr/>
        </p:nvSpPr>
        <p:spPr bwMode="auto">
          <a:xfrm>
            <a:off x="6786563" y="4648200"/>
            <a:ext cx="520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i="1">
                <a:solidFill>
                  <a:schemeClr val="accent2"/>
                </a:solidFill>
              </a:rPr>
              <a:t>a</a:t>
            </a:r>
            <a:r>
              <a:rPr lang="en-US" altLang="zh-CN" sz="3200" baseline="-25000">
                <a:solidFill>
                  <a:schemeClr val="accent2"/>
                </a:solidFill>
              </a:rPr>
              <a:t>2</a:t>
            </a:r>
            <a:endParaRPr lang="en-US" altLang="zh-CN"/>
          </a:p>
        </p:txBody>
      </p:sp>
      <p:sp>
        <p:nvSpPr>
          <p:cNvPr id="60494" name="Text Box 77"/>
          <p:cNvSpPr txBox="1">
            <a:spLocks noChangeArrowheads="1"/>
          </p:cNvSpPr>
          <p:nvPr/>
        </p:nvSpPr>
        <p:spPr bwMode="auto">
          <a:xfrm>
            <a:off x="6740525" y="5364163"/>
            <a:ext cx="10033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0000FF"/>
                </a:solidFill>
              </a:rPr>
              <a:t>c = 3</a:t>
            </a:r>
            <a:endParaRPr lang="en-US" altLang="zh-CN"/>
          </a:p>
        </p:txBody>
      </p:sp>
    </p:spTree>
  </p:cSld>
  <p:clrMapOvr>
    <a:masterClrMapping/>
  </p:clrMapOvr>
  <p:transition>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A7C34CA4-0CD9-42A9-849C-9332C5C17A51}" type="slidenum">
              <a:rPr lang="en-US" altLang="zh-CN" sz="1400" smtClean="0"/>
              <a:pPr algn="ctr" eaLnBrk="1" hangingPunct="1"/>
              <a:t>83</a:t>
            </a:fld>
            <a:endParaRPr lang="en-US" altLang="zh-CN" sz="1400" smtClean="0"/>
          </a:p>
        </p:txBody>
      </p:sp>
      <p:sp>
        <p:nvSpPr>
          <p:cNvPr id="61443" name="Rectangle 3"/>
          <p:cNvSpPr>
            <a:spLocks noGrp="1" noChangeArrowheads="1"/>
          </p:cNvSpPr>
          <p:nvPr>
            <p:ph type="title"/>
          </p:nvPr>
        </p:nvSpPr>
        <p:spPr>
          <a:xfrm>
            <a:off x="457200" y="457200"/>
            <a:ext cx="8229600" cy="820738"/>
          </a:xfrm>
        </p:spPr>
        <p:txBody>
          <a:bodyPr/>
          <a:lstStyle/>
          <a:p>
            <a:pPr eaLnBrk="1" hangingPunct="1"/>
            <a:r>
              <a:rPr lang="zh-CN" altLang="en-US" sz="3600" b="1" smtClean="0">
                <a:solidFill>
                  <a:srgbClr val="CC0000"/>
                </a:solidFill>
                <a:ea typeface="华文新魏" pitchFamily="2" charset="-122"/>
              </a:rPr>
              <a:t>单链表的搜索算法</a:t>
            </a:r>
          </a:p>
        </p:txBody>
      </p:sp>
      <p:sp>
        <p:nvSpPr>
          <p:cNvPr id="61444" name="Rectangle 4"/>
          <p:cNvSpPr>
            <a:spLocks noGrp="1" noChangeArrowheads="1"/>
          </p:cNvSpPr>
          <p:nvPr>
            <p:ph type="body" idx="1"/>
          </p:nvPr>
        </p:nvSpPr>
        <p:spPr>
          <a:xfrm>
            <a:off x="658813" y="1309688"/>
            <a:ext cx="8229600" cy="4962525"/>
          </a:xfrm>
        </p:spPr>
        <p:txBody>
          <a:bodyPr/>
          <a:lstStyle/>
          <a:p>
            <a:pPr eaLnBrk="1" hangingPunct="1">
              <a:lnSpc>
                <a:spcPct val="105000"/>
              </a:lnSpc>
              <a:spcBef>
                <a:spcPct val="0"/>
              </a:spcBef>
              <a:buFont typeface="Wingdings" pitchFamily="2" charset="2"/>
              <a:buNone/>
            </a:pPr>
            <a:r>
              <a:rPr lang="en-US" altLang="zh-CN" sz="2800" b="1" smtClean="0">
                <a:ea typeface="隶书" pitchFamily="49" charset="-122"/>
              </a:rPr>
              <a:t>template &lt;class </a:t>
            </a:r>
            <a:r>
              <a:rPr lang="en-US" altLang="zh-CN" sz="2800" smtClean="0">
                <a:ea typeface="隶书" pitchFamily="49" charset="-122"/>
              </a:rPr>
              <a:t>T</a:t>
            </a:r>
            <a:r>
              <a:rPr lang="en-US" altLang="zh-CN" sz="2800" b="1" smtClean="0">
                <a:ea typeface="隶书" pitchFamily="49" charset="-122"/>
              </a:rPr>
              <a:t>, class </a:t>
            </a:r>
            <a:r>
              <a:rPr lang="en-US" altLang="zh-CN" sz="2800" smtClean="0">
                <a:ea typeface="隶书" pitchFamily="49" charset="-122"/>
              </a:rPr>
              <a:t>E</a:t>
            </a:r>
            <a:r>
              <a:rPr lang="en-US" altLang="zh-CN" sz="2800" b="1" smtClean="0">
                <a:ea typeface="隶书" pitchFamily="49" charset="-122"/>
              </a:rPr>
              <a:t>&gt;</a:t>
            </a:r>
          </a:p>
          <a:p>
            <a:pPr eaLnBrk="1" hangingPunct="1">
              <a:lnSpc>
                <a:spcPct val="105000"/>
              </a:lnSpc>
              <a:spcBef>
                <a:spcPct val="0"/>
              </a:spcBef>
              <a:buFont typeface="Wingdings" pitchFamily="2" charset="2"/>
              <a:buNone/>
            </a:pP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List</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a:t>
            </a:r>
            <a:r>
              <a:rPr lang="en-US" altLang="zh-CN" sz="2800" smtClean="0">
                <a:ea typeface="隶书" pitchFamily="49" charset="-122"/>
              </a:rPr>
              <a:t>Search(T x)</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在表中搜索含数据</a:t>
            </a:r>
            <a:r>
              <a:rPr lang="en-US" altLang="zh-CN" sz="2800" smtClean="0">
                <a:solidFill>
                  <a:srgbClr val="CC0000"/>
                </a:solidFill>
                <a:ea typeface="隶书" pitchFamily="49" charset="-122"/>
              </a:rPr>
              <a:t>x</a:t>
            </a:r>
            <a:r>
              <a:rPr lang="zh-CN" altLang="en-US" sz="2800" smtClean="0">
                <a:solidFill>
                  <a:srgbClr val="CC0000"/>
                </a:solidFill>
                <a:ea typeface="隶书" pitchFamily="49" charset="-122"/>
              </a:rPr>
              <a:t>的结点</a:t>
            </a:r>
            <a:r>
              <a:rPr lang="en-US" altLang="zh-CN" sz="2800" smtClean="0">
                <a:solidFill>
                  <a:srgbClr val="CC0000"/>
                </a:solidFill>
                <a:ea typeface="隶书" pitchFamily="49" charset="-122"/>
              </a:rPr>
              <a:t>, </a:t>
            </a:r>
            <a:r>
              <a:rPr lang="zh-CN" altLang="en-US" sz="2800" smtClean="0">
                <a:solidFill>
                  <a:srgbClr val="CC0000"/>
                </a:solidFill>
                <a:ea typeface="隶书" pitchFamily="49" charset="-122"/>
              </a:rPr>
              <a:t>搜索成功时函数返</a:t>
            </a:r>
          </a:p>
          <a:p>
            <a:pPr eaLnBrk="1" hangingPunct="1">
              <a:lnSpc>
                <a:spcPct val="105000"/>
              </a:lnSpc>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该结点地址</a:t>
            </a:r>
            <a:r>
              <a:rPr lang="en-US" altLang="zh-CN" sz="2800" smtClean="0">
                <a:solidFill>
                  <a:srgbClr val="CC0000"/>
                </a:solidFill>
                <a:ea typeface="隶书" pitchFamily="49" charset="-122"/>
              </a:rPr>
              <a:t>; </a:t>
            </a:r>
            <a:r>
              <a:rPr lang="zh-CN" altLang="en-US" sz="2800" smtClean="0">
                <a:solidFill>
                  <a:srgbClr val="CC0000"/>
                </a:solidFill>
                <a:ea typeface="隶书" pitchFamily="49" charset="-122"/>
              </a:rPr>
              <a:t>否则返回</a:t>
            </a:r>
            <a:r>
              <a:rPr lang="en-US" altLang="zh-CN" sz="2800" smtClean="0">
                <a:solidFill>
                  <a:srgbClr val="CC0000"/>
                </a:solidFill>
                <a:ea typeface="隶书" pitchFamily="49" charset="-122"/>
              </a:rPr>
              <a:t>NULL</a:t>
            </a:r>
            <a:r>
              <a:rPr lang="zh-CN" altLang="en-US" sz="2800" smtClean="0">
                <a:solidFill>
                  <a:srgbClr val="CC0000"/>
                </a:solidFill>
                <a:ea typeface="隶书" pitchFamily="49" charset="-122"/>
              </a:rPr>
              <a:t>。</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current = first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 	 while </a:t>
            </a:r>
            <a:r>
              <a:rPr lang="en-US" altLang="zh-CN" sz="2800" smtClean="0">
                <a:ea typeface="隶书" pitchFamily="49" charset="-122"/>
              </a:rPr>
              <a:t>( current != NULL</a:t>
            </a:r>
            <a:r>
              <a:rPr lang="en-US" altLang="zh-CN" sz="2800" b="1" smtClean="0">
                <a:ea typeface="隶书" pitchFamily="49" charset="-122"/>
              </a:rPr>
              <a:t> &amp;&amp; </a:t>
            </a:r>
            <a:r>
              <a:rPr lang="en-US" altLang="zh-CN" sz="2800" smtClean="0">
                <a:ea typeface="隶书" pitchFamily="49" charset="-122"/>
              </a:rPr>
              <a:t>current</a:t>
            </a:r>
            <a:r>
              <a:rPr lang="en-US" altLang="zh-CN" sz="2800" smtClean="0">
                <a:latin typeface="楷体_GB2312" pitchFamily="49" charset="-122"/>
                <a:ea typeface="楷体_GB2312" pitchFamily="49" charset="-122"/>
              </a:rPr>
              <a:t>-&gt;</a:t>
            </a:r>
            <a:r>
              <a:rPr lang="en-US" altLang="zh-CN" sz="2800" smtClean="0">
                <a:ea typeface="隶书" pitchFamily="49" charset="-122"/>
              </a:rPr>
              <a:t>data != x )</a:t>
            </a:r>
            <a:r>
              <a:rPr lang="en-US" altLang="zh-CN" sz="2800" b="1" smtClean="0">
                <a:ea typeface="隶书" pitchFamily="49" charset="-122"/>
              </a:rPr>
              <a:t> 		</a:t>
            </a:r>
            <a:r>
              <a:rPr lang="en-US" altLang="zh-CN" sz="2800" smtClean="0">
                <a:ea typeface="隶书" pitchFamily="49" charset="-122"/>
              </a:rPr>
              <a:t>current = 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沿着链找含</a:t>
            </a:r>
            <a:r>
              <a:rPr lang="en-US" altLang="zh-CN" sz="2800" smtClean="0">
                <a:solidFill>
                  <a:srgbClr val="CC0000"/>
                </a:solidFill>
                <a:ea typeface="隶书" pitchFamily="49" charset="-122"/>
              </a:rPr>
              <a:t>x</a:t>
            </a:r>
            <a:r>
              <a:rPr lang="zh-CN" altLang="en-US" sz="2800" smtClean="0">
                <a:solidFill>
                  <a:srgbClr val="CC0000"/>
                </a:solidFill>
                <a:ea typeface="隶书" pitchFamily="49" charset="-122"/>
              </a:rPr>
              <a:t>结点</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return </a:t>
            </a:r>
            <a:r>
              <a:rPr lang="en-US" altLang="zh-CN" sz="2800" smtClean="0">
                <a:ea typeface="隶书" pitchFamily="49" charset="-122"/>
              </a:rPr>
              <a:t>current</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84F12598-FBC4-45E4-A931-2DAC359D68C6}" type="slidenum">
              <a:rPr lang="en-US" altLang="zh-CN" sz="1400" smtClean="0"/>
              <a:pPr algn="ctr" eaLnBrk="1" hangingPunct="1"/>
              <a:t>84</a:t>
            </a:fld>
            <a:endParaRPr lang="en-US" altLang="zh-CN" sz="1400" smtClean="0"/>
          </a:p>
        </p:txBody>
      </p:sp>
      <p:sp>
        <p:nvSpPr>
          <p:cNvPr id="62467" name="Rectangle 2"/>
          <p:cNvSpPr>
            <a:spLocks noGrp="1" noChangeArrowheads="1"/>
          </p:cNvSpPr>
          <p:nvPr>
            <p:ph type="title"/>
          </p:nvPr>
        </p:nvSpPr>
        <p:spPr>
          <a:xfrm>
            <a:off x="457200" y="469900"/>
            <a:ext cx="8229600" cy="835025"/>
          </a:xfrm>
        </p:spPr>
        <p:txBody>
          <a:bodyPr/>
          <a:lstStyle/>
          <a:p>
            <a:pPr eaLnBrk="1" hangingPunct="1"/>
            <a:r>
              <a:rPr lang="zh-CN" altLang="en-US" sz="3600" b="1" smtClean="0">
                <a:solidFill>
                  <a:srgbClr val="CC0000"/>
                </a:solidFill>
                <a:ea typeface="华文新魏" pitchFamily="2" charset="-122"/>
              </a:rPr>
              <a:t>单链表的定位算法</a:t>
            </a:r>
          </a:p>
        </p:txBody>
      </p:sp>
      <p:sp>
        <p:nvSpPr>
          <p:cNvPr id="62468" name="Rectangle 3"/>
          <p:cNvSpPr>
            <a:spLocks noGrp="1" noChangeArrowheads="1"/>
          </p:cNvSpPr>
          <p:nvPr>
            <p:ph type="body" idx="1"/>
          </p:nvPr>
        </p:nvSpPr>
        <p:spPr>
          <a:xfrm>
            <a:off x="665163" y="1309688"/>
            <a:ext cx="8229600" cy="4935537"/>
          </a:xfrm>
        </p:spPr>
        <p:txBody>
          <a:bodyPr/>
          <a:lstStyle/>
          <a:p>
            <a:pPr eaLnBrk="1" hangingPunct="1">
              <a:lnSpc>
                <a:spcPct val="105000"/>
              </a:lnSpc>
              <a:spcBef>
                <a:spcPct val="0"/>
              </a:spcBef>
              <a:buFont typeface="Wingdings" pitchFamily="2" charset="2"/>
              <a:buNone/>
            </a:pPr>
            <a:r>
              <a:rPr lang="en-US" altLang="zh-CN" sz="2800" b="1" smtClean="0">
                <a:ea typeface="隶书" pitchFamily="49" charset="-122"/>
              </a:rPr>
              <a:t>template &lt;class</a:t>
            </a:r>
            <a:r>
              <a:rPr lang="en-US" altLang="zh-CN" sz="2800" smtClean="0">
                <a:ea typeface="隶书" pitchFamily="49" charset="-122"/>
              </a:rPr>
              <a:t> T</a:t>
            </a:r>
            <a:r>
              <a:rPr lang="en-US" altLang="zh-CN" sz="2800" b="1" smtClean="0">
                <a:ea typeface="隶书" pitchFamily="49" charset="-122"/>
              </a:rPr>
              <a:t>, class </a:t>
            </a:r>
            <a:r>
              <a:rPr lang="en-US" altLang="zh-CN" sz="2800" smtClean="0">
                <a:ea typeface="隶书" pitchFamily="49" charset="-122"/>
              </a:rPr>
              <a:t>E</a:t>
            </a:r>
            <a:r>
              <a:rPr lang="en-US" altLang="zh-CN" sz="2800" b="1" smtClean="0">
                <a:ea typeface="隶书" pitchFamily="49" charset="-122"/>
              </a:rPr>
              <a:t>&gt;</a:t>
            </a:r>
          </a:p>
          <a:p>
            <a:pPr eaLnBrk="1" hangingPunct="1">
              <a:lnSpc>
                <a:spcPct val="105000"/>
              </a:lnSpc>
              <a:spcBef>
                <a:spcPct val="0"/>
              </a:spcBef>
              <a:buFont typeface="Wingdings" pitchFamily="2" charset="2"/>
              <a:buNone/>
            </a:pP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List</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a:t>
            </a:r>
            <a:r>
              <a:rPr lang="en-US" altLang="zh-CN" sz="2800" smtClean="0">
                <a:ea typeface="隶书" pitchFamily="49" charset="-122"/>
              </a:rPr>
              <a:t>Locate ( </a:t>
            </a:r>
            <a:r>
              <a:rPr lang="en-US" altLang="zh-CN" sz="2800" b="1" smtClean="0">
                <a:ea typeface="隶书" pitchFamily="49" charset="-122"/>
              </a:rPr>
              <a:t>int </a:t>
            </a:r>
            <a:r>
              <a:rPr lang="en-US" altLang="zh-CN" sz="2800" smtClean="0">
                <a:ea typeface="隶书" pitchFamily="49" charset="-122"/>
              </a:rPr>
              <a:t>i )</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函数返回表中第 </a:t>
            </a:r>
            <a:r>
              <a:rPr lang="en-US" altLang="zh-CN" sz="2800" smtClean="0">
                <a:solidFill>
                  <a:srgbClr val="CC0000"/>
                </a:solidFill>
                <a:ea typeface="隶书" pitchFamily="49" charset="-122"/>
              </a:rPr>
              <a:t>i </a:t>
            </a:r>
            <a:r>
              <a:rPr lang="zh-CN" altLang="en-US" sz="2800" smtClean="0">
                <a:solidFill>
                  <a:srgbClr val="CC0000"/>
                </a:solidFill>
                <a:ea typeface="隶书" pitchFamily="49" charset="-122"/>
              </a:rPr>
              <a:t>个元素的地址。若</a:t>
            </a:r>
            <a:r>
              <a:rPr lang="en-US" altLang="zh-CN" sz="2800" smtClean="0">
                <a:solidFill>
                  <a:srgbClr val="CC0000"/>
                </a:solidFill>
                <a:ea typeface="隶书" pitchFamily="49" charset="-122"/>
              </a:rPr>
              <a:t>i &lt; 0</a:t>
            </a:r>
            <a:r>
              <a:rPr lang="zh-CN" altLang="en-US" sz="2800" smtClean="0">
                <a:solidFill>
                  <a:srgbClr val="CC0000"/>
                </a:solidFill>
                <a:ea typeface="隶书" pitchFamily="49" charset="-122"/>
              </a:rPr>
              <a:t>或 </a:t>
            </a:r>
            <a:r>
              <a:rPr lang="en-US" altLang="zh-CN" sz="2800" smtClean="0">
                <a:solidFill>
                  <a:srgbClr val="CC0000"/>
                </a:solidFill>
                <a:ea typeface="隶书" pitchFamily="49" charset="-122"/>
              </a:rPr>
              <a:t>i </a:t>
            </a:r>
            <a:r>
              <a:rPr lang="zh-CN" altLang="en-US" sz="2800" smtClean="0">
                <a:solidFill>
                  <a:srgbClr val="CC0000"/>
                </a:solidFill>
                <a:ea typeface="隶书" pitchFamily="49" charset="-122"/>
              </a:rPr>
              <a:t>超</a:t>
            </a:r>
          </a:p>
          <a:p>
            <a:pPr eaLnBrk="1" hangingPunct="1">
              <a:lnSpc>
                <a:spcPct val="105000"/>
              </a:lnSpc>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出表中结点个数，则返回</a:t>
            </a:r>
            <a:r>
              <a:rPr lang="en-US" altLang="zh-CN" sz="2800" smtClean="0">
                <a:solidFill>
                  <a:srgbClr val="CC0000"/>
                </a:solidFill>
                <a:ea typeface="隶书" pitchFamily="49" charset="-122"/>
              </a:rPr>
              <a:t>NULL</a:t>
            </a:r>
            <a:r>
              <a:rPr lang="zh-CN" altLang="en-US" sz="2800" smtClean="0">
                <a:solidFill>
                  <a:srgbClr val="CC0000"/>
                </a:solidFill>
                <a:ea typeface="隶书" pitchFamily="49" charset="-122"/>
              </a:rPr>
              <a:t>。</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if </a:t>
            </a:r>
            <a:r>
              <a:rPr lang="en-US" altLang="zh-CN" sz="2800" smtClean="0">
                <a:ea typeface="隶书" pitchFamily="49" charset="-122"/>
              </a:rPr>
              <a:t>(i &lt; 0)</a:t>
            </a:r>
            <a:r>
              <a:rPr lang="en-US" altLang="zh-CN" sz="2800" b="1" smtClean="0">
                <a:ea typeface="隶书" pitchFamily="49" charset="-122"/>
              </a:rPr>
              <a:t> return </a:t>
            </a:r>
            <a:r>
              <a:rPr lang="en-US" altLang="zh-CN" sz="2800" smtClean="0">
                <a:ea typeface="隶书" pitchFamily="49" charset="-122"/>
              </a:rPr>
              <a:t>NULL</a:t>
            </a:r>
            <a:r>
              <a:rPr lang="en-US" altLang="zh-CN" sz="2800" b="1" smtClean="0">
                <a:ea typeface="隶书" pitchFamily="49" charset="-122"/>
              </a:rPr>
              <a:t>;		</a:t>
            </a:r>
            <a:r>
              <a:rPr lang="en-US" altLang="zh-CN" sz="2800" b="1" smtClean="0">
                <a:solidFill>
                  <a:srgbClr val="CC0000"/>
                </a:solidFill>
                <a:ea typeface="隶书" pitchFamily="49" charset="-122"/>
              </a:rPr>
              <a:t>//</a:t>
            </a:r>
            <a:r>
              <a:rPr lang="en-US" altLang="zh-CN" sz="2800" smtClean="0">
                <a:solidFill>
                  <a:srgbClr val="CC0000"/>
                </a:solidFill>
                <a:ea typeface="隶书" pitchFamily="49" charset="-122"/>
              </a:rPr>
              <a:t>i</a:t>
            </a:r>
            <a:r>
              <a:rPr lang="zh-CN" altLang="en-US" sz="2800" smtClean="0">
                <a:solidFill>
                  <a:srgbClr val="CC0000"/>
                </a:solidFill>
                <a:ea typeface="隶书" pitchFamily="49" charset="-122"/>
              </a:rPr>
              <a:t>不合理</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current = first</a:t>
            </a:r>
            <a:r>
              <a:rPr lang="en-US" altLang="zh-CN" sz="2800" b="1" smtClean="0">
                <a:ea typeface="隶书" pitchFamily="49" charset="-122"/>
              </a:rPr>
              <a:t>;  int </a:t>
            </a:r>
            <a:r>
              <a:rPr lang="en-US" altLang="zh-CN" sz="2800" smtClean="0">
                <a:ea typeface="隶书" pitchFamily="49" charset="-122"/>
              </a:rPr>
              <a:t>k = 0</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	 while </a:t>
            </a:r>
            <a:r>
              <a:rPr lang="en-US" altLang="zh-CN" sz="2800" smtClean="0">
                <a:ea typeface="隶书" pitchFamily="49" charset="-122"/>
              </a:rPr>
              <a:t>( current != NULL</a:t>
            </a:r>
            <a:r>
              <a:rPr lang="en-US" altLang="zh-CN" sz="2800" b="1" smtClean="0">
                <a:ea typeface="隶书" pitchFamily="49" charset="-122"/>
              </a:rPr>
              <a:t> &amp;&amp; </a:t>
            </a:r>
            <a:r>
              <a:rPr lang="en-US" altLang="zh-CN" sz="2800" smtClean="0">
                <a:ea typeface="隶书" pitchFamily="49" charset="-122"/>
              </a:rPr>
              <a:t>k &lt; i )</a:t>
            </a:r>
            <a:endParaRPr lang="en-US" altLang="zh-CN" sz="2800" b="1" smtClean="0">
              <a:ea typeface="隶书" pitchFamily="49" charset="-122"/>
            </a:endParaRPr>
          </a:p>
          <a:p>
            <a:pPr eaLnBrk="1" hangingPunct="1">
              <a:lnSpc>
                <a:spcPct val="105000"/>
              </a:lnSpc>
              <a:spcBef>
                <a:spcPct val="0"/>
              </a:spcBef>
              <a:buFont typeface="Wingdings" pitchFamily="2" charset="2"/>
              <a:buNone/>
            </a:pPr>
            <a:r>
              <a:rPr lang="en-US" altLang="zh-CN" sz="2800" b="1" smtClean="0">
                <a:ea typeface="隶书" pitchFamily="49" charset="-122"/>
              </a:rPr>
              <a:t>        { </a:t>
            </a:r>
            <a:r>
              <a:rPr lang="en-US" altLang="zh-CN" sz="2800" smtClean="0">
                <a:ea typeface="隶书" pitchFamily="49" charset="-122"/>
              </a:rPr>
              <a:t>current = 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r>
              <a:rPr lang="en-US" altLang="zh-CN" sz="2800" smtClean="0">
                <a:ea typeface="隶书" pitchFamily="49" charset="-122"/>
              </a:rPr>
              <a:t>k++</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ea typeface="隶书" pitchFamily="49" charset="-122"/>
              </a:rPr>
              <a:t>     return </a:t>
            </a:r>
            <a:r>
              <a:rPr lang="en-US" altLang="zh-CN" sz="2800" smtClean="0">
                <a:ea typeface="隶书" pitchFamily="49" charset="-122"/>
              </a:rPr>
              <a:t>current</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返回第 </a:t>
            </a:r>
            <a:r>
              <a:rPr lang="en-US" altLang="zh-CN" sz="2800" smtClean="0">
                <a:solidFill>
                  <a:srgbClr val="CC0000"/>
                </a:solidFill>
                <a:ea typeface="隶书" pitchFamily="49" charset="-122"/>
              </a:rPr>
              <a:t>i </a:t>
            </a:r>
            <a:r>
              <a:rPr lang="zh-CN" altLang="en-US" sz="2800" smtClean="0">
                <a:solidFill>
                  <a:srgbClr val="CC0000"/>
                </a:solidFill>
                <a:ea typeface="隶书" pitchFamily="49" charset="-122"/>
              </a:rPr>
              <a:t>号结点地址或</a:t>
            </a:r>
            <a:r>
              <a:rPr lang="en-US" altLang="zh-CN" sz="2800" smtClean="0">
                <a:solidFill>
                  <a:srgbClr val="CC0000"/>
                </a:solidFill>
                <a:ea typeface="隶书" pitchFamily="49" charset="-122"/>
              </a:rPr>
              <a:t>NULL</a:t>
            </a:r>
            <a:endParaRPr lang="en-US" altLang="zh-CN" sz="2800" b="1" smtClean="0">
              <a:solidFill>
                <a:srgbClr val="CC0000"/>
              </a:solidFill>
              <a:ea typeface="隶书" pitchFamily="49" charset="-122"/>
            </a:endParaRPr>
          </a:p>
          <a:p>
            <a:pPr eaLnBrk="1" hangingPunct="1">
              <a:lnSpc>
                <a:spcPct val="105000"/>
              </a:lnSpc>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32B79297-BD9C-4E3D-8F61-CBB6139EC755}" type="slidenum">
              <a:rPr lang="en-US" altLang="zh-CN" sz="1400" smtClean="0"/>
              <a:pPr algn="ctr" eaLnBrk="1" hangingPunct="1"/>
              <a:t>85</a:t>
            </a:fld>
            <a:endParaRPr lang="en-US" altLang="zh-CN" sz="1400" smtClean="0"/>
          </a:p>
        </p:txBody>
      </p:sp>
      <p:sp>
        <p:nvSpPr>
          <p:cNvPr id="63491" name="Rectangle 2"/>
          <p:cNvSpPr>
            <a:spLocks noGrp="1" noChangeArrowheads="1"/>
          </p:cNvSpPr>
          <p:nvPr>
            <p:ph type="title"/>
          </p:nvPr>
        </p:nvSpPr>
        <p:spPr>
          <a:xfrm>
            <a:off x="355600" y="431800"/>
            <a:ext cx="8229600" cy="900113"/>
          </a:xfrm>
        </p:spPr>
        <p:txBody>
          <a:bodyPr/>
          <a:lstStyle/>
          <a:p>
            <a:pPr eaLnBrk="1" hangingPunct="1"/>
            <a:r>
              <a:rPr lang="zh-CN" altLang="en-US" sz="3600" b="1" smtClean="0">
                <a:solidFill>
                  <a:srgbClr val="CC0000"/>
                </a:solidFill>
                <a:ea typeface="华文新魏" pitchFamily="2" charset="-122"/>
              </a:rPr>
              <a:t>单链表的插入算法</a:t>
            </a:r>
          </a:p>
        </p:txBody>
      </p:sp>
      <p:sp>
        <p:nvSpPr>
          <p:cNvPr id="63492" name="Rectangle 3"/>
          <p:cNvSpPr>
            <a:spLocks noGrp="1" noChangeArrowheads="1"/>
          </p:cNvSpPr>
          <p:nvPr>
            <p:ph type="body" idx="1"/>
          </p:nvPr>
        </p:nvSpPr>
        <p:spPr>
          <a:xfrm>
            <a:off x="685800" y="1228725"/>
            <a:ext cx="8229600" cy="4975225"/>
          </a:xfrm>
        </p:spPr>
        <p:txBody>
          <a:bodyPr/>
          <a:lstStyle/>
          <a:p>
            <a:pPr eaLnBrk="1" hangingPunct="1">
              <a:lnSpc>
                <a:spcPct val="105000"/>
              </a:lnSpc>
              <a:spcBef>
                <a:spcPct val="0"/>
              </a:spcBef>
              <a:buFont typeface="Wingdings" pitchFamily="2" charset="2"/>
              <a:buNone/>
            </a:pPr>
            <a:r>
              <a:rPr lang="en-US" altLang="zh-CN" sz="2800" b="1" smtClean="0">
                <a:ea typeface="隶书" pitchFamily="49" charset="-122"/>
              </a:rPr>
              <a:t>template &lt;class </a:t>
            </a:r>
            <a:r>
              <a:rPr lang="en-US" altLang="zh-CN" sz="2800" smtClean="0">
                <a:ea typeface="隶书" pitchFamily="49" charset="-122"/>
              </a:rPr>
              <a:t>T</a:t>
            </a:r>
            <a:r>
              <a:rPr lang="en-US" altLang="zh-CN" sz="2800" b="1" smtClean="0">
                <a:ea typeface="隶书" pitchFamily="49" charset="-122"/>
              </a:rPr>
              <a:t>, class </a:t>
            </a:r>
            <a:r>
              <a:rPr lang="en-US" altLang="zh-CN" sz="2800" smtClean="0">
                <a:ea typeface="隶书" pitchFamily="49" charset="-122"/>
              </a:rPr>
              <a:t>E</a:t>
            </a:r>
            <a:r>
              <a:rPr lang="en-US" altLang="zh-CN" sz="2800" b="1" smtClean="0">
                <a:ea typeface="隶书" pitchFamily="49" charset="-122"/>
              </a:rPr>
              <a:t>&gt;</a:t>
            </a:r>
          </a:p>
          <a:p>
            <a:pPr eaLnBrk="1" hangingPunct="1">
              <a:lnSpc>
                <a:spcPct val="105000"/>
              </a:lnSpc>
              <a:spcBef>
                <a:spcPct val="0"/>
              </a:spcBef>
              <a:buFont typeface="Wingdings" pitchFamily="2" charset="2"/>
              <a:buNone/>
            </a:pPr>
            <a:r>
              <a:rPr lang="en-US" altLang="zh-CN" sz="2800" b="1" smtClean="0">
                <a:ea typeface="隶书" pitchFamily="49" charset="-122"/>
              </a:rPr>
              <a:t>bool </a:t>
            </a:r>
            <a:r>
              <a:rPr lang="en-US" altLang="zh-CN" sz="2800" smtClean="0">
                <a:ea typeface="隶书" pitchFamily="49" charset="-122"/>
              </a:rPr>
              <a:t>List</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a:t>
            </a:r>
            <a:r>
              <a:rPr lang="en-US" altLang="zh-CN" sz="2800" smtClean="0">
                <a:ea typeface="隶书" pitchFamily="49" charset="-122"/>
              </a:rPr>
              <a:t>Insert (</a:t>
            </a:r>
            <a:r>
              <a:rPr lang="en-US" altLang="zh-CN" sz="2800" b="1" smtClean="0">
                <a:ea typeface="隶书" pitchFamily="49" charset="-122"/>
              </a:rPr>
              <a:t>int </a:t>
            </a:r>
            <a:r>
              <a:rPr lang="en-US" altLang="zh-CN" sz="2800" smtClean="0">
                <a:ea typeface="隶书" pitchFamily="49" charset="-122"/>
              </a:rPr>
              <a:t>i</a:t>
            </a:r>
            <a:r>
              <a:rPr lang="en-US" altLang="zh-CN" sz="2800" b="1" smtClean="0">
                <a:ea typeface="隶书" pitchFamily="49" charset="-122"/>
              </a:rPr>
              <a:t>, </a:t>
            </a:r>
            <a:r>
              <a:rPr lang="en-US" altLang="zh-CN" sz="2800" smtClean="0">
                <a:ea typeface="隶书" pitchFamily="49" charset="-122"/>
              </a:rPr>
              <a:t>E x)</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将新元素 </a:t>
            </a:r>
            <a:r>
              <a:rPr lang="en-US" altLang="zh-CN" sz="2800" smtClean="0">
                <a:solidFill>
                  <a:srgbClr val="CC0000"/>
                </a:solidFill>
                <a:ea typeface="隶书" pitchFamily="49" charset="-122"/>
              </a:rPr>
              <a:t>x </a:t>
            </a:r>
            <a:r>
              <a:rPr lang="zh-CN" altLang="en-US" sz="2800" smtClean="0">
                <a:solidFill>
                  <a:srgbClr val="CC0000"/>
                </a:solidFill>
                <a:ea typeface="隶书" pitchFamily="49" charset="-122"/>
              </a:rPr>
              <a:t>插入在链表中第 </a:t>
            </a:r>
            <a:r>
              <a:rPr lang="en-US" altLang="zh-CN" sz="2800" smtClean="0">
                <a:solidFill>
                  <a:srgbClr val="CC0000"/>
                </a:solidFill>
                <a:ea typeface="隶书" pitchFamily="49" charset="-122"/>
              </a:rPr>
              <a:t>i </a:t>
            </a:r>
            <a:r>
              <a:rPr lang="zh-CN" altLang="en-US" sz="2800" smtClean="0">
                <a:solidFill>
                  <a:srgbClr val="CC0000"/>
                </a:solidFill>
                <a:ea typeface="隶书" pitchFamily="49" charset="-122"/>
              </a:rPr>
              <a:t>个结点之后。</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current = Locate(i)</a:t>
            </a:r>
            <a:r>
              <a:rPr lang="en-US" altLang="zh-CN" sz="2800" b="1" smtClean="0">
                <a:ea typeface="隶书" pitchFamily="49" charset="-122"/>
              </a:rPr>
              <a:t>;</a:t>
            </a:r>
          </a:p>
          <a:p>
            <a:pPr eaLnBrk="1" hangingPunct="1">
              <a:lnSpc>
                <a:spcPct val="105000"/>
              </a:lnSpc>
              <a:spcBef>
                <a:spcPct val="0"/>
              </a:spcBef>
              <a:buFont typeface="Wingdings" pitchFamily="2" charset="2"/>
              <a:buNone/>
            </a:pPr>
            <a:r>
              <a:rPr lang="en-US" altLang="zh-CN" sz="2800" b="1" smtClean="0">
                <a:ea typeface="隶书" pitchFamily="49" charset="-122"/>
              </a:rPr>
              <a:t>	if </a:t>
            </a:r>
            <a:r>
              <a:rPr lang="en-US" altLang="zh-CN" sz="2800" smtClean="0">
                <a:ea typeface="隶书" pitchFamily="49" charset="-122"/>
              </a:rPr>
              <a:t>(current == NULL)</a:t>
            </a:r>
            <a:r>
              <a:rPr lang="en-US" altLang="zh-CN" sz="2800" b="1" smtClean="0">
                <a:ea typeface="隶书" pitchFamily="49" charset="-122"/>
              </a:rPr>
              <a:t> return </a:t>
            </a:r>
            <a:r>
              <a:rPr lang="en-US" altLang="zh-CN" sz="2800" smtClean="0">
                <a:ea typeface="隶书" pitchFamily="49" charset="-122"/>
              </a:rPr>
              <a:t>false</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无插入位置</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 *</a:t>
            </a:r>
            <a:r>
              <a:rPr lang="en-US" altLang="zh-CN" sz="2800" smtClean="0">
                <a:ea typeface="隶书" pitchFamily="49" charset="-122"/>
              </a:rPr>
              <a:t>newNode =</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ea typeface="隶书" pitchFamily="49" charset="-122"/>
              </a:rPr>
              <a:t>                   new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a:t>
            </a:r>
            <a:r>
              <a:rPr lang="en-US" altLang="zh-CN" sz="2800" smtClean="0">
                <a:ea typeface="隶书" pitchFamily="49" charset="-122"/>
              </a:rPr>
              <a:t>(x)</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创建新结点</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newNode</a:t>
            </a:r>
            <a:r>
              <a:rPr lang="en-US" altLang="zh-CN" sz="2800" smtClean="0">
                <a:latin typeface="楷体_GB2312" pitchFamily="49" charset="-122"/>
                <a:ea typeface="楷体_GB2312" pitchFamily="49" charset="-122"/>
              </a:rPr>
              <a:t>-&gt;</a:t>
            </a:r>
            <a:r>
              <a:rPr lang="en-US" altLang="zh-CN" sz="2800" smtClean="0">
                <a:ea typeface="隶书" pitchFamily="49" charset="-122"/>
              </a:rPr>
              <a:t>link = 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链入</a:t>
            </a:r>
          </a:p>
          <a:p>
            <a:pPr eaLnBrk="1" hangingPunct="1">
              <a:lnSpc>
                <a:spcPct val="105000"/>
              </a:lnSpc>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current</a:t>
            </a:r>
            <a:r>
              <a:rPr lang="en-US" altLang="zh-CN" sz="2800" smtClean="0">
                <a:latin typeface="楷体_GB2312" pitchFamily="49" charset="-122"/>
                <a:ea typeface="楷体_GB2312" pitchFamily="49" charset="-122"/>
              </a:rPr>
              <a:t>-&gt;</a:t>
            </a:r>
            <a:r>
              <a:rPr lang="en-US" altLang="zh-CN" sz="2800" smtClean="0">
                <a:ea typeface="隶书" pitchFamily="49" charset="-122"/>
              </a:rPr>
              <a:t>link = newNode</a:t>
            </a:r>
            <a:r>
              <a:rPr lang="en-US" altLang="zh-CN" sz="2800" b="1" smtClean="0">
                <a:ea typeface="隶书" pitchFamily="49" charset="-122"/>
              </a:rPr>
              <a:t>;			</a:t>
            </a:r>
          </a:p>
          <a:p>
            <a:pPr eaLnBrk="1" hangingPunct="1">
              <a:lnSpc>
                <a:spcPct val="105000"/>
              </a:lnSpc>
              <a:spcBef>
                <a:spcPct val="0"/>
              </a:spcBef>
              <a:buFont typeface="Wingdings" pitchFamily="2" charset="2"/>
              <a:buNone/>
            </a:pPr>
            <a:r>
              <a:rPr lang="en-US" altLang="zh-CN" sz="2800" b="1" smtClean="0">
                <a:ea typeface="隶书" pitchFamily="49" charset="-122"/>
              </a:rPr>
              <a:t>	return </a:t>
            </a:r>
            <a:r>
              <a:rPr lang="en-US" altLang="zh-CN" sz="2800" smtClean="0">
                <a:ea typeface="隶书" pitchFamily="49" charset="-122"/>
              </a:rPr>
              <a:t>true</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插入成功</a:t>
            </a:r>
          </a:p>
          <a:p>
            <a:pPr eaLnBrk="1" hangingPunct="1">
              <a:lnSpc>
                <a:spcPct val="105000"/>
              </a:lnSpc>
              <a:spcBef>
                <a:spcPct val="0"/>
              </a:spcBef>
              <a:buFont typeface="Wingdings" pitchFamily="2" charset="2"/>
              <a:buNone/>
            </a:pPr>
            <a:r>
              <a:rPr lang="en-US" altLang="zh-CN" sz="2800" b="1" smtClean="0">
                <a:ea typeface="隶书" pitchFamily="49" charset="-122"/>
              </a:rPr>
              <a:t>};</a:t>
            </a:r>
          </a:p>
        </p:txBody>
      </p:sp>
    </p:spTree>
  </p:cSld>
  <p:clrMapOvr>
    <a:masterClrMapping/>
  </p:clrMapOvr>
  <p:transition>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7AAF3857-3D9A-4E2F-8C60-314B0CDD19CE}" type="slidenum">
              <a:rPr lang="en-US" altLang="zh-CN" sz="1400" smtClean="0"/>
              <a:pPr algn="ctr" eaLnBrk="1" hangingPunct="1"/>
              <a:t>86</a:t>
            </a:fld>
            <a:endParaRPr lang="en-US" altLang="zh-CN" sz="1400" smtClean="0"/>
          </a:p>
        </p:txBody>
      </p:sp>
      <p:sp>
        <p:nvSpPr>
          <p:cNvPr id="64515" name="Rectangle 2"/>
          <p:cNvSpPr>
            <a:spLocks noGrp="1" noChangeArrowheads="1"/>
          </p:cNvSpPr>
          <p:nvPr>
            <p:ph type="title"/>
          </p:nvPr>
        </p:nvSpPr>
        <p:spPr>
          <a:xfrm>
            <a:off x="355600" y="431800"/>
            <a:ext cx="8229600" cy="900113"/>
          </a:xfrm>
        </p:spPr>
        <p:txBody>
          <a:bodyPr/>
          <a:lstStyle/>
          <a:p>
            <a:pPr eaLnBrk="1" hangingPunct="1"/>
            <a:r>
              <a:rPr lang="zh-CN" altLang="en-US" sz="3600" b="1" smtClean="0">
                <a:solidFill>
                  <a:srgbClr val="CC0000"/>
                </a:solidFill>
                <a:ea typeface="华文新魏" pitchFamily="2" charset="-122"/>
              </a:rPr>
              <a:t>单链表的删除算法</a:t>
            </a:r>
          </a:p>
        </p:txBody>
      </p:sp>
      <p:sp>
        <p:nvSpPr>
          <p:cNvPr id="64516" name="Rectangle 3"/>
          <p:cNvSpPr>
            <a:spLocks noGrp="1" noChangeArrowheads="1"/>
          </p:cNvSpPr>
          <p:nvPr>
            <p:ph type="body" idx="1"/>
          </p:nvPr>
        </p:nvSpPr>
        <p:spPr>
          <a:xfrm>
            <a:off x="685800" y="1190625"/>
            <a:ext cx="8229600" cy="4975225"/>
          </a:xfrm>
        </p:spPr>
        <p:txBody>
          <a:bodyPr/>
          <a:lstStyle/>
          <a:p>
            <a:pPr eaLnBrk="1" hangingPunct="1">
              <a:lnSpc>
                <a:spcPct val="105000"/>
              </a:lnSpc>
              <a:spcBef>
                <a:spcPct val="0"/>
              </a:spcBef>
              <a:buFont typeface="Wingdings" pitchFamily="2" charset="2"/>
              <a:buNone/>
            </a:pPr>
            <a:r>
              <a:rPr lang="en-US" altLang="zh-CN" sz="2900" b="1" smtClean="0">
                <a:ea typeface="隶书" pitchFamily="49" charset="-122"/>
              </a:rPr>
              <a:t>template &lt;class </a:t>
            </a:r>
            <a:r>
              <a:rPr lang="en-US" altLang="zh-CN" sz="2900" smtClean="0">
                <a:ea typeface="隶书" pitchFamily="49" charset="-122"/>
              </a:rPr>
              <a:t>T</a:t>
            </a:r>
            <a:r>
              <a:rPr lang="en-US" altLang="zh-CN" sz="2900" b="1" smtClean="0">
                <a:ea typeface="隶书" pitchFamily="49" charset="-122"/>
              </a:rPr>
              <a:t>, class </a:t>
            </a:r>
            <a:r>
              <a:rPr lang="en-US" altLang="zh-CN" sz="2900" smtClean="0">
                <a:ea typeface="隶书" pitchFamily="49" charset="-122"/>
              </a:rPr>
              <a:t>E</a:t>
            </a:r>
            <a:r>
              <a:rPr lang="en-US" altLang="zh-CN" sz="2900" b="1" smtClean="0">
                <a:ea typeface="隶书" pitchFamily="49" charset="-122"/>
              </a:rPr>
              <a:t>&gt;</a:t>
            </a:r>
          </a:p>
          <a:p>
            <a:pPr eaLnBrk="1" hangingPunct="1">
              <a:lnSpc>
                <a:spcPct val="80000"/>
              </a:lnSpc>
              <a:buFont typeface="Wingdings" pitchFamily="2" charset="2"/>
              <a:buNone/>
            </a:pPr>
            <a:r>
              <a:rPr lang="en-US" altLang="zh-CN" sz="2900" b="1" smtClean="0">
                <a:ea typeface="隶书" pitchFamily="49" charset="-122"/>
              </a:rPr>
              <a:t>bool </a:t>
            </a:r>
            <a:r>
              <a:rPr lang="en-US" altLang="zh-CN" sz="2900" smtClean="0">
                <a:ea typeface="隶书" pitchFamily="49" charset="-122"/>
              </a:rPr>
              <a:t>List</a:t>
            </a:r>
            <a:r>
              <a:rPr lang="en-US" altLang="zh-CN" sz="2900" b="1" smtClean="0">
                <a:ea typeface="隶书" pitchFamily="49" charset="-122"/>
              </a:rPr>
              <a:t>&lt;</a:t>
            </a:r>
            <a:r>
              <a:rPr lang="en-US" altLang="zh-CN" sz="2900" smtClean="0">
                <a:ea typeface="隶书" pitchFamily="49" charset="-122"/>
              </a:rPr>
              <a:t>T</a:t>
            </a:r>
            <a:r>
              <a:rPr lang="en-US" altLang="zh-CN" sz="2900" b="1" smtClean="0">
                <a:ea typeface="隶书" pitchFamily="49" charset="-122"/>
              </a:rPr>
              <a:t>, </a:t>
            </a:r>
            <a:r>
              <a:rPr lang="en-US" altLang="zh-CN" sz="2900" smtClean="0">
                <a:ea typeface="隶书" pitchFamily="49" charset="-122"/>
              </a:rPr>
              <a:t>E</a:t>
            </a:r>
            <a:r>
              <a:rPr lang="en-US" altLang="zh-CN" sz="2900" b="1" smtClean="0">
                <a:ea typeface="隶书" pitchFamily="49" charset="-122"/>
              </a:rPr>
              <a:t>&gt;::</a:t>
            </a:r>
            <a:r>
              <a:rPr lang="en-US" altLang="zh-CN" sz="2900" smtClean="0">
                <a:ea typeface="隶书" pitchFamily="49" charset="-122"/>
              </a:rPr>
              <a:t>Remove (</a:t>
            </a:r>
            <a:r>
              <a:rPr lang="en-US" altLang="zh-CN" sz="2900" b="1" smtClean="0">
                <a:ea typeface="隶书" pitchFamily="49" charset="-122"/>
              </a:rPr>
              <a:t>int </a:t>
            </a:r>
            <a:r>
              <a:rPr lang="en-US" altLang="zh-CN" sz="2900" smtClean="0">
                <a:ea typeface="隶书" pitchFamily="49" charset="-122"/>
              </a:rPr>
              <a:t>i</a:t>
            </a:r>
            <a:r>
              <a:rPr lang="en-US" altLang="zh-CN" sz="2900" b="1" smtClean="0">
                <a:ea typeface="隶书" pitchFamily="49" charset="-122"/>
              </a:rPr>
              <a:t>, </a:t>
            </a:r>
            <a:r>
              <a:rPr lang="en-US" altLang="zh-CN" sz="2900" smtClean="0">
                <a:ea typeface="隶书" pitchFamily="49" charset="-122"/>
              </a:rPr>
              <a:t>E</a:t>
            </a:r>
            <a:r>
              <a:rPr lang="en-US" altLang="zh-CN" sz="2900" b="1" smtClean="0">
                <a:ea typeface="隶书" pitchFamily="49" charset="-122"/>
              </a:rPr>
              <a:t>&amp; </a:t>
            </a:r>
            <a:r>
              <a:rPr lang="en-US" altLang="zh-CN" sz="2900" smtClean="0">
                <a:ea typeface="隶书" pitchFamily="49" charset="-122"/>
              </a:rPr>
              <a:t>x )</a:t>
            </a:r>
            <a:r>
              <a:rPr lang="en-US" altLang="zh-CN" sz="2900" b="1" smtClean="0">
                <a:ea typeface="隶书" pitchFamily="49" charset="-122"/>
              </a:rPr>
              <a:t> {</a:t>
            </a:r>
          </a:p>
          <a:p>
            <a:pPr eaLnBrk="1" hangingPunct="1">
              <a:lnSpc>
                <a:spcPct val="80000"/>
              </a:lnSpc>
              <a:buFont typeface="Wingdings" pitchFamily="2" charset="2"/>
              <a:buNone/>
            </a:pPr>
            <a:r>
              <a:rPr lang="en-US" altLang="zh-CN" sz="2900" b="1" smtClean="0">
                <a:solidFill>
                  <a:srgbClr val="CC0000"/>
                </a:solidFill>
                <a:ea typeface="隶书" pitchFamily="49" charset="-122"/>
              </a:rPr>
              <a:t>//</a:t>
            </a:r>
            <a:r>
              <a:rPr lang="zh-CN" altLang="en-US" sz="2900" smtClean="0">
                <a:solidFill>
                  <a:srgbClr val="CC0000"/>
                </a:solidFill>
                <a:ea typeface="隶书" pitchFamily="49" charset="-122"/>
              </a:rPr>
              <a:t>删除链表第</a:t>
            </a:r>
            <a:r>
              <a:rPr lang="en-US" altLang="zh-CN" sz="2900" smtClean="0">
                <a:solidFill>
                  <a:srgbClr val="CC0000"/>
                </a:solidFill>
                <a:ea typeface="隶书" pitchFamily="49" charset="-122"/>
              </a:rPr>
              <a:t>i</a:t>
            </a:r>
            <a:r>
              <a:rPr lang="zh-CN" altLang="en-US" sz="2900" smtClean="0">
                <a:solidFill>
                  <a:srgbClr val="CC0000"/>
                </a:solidFill>
                <a:ea typeface="隶书" pitchFamily="49" charset="-122"/>
              </a:rPr>
              <a:t>个元素</a:t>
            </a:r>
            <a:r>
              <a:rPr lang="en-US" altLang="zh-CN" sz="2900" smtClean="0">
                <a:solidFill>
                  <a:srgbClr val="CC0000"/>
                </a:solidFill>
                <a:ea typeface="隶书" pitchFamily="49" charset="-122"/>
              </a:rPr>
              <a:t>, </a:t>
            </a:r>
            <a:r>
              <a:rPr lang="zh-CN" altLang="en-US" sz="2900" smtClean="0">
                <a:solidFill>
                  <a:srgbClr val="CC0000"/>
                </a:solidFill>
                <a:ea typeface="隶书" pitchFamily="49" charset="-122"/>
              </a:rPr>
              <a:t>通过引用参数</a:t>
            </a:r>
            <a:r>
              <a:rPr lang="en-US" altLang="zh-CN" sz="2900" smtClean="0">
                <a:solidFill>
                  <a:srgbClr val="CC0000"/>
                </a:solidFill>
                <a:ea typeface="隶书" pitchFamily="49" charset="-122"/>
              </a:rPr>
              <a:t>x</a:t>
            </a:r>
            <a:r>
              <a:rPr lang="zh-CN" altLang="en-US" sz="2900" smtClean="0">
                <a:solidFill>
                  <a:srgbClr val="CC0000"/>
                </a:solidFill>
                <a:ea typeface="隶书" pitchFamily="49" charset="-122"/>
              </a:rPr>
              <a:t>返回元素值</a:t>
            </a:r>
          </a:p>
          <a:p>
            <a:pPr eaLnBrk="1" hangingPunct="1">
              <a:lnSpc>
                <a:spcPct val="80000"/>
              </a:lnSpc>
              <a:buFont typeface="Wingdings" pitchFamily="2" charset="2"/>
              <a:buNone/>
            </a:pPr>
            <a:r>
              <a:rPr lang="zh-CN" altLang="en-US" sz="2900" b="1" smtClean="0">
                <a:ea typeface="隶书" pitchFamily="49" charset="-122"/>
              </a:rPr>
              <a:t>   </a:t>
            </a:r>
            <a:r>
              <a:rPr lang="zh-CN" altLang="en-US" sz="2900" smtClean="0">
                <a:ea typeface="隶书" pitchFamily="49" charset="-122"/>
              </a:rPr>
              <a:t> </a:t>
            </a:r>
            <a:r>
              <a:rPr lang="en-US" altLang="zh-CN" sz="2900" smtClean="0">
                <a:ea typeface="隶书" pitchFamily="49" charset="-122"/>
              </a:rPr>
              <a:t>LinkNode</a:t>
            </a:r>
            <a:r>
              <a:rPr lang="en-US" altLang="zh-CN" sz="2900" b="1" smtClean="0">
                <a:ea typeface="隶书" pitchFamily="49" charset="-122"/>
              </a:rPr>
              <a:t>&lt;</a:t>
            </a:r>
            <a:r>
              <a:rPr lang="en-US" altLang="zh-CN" sz="2900" smtClean="0">
                <a:ea typeface="隶书" pitchFamily="49" charset="-122"/>
              </a:rPr>
              <a:t>T</a:t>
            </a:r>
            <a:r>
              <a:rPr lang="en-US" altLang="zh-CN" sz="2900" b="1" smtClean="0">
                <a:ea typeface="隶书" pitchFamily="49" charset="-122"/>
              </a:rPr>
              <a:t>, </a:t>
            </a:r>
            <a:r>
              <a:rPr lang="en-US" altLang="zh-CN" sz="2900" smtClean="0">
                <a:ea typeface="隶书" pitchFamily="49" charset="-122"/>
              </a:rPr>
              <a:t>E</a:t>
            </a:r>
            <a:r>
              <a:rPr lang="en-US" altLang="zh-CN" sz="2900" b="1" smtClean="0">
                <a:ea typeface="隶书" pitchFamily="49" charset="-122"/>
              </a:rPr>
              <a:t>&gt; *</a:t>
            </a:r>
            <a:r>
              <a:rPr lang="en-US" altLang="zh-CN" sz="2900" smtClean="0">
                <a:ea typeface="隶书" pitchFamily="49" charset="-122"/>
              </a:rPr>
              <a:t>current = Locate(i</a:t>
            </a:r>
            <a:r>
              <a:rPr lang="en-US" altLang="zh-CN" sz="2900" smtClean="0">
                <a:latin typeface="Courier New" pitchFamily="49" charset="0"/>
                <a:ea typeface="隶书" pitchFamily="49" charset="-122"/>
              </a:rPr>
              <a:t>-</a:t>
            </a:r>
            <a:r>
              <a:rPr lang="en-US" altLang="zh-CN" sz="2900" smtClean="0">
                <a:ea typeface="隶书" pitchFamily="49" charset="-122"/>
              </a:rPr>
              <a:t>1)</a:t>
            </a:r>
            <a:r>
              <a:rPr lang="en-US" altLang="zh-CN" sz="2900" b="1" smtClean="0">
                <a:ea typeface="隶书" pitchFamily="49" charset="-122"/>
              </a:rPr>
              <a:t>;</a:t>
            </a:r>
          </a:p>
          <a:p>
            <a:pPr eaLnBrk="1" hangingPunct="1">
              <a:lnSpc>
                <a:spcPct val="80000"/>
              </a:lnSpc>
              <a:buFont typeface="Wingdings" pitchFamily="2" charset="2"/>
              <a:buNone/>
            </a:pPr>
            <a:r>
              <a:rPr lang="en-US" altLang="zh-CN" sz="2900" b="1" smtClean="0">
                <a:ea typeface="隶书" pitchFamily="49" charset="-122"/>
              </a:rPr>
              <a:t>	if </a:t>
            </a:r>
            <a:r>
              <a:rPr lang="en-US" altLang="zh-CN" sz="2900" smtClean="0">
                <a:ea typeface="隶书" pitchFamily="49" charset="-122"/>
              </a:rPr>
              <a:t>( current == NULL || current</a:t>
            </a:r>
            <a:r>
              <a:rPr lang="en-US" altLang="zh-CN" sz="2900" smtClean="0">
                <a:latin typeface="楷体_GB2312" pitchFamily="49" charset="-122"/>
                <a:ea typeface="楷体_GB2312" pitchFamily="49" charset="-122"/>
              </a:rPr>
              <a:t>-&gt;</a:t>
            </a:r>
            <a:r>
              <a:rPr lang="en-US" altLang="zh-CN" sz="2900" smtClean="0">
                <a:ea typeface="隶书" pitchFamily="49" charset="-122"/>
              </a:rPr>
              <a:t>link == NULL)</a:t>
            </a:r>
            <a:r>
              <a:rPr lang="en-US" altLang="zh-CN" sz="2900" b="1" smtClean="0">
                <a:ea typeface="隶书" pitchFamily="49" charset="-122"/>
              </a:rPr>
              <a:t>   </a:t>
            </a:r>
          </a:p>
          <a:p>
            <a:pPr eaLnBrk="1" hangingPunct="1">
              <a:lnSpc>
                <a:spcPct val="80000"/>
              </a:lnSpc>
              <a:buFont typeface="Wingdings" pitchFamily="2" charset="2"/>
              <a:buNone/>
            </a:pPr>
            <a:r>
              <a:rPr lang="en-US" altLang="zh-CN" sz="2900" b="1" smtClean="0">
                <a:ea typeface="隶书" pitchFamily="49" charset="-122"/>
              </a:rPr>
              <a:t>         return </a:t>
            </a:r>
            <a:r>
              <a:rPr lang="en-US" altLang="zh-CN" sz="2900" smtClean="0">
                <a:ea typeface="隶书" pitchFamily="49" charset="-122"/>
              </a:rPr>
              <a:t>false</a:t>
            </a:r>
            <a:r>
              <a:rPr lang="en-US" altLang="zh-CN" sz="2900" b="1" smtClean="0">
                <a:ea typeface="隶书" pitchFamily="49" charset="-122"/>
              </a:rPr>
              <a:t>; 	</a:t>
            </a:r>
            <a:r>
              <a:rPr lang="en-US" altLang="zh-CN" sz="2900" b="1" smtClean="0">
                <a:solidFill>
                  <a:srgbClr val="CC0000"/>
                </a:solidFill>
                <a:ea typeface="隶书" pitchFamily="49" charset="-122"/>
              </a:rPr>
              <a:t>//</a:t>
            </a:r>
            <a:r>
              <a:rPr lang="zh-CN" altLang="en-US" sz="2900" smtClean="0">
                <a:solidFill>
                  <a:srgbClr val="CC0000"/>
                </a:solidFill>
                <a:ea typeface="隶书" pitchFamily="49" charset="-122"/>
              </a:rPr>
              <a:t>删除不成功</a:t>
            </a:r>
            <a:r>
              <a:rPr lang="zh-CN" altLang="en-US" sz="2900" b="1" smtClean="0">
                <a:ea typeface="隶书" pitchFamily="49" charset="-122"/>
              </a:rPr>
              <a:t> 	</a:t>
            </a:r>
          </a:p>
          <a:p>
            <a:pPr eaLnBrk="1" hangingPunct="1">
              <a:lnSpc>
                <a:spcPct val="80000"/>
              </a:lnSpc>
              <a:buFont typeface="Wingdings" pitchFamily="2" charset="2"/>
              <a:buNone/>
            </a:pPr>
            <a:r>
              <a:rPr lang="zh-CN" altLang="en-US" sz="2900" b="1" smtClean="0">
                <a:ea typeface="隶书" pitchFamily="49" charset="-122"/>
              </a:rPr>
              <a:t>    </a:t>
            </a:r>
            <a:r>
              <a:rPr lang="en-US" altLang="zh-CN" sz="2900" smtClean="0">
                <a:ea typeface="隶书" pitchFamily="49" charset="-122"/>
              </a:rPr>
              <a:t>LinkNode</a:t>
            </a:r>
            <a:r>
              <a:rPr lang="en-US" altLang="zh-CN" sz="2900" b="1" smtClean="0">
                <a:ea typeface="隶书" pitchFamily="49" charset="-122"/>
              </a:rPr>
              <a:t>&lt;</a:t>
            </a:r>
            <a:r>
              <a:rPr lang="en-US" altLang="zh-CN" sz="2900" smtClean="0">
                <a:ea typeface="隶书" pitchFamily="49" charset="-122"/>
              </a:rPr>
              <a:t>T</a:t>
            </a:r>
            <a:r>
              <a:rPr lang="en-US" altLang="zh-CN" sz="2900" b="1" smtClean="0">
                <a:ea typeface="隶书" pitchFamily="49" charset="-122"/>
              </a:rPr>
              <a:t>, </a:t>
            </a:r>
            <a:r>
              <a:rPr lang="en-US" altLang="zh-CN" sz="2900" smtClean="0">
                <a:ea typeface="隶书" pitchFamily="49" charset="-122"/>
              </a:rPr>
              <a:t>E</a:t>
            </a:r>
            <a:r>
              <a:rPr lang="en-US" altLang="zh-CN" sz="2900" b="1" smtClean="0">
                <a:ea typeface="隶书" pitchFamily="49" charset="-122"/>
              </a:rPr>
              <a:t>&gt; *</a:t>
            </a:r>
            <a:r>
              <a:rPr lang="en-US" altLang="zh-CN" sz="2900" smtClean="0">
                <a:ea typeface="隶书" pitchFamily="49" charset="-122"/>
              </a:rPr>
              <a:t>del = current</a:t>
            </a:r>
            <a:r>
              <a:rPr lang="en-US" altLang="zh-CN" sz="2900" smtClean="0">
                <a:latin typeface="楷体_GB2312" pitchFamily="49" charset="-122"/>
                <a:ea typeface="楷体_GB2312" pitchFamily="49" charset="-122"/>
              </a:rPr>
              <a:t>-&gt;</a:t>
            </a:r>
            <a:r>
              <a:rPr lang="en-US" altLang="zh-CN" sz="2900" smtClean="0">
                <a:ea typeface="隶书" pitchFamily="49" charset="-122"/>
              </a:rPr>
              <a:t>link</a:t>
            </a:r>
            <a:r>
              <a:rPr lang="en-US" altLang="zh-CN" sz="2900" b="1" smtClean="0">
                <a:ea typeface="隶书" pitchFamily="49" charset="-122"/>
              </a:rPr>
              <a:t>; </a:t>
            </a:r>
          </a:p>
          <a:p>
            <a:pPr eaLnBrk="1" hangingPunct="1">
              <a:lnSpc>
                <a:spcPct val="80000"/>
              </a:lnSpc>
              <a:buFont typeface="Wingdings" pitchFamily="2" charset="2"/>
              <a:buNone/>
            </a:pPr>
            <a:r>
              <a:rPr lang="en-US" altLang="zh-CN" sz="2900" b="1" smtClean="0">
                <a:ea typeface="隶书" pitchFamily="49" charset="-122"/>
              </a:rPr>
              <a:t>    </a:t>
            </a:r>
            <a:r>
              <a:rPr lang="en-US" altLang="zh-CN" sz="2900" smtClean="0">
                <a:ea typeface="隶书" pitchFamily="49" charset="-122"/>
              </a:rPr>
              <a:t>current</a:t>
            </a:r>
            <a:r>
              <a:rPr lang="en-US" altLang="zh-CN" sz="2900" smtClean="0">
                <a:latin typeface="楷体_GB2312" pitchFamily="49" charset="-122"/>
                <a:ea typeface="楷体_GB2312" pitchFamily="49" charset="-122"/>
              </a:rPr>
              <a:t>-&gt;</a:t>
            </a:r>
            <a:r>
              <a:rPr lang="en-US" altLang="zh-CN" sz="2900" smtClean="0">
                <a:ea typeface="隶书" pitchFamily="49" charset="-122"/>
              </a:rPr>
              <a:t>link = del</a:t>
            </a:r>
            <a:r>
              <a:rPr lang="en-US" altLang="zh-CN" sz="2900" smtClean="0">
                <a:latin typeface="楷体_GB2312" pitchFamily="49" charset="-122"/>
                <a:ea typeface="楷体_GB2312" pitchFamily="49" charset="-122"/>
              </a:rPr>
              <a:t>-&gt;</a:t>
            </a:r>
            <a:r>
              <a:rPr lang="en-US" altLang="zh-CN" sz="2900" smtClean="0">
                <a:ea typeface="隶书" pitchFamily="49" charset="-122"/>
              </a:rPr>
              <a:t>link</a:t>
            </a:r>
            <a:r>
              <a:rPr lang="en-US" altLang="zh-CN" sz="2900" b="1" smtClean="0">
                <a:ea typeface="隶书" pitchFamily="49" charset="-122"/>
              </a:rPr>
              <a:t>;</a:t>
            </a:r>
          </a:p>
          <a:p>
            <a:pPr eaLnBrk="1" hangingPunct="1">
              <a:lnSpc>
                <a:spcPct val="80000"/>
              </a:lnSpc>
              <a:buFont typeface="Wingdings" pitchFamily="2" charset="2"/>
              <a:buNone/>
            </a:pPr>
            <a:r>
              <a:rPr lang="en-US" altLang="zh-CN" sz="2900" b="1" smtClean="0">
                <a:ea typeface="隶书" pitchFamily="49" charset="-122"/>
              </a:rPr>
              <a:t>	</a:t>
            </a:r>
            <a:r>
              <a:rPr lang="en-US" altLang="zh-CN" sz="2900" smtClean="0">
                <a:ea typeface="隶书" pitchFamily="49" charset="-122"/>
              </a:rPr>
              <a:t>x = del</a:t>
            </a:r>
            <a:r>
              <a:rPr lang="en-US" altLang="zh-CN" sz="2900" smtClean="0">
                <a:latin typeface="楷体_GB2312" pitchFamily="49" charset="-122"/>
                <a:ea typeface="楷体_GB2312" pitchFamily="49" charset="-122"/>
              </a:rPr>
              <a:t>-&gt;</a:t>
            </a:r>
            <a:r>
              <a:rPr lang="en-US" altLang="zh-CN" sz="2900" smtClean="0">
                <a:ea typeface="隶书" pitchFamily="49" charset="-122"/>
              </a:rPr>
              <a:t>data</a:t>
            </a:r>
            <a:r>
              <a:rPr lang="en-US" altLang="zh-CN" sz="2900" b="1" smtClean="0">
                <a:ea typeface="隶书" pitchFamily="49" charset="-122"/>
              </a:rPr>
              <a:t>;	delete </a:t>
            </a:r>
            <a:r>
              <a:rPr lang="en-US" altLang="zh-CN" sz="2900" smtClean="0">
                <a:ea typeface="隶书" pitchFamily="49" charset="-122"/>
              </a:rPr>
              <a:t>del</a:t>
            </a:r>
            <a:r>
              <a:rPr lang="en-US" altLang="zh-CN" sz="2900" b="1" smtClean="0">
                <a:ea typeface="隶书" pitchFamily="49" charset="-122"/>
              </a:rPr>
              <a:t>;	</a:t>
            </a:r>
          </a:p>
          <a:p>
            <a:pPr eaLnBrk="1" hangingPunct="1">
              <a:lnSpc>
                <a:spcPct val="80000"/>
              </a:lnSpc>
              <a:buFont typeface="Wingdings" pitchFamily="2" charset="2"/>
              <a:buNone/>
            </a:pPr>
            <a:r>
              <a:rPr lang="en-US" altLang="zh-CN" sz="2900" b="1" smtClean="0">
                <a:ea typeface="隶书" pitchFamily="49" charset="-122"/>
              </a:rPr>
              <a:t>    return </a:t>
            </a:r>
            <a:r>
              <a:rPr lang="en-US" altLang="zh-CN" sz="2900" smtClean="0">
                <a:ea typeface="隶书" pitchFamily="49" charset="-122"/>
              </a:rPr>
              <a:t>true</a:t>
            </a:r>
            <a:r>
              <a:rPr lang="en-US" altLang="zh-CN" sz="2900" b="1" smtClean="0">
                <a:ea typeface="隶书" pitchFamily="49" charset="-122"/>
              </a:rPr>
              <a:t>;</a:t>
            </a:r>
          </a:p>
          <a:p>
            <a:pPr eaLnBrk="1" hangingPunct="1">
              <a:lnSpc>
                <a:spcPct val="80000"/>
              </a:lnSpc>
              <a:buFont typeface="Wingdings" pitchFamily="2" charset="2"/>
              <a:buNone/>
            </a:pPr>
            <a:r>
              <a:rPr lang="en-US" altLang="zh-CN" sz="2900" b="1" smtClean="0">
                <a:ea typeface="隶书" pitchFamily="49" charset="-122"/>
              </a:rPr>
              <a:t>};</a:t>
            </a:r>
          </a:p>
        </p:txBody>
      </p:sp>
    </p:spTree>
  </p:cSld>
  <p:clrMapOvr>
    <a:masterClrMapping/>
  </p:clrMapOvr>
  <p:transition>
    <p:wipe dir="d"/>
  </p:transition>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AAD35512-E555-41B1-B603-7AFD0ACC7B28}" type="slidenum">
              <a:rPr lang="en-US" altLang="zh-CN" sz="1400" smtClean="0"/>
              <a:pPr algn="ctr" eaLnBrk="1" hangingPunct="1"/>
              <a:t>87</a:t>
            </a:fld>
            <a:endParaRPr lang="en-US" altLang="zh-CN" sz="1400" smtClean="0"/>
          </a:p>
        </p:txBody>
      </p:sp>
      <p:sp>
        <p:nvSpPr>
          <p:cNvPr id="258050" name="Rectangle 2"/>
          <p:cNvSpPr>
            <a:spLocks noGrp="1" noChangeArrowheads="1"/>
          </p:cNvSpPr>
          <p:nvPr>
            <p:ph type="title"/>
          </p:nvPr>
        </p:nvSpPr>
        <p:spPr>
          <a:xfrm>
            <a:off x="1931988" y="508000"/>
            <a:ext cx="4953000" cy="838200"/>
          </a:xfrm>
        </p:spPr>
        <p:txBody>
          <a:bodyPr/>
          <a:lstStyle/>
          <a:p>
            <a:pPr eaLnBrk="1" hangingPunct="1">
              <a:defRPr/>
            </a:pPr>
            <a:r>
              <a:rPr lang="zh-CN" altLang="en-US" sz="3600" b="1" smtClean="0">
                <a:solidFill>
                  <a:srgbClr val="CC0000"/>
                </a:solidFill>
                <a:effectLst>
                  <a:outerShdw blurRad="38100" dist="38100" dir="2700000" algn="tl">
                    <a:srgbClr val="C0C0C0"/>
                  </a:outerShdw>
                </a:effectLst>
                <a:ea typeface="华文新魏" pitchFamily="2" charset="-122"/>
              </a:rPr>
              <a:t>前插法建立单链表</a:t>
            </a:r>
            <a:endParaRPr lang="zh-CN" altLang="en-US" sz="3600" smtClean="0">
              <a:solidFill>
                <a:schemeClr val="hlink"/>
              </a:solidFill>
              <a:effectLst>
                <a:outerShdw blurRad="38100" dist="38100" dir="2700000" algn="tl">
                  <a:srgbClr val="C0C0C0"/>
                </a:outerShdw>
              </a:effectLst>
              <a:ea typeface="华文新魏" pitchFamily="2" charset="-122"/>
            </a:endParaRPr>
          </a:p>
        </p:txBody>
      </p:sp>
      <p:sp>
        <p:nvSpPr>
          <p:cNvPr id="258051" name="Rectangle 3"/>
          <p:cNvSpPr>
            <a:spLocks noGrp="1" noChangeArrowheads="1"/>
          </p:cNvSpPr>
          <p:nvPr>
            <p:ph type="body" idx="1"/>
          </p:nvPr>
        </p:nvSpPr>
        <p:spPr>
          <a:xfrm>
            <a:off x="914400" y="1295400"/>
            <a:ext cx="7543800" cy="3886200"/>
          </a:xfrm>
        </p:spPr>
        <p:txBody>
          <a:bodyPr/>
          <a:lstStyle/>
          <a:p>
            <a:pPr eaLnBrk="1" hangingPunct="1">
              <a:spcBef>
                <a:spcPct val="10000"/>
              </a:spcBef>
              <a:buClr>
                <a:srgbClr val="800080"/>
              </a:buClr>
              <a:buSzPct val="50000"/>
              <a:defRPr/>
            </a:pPr>
            <a:r>
              <a:rPr lang="zh-CN" altLang="en-US" sz="3000" b="1" smtClean="0">
                <a:effectLst>
                  <a:outerShdw blurRad="38100" dist="38100" dir="2700000" algn="tl">
                    <a:srgbClr val="C0C0C0"/>
                  </a:outerShdw>
                </a:effectLst>
                <a:ea typeface="仿宋_GB2312" pitchFamily="49" charset="-122"/>
              </a:rPr>
              <a:t>从一个空表开始，重复读入数据：</a:t>
            </a:r>
          </a:p>
          <a:p>
            <a:pPr lvl="1" eaLnBrk="1" hangingPunct="1">
              <a:spcBef>
                <a:spcPct val="10000"/>
              </a:spcBef>
              <a:buClr>
                <a:srgbClr val="990000"/>
              </a:buClr>
              <a:buSzPct val="50000"/>
              <a:buFont typeface="Wingdings" pitchFamily="2" charset="2"/>
              <a:buChar char="u"/>
              <a:defRPr/>
            </a:pPr>
            <a:r>
              <a:rPr lang="zh-CN" altLang="en-US" sz="3000" b="1" smtClean="0">
                <a:effectLst>
                  <a:outerShdw blurRad="38100" dist="38100" dir="2700000" algn="tl">
                    <a:srgbClr val="C0C0C0"/>
                  </a:outerShdw>
                </a:effectLst>
                <a:ea typeface="仿宋_GB2312" pitchFamily="49" charset="-122"/>
              </a:rPr>
              <a:t>生成新结点</a:t>
            </a:r>
          </a:p>
          <a:p>
            <a:pPr lvl="1" eaLnBrk="1" hangingPunct="1">
              <a:spcBef>
                <a:spcPct val="10000"/>
              </a:spcBef>
              <a:buClr>
                <a:srgbClr val="990000"/>
              </a:buClr>
              <a:buSzPct val="50000"/>
              <a:buFont typeface="Wingdings" pitchFamily="2" charset="2"/>
              <a:buChar char="u"/>
              <a:defRPr/>
            </a:pPr>
            <a:r>
              <a:rPr lang="zh-CN" altLang="en-US" sz="3000" b="1" smtClean="0">
                <a:effectLst>
                  <a:outerShdw blurRad="38100" dist="38100" dir="2700000" algn="tl">
                    <a:srgbClr val="C0C0C0"/>
                  </a:outerShdw>
                </a:effectLst>
                <a:ea typeface="仿宋_GB2312" pitchFamily="49" charset="-122"/>
              </a:rPr>
              <a:t>将读入数据存放到新结点的数据域中</a:t>
            </a:r>
          </a:p>
          <a:p>
            <a:pPr lvl="1" eaLnBrk="1" hangingPunct="1">
              <a:spcBef>
                <a:spcPct val="10000"/>
              </a:spcBef>
              <a:buClr>
                <a:srgbClr val="990000"/>
              </a:buClr>
              <a:buSzPct val="50000"/>
              <a:buFont typeface="Wingdings" pitchFamily="2" charset="2"/>
              <a:buChar char="u"/>
              <a:defRPr/>
            </a:pPr>
            <a:r>
              <a:rPr lang="zh-CN" altLang="en-US" sz="3000" b="1" smtClean="0">
                <a:effectLst>
                  <a:outerShdw blurRad="38100" dist="38100" dir="2700000" algn="tl">
                    <a:srgbClr val="C0C0C0"/>
                  </a:outerShdw>
                </a:effectLst>
                <a:ea typeface="仿宋_GB2312" pitchFamily="49" charset="-122"/>
              </a:rPr>
              <a:t>将该新结点插入到链表的前端</a:t>
            </a:r>
          </a:p>
          <a:p>
            <a:pPr eaLnBrk="1" hangingPunct="1">
              <a:spcBef>
                <a:spcPct val="10000"/>
              </a:spcBef>
              <a:buClr>
                <a:srgbClr val="800080"/>
              </a:buClr>
              <a:buSzPct val="50000"/>
              <a:defRPr/>
            </a:pPr>
            <a:r>
              <a:rPr lang="zh-CN" altLang="en-US" sz="3000" b="1" smtClean="0">
                <a:effectLst>
                  <a:outerShdw blurRad="38100" dist="38100" dir="2700000" algn="tl">
                    <a:srgbClr val="C0C0C0"/>
                  </a:outerShdw>
                </a:effectLst>
                <a:ea typeface="仿宋_GB2312" pitchFamily="49" charset="-122"/>
              </a:rPr>
              <a:t>直到读入结束符为止。</a:t>
            </a:r>
          </a:p>
        </p:txBody>
      </p:sp>
      <p:grpSp>
        <p:nvGrpSpPr>
          <p:cNvPr id="65541" name="Group 4"/>
          <p:cNvGrpSpPr>
            <a:grpSpLocks/>
          </p:cNvGrpSpPr>
          <p:nvPr/>
        </p:nvGrpSpPr>
        <p:grpSpPr bwMode="auto">
          <a:xfrm>
            <a:off x="1066800" y="4256088"/>
            <a:ext cx="7239000" cy="1585912"/>
            <a:chOff x="672" y="2697"/>
            <a:chExt cx="4560" cy="999"/>
          </a:xfrm>
        </p:grpSpPr>
        <p:sp>
          <p:nvSpPr>
            <p:cNvPr id="65542" name="Rectangle 5"/>
            <p:cNvSpPr>
              <a:spLocks noChangeArrowheads="1"/>
            </p:cNvSpPr>
            <p:nvPr/>
          </p:nvSpPr>
          <p:spPr bwMode="auto">
            <a:xfrm>
              <a:off x="4272" y="2736"/>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5543" name="Rectangle 6"/>
            <p:cNvSpPr>
              <a:spLocks noChangeArrowheads="1"/>
            </p:cNvSpPr>
            <p:nvPr/>
          </p:nvSpPr>
          <p:spPr bwMode="auto">
            <a:xfrm>
              <a:off x="3504" y="2736"/>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5544" name="Rectangle 7"/>
            <p:cNvSpPr>
              <a:spLocks noChangeArrowheads="1"/>
            </p:cNvSpPr>
            <p:nvPr/>
          </p:nvSpPr>
          <p:spPr bwMode="auto">
            <a:xfrm>
              <a:off x="4512" y="2736"/>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5545" name="Line 8"/>
            <p:cNvSpPr>
              <a:spLocks noChangeShapeType="1"/>
            </p:cNvSpPr>
            <p:nvPr/>
          </p:nvSpPr>
          <p:spPr bwMode="auto">
            <a:xfrm>
              <a:off x="4656" y="2880"/>
              <a:ext cx="288"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6" name="Line 9"/>
            <p:cNvSpPr>
              <a:spLocks noChangeShapeType="1"/>
            </p:cNvSpPr>
            <p:nvPr/>
          </p:nvSpPr>
          <p:spPr bwMode="auto">
            <a:xfrm>
              <a:off x="4944" y="2880"/>
              <a:ext cx="288"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7" name="Rectangle 10"/>
            <p:cNvSpPr>
              <a:spLocks noChangeArrowheads="1"/>
            </p:cNvSpPr>
            <p:nvPr/>
          </p:nvSpPr>
          <p:spPr bwMode="auto">
            <a:xfrm>
              <a:off x="3744" y="2736"/>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5548" name="Line 11"/>
            <p:cNvSpPr>
              <a:spLocks noChangeShapeType="1"/>
            </p:cNvSpPr>
            <p:nvPr/>
          </p:nvSpPr>
          <p:spPr bwMode="auto">
            <a:xfrm>
              <a:off x="3840" y="2880"/>
              <a:ext cx="432" cy="0"/>
            </a:xfrm>
            <a:prstGeom prst="line">
              <a:avLst/>
            </a:prstGeom>
            <a:noFill/>
            <a:ln w="38100">
              <a:solidFill>
                <a:srgbClr val="FF7C80"/>
              </a:solidFill>
              <a:prstDash val="sysDot"/>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9" name="Line 12"/>
            <p:cNvSpPr>
              <a:spLocks noChangeShapeType="1"/>
            </p:cNvSpPr>
            <p:nvPr/>
          </p:nvSpPr>
          <p:spPr bwMode="auto">
            <a:xfrm>
              <a:off x="3264" y="2880"/>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0" name="Text Box 13"/>
            <p:cNvSpPr txBox="1">
              <a:spLocks noChangeArrowheads="1"/>
            </p:cNvSpPr>
            <p:nvPr/>
          </p:nvSpPr>
          <p:spPr bwMode="auto">
            <a:xfrm>
              <a:off x="2784" y="2697"/>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65551" name="Rectangle 14"/>
            <p:cNvSpPr>
              <a:spLocks noChangeArrowheads="1"/>
            </p:cNvSpPr>
            <p:nvPr/>
          </p:nvSpPr>
          <p:spPr bwMode="auto">
            <a:xfrm>
              <a:off x="4176" y="3360"/>
              <a:ext cx="240"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5552" name="Rectangle 15"/>
            <p:cNvSpPr>
              <a:spLocks noChangeArrowheads="1"/>
            </p:cNvSpPr>
            <p:nvPr/>
          </p:nvSpPr>
          <p:spPr bwMode="auto">
            <a:xfrm>
              <a:off x="4416" y="3360"/>
              <a:ext cx="192"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5553" name="Line 16"/>
            <p:cNvSpPr>
              <a:spLocks noChangeShapeType="1"/>
            </p:cNvSpPr>
            <p:nvPr/>
          </p:nvSpPr>
          <p:spPr bwMode="auto">
            <a:xfrm flipV="1">
              <a:off x="3792" y="3504"/>
              <a:ext cx="384" cy="9"/>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Text Box 17"/>
            <p:cNvSpPr txBox="1">
              <a:spLocks noChangeArrowheads="1"/>
            </p:cNvSpPr>
            <p:nvPr/>
          </p:nvSpPr>
          <p:spPr bwMode="auto">
            <a:xfrm>
              <a:off x="2832" y="3321"/>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newnode</a:t>
              </a:r>
              <a:endParaRPr lang="en-US" altLang="zh-CN" sz="3200">
                <a:solidFill>
                  <a:srgbClr val="009900"/>
                </a:solidFill>
              </a:endParaRPr>
            </a:p>
          </p:txBody>
        </p:sp>
        <p:sp>
          <p:nvSpPr>
            <p:cNvPr id="65555" name="Line 18"/>
            <p:cNvSpPr>
              <a:spLocks noChangeShapeType="1"/>
            </p:cNvSpPr>
            <p:nvPr/>
          </p:nvSpPr>
          <p:spPr bwMode="auto">
            <a:xfrm>
              <a:off x="3840" y="2928"/>
              <a:ext cx="384" cy="432"/>
            </a:xfrm>
            <a:prstGeom prst="line">
              <a:avLst/>
            </a:prstGeom>
            <a:noFill/>
            <a:ln w="3810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6" name="Line 19"/>
            <p:cNvSpPr>
              <a:spLocks noChangeShapeType="1"/>
            </p:cNvSpPr>
            <p:nvPr/>
          </p:nvSpPr>
          <p:spPr bwMode="auto">
            <a:xfrm flipV="1">
              <a:off x="4512" y="3120"/>
              <a:ext cx="0" cy="384"/>
            </a:xfrm>
            <a:prstGeom prst="line">
              <a:avLst/>
            </a:prstGeom>
            <a:noFill/>
            <a:ln w="38100">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7" name="Rectangle 20"/>
            <p:cNvSpPr>
              <a:spLocks noChangeArrowheads="1"/>
            </p:cNvSpPr>
            <p:nvPr/>
          </p:nvSpPr>
          <p:spPr bwMode="auto">
            <a:xfrm>
              <a:off x="1392" y="2736"/>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5558" name="Line 21"/>
            <p:cNvSpPr>
              <a:spLocks noChangeShapeType="1"/>
            </p:cNvSpPr>
            <p:nvPr/>
          </p:nvSpPr>
          <p:spPr bwMode="auto">
            <a:xfrm>
              <a:off x="1152" y="2880"/>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Text Box 22"/>
            <p:cNvSpPr txBox="1">
              <a:spLocks noChangeArrowheads="1"/>
            </p:cNvSpPr>
            <p:nvPr/>
          </p:nvSpPr>
          <p:spPr bwMode="auto">
            <a:xfrm>
              <a:off x="672" y="2697"/>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65560" name="Rectangle 23"/>
            <p:cNvSpPr>
              <a:spLocks noChangeArrowheads="1"/>
            </p:cNvSpPr>
            <p:nvPr/>
          </p:nvSpPr>
          <p:spPr bwMode="auto">
            <a:xfrm>
              <a:off x="2064" y="3360"/>
              <a:ext cx="240"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5561" name="Line 24"/>
            <p:cNvSpPr>
              <a:spLocks noChangeShapeType="1"/>
            </p:cNvSpPr>
            <p:nvPr/>
          </p:nvSpPr>
          <p:spPr bwMode="auto">
            <a:xfrm flipV="1">
              <a:off x="1680" y="3504"/>
              <a:ext cx="384" cy="9"/>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2" name="Text Box 25"/>
            <p:cNvSpPr txBox="1">
              <a:spLocks noChangeArrowheads="1"/>
            </p:cNvSpPr>
            <p:nvPr/>
          </p:nvSpPr>
          <p:spPr bwMode="auto">
            <a:xfrm>
              <a:off x="720" y="3321"/>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newnode</a:t>
              </a:r>
              <a:endParaRPr lang="en-US" altLang="zh-CN" sz="3200">
                <a:solidFill>
                  <a:srgbClr val="009900"/>
                </a:solidFill>
              </a:endParaRPr>
            </a:p>
          </p:txBody>
        </p:sp>
        <p:sp>
          <p:nvSpPr>
            <p:cNvPr id="65563" name="Rectangle 26"/>
            <p:cNvSpPr>
              <a:spLocks noChangeArrowheads="1"/>
            </p:cNvSpPr>
            <p:nvPr/>
          </p:nvSpPr>
          <p:spPr bwMode="auto">
            <a:xfrm>
              <a:off x="1632" y="2736"/>
              <a:ext cx="192" cy="336"/>
            </a:xfrm>
            <a:prstGeom prst="rect">
              <a:avLst/>
            </a:prstGeom>
            <a:solidFill>
              <a:srgbClr val="FFFFCC"/>
            </a:solidFill>
            <a:ln w="19050">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FF7C80"/>
                  </a:solidFill>
                </a:rPr>
                <a:t>0</a:t>
              </a:r>
              <a:endParaRPr lang="en-US" altLang="zh-CN" sz="3200"/>
            </a:p>
          </p:txBody>
        </p:sp>
        <p:sp>
          <p:nvSpPr>
            <p:cNvPr id="65564" name="Rectangle 27"/>
            <p:cNvSpPr>
              <a:spLocks noChangeArrowheads="1"/>
            </p:cNvSpPr>
            <p:nvPr/>
          </p:nvSpPr>
          <p:spPr bwMode="auto">
            <a:xfrm>
              <a:off x="2304" y="3360"/>
              <a:ext cx="192"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hlink"/>
                  </a:solidFill>
                </a:rPr>
                <a:t>0</a:t>
              </a:r>
              <a:endParaRPr lang="en-US" altLang="zh-CN" sz="3200"/>
            </a:p>
          </p:txBody>
        </p:sp>
        <p:sp>
          <p:nvSpPr>
            <p:cNvPr id="65565" name="Line 28"/>
            <p:cNvSpPr>
              <a:spLocks noChangeShapeType="1"/>
            </p:cNvSpPr>
            <p:nvPr/>
          </p:nvSpPr>
          <p:spPr bwMode="auto">
            <a:xfrm>
              <a:off x="1728" y="2976"/>
              <a:ext cx="336" cy="384"/>
            </a:xfrm>
            <a:prstGeom prst="line">
              <a:avLst/>
            </a:prstGeom>
            <a:noFill/>
            <a:ln w="38100">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03D7872C-B3DA-4009-8E02-00A980C5EF8B}" type="slidenum">
              <a:rPr lang="en-US" altLang="zh-CN" sz="1400" smtClean="0"/>
              <a:pPr algn="ctr" eaLnBrk="1" hangingPunct="1"/>
              <a:t>88</a:t>
            </a:fld>
            <a:endParaRPr lang="en-US" altLang="zh-CN" sz="1400" smtClean="0"/>
          </a:p>
        </p:txBody>
      </p:sp>
      <p:sp>
        <p:nvSpPr>
          <p:cNvPr id="66563" name="Rectangle 3"/>
          <p:cNvSpPr>
            <a:spLocks noGrp="1" noChangeArrowheads="1"/>
          </p:cNvSpPr>
          <p:nvPr>
            <p:ph type="body" idx="1"/>
          </p:nvPr>
        </p:nvSpPr>
        <p:spPr>
          <a:xfrm>
            <a:off x="665163" y="622300"/>
            <a:ext cx="8229600" cy="5970588"/>
          </a:xfrm>
        </p:spPr>
        <p:txBody>
          <a:bodyPr/>
          <a:lstStyle/>
          <a:p>
            <a:pPr eaLnBrk="1" hangingPunct="1">
              <a:spcBef>
                <a:spcPct val="0"/>
              </a:spcBef>
              <a:buFont typeface="Wingdings" pitchFamily="2" charset="2"/>
              <a:buNone/>
            </a:pPr>
            <a:r>
              <a:rPr lang="en-US" altLang="zh-CN" sz="2800" b="1" smtClean="0">
                <a:ea typeface="隶书" pitchFamily="49" charset="-122"/>
              </a:rPr>
              <a:t>template &lt;class </a:t>
            </a:r>
            <a:r>
              <a:rPr lang="en-US" altLang="zh-CN" sz="2800" smtClean="0">
                <a:ea typeface="隶书" pitchFamily="49" charset="-122"/>
              </a:rPr>
              <a:t>T</a:t>
            </a:r>
            <a:r>
              <a:rPr lang="en-US" altLang="zh-CN" sz="2800" b="1" smtClean="0">
                <a:ea typeface="隶书" pitchFamily="49" charset="-122"/>
              </a:rPr>
              <a:t>, class </a:t>
            </a:r>
            <a:r>
              <a:rPr lang="en-US" altLang="zh-CN" sz="2800" smtClean="0">
                <a:ea typeface="隶书" pitchFamily="49" charset="-122"/>
              </a:rPr>
              <a:t>E</a:t>
            </a:r>
            <a:r>
              <a:rPr lang="en-US" altLang="zh-CN" sz="2800" b="1" smtClean="0">
                <a:ea typeface="隶书" pitchFamily="49" charset="-122"/>
              </a:rPr>
              <a:t>&gt;</a:t>
            </a:r>
          </a:p>
          <a:p>
            <a:pPr eaLnBrk="1" hangingPunct="1">
              <a:spcBef>
                <a:spcPct val="0"/>
              </a:spcBef>
              <a:buFont typeface="Wingdings" pitchFamily="2" charset="2"/>
              <a:buNone/>
            </a:pPr>
            <a:r>
              <a:rPr lang="en-US" altLang="zh-CN" sz="2800" b="1" smtClean="0">
                <a:ea typeface="隶书" pitchFamily="49" charset="-122"/>
              </a:rPr>
              <a:t>void </a:t>
            </a:r>
            <a:r>
              <a:rPr lang="en-US" altLang="zh-CN" sz="2800" smtClean="0">
                <a:ea typeface="隶书" pitchFamily="49" charset="-122"/>
              </a:rPr>
              <a:t>inputFront (T endTag</a:t>
            </a:r>
            <a:r>
              <a:rPr lang="en-US" altLang="zh-CN" sz="2800" b="1" smtClean="0">
                <a:ea typeface="隶书" pitchFamily="49" charset="-122"/>
              </a:rPr>
              <a:t>, </a:t>
            </a:r>
            <a:r>
              <a:rPr lang="en-US" altLang="zh-CN" sz="2800" smtClean="0">
                <a:ea typeface="隶书" pitchFamily="49" charset="-122"/>
              </a:rPr>
              <a:t>List</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&gt;&amp; </a:t>
            </a:r>
            <a:r>
              <a:rPr lang="en-US" altLang="zh-CN" sz="2800" smtClean="0">
                <a:ea typeface="隶书" pitchFamily="49" charset="-122"/>
              </a:rPr>
              <a:t>L)</a:t>
            </a:r>
            <a:r>
              <a:rPr lang="en-US" altLang="zh-CN" sz="2800" b="1"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a:t>
            </a:r>
            <a:r>
              <a:rPr lang="en-US" altLang="zh-CN" sz="2800" smtClean="0">
                <a:ea typeface="隶书" pitchFamily="49" charset="-122"/>
              </a:rPr>
              <a:t> E</a:t>
            </a:r>
            <a:r>
              <a:rPr lang="en-US" altLang="zh-CN" sz="2800" b="1" smtClean="0">
                <a:ea typeface="隶书" pitchFamily="49" charset="-122"/>
              </a:rPr>
              <a:t>&gt; *</a:t>
            </a:r>
            <a:r>
              <a:rPr lang="en-US" altLang="zh-CN" sz="2800" smtClean="0">
                <a:ea typeface="隶书" pitchFamily="49" charset="-122"/>
              </a:rPr>
              <a:t>newNode</a:t>
            </a:r>
            <a:r>
              <a:rPr lang="en-US" altLang="zh-CN" sz="2800" b="1" smtClean="0">
                <a:ea typeface="隶书" pitchFamily="49" charset="-122"/>
              </a:rPr>
              <a:t>, *</a:t>
            </a:r>
            <a:r>
              <a:rPr lang="en-US" altLang="zh-CN" sz="2800" smtClean="0">
                <a:ea typeface="隶书" pitchFamily="49" charset="-122"/>
              </a:rPr>
              <a:t>newF</a:t>
            </a:r>
            <a:r>
              <a:rPr lang="en-US" altLang="zh-CN" sz="2800" b="1" smtClean="0">
                <a:ea typeface="隶书" pitchFamily="49" charset="-122"/>
              </a:rPr>
              <a:t>;  </a:t>
            </a:r>
            <a:r>
              <a:rPr lang="en-US" altLang="zh-CN" sz="2800" smtClean="0">
                <a:ea typeface="隶书" pitchFamily="49" charset="-122"/>
              </a:rPr>
              <a:t>E val</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newF =</a:t>
            </a:r>
            <a:r>
              <a:rPr lang="en-US" altLang="zh-CN" sz="2800" b="1" smtClean="0">
                <a:ea typeface="隶书" pitchFamily="49" charset="-122"/>
              </a:rPr>
              <a:t> new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a:t>
            </a:r>
            <a:r>
              <a:rPr lang="en-US" altLang="zh-CN" sz="2800" b="1" smtClean="0">
                <a:ea typeface="隶书" pitchFamily="49" charset="-122"/>
              </a:rPr>
              <a:t>&gt;;</a:t>
            </a:r>
          </a:p>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L.setFirst (newF)</a:t>
            </a:r>
            <a:r>
              <a:rPr lang="en-US" altLang="zh-CN" sz="2800" b="1" smtClean="0">
                <a:ea typeface="隶书" pitchFamily="49" charset="-122"/>
              </a:rPr>
              <a:t>;      </a:t>
            </a:r>
            <a:r>
              <a:rPr lang="en-US" altLang="zh-CN" sz="2800" b="1" smtClean="0">
                <a:solidFill>
                  <a:schemeClr val="tx2"/>
                </a:solidFill>
                <a:ea typeface="隶书" pitchFamily="49" charset="-122"/>
              </a:rPr>
              <a:t>//</a:t>
            </a:r>
            <a:r>
              <a:rPr lang="en-US" altLang="zh-CN" sz="2800" smtClean="0">
                <a:solidFill>
                  <a:schemeClr val="tx2"/>
                </a:solidFill>
                <a:ea typeface="隶书" pitchFamily="49" charset="-122"/>
              </a:rPr>
              <a:t>first</a:t>
            </a:r>
            <a:r>
              <a:rPr lang="en-US" altLang="zh-CN" sz="2800" smtClean="0">
                <a:solidFill>
                  <a:schemeClr val="tx2"/>
                </a:solidFill>
                <a:latin typeface="楷体_GB2312" pitchFamily="49" charset="-122"/>
                <a:ea typeface="楷体_GB2312" pitchFamily="49" charset="-122"/>
              </a:rPr>
              <a:t>-&gt;</a:t>
            </a:r>
            <a:r>
              <a:rPr lang="en-US" altLang="zh-CN" sz="2800" smtClean="0">
                <a:solidFill>
                  <a:schemeClr val="tx2"/>
                </a:solidFill>
                <a:ea typeface="隶书" pitchFamily="49" charset="-122"/>
              </a:rPr>
              <a:t>link</a:t>
            </a:r>
            <a:r>
              <a:rPr lang="zh-CN" altLang="en-US" sz="2800" smtClean="0">
                <a:solidFill>
                  <a:schemeClr val="tx2"/>
                </a:solidFill>
                <a:ea typeface="隶书" pitchFamily="49" charset="-122"/>
              </a:rPr>
              <a:t>默认值为</a:t>
            </a:r>
            <a:r>
              <a:rPr lang="en-US" altLang="zh-CN" sz="2800" smtClean="0">
                <a:solidFill>
                  <a:schemeClr val="tx2"/>
                </a:solidFill>
                <a:ea typeface="隶书" pitchFamily="49" charset="-122"/>
              </a:rPr>
              <a:t>NULL</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cin &gt;&gt; </a:t>
            </a:r>
            <a:r>
              <a:rPr lang="en-US" altLang="zh-CN" sz="2800" smtClean="0">
                <a:ea typeface="隶书" pitchFamily="49" charset="-122"/>
              </a:rPr>
              <a:t>val</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while </a:t>
            </a:r>
            <a:r>
              <a:rPr lang="en-US" altLang="zh-CN" sz="2800" smtClean="0">
                <a:ea typeface="隶书" pitchFamily="49" charset="-122"/>
              </a:rPr>
              <a:t>(val != endTag)</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newNode =</a:t>
            </a:r>
            <a:r>
              <a:rPr lang="en-US" altLang="zh-CN" sz="2800" b="1" smtClean="0">
                <a:ea typeface="隶书" pitchFamily="49" charset="-122"/>
              </a:rPr>
              <a:t> new </a:t>
            </a:r>
            <a:r>
              <a:rPr lang="en-US" altLang="zh-CN" sz="2800" smtClean="0">
                <a:ea typeface="隶书" pitchFamily="49" charset="-122"/>
              </a:rPr>
              <a:t>LinkNode</a:t>
            </a:r>
            <a:r>
              <a:rPr lang="en-US" altLang="zh-CN" sz="2800" b="1" smtClean="0">
                <a:ea typeface="隶书" pitchFamily="49" charset="-122"/>
              </a:rPr>
              <a:t>&lt;</a:t>
            </a:r>
            <a:r>
              <a:rPr lang="en-US" altLang="zh-CN" sz="2800" smtClean="0">
                <a:ea typeface="隶书" pitchFamily="49" charset="-122"/>
              </a:rPr>
              <a:t>T</a:t>
            </a:r>
            <a:r>
              <a:rPr lang="en-US" altLang="zh-CN" sz="2800" b="1" smtClean="0">
                <a:ea typeface="隶书" pitchFamily="49" charset="-122"/>
              </a:rPr>
              <a:t>, </a:t>
            </a:r>
            <a:r>
              <a:rPr lang="en-US" altLang="zh-CN" sz="2800" smtClean="0">
                <a:ea typeface="隶书" pitchFamily="49" charset="-122"/>
              </a:rPr>
              <a:t>E&gt;(val)</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r>
              <a:rPr lang="en-US" altLang="zh-CN" sz="2800" smtClean="0">
                <a:ea typeface="隶书" pitchFamily="49" charset="-122"/>
              </a:rPr>
              <a:t>newNode</a:t>
            </a:r>
            <a:r>
              <a:rPr lang="en-US" altLang="zh-CN" sz="2800" smtClean="0">
                <a:latin typeface="楷体_GB2312" pitchFamily="49" charset="-122"/>
                <a:ea typeface="楷体_GB2312" pitchFamily="49" charset="-122"/>
              </a:rPr>
              <a:t>-&gt;</a:t>
            </a:r>
            <a:r>
              <a:rPr lang="en-US" altLang="zh-CN" sz="2800" smtClean="0">
                <a:ea typeface="隶书" pitchFamily="49" charset="-122"/>
              </a:rPr>
              <a:t>link = newF</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插在表前端</a:t>
            </a:r>
          </a:p>
          <a:p>
            <a:pPr eaLnBrk="1" hangingPunct="1">
              <a:spcBef>
                <a:spcPct val="0"/>
              </a:spcBef>
              <a:buFont typeface="Wingdings" pitchFamily="2" charset="2"/>
              <a:buNone/>
            </a:pPr>
            <a:r>
              <a:rPr lang="zh-CN" altLang="en-US" sz="2800" b="1" smtClean="0">
                <a:ea typeface="隶书" pitchFamily="49" charset="-122"/>
              </a:rPr>
              <a:t>        	</a:t>
            </a:r>
            <a:r>
              <a:rPr lang="en-US" altLang="zh-CN" sz="2800" smtClean="0">
                <a:ea typeface="隶书" pitchFamily="49" charset="-122"/>
              </a:rPr>
              <a:t>newF</a:t>
            </a:r>
            <a:r>
              <a:rPr lang="en-US" altLang="zh-CN" sz="2800" smtClean="0">
                <a:latin typeface="楷体_GB2312" pitchFamily="49" charset="-122"/>
                <a:ea typeface="楷体_GB2312" pitchFamily="49" charset="-122"/>
              </a:rPr>
              <a:t>-&gt;</a:t>
            </a:r>
            <a:r>
              <a:rPr lang="en-US" altLang="zh-CN" sz="2800" smtClean="0">
                <a:ea typeface="隶书" pitchFamily="49" charset="-122"/>
              </a:rPr>
              <a:t>link = newNode</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cin &gt;&gt; </a:t>
            </a:r>
            <a:r>
              <a:rPr lang="en-US" altLang="zh-CN" sz="2800" smtClean="0">
                <a:ea typeface="隶书" pitchFamily="49" charset="-122"/>
              </a:rPr>
              <a:t>val</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a:t>
            </a:r>
          </a:p>
        </p:txBody>
      </p:sp>
    </p:spTree>
  </p:cSld>
  <p:clrMapOvr>
    <a:masterClrMapping/>
  </p:clrMapOvr>
  <p:transition>
    <p:wipe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E5325982-0EEF-4AA3-9FA4-7CF2CF221C8C}" type="slidenum">
              <a:rPr lang="en-US" altLang="zh-CN" sz="1400" smtClean="0"/>
              <a:pPr algn="ctr" eaLnBrk="1" hangingPunct="1"/>
              <a:t>89</a:t>
            </a:fld>
            <a:endParaRPr lang="en-US" altLang="zh-CN" sz="1400" smtClean="0"/>
          </a:p>
        </p:txBody>
      </p:sp>
      <p:sp>
        <p:nvSpPr>
          <p:cNvPr id="260098" name="Rectangle 2"/>
          <p:cNvSpPr>
            <a:spLocks noGrp="1" noChangeArrowheads="1"/>
          </p:cNvSpPr>
          <p:nvPr>
            <p:ph type="title"/>
          </p:nvPr>
        </p:nvSpPr>
        <p:spPr>
          <a:xfrm>
            <a:off x="685800" y="419100"/>
            <a:ext cx="7772400" cy="1049338"/>
          </a:xfrm>
        </p:spPr>
        <p:txBody>
          <a:bodyPr/>
          <a:lstStyle/>
          <a:p>
            <a:pPr eaLnBrk="1" hangingPunct="1">
              <a:defRPr/>
            </a:pPr>
            <a:r>
              <a:rPr lang="zh-CN" altLang="en-US" sz="3600" b="1" smtClean="0">
                <a:solidFill>
                  <a:srgbClr val="CC0000"/>
                </a:solidFill>
                <a:effectLst>
                  <a:outerShdw blurRad="38100" dist="38100" dir="2700000" algn="tl">
                    <a:srgbClr val="C0C0C0"/>
                  </a:outerShdw>
                </a:effectLst>
                <a:ea typeface="华文新魏" pitchFamily="2" charset="-122"/>
              </a:rPr>
              <a:t>后插法建立单链表</a:t>
            </a:r>
            <a:endParaRPr lang="zh-CN" altLang="en-US" sz="3600" b="1" smtClean="0">
              <a:solidFill>
                <a:schemeClr val="hlink"/>
              </a:solidFill>
              <a:effectLst>
                <a:outerShdw blurRad="38100" dist="38100" dir="2700000" algn="tl">
                  <a:srgbClr val="C0C0C0"/>
                </a:outerShdw>
              </a:effectLst>
              <a:ea typeface="华文新魏" pitchFamily="2" charset="-122"/>
            </a:endParaRPr>
          </a:p>
        </p:txBody>
      </p:sp>
      <p:sp>
        <p:nvSpPr>
          <p:cNvPr id="260099" name="Rectangle 3"/>
          <p:cNvSpPr>
            <a:spLocks noGrp="1" noChangeArrowheads="1"/>
          </p:cNvSpPr>
          <p:nvPr>
            <p:ph type="body" idx="1"/>
          </p:nvPr>
        </p:nvSpPr>
        <p:spPr>
          <a:xfrm>
            <a:off x="736600" y="1473200"/>
            <a:ext cx="7915275" cy="4114800"/>
          </a:xfrm>
        </p:spPr>
        <p:txBody>
          <a:bodyPr/>
          <a:lstStyle/>
          <a:p>
            <a:pPr eaLnBrk="1" hangingPunct="1">
              <a:buClr>
                <a:srgbClr val="800080"/>
              </a:buClr>
              <a:buSzPct val="50000"/>
              <a:defRPr/>
            </a:pPr>
            <a:r>
              <a:rPr lang="zh-CN" altLang="en-US" sz="3000" b="1" smtClean="0">
                <a:effectLst>
                  <a:outerShdw blurRad="38100" dist="38100" dir="2700000" algn="tl">
                    <a:srgbClr val="C0C0C0"/>
                  </a:outerShdw>
                </a:effectLst>
                <a:ea typeface="仿宋_GB2312" pitchFamily="49" charset="-122"/>
              </a:rPr>
              <a:t>每次将新结点加在插到链表的表尾；</a:t>
            </a:r>
          </a:p>
          <a:p>
            <a:pPr eaLnBrk="1" hangingPunct="1">
              <a:buClr>
                <a:srgbClr val="800080"/>
              </a:buClr>
              <a:buSzPct val="50000"/>
              <a:defRPr/>
            </a:pPr>
            <a:r>
              <a:rPr lang="zh-CN" altLang="en-US" sz="3000" b="1" smtClean="0">
                <a:effectLst>
                  <a:outerShdw blurRad="38100" dist="38100" dir="2700000" algn="tl">
                    <a:srgbClr val="C0C0C0"/>
                  </a:outerShdw>
                </a:effectLst>
                <a:ea typeface="仿宋_GB2312" pitchFamily="49" charset="-122"/>
              </a:rPr>
              <a:t>设置一个尾指针 </a:t>
            </a:r>
            <a:r>
              <a:rPr lang="en-US" altLang="zh-CN" sz="3000" b="1" smtClean="0">
                <a:effectLst>
                  <a:outerShdw blurRad="38100" dist="38100" dir="2700000" algn="tl">
                    <a:srgbClr val="C0C0C0"/>
                  </a:outerShdw>
                </a:effectLst>
                <a:ea typeface="仿宋_GB2312" pitchFamily="49" charset="-122"/>
              </a:rPr>
              <a:t>last</a:t>
            </a:r>
            <a:r>
              <a:rPr lang="zh-CN" altLang="en-US" sz="3000" b="1" smtClean="0">
                <a:effectLst>
                  <a:outerShdw blurRad="38100" dist="38100" dir="2700000" algn="tl">
                    <a:srgbClr val="C0C0C0"/>
                  </a:outerShdw>
                </a:effectLst>
                <a:ea typeface="仿宋_GB2312" pitchFamily="49" charset="-122"/>
              </a:rPr>
              <a:t>，总是指向表中最后一个结点，新结点插在它的后面；</a:t>
            </a:r>
          </a:p>
          <a:p>
            <a:pPr eaLnBrk="1" hangingPunct="1">
              <a:buClr>
                <a:srgbClr val="800080"/>
              </a:buClr>
              <a:buSzPct val="50000"/>
              <a:defRPr/>
            </a:pPr>
            <a:r>
              <a:rPr lang="zh-CN" altLang="en-US" sz="3000" b="1" smtClean="0">
                <a:effectLst>
                  <a:outerShdw blurRad="38100" dist="38100" dir="2700000" algn="tl">
                    <a:srgbClr val="C0C0C0"/>
                  </a:outerShdw>
                </a:effectLst>
                <a:ea typeface="仿宋_GB2312" pitchFamily="49" charset="-122"/>
              </a:rPr>
              <a:t>尾指针 </a:t>
            </a:r>
            <a:r>
              <a:rPr lang="en-US" altLang="zh-CN" sz="3000" b="1" smtClean="0"/>
              <a:t>last</a:t>
            </a:r>
            <a:r>
              <a:rPr lang="en-US" altLang="zh-CN" sz="3000" b="1" smtClean="0">
                <a:effectLst>
                  <a:outerShdw blurRad="38100" dist="38100" dir="2700000" algn="tl">
                    <a:srgbClr val="C0C0C0"/>
                  </a:outerShdw>
                </a:effectLst>
                <a:ea typeface="仿宋_GB2312" pitchFamily="49" charset="-122"/>
              </a:rPr>
              <a:t> </a:t>
            </a:r>
            <a:r>
              <a:rPr lang="zh-CN" altLang="en-US" sz="3000" b="1" smtClean="0">
                <a:effectLst>
                  <a:outerShdw blurRad="38100" dist="38100" dir="2700000" algn="tl">
                    <a:srgbClr val="C0C0C0"/>
                  </a:outerShdw>
                </a:effectLst>
                <a:ea typeface="仿宋_GB2312" pitchFamily="49" charset="-122"/>
              </a:rPr>
              <a:t>初始时置为指向表头结点地址。</a:t>
            </a:r>
          </a:p>
        </p:txBody>
      </p:sp>
      <p:grpSp>
        <p:nvGrpSpPr>
          <p:cNvPr id="67589" name="Group 34"/>
          <p:cNvGrpSpPr>
            <a:grpSpLocks/>
          </p:cNvGrpSpPr>
          <p:nvPr/>
        </p:nvGrpSpPr>
        <p:grpSpPr bwMode="auto">
          <a:xfrm>
            <a:off x="1063625" y="3949700"/>
            <a:ext cx="7013575" cy="1928813"/>
            <a:chOff x="670" y="2352"/>
            <a:chExt cx="4418" cy="1215"/>
          </a:xfrm>
        </p:grpSpPr>
        <p:sp>
          <p:nvSpPr>
            <p:cNvPr id="67590" name="Rectangle 5"/>
            <p:cNvSpPr>
              <a:spLocks noChangeArrowheads="1"/>
            </p:cNvSpPr>
            <p:nvPr/>
          </p:nvSpPr>
          <p:spPr bwMode="auto">
            <a:xfrm>
              <a:off x="4272" y="2391"/>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7591" name="Rectangle 6"/>
            <p:cNvSpPr>
              <a:spLocks noChangeArrowheads="1"/>
            </p:cNvSpPr>
            <p:nvPr/>
          </p:nvSpPr>
          <p:spPr bwMode="auto">
            <a:xfrm>
              <a:off x="3360" y="2391"/>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7592" name="Rectangle 7"/>
            <p:cNvSpPr>
              <a:spLocks noChangeArrowheads="1"/>
            </p:cNvSpPr>
            <p:nvPr/>
          </p:nvSpPr>
          <p:spPr bwMode="auto">
            <a:xfrm>
              <a:off x="4512" y="2391"/>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FF7C80"/>
                  </a:solidFill>
                </a:rPr>
                <a:t>0</a:t>
              </a:r>
              <a:endParaRPr lang="en-US" altLang="zh-CN" sz="3200"/>
            </a:p>
          </p:txBody>
        </p:sp>
        <p:sp>
          <p:nvSpPr>
            <p:cNvPr id="67593" name="Rectangle 8"/>
            <p:cNvSpPr>
              <a:spLocks noChangeArrowheads="1"/>
            </p:cNvSpPr>
            <p:nvPr/>
          </p:nvSpPr>
          <p:spPr bwMode="auto">
            <a:xfrm>
              <a:off x="3600" y="2391"/>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7594" name="Line 9"/>
            <p:cNvSpPr>
              <a:spLocks noChangeShapeType="1"/>
            </p:cNvSpPr>
            <p:nvPr/>
          </p:nvSpPr>
          <p:spPr bwMode="auto">
            <a:xfrm>
              <a:off x="3840" y="2544"/>
              <a:ext cx="432" cy="0"/>
            </a:xfrm>
            <a:prstGeom prst="line">
              <a:avLst/>
            </a:prstGeom>
            <a:noFill/>
            <a:ln w="38100">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5" name="Line 10"/>
            <p:cNvSpPr>
              <a:spLocks noChangeShapeType="1"/>
            </p:cNvSpPr>
            <p:nvPr/>
          </p:nvSpPr>
          <p:spPr bwMode="auto">
            <a:xfrm>
              <a:off x="3120" y="2544"/>
              <a:ext cx="240" cy="0"/>
            </a:xfrm>
            <a:prstGeom prst="line">
              <a:avLst/>
            </a:prstGeom>
            <a:noFill/>
            <a:ln w="38100">
              <a:solidFill>
                <a:schemeClr va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6" name="Rectangle 11"/>
            <p:cNvSpPr>
              <a:spLocks noChangeArrowheads="1"/>
            </p:cNvSpPr>
            <p:nvPr/>
          </p:nvSpPr>
          <p:spPr bwMode="auto">
            <a:xfrm>
              <a:off x="4656" y="3015"/>
              <a:ext cx="240"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7597" name="Rectangle 12"/>
            <p:cNvSpPr>
              <a:spLocks noChangeArrowheads="1"/>
            </p:cNvSpPr>
            <p:nvPr/>
          </p:nvSpPr>
          <p:spPr bwMode="auto">
            <a:xfrm>
              <a:off x="4896" y="3015"/>
              <a:ext cx="192"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hlink"/>
                  </a:solidFill>
                </a:rPr>
                <a:t>0</a:t>
              </a:r>
              <a:endParaRPr lang="en-US" altLang="zh-CN" sz="3200"/>
            </a:p>
          </p:txBody>
        </p:sp>
        <p:sp>
          <p:nvSpPr>
            <p:cNvPr id="67598" name="Line 13"/>
            <p:cNvSpPr>
              <a:spLocks noChangeShapeType="1"/>
            </p:cNvSpPr>
            <p:nvPr/>
          </p:nvSpPr>
          <p:spPr bwMode="auto">
            <a:xfrm flipV="1">
              <a:off x="4272" y="3159"/>
              <a:ext cx="384" cy="9"/>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9" name="Text Box 14"/>
            <p:cNvSpPr txBox="1">
              <a:spLocks noChangeArrowheads="1"/>
            </p:cNvSpPr>
            <p:nvPr/>
          </p:nvSpPr>
          <p:spPr bwMode="auto">
            <a:xfrm>
              <a:off x="3312" y="2976"/>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newnode</a:t>
              </a:r>
              <a:endParaRPr lang="en-US" altLang="zh-CN" sz="3200">
                <a:solidFill>
                  <a:srgbClr val="009900"/>
                </a:solidFill>
              </a:endParaRPr>
            </a:p>
          </p:txBody>
        </p:sp>
        <p:sp>
          <p:nvSpPr>
            <p:cNvPr id="67600" name="Line 15"/>
            <p:cNvSpPr>
              <a:spLocks noChangeShapeType="1"/>
            </p:cNvSpPr>
            <p:nvPr/>
          </p:nvSpPr>
          <p:spPr bwMode="auto">
            <a:xfrm>
              <a:off x="4608" y="2640"/>
              <a:ext cx="144" cy="384"/>
            </a:xfrm>
            <a:prstGeom prst="line">
              <a:avLst/>
            </a:prstGeom>
            <a:noFill/>
            <a:ln w="3810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1" name="Rectangle 16"/>
            <p:cNvSpPr>
              <a:spLocks noChangeArrowheads="1"/>
            </p:cNvSpPr>
            <p:nvPr/>
          </p:nvSpPr>
          <p:spPr bwMode="auto">
            <a:xfrm>
              <a:off x="1392" y="2391"/>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7602" name="Line 17"/>
            <p:cNvSpPr>
              <a:spLocks noChangeShapeType="1"/>
            </p:cNvSpPr>
            <p:nvPr/>
          </p:nvSpPr>
          <p:spPr bwMode="auto">
            <a:xfrm>
              <a:off x="1152" y="2535"/>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Text Box 18"/>
            <p:cNvSpPr txBox="1">
              <a:spLocks noChangeArrowheads="1"/>
            </p:cNvSpPr>
            <p:nvPr/>
          </p:nvSpPr>
          <p:spPr bwMode="auto">
            <a:xfrm>
              <a:off x="672" y="2352"/>
              <a:ext cx="5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FF3300"/>
                  </a:solidFill>
                </a:rPr>
                <a:t>first</a:t>
              </a:r>
              <a:endParaRPr lang="en-US" altLang="zh-CN" sz="3200"/>
            </a:p>
          </p:txBody>
        </p:sp>
        <p:sp>
          <p:nvSpPr>
            <p:cNvPr id="67604" name="Rectangle 19"/>
            <p:cNvSpPr>
              <a:spLocks noChangeArrowheads="1"/>
            </p:cNvSpPr>
            <p:nvPr/>
          </p:nvSpPr>
          <p:spPr bwMode="auto">
            <a:xfrm>
              <a:off x="2064" y="3015"/>
              <a:ext cx="240"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sz="3200"/>
            </a:p>
          </p:txBody>
        </p:sp>
        <p:sp>
          <p:nvSpPr>
            <p:cNvPr id="67605" name="Line 20"/>
            <p:cNvSpPr>
              <a:spLocks noChangeShapeType="1"/>
            </p:cNvSpPr>
            <p:nvPr/>
          </p:nvSpPr>
          <p:spPr bwMode="auto">
            <a:xfrm flipV="1">
              <a:off x="1680" y="3159"/>
              <a:ext cx="384" cy="9"/>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Text Box 21"/>
            <p:cNvSpPr txBox="1">
              <a:spLocks noChangeArrowheads="1"/>
            </p:cNvSpPr>
            <p:nvPr/>
          </p:nvSpPr>
          <p:spPr bwMode="auto">
            <a:xfrm>
              <a:off x="720" y="2976"/>
              <a:ext cx="9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newnode</a:t>
              </a:r>
              <a:endParaRPr lang="en-US" altLang="zh-CN" sz="3200">
                <a:solidFill>
                  <a:srgbClr val="009900"/>
                </a:solidFill>
              </a:endParaRPr>
            </a:p>
          </p:txBody>
        </p:sp>
        <p:sp>
          <p:nvSpPr>
            <p:cNvPr id="67607" name="Rectangle 22"/>
            <p:cNvSpPr>
              <a:spLocks noChangeArrowheads="1"/>
            </p:cNvSpPr>
            <p:nvPr/>
          </p:nvSpPr>
          <p:spPr bwMode="auto">
            <a:xfrm>
              <a:off x="1632" y="2391"/>
              <a:ext cx="192" cy="336"/>
            </a:xfrm>
            <a:prstGeom prst="rect">
              <a:avLst/>
            </a:prstGeom>
            <a:solidFill>
              <a:srgbClr val="FFFFCC"/>
            </a:solidFill>
            <a:ln w="19050">
              <a:solidFill>
                <a:srgbClr val="0000FF"/>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rgbClr val="FF7C80"/>
                  </a:solidFill>
                </a:rPr>
                <a:t>0</a:t>
              </a:r>
              <a:endParaRPr lang="en-US" altLang="zh-CN" sz="3200"/>
            </a:p>
          </p:txBody>
        </p:sp>
        <p:sp>
          <p:nvSpPr>
            <p:cNvPr id="67608" name="Rectangle 23"/>
            <p:cNvSpPr>
              <a:spLocks noChangeArrowheads="1"/>
            </p:cNvSpPr>
            <p:nvPr/>
          </p:nvSpPr>
          <p:spPr bwMode="auto">
            <a:xfrm>
              <a:off x="2304" y="3015"/>
              <a:ext cx="192" cy="336"/>
            </a:xfrm>
            <a:prstGeom prst="rect">
              <a:avLst/>
            </a:prstGeom>
            <a:solidFill>
              <a:srgbClr val="FFFFCC"/>
            </a:solidFill>
            <a:ln w="28575">
              <a:solidFill>
                <a:srgbClr val="009900"/>
              </a:solidFill>
              <a:miter lim="800000"/>
              <a:headEnd/>
              <a:tailEnd/>
            </a:ln>
            <a:effectLst>
              <a:outerShdw dist="107763" dir="2700000" algn="ctr" rotWithShape="0">
                <a:srgbClr val="808080"/>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a:solidFill>
                    <a:schemeClr val="hlink"/>
                  </a:solidFill>
                </a:rPr>
                <a:t>0</a:t>
              </a:r>
              <a:endParaRPr lang="en-US" altLang="zh-CN" sz="3200"/>
            </a:p>
          </p:txBody>
        </p:sp>
        <p:sp>
          <p:nvSpPr>
            <p:cNvPr id="67609" name="Line 24"/>
            <p:cNvSpPr>
              <a:spLocks noChangeShapeType="1"/>
            </p:cNvSpPr>
            <p:nvPr/>
          </p:nvSpPr>
          <p:spPr bwMode="auto">
            <a:xfrm>
              <a:off x="1728" y="2631"/>
              <a:ext cx="336" cy="384"/>
            </a:xfrm>
            <a:prstGeom prst="line">
              <a:avLst/>
            </a:prstGeom>
            <a:noFill/>
            <a:ln w="38100">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0" name="Line 25"/>
            <p:cNvSpPr>
              <a:spLocks noChangeShapeType="1"/>
            </p:cNvSpPr>
            <p:nvPr/>
          </p:nvSpPr>
          <p:spPr bwMode="auto">
            <a:xfrm flipV="1">
              <a:off x="1104" y="2640"/>
              <a:ext cx="288" cy="96"/>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1" name="Text Box 26"/>
            <p:cNvSpPr txBox="1">
              <a:spLocks noChangeArrowheads="1"/>
            </p:cNvSpPr>
            <p:nvPr/>
          </p:nvSpPr>
          <p:spPr bwMode="auto">
            <a:xfrm>
              <a:off x="670" y="2592"/>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accent2"/>
                  </a:solidFill>
                </a:rPr>
                <a:t>last</a:t>
              </a:r>
              <a:endParaRPr lang="en-US" altLang="zh-CN"/>
            </a:p>
          </p:txBody>
        </p:sp>
        <p:sp>
          <p:nvSpPr>
            <p:cNvPr id="67612" name="Line 27"/>
            <p:cNvSpPr>
              <a:spLocks noChangeShapeType="1"/>
            </p:cNvSpPr>
            <p:nvPr/>
          </p:nvSpPr>
          <p:spPr bwMode="auto">
            <a:xfrm flipV="1">
              <a:off x="1776" y="3264"/>
              <a:ext cx="288" cy="96"/>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3" name="Text Box 28"/>
            <p:cNvSpPr txBox="1">
              <a:spLocks noChangeArrowheads="1"/>
            </p:cNvSpPr>
            <p:nvPr/>
          </p:nvSpPr>
          <p:spPr bwMode="auto">
            <a:xfrm>
              <a:off x="1342" y="3240"/>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7C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800080"/>
                  </a:solidFill>
                </a:rPr>
                <a:t>last</a:t>
              </a:r>
              <a:endParaRPr lang="en-US" altLang="zh-CN">
                <a:solidFill>
                  <a:srgbClr val="800080"/>
                </a:solidFill>
              </a:endParaRPr>
            </a:p>
          </p:txBody>
        </p:sp>
        <p:sp>
          <p:nvSpPr>
            <p:cNvPr id="67614" name="Line 29"/>
            <p:cNvSpPr>
              <a:spLocks noChangeShapeType="1"/>
            </p:cNvSpPr>
            <p:nvPr/>
          </p:nvSpPr>
          <p:spPr bwMode="auto">
            <a:xfrm flipH="1">
              <a:off x="2832" y="2544"/>
              <a:ext cx="24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5" name="Line 30"/>
            <p:cNvSpPr>
              <a:spLocks noChangeShapeType="1"/>
            </p:cNvSpPr>
            <p:nvPr/>
          </p:nvSpPr>
          <p:spPr bwMode="auto">
            <a:xfrm flipV="1">
              <a:off x="3983" y="2649"/>
              <a:ext cx="289" cy="165"/>
            </a:xfrm>
            <a:prstGeom prst="line">
              <a:avLst/>
            </a:prstGeom>
            <a:noFill/>
            <a:ln w="38100">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6" name="Text Box 31"/>
            <p:cNvSpPr txBox="1">
              <a:spLocks noChangeArrowheads="1"/>
            </p:cNvSpPr>
            <p:nvPr/>
          </p:nvSpPr>
          <p:spPr bwMode="auto">
            <a:xfrm>
              <a:off x="3688" y="272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chemeClr val="accent2"/>
                  </a:solidFill>
                </a:rPr>
                <a:t>last</a:t>
              </a:r>
              <a:endParaRPr lang="en-US" altLang="zh-CN"/>
            </a:p>
          </p:txBody>
        </p:sp>
        <p:sp>
          <p:nvSpPr>
            <p:cNvPr id="67617" name="Line 32"/>
            <p:cNvSpPr>
              <a:spLocks noChangeShapeType="1"/>
            </p:cNvSpPr>
            <p:nvPr/>
          </p:nvSpPr>
          <p:spPr bwMode="auto">
            <a:xfrm flipV="1">
              <a:off x="4368" y="3264"/>
              <a:ext cx="288" cy="96"/>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8" name="Text Box 33"/>
            <p:cNvSpPr txBox="1">
              <a:spLocks noChangeArrowheads="1"/>
            </p:cNvSpPr>
            <p:nvPr/>
          </p:nvSpPr>
          <p:spPr bwMode="auto">
            <a:xfrm>
              <a:off x="3934" y="322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7C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800080"/>
                  </a:solidFill>
                </a:rPr>
                <a:t>last</a:t>
              </a:r>
              <a:endParaRPr lang="en-US" altLang="zh-CN">
                <a:solidFill>
                  <a:srgbClr val="800080"/>
                </a:solidFill>
              </a:endParaRPr>
            </a:p>
          </p:txBody>
        </p:sp>
      </p:gr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304800"/>
            <a:ext cx="4114800" cy="914400"/>
          </a:xfrm>
        </p:spPr>
        <p:txBody>
          <a:bodyPr/>
          <a:lstStyle/>
          <a:p>
            <a:pPr algn="l" eaLnBrk="1" hangingPunct="1">
              <a:defRPr/>
            </a:pPr>
            <a:r>
              <a:rPr lang="zh-CN" altLang="en-US" sz="4000" b="1" u="sng" smtClean="0">
                <a:solidFill>
                  <a:srgbClr val="CC0000"/>
                </a:solidFill>
                <a:effectLst>
                  <a:outerShdw blurRad="38100" dist="38100" dir="2700000" algn="tl">
                    <a:srgbClr val="C0C0C0"/>
                  </a:outerShdw>
                </a:effectLst>
                <a:ea typeface="仿宋_GB2312" pitchFamily="49" charset="-122"/>
              </a:rPr>
              <a:t>空间复杂度度量</a:t>
            </a:r>
            <a:endParaRPr lang="zh-CN" altLang="en-US" smtClean="0">
              <a:ea typeface="仿宋_GB2312" pitchFamily="49" charset="-122"/>
            </a:endParaRPr>
          </a:p>
        </p:txBody>
      </p:sp>
      <p:sp>
        <p:nvSpPr>
          <p:cNvPr id="214019" name="Rectangle 3"/>
          <p:cNvSpPr>
            <a:spLocks noGrp="1" noChangeArrowheads="1"/>
          </p:cNvSpPr>
          <p:nvPr>
            <p:ph type="body" idx="1"/>
          </p:nvPr>
        </p:nvSpPr>
        <p:spPr>
          <a:xfrm>
            <a:off x="762000" y="1295400"/>
            <a:ext cx="7848600" cy="5029200"/>
          </a:xfrm>
        </p:spPr>
        <p:txBody>
          <a:bodyPr/>
          <a:lstStyle/>
          <a:p>
            <a:pPr eaLnBrk="1" hangingPunct="1">
              <a:lnSpc>
                <a:spcPct val="110000"/>
              </a:lnSpc>
              <a:buClr>
                <a:srgbClr val="FF9900"/>
              </a:buClr>
              <a:buSzPct val="50000"/>
              <a:buFont typeface="Wingdings" pitchFamily="2" charset="2"/>
              <a:buChar char="n"/>
              <a:defRPr/>
            </a:pPr>
            <a:r>
              <a:rPr lang="zh-CN" altLang="en-US" sz="3300" b="1" smtClean="0">
                <a:solidFill>
                  <a:srgbClr val="0000FF"/>
                </a:solidFill>
                <a:effectLst>
                  <a:outerShdw blurRad="38100" dist="38100" dir="2700000" algn="tl">
                    <a:srgbClr val="C0C0C0"/>
                  </a:outerShdw>
                </a:effectLst>
                <a:ea typeface="仿宋_GB2312" pitchFamily="49" charset="-122"/>
              </a:rPr>
              <a:t>存储空间的固定部分</a:t>
            </a:r>
            <a:r>
              <a:rPr lang="zh-CN" altLang="en-US" sz="3300" b="1" smtClean="0">
                <a:effectLst>
                  <a:outerShdw blurRad="38100" dist="38100" dir="2700000" algn="tl">
                    <a:srgbClr val="C0C0C0"/>
                  </a:outerShdw>
                </a:effectLst>
                <a:ea typeface="仿宋_GB2312" pitchFamily="49" charset="-122"/>
              </a:rPr>
              <a:t/>
            </a:r>
            <a:br>
              <a:rPr lang="zh-CN" altLang="en-US" sz="3300" b="1" smtClean="0">
                <a:effectLst>
                  <a:outerShdw blurRad="38100" dist="38100" dir="2700000" algn="tl">
                    <a:srgbClr val="C0C0C0"/>
                  </a:outerShdw>
                </a:effectLst>
                <a:ea typeface="仿宋_GB2312" pitchFamily="49" charset="-122"/>
              </a:rPr>
            </a:br>
            <a:r>
              <a:rPr lang="zh-CN" altLang="en-US" sz="3300" b="1" smtClean="0">
                <a:effectLst>
                  <a:outerShdw blurRad="38100" dist="38100" dir="2700000" algn="tl">
                    <a:srgbClr val="C0C0C0"/>
                  </a:outerShdw>
                </a:effectLst>
                <a:ea typeface="仿宋_GB2312" pitchFamily="49" charset="-122"/>
              </a:rPr>
              <a:t>程序指令代码的空间，常数、简单变量、定长成分</a:t>
            </a:r>
            <a:r>
              <a:rPr lang="en-US" altLang="zh-CN" sz="3300" b="1" smtClean="0">
                <a:effectLst>
                  <a:outerShdw blurRad="38100" dist="38100" dir="2700000" algn="tl">
                    <a:srgbClr val="C0C0C0"/>
                  </a:outerShdw>
                </a:effectLst>
                <a:ea typeface="仿宋_GB2312" pitchFamily="49" charset="-122"/>
              </a:rPr>
              <a:t>(</a:t>
            </a:r>
            <a:r>
              <a:rPr lang="zh-CN" altLang="en-US" sz="3300" b="1" smtClean="0">
                <a:effectLst>
                  <a:outerShdw blurRad="38100" dist="38100" dir="2700000" algn="tl">
                    <a:srgbClr val="C0C0C0"/>
                  </a:outerShdw>
                </a:effectLst>
                <a:ea typeface="仿宋_GB2312" pitchFamily="49" charset="-122"/>
              </a:rPr>
              <a:t>如数组元素、结构成分、对象的数据成员等</a:t>
            </a:r>
            <a:r>
              <a:rPr lang="en-US" altLang="zh-CN" sz="3300" b="1" smtClean="0">
                <a:effectLst>
                  <a:outerShdw blurRad="38100" dist="38100" dir="2700000" algn="tl">
                    <a:srgbClr val="C0C0C0"/>
                  </a:outerShdw>
                </a:effectLst>
                <a:ea typeface="仿宋_GB2312" pitchFamily="49" charset="-122"/>
              </a:rPr>
              <a:t>)</a:t>
            </a:r>
            <a:r>
              <a:rPr lang="zh-CN" altLang="en-US" sz="3300" b="1" smtClean="0">
                <a:effectLst>
                  <a:outerShdw blurRad="38100" dist="38100" dir="2700000" algn="tl">
                    <a:srgbClr val="C0C0C0"/>
                  </a:outerShdw>
                </a:effectLst>
                <a:ea typeface="仿宋_GB2312" pitchFamily="49" charset="-122"/>
              </a:rPr>
              <a:t>变量所占空间</a:t>
            </a:r>
          </a:p>
          <a:p>
            <a:pPr eaLnBrk="1" hangingPunct="1">
              <a:lnSpc>
                <a:spcPct val="110000"/>
              </a:lnSpc>
              <a:buClr>
                <a:srgbClr val="FF9900"/>
              </a:buClr>
              <a:buSzPct val="50000"/>
              <a:buFont typeface="Wingdings" pitchFamily="2" charset="2"/>
              <a:buChar char="n"/>
              <a:defRPr/>
            </a:pPr>
            <a:r>
              <a:rPr lang="zh-CN" altLang="en-US" sz="3300" b="1" smtClean="0">
                <a:solidFill>
                  <a:srgbClr val="0000FF"/>
                </a:solidFill>
                <a:effectLst>
                  <a:outerShdw blurRad="38100" dist="38100" dir="2700000" algn="tl">
                    <a:srgbClr val="C0C0C0"/>
                  </a:outerShdw>
                </a:effectLst>
                <a:ea typeface="仿宋_GB2312" pitchFamily="49" charset="-122"/>
              </a:rPr>
              <a:t>可变部分</a:t>
            </a:r>
            <a:r>
              <a:rPr lang="zh-CN" altLang="en-US" sz="3300" b="1" smtClean="0">
                <a:effectLst>
                  <a:outerShdw blurRad="38100" dist="38100" dir="2700000" algn="tl">
                    <a:srgbClr val="C0C0C0"/>
                  </a:outerShdw>
                </a:effectLst>
                <a:ea typeface="仿宋_GB2312" pitchFamily="49" charset="-122"/>
              </a:rPr>
              <a:t/>
            </a:r>
            <a:br>
              <a:rPr lang="zh-CN" altLang="en-US" sz="3300" b="1" smtClean="0">
                <a:effectLst>
                  <a:outerShdw blurRad="38100" dist="38100" dir="2700000" algn="tl">
                    <a:srgbClr val="C0C0C0"/>
                  </a:outerShdw>
                </a:effectLst>
                <a:ea typeface="仿宋_GB2312" pitchFamily="49" charset="-122"/>
              </a:rPr>
            </a:br>
            <a:r>
              <a:rPr lang="zh-CN" altLang="en-US" sz="3300" b="1" smtClean="0">
                <a:effectLst>
                  <a:outerShdw blurRad="38100" dist="38100" dir="2700000" algn="tl">
                    <a:srgbClr val="C0C0C0"/>
                  </a:outerShdw>
                </a:effectLst>
                <a:ea typeface="仿宋_GB2312" pitchFamily="49" charset="-122"/>
              </a:rPr>
              <a:t>尺寸与实例特性有关的成分变量所占空间、引用变量所占空间、递归栈所用空间、通过</a:t>
            </a:r>
            <a:r>
              <a:rPr lang="en-US" altLang="zh-CN" sz="3300" b="1" smtClean="0">
                <a:solidFill>
                  <a:srgbClr val="FF0000"/>
                </a:solidFill>
                <a:effectLst>
                  <a:outerShdw blurRad="38100" dist="38100" dir="2700000" algn="tl">
                    <a:srgbClr val="C0C0C0"/>
                  </a:outerShdw>
                </a:effectLst>
                <a:ea typeface="仿宋_GB2312" pitchFamily="49" charset="-122"/>
              </a:rPr>
              <a:t>new</a:t>
            </a:r>
            <a:r>
              <a:rPr lang="zh-CN" altLang="en-US" sz="3300" b="1" smtClean="0">
                <a:effectLst>
                  <a:outerShdw blurRad="38100" dist="38100" dir="2700000" algn="tl">
                    <a:srgbClr val="C0C0C0"/>
                  </a:outerShdw>
                </a:effectLst>
                <a:ea typeface="仿宋_GB2312" pitchFamily="49" charset="-122"/>
              </a:rPr>
              <a:t>和</a:t>
            </a:r>
            <a:r>
              <a:rPr lang="en-US" altLang="zh-CN" sz="3300" b="1" smtClean="0">
                <a:solidFill>
                  <a:srgbClr val="FF0000"/>
                </a:solidFill>
                <a:effectLst>
                  <a:outerShdw blurRad="38100" dist="38100" dir="2700000" algn="tl">
                    <a:srgbClr val="C0C0C0"/>
                  </a:outerShdw>
                </a:effectLst>
                <a:ea typeface="仿宋_GB2312" pitchFamily="49" charset="-122"/>
              </a:rPr>
              <a:t>delete</a:t>
            </a:r>
            <a:r>
              <a:rPr lang="zh-CN" altLang="en-US" sz="3300" b="1" smtClean="0">
                <a:effectLst>
                  <a:outerShdw blurRad="38100" dist="38100" dir="2700000" algn="tl">
                    <a:srgbClr val="C0C0C0"/>
                  </a:outerShdw>
                </a:effectLst>
                <a:ea typeface="仿宋_GB2312" pitchFamily="49" charset="-122"/>
              </a:rPr>
              <a:t>命令动态使用空间</a:t>
            </a:r>
          </a:p>
        </p:txBody>
      </p:sp>
    </p:spTree>
    <p:extLst>
      <p:ext uri="{BB962C8B-B14F-4D97-AF65-F5344CB8AC3E}">
        <p14:creationId xmlns:p14="http://schemas.microsoft.com/office/powerpoint/2010/main" val="2074378492"/>
      </p:ext>
    </p:extLst>
  </p:cSld>
  <p:clrMapOvr>
    <a:masterClrMapping/>
  </p:clrMapOvr>
  <p:transition>
    <p:spli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64490244-1016-4818-BE08-A9A43ADD76AC}" type="slidenum">
              <a:rPr lang="en-US" altLang="zh-CN" sz="1400" smtClean="0"/>
              <a:pPr algn="ctr" eaLnBrk="1" hangingPunct="1"/>
              <a:t>90</a:t>
            </a:fld>
            <a:endParaRPr lang="en-US" altLang="zh-CN" sz="1400" smtClean="0"/>
          </a:p>
        </p:txBody>
      </p:sp>
      <p:sp>
        <p:nvSpPr>
          <p:cNvPr id="68611" name="Text Box 2"/>
          <p:cNvSpPr txBox="1">
            <a:spLocks noChangeArrowheads="1"/>
          </p:cNvSpPr>
          <p:nvPr/>
        </p:nvSpPr>
        <p:spPr bwMode="auto">
          <a:xfrm>
            <a:off x="573088" y="528638"/>
            <a:ext cx="8118475"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ea typeface="隶书" pitchFamily="49" charset="-122"/>
              </a:rPr>
              <a:t>template &lt;class T, class E&gt;</a:t>
            </a:r>
          </a:p>
          <a:p>
            <a:pPr eaLnBrk="1" hangingPunct="1"/>
            <a:r>
              <a:rPr lang="en-US" altLang="zh-CN" sz="2800">
                <a:ea typeface="隶书" pitchFamily="49" charset="-122"/>
              </a:rPr>
              <a:t>void inputRear ( T endTag, List&lt;T, E&gt;&amp; L ) {</a:t>
            </a:r>
          </a:p>
          <a:p>
            <a:pPr eaLnBrk="1" hangingPunct="1"/>
            <a:r>
              <a:rPr lang="en-US" altLang="zh-CN" sz="2800">
                <a:ea typeface="隶书" pitchFamily="49" charset="-122"/>
              </a:rPr>
              <a:t>    LinkNode&lt;T, E&gt; *newNode, *last;  E val;</a:t>
            </a:r>
          </a:p>
          <a:p>
            <a:pPr eaLnBrk="1" hangingPunct="1"/>
            <a:r>
              <a:rPr lang="en-US" altLang="zh-CN" sz="2800">
                <a:ea typeface="隶书" pitchFamily="49" charset="-122"/>
              </a:rPr>
              <a:t>    last = new LinkNode&lt;T, E&gt;;	  </a:t>
            </a:r>
            <a:r>
              <a:rPr lang="en-US" altLang="zh-CN" sz="2800">
                <a:solidFill>
                  <a:schemeClr val="tx2"/>
                </a:solidFill>
                <a:ea typeface="隶书" pitchFamily="49" charset="-122"/>
              </a:rPr>
              <a:t>//</a:t>
            </a:r>
            <a:r>
              <a:rPr lang="zh-CN" altLang="en-US" sz="2800">
                <a:solidFill>
                  <a:schemeClr val="tx2"/>
                </a:solidFill>
                <a:ea typeface="隶书" pitchFamily="49" charset="-122"/>
              </a:rPr>
              <a:t>建立链表的头结点</a:t>
            </a:r>
          </a:p>
          <a:p>
            <a:pPr eaLnBrk="1" hangingPunct="1"/>
            <a:r>
              <a:rPr lang="zh-CN" altLang="en-US" sz="2800">
                <a:ea typeface="隶书" pitchFamily="49" charset="-122"/>
              </a:rPr>
              <a:t>    </a:t>
            </a:r>
            <a:r>
              <a:rPr lang="en-US" altLang="zh-CN" sz="2800">
                <a:ea typeface="隶书" pitchFamily="49" charset="-122"/>
              </a:rPr>
              <a:t>L.setFirst(last);	  	            </a:t>
            </a:r>
            <a:r>
              <a:rPr lang="en-US" altLang="zh-CN" sz="2800">
                <a:solidFill>
                  <a:schemeClr val="tx2"/>
                </a:solidFill>
                <a:ea typeface="隶书" pitchFamily="49" charset="-122"/>
              </a:rPr>
              <a:t>//</a:t>
            </a:r>
            <a:r>
              <a:rPr lang="zh-CN" altLang="en-US" sz="2800">
                <a:solidFill>
                  <a:schemeClr val="tx2"/>
                </a:solidFill>
                <a:ea typeface="隶书" pitchFamily="49" charset="-122"/>
              </a:rPr>
              <a:t>为链表</a:t>
            </a:r>
            <a:r>
              <a:rPr lang="en-US" altLang="zh-CN" sz="2800">
                <a:solidFill>
                  <a:schemeClr val="tx2"/>
                </a:solidFill>
                <a:ea typeface="隶书" pitchFamily="49" charset="-122"/>
              </a:rPr>
              <a:t>L</a:t>
            </a:r>
            <a:r>
              <a:rPr lang="zh-CN" altLang="en-US" sz="2800">
                <a:solidFill>
                  <a:schemeClr val="tx2"/>
                </a:solidFill>
                <a:ea typeface="隶书" pitchFamily="49" charset="-122"/>
              </a:rPr>
              <a:t>的</a:t>
            </a:r>
            <a:r>
              <a:rPr lang="en-US" altLang="zh-CN" sz="2800">
                <a:solidFill>
                  <a:schemeClr val="tx2"/>
                </a:solidFill>
                <a:ea typeface="隶书" pitchFamily="49" charset="-122"/>
              </a:rPr>
              <a:t>first</a:t>
            </a:r>
            <a:r>
              <a:rPr lang="zh-CN" altLang="en-US" sz="2800">
                <a:solidFill>
                  <a:schemeClr val="tx2"/>
                </a:solidFill>
                <a:ea typeface="隶书" pitchFamily="49" charset="-122"/>
              </a:rPr>
              <a:t>赋值</a:t>
            </a:r>
            <a:r>
              <a:rPr lang="zh-CN" altLang="en-US" sz="2800">
                <a:ea typeface="隶书" pitchFamily="49" charset="-122"/>
              </a:rPr>
              <a:t> </a:t>
            </a:r>
          </a:p>
          <a:p>
            <a:pPr eaLnBrk="1" hangingPunct="1"/>
            <a:r>
              <a:rPr lang="zh-CN" altLang="en-US" sz="2800">
                <a:ea typeface="隶书" pitchFamily="49" charset="-122"/>
              </a:rPr>
              <a:t>    </a:t>
            </a:r>
            <a:r>
              <a:rPr lang="en-US" altLang="zh-CN" sz="2800">
                <a:ea typeface="隶书" pitchFamily="49" charset="-122"/>
              </a:rPr>
              <a:t>cin &gt;&gt; val;</a:t>
            </a:r>
          </a:p>
          <a:p>
            <a:pPr eaLnBrk="1" hangingPunct="1"/>
            <a:r>
              <a:rPr lang="en-US" altLang="zh-CN" sz="2800">
                <a:ea typeface="隶书" pitchFamily="49" charset="-122"/>
              </a:rPr>
              <a:t>    while ( val != endTag ) {   	 </a:t>
            </a:r>
            <a:r>
              <a:rPr lang="en-US" altLang="zh-CN" sz="2800">
                <a:solidFill>
                  <a:schemeClr val="tx2"/>
                </a:solidFill>
                <a:ea typeface="隶书" pitchFamily="49" charset="-122"/>
              </a:rPr>
              <a:t>//last</a:t>
            </a:r>
            <a:r>
              <a:rPr lang="zh-CN" altLang="en-US" sz="2800">
                <a:solidFill>
                  <a:schemeClr val="tx2"/>
                </a:solidFill>
                <a:ea typeface="隶书" pitchFamily="49" charset="-122"/>
              </a:rPr>
              <a:t>指向当前的表尾</a:t>
            </a:r>
          </a:p>
          <a:p>
            <a:pPr eaLnBrk="1" hangingPunct="1"/>
            <a:r>
              <a:rPr lang="zh-CN" altLang="en-US" sz="2800">
                <a:solidFill>
                  <a:schemeClr val="tx2"/>
                </a:solidFill>
                <a:ea typeface="隶书" pitchFamily="49" charset="-122"/>
              </a:rPr>
              <a:t>         </a:t>
            </a:r>
            <a:r>
              <a:rPr lang="en-US" altLang="zh-CN" sz="2800">
                <a:ea typeface="隶书" pitchFamily="49" charset="-122"/>
              </a:rPr>
              <a:t>newNode = new LinkNode&lt;T, E&gt;(val);</a:t>
            </a:r>
          </a:p>
          <a:p>
            <a:pPr eaLnBrk="1" hangingPunct="1"/>
            <a:r>
              <a:rPr lang="en-US" altLang="zh-CN" sz="2800">
                <a:ea typeface="隶书" pitchFamily="49" charset="-122"/>
              </a:rPr>
              <a:t>         last</a:t>
            </a:r>
            <a:r>
              <a:rPr lang="en-US" altLang="zh-CN" sz="2800">
                <a:latin typeface="楷体_GB2312" pitchFamily="49" charset="-122"/>
                <a:ea typeface="楷体_GB2312" pitchFamily="49" charset="-122"/>
              </a:rPr>
              <a:t>-&gt;</a:t>
            </a:r>
            <a:r>
              <a:rPr lang="en-US" altLang="zh-CN" sz="2800">
                <a:ea typeface="隶书" pitchFamily="49" charset="-122"/>
              </a:rPr>
              <a:t>link = newNode;   last = newNode;</a:t>
            </a:r>
          </a:p>
          <a:p>
            <a:pPr eaLnBrk="1" hangingPunct="1"/>
            <a:r>
              <a:rPr lang="en-US" altLang="zh-CN" sz="2800">
                <a:ea typeface="隶书" pitchFamily="49" charset="-122"/>
              </a:rPr>
              <a:t>         cin &gt;&gt; val;			</a:t>
            </a:r>
            <a:r>
              <a:rPr lang="en-US" altLang="zh-CN" sz="2800">
                <a:solidFill>
                  <a:schemeClr val="tx2"/>
                </a:solidFill>
                <a:ea typeface="隶书" pitchFamily="49" charset="-122"/>
              </a:rPr>
              <a:t>//</a:t>
            </a:r>
            <a:r>
              <a:rPr lang="zh-CN" altLang="en-US" sz="2800">
                <a:solidFill>
                  <a:schemeClr val="tx2"/>
                </a:solidFill>
                <a:ea typeface="隶书" pitchFamily="49" charset="-122"/>
              </a:rPr>
              <a:t>插入到表末端</a:t>
            </a:r>
          </a:p>
          <a:p>
            <a:pPr eaLnBrk="1" hangingPunct="1"/>
            <a:r>
              <a:rPr lang="zh-CN" altLang="en-US" sz="2800">
                <a:ea typeface="隶书" pitchFamily="49" charset="-122"/>
              </a:rPr>
              <a:t>    </a:t>
            </a:r>
            <a:r>
              <a:rPr lang="en-US" altLang="zh-CN" sz="2800">
                <a:ea typeface="隶书" pitchFamily="49" charset="-122"/>
              </a:rPr>
              <a:t>}</a:t>
            </a:r>
          </a:p>
          <a:p>
            <a:pPr eaLnBrk="1" hangingPunct="1"/>
            <a:r>
              <a:rPr lang="en-US" altLang="zh-CN" sz="2800">
                <a:ea typeface="隶书" pitchFamily="49" charset="-122"/>
              </a:rPr>
              <a:t>    last</a:t>
            </a:r>
            <a:r>
              <a:rPr lang="en-US" altLang="zh-CN" sz="2800">
                <a:latin typeface="楷体_GB2312" pitchFamily="49" charset="-122"/>
                <a:ea typeface="楷体_GB2312" pitchFamily="49" charset="-122"/>
              </a:rPr>
              <a:t>-&gt;</a:t>
            </a:r>
            <a:r>
              <a:rPr lang="en-US" altLang="zh-CN" sz="2800">
                <a:ea typeface="隶书" pitchFamily="49" charset="-122"/>
              </a:rPr>
              <a:t>link = NULL;              </a:t>
            </a:r>
            <a:r>
              <a:rPr lang="en-US" altLang="zh-CN" sz="2800">
                <a:solidFill>
                  <a:schemeClr val="tx2"/>
                </a:solidFill>
                <a:ea typeface="隶书" pitchFamily="49" charset="-122"/>
              </a:rPr>
              <a:t>	//</a:t>
            </a:r>
            <a:r>
              <a:rPr lang="zh-CN" altLang="en-US" sz="2800">
                <a:solidFill>
                  <a:schemeClr val="tx2"/>
                </a:solidFill>
                <a:ea typeface="隶书" pitchFamily="49" charset="-122"/>
              </a:rPr>
              <a:t>表收尾</a:t>
            </a:r>
            <a:r>
              <a:rPr lang="zh-CN" altLang="en-US" sz="2800">
                <a:ea typeface="隶书" pitchFamily="49" charset="-122"/>
              </a:rPr>
              <a:t>     </a:t>
            </a:r>
          </a:p>
          <a:p>
            <a:pPr eaLnBrk="1" hangingPunct="1"/>
            <a:r>
              <a:rPr lang="en-US" altLang="zh-CN" sz="2800">
                <a:ea typeface="隶书" pitchFamily="49" charset="-122"/>
              </a:rPr>
              <a:t>}; </a:t>
            </a:r>
          </a:p>
        </p:txBody>
      </p:sp>
      <p:sp>
        <p:nvSpPr>
          <p:cNvPr id="68612" name="AutoShape 3">
            <a:hlinkClick r:id="rId2" action="ppaction://hlinksldjump" highlightClick="1"/>
          </p:cNvPr>
          <p:cNvSpPr>
            <a:spLocks noChangeArrowheads="1"/>
          </p:cNvSpPr>
          <p:nvPr/>
        </p:nvSpPr>
        <p:spPr bwMode="auto">
          <a:xfrm>
            <a:off x="8382000" y="6172200"/>
            <a:ext cx="509588" cy="38100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Tree>
  </p:cSld>
  <p:clrMapOvr>
    <a:masterClrMapping/>
  </p:clrMapOvr>
  <p:transition>
    <p:wipe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E39AEC15-CB36-4CFD-8DAF-BB85A8DF11A6}" type="slidenum">
              <a:rPr lang="en-US" altLang="zh-CN" sz="1400" smtClean="0"/>
              <a:pPr algn="ctr" eaLnBrk="1" hangingPunct="1"/>
              <a:t>91</a:t>
            </a:fld>
            <a:endParaRPr lang="en-US" altLang="zh-CN" sz="1400" smtClean="0"/>
          </a:p>
        </p:txBody>
      </p:sp>
      <p:graphicFrame>
        <p:nvGraphicFramePr>
          <p:cNvPr id="69635" name="Object 2"/>
          <p:cNvGraphicFramePr>
            <a:graphicFrameLocks noChangeAspect="1"/>
          </p:cNvGraphicFramePr>
          <p:nvPr/>
        </p:nvGraphicFramePr>
        <p:xfrm>
          <a:off x="1789113" y="1474788"/>
          <a:ext cx="5500687" cy="1814512"/>
        </p:xfrm>
        <a:graphic>
          <a:graphicData uri="http://schemas.openxmlformats.org/presentationml/2006/ole">
            <mc:AlternateContent xmlns:mc="http://schemas.openxmlformats.org/markup-compatibility/2006">
              <mc:Choice xmlns:v="urn:schemas-microsoft-com:vml" Requires="v">
                <p:oleObj spid="_x0000_s69673" name="公式" r:id="rId3" imgW="2184400" imgH="685800" progId="Equation.3">
                  <p:embed/>
                </p:oleObj>
              </mc:Choice>
              <mc:Fallback>
                <p:oleObj name="公式" r:id="rId3" imgW="2184400" imgH="685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113" y="1474788"/>
                        <a:ext cx="5500687" cy="1814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64547" name="Rectangle 3"/>
          <p:cNvSpPr>
            <a:spLocks noGrp="1" noChangeArrowheads="1"/>
          </p:cNvSpPr>
          <p:nvPr>
            <p:ph type="title"/>
          </p:nvPr>
        </p:nvSpPr>
        <p:spPr>
          <a:xfrm>
            <a:off x="1581150" y="579438"/>
            <a:ext cx="5791200" cy="941387"/>
          </a:xfrm>
        </p:spPr>
        <p:txBody>
          <a:bodyPr/>
          <a:lstStyle/>
          <a:p>
            <a:pPr eaLnBrk="1" hangingPunct="1">
              <a:defRPr/>
            </a:pPr>
            <a:r>
              <a:rPr lang="zh-CN" altLang="en-US" sz="4000" b="1" smtClean="0">
                <a:solidFill>
                  <a:srgbClr val="CC0000"/>
                </a:solidFill>
                <a:effectLst>
                  <a:outerShdw blurRad="38100" dist="38100" dir="2700000" algn="tl">
                    <a:srgbClr val="C0C0C0"/>
                  </a:outerShdw>
                </a:effectLst>
                <a:latin typeface="华文新魏" pitchFamily="2" charset="-122"/>
                <a:ea typeface="华文新魏" pitchFamily="2" charset="-122"/>
              </a:rPr>
              <a:t>多项式 </a:t>
            </a:r>
            <a:r>
              <a:rPr lang="en-US" altLang="zh-CN" sz="4000" b="1" smtClean="0">
                <a:solidFill>
                  <a:srgbClr val="CC0000"/>
                </a:solidFill>
                <a:effectLst>
                  <a:outerShdw blurRad="38100" dist="38100" dir="2700000" algn="tl">
                    <a:srgbClr val="C0C0C0"/>
                  </a:outerShdw>
                </a:effectLst>
                <a:latin typeface="华文新魏" pitchFamily="2" charset="-122"/>
                <a:ea typeface="华文新魏" pitchFamily="2" charset="-122"/>
              </a:rPr>
              <a:t>(</a:t>
            </a:r>
            <a:r>
              <a:rPr lang="en-US" altLang="zh-CN" sz="4000" smtClean="0">
                <a:solidFill>
                  <a:srgbClr val="CC0000"/>
                </a:solidFill>
                <a:effectLst>
                  <a:outerShdw blurRad="38100" dist="38100" dir="2700000" algn="tl">
                    <a:srgbClr val="C0C0C0"/>
                  </a:outerShdw>
                </a:effectLst>
                <a:latin typeface="华文新魏" pitchFamily="2" charset="-122"/>
                <a:ea typeface="华文新魏" pitchFamily="2" charset="-122"/>
              </a:rPr>
              <a:t>Polynomial</a:t>
            </a:r>
            <a:r>
              <a:rPr lang="en-US" altLang="zh-CN" sz="4000" b="1" smtClean="0">
                <a:solidFill>
                  <a:srgbClr val="CC0000"/>
                </a:solidFill>
                <a:effectLst>
                  <a:outerShdw blurRad="38100" dist="38100" dir="2700000" algn="tl">
                    <a:srgbClr val="C0C0C0"/>
                  </a:outerShdw>
                </a:effectLst>
                <a:latin typeface="华文新魏" pitchFamily="2" charset="-122"/>
                <a:ea typeface="华文新魏" pitchFamily="2" charset="-122"/>
              </a:rPr>
              <a:t>)</a:t>
            </a:r>
            <a:endParaRPr lang="en-US" altLang="zh-CN" smtClean="0">
              <a:latin typeface="华文新魏" pitchFamily="2" charset="-122"/>
              <a:ea typeface="华文新魏" pitchFamily="2" charset="-122"/>
            </a:endParaRPr>
          </a:p>
        </p:txBody>
      </p:sp>
      <p:sp>
        <p:nvSpPr>
          <p:cNvPr id="364548" name="Rectangle 4"/>
          <p:cNvSpPr>
            <a:spLocks noGrp="1" noChangeArrowheads="1"/>
          </p:cNvSpPr>
          <p:nvPr>
            <p:ph type="body" idx="1"/>
          </p:nvPr>
        </p:nvSpPr>
        <p:spPr>
          <a:xfrm>
            <a:off x="733425" y="3446463"/>
            <a:ext cx="7826375" cy="2446337"/>
          </a:xfrm>
        </p:spPr>
        <p:txBody>
          <a:bodyPr/>
          <a:lstStyle/>
          <a:p>
            <a:pPr eaLnBrk="1" hangingPunct="1">
              <a:lnSpc>
                <a:spcPct val="105000"/>
              </a:lnSpc>
              <a:spcBef>
                <a:spcPct val="15000"/>
              </a:spcBef>
              <a:buClr>
                <a:srgbClr val="CC0000"/>
              </a:buClr>
              <a:buSzPct val="55000"/>
              <a:defRPr/>
            </a:pPr>
            <a:r>
              <a:rPr lang="en-US" altLang="zh-CN" sz="3000" b="1" i="1" smtClean="0">
                <a:effectLst>
                  <a:outerShdw blurRad="38100" dist="38100" dir="2700000" algn="tl">
                    <a:srgbClr val="C0C0C0"/>
                  </a:outerShdw>
                </a:effectLst>
                <a:ea typeface="仿宋_GB2312" pitchFamily="49" charset="-122"/>
              </a:rPr>
              <a:t>n</a:t>
            </a:r>
            <a:r>
              <a:rPr lang="zh-CN" altLang="en-US" sz="3000" b="1" smtClean="0">
                <a:effectLst>
                  <a:outerShdw blurRad="38100" dist="38100" dir="2700000" algn="tl">
                    <a:srgbClr val="C0C0C0"/>
                  </a:outerShdw>
                </a:effectLst>
                <a:ea typeface="仿宋_GB2312" pitchFamily="49" charset="-122"/>
              </a:rPr>
              <a:t>阶多项式 </a:t>
            </a:r>
            <a:r>
              <a:rPr lang="en-US" altLang="zh-CN" sz="3000" b="1" i="1" smtClean="0">
                <a:ea typeface="仿宋_GB2312" pitchFamily="49" charset="-122"/>
              </a:rPr>
              <a:t>P</a:t>
            </a:r>
            <a:r>
              <a:rPr lang="en-US" altLang="zh-CN" sz="3000" b="1" i="1" baseline="-25000" smtClean="0">
                <a:ea typeface="仿宋_GB2312" pitchFamily="49" charset="-122"/>
              </a:rPr>
              <a:t>n</a:t>
            </a:r>
            <a:r>
              <a:rPr lang="en-US" altLang="zh-CN" sz="3000" b="1" smtClean="0">
                <a:ea typeface="仿宋_GB2312" pitchFamily="49" charset="-122"/>
              </a:rPr>
              <a:t>(</a:t>
            </a:r>
            <a:r>
              <a:rPr lang="en-US" altLang="zh-CN" sz="3000" b="1" i="1" smtClean="0">
                <a:ea typeface="仿宋_GB2312" pitchFamily="49" charset="-122"/>
              </a:rPr>
              <a:t>x</a:t>
            </a:r>
            <a:r>
              <a:rPr lang="en-US" altLang="zh-CN" sz="3000" b="1" smtClean="0">
                <a:ea typeface="仿宋_GB2312" pitchFamily="49" charset="-122"/>
              </a:rPr>
              <a:t>) </a:t>
            </a:r>
            <a:r>
              <a:rPr lang="zh-CN" altLang="en-US" sz="3000" b="1" smtClean="0">
                <a:effectLst>
                  <a:outerShdw blurRad="38100" dist="38100" dir="2700000" algn="tl">
                    <a:srgbClr val="C0C0C0"/>
                  </a:outerShdw>
                </a:effectLst>
                <a:ea typeface="仿宋_GB2312" pitchFamily="49" charset="-122"/>
              </a:rPr>
              <a:t>有 </a:t>
            </a:r>
            <a:r>
              <a:rPr lang="en-US" altLang="zh-CN" sz="3000" b="1" i="1" smtClean="0">
                <a:effectLst>
                  <a:outerShdw blurRad="38100" dist="38100" dir="2700000" algn="tl">
                    <a:srgbClr val="C0C0C0"/>
                  </a:outerShdw>
                </a:effectLst>
                <a:ea typeface="仿宋_GB2312" pitchFamily="49" charset="-122"/>
              </a:rPr>
              <a:t>n</a:t>
            </a:r>
            <a:r>
              <a:rPr lang="en-US" altLang="zh-CN" sz="3000" b="1" smtClean="0">
                <a:effectLst>
                  <a:outerShdw blurRad="38100" dist="38100" dir="2700000" algn="tl">
                    <a:srgbClr val="C0C0C0"/>
                  </a:outerShdw>
                </a:effectLst>
                <a:ea typeface="仿宋_GB2312" pitchFamily="49" charset="-122"/>
              </a:rPr>
              <a:t>+1 </a:t>
            </a:r>
            <a:r>
              <a:rPr lang="zh-CN" altLang="en-US" sz="3000" b="1" smtClean="0">
                <a:effectLst>
                  <a:outerShdw blurRad="38100" dist="38100" dir="2700000" algn="tl">
                    <a:srgbClr val="C0C0C0"/>
                  </a:outerShdw>
                </a:effectLst>
                <a:ea typeface="仿宋_GB2312" pitchFamily="49" charset="-122"/>
              </a:rPr>
              <a:t>项</a:t>
            </a:r>
            <a:r>
              <a:rPr lang="zh-CN" altLang="en-US" sz="3000" b="1" smtClean="0">
                <a:ea typeface="仿宋_GB2312" pitchFamily="49" charset="-122"/>
              </a:rPr>
              <a:t>。</a:t>
            </a:r>
          </a:p>
          <a:p>
            <a:pPr lvl="1" eaLnBrk="1" hangingPunct="1">
              <a:lnSpc>
                <a:spcPct val="105000"/>
              </a:lnSpc>
              <a:spcBef>
                <a:spcPct val="15000"/>
              </a:spcBef>
              <a:buClr>
                <a:srgbClr val="009900"/>
              </a:buClr>
              <a:buSzPct val="55000"/>
              <a:buFont typeface="Wingdings" pitchFamily="2" charset="2"/>
              <a:buChar char="u"/>
              <a:defRPr/>
            </a:pPr>
            <a:r>
              <a:rPr lang="zh-CN" altLang="en-US" sz="3000" b="1" smtClean="0">
                <a:ea typeface="仿宋_GB2312" pitchFamily="49" charset="-122"/>
              </a:rPr>
              <a:t> </a:t>
            </a:r>
            <a:r>
              <a:rPr lang="zh-CN" altLang="en-US" sz="3000" b="1" smtClean="0">
                <a:effectLst>
                  <a:outerShdw blurRad="38100" dist="38100" dir="2700000" algn="tl">
                    <a:srgbClr val="C0C0C0"/>
                  </a:outerShdw>
                </a:effectLst>
                <a:ea typeface="仿宋_GB2312" pitchFamily="49" charset="-122"/>
              </a:rPr>
              <a:t>系数 </a:t>
            </a:r>
            <a:r>
              <a:rPr lang="en-US" altLang="zh-CN" sz="3000" b="1" i="1" smtClean="0">
                <a:effectLst>
                  <a:outerShdw blurRad="38100" dist="38100" dir="2700000" algn="tl">
                    <a:srgbClr val="C0C0C0"/>
                  </a:outerShdw>
                </a:effectLst>
                <a:ea typeface="仿宋_GB2312" pitchFamily="49" charset="-122"/>
              </a:rPr>
              <a:t>a</a:t>
            </a:r>
            <a:r>
              <a:rPr lang="en-US" altLang="zh-CN" sz="3000" b="1" baseline="-25000" smtClean="0">
                <a:effectLst>
                  <a:outerShdw blurRad="38100" dist="38100" dir="2700000" algn="tl">
                    <a:srgbClr val="C0C0C0"/>
                  </a:outerShdw>
                </a:effectLst>
                <a:ea typeface="仿宋_GB2312" pitchFamily="49" charset="-122"/>
              </a:rPr>
              <a:t>0</a:t>
            </a:r>
            <a:r>
              <a:rPr lang="en-US" altLang="zh-CN" sz="3000" b="1" smtClean="0">
                <a:effectLst>
                  <a:outerShdw blurRad="38100" dist="38100" dir="2700000" algn="tl">
                    <a:srgbClr val="C0C0C0"/>
                  </a:outerShdw>
                </a:effectLst>
                <a:ea typeface="仿宋_GB2312" pitchFamily="49" charset="-122"/>
              </a:rPr>
              <a:t>, </a:t>
            </a:r>
            <a:r>
              <a:rPr lang="en-US" altLang="zh-CN" sz="3000" b="1" i="1" smtClean="0">
                <a:effectLst>
                  <a:outerShdw blurRad="38100" dist="38100" dir="2700000" algn="tl">
                    <a:srgbClr val="C0C0C0"/>
                  </a:outerShdw>
                </a:effectLst>
                <a:ea typeface="仿宋_GB2312" pitchFamily="49" charset="-122"/>
              </a:rPr>
              <a:t>a</a:t>
            </a:r>
            <a:r>
              <a:rPr lang="en-US" altLang="zh-CN" sz="3000" b="1" baseline="-25000" smtClean="0">
                <a:effectLst>
                  <a:outerShdw blurRad="38100" dist="38100" dir="2700000" algn="tl">
                    <a:srgbClr val="C0C0C0"/>
                  </a:outerShdw>
                </a:effectLst>
                <a:ea typeface="仿宋_GB2312" pitchFamily="49" charset="-122"/>
              </a:rPr>
              <a:t>1</a:t>
            </a:r>
            <a:r>
              <a:rPr lang="en-US" altLang="zh-CN" sz="3000" b="1" smtClean="0">
                <a:effectLst>
                  <a:outerShdw blurRad="38100" dist="38100" dir="2700000" algn="tl">
                    <a:srgbClr val="C0C0C0"/>
                  </a:outerShdw>
                </a:effectLst>
                <a:ea typeface="仿宋_GB2312" pitchFamily="49" charset="-122"/>
              </a:rPr>
              <a:t>, </a:t>
            </a:r>
            <a:r>
              <a:rPr lang="en-US" altLang="zh-CN" sz="3000" b="1" i="1" smtClean="0">
                <a:effectLst>
                  <a:outerShdw blurRad="38100" dist="38100" dir="2700000" algn="tl">
                    <a:srgbClr val="C0C0C0"/>
                  </a:outerShdw>
                </a:effectLst>
                <a:ea typeface="仿宋_GB2312" pitchFamily="49" charset="-122"/>
              </a:rPr>
              <a:t>a</a:t>
            </a:r>
            <a:r>
              <a:rPr lang="en-US" altLang="zh-CN" sz="3000" b="1" baseline="-25000" smtClean="0">
                <a:effectLst>
                  <a:outerShdw blurRad="38100" dist="38100" dir="2700000" algn="tl">
                    <a:srgbClr val="C0C0C0"/>
                  </a:outerShdw>
                </a:effectLst>
                <a:ea typeface="仿宋_GB2312" pitchFamily="49" charset="-122"/>
              </a:rPr>
              <a:t>2</a:t>
            </a:r>
            <a:r>
              <a:rPr lang="en-US" altLang="zh-CN" sz="3000" b="1" smtClean="0">
                <a:effectLst>
                  <a:outerShdw blurRad="38100" dist="38100" dir="2700000" algn="tl">
                    <a:srgbClr val="C0C0C0"/>
                  </a:outerShdw>
                </a:effectLst>
                <a:ea typeface="仿宋_GB2312" pitchFamily="49" charset="-122"/>
              </a:rPr>
              <a:t>, …, </a:t>
            </a:r>
            <a:r>
              <a:rPr lang="en-US" altLang="zh-CN" sz="3000" b="1" i="1" smtClean="0">
                <a:effectLst>
                  <a:outerShdw blurRad="38100" dist="38100" dir="2700000" algn="tl">
                    <a:srgbClr val="C0C0C0"/>
                  </a:outerShdw>
                </a:effectLst>
                <a:ea typeface="仿宋_GB2312" pitchFamily="49" charset="-122"/>
              </a:rPr>
              <a:t>a</a:t>
            </a:r>
            <a:r>
              <a:rPr lang="en-US" altLang="zh-CN" sz="3000" b="1" i="1" baseline="-25000" smtClean="0">
                <a:effectLst>
                  <a:outerShdw blurRad="38100" dist="38100" dir="2700000" algn="tl">
                    <a:srgbClr val="C0C0C0"/>
                  </a:outerShdw>
                </a:effectLst>
                <a:ea typeface="仿宋_GB2312" pitchFamily="49" charset="-122"/>
              </a:rPr>
              <a:t>n</a:t>
            </a:r>
            <a:endParaRPr lang="en-US" altLang="zh-CN" sz="3000" b="1" smtClean="0">
              <a:ea typeface="仿宋_GB2312" pitchFamily="49" charset="-122"/>
            </a:endParaRPr>
          </a:p>
          <a:p>
            <a:pPr lvl="1" eaLnBrk="1" hangingPunct="1">
              <a:lnSpc>
                <a:spcPct val="105000"/>
              </a:lnSpc>
              <a:spcBef>
                <a:spcPct val="15000"/>
              </a:spcBef>
              <a:buClr>
                <a:srgbClr val="009900"/>
              </a:buClr>
              <a:buSzPct val="55000"/>
              <a:buFont typeface="Wingdings" pitchFamily="2" charset="2"/>
              <a:buChar char="u"/>
              <a:defRPr/>
            </a:pPr>
            <a:r>
              <a:rPr lang="en-US" altLang="zh-CN" sz="3000" b="1" smtClean="0">
                <a:ea typeface="仿宋_GB2312" pitchFamily="49" charset="-122"/>
              </a:rPr>
              <a:t> </a:t>
            </a:r>
            <a:r>
              <a:rPr lang="zh-CN" altLang="en-US" sz="3000" b="1" smtClean="0">
                <a:effectLst>
                  <a:outerShdw blurRad="38100" dist="38100" dir="2700000" algn="tl">
                    <a:srgbClr val="C0C0C0"/>
                  </a:outerShdw>
                </a:effectLst>
                <a:ea typeface="仿宋_GB2312" pitchFamily="49" charset="-122"/>
              </a:rPr>
              <a:t>指数 </a:t>
            </a:r>
            <a:r>
              <a:rPr lang="en-US" altLang="zh-CN" sz="3000" b="1" smtClean="0">
                <a:effectLst>
                  <a:outerShdw blurRad="38100" dist="38100" dir="2700000" algn="tl">
                    <a:srgbClr val="C0C0C0"/>
                  </a:outerShdw>
                </a:effectLst>
                <a:ea typeface="仿宋_GB2312" pitchFamily="49" charset="-122"/>
              </a:rPr>
              <a:t>0, 1, 2, …, </a:t>
            </a:r>
            <a:r>
              <a:rPr lang="en-US" altLang="zh-CN" sz="3000" b="1" i="1" smtClean="0">
                <a:effectLst>
                  <a:outerShdw blurRad="38100" dist="38100" dir="2700000" algn="tl">
                    <a:srgbClr val="C0C0C0"/>
                  </a:outerShdw>
                </a:effectLst>
                <a:ea typeface="仿宋_GB2312" pitchFamily="49" charset="-122"/>
              </a:rPr>
              <a:t>n</a:t>
            </a:r>
            <a:r>
              <a:rPr lang="zh-CN" altLang="en-US" sz="3000" b="1" smtClean="0">
                <a:effectLst>
                  <a:outerShdw blurRad="38100" dist="38100" dir="2700000" algn="tl">
                    <a:srgbClr val="C0C0C0"/>
                  </a:outerShdw>
                </a:effectLst>
                <a:ea typeface="仿宋_GB2312" pitchFamily="49" charset="-122"/>
              </a:rPr>
              <a:t>。按升幂排列</a:t>
            </a:r>
            <a:endParaRPr lang="zh-CN" altLang="en-US" sz="3000" smtClean="0">
              <a:ea typeface="仿宋_GB2312" pitchFamily="49" charset="-122"/>
            </a:endParaRPr>
          </a:p>
        </p:txBody>
      </p:sp>
    </p:spTree>
  </p:cSld>
  <p:clrMapOvr>
    <a:masterClrMapping/>
  </p:clrMapOvr>
  <p:transition>
    <p:wipe di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DE407497-A710-4F05-B4B7-C0C47195DFC1}" type="slidenum">
              <a:rPr lang="en-US" altLang="zh-CN" sz="1400" smtClean="0"/>
              <a:pPr algn="ctr" eaLnBrk="1" hangingPunct="1"/>
              <a:t>92</a:t>
            </a:fld>
            <a:endParaRPr lang="en-US" altLang="zh-CN" sz="1400" smtClean="0"/>
          </a:p>
        </p:txBody>
      </p:sp>
      <p:sp>
        <p:nvSpPr>
          <p:cNvPr id="70659" name="Text Box 2"/>
          <p:cNvSpPr txBox="1">
            <a:spLocks noChangeArrowheads="1"/>
          </p:cNvSpPr>
          <p:nvPr/>
        </p:nvSpPr>
        <p:spPr bwMode="auto">
          <a:xfrm>
            <a:off x="-138113" y="4403725"/>
            <a:ext cx="247651"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000"/>
              <a:t> </a:t>
            </a:r>
          </a:p>
        </p:txBody>
      </p:sp>
      <p:sp>
        <p:nvSpPr>
          <p:cNvPr id="70660" name="Rectangle 3"/>
          <p:cNvSpPr>
            <a:spLocks noGrp="1" noChangeArrowheads="1"/>
          </p:cNvSpPr>
          <p:nvPr>
            <p:ph type="title"/>
          </p:nvPr>
        </p:nvSpPr>
        <p:spPr>
          <a:xfrm>
            <a:off x="1581150" y="627063"/>
            <a:ext cx="5943600" cy="685800"/>
          </a:xfrm>
        </p:spPr>
        <p:txBody>
          <a:bodyPr/>
          <a:lstStyle/>
          <a:p>
            <a:pPr eaLnBrk="1" hangingPunct="1"/>
            <a:r>
              <a:rPr lang="zh-CN" altLang="en-US" sz="4000" b="1" smtClean="0">
                <a:solidFill>
                  <a:srgbClr val="CC0000"/>
                </a:solidFill>
                <a:ea typeface="华文新魏" pitchFamily="2" charset="-122"/>
              </a:rPr>
              <a:t>多项式的顺序存储表示</a:t>
            </a:r>
            <a:endParaRPr lang="zh-CN" altLang="en-US" sz="4000" smtClean="0">
              <a:solidFill>
                <a:srgbClr val="CC0000"/>
              </a:solidFill>
              <a:ea typeface="华文新魏" pitchFamily="2" charset="-122"/>
            </a:endParaRPr>
          </a:p>
        </p:txBody>
      </p:sp>
      <p:sp>
        <p:nvSpPr>
          <p:cNvPr id="368644" name="Rectangle 4"/>
          <p:cNvSpPr>
            <a:spLocks noGrp="1" noChangeArrowheads="1"/>
          </p:cNvSpPr>
          <p:nvPr>
            <p:ph type="body" idx="1"/>
          </p:nvPr>
        </p:nvSpPr>
        <p:spPr>
          <a:xfrm>
            <a:off x="838200" y="1536700"/>
            <a:ext cx="7772400" cy="3581400"/>
          </a:xfrm>
        </p:spPr>
        <p:txBody>
          <a:bodyPr/>
          <a:lstStyle/>
          <a:p>
            <a:pPr eaLnBrk="1" hangingPunct="1">
              <a:lnSpc>
                <a:spcPct val="85000"/>
              </a:lnSpc>
              <a:buFont typeface="Wingdings" pitchFamily="2" charset="2"/>
              <a:buNone/>
              <a:defRPr/>
            </a:pPr>
            <a:r>
              <a:rPr lang="zh-CN" altLang="en-US" sz="3000" b="1" smtClean="0">
                <a:solidFill>
                  <a:srgbClr val="000099"/>
                </a:solidFill>
                <a:effectLst>
                  <a:outerShdw blurRad="38100" dist="38100" dir="2700000" algn="tl">
                    <a:srgbClr val="C0C0C0"/>
                  </a:outerShdw>
                </a:effectLst>
                <a:ea typeface="仿宋_GB2312" pitchFamily="49" charset="-122"/>
              </a:rPr>
              <a:t>第一种：</a:t>
            </a:r>
            <a:r>
              <a:rPr lang="zh-CN" altLang="en-US" sz="3000" b="1" smtClean="0">
                <a:ea typeface="仿宋_GB2312" pitchFamily="49" charset="-122"/>
              </a:rPr>
              <a:t> </a:t>
            </a:r>
            <a:r>
              <a:rPr lang="en-US" altLang="zh-CN" sz="3000" b="1" smtClean="0">
                <a:solidFill>
                  <a:srgbClr val="0000FF"/>
                </a:solidFill>
                <a:ea typeface="仿宋_GB2312" pitchFamily="49" charset="-122"/>
              </a:rPr>
              <a:t>private: </a:t>
            </a:r>
          </a:p>
          <a:p>
            <a:pPr eaLnBrk="1" hangingPunct="1">
              <a:lnSpc>
                <a:spcPct val="85000"/>
              </a:lnSpc>
              <a:buFont typeface="Wingdings" pitchFamily="2" charset="2"/>
              <a:buNone/>
              <a:defRPr/>
            </a:pPr>
            <a:r>
              <a:rPr lang="en-US" altLang="zh-CN" sz="3000" b="1" smtClean="0">
                <a:solidFill>
                  <a:srgbClr val="CC0000"/>
                </a:solidFill>
                <a:ea typeface="仿宋_GB2312" pitchFamily="49" charset="-122"/>
              </a:rPr>
              <a:t>(</a:t>
            </a:r>
            <a:r>
              <a:rPr lang="zh-CN" altLang="en-US" sz="3000" b="1" smtClean="0">
                <a:solidFill>
                  <a:srgbClr val="CC0000"/>
                </a:solidFill>
                <a:ea typeface="仿宋_GB2312" pitchFamily="49" charset="-122"/>
              </a:rPr>
              <a:t>静态数</a:t>
            </a:r>
            <a:r>
              <a:rPr lang="zh-CN" altLang="en-US" sz="3000" b="1" smtClean="0">
                <a:solidFill>
                  <a:srgbClr val="0000FF"/>
                </a:solidFill>
                <a:ea typeface="仿宋_GB2312" pitchFamily="49" charset="-122"/>
              </a:rPr>
              <a:t>        </a:t>
            </a:r>
            <a:r>
              <a:rPr lang="en-US" altLang="zh-CN" sz="3000" b="1" smtClean="0">
                <a:solidFill>
                  <a:srgbClr val="0000FF"/>
                </a:solidFill>
                <a:ea typeface="仿宋_GB2312" pitchFamily="49" charset="-122"/>
              </a:rPr>
              <a:t>int degree;		</a:t>
            </a:r>
          </a:p>
          <a:p>
            <a:pPr eaLnBrk="1" hangingPunct="1">
              <a:lnSpc>
                <a:spcPct val="85000"/>
              </a:lnSpc>
              <a:buFont typeface="Wingdings" pitchFamily="2" charset="2"/>
              <a:buNone/>
              <a:defRPr/>
            </a:pPr>
            <a:r>
              <a:rPr lang="zh-CN" altLang="en-US" sz="3000" b="1" smtClean="0">
                <a:solidFill>
                  <a:srgbClr val="CC0000"/>
                </a:solidFill>
                <a:ea typeface="仿宋_GB2312" pitchFamily="49" charset="-122"/>
              </a:rPr>
              <a:t>组表示</a:t>
            </a:r>
            <a:r>
              <a:rPr lang="en-US" altLang="zh-CN" sz="3000" b="1" smtClean="0">
                <a:solidFill>
                  <a:srgbClr val="CC0000"/>
                </a:solidFill>
                <a:ea typeface="仿宋_GB2312" pitchFamily="49" charset="-122"/>
              </a:rPr>
              <a:t>)</a:t>
            </a:r>
            <a:r>
              <a:rPr lang="en-US" altLang="zh-CN" sz="3000" b="1" smtClean="0">
                <a:solidFill>
                  <a:srgbClr val="0000FF"/>
                </a:solidFill>
                <a:ea typeface="仿宋_GB2312" pitchFamily="49" charset="-122"/>
              </a:rPr>
              <a:t>        float coef [maxDegree+1];</a:t>
            </a:r>
          </a:p>
          <a:p>
            <a:pPr eaLnBrk="1" hangingPunct="1">
              <a:lnSpc>
                <a:spcPct val="85000"/>
              </a:lnSpc>
              <a:buFont typeface="Wingdings" pitchFamily="2" charset="2"/>
              <a:buNone/>
              <a:defRPr/>
            </a:pPr>
            <a:r>
              <a:rPr lang="en-US" altLang="zh-CN" sz="3000" b="1" smtClean="0">
                <a:solidFill>
                  <a:srgbClr val="0000FF"/>
                </a:solidFill>
                <a:ea typeface="仿宋_GB2312" pitchFamily="49" charset="-122"/>
              </a:rPr>
              <a:t>                 </a:t>
            </a:r>
            <a:r>
              <a:rPr lang="en-US" altLang="zh-CN" sz="3000" b="1" smtClean="0">
                <a:solidFill>
                  <a:srgbClr val="FF3300"/>
                </a:solidFill>
                <a:effectLst>
                  <a:outerShdw blurRad="38100" dist="38100" dir="2700000" algn="tl">
                    <a:srgbClr val="C0C0C0"/>
                  </a:outerShdw>
                </a:effectLst>
                <a:ea typeface="仿宋_GB2312" pitchFamily="49" charset="-122"/>
              </a:rPr>
              <a:t>P</a:t>
            </a:r>
            <a:r>
              <a:rPr lang="en-US" altLang="zh-CN" sz="3000" b="1" baseline="-25000" smtClean="0">
                <a:solidFill>
                  <a:srgbClr val="FF3300"/>
                </a:solidFill>
                <a:effectLst>
                  <a:outerShdw blurRad="38100" dist="38100" dir="2700000" algn="tl">
                    <a:srgbClr val="C0C0C0"/>
                  </a:outerShdw>
                </a:effectLst>
                <a:ea typeface="仿宋_GB2312" pitchFamily="49" charset="-122"/>
              </a:rPr>
              <a:t>n</a:t>
            </a:r>
            <a:r>
              <a:rPr lang="en-US" altLang="zh-CN" sz="3000" b="1" smtClean="0">
                <a:solidFill>
                  <a:srgbClr val="FF3300"/>
                </a:solidFill>
                <a:effectLst>
                  <a:outerShdw blurRad="38100" dist="38100" dir="2700000" algn="tl">
                    <a:srgbClr val="C0C0C0"/>
                  </a:outerShdw>
                </a:effectLst>
                <a:ea typeface="仿宋_GB2312" pitchFamily="49" charset="-122"/>
              </a:rPr>
              <a:t>(x)</a:t>
            </a:r>
            <a:r>
              <a:rPr lang="zh-CN" altLang="en-US" sz="3000" b="1" smtClean="0">
                <a:solidFill>
                  <a:srgbClr val="000099"/>
                </a:solidFill>
                <a:ea typeface="仿宋_GB2312" pitchFamily="49" charset="-122"/>
              </a:rPr>
              <a:t>可以表示为</a:t>
            </a:r>
            <a:r>
              <a:rPr lang="zh-CN" altLang="en-US" sz="3000" b="1" smtClean="0">
                <a:solidFill>
                  <a:srgbClr val="0000FF"/>
                </a:solidFill>
                <a:ea typeface="仿宋_GB2312" pitchFamily="49" charset="-122"/>
              </a:rPr>
              <a:t>：</a:t>
            </a:r>
          </a:p>
          <a:p>
            <a:pPr eaLnBrk="1" hangingPunct="1">
              <a:lnSpc>
                <a:spcPct val="85000"/>
              </a:lnSpc>
              <a:buFont typeface="Wingdings" pitchFamily="2" charset="2"/>
              <a:buNone/>
              <a:defRPr/>
            </a:pPr>
            <a:r>
              <a:rPr lang="zh-CN" altLang="en-US" sz="3000" b="1" smtClean="0">
                <a:solidFill>
                  <a:srgbClr val="0000FF"/>
                </a:solidFill>
                <a:ea typeface="仿宋_GB2312" pitchFamily="49" charset="-122"/>
              </a:rPr>
              <a:t>		            </a:t>
            </a:r>
            <a:r>
              <a:rPr lang="en-US" altLang="zh-CN" sz="3000" b="1" smtClean="0">
                <a:solidFill>
                  <a:srgbClr val="0000FF"/>
                </a:solidFill>
                <a:ea typeface="仿宋_GB2312" pitchFamily="49" charset="-122"/>
              </a:rPr>
              <a:t>pl.degree = n</a:t>
            </a:r>
          </a:p>
          <a:p>
            <a:pPr eaLnBrk="1" hangingPunct="1">
              <a:lnSpc>
                <a:spcPct val="85000"/>
              </a:lnSpc>
              <a:buFont typeface="Wingdings" pitchFamily="2" charset="2"/>
              <a:buNone/>
              <a:defRPr/>
            </a:pPr>
            <a:r>
              <a:rPr lang="en-US" altLang="zh-CN" sz="3000" b="1" smtClean="0">
                <a:solidFill>
                  <a:srgbClr val="0000FF"/>
                </a:solidFill>
                <a:ea typeface="仿宋_GB2312" pitchFamily="49" charset="-122"/>
              </a:rPr>
              <a:t>		            pl.coef[</a:t>
            </a:r>
            <a:r>
              <a:rPr lang="en-US" altLang="zh-CN" sz="3000" b="1" i="1" smtClean="0">
                <a:solidFill>
                  <a:srgbClr val="0000FF"/>
                </a:solidFill>
                <a:ea typeface="仿宋_GB2312" pitchFamily="49" charset="-122"/>
              </a:rPr>
              <a:t>i</a:t>
            </a:r>
            <a:r>
              <a:rPr lang="en-US" altLang="zh-CN" sz="3000" b="1" smtClean="0">
                <a:solidFill>
                  <a:srgbClr val="0000FF"/>
                </a:solidFill>
                <a:ea typeface="仿宋_GB2312" pitchFamily="49" charset="-122"/>
              </a:rPr>
              <a:t>] = </a:t>
            </a:r>
            <a:r>
              <a:rPr lang="en-US" altLang="zh-CN" sz="3000" b="1" i="1" smtClean="0">
                <a:solidFill>
                  <a:srgbClr val="0000FF"/>
                </a:solidFill>
                <a:ea typeface="仿宋_GB2312" pitchFamily="49" charset="-122"/>
              </a:rPr>
              <a:t>a</a:t>
            </a:r>
            <a:r>
              <a:rPr lang="en-US" altLang="zh-CN" sz="3000" b="1" i="1" baseline="-25000" smtClean="0">
                <a:solidFill>
                  <a:srgbClr val="0000FF"/>
                </a:solidFill>
                <a:ea typeface="仿宋_GB2312" pitchFamily="49" charset="-122"/>
              </a:rPr>
              <a:t>i</a:t>
            </a:r>
            <a:r>
              <a:rPr lang="en-US" altLang="zh-CN" sz="3000" b="1" smtClean="0">
                <a:solidFill>
                  <a:srgbClr val="0000FF"/>
                </a:solidFill>
                <a:ea typeface="仿宋_GB2312" pitchFamily="49" charset="-122"/>
              </a:rPr>
              <a:t>,   0 </a:t>
            </a:r>
            <a:r>
              <a:rPr lang="en-US" altLang="zh-CN" sz="3000" b="1" smtClean="0">
                <a:solidFill>
                  <a:srgbClr val="0000FF"/>
                </a:solidFill>
                <a:ea typeface="仿宋_GB2312" pitchFamily="49" charset="-122"/>
                <a:sym typeface="Symbol" pitchFamily="18" charset="2"/>
              </a:rPr>
              <a:t></a:t>
            </a:r>
            <a:r>
              <a:rPr lang="en-US" altLang="zh-CN" sz="3000" b="1" smtClean="0">
                <a:solidFill>
                  <a:srgbClr val="0000FF"/>
                </a:solidFill>
                <a:ea typeface="仿宋_GB2312" pitchFamily="49" charset="-122"/>
              </a:rPr>
              <a:t> </a:t>
            </a:r>
            <a:r>
              <a:rPr lang="en-US" altLang="zh-CN" sz="3000" b="1" i="1" smtClean="0">
                <a:solidFill>
                  <a:srgbClr val="0000FF"/>
                </a:solidFill>
                <a:ea typeface="仿宋_GB2312" pitchFamily="49" charset="-122"/>
              </a:rPr>
              <a:t>i</a:t>
            </a:r>
            <a:r>
              <a:rPr lang="en-US" altLang="zh-CN" sz="3000" b="1" smtClean="0">
                <a:solidFill>
                  <a:srgbClr val="0000FF"/>
                </a:solidFill>
                <a:ea typeface="仿宋_GB2312" pitchFamily="49" charset="-122"/>
              </a:rPr>
              <a:t> </a:t>
            </a:r>
            <a:r>
              <a:rPr lang="en-US" altLang="zh-CN" sz="3000" b="1" smtClean="0">
                <a:solidFill>
                  <a:srgbClr val="0000FF"/>
                </a:solidFill>
                <a:ea typeface="仿宋_GB2312" pitchFamily="49" charset="-122"/>
                <a:sym typeface="Symbol" pitchFamily="18" charset="2"/>
              </a:rPr>
              <a:t></a:t>
            </a:r>
            <a:r>
              <a:rPr lang="en-US" altLang="zh-CN" sz="3000" b="1" smtClean="0">
                <a:solidFill>
                  <a:srgbClr val="0000FF"/>
                </a:solidFill>
                <a:ea typeface="仿宋_GB2312" pitchFamily="49" charset="-122"/>
              </a:rPr>
              <a:t> n</a:t>
            </a:r>
            <a:endParaRPr lang="en-US" altLang="zh-CN" sz="3000" b="1" smtClean="0">
              <a:ea typeface="仿宋_GB2312" pitchFamily="49" charset="-122"/>
            </a:endParaRPr>
          </a:p>
        </p:txBody>
      </p:sp>
      <p:grpSp>
        <p:nvGrpSpPr>
          <p:cNvPr id="70662" name="Group 17"/>
          <p:cNvGrpSpPr>
            <a:grpSpLocks/>
          </p:cNvGrpSpPr>
          <p:nvPr/>
        </p:nvGrpSpPr>
        <p:grpSpPr bwMode="auto">
          <a:xfrm>
            <a:off x="492125" y="4530725"/>
            <a:ext cx="8066088" cy="1795463"/>
            <a:chOff x="310" y="2854"/>
            <a:chExt cx="5081" cy="1131"/>
          </a:xfrm>
        </p:grpSpPr>
        <p:sp>
          <p:nvSpPr>
            <p:cNvPr id="70663" name="Rectangle 5"/>
            <p:cNvSpPr>
              <a:spLocks noChangeArrowheads="1"/>
            </p:cNvSpPr>
            <p:nvPr/>
          </p:nvSpPr>
          <p:spPr bwMode="auto">
            <a:xfrm>
              <a:off x="888" y="3208"/>
              <a:ext cx="3840" cy="384"/>
            </a:xfrm>
            <a:prstGeom prst="rect">
              <a:avLst/>
            </a:prstGeom>
            <a:solidFill>
              <a:srgbClr val="CCFF99"/>
            </a:solidFill>
            <a:ln w="9525">
              <a:solidFill>
                <a:srgbClr val="FF505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0664" name="Text Box 6"/>
            <p:cNvSpPr txBox="1">
              <a:spLocks noChangeArrowheads="1"/>
            </p:cNvSpPr>
            <p:nvPr/>
          </p:nvSpPr>
          <p:spPr bwMode="auto">
            <a:xfrm>
              <a:off x="984" y="3179"/>
              <a:ext cx="36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solidFill>
                    <a:schemeClr val="accent2"/>
                  </a:solidFill>
                </a:rPr>
                <a:t>a</a:t>
              </a:r>
              <a:r>
                <a:rPr lang="en-US" altLang="zh-CN" sz="3200" baseline="-25000">
                  <a:solidFill>
                    <a:schemeClr val="accent2"/>
                  </a:solidFill>
                </a:rPr>
                <a:t>0</a:t>
              </a:r>
              <a:r>
                <a:rPr lang="en-US" altLang="zh-CN" sz="3200">
                  <a:solidFill>
                    <a:schemeClr val="accent2"/>
                  </a:solidFill>
                </a:rPr>
                <a:t>    </a:t>
              </a:r>
              <a:r>
                <a:rPr lang="en-US" altLang="zh-CN" sz="3200" i="1">
                  <a:solidFill>
                    <a:schemeClr val="accent2"/>
                  </a:solidFill>
                </a:rPr>
                <a:t>a</a:t>
              </a:r>
              <a:r>
                <a:rPr lang="en-US" altLang="zh-CN" sz="3200" baseline="-25000">
                  <a:solidFill>
                    <a:schemeClr val="accent2"/>
                  </a:solidFill>
                </a:rPr>
                <a:t>1</a:t>
              </a:r>
              <a:r>
                <a:rPr lang="en-US" altLang="zh-CN" sz="3200">
                  <a:solidFill>
                    <a:schemeClr val="accent2"/>
                  </a:solidFill>
                </a:rPr>
                <a:t>    </a:t>
              </a:r>
              <a:r>
                <a:rPr lang="en-US" altLang="zh-CN" sz="3200" i="1">
                  <a:solidFill>
                    <a:schemeClr val="accent2"/>
                  </a:solidFill>
                </a:rPr>
                <a:t>a</a:t>
              </a:r>
              <a:r>
                <a:rPr lang="en-US" altLang="zh-CN" sz="3200" baseline="-25000">
                  <a:solidFill>
                    <a:schemeClr val="accent2"/>
                  </a:solidFill>
                </a:rPr>
                <a:t>2</a:t>
              </a:r>
              <a:r>
                <a:rPr lang="en-US" altLang="zh-CN" sz="3200">
                  <a:solidFill>
                    <a:schemeClr val="accent2"/>
                  </a:solidFill>
                </a:rPr>
                <a:t>     ……    </a:t>
              </a:r>
              <a:r>
                <a:rPr lang="en-US" altLang="zh-CN" sz="3200" i="1">
                  <a:solidFill>
                    <a:schemeClr val="accent2"/>
                  </a:solidFill>
                </a:rPr>
                <a:t>a</a:t>
              </a:r>
              <a:r>
                <a:rPr lang="en-US" altLang="zh-CN" sz="3200" i="1" baseline="-25000">
                  <a:solidFill>
                    <a:schemeClr val="accent2"/>
                  </a:solidFill>
                </a:rPr>
                <a:t>n</a:t>
              </a:r>
              <a:r>
                <a:rPr lang="en-US" altLang="zh-CN" sz="3200">
                  <a:solidFill>
                    <a:schemeClr val="accent2"/>
                  </a:solidFill>
                </a:rPr>
                <a:t>     ………</a:t>
              </a:r>
              <a:endParaRPr lang="en-US" altLang="zh-CN"/>
            </a:p>
          </p:txBody>
        </p:sp>
        <p:sp>
          <p:nvSpPr>
            <p:cNvPr id="70665" name="Line 7"/>
            <p:cNvSpPr>
              <a:spLocks noChangeShapeType="1"/>
            </p:cNvSpPr>
            <p:nvPr/>
          </p:nvSpPr>
          <p:spPr bwMode="auto">
            <a:xfrm>
              <a:off x="1368" y="3208"/>
              <a:ext cx="0" cy="384"/>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6" name="Line 8"/>
            <p:cNvSpPr>
              <a:spLocks noChangeShapeType="1"/>
            </p:cNvSpPr>
            <p:nvPr/>
          </p:nvSpPr>
          <p:spPr bwMode="auto">
            <a:xfrm>
              <a:off x="1848" y="3208"/>
              <a:ext cx="0" cy="384"/>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7" name="Line 9"/>
            <p:cNvSpPr>
              <a:spLocks noChangeShapeType="1"/>
            </p:cNvSpPr>
            <p:nvPr/>
          </p:nvSpPr>
          <p:spPr bwMode="auto">
            <a:xfrm>
              <a:off x="2328" y="3208"/>
              <a:ext cx="0" cy="384"/>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8" name="Line 10"/>
            <p:cNvSpPr>
              <a:spLocks noChangeShapeType="1"/>
            </p:cNvSpPr>
            <p:nvPr/>
          </p:nvSpPr>
          <p:spPr bwMode="auto">
            <a:xfrm flipH="1">
              <a:off x="3624" y="3208"/>
              <a:ext cx="0" cy="384"/>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9" name="Line 11"/>
            <p:cNvSpPr>
              <a:spLocks noChangeShapeType="1"/>
            </p:cNvSpPr>
            <p:nvPr/>
          </p:nvSpPr>
          <p:spPr bwMode="auto">
            <a:xfrm>
              <a:off x="3144" y="3208"/>
              <a:ext cx="0" cy="384"/>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0" name="Text Box 12"/>
            <p:cNvSpPr txBox="1">
              <a:spLocks noChangeArrowheads="1"/>
            </p:cNvSpPr>
            <p:nvPr/>
          </p:nvSpPr>
          <p:spPr bwMode="auto">
            <a:xfrm>
              <a:off x="984" y="2854"/>
              <a:ext cx="44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9900"/>
                  </a:solidFill>
                </a:rPr>
                <a:t>0       1       2                degree      maxDegree</a:t>
              </a:r>
              <a:r>
                <a:rPr lang="en-US" altLang="zh-CN" sz="2800">
                  <a:solidFill>
                    <a:srgbClr val="009900"/>
                  </a:solidFill>
                  <a:latin typeface="楷体_GB2312" pitchFamily="49" charset="-122"/>
                  <a:ea typeface="楷体_GB2312" pitchFamily="49" charset="-122"/>
                </a:rPr>
                <a:t>-</a:t>
              </a:r>
              <a:r>
                <a:rPr lang="en-US" altLang="zh-CN" sz="2800">
                  <a:solidFill>
                    <a:srgbClr val="009900"/>
                  </a:solidFill>
                </a:rPr>
                <a:t>1</a:t>
              </a:r>
              <a:endParaRPr lang="en-US" altLang="zh-CN" sz="2800"/>
            </a:p>
          </p:txBody>
        </p:sp>
        <p:sp>
          <p:nvSpPr>
            <p:cNvPr id="70671" name="Text Box 13"/>
            <p:cNvSpPr txBox="1">
              <a:spLocks noChangeArrowheads="1"/>
            </p:cNvSpPr>
            <p:nvPr/>
          </p:nvSpPr>
          <p:spPr bwMode="auto">
            <a:xfrm>
              <a:off x="310" y="3219"/>
              <a:ext cx="53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000">
                  <a:solidFill>
                    <a:srgbClr val="CC0000"/>
                  </a:solidFill>
                </a:rPr>
                <a:t>coef</a:t>
              </a:r>
            </a:p>
          </p:txBody>
        </p:sp>
        <p:sp>
          <p:nvSpPr>
            <p:cNvPr id="70672" name="Line 14"/>
            <p:cNvSpPr>
              <a:spLocks noChangeShapeType="1"/>
            </p:cNvSpPr>
            <p:nvPr/>
          </p:nvSpPr>
          <p:spPr bwMode="auto">
            <a:xfrm flipV="1">
              <a:off x="3384" y="3640"/>
              <a:ext cx="0" cy="28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3" name="Text Box 15"/>
            <p:cNvSpPr txBox="1">
              <a:spLocks noChangeArrowheads="1"/>
            </p:cNvSpPr>
            <p:nvPr/>
          </p:nvSpPr>
          <p:spPr bwMode="auto">
            <a:xfrm>
              <a:off x="3424" y="3639"/>
              <a:ext cx="24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000" i="1"/>
                <a:t>n</a:t>
              </a:r>
              <a:endParaRPr lang="en-US" altLang="zh-CN" sz="3000"/>
            </a:p>
          </p:txBody>
        </p:sp>
      </p:grpSp>
    </p:spTree>
  </p:cSld>
  <p:clrMapOvr>
    <a:masterClrMapping/>
  </p:clrMapOvr>
  <p:transition>
    <p:wipe di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2A8EB8D5-E4E4-4165-97FF-21A4A3EA15FE}" type="slidenum">
              <a:rPr lang="en-US" altLang="zh-CN" sz="1400" smtClean="0"/>
              <a:pPr algn="ctr" eaLnBrk="1" hangingPunct="1"/>
              <a:t>93</a:t>
            </a:fld>
            <a:endParaRPr lang="en-US" altLang="zh-CN" sz="1400" smtClean="0"/>
          </a:p>
        </p:txBody>
      </p:sp>
      <p:sp>
        <p:nvSpPr>
          <p:cNvPr id="369666" name="Rectangle 2"/>
          <p:cNvSpPr>
            <a:spLocks noChangeArrowheads="1"/>
          </p:cNvSpPr>
          <p:nvPr/>
        </p:nvSpPr>
        <p:spPr bwMode="auto">
          <a:xfrm>
            <a:off x="665163" y="733425"/>
            <a:ext cx="8097837" cy="509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342900" indent="-342900">
              <a:defRPr/>
            </a:pPr>
            <a:r>
              <a:rPr lang="zh-CN" altLang="en-US" sz="3000">
                <a:solidFill>
                  <a:srgbClr val="000099"/>
                </a:solidFill>
                <a:effectLst>
                  <a:outerShdw blurRad="38100" dist="38100" dir="2700000" algn="tl">
                    <a:srgbClr val="C0C0C0"/>
                  </a:outerShdw>
                </a:effectLst>
                <a:ea typeface="仿宋_GB2312" pitchFamily="49" charset="-122"/>
              </a:rPr>
              <a:t>第二种：</a:t>
            </a:r>
            <a:r>
              <a:rPr lang="en-US" altLang="zh-CN" sz="3000">
                <a:solidFill>
                  <a:srgbClr val="CC0000"/>
                </a:solidFill>
                <a:ea typeface="仿宋_GB2312" pitchFamily="49" charset="-122"/>
              </a:rPr>
              <a:t>private: 	</a:t>
            </a:r>
          </a:p>
          <a:p>
            <a:pPr marL="342900" indent="-342900">
              <a:defRPr/>
            </a:pPr>
            <a:r>
              <a:rPr lang="en-US" altLang="zh-CN" sz="3000">
                <a:solidFill>
                  <a:srgbClr val="006600"/>
                </a:solidFill>
                <a:ea typeface="仿宋_GB2312" pitchFamily="49" charset="-122"/>
              </a:rPr>
              <a:t>(</a:t>
            </a:r>
            <a:r>
              <a:rPr lang="zh-CN" altLang="en-US" sz="3000">
                <a:solidFill>
                  <a:srgbClr val="006600"/>
                </a:solidFill>
                <a:ea typeface="仿宋_GB2312" pitchFamily="49" charset="-122"/>
              </a:rPr>
              <a:t>动态数</a:t>
            </a:r>
            <a:r>
              <a:rPr lang="zh-CN" altLang="en-US" sz="3000">
                <a:solidFill>
                  <a:srgbClr val="CC0000"/>
                </a:solidFill>
                <a:ea typeface="仿宋_GB2312" pitchFamily="49" charset="-122"/>
              </a:rPr>
              <a:t>	    </a:t>
            </a:r>
            <a:r>
              <a:rPr lang="en-US" altLang="zh-CN" sz="3000">
                <a:solidFill>
                  <a:srgbClr val="CC0000"/>
                </a:solidFill>
                <a:ea typeface="仿宋_GB2312" pitchFamily="49" charset="-122"/>
              </a:rPr>
              <a:t>int degree;</a:t>
            </a:r>
          </a:p>
          <a:p>
            <a:pPr marL="342900" indent="-342900">
              <a:defRPr/>
            </a:pPr>
            <a:r>
              <a:rPr lang="zh-CN" altLang="en-US" sz="3000">
                <a:solidFill>
                  <a:srgbClr val="006600"/>
                </a:solidFill>
                <a:ea typeface="仿宋_GB2312" pitchFamily="49" charset="-122"/>
              </a:rPr>
              <a:t>组表示</a:t>
            </a:r>
            <a:r>
              <a:rPr lang="en-US" altLang="zh-CN" sz="3000">
                <a:solidFill>
                  <a:srgbClr val="006600"/>
                </a:solidFill>
                <a:ea typeface="仿宋_GB2312" pitchFamily="49" charset="-122"/>
              </a:rPr>
              <a:t>)</a:t>
            </a:r>
            <a:r>
              <a:rPr lang="en-US" altLang="zh-CN" sz="3000">
                <a:solidFill>
                  <a:srgbClr val="CC0000"/>
                </a:solidFill>
                <a:ea typeface="楷体_GB2312" pitchFamily="49" charset="-122"/>
              </a:rPr>
              <a:t>	    float * coef;</a:t>
            </a:r>
          </a:p>
          <a:p>
            <a:pPr marL="342900" indent="-342900">
              <a:defRPr/>
            </a:pPr>
            <a:r>
              <a:rPr lang="en-US" altLang="zh-CN" sz="3000">
                <a:solidFill>
                  <a:srgbClr val="CC0000"/>
                </a:solidFill>
                <a:ea typeface="楷体_GB2312" pitchFamily="49" charset="-122"/>
              </a:rPr>
              <a:t> 	         Polynomial :: Polynomial (int sz) {</a:t>
            </a:r>
          </a:p>
          <a:p>
            <a:pPr marL="342900" indent="-342900">
              <a:defRPr/>
            </a:pPr>
            <a:r>
              <a:rPr lang="en-US" altLang="zh-CN" sz="3000">
                <a:solidFill>
                  <a:srgbClr val="CC0000"/>
                </a:solidFill>
                <a:ea typeface="楷体_GB2312" pitchFamily="49" charset="-122"/>
              </a:rPr>
              <a:t>		        degree = sz;</a:t>
            </a:r>
          </a:p>
          <a:p>
            <a:pPr marL="342900" indent="-342900">
              <a:defRPr/>
            </a:pPr>
            <a:r>
              <a:rPr lang="en-US" altLang="zh-CN" sz="3000">
                <a:solidFill>
                  <a:srgbClr val="CC0000"/>
                </a:solidFill>
                <a:ea typeface="楷体_GB2312" pitchFamily="49" charset="-122"/>
              </a:rPr>
              <a:t>		        coef = new float [degree + 1];</a:t>
            </a:r>
          </a:p>
          <a:p>
            <a:pPr marL="342900" indent="-342900">
              <a:defRPr/>
            </a:pPr>
            <a:r>
              <a:rPr lang="en-US" altLang="zh-CN" sz="3000">
                <a:solidFill>
                  <a:srgbClr val="CC0000"/>
                </a:solidFill>
                <a:ea typeface="楷体_GB2312" pitchFamily="49" charset="-122"/>
              </a:rPr>
              <a:t>  	         }</a:t>
            </a:r>
          </a:p>
          <a:p>
            <a:pPr marL="342900" indent="-342900">
              <a:defRPr/>
            </a:pPr>
            <a:endParaRPr lang="en-US" altLang="zh-CN" sz="1600">
              <a:solidFill>
                <a:srgbClr val="CC0000"/>
              </a:solidFill>
              <a:ea typeface="楷体_GB2312" pitchFamily="49" charset="-122"/>
            </a:endParaRPr>
          </a:p>
          <a:p>
            <a:pPr marL="342900" indent="-342900">
              <a:lnSpc>
                <a:spcPct val="110000"/>
              </a:lnSpc>
              <a:spcBef>
                <a:spcPct val="10000"/>
              </a:spcBef>
              <a:buClr>
                <a:srgbClr val="800080"/>
              </a:buClr>
              <a:buSzPct val="50000"/>
              <a:buFont typeface="Wingdings" pitchFamily="2" charset="2"/>
              <a:buChar char="n"/>
              <a:defRPr/>
            </a:pPr>
            <a:r>
              <a:rPr lang="zh-CN" altLang="en-US" sz="3000">
                <a:solidFill>
                  <a:srgbClr val="000099"/>
                </a:solidFill>
                <a:effectLst>
                  <a:outerShdw blurRad="38100" dist="38100" dir="2700000" algn="tl">
                    <a:srgbClr val="C0C0C0"/>
                  </a:outerShdw>
                </a:effectLst>
                <a:ea typeface="仿宋_GB2312" pitchFamily="49" charset="-122"/>
              </a:rPr>
              <a:t>以上两种存储表示适用于指数连续排列的多项式。但对于绝大多数项的系数为零的多项式，如</a:t>
            </a:r>
            <a:r>
              <a:rPr lang="zh-CN" altLang="en-US" sz="3000">
                <a:effectLst>
                  <a:outerShdw blurRad="38100" dist="38100" dir="2700000" algn="tl">
                    <a:srgbClr val="C0C0C0"/>
                  </a:outerShdw>
                </a:effectLst>
                <a:ea typeface="仿宋_GB2312" pitchFamily="49" charset="-122"/>
              </a:rPr>
              <a:t> </a:t>
            </a:r>
            <a:r>
              <a:rPr lang="en-US" altLang="zh-CN" sz="3000" i="1">
                <a:solidFill>
                  <a:srgbClr val="CC0000"/>
                </a:solidFill>
                <a:effectLst>
                  <a:outerShdw blurRad="38100" dist="38100" dir="2700000" algn="tl">
                    <a:srgbClr val="C0C0C0"/>
                  </a:outerShdw>
                </a:effectLst>
                <a:ea typeface="仿宋_GB2312" pitchFamily="49" charset="-122"/>
              </a:rPr>
              <a:t>P</a:t>
            </a:r>
            <a:r>
              <a:rPr lang="en-US" altLang="zh-CN" sz="3000" baseline="-25000">
                <a:solidFill>
                  <a:srgbClr val="CC0000"/>
                </a:solidFill>
                <a:effectLst>
                  <a:outerShdw blurRad="38100" dist="38100" dir="2700000" algn="tl">
                    <a:srgbClr val="C0C0C0"/>
                  </a:outerShdw>
                </a:effectLst>
                <a:ea typeface="仿宋_GB2312" pitchFamily="49" charset="-122"/>
              </a:rPr>
              <a:t>101</a:t>
            </a:r>
            <a:r>
              <a:rPr lang="en-US" altLang="zh-CN" sz="3000">
                <a:solidFill>
                  <a:srgbClr val="CC0000"/>
                </a:solidFill>
                <a:effectLst>
                  <a:outerShdw blurRad="38100" dist="38100" dir="2700000" algn="tl">
                    <a:srgbClr val="C0C0C0"/>
                  </a:outerShdw>
                </a:effectLst>
                <a:ea typeface="仿宋_GB2312" pitchFamily="49" charset="-122"/>
              </a:rPr>
              <a:t>(</a:t>
            </a:r>
            <a:r>
              <a:rPr lang="en-US" altLang="zh-CN" sz="3000" i="1">
                <a:solidFill>
                  <a:srgbClr val="CC0000"/>
                </a:solidFill>
                <a:effectLst>
                  <a:outerShdw blurRad="38100" dist="38100" dir="2700000" algn="tl">
                    <a:srgbClr val="C0C0C0"/>
                  </a:outerShdw>
                </a:effectLst>
                <a:ea typeface="仿宋_GB2312" pitchFamily="49" charset="-122"/>
              </a:rPr>
              <a:t>x</a:t>
            </a:r>
            <a:r>
              <a:rPr lang="en-US" altLang="zh-CN" sz="3000">
                <a:solidFill>
                  <a:srgbClr val="CC0000"/>
                </a:solidFill>
                <a:effectLst>
                  <a:outerShdw blurRad="38100" dist="38100" dir="2700000" algn="tl">
                    <a:srgbClr val="C0C0C0"/>
                  </a:outerShdw>
                </a:effectLst>
                <a:ea typeface="仿宋_GB2312" pitchFamily="49" charset="-122"/>
              </a:rPr>
              <a:t>) = 3+5</a:t>
            </a:r>
            <a:r>
              <a:rPr lang="en-US" altLang="zh-CN" sz="3000" i="1">
                <a:solidFill>
                  <a:srgbClr val="CC0000"/>
                </a:solidFill>
                <a:effectLst>
                  <a:outerShdw blurRad="38100" dist="38100" dir="2700000" algn="tl">
                    <a:srgbClr val="C0C0C0"/>
                  </a:outerShdw>
                </a:effectLst>
                <a:ea typeface="仿宋_GB2312" pitchFamily="49" charset="-122"/>
              </a:rPr>
              <a:t>x</a:t>
            </a:r>
            <a:r>
              <a:rPr lang="en-US" altLang="zh-CN" sz="3000" baseline="30000">
                <a:solidFill>
                  <a:srgbClr val="CC0000"/>
                </a:solidFill>
                <a:effectLst>
                  <a:outerShdw blurRad="38100" dist="38100" dir="2700000" algn="tl">
                    <a:srgbClr val="C0C0C0"/>
                  </a:outerShdw>
                </a:effectLst>
                <a:ea typeface="仿宋_GB2312" pitchFamily="49" charset="-122"/>
              </a:rPr>
              <a:t>50</a:t>
            </a:r>
            <a:r>
              <a:rPr lang="en-US" altLang="zh-CN" sz="3000">
                <a:solidFill>
                  <a:srgbClr val="CC0000"/>
                </a:solidFill>
                <a:effectLst>
                  <a:outerShdw blurRad="38100" dist="38100" dir="2700000" algn="tl">
                    <a:srgbClr val="C0C0C0"/>
                  </a:outerShdw>
                </a:effectLst>
                <a:latin typeface="Courier New" pitchFamily="49" charset="0"/>
                <a:ea typeface="仿宋_GB2312" pitchFamily="49" charset="-122"/>
              </a:rPr>
              <a:t>-</a:t>
            </a:r>
            <a:r>
              <a:rPr lang="en-US" altLang="zh-CN" sz="3000">
                <a:solidFill>
                  <a:srgbClr val="CC0000"/>
                </a:solidFill>
                <a:effectLst>
                  <a:outerShdw blurRad="38100" dist="38100" dir="2700000" algn="tl">
                    <a:srgbClr val="C0C0C0"/>
                  </a:outerShdw>
                </a:effectLst>
                <a:ea typeface="仿宋_GB2312" pitchFamily="49" charset="-122"/>
              </a:rPr>
              <a:t>4</a:t>
            </a:r>
            <a:r>
              <a:rPr lang="en-US" altLang="zh-CN" sz="3000" i="1">
                <a:solidFill>
                  <a:srgbClr val="CC0000"/>
                </a:solidFill>
                <a:effectLst>
                  <a:outerShdw blurRad="38100" dist="38100" dir="2700000" algn="tl">
                    <a:srgbClr val="C0C0C0"/>
                  </a:outerShdw>
                </a:effectLst>
                <a:ea typeface="仿宋_GB2312" pitchFamily="49" charset="-122"/>
              </a:rPr>
              <a:t>x</a:t>
            </a:r>
            <a:r>
              <a:rPr lang="en-US" altLang="zh-CN" sz="3000" baseline="30000">
                <a:solidFill>
                  <a:srgbClr val="CC0000"/>
                </a:solidFill>
                <a:effectLst>
                  <a:outerShdw blurRad="38100" dist="38100" dir="2700000" algn="tl">
                    <a:srgbClr val="C0C0C0"/>
                  </a:outerShdw>
                </a:effectLst>
                <a:ea typeface="仿宋_GB2312" pitchFamily="49" charset="-122"/>
              </a:rPr>
              <a:t>101</a:t>
            </a:r>
            <a:r>
              <a:rPr lang="en-US" altLang="zh-CN" sz="3000">
                <a:solidFill>
                  <a:srgbClr val="000099"/>
                </a:solidFill>
                <a:effectLst>
                  <a:outerShdw blurRad="38100" dist="38100" dir="2700000" algn="tl">
                    <a:srgbClr val="C0C0C0"/>
                  </a:outerShdw>
                </a:effectLst>
                <a:ea typeface="仿宋_GB2312" pitchFamily="49" charset="-122"/>
              </a:rPr>
              <a:t>, </a:t>
            </a:r>
            <a:r>
              <a:rPr lang="zh-CN" altLang="en-US" sz="3000">
                <a:solidFill>
                  <a:srgbClr val="000099"/>
                </a:solidFill>
                <a:effectLst>
                  <a:outerShdw blurRad="38100" dist="38100" dir="2700000" algn="tl">
                    <a:srgbClr val="C0C0C0"/>
                  </a:outerShdw>
                </a:effectLst>
                <a:ea typeface="仿宋_GB2312" pitchFamily="49" charset="-122"/>
              </a:rPr>
              <a:t>不经济。</a:t>
            </a:r>
            <a:endParaRPr lang="zh-CN" altLang="en-US" sz="3000">
              <a:solidFill>
                <a:srgbClr val="000099"/>
              </a:solidFill>
              <a:ea typeface="仿宋_GB2312" pitchFamily="49" charset="-122"/>
            </a:endParaRPr>
          </a:p>
        </p:txBody>
      </p:sp>
    </p:spTree>
  </p:cSld>
  <p:clrMapOvr>
    <a:masterClrMapping/>
  </p:clrMapOvr>
  <p:transition>
    <p:wipe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3AADDE70-3200-4BD7-95D9-41D0248AA0ED}" type="slidenum">
              <a:rPr lang="en-US" altLang="zh-CN" sz="1400" smtClean="0"/>
              <a:pPr algn="ctr" eaLnBrk="1" hangingPunct="1"/>
              <a:t>94</a:t>
            </a:fld>
            <a:endParaRPr lang="en-US" altLang="zh-CN" sz="1400" smtClean="0"/>
          </a:p>
        </p:txBody>
      </p:sp>
      <p:sp>
        <p:nvSpPr>
          <p:cNvPr id="370690" name="Text Box 2"/>
          <p:cNvSpPr txBox="1">
            <a:spLocks noChangeArrowheads="1"/>
          </p:cNvSpPr>
          <p:nvPr/>
        </p:nvSpPr>
        <p:spPr bwMode="auto">
          <a:xfrm>
            <a:off x="647700" y="698500"/>
            <a:ext cx="7974013"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sz="3000">
                <a:solidFill>
                  <a:srgbClr val="000099"/>
                </a:solidFill>
                <a:effectLst>
                  <a:outerShdw blurRad="38100" dist="38100" dir="2700000" algn="tl">
                    <a:srgbClr val="C0C0C0"/>
                  </a:outerShdw>
                </a:effectLst>
                <a:ea typeface="仿宋_GB2312" pitchFamily="49" charset="-122"/>
              </a:rPr>
              <a:t>第三种</a:t>
            </a:r>
            <a:r>
              <a:rPr lang="zh-CN" altLang="en-US" sz="3000">
                <a:solidFill>
                  <a:srgbClr val="CC0000"/>
                </a:solidFill>
                <a:ea typeface="仿宋_GB2312" pitchFamily="49" charset="-122"/>
              </a:rPr>
              <a:t>： </a:t>
            </a:r>
          </a:p>
          <a:p>
            <a:pPr>
              <a:defRPr/>
            </a:pPr>
            <a:r>
              <a:rPr lang="zh-CN" altLang="en-US" sz="2800">
                <a:solidFill>
                  <a:srgbClr val="CC0000"/>
                </a:solidFill>
                <a:ea typeface="仿宋_GB2312" pitchFamily="49" charset="-122"/>
              </a:rPr>
              <a:t>	</a:t>
            </a:r>
          </a:p>
          <a:p>
            <a:pPr>
              <a:defRPr/>
            </a:pPr>
            <a:endParaRPr lang="zh-CN" altLang="en-US" sz="2800">
              <a:solidFill>
                <a:srgbClr val="CC0000"/>
              </a:solidFill>
              <a:ea typeface="仿宋_GB2312" pitchFamily="49" charset="-122"/>
            </a:endParaRPr>
          </a:p>
          <a:p>
            <a:pPr>
              <a:defRPr/>
            </a:pPr>
            <a:endParaRPr lang="zh-CN" altLang="en-US" sz="2800">
              <a:solidFill>
                <a:srgbClr val="CC0000"/>
              </a:solidFill>
              <a:ea typeface="仿宋_GB2312" pitchFamily="49" charset="-122"/>
            </a:endParaRPr>
          </a:p>
          <a:p>
            <a:pPr>
              <a:defRPr/>
            </a:pPr>
            <a:endParaRPr lang="zh-CN" altLang="en-US">
              <a:solidFill>
                <a:srgbClr val="CC0000"/>
              </a:solidFill>
              <a:ea typeface="仿宋_GB2312" pitchFamily="49" charset="-122"/>
            </a:endParaRPr>
          </a:p>
          <a:p>
            <a:pPr>
              <a:defRPr/>
            </a:pPr>
            <a:endParaRPr lang="zh-CN" altLang="en-US">
              <a:solidFill>
                <a:srgbClr val="CC0000"/>
              </a:solidFill>
              <a:ea typeface="仿宋_GB2312" pitchFamily="49" charset="-122"/>
            </a:endParaRPr>
          </a:p>
          <a:p>
            <a:pPr>
              <a:defRPr/>
            </a:pPr>
            <a:r>
              <a:rPr lang="en-US" altLang="zh-CN" sz="2800">
                <a:solidFill>
                  <a:srgbClr val="CC0000"/>
                </a:solidFill>
                <a:ea typeface="仿宋_GB2312" pitchFamily="49" charset="-122"/>
              </a:rPr>
              <a:t>struct term {          </a:t>
            </a:r>
            <a:r>
              <a:rPr lang="en-US" altLang="zh-CN" sz="2800">
                <a:ea typeface="仿宋_GB2312" pitchFamily="49" charset="-122"/>
              </a:rPr>
              <a:t>//</a:t>
            </a:r>
            <a:r>
              <a:rPr lang="zh-CN" altLang="en-US" sz="2800">
                <a:ea typeface="隶书" pitchFamily="49" charset="-122"/>
              </a:rPr>
              <a:t>多项式的项定义</a:t>
            </a:r>
            <a:endParaRPr lang="zh-CN" altLang="en-US" sz="2800">
              <a:ea typeface="仿宋_GB2312" pitchFamily="49" charset="-122"/>
            </a:endParaRPr>
          </a:p>
          <a:p>
            <a:pPr>
              <a:defRPr/>
            </a:pPr>
            <a:r>
              <a:rPr lang="zh-CN" altLang="en-US" sz="2800">
                <a:solidFill>
                  <a:srgbClr val="CC0000"/>
                </a:solidFill>
                <a:ea typeface="仿宋_GB2312" pitchFamily="49" charset="-122"/>
              </a:rPr>
              <a:t>	     </a:t>
            </a:r>
            <a:r>
              <a:rPr lang="en-US" altLang="zh-CN" sz="2800">
                <a:solidFill>
                  <a:srgbClr val="CC0000"/>
                </a:solidFill>
                <a:ea typeface="仿宋_GB2312" pitchFamily="49" charset="-122"/>
              </a:rPr>
              <a:t>float coef;           </a:t>
            </a:r>
            <a:r>
              <a:rPr lang="en-US" altLang="zh-CN" sz="2800">
                <a:ea typeface="仿宋_GB2312" pitchFamily="49" charset="-122"/>
              </a:rPr>
              <a:t>//</a:t>
            </a:r>
            <a:r>
              <a:rPr lang="zh-CN" altLang="en-US" sz="2800">
                <a:ea typeface="隶书" pitchFamily="49" charset="-122"/>
              </a:rPr>
              <a:t>系数</a:t>
            </a:r>
            <a:endParaRPr lang="zh-CN" altLang="en-US" sz="2800">
              <a:ea typeface="仿宋_GB2312" pitchFamily="49" charset="-122"/>
            </a:endParaRPr>
          </a:p>
          <a:p>
            <a:pPr>
              <a:defRPr/>
            </a:pPr>
            <a:r>
              <a:rPr lang="zh-CN" altLang="en-US" sz="2800">
                <a:solidFill>
                  <a:srgbClr val="CC0000"/>
                </a:solidFill>
                <a:ea typeface="仿宋_GB2312" pitchFamily="49" charset="-122"/>
              </a:rPr>
              <a:t>	     </a:t>
            </a:r>
            <a:r>
              <a:rPr lang="en-US" altLang="zh-CN" sz="2800">
                <a:solidFill>
                  <a:srgbClr val="CC0000"/>
                </a:solidFill>
                <a:ea typeface="仿宋_GB2312" pitchFamily="49" charset="-122"/>
              </a:rPr>
              <a:t>int exp;		  </a:t>
            </a:r>
            <a:r>
              <a:rPr lang="en-US" altLang="zh-CN" sz="2800">
                <a:ea typeface="仿宋_GB2312" pitchFamily="49" charset="-122"/>
              </a:rPr>
              <a:t>//</a:t>
            </a:r>
            <a:r>
              <a:rPr lang="zh-CN" altLang="en-US" sz="2800">
                <a:ea typeface="隶书" pitchFamily="49" charset="-122"/>
              </a:rPr>
              <a:t>指数</a:t>
            </a:r>
            <a:r>
              <a:rPr lang="zh-CN" altLang="en-US" sz="2800">
                <a:solidFill>
                  <a:srgbClr val="CC0000"/>
                </a:solidFill>
                <a:ea typeface="仿宋_GB2312" pitchFamily="49" charset="-122"/>
              </a:rPr>
              <a:t>		</a:t>
            </a:r>
          </a:p>
          <a:p>
            <a:pPr>
              <a:defRPr/>
            </a:pPr>
            <a:r>
              <a:rPr lang="en-US" altLang="zh-CN" sz="2800">
                <a:solidFill>
                  <a:srgbClr val="CC0000"/>
                </a:solidFill>
                <a:ea typeface="仿宋_GB2312" pitchFamily="49" charset="-122"/>
              </a:rPr>
              <a:t>};</a:t>
            </a:r>
          </a:p>
          <a:p>
            <a:pPr>
              <a:defRPr/>
            </a:pPr>
            <a:endParaRPr lang="en-US" altLang="zh-CN" sz="1400">
              <a:solidFill>
                <a:srgbClr val="CC0000"/>
              </a:solidFill>
              <a:ea typeface="仿宋_GB2312" pitchFamily="49" charset="-122"/>
            </a:endParaRPr>
          </a:p>
          <a:p>
            <a:pPr>
              <a:defRPr/>
            </a:pPr>
            <a:r>
              <a:rPr lang="en-US" altLang="zh-CN" sz="2800">
                <a:solidFill>
                  <a:srgbClr val="CC0000"/>
                </a:solidFill>
              </a:rPr>
              <a:t>static term termArray[maxTerms];     </a:t>
            </a:r>
            <a:r>
              <a:rPr lang="en-US" altLang="zh-CN" sz="2800"/>
              <a:t>//</a:t>
            </a:r>
            <a:r>
              <a:rPr lang="zh-CN" altLang="en-US" sz="2800">
                <a:ea typeface="隶书" pitchFamily="49" charset="-122"/>
              </a:rPr>
              <a:t>项数组</a:t>
            </a:r>
            <a:r>
              <a:rPr lang="zh-CN" altLang="en-US" sz="2800">
                <a:solidFill>
                  <a:srgbClr val="CC0000"/>
                </a:solidFill>
              </a:rPr>
              <a:t>     </a:t>
            </a:r>
            <a:r>
              <a:rPr lang="en-US" altLang="zh-CN" sz="2800">
                <a:solidFill>
                  <a:srgbClr val="CC0000"/>
                </a:solidFill>
              </a:rPr>
              <a:t>static int free, maxTerms;       </a:t>
            </a:r>
            <a:r>
              <a:rPr lang="en-US" altLang="zh-CN" sz="2800"/>
              <a:t>//</a:t>
            </a:r>
            <a:r>
              <a:rPr lang="zh-CN" altLang="en-US" sz="2800">
                <a:ea typeface="隶书" pitchFamily="49" charset="-122"/>
              </a:rPr>
              <a:t>当前空闲位置指针</a:t>
            </a:r>
            <a:r>
              <a:rPr lang="zh-CN" altLang="en-US">
                <a:solidFill>
                  <a:srgbClr val="CC0000"/>
                </a:solidFill>
              </a:rPr>
              <a:t>	</a:t>
            </a:r>
          </a:p>
        </p:txBody>
      </p:sp>
      <p:grpSp>
        <p:nvGrpSpPr>
          <p:cNvPr id="72708" name="Group 15"/>
          <p:cNvGrpSpPr>
            <a:grpSpLocks/>
          </p:cNvGrpSpPr>
          <p:nvPr/>
        </p:nvGrpSpPr>
        <p:grpSpPr bwMode="auto">
          <a:xfrm>
            <a:off x="830263" y="1246188"/>
            <a:ext cx="7589837" cy="1598612"/>
            <a:chOff x="643" y="2929"/>
            <a:chExt cx="4781" cy="1007"/>
          </a:xfrm>
        </p:grpSpPr>
        <p:sp>
          <p:nvSpPr>
            <p:cNvPr id="72709" name="Rectangle 3"/>
            <p:cNvSpPr>
              <a:spLocks noChangeArrowheads="1"/>
            </p:cNvSpPr>
            <p:nvPr/>
          </p:nvSpPr>
          <p:spPr bwMode="auto">
            <a:xfrm>
              <a:off x="1296" y="3264"/>
              <a:ext cx="4128" cy="672"/>
            </a:xfrm>
            <a:prstGeom prst="rect">
              <a:avLst/>
            </a:prstGeom>
            <a:solidFill>
              <a:schemeClr val="accent1"/>
            </a:solidFill>
            <a:ln w="9525">
              <a:solidFill>
                <a:srgbClr val="FF505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2710" name="Text Box 4"/>
            <p:cNvSpPr txBox="1">
              <a:spLocks noChangeArrowheads="1"/>
            </p:cNvSpPr>
            <p:nvPr/>
          </p:nvSpPr>
          <p:spPr bwMode="auto">
            <a:xfrm>
              <a:off x="1400" y="3216"/>
              <a:ext cx="393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i="1"/>
                <a:t>a</a:t>
              </a:r>
              <a:r>
                <a:rPr lang="en-US" altLang="zh-CN" sz="3200" baseline="-25000"/>
                <a:t>0</a:t>
              </a:r>
              <a:r>
                <a:rPr lang="en-US" altLang="zh-CN" sz="3200"/>
                <a:t>    </a:t>
              </a:r>
              <a:r>
                <a:rPr lang="en-US" altLang="zh-CN" sz="3200" i="1"/>
                <a:t>a</a:t>
              </a:r>
              <a:r>
                <a:rPr lang="en-US" altLang="zh-CN" sz="3200" baseline="-25000"/>
                <a:t>1</a:t>
              </a:r>
              <a:r>
                <a:rPr lang="en-US" altLang="zh-CN" sz="3200"/>
                <a:t>    </a:t>
              </a:r>
              <a:r>
                <a:rPr lang="en-US" altLang="zh-CN" sz="3200" i="1"/>
                <a:t>a</a:t>
              </a:r>
              <a:r>
                <a:rPr lang="en-US" altLang="zh-CN" sz="3200" baseline="-25000"/>
                <a:t>2</a:t>
              </a:r>
              <a:r>
                <a:rPr lang="en-US" altLang="zh-CN" sz="3200"/>
                <a:t>    ……     </a:t>
              </a:r>
              <a:r>
                <a:rPr lang="en-US" altLang="zh-CN" sz="3200" i="1"/>
                <a:t>a</a:t>
              </a:r>
              <a:r>
                <a:rPr lang="en-US" altLang="zh-CN" sz="3200" i="1" baseline="-25000"/>
                <a:t>i</a:t>
              </a:r>
              <a:r>
                <a:rPr lang="en-US" altLang="zh-CN" sz="3200"/>
                <a:t>     ……     </a:t>
              </a:r>
              <a:r>
                <a:rPr lang="en-US" altLang="zh-CN" sz="3200" i="1"/>
                <a:t>a</a:t>
              </a:r>
              <a:r>
                <a:rPr lang="en-US" altLang="zh-CN" sz="3200" i="1" baseline="-25000"/>
                <a:t>m</a:t>
              </a:r>
              <a:endParaRPr lang="en-US" altLang="zh-CN" sz="3200"/>
            </a:p>
            <a:p>
              <a:pPr eaLnBrk="1" hangingPunct="1"/>
              <a:r>
                <a:rPr lang="en-US" altLang="zh-CN" sz="3200" i="1"/>
                <a:t>e</a:t>
              </a:r>
              <a:r>
                <a:rPr lang="en-US" altLang="zh-CN" sz="3200" baseline="-25000"/>
                <a:t>0</a:t>
              </a:r>
              <a:r>
                <a:rPr lang="en-US" altLang="zh-CN" sz="3200"/>
                <a:t>    </a:t>
              </a:r>
              <a:r>
                <a:rPr lang="en-US" altLang="zh-CN" sz="3200" i="1"/>
                <a:t>e</a:t>
              </a:r>
              <a:r>
                <a:rPr lang="en-US" altLang="zh-CN" sz="3200" baseline="-25000"/>
                <a:t>1</a:t>
              </a:r>
              <a:r>
                <a:rPr lang="en-US" altLang="zh-CN" sz="3200"/>
                <a:t>    </a:t>
              </a:r>
              <a:r>
                <a:rPr lang="en-US" altLang="zh-CN" sz="3200" i="1"/>
                <a:t>e</a:t>
              </a:r>
              <a:r>
                <a:rPr lang="en-US" altLang="zh-CN" sz="3200" baseline="-25000"/>
                <a:t>2</a:t>
              </a:r>
              <a:r>
                <a:rPr lang="en-US" altLang="zh-CN" sz="3200"/>
                <a:t>     ……     </a:t>
              </a:r>
              <a:r>
                <a:rPr lang="en-US" altLang="zh-CN" sz="3200" i="1"/>
                <a:t>e</a:t>
              </a:r>
              <a:r>
                <a:rPr lang="en-US" altLang="zh-CN" sz="3200" i="1" baseline="-25000"/>
                <a:t>i</a:t>
              </a:r>
              <a:r>
                <a:rPr lang="en-US" altLang="zh-CN" sz="3200" i="1"/>
                <a:t> </a:t>
              </a:r>
              <a:r>
                <a:rPr lang="en-US" altLang="zh-CN" sz="3200"/>
                <a:t>    ……     </a:t>
              </a:r>
              <a:r>
                <a:rPr lang="en-US" altLang="zh-CN" sz="3200" i="1"/>
                <a:t>e</a:t>
              </a:r>
              <a:r>
                <a:rPr lang="en-US" altLang="zh-CN" sz="3200" i="1" baseline="-25000"/>
                <a:t>m</a:t>
              </a:r>
              <a:endParaRPr lang="en-US" altLang="zh-CN"/>
            </a:p>
          </p:txBody>
        </p:sp>
        <p:sp>
          <p:nvSpPr>
            <p:cNvPr id="72711" name="Line 5"/>
            <p:cNvSpPr>
              <a:spLocks noChangeShapeType="1"/>
            </p:cNvSpPr>
            <p:nvPr/>
          </p:nvSpPr>
          <p:spPr bwMode="auto">
            <a:xfrm>
              <a:off x="1776" y="3264"/>
              <a:ext cx="0" cy="672"/>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2" name="Line 6"/>
            <p:cNvSpPr>
              <a:spLocks noChangeShapeType="1"/>
            </p:cNvSpPr>
            <p:nvPr/>
          </p:nvSpPr>
          <p:spPr bwMode="auto">
            <a:xfrm>
              <a:off x="3552" y="3264"/>
              <a:ext cx="0" cy="672"/>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3" name="Line 7"/>
            <p:cNvSpPr>
              <a:spLocks noChangeShapeType="1"/>
            </p:cNvSpPr>
            <p:nvPr/>
          </p:nvSpPr>
          <p:spPr bwMode="auto">
            <a:xfrm>
              <a:off x="2736" y="3264"/>
              <a:ext cx="0" cy="672"/>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4" name="Line 8"/>
            <p:cNvSpPr>
              <a:spLocks noChangeShapeType="1"/>
            </p:cNvSpPr>
            <p:nvPr/>
          </p:nvSpPr>
          <p:spPr bwMode="auto">
            <a:xfrm>
              <a:off x="2256" y="3264"/>
              <a:ext cx="0" cy="672"/>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5" name="Line 9"/>
            <p:cNvSpPr>
              <a:spLocks noChangeShapeType="1"/>
            </p:cNvSpPr>
            <p:nvPr/>
          </p:nvSpPr>
          <p:spPr bwMode="auto">
            <a:xfrm>
              <a:off x="4896" y="3264"/>
              <a:ext cx="0" cy="672"/>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6" name="Line 10"/>
            <p:cNvSpPr>
              <a:spLocks noChangeShapeType="1"/>
            </p:cNvSpPr>
            <p:nvPr/>
          </p:nvSpPr>
          <p:spPr bwMode="auto">
            <a:xfrm>
              <a:off x="3984" y="3264"/>
              <a:ext cx="0" cy="672"/>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7" name="Line 11"/>
            <p:cNvSpPr>
              <a:spLocks noChangeShapeType="1"/>
            </p:cNvSpPr>
            <p:nvPr/>
          </p:nvSpPr>
          <p:spPr bwMode="auto">
            <a:xfrm>
              <a:off x="1296" y="3600"/>
              <a:ext cx="4128" cy="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8" name="Text Box 12"/>
            <p:cNvSpPr txBox="1">
              <a:spLocks noChangeArrowheads="1"/>
            </p:cNvSpPr>
            <p:nvPr/>
          </p:nvSpPr>
          <p:spPr bwMode="auto">
            <a:xfrm>
              <a:off x="643" y="3264"/>
              <a:ext cx="557"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CC0000"/>
                  </a:solidFill>
                </a:rPr>
                <a:t>coef</a:t>
              </a:r>
            </a:p>
            <a:p>
              <a:pPr eaLnBrk="1" hangingPunct="1"/>
              <a:r>
                <a:rPr lang="en-US" altLang="zh-CN" sz="3200">
                  <a:solidFill>
                    <a:srgbClr val="CC0000"/>
                  </a:solidFill>
                </a:rPr>
                <a:t>exp</a:t>
              </a:r>
              <a:endParaRPr lang="en-US" altLang="zh-CN"/>
            </a:p>
          </p:txBody>
        </p:sp>
        <p:sp>
          <p:nvSpPr>
            <p:cNvPr id="72719" name="Text Box 13"/>
            <p:cNvSpPr txBox="1">
              <a:spLocks noChangeArrowheads="1"/>
            </p:cNvSpPr>
            <p:nvPr/>
          </p:nvSpPr>
          <p:spPr bwMode="auto">
            <a:xfrm>
              <a:off x="1440" y="2929"/>
              <a:ext cx="38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t>0      1       2                     </a:t>
              </a:r>
              <a:r>
                <a:rPr lang="en-US" altLang="zh-CN" sz="2800" i="1"/>
                <a:t>i</a:t>
              </a:r>
              <a:r>
                <a:rPr lang="en-US" altLang="zh-CN" sz="2800"/>
                <a:t>                       </a:t>
              </a:r>
              <a:r>
                <a:rPr lang="en-US" altLang="zh-CN" sz="2800" i="1"/>
                <a:t>m</a:t>
              </a:r>
              <a:endParaRPr lang="en-US" altLang="zh-CN" sz="2800"/>
            </a:p>
          </p:txBody>
        </p:sp>
      </p:grpSp>
    </p:spTree>
  </p:cSld>
  <p:clrMapOvr>
    <a:masterClrMapping/>
  </p:clrMapOvr>
  <p:transition>
    <p:wipe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9B7C5114-AFED-43D2-9F92-F2C02B9BBBE3}" type="slidenum">
              <a:rPr lang="en-US" altLang="zh-CN" sz="1400" smtClean="0"/>
              <a:pPr algn="ctr" eaLnBrk="1" hangingPunct="1"/>
              <a:t>95</a:t>
            </a:fld>
            <a:endParaRPr lang="en-US" altLang="zh-CN" sz="1400" smtClean="0"/>
          </a:p>
        </p:txBody>
      </p:sp>
      <p:sp>
        <p:nvSpPr>
          <p:cNvPr id="73731" name="Rectangle 2"/>
          <p:cNvSpPr>
            <a:spLocks noChangeArrowheads="1"/>
          </p:cNvSpPr>
          <p:nvPr/>
        </p:nvSpPr>
        <p:spPr bwMode="auto">
          <a:xfrm>
            <a:off x="647700" y="752475"/>
            <a:ext cx="7759700" cy="4875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000">
                <a:ea typeface="仿宋_GB2312" pitchFamily="49" charset="-122"/>
              </a:rPr>
              <a:t>初始化：</a:t>
            </a:r>
          </a:p>
          <a:p>
            <a:pPr eaLnBrk="1" hangingPunct="1"/>
            <a:r>
              <a:rPr lang="en-US" altLang="zh-CN" sz="2800">
                <a:solidFill>
                  <a:schemeClr val="tx2"/>
                </a:solidFill>
              </a:rPr>
              <a:t>// term Polynomial::termArray[MaxTerms];</a:t>
            </a:r>
          </a:p>
          <a:p>
            <a:pPr eaLnBrk="1" hangingPunct="1"/>
            <a:r>
              <a:rPr lang="en-US" altLang="zh-CN" sz="2800">
                <a:solidFill>
                  <a:schemeClr val="tx2"/>
                </a:solidFill>
              </a:rPr>
              <a:t>// int Polynomial::free = 0;</a:t>
            </a:r>
          </a:p>
          <a:p>
            <a:pPr eaLnBrk="1" hangingPunct="1">
              <a:lnSpc>
                <a:spcPct val="110000"/>
              </a:lnSpc>
            </a:pPr>
            <a:endParaRPr lang="en-US" altLang="zh-CN" sz="1600">
              <a:solidFill>
                <a:srgbClr val="CC0000"/>
              </a:solidFill>
              <a:ea typeface="仿宋_GB2312" pitchFamily="49" charset="-122"/>
            </a:endParaRPr>
          </a:p>
          <a:p>
            <a:pPr eaLnBrk="1" hangingPunct="1">
              <a:lnSpc>
                <a:spcPct val="110000"/>
              </a:lnSpc>
            </a:pPr>
            <a:r>
              <a:rPr lang="en-US" altLang="zh-CN" sz="2800">
                <a:solidFill>
                  <a:srgbClr val="CC0000"/>
                </a:solidFill>
                <a:ea typeface="仿宋_GB2312" pitchFamily="49" charset="-122"/>
              </a:rPr>
              <a:t>class</a:t>
            </a:r>
            <a:r>
              <a:rPr lang="en-US" altLang="zh-CN" sz="2800" i="1">
                <a:solidFill>
                  <a:srgbClr val="CC0000"/>
                </a:solidFill>
                <a:ea typeface="仿宋_GB2312" pitchFamily="49" charset="-122"/>
              </a:rPr>
              <a:t> </a:t>
            </a:r>
            <a:r>
              <a:rPr lang="en-US" altLang="zh-CN" sz="2800">
                <a:solidFill>
                  <a:srgbClr val="CC0000"/>
                </a:solidFill>
                <a:ea typeface="仿宋_GB2312" pitchFamily="49" charset="-122"/>
              </a:rPr>
              <a:t>Polynomial {          </a:t>
            </a:r>
            <a:r>
              <a:rPr lang="en-US" altLang="zh-CN" sz="2800">
                <a:ea typeface="仿宋_GB2312" pitchFamily="49" charset="-122"/>
              </a:rPr>
              <a:t>//</a:t>
            </a:r>
            <a:r>
              <a:rPr lang="zh-CN" altLang="en-US" sz="2800">
                <a:ea typeface="隶书" pitchFamily="49" charset="-122"/>
              </a:rPr>
              <a:t>多项式定义</a:t>
            </a:r>
            <a:endParaRPr lang="zh-CN" altLang="en-US" sz="2800">
              <a:ea typeface="仿宋_GB2312" pitchFamily="49" charset="-122"/>
            </a:endParaRPr>
          </a:p>
          <a:p>
            <a:pPr eaLnBrk="1" hangingPunct="1">
              <a:lnSpc>
                <a:spcPct val="110000"/>
              </a:lnSpc>
            </a:pPr>
            <a:r>
              <a:rPr lang="en-US" altLang="zh-CN" sz="2800">
                <a:solidFill>
                  <a:srgbClr val="CC0000"/>
                </a:solidFill>
                <a:ea typeface="仿宋_GB2312" pitchFamily="49" charset="-122"/>
              </a:rPr>
              <a:t>public:</a:t>
            </a:r>
          </a:p>
          <a:p>
            <a:pPr eaLnBrk="1" hangingPunct="1">
              <a:lnSpc>
                <a:spcPct val="110000"/>
              </a:lnSpc>
            </a:pPr>
            <a:r>
              <a:rPr lang="en-US" altLang="zh-CN" sz="2800">
                <a:solidFill>
                  <a:srgbClr val="CC0000"/>
                </a:solidFill>
                <a:ea typeface="仿宋_GB2312" pitchFamily="49" charset="-122"/>
              </a:rPr>
              <a:t>   ……</a:t>
            </a:r>
          </a:p>
          <a:p>
            <a:pPr eaLnBrk="1" hangingPunct="1">
              <a:lnSpc>
                <a:spcPct val="110000"/>
              </a:lnSpc>
            </a:pPr>
            <a:r>
              <a:rPr lang="en-US" altLang="zh-CN" sz="2800">
                <a:solidFill>
                  <a:srgbClr val="CC0000"/>
                </a:solidFill>
                <a:ea typeface="仿宋_GB2312" pitchFamily="49" charset="-122"/>
              </a:rPr>
              <a:t>private:</a:t>
            </a:r>
          </a:p>
          <a:p>
            <a:pPr eaLnBrk="1" hangingPunct="1">
              <a:lnSpc>
                <a:spcPct val="110000"/>
              </a:lnSpc>
            </a:pPr>
            <a:r>
              <a:rPr lang="en-US" altLang="zh-CN" sz="2800">
                <a:solidFill>
                  <a:srgbClr val="CC0000"/>
                </a:solidFill>
                <a:ea typeface="仿宋_GB2312" pitchFamily="49" charset="-122"/>
              </a:rPr>
              <a:t>    int start, finish;          </a:t>
            </a:r>
            <a:r>
              <a:rPr lang="en-US" altLang="zh-CN" sz="2800">
                <a:ea typeface="仿宋_GB2312" pitchFamily="49" charset="-122"/>
              </a:rPr>
              <a:t>//</a:t>
            </a:r>
            <a:r>
              <a:rPr lang="zh-CN" altLang="en-US" sz="2800">
                <a:ea typeface="隶书" pitchFamily="49" charset="-122"/>
              </a:rPr>
              <a:t>多项式始末位置</a:t>
            </a:r>
          </a:p>
          <a:p>
            <a:pPr eaLnBrk="1" hangingPunct="1"/>
            <a:r>
              <a:rPr lang="en-US" altLang="zh-CN" sz="2800">
                <a:solidFill>
                  <a:schemeClr val="tx2"/>
                </a:solidFill>
                <a:ea typeface="仿宋_GB2312" pitchFamily="49" charset="-122"/>
              </a:rPr>
              <a:t>}</a:t>
            </a:r>
          </a:p>
          <a:p>
            <a:pPr eaLnBrk="1" hangingPunct="1"/>
            <a:endParaRPr lang="en-US" altLang="zh-CN" sz="2800">
              <a:solidFill>
                <a:schemeClr val="tx2"/>
              </a:solidFill>
            </a:endParaRPr>
          </a:p>
        </p:txBody>
      </p:sp>
    </p:spTree>
  </p:cSld>
  <p:clrMapOvr>
    <a:masterClrMapping/>
  </p:clrMapOvr>
  <p:transition>
    <p:wipe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灯片编号占位符 2"/>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190B9A0E-7764-4290-A0C9-793109D6564E}" type="slidenum">
              <a:rPr lang="en-US" altLang="zh-CN" sz="1400" smtClean="0"/>
              <a:pPr algn="ctr" eaLnBrk="1" hangingPunct="1"/>
              <a:t>96</a:t>
            </a:fld>
            <a:endParaRPr lang="en-US" altLang="zh-CN" sz="1400" smtClean="0"/>
          </a:p>
        </p:txBody>
      </p:sp>
      <p:sp>
        <p:nvSpPr>
          <p:cNvPr id="74755" name="Text Box 2"/>
          <p:cNvSpPr txBox="1">
            <a:spLocks noChangeArrowheads="1"/>
          </p:cNvSpPr>
          <p:nvPr/>
        </p:nvSpPr>
        <p:spPr bwMode="auto">
          <a:xfrm>
            <a:off x="796925" y="792163"/>
            <a:ext cx="6248400" cy="188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05000"/>
              </a:lnSpc>
            </a:pPr>
            <a:r>
              <a:rPr lang="zh-CN" altLang="en-US" sz="3200">
                <a:ea typeface="仿宋_GB2312" pitchFamily="49" charset="-122"/>
              </a:rPr>
              <a:t>两个多项式存储的例子</a:t>
            </a:r>
          </a:p>
          <a:p>
            <a:pPr eaLnBrk="1" hangingPunct="1">
              <a:lnSpc>
                <a:spcPct val="105000"/>
              </a:lnSpc>
            </a:pPr>
            <a:endParaRPr lang="zh-CN" altLang="en-US" sz="1600">
              <a:ea typeface="仿宋_GB2312" pitchFamily="49" charset="-122"/>
            </a:endParaRPr>
          </a:p>
          <a:p>
            <a:pPr eaLnBrk="1" hangingPunct="1">
              <a:lnSpc>
                <a:spcPct val="105000"/>
              </a:lnSpc>
            </a:pPr>
            <a:r>
              <a:rPr lang="zh-CN" altLang="en-US" sz="3200" i="1">
                <a:solidFill>
                  <a:srgbClr val="CC0000"/>
                </a:solidFill>
              </a:rPr>
              <a:t> </a:t>
            </a:r>
            <a:r>
              <a:rPr lang="en-US" altLang="zh-CN" sz="3200">
                <a:solidFill>
                  <a:srgbClr val="CC0000"/>
                </a:solidFill>
              </a:rPr>
              <a:t>A(</a:t>
            </a:r>
            <a:r>
              <a:rPr lang="en-US" altLang="zh-CN" sz="3200" i="1">
                <a:solidFill>
                  <a:srgbClr val="CC0000"/>
                </a:solidFill>
              </a:rPr>
              <a:t>x</a:t>
            </a:r>
            <a:r>
              <a:rPr lang="en-US" altLang="zh-CN" sz="3200">
                <a:solidFill>
                  <a:srgbClr val="CC0000"/>
                </a:solidFill>
              </a:rPr>
              <a:t>) = 2.0</a:t>
            </a:r>
            <a:r>
              <a:rPr lang="en-US" altLang="zh-CN" sz="3200" i="1">
                <a:solidFill>
                  <a:srgbClr val="CC0000"/>
                </a:solidFill>
              </a:rPr>
              <a:t>x</a:t>
            </a:r>
            <a:r>
              <a:rPr lang="en-US" altLang="zh-CN" sz="3200" baseline="30000">
                <a:solidFill>
                  <a:srgbClr val="CC0000"/>
                </a:solidFill>
              </a:rPr>
              <a:t>1000</a:t>
            </a:r>
            <a:r>
              <a:rPr lang="en-US" altLang="zh-CN" sz="3200">
                <a:solidFill>
                  <a:srgbClr val="CC0000"/>
                </a:solidFill>
              </a:rPr>
              <a:t>+1.8</a:t>
            </a:r>
            <a:endParaRPr lang="en-US" altLang="zh-CN" sz="3200" i="1">
              <a:solidFill>
                <a:srgbClr val="CC0000"/>
              </a:solidFill>
            </a:endParaRPr>
          </a:p>
          <a:p>
            <a:pPr eaLnBrk="1" hangingPunct="1">
              <a:lnSpc>
                <a:spcPct val="105000"/>
              </a:lnSpc>
            </a:pPr>
            <a:r>
              <a:rPr lang="en-US" altLang="zh-CN" sz="3200" i="1">
                <a:solidFill>
                  <a:srgbClr val="CC0000"/>
                </a:solidFill>
              </a:rPr>
              <a:t> </a:t>
            </a:r>
            <a:r>
              <a:rPr lang="en-US" altLang="zh-CN" sz="3200">
                <a:solidFill>
                  <a:srgbClr val="CC0000"/>
                </a:solidFill>
              </a:rPr>
              <a:t>B(</a:t>
            </a:r>
            <a:r>
              <a:rPr lang="en-US" altLang="zh-CN" sz="3200" i="1">
                <a:solidFill>
                  <a:srgbClr val="CC0000"/>
                </a:solidFill>
              </a:rPr>
              <a:t>x</a:t>
            </a:r>
            <a:r>
              <a:rPr lang="en-US" altLang="zh-CN" sz="3200">
                <a:solidFill>
                  <a:srgbClr val="CC0000"/>
                </a:solidFill>
              </a:rPr>
              <a:t>) = 1.2 + 51.3</a:t>
            </a:r>
            <a:r>
              <a:rPr lang="en-US" altLang="zh-CN" sz="3200" i="1">
                <a:solidFill>
                  <a:srgbClr val="CC0000"/>
                </a:solidFill>
              </a:rPr>
              <a:t>x</a:t>
            </a:r>
            <a:r>
              <a:rPr lang="en-US" altLang="zh-CN" sz="3200" baseline="30000">
                <a:solidFill>
                  <a:srgbClr val="CC0000"/>
                </a:solidFill>
              </a:rPr>
              <a:t>50</a:t>
            </a:r>
            <a:r>
              <a:rPr lang="en-US" altLang="zh-CN" sz="3200">
                <a:solidFill>
                  <a:srgbClr val="CC0000"/>
                </a:solidFill>
              </a:rPr>
              <a:t> + 3.7</a:t>
            </a:r>
            <a:r>
              <a:rPr lang="en-US" altLang="zh-CN" sz="3200" i="1">
                <a:solidFill>
                  <a:srgbClr val="CC0000"/>
                </a:solidFill>
              </a:rPr>
              <a:t>x</a:t>
            </a:r>
            <a:r>
              <a:rPr lang="en-US" altLang="zh-CN" sz="3200" baseline="30000">
                <a:solidFill>
                  <a:srgbClr val="CC0000"/>
                </a:solidFill>
              </a:rPr>
              <a:t>101</a:t>
            </a:r>
            <a:endParaRPr lang="en-US" altLang="zh-CN" sz="3200"/>
          </a:p>
        </p:txBody>
      </p:sp>
      <p:grpSp>
        <p:nvGrpSpPr>
          <p:cNvPr id="74756" name="Group 21"/>
          <p:cNvGrpSpPr>
            <a:grpSpLocks/>
          </p:cNvGrpSpPr>
          <p:nvPr/>
        </p:nvGrpSpPr>
        <p:grpSpPr bwMode="auto">
          <a:xfrm>
            <a:off x="411163" y="2808288"/>
            <a:ext cx="8226425" cy="3060700"/>
            <a:chOff x="259" y="1769"/>
            <a:chExt cx="5182" cy="1928"/>
          </a:xfrm>
        </p:grpSpPr>
        <p:sp>
          <p:nvSpPr>
            <p:cNvPr id="74757" name="Text Box 3"/>
            <p:cNvSpPr txBox="1">
              <a:spLocks noChangeArrowheads="1"/>
            </p:cNvSpPr>
            <p:nvPr/>
          </p:nvSpPr>
          <p:spPr bwMode="auto">
            <a:xfrm>
              <a:off x="973" y="3332"/>
              <a:ext cx="367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t> </a:t>
              </a:r>
              <a:r>
                <a:rPr lang="zh-CN" altLang="en-US" sz="3200">
                  <a:solidFill>
                    <a:srgbClr val="CC0000"/>
                  </a:solidFill>
                  <a:ea typeface="仿宋_GB2312" pitchFamily="49" charset="-122"/>
                </a:rPr>
                <a:t>两个多项式存放在</a:t>
              </a:r>
              <a:r>
                <a:rPr lang="en-US" altLang="zh-CN" sz="3200">
                  <a:solidFill>
                    <a:srgbClr val="CC0000"/>
                  </a:solidFill>
                  <a:ea typeface="仿宋_GB2312" pitchFamily="49" charset="-122"/>
                </a:rPr>
                <a:t>termArray</a:t>
              </a:r>
              <a:r>
                <a:rPr lang="zh-CN" altLang="en-US" sz="3200">
                  <a:solidFill>
                    <a:srgbClr val="CC0000"/>
                  </a:solidFill>
                  <a:ea typeface="仿宋_GB2312" pitchFamily="49" charset="-122"/>
                </a:rPr>
                <a:t>中</a:t>
              </a:r>
              <a:endParaRPr lang="zh-CN" altLang="en-US" sz="3200"/>
            </a:p>
          </p:txBody>
        </p:sp>
        <p:sp>
          <p:nvSpPr>
            <p:cNvPr id="74758" name="Text Box 4"/>
            <p:cNvSpPr txBox="1">
              <a:spLocks noChangeArrowheads="1"/>
            </p:cNvSpPr>
            <p:nvPr/>
          </p:nvSpPr>
          <p:spPr bwMode="auto">
            <a:xfrm>
              <a:off x="672" y="1769"/>
              <a:ext cx="39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t>A.start  A.finish  B.start        B.finish   free</a:t>
              </a:r>
            </a:p>
          </p:txBody>
        </p:sp>
        <p:sp>
          <p:nvSpPr>
            <p:cNvPr id="74759" name="Rectangle 5"/>
            <p:cNvSpPr>
              <a:spLocks noChangeArrowheads="1"/>
            </p:cNvSpPr>
            <p:nvPr/>
          </p:nvSpPr>
          <p:spPr bwMode="auto">
            <a:xfrm>
              <a:off x="864" y="2432"/>
              <a:ext cx="4128" cy="720"/>
            </a:xfrm>
            <a:prstGeom prst="rect">
              <a:avLst/>
            </a:prstGeom>
            <a:solidFill>
              <a:schemeClr val="accent1"/>
            </a:solidFill>
            <a:ln w="9525">
              <a:solidFill>
                <a:srgbClr val="FF5050"/>
              </a:solidFill>
              <a:miter lim="800000"/>
              <a:headEnd/>
              <a:tailEnd/>
            </a:ln>
            <a:effectLst>
              <a:outerShdw dist="107763" dir="2700000" algn="ctr" rotWithShape="0">
                <a:schemeClr val="bg2"/>
              </a:outerShdw>
            </a:effec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4760" name="Text Box 6"/>
            <p:cNvSpPr txBox="1">
              <a:spLocks noChangeArrowheads="1"/>
            </p:cNvSpPr>
            <p:nvPr/>
          </p:nvSpPr>
          <p:spPr bwMode="auto">
            <a:xfrm>
              <a:off x="259" y="2432"/>
              <a:ext cx="557"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10000"/>
                </a:spcBef>
              </a:pPr>
              <a:r>
                <a:rPr lang="en-US" altLang="zh-CN" sz="3200">
                  <a:solidFill>
                    <a:srgbClr val="CC0000"/>
                  </a:solidFill>
                </a:rPr>
                <a:t>coef</a:t>
              </a:r>
            </a:p>
            <a:p>
              <a:pPr eaLnBrk="1" hangingPunct="1">
                <a:spcBef>
                  <a:spcPct val="10000"/>
                </a:spcBef>
              </a:pPr>
              <a:r>
                <a:rPr lang="en-US" altLang="zh-CN" sz="3200">
                  <a:solidFill>
                    <a:srgbClr val="CC0000"/>
                  </a:solidFill>
                </a:rPr>
                <a:t>exp</a:t>
              </a:r>
              <a:endParaRPr lang="en-US" altLang="zh-CN" sz="3200">
                <a:solidFill>
                  <a:schemeClr val="accent2"/>
                </a:solidFill>
              </a:endParaRPr>
            </a:p>
          </p:txBody>
        </p:sp>
        <p:sp>
          <p:nvSpPr>
            <p:cNvPr id="74761" name="Text Box 7"/>
            <p:cNvSpPr txBox="1">
              <a:spLocks noChangeArrowheads="1"/>
            </p:cNvSpPr>
            <p:nvPr/>
          </p:nvSpPr>
          <p:spPr bwMode="auto">
            <a:xfrm>
              <a:off x="960" y="2432"/>
              <a:ext cx="3956"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20000"/>
                </a:spcBef>
              </a:pPr>
              <a:r>
                <a:rPr lang="en-US" altLang="zh-CN" sz="3200"/>
                <a:t>1.8      2.0     1.2    51.3    3.7      ……</a:t>
              </a:r>
            </a:p>
            <a:p>
              <a:pPr eaLnBrk="1" hangingPunct="1">
                <a:spcBef>
                  <a:spcPct val="20000"/>
                </a:spcBef>
              </a:pPr>
              <a:r>
                <a:rPr lang="en-US" altLang="zh-CN" sz="3200"/>
                <a:t> 0      1000      0       50     101</a:t>
              </a:r>
              <a:r>
                <a:rPr lang="en-US" altLang="zh-CN" sz="3200">
                  <a:solidFill>
                    <a:schemeClr val="accent2"/>
                  </a:solidFill>
                </a:rPr>
                <a:t>     ……</a:t>
              </a:r>
            </a:p>
          </p:txBody>
        </p:sp>
        <p:sp>
          <p:nvSpPr>
            <p:cNvPr id="74762" name="Line 8"/>
            <p:cNvSpPr>
              <a:spLocks noChangeShapeType="1"/>
            </p:cNvSpPr>
            <p:nvPr/>
          </p:nvSpPr>
          <p:spPr bwMode="auto">
            <a:xfrm>
              <a:off x="864" y="2816"/>
              <a:ext cx="4128" cy="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3" name="Line 9"/>
            <p:cNvSpPr>
              <a:spLocks noChangeShapeType="1"/>
            </p:cNvSpPr>
            <p:nvPr/>
          </p:nvSpPr>
          <p:spPr bwMode="auto">
            <a:xfrm>
              <a:off x="1488" y="2432"/>
              <a:ext cx="0" cy="72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4" name="Line 10"/>
            <p:cNvSpPr>
              <a:spLocks noChangeShapeType="1"/>
            </p:cNvSpPr>
            <p:nvPr/>
          </p:nvSpPr>
          <p:spPr bwMode="auto">
            <a:xfrm>
              <a:off x="2208" y="2432"/>
              <a:ext cx="0" cy="72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5" name="Line 11"/>
            <p:cNvSpPr>
              <a:spLocks noChangeShapeType="1"/>
            </p:cNvSpPr>
            <p:nvPr/>
          </p:nvSpPr>
          <p:spPr bwMode="auto">
            <a:xfrm>
              <a:off x="2832" y="2432"/>
              <a:ext cx="0" cy="72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6" name="Line 12"/>
            <p:cNvSpPr>
              <a:spLocks noChangeShapeType="1"/>
            </p:cNvSpPr>
            <p:nvPr/>
          </p:nvSpPr>
          <p:spPr bwMode="auto">
            <a:xfrm>
              <a:off x="3504" y="2432"/>
              <a:ext cx="0" cy="72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7" name="Line 13"/>
            <p:cNvSpPr>
              <a:spLocks noChangeShapeType="1"/>
            </p:cNvSpPr>
            <p:nvPr/>
          </p:nvSpPr>
          <p:spPr bwMode="auto">
            <a:xfrm>
              <a:off x="4128" y="2432"/>
              <a:ext cx="0" cy="72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8" name="Line 14"/>
            <p:cNvSpPr>
              <a:spLocks noChangeShapeType="1"/>
            </p:cNvSpPr>
            <p:nvPr/>
          </p:nvSpPr>
          <p:spPr bwMode="auto">
            <a:xfrm>
              <a:off x="1152" y="2096"/>
              <a:ext cx="0" cy="336"/>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9" name="Line 15"/>
            <p:cNvSpPr>
              <a:spLocks noChangeShapeType="1"/>
            </p:cNvSpPr>
            <p:nvPr/>
          </p:nvSpPr>
          <p:spPr bwMode="auto">
            <a:xfrm>
              <a:off x="1824" y="2096"/>
              <a:ext cx="0" cy="336"/>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0" name="Line 16"/>
            <p:cNvSpPr>
              <a:spLocks noChangeShapeType="1"/>
            </p:cNvSpPr>
            <p:nvPr/>
          </p:nvSpPr>
          <p:spPr bwMode="auto">
            <a:xfrm>
              <a:off x="2496" y="2096"/>
              <a:ext cx="0" cy="336"/>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1" name="Line 17"/>
            <p:cNvSpPr>
              <a:spLocks noChangeShapeType="1"/>
            </p:cNvSpPr>
            <p:nvPr/>
          </p:nvSpPr>
          <p:spPr bwMode="auto">
            <a:xfrm>
              <a:off x="3792" y="2096"/>
              <a:ext cx="0" cy="336"/>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2" name="Line 18"/>
            <p:cNvSpPr>
              <a:spLocks noChangeShapeType="1"/>
            </p:cNvSpPr>
            <p:nvPr/>
          </p:nvSpPr>
          <p:spPr bwMode="auto">
            <a:xfrm>
              <a:off x="4368" y="2096"/>
              <a:ext cx="0" cy="336"/>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3" name="Text Box 19"/>
            <p:cNvSpPr txBox="1">
              <a:spLocks noChangeArrowheads="1"/>
            </p:cNvSpPr>
            <p:nvPr/>
          </p:nvSpPr>
          <p:spPr bwMode="auto">
            <a:xfrm>
              <a:off x="4368" y="2009"/>
              <a:ext cx="10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CC0000"/>
                  </a:solidFill>
                </a:rPr>
                <a:t>maxTerms</a:t>
              </a:r>
              <a:endParaRPr lang="en-US" altLang="zh-CN"/>
            </a:p>
          </p:txBody>
        </p:sp>
      </p:grpSp>
    </p:spTree>
  </p:cSld>
  <p:clrMapOvr>
    <a:masterClrMapping/>
  </p:clrMapOvr>
  <p:transition>
    <p:wipe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5C0E7D18-C0B3-4511-ADB7-4B64820EA5A2}" type="slidenum">
              <a:rPr lang="en-US" altLang="zh-CN" sz="1400" smtClean="0"/>
              <a:pPr algn="ctr" eaLnBrk="1" hangingPunct="1"/>
              <a:t>97</a:t>
            </a:fld>
            <a:endParaRPr lang="en-US" altLang="zh-CN" sz="1400" smtClean="0"/>
          </a:p>
        </p:txBody>
      </p:sp>
      <p:sp>
        <p:nvSpPr>
          <p:cNvPr id="75779" name="Rectangle 2"/>
          <p:cNvSpPr>
            <a:spLocks noGrp="1" noChangeArrowheads="1"/>
          </p:cNvSpPr>
          <p:nvPr>
            <p:ph type="body" idx="1"/>
          </p:nvPr>
        </p:nvSpPr>
        <p:spPr>
          <a:xfrm>
            <a:off x="698500" y="1447800"/>
            <a:ext cx="7924800" cy="5105400"/>
          </a:xfrm>
        </p:spPr>
        <p:txBody>
          <a:bodyPr/>
          <a:lstStyle/>
          <a:p>
            <a:pPr eaLnBrk="1" hangingPunct="1">
              <a:lnSpc>
                <a:spcPct val="105000"/>
              </a:lnSpc>
              <a:spcBef>
                <a:spcPct val="10000"/>
              </a:spcBef>
              <a:buClr>
                <a:srgbClr val="800080"/>
              </a:buClr>
              <a:buSzPct val="50000"/>
            </a:pPr>
            <a:r>
              <a:rPr lang="zh-CN" altLang="en-US" sz="3000" b="1" smtClean="0">
                <a:solidFill>
                  <a:srgbClr val="000099"/>
                </a:solidFill>
                <a:ea typeface="仿宋_GB2312" pitchFamily="49" charset="-122"/>
              </a:rPr>
              <a:t>多项式顺序存储表示的缺点</a:t>
            </a:r>
          </a:p>
          <a:p>
            <a:pPr lvl="1" eaLnBrk="1" hangingPunct="1">
              <a:lnSpc>
                <a:spcPct val="105000"/>
              </a:lnSpc>
              <a:spcBef>
                <a:spcPct val="10000"/>
              </a:spcBef>
              <a:buClr>
                <a:srgbClr val="006600"/>
              </a:buClr>
              <a:buSzPct val="50000"/>
              <a:buFont typeface="Wingdings" pitchFamily="2" charset="2"/>
              <a:buChar char="u"/>
            </a:pPr>
            <a:r>
              <a:rPr lang="zh-CN" altLang="en-US" sz="3000" b="1" smtClean="0">
                <a:solidFill>
                  <a:srgbClr val="000099"/>
                </a:solidFill>
                <a:ea typeface="仿宋_GB2312" pitchFamily="49" charset="-122"/>
              </a:rPr>
              <a:t>插入和删除时项数可能有较大变化，因此要移动大量数据</a:t>
            </a:r>
          </a:p>
          <a:p>
            <a:pPr lvl="1" eaLnBrk="1" hangingPunct="1">
              <a:lnSpc>
                <a:spcPct val="105000"/>
              </a:lnSpc>
              <a:spcBef>
                <a:spcPct val="10000"/>
              </a:spcBef>
              <a:buClr>
                <a:srgbClr val="006600"/>
              </a:buClr>
              <a:buSzPct val="50000"/>
              <a:buFont typeface="Wingdings" pitchFamily="2" charset="2"/>
              <a:buChar char="u"/>
            </a:pPr>
            <a:r>
              <a:rPr lang="zh-CN" altLang="en-US" sz="3000" b="1" smtClean="0">
                <a:solidFill>
                  <a:srgbClr val="000099"/>
                </a:solidFill>
                <a:ea typeface="仿宋_GB2312" pitchFamily="49" charset="-122"/>
              </a:rPr>
              <a:t>不利于多个多项式的同时处理</a:t>
            </a:r>
          </a:p>
          <a:p>
            <a:pPr eaLnBrk="1" hangingPunct="1">
              <a:lnSpc>
                <a:spcPct val="105000"/>
              </a:lnSpc>
              <a:spcBef>
                <a:spcPct val="10000"/>
              </a:spcBef>
              <a:buClr>
                <a:srgbClr val="800080"/>
              </a:buClr>
              <a:buSzPct val="50000"/>
            </a:pPr>
            <a:r>
              <a:rPr lang="zh-CN" altLang="en-US" sz="3000" b="1" smtClean="0">
                <a:solidFill>
                  <a:srgbClr val="000099"/>
                </a:solidFill>
                <a:ea typeface="仿宋_GB2312" pitchFamily="49" charset="-122"/>
              </a:rPr>
              <a:t>采用多项式的链表表示可以克服这类困难：</a:t>
            </a:r>
          </a:p>
          <a:p>
            <a:pPr lvl="1" eaLnBrk="1" hangingPunct="1">
              <a:lnSpc>
                <a:spcPct val="105000"/>
              </a:lnSpc>
              <a:spcBef>
                <a:spcPct val="10000"/>
              </a:spcBef>
              <a:buClr>
                <a:srgbClr val="006600"/>
              </a:buClr>
              <a:buSzPct val="50000"/>
              <a:buFont typeface="Wingdings" pitchFamily="2" charset="2"/>
              <a:buChar char="u"/>
            </a:pPr>
            <a:r>
              <a:rPr lang="zh-CN" altLang="en-US" sz="3000" b="1" smtClean="0">
                <a:solidFill>
                  <a:srgbClr val="000099"/>
                </a:solidFill>
                <a:ea typeface="仿宋_GB2312" pitchFamily="49" charset="-122"/>
              </a:rPr>
              <a:t>多项式的项数可以动态地增长，不存在存储溢出问题。</a:t>
            </a:r>
          </a:p>
          <a:p>
            <a:pPr lvl="1" eaLnBrk="1" hangingPunct="1">
              <a:lnSpc>
                <a:spcPct val="105000"/>
              </a:lnSpc>
              <a:spcBef>
                <a:spcPct val="10000"/>
              </a:spcBef>
              <a:buClr>
                <a:srgbClr val="006600"/>
              </a:buClr>
              <a:buSzPct val="50000"/>
              <a:buFont typeface="Wingdings" pitchFamily="2" charset="2"/>
              <a:buChar char="u"/>
            </a:pPr>
            <a:r>
              <a:rPr lang="zh-CN" altLang="en-US" sz="3000" b="1" smtClean="0">
                <a:solidFill>
                  <a:srgbClr val="000099"/>
                </a:solidFill>
                <a:ea typeface="仿宋_GB2312" pitchFamily="49" charset="-122"/>
              </a:rPr>
              <a:t>插入、删除方便，不移动元素</a:t>
            </a:r>
            <a:r>
              <a:rPr lang="zh-CN" altLang="en-US" sz="3200" b="1" smtClean="0">
                <a:solidFill>
                  <a:srgbClr val="000099"/>
                </a:solidFill>
                <a:ea typeface="仿宋_GB2312" pitchFamily="49" charset="-122"/>
              </a:rPr>
              <a:t>。</a:t>
            </a:r>
          </a:p>
        </p:txBody>
      </p:sp>
      <p:sp>
        <p:nvSpPr>
          <p:cNvPr id="75780" name="Rectangle 3"/>
          <p:cNvSpPr>
            <a:spLocks noGrp="1" noChangeArrowheads="1"/>
          </p:cNvSpPr>
          <p:nvPr>
            <p:ph type="title"/>
          </p:nvPr>
        </p:nvSpPr>
        <p:spPr>
          <a:xfrm>
            <a:off x="1389063" y="682625"/>
            <a:ext cx="5943600" cy="685800"/>
          </a:xfrm>
        </p:spPr>
        <p:txBody>
          <a:bodyPr/>
          <a:lstStyle/>
          <a:p>
            <a:pPr eaLnBrk="1" hangingPunct="1"/>
            <a:r>
              <a:rPr lang="zh-CN" altLang="en-US" sz="4000" b="1" smtClean="0">
                <a:solidFill>
                  <a:srgbClr val="CC0000"/>
                </a:solidFill>
                <a:ea typeface="华文新魏" pitchFamily="2" charset="-122"/>
              </a:rPr>
              <a:t>多项式的链表存储表示</a:t>
            </a:r>
          </a:p>
        </p:txBody>
      </p:sp>
    </p:spTree>
  </p:cSld>
  <p:clrMapOvr>
    <a:masterClrMapping/>
  </p:clrMapOvr>
  <p:transition>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B10DC792-652A-4273-865B-C1964F52597B}" type="slidenum">
              <a:rPr lang="en-US" altLang="zh-CN" sz="1400" smtClean="0"/>
              <a:pPr algn="ctr" eaLnBrk="1" hangingPunct="1"/>
              <a:t>98</a:t>
            </a:fld>
            <a:endParaRPr lang="en-US" altLang="zh-CN" sz="1400" smtClean="0"/>
          </a:p>
        </p:txBody>
      </p:sp>
      <p:sp>
        <p:nvSpPr>
          <p:cNvPr id="76803" name="Rectangle 2"/>
          <p:cNvSpPr>
            <a:spLocks noGrp="1" noChangeArrowheads="1"/>
          </p:cNvSpPr>
          <p:nvPr>
            <p:ph type="body" idx="1"/>
          </p:nvPr>
        </p:nvSpPr>
        <p:spPr>
          <a:xfrm>
            <a:off x="744538" y="1403350"/>
            <a:ext cx="7789862" cy="5105400"/>
          </a:xfrm>
        </p:spPr>
        <p:txBody>
          <a:bodyPr/>
          <a:lstStyle/>
          <a:p>
            <a:pPr eaLnBrk="1" hangingPunct="1">
              <a:lnSpc>
                <a:spcPct val="105000"/>
              </a:lnSpc>
              <a:spcBef>
                <a:spcPct val="0"/>
              </a:spcBef>
              <a:buClr>
                <a:srgbClr val="800080"/>
              </a:buClr>
              <a:buSzPct val="50000"/>
            </a:pPr>
            <a:r>
              <a:rPr lang="zh-CN" altLang="en-US" sz="3000" b="1" smtClean="0">
                <a:solidFill>
                  <a:srgbClr val="000099"/>
                </a:solidFill>
                <a:ea typeface="仿宋_GB2312" pitchFamily="49" charset="-122"/>
              </a:rPr>
              <a:t>在多项式的链表表示中，每个结点三个数据成员：</a:t>
            </a:r>
          </a:p>
          <a:p>
            <a:pPr eaLnBrk="1" hangingPunct="1">
              <a:lnSpc>
                <a:spcPct val="105000"/>
              </a:lnSpc>
              <a:spcBef>
                <a:spcPct val="0"/>
              </a:spcBef>
              <a:buClr>
                <a:srgbClr val="FF6600"/>
              </a:buClr>
              <a:buSzPct val="50000"/>
            </a:pPr>
            <a:endParaRPr lang="zh-CN" altLang="en-US" sz="3000" b="1" smtClean="0">
              <a:solidFill>
                <a:srgbClr val="000099"/>
              </a:solidFill>
              <a:ea typeface="仿宋_GB2312" pitchFamily="49" charset="-122"/>
            </a:endParaRPr>
          </a:p>
          <a:p>
            <a:pPr eaLnBrk="1" hangingPunct="1">
              <a:lnSpc>
                <a:spcPct val="105000"/>
              </a:lnSpc>
              <a:spcBef>
                <a:spcPct val="0"/>
              </a:spcBef>
              <a:buClr>
                <a:srgbClr val="FF6600"/>
              </a:buClr>
              <a:buSzPct val="50000"/>
            </a:pPr>
            <a:endParaRPr lang="zh-CN" altLang="en-US" sz="3000" b="1" smtClean="0">
              <a:solidFill>
                <a:srgbClr val="000099"/>
              </a:solidFill>
              <a:ea typeface="仿宋_GB2312" pitchFamily="49" charset="-122"/>
            </a:endParaRPr>
          </a:p>
          <a:p>
            <a:pPr eaLnBrk="1" hangingPunct="1">
              <a:lnSpc>
                <a:spcPct val="105000"/>
              </a:lnSpc>
              <a:spcBef>
                <a:spcPct val="0"/>
              </a:spcBef>
              <a:buClr>
                <a:srgbClr val="800080"/>
              </a:buClr>
              <a:buSzPct val="50000"/>
            </a:pPr>
            <a:r>
              <a:rPr lang="zh-CN" altLang="en-US" sz="3000" b="1" smtClean="0">
                <a:solidFill>
                  <a:srgbClr val="000099"/>
                </a:solidFill>
                <a:ea typeface="仿宋_GB2312" pitchFamily="49" charset="-122"/>
              </a:rPr>
              <a:t>通过链接指针，可以将多项式各项按指数递增的顺序链接成一个单链表。</a:t>
            </a:r>
          </a:p>
          <a:p>
            <a:pPr eaLnBrk="1" hangingPunct="1">
              <a:lnSpc>
                <a:spcPct val="105000"/>
              </a:lnSpc>
              <a:spcBef>
                <a:spcPct val="0"/>
              </a:spcBef>
              <a:buClr>
                <a:srgbClr val="800080"/>
              </a:buClr>
              <a:buSzPct val="50000"/>
            </a:pPr>
            <a:r>
              <a:rPr lang="zh-CN" altLang="en-US" sz="3000" b="1" smtClean="0">
                <a:solidFill>
                  <a:srgbClr val="000099"/>
                </a:solidFill>
                <a:ea typeface="仿宋_GB2312" pitchFamily="49" charset="-122"/>
              </a:rPr>
              <a:t>在此结构上，新项的加入和废项的删除执行简单的链表插入和删除操作即可解决。</a:t>
            </a:r>
          </a:p>
          <a:p>
            <a:pPr eaLnBrk="1" hangingPunct="1">
              <a:lnSpc>
                <a:spcPct val="105000"/>
              </a:lnSpc>
              <a:spcBef>
                <a:spcPct val="0"/>
              </a:spcBef>
              <a:buClr>
                <a:srgbClr val="800080"/>
              </a:buClr>
              <a:buSzPct val="50000"/>
            </a:pPr>
            <a:endParaRPr lang="en-US" altLang="zh-CN" sz="3400" b="1" smtClean="0">
              <a:solidFill>
                <a:srgbClr val="000099"/>
              </a:solidFill>
              <a:ea typeface="仿宋_GB2312" pitchFamily="49" charset="-122"/>
            </a:endParaRPr>
          </a:p>
        </p:txBody>
      </p:sp>
      <p:sp>
        <p:nvSpPr>
          <p:cNvPr id="76804" name="Rectangle 3"/>
          <p:cNvSpPr>
            <a:spLocks noGrp="1" noChangeArrowheads="1"/>
          </p:cNvSpPr>
          <p:nvPr>
            <p:ph type="title"/>
          </p:nvPr>
        </p:nvSpPr>
        <p:spPr>
          <a:xfrm>
            <a:off x="1389063" y="682625"/>
            <a:ext cx="5943600" cy="685800"/>
          </a:xfrm>
        </p:spPr>
        <p:txBody>
          <a:bodyPr/>
          <a:lstStyle/>
          <a:p>
            <a:pPr eaLnBrk="1" hangingPunct="1"/>
            <a:r>
              <a:rPr lang="zh-CN" altLang="en-US" sz="4000" b="1" smtClean="0">
                <a:solidFill>
                  <a:srgbClr val="CC0000"/>
                </a:solidFill>
                <a:ea typeface="华文新魏" pitchFamily="2" charset="-122"/>
              </a:rPr>
              <a:t>多项式的链表结构</a:t>
            </a:r>
          </a:p>
        </p:txBody>
      </p:sp>
      <p:grpSp>
        <p:nvGrpSpPr>
          <p:cNvPr id="76805" name="Group 4"/>
          <p:cNvGrpSpPr>
            <a:grpSpLocks/>
          </p:cNvGrpSpPr>
          <p:nvPr/>
        </p:nvGrpSpPr>
        <p:grpSpPr bwMode="auto">
          <a:xfrm>
            <a:off x="1452563" y="2449513"/>
            <a:ext cx="6145212" cy="762000"/>
            <a:chOff x="641" y="1728"/>
            <a:chExt cx="3871" cy="480"/>
          </a:xfrm>
        </p:grpSpPr>
        <p:sp>
          <p:nvSpPr>
            <p:cNvPr id="76806" name="Rectangle 5" descr="羊皮纸"/>
            <p:cNvSpPr>
              <a:spLocks noChangeArrowheads="1"/>
            </p:cNvSpPr>
            <p:nvPr/>
          </p:nvSpPr>
          <p:spPr bwMode="auto">
            <a:xfrm>
              <a:off x="2256" y="1824"/>
              <a:ext cx="1488" cy="384"/>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6807" name="Rectangle 6" descr="花束"/>
            <p:cNvSpPr>
              <a:spLocks noChangeArrowheads="1"/>
            </p:cNvSpPr>
            <p:nvPr/>
          </p:nvSpPr>
          <p:spPr bwMode="auto">
            <a:xfrm>
              <a:off x="3744" y="1824"/>
              <a:ext cx="768" cy="384"/>
            </a:xfrm>
            <a:prstGeom prst="rect">
              <a:avLst/>
            </a:prstGeom>
            <a:blipFill dpi="0" rotWithShape="0">
              <a:blip r:embed="rId3"/>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6808" name="Line 7"/>
            <p:cNvSpPr>
              <a:spLocks noChangeShapeType="1"/>
            </p:cNvSpPr>
            <p:nvPr/>
          </p:nvSpPr>
          <p:spPr bwMode="auto">
            <a:xfrm>
              <a:off x="3024" y="182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9" name="Line 8"/>
            <p:cNvSpPr>
              <a:spLocks noChangeShapeType="1"/>
            </p:cNvSpPr>
            <p:nvPr/>
          </p:nvSpPr>
          <p:spPr bwMode="auto">
            <a:xfrm flipV="1">
              <a:off x="3024" y="172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0" name="Line 9"/>
            <p:cNvSpPr>
              <a:spLocks noChangeShapeType="1"/>
            </p:cNvSpPr>
            <p:nvPr/>
          </p:nvSpPr>
          <p:spPr bwMode="auto">
            <a:xfrm>
              <a:off x="3744" y="182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1" name="Line 10"/>
            <p:cNvSpPr>
              <a:spLocks noChangeShapeType="1"/>
            </p:cNvSpPr>
            <p:nvPr/>
          </p:nvSpPr>
          <p:spPr bwMode="auto">
            <a:xfrm flipV="1">
              <a:off x="3744" y="172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2" name="Text Box 11"/>
            <p:cNvSpPr txBox="1">
              <a:spLocks noChangeArrowheads="1"/>
            </p:cNvSpPr>
            <p:nvPr/>
          </p:nvSpPr>
          <p:spPr bwMode="auto">
            <a:xfrm>
              <a:off x="2400" y="1795"/>
              <a:ext cx="205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chemeClr val="tx2"/>
                  </a:solidFill>
                </a:rPr>
                <a:t>coef     exp     link</a:t>
              </a:r>
              <a:r>
                <a:rPr lang="en-US" altLang="zh-CN"/>
                <a:t> </a:t>
              </a:r>
            </a:p>
          </p:txBody>
        </p:sp>
        <p:sp>
          <p:nvSpPr>
            <p:cNvPr id="76813" name="Text Box 12"/>
            <p:cNvSpPr txBox="1">
              <a:spLocks noChangeArrowheads="1"/>
            </p:cNvSpPr>
            <p:nvPr/>
          </p:nvSpPr>
          <p:spPr bwMode="auto">
            <a:xfrm>
              <a:off x="641" y="1795"/>
              <a:ext cx="152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0000CC"/>
                  </a:solidFill>
                </a:rPr>
                <a:t>Data </a:t>
              </a:r>
              <a:r>
                <a:rPr lang="en-US" altLang="zh-CN" sz="3200">
                  <a:solidFill>
                    <a:srgbClr val="0000CC"/>
                  </a:solidFill>
                  <a:sym typeface="Symbol" pitchFamily="18" charset="2"/>
                </a:rPr>
                <a:t></a:t>
              </a:r>
              <a:r>
                <a:rPr lang="en-US" altLang="zh-CN" sz="3200">
                  <a:solidFill>
                    <a:srgbClr val="0000CC"/>
                  </a:solidFill>
                </a:rPr>
                <a:t> Term</a:t>
              </a:r>
              <a:endParaRPr lang="en-US" altLang="zh-CN"/>
            </a:p>
          </p:txBody>
        </p:sp>
      </p:grpSp>
    </p:spTree>
  </p:cSld>
  <p:clrMapOvr>
    <a:masterClrMapping/>
  </p:clrMapOvr>
  <p:transition>
    <p:wipe di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灯片编号占位符 4"/>
          <p:cNvSpPr>
            <a:spLocks noGrp="1"/>
          </p:cNvSpPr>
          <p:nvPr>
            <p:ph type="sldNum" sz="quarter" idx="12"/>
          </p:nvPr>
        </p:nvSpPr>
        <p:spPr>
          <a:xfrm>
            <a:off x="3124200" y="6248400"/>
            <a:ext cx="2895600" cy="457200"/>
          </a:xfrm>
          <a:noFill/>
        </p:spPr>
        <p:txBody>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fld id="{0917D640-5466-463B-B454-8BF38CC729F5}" type="slidenum">
              <a:rPr lang="en-US" altLang="zh-CN" sz="1400" smtClean="0"/>
              <a:pPr algn="ctr" eaLnBrk="1" hangingPunct="1"/>
              <a:t>99</a:t>
            </a:fld>
            <a:endParaRPr lang="en-US" altLang="zh-CN" sz="1400" smtClean="0"/>
          </a:p>
        </p:txBody>
      </p:sp>
      <p:sp>
        <p:nvSpPr>
          <p:cNvPr id="296963" name="Rectangle 3"/>
          <p:cNvSpPr>
            <a:spLocks noGrp="1" noChangeArrowheads="1"/>
          </p:cNvSpPr>
          <p:nvPr>
            <p:ph type="title"/>
          </p:nvPr>
        </p:nvSpPr>
        <p:spPr>
          <a:xfrm>
            <a:off x="457200" y="457200"/>
            <a:ext cx="8229600" cy="981075"/>
          </a:xfrm>
        </p:spPr>
        <p:txBody>
          <a:bodyPr/>
          <a:lstStyle/>
          <a:p>
            <a:pPr eaLnBrk="1" hangingPunct="1">
              <a:defRPr/>
            </a:pPr>
            <a:r>
              <a:rPr lang="zh-CN" altLang="en-US" sz="3600" b="1" smtClean="0">
                <a:solidFill>
                  <a:srgbClr val="CC0000"/>
                </a:solidFill>
                <a:effectLst>
                  <a:outerShdw blurRad="38100" dist="38100" dir="2700000" algn="tl">
                    <a:srgbClr val="C0C0C0"/>
                  </a:outerShdw>
                </a:effectLst>
                <a:latin typeface="华文新魏" pitchFamily="2" charset="-122"/>
                <a:ea typeface="华文新魏" pitchFamily="2" charset="-122"/>
              </a:rPr>
              <a:t>多项式</a:t>
            </a:r>
            <a:r>
              <a:rPr lang="en-US" altLang="zh-CN" sz="3600" b="1" smtClean="0">
                <a:solidFill>
                  <a:srgbClr val="CC0000"/>
                </a:solidFill>
                <a:effectLst>
                  <a:outerShdw blurRad="38100" dist="38100" dir="2700000" algn="tl">
                    <a:srgbClr val="C0C0C0"/>
                  </a:outerShdw>
                </a:effectLst>
                <a:latin typeface="华文新魏" pitchFamily="2" charset="-122"/>
                <a:ea typeface="华文新魏" pitchFamily="2" charset="-122"/>
              </a:rPr>
              <a:t>(polynomial)</a:t>
            </a:r>
            <a:r>
              <a:rPr lang="zh-CN" altLang="en-US" sz="3600" b="1" smtClean="0">
                <a:solidFill>
                  <a:srgbClr val="CC0000"/>
                </a:solidFill>
                <a:effectLst>
                  <a:outerShdw blurRad="38100" dist="38100" dir="2700000" algn="tl">
                    <a:srgbClr val="C0C0C0"/>
                  </a:outerShdw>
                </a:effectLst>
                <a:latin typeface="华文新魏" pitchFamily="2" charset="-122"/>
                <a:ea typeface="华文新魏" pitchFamily="2" charset="-122"/>
              </a:rPr>
              <a:t>类的链表定义</a:t>
            </a:r>
          </a:p>
        </p:txBody>
      </p:sp>
      <p:sp>
        <p:nvSpPr>
          <p:cNvPr id="77828" name="Rectangle 4"/>
          <p:cNvSpPr>
            <a:spLocks noGrp="1" noChangeArrowheads="1"/>
          </p:cNvSpPr>
          <p:nvPr>
            <p:ph type="body" idx="1"/>
          </p:nvPr>
        </p:nvSpPr>
        <p:spPr>
          <a:xfrm>
            <a:off x="708025" y="1395413"/>
            <a:ext cx="8229600" cy="4989512"/>
          </a:xfrm>
        </p:spPr>
        <p:txBody>
          <a:bodyPr/>
          <a:lstStyle/>
          <a:p>
            <a:pPr eaLnBrk="1" hangingPunct="1">
              <a:lnSpc>
                <a:spcPct val="105000"/>
              </a:lnSpc>
              <a:spcBef>
                <a:spcPct val="0"/>
              </a:spcBef>
              <a:buFont typeface="Wingdings" pitchFamily="2" charset="2"/>
              <a:buNone/>
            </a:pPr>
            <a:r>
              <a:rPr lang="en-US" altLang="zh-CN" sz="2800" b="1" smtClean="0">
                <a:ea typeface="隶书" pitchFamily="49" charset="-122"/>
              </a:rPr>
              <a:t>struct</a:t>
            </a:r>
            <a:r>
              <a:rPr lang="en-US" altLang="zh-CN" sz="2800" smtClean="0">
                <a:ea typeface="隶书" pitchFamily="49" charset="-122"/>
              </a:rPr>
              <a:t> Term </a:t>
            </a:r>
            <a:r>
              <a:rPr lang="en-US" altLang="zh-CN" sz="2800" b="1" smtClean="0">
                <a:ea typeface="隶书" pitchFamily="49" charset="-122"/>
              </a:rPr>
              <a:t>{</a:t>
            </a:r>
            <a:r>
              <a:rPr lang="en-US" altLang="zh-CN" sz="2800"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多项式结点定义</a:t>
            </a:r>
            <a:r>
              <a:rPr lang="zh-CN" altLang="en-US" sz="2800" smtClean="0">
                <a:ea typeface="隶书" pitchFamily="49" charset="-122"/>
              </a:rPr>
              <a:t>	</a:t>
            </a:r>
          </a:p>
          <a:p>
            <a:pPr eaLnBrk="1" hangingPunct="1">
              <a:lnSpc>
                <a:spcPct val="105000"/>
              </a:lnSpc>
              <a:spcBef>
                <a:spcPct val="0"/>
              </a:spcBef>
              <a:buFont typeface="Wingdings" pitchFamily="2" charset="2"/>
              <a:buNone/>
            </a:pPr>
            <a:r>
              <a:rPr lang="zh-CN" altLang="en-US" sz="2800" smtClean="0">
                <a:ea typeface="隶书" pitchFamily="49" charset="-122"/>
              </a:rPr>
              <a:t>   </a:t>
            </a:r>
            <a:r>
              <a:rPr lang="zh-CN" altLang="en-US" sz="2800" b="1" smtClean="0">
                <a:ea typeface="隶书" pitchFamily="49" charset="-122"/>
              </a:rPr>
              <a:t> </a:t>
            </a:r>
            <a:r>
              <a:rPr lang="en-US" altLang="zh-CN" sz="2800" b="1" smtClean="0">
                <a:ea typeface="隶书" pitchFamily="49" charset="-122"/>
              </a:rPr>
              <a:t>float </a:t>
            </a:r>
            <a:r>
              <a:rPr lang="en-US" altLang="zh-CN" sz="2800" smtClean="0">
                <a:ea typeface="隶书" pitchFamily="49" charset="-122"/>
              </a:rPr>
              <a:t>coef</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系数</a:t>
            </a:r>
            <a:r>
              <a:rPr lang="zh-CN" altLang="en-US" sz="2800" b="1" smtClean="0">
                <a:ea typeface="隶书" pitchFamily="49" charset="-122"/>
              </a:rPr>
              <a:t>		</a:t>
            </a:r>
            <a:endParaRPr lang="zh-CN" altLang="en-US" sz="2800" smtClean="0">
              <a:ea typeface="隶书" pitchFamily="49" charset="-122"/>
            </a:endParaRPr>
          </a:p>
          <a:p>
            <a:pPr eaLnBrk="1" hangingPunct="1">
              <a:lnSpc>
                <a:spcPct val="105000"/>
              </a:lnSpc>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int </a:t>
            </a:r>
            <a:r>
              <a:rPr lang="en-US" altLang="zh-CN" sz="2800" smtClean="0">
                <a:ea typeface="隶书" pitchFamily="49" charset="-122"/>
              </a:rPr>
              <a:t>exp</a:t>
            </a:r>
            <a:r>
              <a:rPr lang="en-US" altLang="zh-CN" sz="2800" b="1" smtClean="0">
                <a:ea typeface="隶书" pitchFamily="49" charset="-122"/>
              </a:rPr>
              <a:t>;		            </a:t>
            </a:r>
            <a:r>
              <a:rPr lang="en-US" altLang="zh-CN" sz="2800" b="1" smtClean="0">
                <a:solidFill>
                  <a:srgbClr val="CC0000"/>
                </a:solidFill>
                <a:ea typeface="隶书" pitchFamily="49" charset="-122"/>
              </a:rPr>
              <a:t>//</a:t>
            </a:r>
            <a:r>
              <a:rPr lang="zh-CN" altLang="en-US" sz="2800" smtClean="0">
                <a:solidFill>
                  <a:srgbClr val="CC0000"/>
                </a:solidFill>
                <a:ea typeface="隶书" pitchFamily="49" charset="-122"/>
              </a:rPr>
              <a:t>指数</a:t>
            </a:r>
          </a:p>
          <a:p>
            <a:pPr eaLnBrk="1" hangingPunct="1">
              <a:lnSpc>
                <a:spcPct val="105000"/>
              </a:lnSpc>
              <a:spcBef>
                <a:spcPct val="0"/>
              </a:spcBef>
              <a:buFont typeface="Wingdings" pitchFamily="2" charset="2"/>
              <a:buNone/>
            </a:pPr>
            <a:r>
              <a:rPr lang="zh-CN" altLang="en-US" sz="2800" smtClean="0"/>
              <a:t>    </a:t>
            </a:r>
            <a:r>
              <a:rPr lang="en-US" altLang="zh-CN" sz="2800" smtClean="0"/>
              <a:t>Term *link</a:t>
            </a:r>
            <a:r>
              <a:rPr lang="en-US" altLang="zh-CN" sz="2800" b="1" smtClean="0"/>
              <a:t>;		  </a:t>
            </a:r>
            <a:r>
              <a:rPr lang="en-US" altLang="zh-CN" sz="2800" b="1" smtClean="0">
                <a:solidFill>
                  <a:srgbClr val="CC0000"/>
                </a:solidFill>
              </a:rPr>
              <a:t>//</a:t>
            </a:r>
            <a:r>
              <a:rPr lang="zh-CN" altLang="en-US" sz="2800" smtClean="0">
                <a:solidFill>
                  <a:srgbClr val="CC0000"/>
                </a:solidFill>
                <a:ea typeface="隶书" pitchFamily="49" charset="-122"/>
              </a:rPr>
              <a:t>链接指针</a:t>
            </a:r>
          </a:p>
          <a:p>
            <a:pPr eaLnBrk="1" hangingPunct="1">
              <a:lnSpc>
                <a:spcPct val="105000"/>
              </a:lnSpc>
              <a:spcBef>
                <a:spcPct val="0"/>
              </a:spcBef>
              <a:buFont typeface="Wingdings" pitchFamily="2" charset="2"/>
              <a:buNone/>
            </a:pPr>
            <a:r>
              <a:rPr lang="zh-CN" altLang="en-US" sz="2800" smtClean="0"/>
              <a:t>    </a:t>
            </a:r>
            <a:r>
              <a:rPr lang="en-US" altLang="zh-CN" sz="2800" smtClean="0"/>
              <a:t>Term (</a:t>
            </a:r>
            <a:r>
              <a:rPr lang="en-US" altLang="zh-CN" sz="2800" b="1" smtClean="0"/>
              <a:t>float</a:t>
            </a:r>
            <a:r>
              <a:rPr lang="en-US" altLang="zh-CN" sz="2800" smtClean="0"/>
              <a:t> c</a:t>
            </a:r>
            <a:r>
              <a:rPr lang="en-US" altLang="zh-CN" sz="2800" b="1" smtClean="0"/>
              <a:t>, int</a:t>
            </a:r>
            <a:r>
              <a:rPr lang="en-US" altLang="zh-CN" sz="2800" smtClean="0"/>
              <a:t> e</a:t>
            </a:r>
            <a:r>
              <a:rPr lang="en-US" altLang="zh-CN" sz="2800" b="1" smtClean="0"/>
              <a:t>, </a:t>
            </a:r>
            <a:r>
              <a:rPr lang="en-US" altLang="zh-CN" sz="2800" smtClean="0"/>
              <a:t>Term *next = NULL)</a:t>
            </a:r>
          </a:p>
          <a:p>
            <a:pPr eaLnBrk="1" hangingPunct="1">
              <a:lnSpc>
                <a:spcPct val="105000"/>
              </a:lnSpc>
              <a:spcBef>
                <a:spcPct val="0"/>
              </a:spcBef>
              <a:buFont typeface="Wingdings" pitchFamily="2" charset="2"/>
              <a:buNone/>
            </a:pPr>
            <a:r>
              <a:rPr lang="en-US" altLang="zh-CN" sz="2800" smtClean="0"/>
              <a:t>        </a:t>
            </a:r>
            <a:r>
              <a:rPr lang="en-US" altLang="zh-CN" sz="2800" b="1" smtClean="0"/>
              <a:t>{</a:t>
            </a:r>
            <a:r>
              <a:rPr lang="en-US" altLang="zh-CN" sz="2800" smtClean="0"/>
              <a:t> coef = c</a:t>
            </a:r>
            <a:r>
              <a:rPr lang="en-US" altLang="zh-CN" sz="2800" b="1" smtClean="0"/>
              <a:t>;</a:t>
            </a:r>
            <a:r>
              <a:rPr lang="en-US" altLang="zh-CN" sz="2800" smtClean="0"/>
              <a:t>  exp = e</a:t>
            </a:r>
            <a:r>
              <a:rPr lang="en-US" altLang="zh-CN" sz="2800" b="1" smtClean="0"/>
              <a:t>;</a:t>
            </a:r>
            <a:r>
              <a:rPr lang="en-US" altLang="zh-CN" sz="2800" smtClean="0"/>
              <a:t>  link = next</a:t>
            </a:r>
            <a:r>
              <a:rPr lang="en-US" altLang="zh-CN" sz="2800" b="1" smtClean="0"/>
              <a:t>;}</a:t>
            </a:r>
          </a:p>
          <a:p>
            <a:pPr eaLnBrk="1" hangingPunct="1">
              <a:lnSpc>
                <a:spcPct val="105000"/>
              </a:lnSpc>
              <a:spcBef>
                <a:spcPct val="0"/>
              </a:spcBef>
              <a:buFont typeface="Wingdings" pitchFamily="2" charset="2"/>
              <a:buNone/>
            </a:pPr>
            <a:r>
              <a:rPr lang="en-US" altLang="zh-CN" sz="2800" smtClean="0"/>
              <a:t>	Term *InsertAfter (</a:t>
            </a:r>
            <a:r>
              <a:rPr lang="en-US" altLang="zh-CN" sz="2800" b="1" smtClean="0"/>
              <a:t> float</a:t>
            </a:r>
            <a:r>
              <a:rPr lang="en-US" altLang="zh-CN" sz="2800" smtClean="0"/>
              <a:t> c</a:t>
            </a:r>
            <a:r>
              <a:rPr lang="en-US" altLang="zh-CN" sz="2800" b="1" smtClean="0"/>
              <a:t>, </a:t>
            </a:r>
            <a:r>
              <a:rPr lang="en-US" altLang="zh-CN" sz="2800" smtClean="0"/>
              <a:t>int e)</a:t>
            </a:r>
            <a:r>
              <a:rPr lang="en-US" altLang="zh-CN" sz="2800" b="1" smtClean="0"/>
              <a:t>; </a:t>
            </a:r>
          </a:p>
          <a:p>
            <a:pPr eaLnBrk="1" hangingPunct="1">
              <a:lnSpc>
                <a:spcPct val="105000"/>
              </a:lnSpc>
              <a:spcBef>
                <a:spcPct val="0"/>
              </a:spcBef>
              <a:buFont typeface="Wingdings" pitchFamily="2" charset="2"/>
              <a:buNone/>
            </a:pPr>
            <a:r>
              <a:rPr lang="en-US" altLang="zh-CN" sz="2800" smtClean="0"/>
              <a:t>    </a:t>
            </a:r>
            <a:r>
              <a:rPr lang="en-US" altLang="zh-CN" sz="2800" b="1" smtClean="0"/>
              <a:t>friend ostream&amp; operator</a:t>
            </a:r>
            <a:r>
              <a:rPr lang="en-US" altLang="zh-CN" sz="2800" smtClean="0"/>
              <a:t> </a:t>
            </a:r>
            <a:r>
              <a:rPr lang="en-US" altLang="zh-CN" sz="2800" b="1" smtClean="0"/>
              <a:t>&lt;&lt;</a:t>
            </a:r>
            <a:r>
              <a:rPr lang="en-US" altLang="zh-CN" sz="2800" smtClean="0"/>
              <a:t> </a:t>
            </a:r>
            <a:r>
              <a:rPr lang="en-US" altLang="zh-CN" sz="2800" b="1" smtClean="0"/>
              <a:t>(ostream&amp;,</a:t>
            </a:r>
            <a:r>
              <a:rPr lang="en-US" altLang="zh-CN" sz="2800" smtClean="0"/>
              <a:t> </a:t>
            </a:r>
          </a:p>
          <a:p>
            <a:pPr eaLnBrk="1" hangingPunct="1">
              <a:lnSpc>
                <a:spcPct val="105000"/>
              </a:lnSpc>
              <a:spcBef>
                <a:spcPct val="0"/>
              </a:spcBef>
              <a:buFont typeface="Wingdings" pitchFamily="2" charset="2"/>
              <a:buNone/>
            </a:pPr>
            <a:r>
              <a:rPr lang="en-US" altLang="zh-CN" sz="2800" smtClean="0"/>
              <a:t>                 </a:t>
            </a:r>
            <a:r>
              <a:rPr lang="en-US" altLang="zh-CN" sz="2800" b="1" smtClean="0"/>
              <a:t> const</a:t>
            </a:r>
            <a:r>
              <a:rPr lang="en-US" altLang="zh-CN" sz="2800" smtClean="0"/>
              <a:t> Term</a:t>
            </a:r>
            <a:r>
              <a:rPr lang="en-US" altLang="zh-CN" sz="2800" b="1" smtClean="0"/>
              <a:t>&amp; );</a:t>
            </a:r>
          </a:p>
          <a:p>
            <a:pPr eaLnBrk="1" hangingPunct="1">
              <a:lnSpc>
                <a:spcPct val="105000"/>
              </a:lnSpc>
              <a:spcBef>
                <a:spcPct val="0"/>
              </a:spcBef>
              <a:buFont typeface="Wingdings" pitchFamily="2" charset="2"/>
              <a:buNone/>
            </a:pPr>
            <a:r>
              <a:rPr lang="en-US" altLang="zh-CN" sz="2800" b="1" smtClean="0"/>
              <a:t>}; </a:t>
            </a:r>
            <a:endParaRPr lang="en-US" altLang="zh-CN" sz="2800" b="1" smtClean="0">
              <a:ea typeface="隶书" pitchFamily="49" charset="-122"/>
            </a:endParaRP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FF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3300"/>
      </a:hlink>
      <a:folHlink>
        <a:srgbClr val="66FF33"/>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
      <a:dk1>
        <a:srgbClr val="FF6600"/>
      </a:dk1>
      <a:lt1>
        <a:srgbClr val="FFFFFF"/>
      </a:lt1>
      <a:dk2>
        <a:srgbClr val="FF6600"/>
      </a:dk2>
      <a:lt2>
        <a:srgbClr val="808080"/>
      </a:lt2>
      <a:accent1>
        <a:srgbClr val="FFFF66"/>
      </a:accent1>
      <a:accent2>
        <a:srgbClr val="3333CC"/>
      </a:accent2>
      <a:accent3>
        <a:srgbClr val="FFFFFF"/>
      </a:accent3>
      <a:accent4>
        <a:srgbClr val="DA5600"/>
      </a:accent4>
      <a:accent5>
        <a:srgbClr val="FFFFB8"/>
      </a:accent5>
      <a:accent6>
        <a:srgbClr val="2D2DB9"/>
      </a:accent6>
      <a:hlink>
        <a:srgbClr val="CC3300"/>
      </a:hlink>
      <a:folHlink>
        <a:srgbClr val="66FF33"/>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TotalTime>
  <Words>5850</Words>
  <Application>Microsoft Office PowerPoint</Application>
  <PresentationFormat>全屏显示(4:3)</PresentationFormat>
  <Paragraphs>1849</Paragraphs>
  <Slides>144</Slides>
  <Notes>1</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2</vt:i4>
      </vt:variant>
      <vt:variant>
        <vt:lpstr>幻灯片标题</vt:lpstr>
      </vt:variant>
      <vt:variant>
        <vt:i4>144</vt:i4>
      </vt:variant>
    </vt:vector>
  </HeadingPairs>
  <TitlesOfParts>
    <vt:vector size="166" baseType="lpstr">
      <vt:lpstr>Arial Unicode MS</vt:lpstr>
      <vt:lpstr>MS Gothic</vt:lpstr>
      <vt:lpstr>仿宋_GB2312</vt:lpstr>
      <vt:lpstr>黑体</vt:lpstr>
      <vt:lpstr>华文彩云</vt:lpstr>
      <vt:lpstr>华文细黑</vt:lpstr>
      <vt:lpstr>华文新魏</vt:lpstr>
      <vt:lpstr>楷体_GB2312</vt:lpstr>
      <vt:lpstr>隶书</vt:lpstr>
      <vt:lpstr>宋体</vt:lpstr>
      <vt:lpstr>Arial</vt:lpstr>
      <vt:lpstr>Arial Narrow</vt:lpstr>
      <vt:lpstr>Comic Sans MS</vt:lpstr>
      <vt:lpstr>Courier New</vt:lpstr>
      <vt:lpstr>Garamond</vt:lpstr>
      <vt:lpstr>Symbol</vt:lpstr>
      <vt:lpstr>Times New Roman</vt:lpstr>
      <vt:lpstr>Wingdings</vt:lpstr>
      <vt:lpstr>默认设计模板</vt:lpstr>
      <vt:lpstr>1_默认设计模板</vt:lpstr>
      <vt:lpstr>Document</vt:lpstr>
      <vt:lpstr>公式</vt:lpstr>
      <vt:lpstr>复习：          模板</vt:lpstr>
      <vt:lpstr>函数模板</vt:lpstr>
      <vt:lpstr>性能分析与度量</vt:lpstr>
      <vt:lpstr>算法的性能标准</vt:lpstr>
      <vt:lpstr>算法的后期测试</vt:lpstr>
      <vt:lpstr>PowerPoint 演示文稿</vt:lpstr>
      <vt:lpstr>PowerPoint 演示文稿</vt:lpstr>
      <vt:lpstr>算法的事前估计</vt:lpstr>
      <vt:lpstr>空间复杂度度量</vt:lpstr>
      <vt:lpstr>时间复杂度度量</vt:lpstr>
      <vt:lpstr>PowerPoint 演示文稿</vt:lpstr>
      <vt:lpstr>PowerPoint 演示文稿</vt:lpstr>
      <vt:lpstr>PowerPoint 演示文稿</vt:lpstr>
      <vt:lpstr>PowerPoint 演示文稿</vt:lpstr>
      <vt:lpstr>计算累加和程序 程序步数计算工作表格</vt:lpstr>
      <vt:lpstr>时间复杂度的渐进表示法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   线性表</vt:lpstr>
      <vt:lpstr>第二章 线性表</vt:lpstr>
      <vt:lpstr>线性表 (Linear List)</vt:lpstr>
      <vt:lpstr>PowerPoint 演示文稿</vt:lpstr>
      <vt:lpstr>PowerPoint 演示文稿</vt:lpstr>
      <vt:lpstr>例    分析26 个英文字母组成的字母表</vt:lpstr>
      <vt:lpstr>PowerPoint 演示文稿</vt:lpstr>
      <vt:lpstr>PowerPoint 演示文稿</vt:lpstr>
      <vt:lpstr>线性表的抽象基类 </vt:lpstr>
      <vt:lpstr>PowerPoint 演示文稿</vt:lpstr>
      <vt:lpstr>顺序表 (Sequential List)</vt:lpstr>
      <vt:lpstr> 线性表的单元计算</vt:lpstr>
      <vt:lpstr>顺序表的静态存储和动态存储</vt:lpstr>
      <vt:lpstr>结点的变体（异质数据）</vt:lpstr>
      <vt:lpstr>顺序表(SeqList)类的定义</vt:lpstr>
      <vt:lpstr>PowerPoint 演示文稿</vt:lpstr>
      <vt:lpstr>顺序表的构造函数</vt:lpstr>
      <vt:lpstr>复制构造函数</vt:lpstr>
      <vt:lpstr>顺序表的搜索算法</vt:lpstr>
      <vt:lpstr>顺序搜索图示</vt:lpstr>
      <vt:lpstr>PowerPoint 演示文稿</vt:lpstr>
      <vt:lpstr>搜索性能分析</vt:lpstr>
      <vt:lpstr>质疑-------我们的动机！</vt:lpstr>
      <vt:lpstr>PowerPoint 演示文稿</vt:lpstr>
      <vt:lpstr>表项的插入算法</vt:lpstr>
      <vt:lpstr>插入算法的性能分析</vt:lpstr>
      <vt:lpstr>PowerPoint 演示文稿</vt:lpstr>
      <vt:lpstr>表项的删除算法</vt:lpstr>
      <vt:lpstr>删除算法的性能分析</vt:lpstr>
      <vt:lpstr>PowerPoint 演示文稿</vt:lpstr>
      <vt:lpstr>PowerPoint 演示文稿</vt:lpstr>
      <vt:lpstr>单链表 (Singly Linked List)</vt:lpstr>
      <vt:lpstr>PowerPoint 演示文稿</vt:lpstr>
      <vt:lpstr>单链表的结构定义</vt:lpstr>
      <vt:lpstr>单链表的类定义</vt:lpstr>
      <vt:lpstr>PowerPoint 演示文稿</vt:lpstr>
      <vt:lpstr>PowerPoint 演示文稿</vt:lpstr>
      <vt:lpstr>PowerPoint 演示文稿</vt:lpstr>
      <vt:lpstr>PowerPoint 演示文稿</vt:lpstr>
      <vt:lpstr>PowerPoint 演示文稿</vt:lpstr>
      <vt:lpstr>单链表中的插入与删除操作</vt:lpstr>
      <vt:lpstr>PowerPoint 演示文稿</vt:lpstr>
      <vt:lpstr>PowerPoint 演示文稿</vt:lpstr>
      <vt:lpstr>单链表的插入算法</vt:lpstr>
      <vt:lpstr>PowerPoint 演示文稿</vt:lpstr>
      <vt:lpstr>PowerPoint 演示文稿</vt:lpstr>
      <vt:lpstr>单链表的删除算法</vt:lpstr>
      <vt:lpstr>PowerPoint 演示文稿</vt:lpstr>
      <vt:lpstr>带表头结点的单链表</vt:lpstr>
      <vt:lpstr>PowerPoint 演示文稿</vt:lpstr>
      <vt:lpstr>PowerPoint 演示文稿</vt:lpstr>
      <vt:lpstr>单链表的模板类</vt:lpstr>
      <vt:lpstr> 用模板定义的单链表类</vt:lpstr>
      <vt:lpstr>PowerPoint 演示文稿</vt:lpstr>
      <vt:lpstr>PowerPoint 演示文稿</vt:lpstr>
      <vt:lpstr>链表置空算法（保留表头结点）</vt:lpstr>
      <vt:lpstr>PowerPoint 演示文稿</vt:lpstr>
      <vt:lpstr>求单链表的长度的算法</vt:lpstr>
      <vt:lpstr>PowerPoint 演示文稿</vt:lpstr>
      <vt:lpstr>单链表的搜索算法</vt:lpstr>
      <vt:lpstr>单链表的定位算法</vt:lpstr>
      <vt:lpstr>单链表的插入算法</vt:lpstr>
      <vt:lpstr>单链表的删除算法</vt:lpstr>
      <vt:lpstr>前插法建立单链表</vt:lpstr>
      <vt:lpstr>PowerPoint 演示文稿</vt:lpstr>
      <vt:lpstr>后插法建立单链表</vt:lpstr>
      <vt:lpstr>PowerPoint 演示文稿</vt:lpstr>
      <vt:lpstr>多项式 (Polynomial)</vt:lpstr>
      <vt:lpstr>多项式的顺序存储表示</vt:lpstr>
      <vt:lpstr>PowerPoint 演示文稿</vt:lpstr>
      <vt:lpstr>PowerPoint 演示文稿</vt:lpstr>
      <vt:lpstr>PowerPoint 演示文稿</vt:lpstr>
      <vt:lpstr>PowerPoint 演示文稿</vt:lpstr>
      <vt:lpstr>多项式的链表存储表示</vt:lpstr>
      <vt:lpstr>多项式的链表结构</vt:lpstr>
      <vt:lpstr>多项式(polynomial)类的链表定义</vt:lpstr>
      <vt:lpstr>PowerPoint 演示文稿</vt:lpstr>
      <vt:lpstr>PowerPoint 演示文稿</vt:lpstr>
      <vt:lpstr>PowerPoint 演示文稿</vt:lpstr>
      <vt:lpstr>PowerPoint 演示文稿</vt:lpstr>
      <vt:lpstr>PowerPoint 演示文稿</vt:lpstr>
      <vt:lpstr>两个多项式的相加算法</vt:lpstr>
      <vt:lpstr>PowerPoint 演示文稿</vt:lpstr>
      <vt:lpstr>PowerPoint 演示文稿</vt:lpstr>
      <vt:lpstr>PowerPoint 演示文稿</vt:lpstr>
      <vt:lpstr>多项式链表的相加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循环链表 (Circular List)</vt:lpstr>
      <vt:lpstr>PowerPoint 演示文稿</vt:lpstr>
      <vt:lpstr>循环链表类的定义</vt:lpstr>
      <vt:lpstr>PowerPoint 演示文稿</vt:lpstr>
      <vt:lpstr>PowerPoint 演示文稿</vt:lpstr>
      <vt:lpstr>PowerPoint 演示文稿</vt:lpstr>
      <vt:lpstr>PowerPoint 演示文稿</vt:lpstr>
      <vt:lpstr>PowerPoint 演示文稿</vt:lpstr>
      <vt:lpstr>用循环链表求解约瑟夫问题</vt:lpstr>
      <vt:lpstr>PowerPoint 演示文稿</vt:lpstr>
      <vt:lpstr>PowerPoint 演示文稿</vt:lpstr>
      <vt:lpstr>求解Josephus问题的算法 </vt:lpstr>
      <vt:lpstr>PowerPoint 演示文稿</vt:lpstr>
      <vt:lpstr>双向链表 (Doubly Linked List)</vt:lpstr>
      <vt:lpstr>PowerPoint 演示文稿</vt:lpstr>
      <vt:lpstr>双向循环链表类的定义</vt:lpstr>
      <vt:lpstr>PowerPoint 演示文稿</vt:lpstr>
      <vt:lpstr>PowerPoint 演示文稿</vt:lpstr>
      <vt:lpstr>PowerPoint 演示文稿</vt:lpstr>
      <vt:lpstr>双向循环链表的搜索算法</vt:lpstr>
      <vt:lpstr>PowerPoint 演示文稿</vt:lpstr>
      <vt:lpstr>PowerPoint 演示文稿</vt:lpstr>
      <vt:lpstr>双向循环链表的插入算法</vt:lpstr>
      <vt:lpstr>PowerPoint 演示文稿</vt:lpstr>
      <vt:lpstr>PowerPoint 演示文稿</vt:lpstr>
      <vt:lpstr>双向循环链表的删除算法</vt:lpstr>
      <vt:lpstr>静态链表</vt:lpstr>
      <vt:lpstr>静态链表的结构</vt:lpstr>
    </vt:vector>
  </TitlesOfParts>
  <Company>djzx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djzx</dc:creator>
  <cp:lastModifiedBy>bao yu</cp:lastModifiedBy>
  <cp:revision>64</cp:revision>
  <dcterms:created xsi:type="dcterms:W3CDTF">2000-01-30T08:24:06Z</dcterms:created>
  <dcterms:modified xsi:type="dcterms:W3CDTF">2019-05-06T02:45:06Z</dcterms:modified>
</cp:coreProperties>
</file>