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23" r:id="rId2"/>
  </p:sldMasterIdLst>
  <p:notesMasterIdLst>
    <p:notesMasterId r:id="rId136"/>
  </p:notesMasterIdLst>
  <p:sldIdLst>
    <p:sldId id="464" r:id="rId3"/>
    <p:sldId id="465" r:id="rId4"/>
    <p:sldId id="466" r:id="rId5"/>
    <p:sldId id="462" r:id="rId6"/>
    <p:sldId id="463" r:id="rId7"/>
    <p:sldId id="437" r:id="rId8"/>
    <p:sldId id="467" r:id="rId9"/>
    <p:sldId id="468" r:id="rId10"/>
    <p:sldId id="469" r:id="rId11"/>
    <p:sldId id="470" r:id="rId12"/>
    <p:sldId id="471" r:id="rId13"/>
    <p:sldId id="472" r:id="rId14"/>
    <p:sldId id="473" r:id="rId15"/>
    <p:sldId id="474" r:id="rId16"/>
    <p:sldId id="475" r:id="rId17"/>
    <p:sldId id="476" r:id="rId18"/>
    <p:sldId id="477" r:id="rId19"/>
    <p:sldId id="478" r:id="rId20"/>
    <p:sldId id="256" r:id="rId21"/>
    <p:sldId id="259" r:id="rId22"/>
    <p:sldId id="260" r:id="rId23"/>
    <p:sldId id="420" r:id="rId24"/>
    <p:sldId id="261" r:id="rId25"/>
    <p:sldId id="262" r:id="rId26"/>
    <p:sldId id="330" r:id="rId27"/>
    <p:sldId id="264" r:id="rId28"/>
    <p:sldId id="421" r:id="rId29"/>
    <p:sldId id="265" r:id="rId30"/>
    <p:sldId id="422" r:id="rId31"/>
    <p:sldId id="266" r:id="rId32"/>
    <p:sldId id="332" r:id="rId33"/>
    <p:sldId id="267" r:id="rId34"/>
    <p:sldId id="268" r:id="rId35"/>
    <p:sldId id="270" r:id="rId36"/>
    <p:sldId id="271" r:id="rId37"/>
    <p:sldId id="341" r:id="rId38"/>
    <p:sldId id="333" r:id="rId39"/>
    <p:sldId id="423" r:id="rId40"/>
    <p:sldId id="424" r:id="rId41"/>
    <p:sldId id="425" r:id="rId42"/>
    <p:sldId id="426" r:id="rId43"/>
    <p:sldId id="427" r:id="rId44"/>
    <p:sldId id="336" r:id="rId45"/>
    <p:sldId id="415" r:id="rId46"/>
    <p:sldId id="419" r:id="rId47"/>
    <p:sldId id="418" r:id="rId48"/>
    <p:sldId id="417" r:id="rId49"/>
    <p:sldId id="301" r:id="rId50"/>
    <p:sldId id="302" r:id="rId51"/>
    <p:sldId id="339" r:id="rId52"/>
    <p:sldId id="303" r:id="rId53"/>
    <p:sldId id="304" r:id="rId54"/>
    <p:sldId id="305" r:id="rId55"/>
    <p:sldId id="428" r:id="rId56"/>
    <p:sldId id="429" r:id="rId57"/>
    <p:sldId id="430" r:id="rId58"/>
    <p:sldId id="431" r:id="rId59"/>
    <p:sldId id="306" r:id="rId60"/>
    <p:sldId id="432" r:id="rId61"/>
    <p:sldId id="307" r:id="rId62"/>
    <p:sldId id="433" r:id="rId63"/>
    <p:sldId id="434" r:id="rId64"/>
    <p:sldId id="308" r:id="rId65"/>
    <p:sldId id="309" r:id="rId66"/>
    <p:sldId id="340" r:id="rId67"/>
    <p:sldId id="311" r:id="rId68"/>
    <p:sldId id="312" r:id="rId69"/>
    <p:sldId id="313" r:id="rId70"/>
    <p:sldId id="314" r:id="rId71"/>
    <p:sldId id="315" r:id="rId72"/>
    <p:sldId id="316" r:id="rId73"/>
    <p:sldId id="275" r:id="rId74"/>
    <p:sldId id="276" r:id="rId75"/>
    <p:sldId id="277" r:id="rId76"/>
    <p:sldId id="278" r:id="rId77"/>
    <p:sldId id="337" r:id="rId78"/>
    <p:sldId id="338" r:id="rId79"/>
    <p:sldId id="284" r:id="rId80"/>
    <p:sldId id="286" r:id="rId81"/>
    <p:sldId id="287" r:id="rId82"/>
    <p:sldId id="288" r:id="rId83"/>
    <p:sldId id="290" r:id="rId84"/>
    <p:sldId id="291" r:id="rId85"/>
    <p:sldId id="292" r:id="rId86"/>
    <p:sldId id="293" r:id="rId87"/>
    <p:sldId id="294" r:id="rId88"/>
    <p:sldId id="295" r:id="rId89"/>
    <p:sldId id="296" r:id="rId90"/>
    <p:sldId id="297" r:id="rId91"/>
    <p:sldId id="298" r:id="rId92"/>
    <p:sldId id="299" r:id="rId93"/>
    <p:sldId id="300"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8" r:id="rId108"/>
    <p:sldId id="356" r:id="rId109"/>
    <p:sldId id="357" r:id="rId110"/>
    <p:sldId id="359" r:id="rId111"/>
    <p:sldId id="360" r:id="rId112"/>
    <p:sldId id="361" r:id="rId113"/>
    <p:sldId id="362"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17" r:id="rId131"/>
    <p:sldId id="318" r:id="rId132"/>
    <p:sldId id="319" r:id="rId133"/>
    <p:sldId id="320" r:id="rId134"/>
    <p:sldId id="321" r:id="rId1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FF99"/>
    <a:srgbClr val="66FFFF"/>
    <a:srgbClr val="CCFF99"/>
    <a:srgbClr val="800080"/>
    <a:srgbClr val="99FF99"/>
    <a:srgbClr val="CCFF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410" y="11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viewProps" Target="view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theme" Target="theme/theme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ltLang="zh-CN"/>
          </a:p>
        </p:txBody>
      </p:sp>
      <p:sp>
        <p:nvSpPr>
          <p:cNvPr id="1136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zh-CN"/>
          </a:p>
        </p:txBody>
      </p:sp>
      <p:sp>
        <p:nvSpPr>
          <p:cNvPr id="1218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36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zh-CN"/>
          </a:p>
        </p:txBody>
      </p:sp>
      <p:sp>
        <p:nvSpPr>
          <p:cNvPr id="1136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31BD6F7A-E787-46A4-84F2-F150B35EBAF0}" type="slidenum">
              <a:rPr lang="en-US" altLang="zh-CN"/>
              <a:pPr>
                <a:defRPr/>
              </a:pPr>
              <a:t>‹#›</a:t>
            </a:fld>
            <a:endParaRPr lang="en-US" altLang="zh-CN"/>
          </a:p>
        </p:txBody>
      </p:sp>
    </p:spTree>
    <p:extLst>
      <p:ext uri="{BB962C8B-B14F-4D97-AF65-F5344CB8AC3E}">
        <p14:creationId xmlns:p14="http://schemas.microsoft.com/office/powerpoint/2010/main" val="29670780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4FE8468-0DAD-4126-B9B4-40E5B058EB32}" type="slidenum">
              <a:rPr lang="en-US" altLang="zh-CN" smtClean="0"/>
              <a:pPr>
                <a:defRPr/>
              </a:pPr>
              <a:t>‹#›</a:t>
            </a:fld>
            <a:endParaRPr lang="en-US" altLang="zh-CN"/>
          </a:p>
        </p:txBody>
      </p:sp>
    </p:spTree>
    <p:extLst>
      <p:ext uri="{BB962C8B-B14F-4D97-AF65-F5344CB8AC3E}">
        <p14:creationId xmlns:p14="http://schemas.microsoft.com/office/powerpoint/2010/main" val="1384766488"/>
      </p:ext>
    </p:extLst>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1DB3B1E-3C01-4AFC-8DA4-F37848FB2AB6}" type="slidenum">
              <a:rPr lang="en-US" altLang="zh-CN" smtClean="0"/>
              <a:pPr>
                <a:defRPr/>
              </a:pPr>
              <a:t>‹#›</a:t>
            </a:fld>
            <a:endParaRPr lang="en-US" altLang="zh-CN"/>
          </a:p>
        </p:txBody>
      </p:sp>
    </p:spTree>
    <p:extLst>
      <p:ext uri="{BB962C8B-B14F-4D97-AF65-F5344CB8AC3E}">
        <p14:creationId xmlns:p14="http://schemas.microsoft.com/office/powerpoint/2010/main" val="2850222651"/>
      </p:ext>
    </p:extLst>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AC72333-F449-4AC2-9FBC-F899C01DB1AC}" type="slidenum">
              <a:rPr lang="en-US" altLang="zh-CN" smtClean="0"/>
              <a:pPr>
                <a:defRPr/>
              </a:pPr>
              <a:t>‹#›</a:t>
            </a:fld>
            <a:endParaRPr lang="en-US" altLang="zh-CN"/>
          </a:p>
        </p:txBody>
      </p:sp>
    </p:spTree>
    <p:extLst>
      <p:ext uri="{BB962C8B-B14F-4D97-AF65-F5344CB8AC3E}">
        <p14:creationId xmlns:p14="http://schemas.microsoft.com/office/powerpoint/2010/main" val="939953000"/>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0"/>
          </p:nvPr>
        </p:nvSpPr>
        <p:spPr>
          <a:xfrm>
            <a:off x="3124200" y="62484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1"/>
          </p:nvPr>
        </p:nvSpPr>
        <p:spPr>
          <a:xfrm>
            <a:off x="6553200" y="6200775"/>
            <a:ext cx="2133600" cy="457200"/>
          </a:xfrm>
        </p:spPr>
        <p:txBody>
          <a:bodyPr/>
          <a:lstStyle>
            <a:lvl1pPr>
              <a:defRPr/>
            </a:lvl1pPr>
          </a:lstStyle>
          <a:p>
            <a:pPr>
              <a:defRPr/>
            </a:pPr>
            <a:fld id="{2FF40F6E-9373-486E-8634-456F59F989CE}" type="slidenum">
              <a:rPr lang="en-US" altLang="zh-CN"/>
              <a:pPr>
                <a:defRPr/>
              </a:pPr>
              <a:t>‹#›</a:t>
            </a:fld>
            <a:endParaRPr lang="en-US" altLang="zh-CN"/>
          </a:p>
        </p:txBody>
      </p:sp>
      <p:sp>
        <p:nvSpPr>
          <p:cNvPr id="8" name="日期占位符 7"/>
          <p:cNvSpPr>
            <a:spLocks noGrp="1"/>
          </p:cNvSpPr>
          <p:nvPr>
            <p:ph type="dt" sz="half" idx="12"/>
          </p:nvPr>
        </p:nvSpPr>
        <p:spPr>
          <a:xfrm>
            <a:off x="457200" y="6245225"/>
            <a:ext cx="2133600" cy="476250"/>
          </a:xfrm>
        </p:spPr>
        <p:txBody>
          <a:bodyPr/>
          <a:lstStyle>
            <a:lvl1pPr>
              <a:defRPr/>
            </a:lvl1pPr>
          </a:lstStyle>
          <a:p>
            <a:pPr>
              <a:defRPr/>
            </a:pPr>
            <a:endParaRPr lang="en-US" altLang="zh-CN"/>
          </a:p>
        </p:txBody>
      </p:sp>
    </p:spTree>
    <p:extLst>
      <p:ext uri="{BB962C8B-B14F-4D97-AF65-F5344CB8AC3E}">
        <p14:creationId xmlns:p14="http://schemas.microsoft.com/office/powerpoint/2010/main" val="3440920340"/>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F77787F7-51A1-4FDF-ACF4-BC45640A2001}"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767557645"/>
      </p:ext>
    </p:extLst>
  </p:cSld>
  <p:clrMapOvr>
    <a:masterClrMapping/>
  </p:clrMapOvr>
  <p:transition>
    <p:wipe di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95AC34FE-E4A2-4206-9738-42D8FCF90D64}"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415624222"/>
      </p:ext>
    </p:extLst>
  </p:cSld>
  <p:clrMapOvr>
    <a:masterClrMapping/>
  </p:clrMapOvr>
  <p:transition>
    <p:wipe dir="d"/>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6F8283AC-7918-49D6-9845-36A2ECB32BED}"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64484647"/>
      </p:ext>
    </p:extLst>
  </p:cSld>
  <p:clrMapOvr>
    <a:masterClrMapping/>
  </p:clrMapOvr>
  <p:transition>
    <p:wipe di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fld id="{4D1449C6-C430-41F1-9AB5-6EB288C3025B}"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032125740"/>
      </p:ext>
    </p:extLst>
  </p:cSld>
  <p:clrMapOvr>
    <a:masterClrMapping/>
  </p:clrMapOvr>
  <p:transition>
    <p:wipe dir="d"/>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solidFill>
                <a:prstClr val="black">
                  <a:tint val="75000"/>
                </a:prstClr>
              </a:solidFill>
            </a:endParaRPr>
          </a:p>
        </p:txBody>
      </p:sp>
      <p:sp>
        <p:nvSpPr>
          <p:cNvPr id="8" name="页脚占位符 7"/>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9" name="灯片编号占位符 8"/>
          <p:cNvSpPr>
            <a:spLocks noGrp="1"/>
          </p:cNvSpPr>
          <p:nvPr>
            <p:ph type="sldNum" sz="quarter" idx="12"/>
          </p:nvPr>
        </p:nvSpPr>
        <p:spPr/>
        <p:txBody>
          <a:bodyPr/>
          <a:lstStyle/>
          <a:p>
            <a:fld id="{A9E7693E-9BCC-44A5-B8A2-4BC6F481E299}"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731952169"/>
      </p:ext>
    </p:extLst>
  </p:cSld>
  <p:clrMapOvr>
    <a:masterClrMapping/>
  </p:clrMapOvr>
  <p:transition>
    <p:wipe dir="d"/>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solidFill>
                <a:prstClr val="black">
                  <a:tint val="75000"/>
                </a:prstClr>
              </a:solidFill>
            </a:endParaRPr>
          </a:p>
        </p:txBody>
      </p:sp>
      <p:sp>
        <p:nvSpPr>
          <p:cNvPr id="4" name="页脚占位符 3"/>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5" name="灯片编号占位符 4"/>
          <p:cNvSpPr>
            <a:spLocks noGrp="1"/>
          </p:cNvSpPr>
          <p:nvPr>
            <p:ph type="sldNum" sz="quarter" idx="12"/>
          </p:nvPr>
        </p:nvSpPr>
        <p:spPr/>
        <p:txBody>
          <a:bodyPr/>
          <a:lstStyle/>
          <a:p>
            <a:fld id="{88E11D03-9C25-4A77-8F49-774AF3D3CF8A}"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169918415"/>
      </p:ext>
    </p:extLst>
  </p:cSld>
  <p:clrMapOvr>
    <a:masterClrMapping/>
  </p:clrMapOvr>
  <p:transition>
    <p:wipe dir="d"/>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p>
            <a:fld id="{159190D9-0A2C-4587-AABB-C3778C183CA6}"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622600631"/>
      </p:ext>
    </p:extLst>
  </p:cSld>
  <p:clrMapOvr>
    <a:masterClrMapping/>
  </p:clrMapOvr>
  <p:transition>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0DD495A-20FC-4102-913E-218706BB20F4}" type="slidenum">
              <a:rPr lang="en-US" altLang="zh-CN" smtClean="0"/>
              <a:pPr>
                <a:defRPr/>
              </a:pPr>
              <a:t>‹#›</a:t>
            </a:fld>
            <a:endParaRPr lang="en-US" altLang="zh-CN"/>
          </a:p>
        </p:txBody>
      </p:sp>
    </p:spTree>
    <p:extLst>
      <p:ext uri="{BB962C8B-B14F-4D97-AF65-F5344CB8AC3E}">
        <p14:creationId xmlns:p14="http://schemas.microsoft.com/office/powerpoint/2010/main" val="2310330541"/>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fld id="{E04FCF11-8F1E-4794-98FB-B9AF5A1D81E2}"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153790488"/>
      </p:ext>
    </p:extLst>
  </p:cSld>
  <p:clrMapOvr>
    <a:masterClrMapping/>
  </p:clrMapOvr>
  <p:transition>
    <p:wipe dir="d"/>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fld id="{DC4CE137-82B9-4A6E-8D33-AADF899E11FC}"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95206224"/>
      </p:ext>
    </p:extLst>
  </p:cSld>
  <p:clrMapOvr>
    <a:masterClrMapping/>
  </p:clrMapOvr>
  <p:transition>
    <p:wipe dir="d"/>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922A0F7A-AABB-48DA-BE41-EF00797CC396}"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632854009"/>
      </p:ext>
    </p:extLst>
  </p:cSld>
  <p:clrMapOvr>
    <a:masterClrMapping/>
  </p:clrMapOvr>
  <p:transition>
    <p:wipe dir="d"/>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741597CD-79C0-4758-9613-A038B48D6539}"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943936754"/>
      </p:ext>
    </p:extLst>
  </p:cSld>
  <p:clrMapOvr>
    <a:masterClrMapping/>
  </p:clrMapOvr>
  <p:transition>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1C00FD7-7B8E-4E72-A631-8E865C7CB29B}" type="slidenum">
              <a:rPr lang="en-US" altLang="zh-CN" smtClean="0"/>
              <a:pPr>
                <a:defRPr/>
              </a:pPr>
              <a:t>‹#›</a:t>
            </a:fld>
            <a:endParaRPr lang="en-US" altLang="zh-CN"/>
          </a:p>
        </p:txBody>
      </p:sp>
    </p:spTree>
    <p:extLst>
      <p:ext uri="{BB962C8B-B14F-4D97-AF65-F5344CB8AC3E}">
        <p14:creationId xmlns:p14="http://schemas.microsoft.com/office/powerpoint/2010/main" val="2868651885"/>
      </p:ext>
    </p:extLst>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06AB1A36-63D8-4573-9870-7308A0B5F70E}" type="slidenum">
              <a:rPr lang="en-US" altLang="zh-CN" smtClean="0"/>
              <a:pPr>
                <a:defRPr/>
              </a:pPr>
              <a:t>‹#›</a:t>
            </a:fld>
            <a:endParaRPr lang="en-US" altLang="zh-CN"/>
          </a:p>
        </p:txBody>
      </p:sp>
    </p:spTree>
    <p:extLst>
      <p:ext uri="{BB962C8B-B14F-4D97-AF65-F5344CB8AC3E}">
        <p14:creationId xmlns:p14="http://schemas.microsoft.com/office/powerpoint/2010/main" val="1220594927"/>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26B6665B-87F9-4D65-A1E3-49B209940444}" type="slidenum">
              <a:rPr lang="en-US" altLang="zh-CN" smtClean="0"/>
              <a:pPr>
                <a:defRPr/>
              </a:pPr>
              <a:t>‹#›</a:t>
            </a:fld>
            <a:endParaRPr lang="en-US" altLang="zh-CN"/>
          </a:p>
        </p:txBody>
      </p:sp>
    </p:spTree>
    <p:extLst>
      <p:ext uri="{BB962C8B-B14F-4D97-AF65-F5344CB8AC3E}">
        <p14:creationId xmlns:p14="http://schemas.microsoft.com/office/powerpoint/2010/main" val="2812540670"/>
      </p:ext>
    </p:extLst>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E134C707-96AF-4960-88AC-BD99BD172E8C}" type="slidenum">
              <a:rPr lang="en-US" altLang="zh-CN" smtClean="0"/>
              <a:pPr>
                <a:defRPr/>
              </a:pPr>
              <a:t>‹#›</a:t>
            </a:fld>
            <a:endParaRPr lang="en-US" altLang="zh-CN"/>
          </a:p>
        </p:txBody>
      </p:sp>
    </p:spTree>
    <p:extLst>
      <p:ext uri="{BB962C8B-B14F-4D97-AF65-F5344CB8AC3E}">
        <p14:creationId xmlns:p14="http://schemas.microsoft.com/office/powerpoint/2010/main" val="331837461"/>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F5261767-EB1F-43DD-9E3E-99622C821FE7}" type="slidenum">
              <a:rPr lang="en-US" altLang="zh-CN" smtClean="0"/>
              <a:pPr>
                <a:defRPr/>
              </a:pPr>
              <a:t>‹#›</a:t>
            </a:fld>
            <a:endParaRPr lang="en-US" altLang="zh-CN"/>
          </a:p>
        </p:txBody>
      </p:sp>
    </p:spTree>
    <p:extLst>
      <p:ext uri="{BB962C8B-B14F-4D97-AF65-F5344CB8AC3E}">
        <p14:creationId xmlns:p14="http://schemas.microsoft.com/office/powerpoint/2010/main" val="2699862636"/>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940595F9-7BC4-4FCD-A77A-86408F15D4BA}" type="slidenum">
              <a:rPr lang="en-US" altLang="zh-CN" smtClean="0"/>
              <a:pPr>
                <a:defRPr/>
              </a:pPr>
              <a:t>‹#›</a:t>
            </a:fld>
            <a:endParaRPr lang="en-US" altLang="zh-CN"/>
          </a:p>
        </p:txBody>
      </p:sp>
    </p:spTree>
    <p:extLst>
      <p:ext uri="{BB962C8B-B14F-4D97-AF65-F5344CB8AC3E}">
        <p14:creationId xmlns:p14="http://schemas.microsoft.com/office/powerpoint/2010/main" val="2741752395"/>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F09C631E-A3F8-41D5-AEFC-56E55FF087F1}" type="slidenum">
              <a:rPr lang="en-US" altLang="zh-CN" smtClean="0"/>
              <a:pPr>
                <a:defRPr/>
              </a:pPr>
              <a:t>‹#›</a:t>
            </a:fld>
            <a:endParaRPr lang="en-US" altLang="zh-CN"/>
          </a:p>
        </p:txBody>
      </p:sp>
    </p:spTree>
    <p:extLst>
      <p:ext uri="{BB962C8B-B14F-4D97-AF65-F5344CB8AC3E}">
        <p14:creationId xmlns:p14="http://schemas.microsoft.com/office/powerpoint/2010/main" val="2421852001"/>
      </p:ext>
    </p:extLst>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DC61C95-5759-4D28-9C26-43C8567C8EF6}" type="slidenum">
              <a:rPr lang="en-US" altLang="zh-CN" smtClean="0"/>
              <a:pPr>
                <a:defRPr/>
              </a:pPr>
              <a:t>‹#›</a:t>
            </a:fld>
            <a:endParaRPr lang="en-US" altLang="zh-CN"/>
          </a:p>
        </p:txBody>
      </p:sp>
      <p:sp>
        <p:nvSpPr>
          <p:cNvPr id="7" name="Line 17"/>
          <p:cNvSpPr>
            <a:spLocks noChangeShapeType="1"/>
          </p:cNvSpPr>
          <p:nvPr userDrawn="1"/>
        </p:nvSpPr>
        <p:spPr bwMode="auto">
          <a:xfrm>
            <a:off x="0" y="6453188"/>
            <a:ext cx="777557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03824558"/>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Lst>
  <p:transition>
    <p:wipe dir="r"/>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kumimoji="1" lang="en-US" altLang="zh-CN">
              <a:solidFill>
                <a:prstClr val="black">
                  <a:tint val="75000"/>
                </a:prstClr>
              </a:solidFill>
              <a:latin typeface="Times New Roman" panose="02020603050405020304" pitchFamily="18" charset="0"/>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kumimoji="1" lang="en-US" altLang="zh-CN">
              <a:solidFill>
                <a:prstClr val="black">
                  <a:tint val="75000"/>
                </a:prstClr>
              </a:solidFill>
              <a:latin typeface="Times New Roman" panose="02020603050405020304" pitchFamily="18" charset="0"/>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7745F-9874-45AC-AEC4-326849ABE292}" type="slidenum">
              <a:rPr kumimoji="1" lang="en-US" altLang="zh-CN" smtClean="0">
                <a:solidFill>
                  <a:prstClr val="black">
                    <a:tint val="75000"/>
                  </a:prstClr>
                </a:solidFill>
                <a:latin typeface="Times New Roman" panose="02020603050405020304" pitchFamily="18" charset="0"/>
              </a:rPr>
              <a:pPr/>
              <a:t>‹#›</a:t>
            </a:fld>
            <a:endParaRPr kumimoji="1" lang="en-US" altLang="zh-CN">
              <a:solidFill>
                <a:prstClr val="black">
                  <a:tint val="75000"/>
                </a:prstClr>
              </a:solidFill>
              <a:latin typeface="Times New Roman" panose="02020603050405020304" pitchFamily="18" charset="0"/>
            </a:endParaRPr>
          </a:p>
        </p:txBody>
      </p:sp>
    </p:spTree>
    <p:extLst>
      <p:ext uri="{BB962C8B-B14F-4D97-AF65-F5344CB8AC3E}">
        <p14:creationId xmlns:p14="http://schemas.microsoft.com/office/powerpoint/2010/main" val="276822077"/>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ransition>
    <p:wipe dir="d"/>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w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slide" Target="slide57.xml"/><Relationship Id="rId7" Type="http://schemas.openxmlformats.org/officeDocument/2006/relationships/slide" Target="slide93.xml"/><Relationship Id="rId2" Type="http://schemas.openxmlformats.org/officeDocument/2006/relationships/slide" Target="slide21.xml"/><Relationship Id="rId1" Type="http://schemas.openxmlformats.org/officeDocument/2006/relationships/slideLayout" Target="../slideLayouts/slideLayout2.xml"/><Relationship Id="rId6" Type="http://schemas.openxmlformats.org/officeDocument/2006/relationships/slide" Target="slide106.xml"/><Relationship Id="rId11" Type="http://schemas.openxmlformats.org/officeDocument/2006/relationships/slide" Target="slide60.xml"/><Relationship Id="rId5" Type="http://schemas.openxmlformats.org/officeDocument/2006/relationships/slide" Target="slide72.xml"/><Relationship Id="rId10" Type="http://schemas.openxmlformats.org/officeDocument/2006/relationships/slide" Target="slide119.xml"/><Relationship Id="rId4" Type="http://schemas.openxmlformats.org/officeDocument/2006/relationships/slide" Target="slide48.xml"/><Relationship Id="rId9" Type="http://schemas.openxmlformats.org/officeDocument/2006/relationships/slide" Target="slide1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slide" Target="slide20.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slide" Target="slide20.xml"/><Relationship Id="rId4" Type="http://schemas.openxmlformats.org/officeDocument/2006/relationships/image" Target="../media/image14.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0DD495A-20FC-4102-913E-218706BB20F4}" type="slidenum">
              <a:rPr lang="en-US" altLang="zh-CN" smtClean="0"/>
              <a:pPr>
                <a:defRPr/>
              </a:pPr>
              <a:t>1</a:t>
            </a:fld>
            <a:endParaRPr lang="en-US" altLang="zh-CN"/>
          </a:p>
        </p:txBody>
      </p:sp>
      <p:sp>
        <p:nvSpPr>
          <p:cNvPr id="3" name="标题 2"/>
          <p:cNvSpPr>
            <a:spLocks noGrp="1"/>
          </p:cNvSpPr>
          <p:nvPr>
            <p:ph type="title"/>
          </p:nvPr>
        </p:nvSpPr>
        <p:spPr>
          <a:xfrm>
            <a:off x="431540" y="188640"/>
            <a:ext cx="2952328" cy="720080"/>
          </a:xfrm>
        </p:spPr>
        <p:txBody>
          <a:bodyPr>
            <a:normAutofit fontScale="90000"/>
          </a:bodyPr>
          <a:lstStyle/>
          <a:p>
            <a:r>
              <a:rPr lang="zh-CN" altLang="en-US" dirty="0" smtClean="0"/>
              <a:t>练习</a:t>
            </a:r>
            <a:r>
              <a:rPr lang="en-US" altLang="zh-CN" dirty="0" smtClean="0"/>
              <a:t>1</a:t>
            </a:r>
            <a:endParaRPr lang="zh-CN" altLang="en-US" dirty="0"/>
          </a:p>
        </p:txBody>
      </p:sp>
      <p:sp>
        <p:nvSpPr>
          <p:cNvPr id="4" name="内容占位符 3"/>
          <p:cNvSpPr>
            <a:spLocks noGrp="1"/>
          </p:cNvSpPr>
          <p:nvPr>
            <p:ph sz="quarter" idx="4294967295"/>
          </p:nvPr>
        </p:nvSpPr>
        <p:spPr>
          <a:xfrm>
            <a:off x="791580" y="1592796"/>
            <a:ext cx="8028892" cy="4716524"/>
          </a:xfrm>
          <a:prstGeom prst="rect">
            <a:avLst/>
          </a:prstGeom>
        </p:spPr>
        <p:txBody>
          <a:bodyPr>
            <a:normAutofit fontScale="85000" lnSpcReduction="20000"/>
          </a:bodyPr>
          <a:lstStyle/>
          <a:p>
            <a:r>
              <a:rPr lang="zh-CN" altLang="en-US" dirty="0"/>
              <a:t> </a:t>
            </a:r>
            <a:r>
              <a:rPr lang="en-US" altLang="zh-CN" dirty="0" smtClean="0"/>
              <a:t>1</a:t>
            </a:r>
            <a:r>
              <a:rPr lang="en-US" altLang="zh-CN" dirty="0"/>
              <a:t>.</a:t>
            </a:r>
            <a:r>
              <a:rPr lang="zh-CN" altLang="en-US" dirty="0"/>
              <a:t>找出单链表的倒数第</a:t>
            </a:r>
            <a:r>
              <a:rPr lang="en-US" altLang="zh-CN" dirty="0"/>
              <a:t>K</a:t>
            </a:r>
            <a:r>
              <a:rPr lang="zh-CN" altLang="en-US" dirty="0"/>
              <a:t>个元素（仅允许遍历一遍链表）</a:t>
            </a:r>
          </a:p>
          <a:p>
            <a:r>
              <a:rPr lang="zh-CN" altLang="en-US" dirty="0"/>
              <a:t>两个指针</a:t>
            </a:r>
            <a:r>
              <a:rPr lang="en-US" altLang="zh-CN" dirty="0"/>
              <a:t>fast</a:t>
            </a:r>
            <a:r>
              <a:rPr lang="zh-CN" altLang="en-US" dirty="0"/>
              <a:t>，</a:t>
            </a:r>
            <a:r>
              <a:rPr lang="en-US" altLang="zh-CN" dirty="0"/>
              <a:t>slow</a:t>
            </a:r>
            <a:r>
              <a:rPr lang="zh-CN" altLang="en-US" dirty="0"/>
              <a:t>：</a:t>
            </a:r>
          </a:p>
          <a:p>
            <a:r>
              <a:rPr lang="en-US" altLang="zh-CN" dirty="0"/>
              <a:t>fast</a:t>
            </a:r>
            <a:r>
              <a:rPr lang="zh-CN" altLang="en-US" dirty="0"/>
              <a:t>首先前进到第</a:t>
            </a:r>
            <a:r>
              <a:rPr lang="en-US" altLang="zh-CN" dirty="0"/>
              <a:t>k</a:t>
            </a:r>
            <a:r>
              <a:rPr lang="zh-CN" altLang="en-US" dirty="0"/>
              <a:t>个位置；然后两指针共同后移，直到</a:t>
            </a:r>
            <a:r>
              <a:rPr lang="en-US" altLang="zh-CN" dirty="0"/>
              <a:t>fast</a:t>
            </a:r>
            <a:r>
              <a:rPr lang="zh-CN" altLang="en-US" dirty="0"/>
              <a:t>到达末尾，</a:t>
            </a:r>
            <a:r>
              <a:rPr lang="en-US" altLang="zh-CN" dirty="0"/>
              <a:t>slow</a:t>
            </a:r>
            <a:r>
              <a:rPr lang="zh-CN" altLang="en-US" dirty="0"/>
              <a:t>所指元素即为所求。</a:t>
            </a:r>
          </a:p>
          <a:p>
            <a:endParaRPr lang="zh-CN" altLang="en-US" dirty="0"/>
          </a:p>
          <a:p>
            <a:r>
              <a:rPr lang="en-US" altLang="zh-CN" dirty="0" smtClean="0"/>
              <a:t>2</a:t>
            </a:r>
            <a:r>
              <a:rPr lang="en-US" altLang="zh-CN" dirty="0"/>
              <a:t>.</a:t>
            </a:r>
            <a:r>
              <a:rPr lang="zh-CN" altLang="en-US" dirty="0"/>
              <a:t>找出单链表的中间元素（仅允许遍历一遍链表）</a:t>
            </a:r>
          </a:p>
          <a:p>
            <a:r>
              <a:rPr lang="zh-CN" altLang="en-US" dirty="0"/>
              <a:t>两个指针</a:t>
            </a:r>
            <a:r>
              <a:rPr lang="en-US" altLang="zh-CN" dirty="0"/>
              <a:t>fast</a:t>
            </a:r>
            <a:r>
              <a:rPr lang="zh-CN" altLang="en-US" dirty="0"/>
              <a:t>，</a:t>
            </a:r>
            <a:r>
              <a:rPr lang="en-US" altLang="zh-CN" dirty="0"/>
              <a:t>slow</a:t>
            </a:r>
            <a:r>
              <a:rPr lang="zh-CN" altLang="en-US" dirty="0"/>
              <a:t>：</a:t>
            </a:r>
          </a:p>
          <a:p>
            <a:r>
              <a:rPr lang="en-US" altLang="zh-CN" dirty="0"/>
              <a:t>fast</a:t>
            </a:r>
            <a:r>
              <a:rPr lang="zh-CN" altLang="en-US" dirty="0"/>
              <a:t>每次后移</a:t>
            </a:r>
            <a:r>
              <a:rPr lang="en-US" altLang="zh-CN" dirty="0"/>
              <a:t>2</a:t>
            </a:r>
            <a:r>
              <a:rPr lang="zh-CN" altLang="en-US" dirty="0"/>
              <a:t>次，</a:t>
            </a:r>
            <a:r>
              <a:rPr lang="en-US" altLang="zh-CN" dirty="0"/>
              <a:t>slow</a:t>
            </a:r>
            <a:r>
              <a:rPr lang="zh-CN" altLang="en-US" dirty="0"/>
              <a:t>每次后移</a:t>
            </a:r>
            <a:r>
              <a:rPr lang="en-US" altLang="zh-CN" dirty="0"/>
              <a:t>1</a:t>
            </a:r>
            <a:r>
              <a:rPr lang="zh-CN" altLang="en-US" dirty="0"/>
              <a:t>次，直到</a:t>
            </a:r>
            <a:r>
              <a:rPr lang="en-US" altLang="zh-CN" dirty="0"/>
              <a:t>fast</a:t>
            </a:r>
            <a:r>
              <a:rPr lang="zh-CN" altLang="en-US" dirty="0"/>
              <a:t>到达末尾，</a:t>
            </a:r>
            <a:r>
              <a:rPr lang="en-US" altLang="zh-CN" dirty="0"/>
              <a:t>slow</a:t>
            </a:r>
            <a:r>
              <a:rPr lang="zh-CN" altLang="en-US" dirty="0"/>
              <a:t>所指元素即为所求。</a:t>
            </a:r>
          </a:p>
          <a:p>
            <a:endParaRPr lang="zh-CN" altLang="en-US" dirty="0"/>
          </a:p>
          <a:p>
            <a:r>
              <a:rPr lang="zh-CN" altLang="en-US" dirty="0"/>
              <a:t> </a:t>
            </a:r>
            <a:r>
              <a:rPr lang="zh-CN" altLang="en-US" dirty="0" smtClean="0"/>
              <a:t>都是</a:t>
            </a:r>
            <a:r>
              <a:rPr lang="zh-CN" altLang="en-US" dirty="0"/>
              <a:t>利用指针追赶方法。</a:t>
            </a:r>
          </a:p>
        </p:txBody>
      </p:sp>
    </p:spTree>
    <p:extLst>
      <p:ext uri="{BB962C8B-B14F-4D97-AF65-F5344CB8AC3E}">
        <p14:creationId xmlns:p14="http://schemas.microsoft.com/office/powerpoint/2010/main" val="270309273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690563" y="769938"/>
            <a:ext cx="8229600" cy="5326062"/>
          </a:xfrm>
        </p:spPr>
        <p:txBody>
          <a:bodyPr>
            <a:normAutofit lnSpcReduction="10000"/>
          </a:bodyPr>
          <a:lstStyle/>
          <a:p>
            <a:pPr eaLnBrk="1" hangingPunct="1">
              <a:spcBef>
                <a:spcPct val="0"/>
              </a:spcBef>
              <a:buFont typeface="Wingdings" panose="05000000000000000000" pitchFamily="2" charset="2"/>
              <a:buNone/>
            </a:pPr>
            <a:r>
              <a:rPr lang="en-US" altLang="zh-CN" sz="2800" b="1" smtClean="0">
                <a:ea typeface="隶书" panose="02010509060101010101" pitchFamily="49" charset="-122"/>
              </a:rPr>
              <a:t>template &lt;class</a:t>
            </a:r>
            <a:r>
              <a:rPr lang="en-US" altLang="zh-CN" sz="2800" smtClean="0">
                <a:ea typeface="隶书" panose="02010509060101010101" pitchFamily="49" charset="-122"/>
              </a:rPr>
              <a:t> T</a:t>
            </a:r>
            <a:r>
              <a:rPr lang="en-US" altLang="zh-CN" sz="2800" b="1" smtClean="0">
                <a:ea typeface="隶书" panose="02010509060101010101" pitchFamily="49" charset="-122"/>
              </a:rPr>
              <a:t>&gt;</a:t>
            </a:r>
          </a:p>
          <a:p>
            <a:pPr eaLnBrk="1" hangingPunct="1">
              <a:spcBef>
                <a:spcPct val="0"/>
              </a:spcBef>
              <a:buFont typeface="Wingdings" panose="05000000000000000000" pitchFamily="2" charset="2"/>
              <a:buNone/>
            </a:pPr>
            <a:r>
              <a:rPr lang="en-US" altLang="zh-CN" sz="2800" b="1" smtClean="0">
                <a:ea typeface="隶书" panose="02010509060101010101" pitchFamily="49" charset="-122"/>
              </a:rPr>
              <a:t>class</a:t>
            </a:r>
            <a:r>
              <a:rPr lang="en-US" altLang="zh-CN" sz="2800" smtClean="0">
                <a:ea typeface="隶书" panose="02010509060101010101" pitchFamily="49" charset="-122"/>
              </a:rPr>
              <a:t> DblList </a:t>
            </a:r>
            <a:r>
              <a:rPr lang="en-US" altLang="zh-CN" sz="2800" b="1" smtClean="0">
                <a:ea typeface="隶书" panose="02010509060101010101" pitchFamily="49" charset="-122"/>
              </a:rPr>
              <a:t>{		</a:t>
            </a:r>
            <a:r>
              <a:rPr lang="en-US" altLang="zh-CN" sz="2800" b="1" smtClean="0">
                <a:solidFill>
                  <a:schemeClr val="tx2"/>
                </a:solidFill>
                <a:ea typeface="隶书" panose="02010509060101010101" pitchFamily="49" charset="-122"/>
              </a:rPr>
              <a:t>//</a:t>
            </a:r>
            <a:r>
              <a:rPr lang="zh-CN" altLang="en-US" sz="2800" smtClean="0">
                <a:solidFill>
                  <a:schemeClr val="tx2"/>
                </a:solidFill>
                <a:ea typeface="隶书" panose="02010509060101010101" pitchFamily="49" charset="-122"/>
              </a:rPr>
              <a:t>链表类定义</a:t>
            </a:r>
          </a:p>
          <a:p>
            <a:pPr eaLnBrk="1" hangingPunct="1">
              <a:spcBef>
                <a:spcPct val="0"/>
              </a:spcBef>
              <a:buFont typeface="Wingdings" panose="05000000000000000000" pitchFamily="2" charset="2"/>
              <a:buNone/>
            </a:pPr>
            <a:r>
              <a:rPr lang="en-US" altLang="zh-CN" sz="2800" b="1" smtClean="0">
                <a:ea typeface="隶书" panose="02010509060101010101" pitchFamily="49" charset="-122"/>
              </a:rPr>
              <a:t>public:</a:t>
            </a:r>
          </a:p>
          <a:p>
            <a:pPr eaLnBrk="1" hangingPunct="1">
              <a:spcBef>
                <a:spcPct val="0"/>
              </a:spcBef>
              <a:buFont typeface="Wingdings" panose="05000000000000000000" pitchFamily="2" charset="2"/>
              <a:buNone/>
            </a:pPr>
            <a:r>
              <a:rPr lang="en-US" altLang="zh-CN" sz="2800" smtClean="0">
                <a:ea typeface="隶书" panose="02010509060101010101" pitchFamily="49" charset="-122"/>
              </a:rPr>
              <a:t>DblList ( T uniqueVal ) </a:t>
            </a:r>
            <a:r>
              <a:rPr lang="en-US" altLang="zh-CN" sz="2800" b="1" smtClean="0">
                <a:ea typeface="隶书" panose="02010509060101010101" pitchFamily="49" charset="-122"/>
              </a:rPr>
              <a:t>{	        //</a:t>
            </a:r>
            <a:r>
              <a:rPr lang="zh-CN" altLang="en-US" sz="2800" smtClean="0">
                <a:ea typeface="隶书" panose="02010509060101010101" pitchFamily="49" charset="-122"/>
              </a:rPr>
              <a:t>构造函数</a:t>
            </a:r>
          </a:p>
          <a:p>
            <a:pPr eaLnBrk="1" hangingPunct="1">
              <a:spcBef>
                <a:spcPct val="0"/>
              </a:spcBef>
              <a:buFont typeface="Wingdings" panose="05000000000000000000" pitchFamily="2" charset="2"/>
              <a:buNone/>
            </a:pPr>
            <a:r>
              <a:rPr lang="zh-CN" altLang="en-US" sz="2800" smtClean="0">
                <a:ea typeface="隶书" panose="02010509060101010101" pitchFamily="49" charset="-122"/>
              </a:rPr>
              <a:t>     </a:t>
            </a:r>
            <a:r>
              <a:rPr lang="en-US" altLang="zh-CN" sz="2800" smtClean="0">
                <a:ea typeface="隶书" panose="02010509060101010101" pitchFamily="49" charset="-122"/>
              </a:rPr>
              <a:t>first = </a:t>
            </a:r>
            <a:r>
              <a:rPr lang="en-US" altLang="zh-CN" sz="2800" b="1" smtClean="0">
                <a:ea typeface="隶书" panose="02010509060101010101" pitchFamily="49" charset="-122"/>
              </a:rPr>
              <a:t>new</a:t>
            </a:r>
            <a:r>
              <a:rPr lang="en-US" altLang="zh-CN" sz="2800" smtClean="0">
                <a:ea typeface="隶书" panose="02010509060101010101" pitchFamily="49" charset="-122"/>
              </a:rPr>
              <a:t> DblNode&lt;T&gt; (uniqueVal)</a:t>
            </a:r>
            <a:r>
              <a:rPr lang="en-US" altLang="zh-CN" sz="2800" b="1" smtClean="0">
                <a:ea typeface="隶书" panose="02010509060101010101" pitchFamily="49" charset="-122"/>
              </a:rPr>
              <a:t>;</a:t>
            </a:r>
          </a:p>
          <a:p>
            <a:pPr eaLnBrk="1" hangingPunct="1">
              <a:spcBef>
                <a:spcPct val="0"/>
              </a:spcBef>
              <a:buFont typeface="Wingdings" panose="05000000000000000000" pitchFamily="2" charset="2"/>
              <a:buNone/>
            </a:pPr>
            <a:r>
              <a:rPr lang="en-US" altLang="zh-CN" sz="2800" smtClean="0">
                <a:ea typeface="隶书" panose="02010509060101010101" pitchFamily="49" charset="-122"/>
              </a:rPr>
              <a:t>     first</a:t>
            </a:r>
            <a:r>
              <a:rPr lang="en-US" altLang="zh-CN" sz="2800" smtClean="0">
                <a:latin typeface="楷体_GB2312" pitchFamily="49" charset="-122"/>
                <a:ea typeface="楷体_GB2312" pitchFamily="49" charset="-122"/>
              </a:rPr>
              <a:t>-&gt;</a:t>
            </a:r>
            <a:r>
              <a:rPr lang="en-US" altLang="zh-CN" sz="2800" smtClean="0">
                <a:ea typeface="隶书" panose="02010509060101010101" pitchFamily="49" charset="-122"/>
              </a:rPr>
              <a:t>rLink = first</a:t>
            </a:r>
            <a:r>
              <a:rPr lang="en-US" altLang="zh-CN" sz="2800" smtClean="0">
                <a:latin typeface="楷体_GB2312" pitchFamily="49" charset="-122"/>
                <a:ea typeface="楷体_GB2312" pitchFamily="49" charset="-122"/>
              </a:rPr>
              <a:t>-&gt;</a:t>
            </a:r>
            <a:r>
              <a:rPr lang="en-US" altLang="zh-CN" sz="2800" smtClean="0">
                <a:ea typeface="隶书" panose="02010509060101010101" pitchFamily="49" charset="-122"/>
              </a:rPr>
              <a:t>lLink = first</a:t>
            </a:r>
            <a:r>
              <a:rPr lang="en-US" altLang="zh-CN" sz="2800" b="1" smtClean="0">
                <a:ea typeface="隶书" panose="02010509060101010101" pitchFamily="49" charset="-122"/>
              </a:rPr>
              <a:t>;</a:t>
            </a:r>
          </a:p>
          <a:p>
            <a:pPr eaLnBrk="1" hangingPunct="1">
              <a:spcBef>
                <a:spcPct val="0"/>
              </a:spcBef>
              <a:buFont typeface="Wingdings" panose="05000000000000000000" pitchFamily="2" charset="2"/>
              <a:buNone/>
            </a:pPr>
            <a:r>
              <a:rPr lang="en-US" altLang="zh-CN" sz="2800" b="1" smtClean="0">
                <a:ea typeface="隶书" panose="02010509060101010101" pitchFamily="49" charset="-122"/>
              </a:rPr>
              <a:t>};</a:t>
            </a:r>
          </a:p>
          <a:p>
            <a:pPr eaLnBrk="1" hangingPunct="1">
              <a:spcBef>
                <a:spcPct val="0"/>
              </a:spcBef>
              <a:buFont typeface="Wingdings" panose="05000000000000000000" pitchFamily="2" charset="2"/>
              <a:buNone/>
            </a:pPr>
            <a:endParaRPr lang="en-US" altLang="zh-CN" sz="800" smtClean="0">
              <a:ea typeface="隶书" panose="02010509060101010101" pitchFamily="49" charset="-122"/>
            </a:endParaRPr>
          </a:p>
          <a:p>
            <a:pPr eaLnBrk="1" hangingPunct="1">
              <a:spcBef>
                <a:spcPct val="0"/>
              </a:spcBef>
              <a:buFont typeface="Wingdings" panose="05000000000000000000" pitchFamily="2" charset="2"/>
              <a:buNone/>
            </a:pPr>
            <a:r>
              <a:rPr lang="en-US" altLang="zh-CN" sz="2800" smtClean="0">
                <a:ea typeface="隶书" panose="02010509060101010101" pitchFamily="49" charset="-122"/>
              </a:rPr>
              <a:t>DblNode&lt;T&gt; *getFirst () </a:t>
            </a:r>
            <a:r>
              <a:rPr lang="en-US" altLang="zh-CN" sz="2800" b="1" smtClean="0">
                <a:ea typeface="隶书" panose="02010509060101010101" pitchFamily="49" charset="-122"/>
              </a:rPr>
              <a:t>const { return</a:t>
            </a:r>
            <a:r>
              <a:rPr lang="en-US" altLang="zh-CN" sz="2800" smtClean="0">
                <a:ea typeface="隶书" panose="02010509060101010101" pitchFamily="49" charset="-122"/>
              </a:rPr>
              <a:t> first</a:t>
            </a:r>
            <a:r>
              <a:rPr lang="en-US" altLang="zh-CN" sz="2800" b="1" smtClean="0">
                <a:ea typeface="隶书" panose="02010509060101010101" pitchFamily="49" charset="-122"/>
              </a:rPr>
              <a:t>; }</a:t>
            </a:r>
          </a:p>
          <a:p>
            <a:pPr eaLnBrk="1" hangingPunct="1">
              <a:spcBef>
                <a:spcPct val="0"/>
              </a:spcBef>
              <a:buFont typeface="Wingdings" panose="05000000000000000000" pitchFamily="2" charset="2"/>
              <a:buNone/>
            </a:pPr>
            <a:r>
              <a:rPr lang="en-US" altLang="zh-CN" sz="2800" b="1" smtClean="0">
                <a:ea typeface="隶书" panose="02010509060101010101" pitchFamily="49" charset="-122"/>
              </a:rPr>
              <a:t>void </a:t>
            </a:r>
            <a:r>
              <a:rPr lang="en-US" altLang="zh-CN" sz="2800" smtClean="0">
                <a:ea typeface="隶书" panose="02010509060101010101" pitchFamily="49" charset="-122"/>
              </a:rPr>
              <a:t>setFirst ( DblNode&lt;T, E&gt; *ptr ) </a:t>
            </a:r>
            <a:r>
              <a:rPr lang="en-US" altLang="zh-CN" sz="2800" b="1" smtClean="0">
                <a:ea typeface="隶书" panose="02010509060101010101" pitchFamily="49" charset="-122"/>
              </a:rPr>
              <a:t>{</a:t>
            </a:r>
            <a:r>
              <a:rPr lang="en-US" altLang="zh-CN" sz="2800" smtClean="0">
                <a:ea typeface="隶书" panose="02010509060101010101" pitchFamily="49" charset="-122"/>
              </a:rPr>
              <a:t> first = ptr</a:t>
            </a:r>
            <a:r>
              <a:rPr lang="en-US" altLang="zh-CN" sz="2800" b="1" smtClean="0">
                <a:ea typeface="隶书" panose="02010509060101010101" pitchFamily="49" charset="-122"/>
              </a:rPr>
              <a:t>; }</a:t>
            </a:r>
          </a:p>
          <a:p>
            <a:pPr eaLnBrk="1" hangingPunct="1">
              <a:spcBef>
                <a:spcPct val="0"/>
              </a:spcBef>
              <a:buFont typeface="Wingdings" panose="05000000000000000000" pitchFamily="2" charset="2"/>
              <a:buNone/>
            </a:pPr>
            <a:r>
              <a:rPr lang="en-US" altLang="zh-CN" sz="2800" smtClean="0">
                <a:ea typeface="隶书" panose="02010509060101010101" pitchFamily="49" charset="-122"/>
              </a:rPr>
              <a:t>DblNode&lt;T&gt; *Search ( T x</a:t>
            </a:r>
            <a:r>
              <a:rPr lang="en-US" altLang="zh-CN" sz="2800" b="1" smtClean="0">
                <a:ea typeface="隶书" panose="02010509060101010101" pitchFamily="49" charset="-122"/>
              </a:rPr>
              <a:t>, int</a:t>
            </a:r>
            <a:r>
              <a:rPr lang="en-US" altLang="zh-CN" sz="2800" smtClean="0">
                <a:ea typeface="隶书" panose="02010509060101010101" pitchFamily="49" charset="-122"/>
              </a:rPr>
              <a:t> d)</a:t>
            </a:r>
            <a:r>
              <a:rPr lang="en-US" altLang="zh-CN" sz="2800" b="1" smtClean="0">
                <a:ea typeface="隶书" panose="02010509060101010101" pitchFamily="49" charset="-122"/>
              </a:rPr>
              <a:t>;</a:t>
            </a:r>
            <a:r>
              <a:rPr lang="en-US" altLang="zh-CN" sz="2800" smtClean="0">
                <a:ea typeface="隶书" panose="02010509060101010101" pitchFamily="49" charset="-122"/>
              </a:rPr>
              <a:t>	</a:t>
            </a:r>
          </a:p>
          <a:p>
            <a:pPr eaLnBrk="1" hangingPunct="1">
              <a:spcBef>
                <a:spcPct val="0"/>
              </a:spcBef>
              <a:buFont typeface="Wingdings" panose="05000000000000000000" pitchFamily="2" charset="2"/>
              <a:buNone/>
            </a:pPr>
            <a:r>
              <a:rPr lang="en-US" altLang="zh-CN" sz="2800" b="1" smtClean="0">
                <a:ea typeface="隶书" panose="02010509060101010101" pitchFamily="49" charset="-122"/>
              </a:rPr>
              <a:t>   </a:t>
            </a:r>
            <a:r>
              <a:rPr lang="en-US" altLang="zh-CN" sz="2800" b="1" smtClean="0">
                <a:solidFill>
                  <a:schemeClr val="tx2"/>
                </a:solidFill>
                <a:ea typeface="隶书" panose="02010509060101010101" pitchFamily="49" charset="-122"/>
              </a:rPr>
              <a:t>//</a:t>
            </a:r>
            <a:r>
              <a:rPr lang="zh-CN" altLang="en-US" sz="2800" smtClean="0">
                <a:solidFill>
                  <a:schemeClr val="tx2"/>
                </a:solidFill>
                <a:ea typeface="隶书" panose="02010509060101010101" pitchFamily="49" charset="-122"/>
              </a:rPr>
              <a:t>在链表中按</a:t>
            </a:r>
            <a:r>
              <a:rPr lang="en-US" altLang="zh-CN" sz="2800" smtClean="0">
                <a:solidFill>
                  <a:schemeClr val="tx2"/>
                </a:solidFill>
                <a:ea typeface="隶书" panose="02010509060101010101" pitchFamily="49" charset="-122"/>
              </a:rPr>
              <a:t>d</a:t>
            </a:r>
            <a:r>
              <a:rPr lang="zh-CN" altLang="en-US" sz="2800" smtClean="0">
                <a:solidFill>
                  <a:schemeClr val="tx2"/>
                </a:solidFill>
                <a:ea typeface="隶书" panose="02010509060101010101" pitchFamily="49" charset="-122"/>
              </a:rPr>
              <a:t>指示方向寻找等于给定值</a:t>
            </a:r>
            <a:r>
              <a:rPr lang="en-US" altLang="zh-CN" sz="2800" smtClean="0">
                <a:solidFill>
                  <a:schemeClr val="tx2"/>
                </a:solidFill>
                <a:ea typeface="隶书" panose="02010509060101010101" pitchFamily="49" charset="-122"/>
              </a:rPr>
              <a:t>x</a:t>
            </a:r>
            <a:r>
              <a:rPr lang="zh-CN" altLang="en-US" sz="2800" smtClean="0">
                <a:solidFill>
                  <a:schemeClr val="tx2"/>
                </a:solidFill>
                <a:ea typeface="隶书" panose="02010509060101010101" pitchFamily="49" charset="-122"/>
              </a:rPr>
              <a:t>的结点</a:t>
            </a:r>
            <a:r>
              <a:rPr lang="en-US" altLang="zh-CN" sz="2800" smtClean="0">
                <a:solidFill>
                  <a:schemeClr val="tx2"/>
                </a:solidFill>
                <a:ea typeface="隶书" panose="02010509060101010101" pitchFamily="49" charset="-122"/>
              </a:rPr>
              <a:t>,</a:t>
            </a:r>
          </a:p>
          <a:p>
            <a:pPr eaLnBrk="1" hangingPunct="1">
              <a:spcBef>
                <a:spcPct val="0"/>
              </a:spcBef>
              <a:buFont typeface="Wingdings" panose="05000000000000000000" pitchFamily="2" charset="2"/>
              <a:buNone/>
            </a:pPr>
            <a:r>
              <a:rPr lang="en-US" altLang="zh-CN" sz="2800" smtClean="0">
                <a:solidFill>
                  <a:schemeClr val="tx2"/>
                </a:solidFill>
                <a:ea typeface="隶书" panose="02010509060101010101" pitchFamily="49" charset="-122"/>
              </a:rPr>
              <a:t>  </a:t>
            </a:r>
            <a:r>
              <a:rPr lang="en-US" altLang="zh-CN" sz="2800" b="1" smtClean="0">
                <a:solidFill>
                  <a:schemeClr val="tx2"/>
                </a:solidFill>
                <a:ea typeface="隶书" panose="02010509060101010101" pitchFamily="49" charset="-122"/>
              </a:rPr>
              <a:t> //</a:t>
            </a:r>
            <a:r>
              <a:rPr lang="en-US" altLang="zh-CN" sz="2800" smtClean="0">
                <a:solidFill>
                  <a:schemeClr val="tx2"/>
                </a:solidFill>
                <a:ea typeface="隶书" panose="02010509060101010101" pitchFamily="49" charset="-122"/>
              </a:rPr>
              <a:t>d=0</a:t>
            </a:r>
            <a:r>
              <a:rPr lang="zh-CN" altLang="en-US" sz="2800" smtClean="0">
                <a:solidFill>
                  <a:schemeClr val="tx2"/>
                </a:solidFill>
                <a:ea typeface="隶书" panose="02010509060101010101" pitchFamily="49" charset="-122"/>
              </a:rPr>
              <a:t>按前驱方向</a:t>
            </a:r>
            <a:r>
              <a:rPr lang="en-US" altLang="zh-CN" sz="2800" smtClean="0">
                <a:solidFill>
                  <a:schemeClr val="tx2"/>
                </a:solidFill>
                <a:ea typeface="隶书" panose="02010509060101010101" pitchFamily="49" charset="-122"/>
              </a:rPr>
              <a:t>,d≠0</a:t>
            </a:r>
            <a:r>
              <a:rPr lang="zh-CN" altLang="en-US" sz="2800" smtClean="0">
                <a:solidFill>
                  <a:schemeClr val="tx2"/>
                </a:solidFill>
                <a:ea typeface="隶书" panose="02010509060101010101" pitchFamily="49" charset="-122"/>
              </a:rPr>
              <a:t>按后继方向</a:t>
            </a:r>
          </a:p>
        </p:txBody>
      </p:sp>
      <p:sp>
        <p:nvSpPr>
          <p:cNvPr id="2048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D6C83437-17BC-4252-BCB4-BFE420564323}" type="slidenum">
              <a:rPr lang="en-US" altLang="zh-CN" sz="1400"/>
              <a:pPr algn="ctr" eaLnBrk="1" hangingPunct="1"/>
              <a:t>10</a:t>
            </a:fld>
            <a:endParaRPr lang="en-US" altLang="zh-CN" sz="1400"/>
          </a:p>
        </p:txBody>
      </p:sp>
    </p:spTree>
    <p:extLst>
      <p:ext uri="{BB962C8B-B14F-4D97-AF65-F5344CB8AC3E}">
        <p14:creationId xmlns:p14="http://schemas.microsoft.com/office/powerpoint/2010/main" val="2895660745"/>
      </p:ext>
    </p:extLst>
  </p:cSld>
  <p:clrMapOvr>
    <a:masterClrMapping/>
  </p:clrMapOvr>
  <p:transition>
    <p:wipe dir="d"/>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2"/>
          </p:nvPr>
        </p:nvSpPr>
        <p:spPr/>
        <p:txBody>
          <a:bodyPr/>
          <a:lstStyle/>
          <a:p>
            <a:pPr>
              <a:defRPr/>
            </a:pPr>
            <a:fld id="{09C5CF46-87D9-402F-B71C-BCC5C5FCE045}" type="slidenum">
              <a:rPr lang="en-US" altLang="zh-CN"/>
              <a:pPr>
                <a:defRPr/>
              </a:pPr>
              <a:t>100</a:t>
            </a:fld>
            <a:endParaRPr lang="en-US" altLang="zh-CN"/>
          </a:p>
        </p:txBody>
      </p:sp>
      <p:pic>
        <p:nvPicPr>
          <p:cNvPr id="788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
            <a:ext cx="7010400"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32AC7B37-8B5E-4363-BDBA-F17DD535166C}" type="slidenum">
              <a:rPr lang="en-US" altLang="zh-CN"/>
              <a:pPr>
                <a:defRPr/>
              </a:pPr>
              <a:t>101</a:t>
            </a:fld>
            <a:endParaRPr lang="en-US" altLang="zh-CN"/>
          </a:p>
        </p:txBody>
      </p:sp>
      <p:sp>
        <p:nvSpPr>
          <p:cNvPr id="79875" name="Text Box 2"/>
          <p:cNvSpPr txBox="1">
            <a:spLocks noChangeArrowheads="1"/>
          </p:cNvSpPr>
          <p:nvPr/>
        </p:nvSpPr>
        <p:spPr bwMode="auto">
          <a:xfrm>
            <a:off x="636588" y="685800"/>
            <a:ext cx="771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kumimoji="1" lang="zh-CN" altLang="zh-CN" sz="2400">
              <a:latin typeface="Times New Roman" pitchFamily="18" charset="0"/>
            </a:endParaRPr>
          </a:p>
        </p:txBody>
      </p:sp>
      <p:sp>
        <p:nvSpPr>
          <p:cNvPr id="79876" name="Text Box 3"/>
          <p:cNvSpPr txBox="1">
            <a:spLocks noChangeArrowheads="1"/>
          </p:cNvSpPr>
          <p:nvPr/>
        </p:nvSpPr>
        <p:spPr bwMode="auto">
          <a:xfrm>
            <a:off x="542925" y="763588"/>
            <a:ext cx="8458200" cy="536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05000"/>
              </a:lnSpc>
            </a:pPr>
            <a:r>
              <a:rPr kumimoji="1" lang="en-US" altLang="zh-CN" sz="3000" b="1">
                <a:latin typeface="Times New Roman" pitchFamily="18" charset="0"/>
                <a:ea typeface="仿宋_GB2312" pitchFamily="49" charset="-122"/>
              </a:rPr>
              <a:t>#include </a:t>
            </a:r>
            <a:r>
              <a:rPr kumimoji="1" lang="en-US" altLang="zh-CN" sz="3000">
                <a:latin typeface="Times New Roman" pitchFamily="18" charset="0"/>
                <a:ea typeface="仿宋_GB2312" pitchFamily="49" charset="-122"/>
              </a:rPr>
              <a:t>&lt;iostream.h&gt;</a:t>
            </a:r>
          </a:p>
          <a:p>
            <a:pPr eaLnBrk="1" hangingPunct="1">
              <a:lnSpc>
                <a:spcPct val="105000"/>
              </a:lnSpc>
            </a:pPr>
            <a:r>
              <a:rPr kumimoji="1" lang="en-US" altLang="zh-CN" sz="3000" b="1">
                <a:latin typeface="Times New Roman" pitchFamily="18" charset="0"/>
                <a:ea typeface="仿宋_GB2312" pitchFamily="49" charset="-122"/>
              </a:rPr>
              <a:t>void</a:t>
            </a:r>
            <a:r>
              <a:rPr kumimoji="1" lang="en-US" altLang="zh-CN" sz="3000" i="1">
                <a:latin typeface="Times New Roman" pitchFamily="18" charset="0"/>
                <a:ea typeface="仿宋_GB2312" pitchFamily="49" charset="-122"/>
              </a:rPr>
              <a:t> </a:t>
            </a:r>
            <a:r>
              <a:rPr kumimoji="1" lang="en-US" altLang="zh-CN" sz="3000">
                <a:latin typeface="Times New Roman" pitchFamily="18" charset="0"/>
                <a:ea typeface="仿宋_GB2312" pitchFamily="49" charset="-122"/>
              </a:rPr>
              <a:t>Hanoi (</a:t>
            </a:r>
            <a:r>
              <a:rPr kumimoji="1" lang="en-US" altLang="zh-CN" sz="3000" b="1">
                <a:latin typeface="Times New Roman" pitchFamily="18" charset="0"/>
                <a:ea typeface="仿宋_GB2312" pitchFamily="49" charset="-122"/>
              </a:rPr>
              <a:t>int</a:t>
            </a:r>
            <a:r>
              <a:rPr kumimoji="1" lang="en-US" altLang="zh-CN" sz="3000">
                <a:latin typeface="Times New Roman" pitchFamily="18" charset="0"/>
                <a:ea typeface="仿宋_GB2312" pitchFamily="49" charset="-122"/>
              </a:rPr>
              <a:t> n</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char</a:t>
            </a:r>
            <a:r>
              <a:rPr kumimoji="1" lang="en-US" altLang="zh-CN" sz="3000">
                <a:latin typeface="Times New Roman" pitchFamily="18" charset="0"/>
                <a:ea typeface="仿宋_GB2312" pitchFamily="49" charset="-122"/>
              </a:rPr>
              <a:t> A</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char</a:t>
            </a:r>
            <a:r>
              <a:rPr kumimoji="1" lang="en-US" altLang="zh-CN" sz="3000">
                <a:latin typeface="Times New Roman" pitchFamily="18" charset="0"/>
                <a:ea typeface="仿宋_GB2312" pitchFamily="49" charset="-122"/>
              </a:rPr>
              <a:t> B</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char</a:t>
            </a:r>
            <a:r>
              <a:rPr kumimoji="1" lang="en-US" altLang="zh-CN" sz="3000">
                <a:latin typeface="Times New Roman" pitchFamily="18" charset="0"/>
                <a:ea typeface="仿宋_GB2312" pitchFamily="49" charset="-122"/>
              </a:rPr>
              <a:t> C) </a:t>
            </a:r>
            <a:r>
              <a:rPr kumimoji="1" lang="en-US" altLang="zh-CN" sz="3000" b="1">
                <a:latin typeface="Times New Roman" pitchFamily="18" charset="0"/>
                <a:ea typeface="仿宋_GB2312" pitchFamily="49" charset="-122"/>
              </a:rPr>
              <a:t>{</a:t>
            </a:r>
          </a:p>
          <a:p>
            <a:pPr eaLnBrk="1" hangingPunct="1">
              <a:lnSpc>
                <a:spcPct val="105000"/>
              </a:lnSpc>
            </a:pPr>
            <a:r>
              <a:rPr kumimoji="1" lang="en-US" altLang="zh-CN" sz="3000" b="1">
                <a:solidFill>
                  <a:schemeClr val="tx2"/>
                </a:solidFill>
                <a:latin typeface="Times New Roman" pitchFamily="18" charset="0"/>
                <a:ea typeface="仿宋_GB2312" pitchFamily="49" charset="-122"/>
              </a:rPr>
              <a:t>//</a:t>
            </a:r>
            <a:r>
              <a:rPr kumimoji="1" lang="zh-CN" altLang="en-US" sz="3000">
                <a:solidFill>
                  <a:schemeClr val="tx2"/>
                </a:solidFill>
                <a:latin typeface="Times New Roman" pitchFamily="18" charset="0"/>
                <a:ea typeface="隶书" pitchFamily="49" charset="-122"/>
              </a:rPr>
              <a:t>解决汉诺塔问题的算法</a:t>
            </a:r>
            <a:endParaRPr kumimoji="1" lang="zh-CN" altLang="en-US" sz="3000" b="1">
              <a:solidFill>
                <a:schemeClr val="tx2"/>
              </a:solidFill>
              <a:latin typeface="Times New Roman" pitchFamily="18" charset="0"/>
              <a:ea typeface="仿宋_GB2312" pitchFamily="49" charset="-122"/>
            </a:endParaRPr>
          </a:p>
          <a:p>
            <a:pPr eaLnBrk="1" hangingPunct="1">
              <a:lnSpc>
                <a:spcPct val="105000"/>
              </a:lnSpc>
            </a:pPr>
            <a:r>
              <a:rPr kumimoji="1" lang="zh-CN" altLang="en-US"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if</a:t>
            </a:r>
            <a:r>
              <a:rPr kumimoji="1" lang="en-US" altLang="zh-CN" sz="3000">
                <a:latin typeface="Times New Roman" pitchFamily="18" charset="0"/>
                <a:ea typeface="仿宋_GB2312" pitchFamily="49" charset="-122"/>
              </a:rPr>
              <a:t> (n </a:t>
            </a:r>
            <a:r>
              <a:rPr kumimoji="1" lang="en-US" altLang="zh-CN" sz="3000" i="1">
                <a:latin typeface="Times New Roman" pitchFamily="18" charset="0"/>
                <a:ea typeface="仿宋_GB2312" pitchFamily="49" charset="-122"/>
              </a:rPr>
              <a:t>==</a:t>
            </a:r>
            <a:r>
              <a:rPr kumimoji="1" lang="en-US" altLang="zh-CN" sz="3000">
                <a:latin typeface="Times New Roman" pitchFamily="18" charset="0"/>
                <a:ea typeface="仿宋_GB2312" pitchFamily="49" charset="-122"/>
              </a:rPr>
              <a:t> 1) </a:t>
            </a:r>
            <a:r>
              <a:rPr kumimoji="1" lang="en-US" altLang="zh-CN" sz="3000" b="1">
                <a:latin typeface="Times New Roman" pitchFamily="18" charset="0"/>
                <a:ea typeface="仿宋_GB2312" pitchFamily="49" charset="-122"/>
              </a:rPr>
              <a:t>cout</a:t>
            </a:r>
            <a:r>
              <a:rPr kumimoji="1" lang="en-US" altLang="zh-CN" sz="3000">
                <a:latin typeface="Times New Roman" pitchFamily="18" charset="0"/>
                <a:ea typeface="仿宋_GB2312" pitchFamily="49" charset="-122"/>
              </a:rPr>
              <a:t> &lt;&lt; " move " &lt;&lt; A &lt;&lt; " to  "</a:t>
            </a:r>
          </a:p>
          <a:p>
            <a:pPr eaLnBrk="1" hangingPunct="1">
              <a:lnSpc>
                <a:spcPct val="105000"/>
              </a:lnSpc>
            </a:pPr>
            <a:r>
              <a:rPr kumimoji="1" lang="en-US" altLang="zh-CN" sz="3000">
                <a:latin typeface="Times New Roman" pitchFamily="18" charset="0"/>
                <a:ea typeface="仿宋_GB2312" pitchFamily="49" charset="-122"/>
              </a:rPr>
              <a:t>          &lt;&lt; C &lt;&lt; </a:t>
            </a:r>
            <a:r>
              <a:rPr kumimoji="1" lang="en-US" altLang="zh-CN" sz="3000" b="1">
                <a:latin typeface="Times New Roman" pitchFamily="18" charset="0"/>
                <a:ea typeface="仿宋_GB2312" pitchFamily="49" charset="-122"/>
              </a:rPr>
              <a:t>endl;</a:t>
            </a:r>
            <a:r>
              <a:rPr kumimoji="1" lang="en-US" altLang="zh-CN" sz="3000">
                <a:latin typeface="Times New Roman" pitchFamily="18" charset="0"/>
                <a:ea typeface="仿宋_GB2312" pitchFamily="49" charset="-122"/>
              </a:rPr>
              <a:t>	   </a:t>
            </a:r>
          </a:p>
          <a:p>
            <a:pPr eaLnBrk="1" hangingPunct="1">
              <a:lnSpc>
                <a:spcPct val="105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else { </a:t>
            </a:r>
            <a:r>
              <a:rPr kumimoji="1" lang="en-US" altLang="zh-CN" sz="3000">
                <a:latin typeface="Times New Roman" pitchFamily="18" charset="0"/>
                <a:ea typeface="仿宋_GB2312" pitchFamily="49" charset="-122"/>
              </a:rPr>
              <a:t> Hanoi(n</a:t>
            </a:r>
            <a:r>
              <a:rPr kumimoji="1" lang="en-US" altLang="zh-CN" sz="3000">
                <a:latin typeface="Courier New" pitchFamily="49" charset="0"/>
              </a:rPr>
              <a:t>-</a:t>
            </a:r>
            <a:r>
              <a:rPr kumimoji="1" lang="en-US" altLang="zh-CN" sz="3000">
                <a:latin typeface="Times New Roman" pitchFamily="18" charset="0"/>
                <a:ea typeface="仿宋_GB2312" pitchFamily="49" charset="-122"/>
              </a:rPr>
              <a:t>1, A, C, B)</a:t>
            </a:r>
            <a:r>
              <a:rPr kumimoji="1" lang="en-US" altLang="zh-CN" sz="3000" b="1">
                <a:latin typeface="Times New Roman" pitchFamily="18" charset="0"/>
                <a:ea typeface="仿宋_GB2312" pitchFamily="49" charset="-122"/>
              </a:rPr>
              <a:t>;</a:t>
            </a:r>
          </a:p>
          <a:p>
            <a:pPr eaLnBrk="1" hangingPunct="1">
              <a:lnSpc>
                <a:spcPct val="105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cout</a:t>
            </a:r>
            <a:r>
              <a:rPr kumimoji="1" lang="en-US" altLang="zh-CN" sz="3000">
                <a:latin typeface="Times New Roman" pitchFamily="18" charset="0"/>
                <a:ea typeface="仿宋_GB2312" pitchFamily="49" charset="-122"/>
              </a:rPr>
              <a:t> &lt;&lt; " move " &lt;&lt; A &lt;&lt; " to " &lt;&lt; C</a:t>
            </a:r>
          </a:p>
          <a:p>
            <a:pPr eaLnBrk="1" hangingPunct="1">
              <a:lnSpc>
                <a:spcPct val="105000"/>
              </a:lnSpc>
            </a:pPr>
            <a:r>
              <a:rPr kumimoji="1" lang="en-US" altLang="zh-CN" sz="3000">
                <a:latin typeface="Times New Roman" pitchFamily="18" charset="0"/>
                <a:ea typeface="仿宋_GB2312" pitchFamily="49" charset="-122"/>
              </a:rPr>
              <a:t>                       &lt;&lt; </a:t>
            </a:r>
            <a:r>
              <a:rPr kumimoji="1" lang="en-US" altLang="zh-CN" sz="3000" b="1">
                <a:latin typeface="Times New Roman" pitchFamily="18" charset="0"/>
                <a:ea typeface="仿宋_GB2312" pitchFamily="49" charset="-122"/>
              </a:rPr>
              <a:t>endl;	</a:t>
            </a:r>
            <a:endParaRPr kumimoji="1" lang="en-US" altLang="zh-CN" sz="3000">
              <a:latin typeface="Times New Roman" pitchFamily="18" charset="0"/>
              <a:ea typeface="仿宋_GB2312" pitchFamily="49" charset="-122"/>
            </a:endParaRPr>
          </a:p>
          <a:p>
            <a:pPr eaLnBrk="1" hangingPunct="1">
              <a:lnSpc>
                <a:spcPct val="105000"/>
              </a:lnSpc>
            </a:pPr>
            <a:r>
              <a:rPr kumimoji="1" lang="en-US" altLang="zh-CN" sz="3000">
                <a:latin typeface="Times New Roman" pitchFamily="18" charset="0"/>
                <a:ea typeface="仿宋_GB2312" pitchFamily="49" charset="-122"/>
              </a:rPr>
              <a:t>               Hanoi(n</a:t>
            </a:r>
            <a:r>
              <a:rPr kumimoji="1" lang="en-US" altLang="zh-CN" sz="3000">
                <a:latin typeface="Courier New" pitchFamily="49" charset="0"/>
                <a:ea typeface="仿宋_GB2312" pitchFamily="49" charset="-122"/>
              </a:rPr>
              <a:t>-</a:t>
            </a:r>
            <a:r>
              <a:rPr kumimoji="1" lang="en-US" altLang="zh-CN" sz="3000">
                <a:latin typeface="Times New Roman" pitchFamily="18" charset="0"/>
                <a:ea typeface="仿宋_GB2312" pitchFamily="49" charset="-122"/>
              </a:rPr>
              <a:t>1, B, A, C)</a:t>
            </a:r>
            <a:r>
              <a:rPr kumimoji="1" lang="en-US" altLang="zh-CN" sz="3000" b="1">
                <a:latin typeface="Times New Roman" pitchFamily="18" charset="0"/>
                <a:ea typeface="仿宋_GB2312" pitchFamily="49" charset="-122"/>
              </a:rPr>
              <a:t>;</a:t>
            </a:r>
          </a:p>
          <a:p>
            <a:pPr eaLnBrk="1" hangingPunct="1">
              <a:lnSpc>
                <a:spcPct val="105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a:t>
            </a:r>
          </a:p>
          <a:p>
            <a:pPr eaLnBrk="1" hangingPunct="1">
              <a:lnSpc>
                <a:spcPct val="105000"/>
              </a:lnSpc>
            </a:pPr>
            <a:r>
              <a:rPr kumimoji="1" lang="en-US" altLang="zh-CN" sz="3000" b="1">
                <a:latin typeface="Times New Roman" pitchFamily="18" charset="0"/>
                <a:ea typeface="仿宋_GB2312" pitchFamily="49" charset="-122"/>
              </a:rPr>
              <a:t>}</a:t>
            </a:r>
          </a:p>
        </p:txBody>
      </p:sp>
    </p:spTree>
  </p:cSld>
  <p:clrMapOvr>
    <a:masterClrMapping/>
  </p:clrMapOvr>
  <p:transition>
    <p:wipe dir="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2"/>
          <p:cNvSpPr>
            <a:spLocks noGrp="1"/>
          </p:cNvSpPr>
          <p:nvPr>
            <p:ph type="sldNum" sz="quarter" idx="12"/>
          </p:nvPr>
        </p:nvSpPr>
        <p:spPr/>
        <p:txBody>
          <a:bodyPr/>
          <a:lstStyle/>
          <a:p>
            <a:pPr>
              <a:defRPr/>
            </a:pPr>
            <a:fld id="{8811C53C-3538-4284-8421-EE9544C26615}" type="slidenum">
              <a:rPr lang="en-US" altLang="zh-CN"/>
              <a:pPr>
                <a:defRPr/>
              </a:pPr>
              <a:t>102</a:t>
            </a:fld>
            <a:endParaRPr lang="en-US" altLang="zh-CN"/>
          </a:p>
        </p:txBody>
      </p:sp>
      <p:sp>
        <p:nvSpPr>
          <p:cNvPr id="80899" name="Rectangle 2"/>
          <p:cNvSpPr>
            <a:spLocks noChangeArrowheads="1"/>
          </p:cNvSpPr>
          <p:nvPr/>
        </p:nvSpPr>
        <p:spPr bwMode="auto">
          <a:xfrm>
            <a:off x="3613150" y="495300"/>
            <a:ext cx="1752600" cy="5334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900" name="Rectangle 3"/>
          <p:cNvSpPr>
            <a:spLocks noChangeArrowheads="1"/>
          </p:cNvSpPr>
          <p:nvPr/>
        </p:nvSpPr>
        <p:spPr bwMode="auto">
          <a:xfrm>
            <a:off x="1516063" y="1646238"/>
            <a:ext cx="1627187"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901" name="Text Box 4"/>
          <p:cNvSpPr txBox="1">
            <a:spLocks noChangeArrowheads="1"/>
          </p:cNvSpPr>
          <p:nvPr/>
        </p:nvSpPr>
        <p:spPr bwMode="auto">
          <a:xfrm>
            <a:off x="3765550" y="495300"/>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t>(3,A,B,C)</a:t>
            </a:r>
          </a:p>
        </p:txBody>
      </p:sp>
      <p:sp>
        <p:nvSpPr>
          <p:cNvPr id="80902" name="Text Box 5"/>
          <p:cNvSpPr txBox="1">
            <a:spLocks noChangeArrowheads="1"/>
          </p:cNvSpPr>
          <p:nvPr/>
        </p:nvSpPr>
        <p:spPr bwMode="auto">
          <a:xfrm>
            <a:off x="1554163" y="1622425"/>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t>(2,A,C,B)</a:t>
            </a:r>
          </a:p>
        </p:txBody>
      </p:sp>
      <p:sp>
        <p:nvSpPr>
          <p:cNvPr id="80903" name="AutoShape 6" descr="白色大理石"/>
          <p:cNvSpPr>
            <a:spLocks noChangeArrowheads="1"/>
          </p:cNvSpPr>
          <p:nvPr/>
        </p:nvSpPr>
        <p:spPr bwMode="auto">
          <a:xfrm>
            <a:off x="3846513" y="1639888"/>
            <a:ext cx="1325562"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0904" name="Text Box 7"/>
          <p:cNvSpPr txBox="1">
            <a:spLocks noChangeArrowheads="1"/>
          </p:cNvSpPr>
          <p:nvPr/>
        </p:nvSpPr>
        <p:spPr bwMode="auto">
          <a:xfrm>
            <a:off x="4070350" y="1649413"/>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t>A</a:t>
            </a:r>
            <a:r>
              <a:rPr kumimoji="1" lang="en-US" altLang="zh-CN" sz="2600" b="1">
                <a:latin typeface="楷体_GB2312" pitchFamily="49" charset="-122"/>
                <a:ea typeface="楷体_GB2312" pitchFamily="49" charset="-122"/>
              </a:rPr>
              <a:t>-&gt;</a:t>
            </a:r>
            <a:r>
              <a:rPr kumimoji="1" lang="en-US" altLang="zh-CN" sz="2600" b="1"/>
              <a:t>C</a:t>
            </a:r>
          </a:p>
        </p:txBody>
      </p:sp>
      <p:sp>
        <p:nvSpPr>
          <p:cNvPr id="80905" name="Text Box 8"/>
          <p:cNvSpPr txBox="1">
            <a:spLocks noChangeArrowheads="1"/>
          </p:cNvSpPr>
          <p:nvPr/>
        </p:nvSpPr>
        <p:spPr bwMode="auto">
          <a:xfrm>
            <a:off x="1955800" y="1235075"/>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a:solidFill>
                  <a:schemeClr val="hlink"/>
                </a:solidFill>
              </a:rPr>
              <a:t>A,B,C</a:t>
            </a:r>
          </a:p>
        </p:txBody>
      </p:sp>
      <p:sp>
        <p:nvSpPr>
          <p:cNvPr id="80906" name="Rectangle 9"/>
          <p:cNvSpPr>
            <a:spLocks noChangeArrowheads="1"/>
          </p:cNvSpPr>
          <p:nvPr/>
        </p:nvSpPr>
        <p:spPr bwMode="auto">
          <a:xfrm>
            <a:off x="407988" y="3160713"/>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907" name="Text Box 10"/>
          <p:cNvSpPr txBox="1">
            <a:spLocks noChangeArrowheads="1"/>
          </p:cNvSpPr>
          <p:nvPr/>
        </p:nvSpPr>
        <p:spPr bwMode="auto">
          <a:xfrm>
            <a:off x="444500" y="3167063"/>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(1,A,C,B)</a:t>
            </a:r>
          </a:p>
        </p:txBody>
      </p:sp>
      <p:sp>
        <p:nvSpPr>
          <p:cNvPr id="80908" name="Text Box 11"/>
          <p:cNvSpPr txBox="1">
            <a:spLocks noChangeArrowheads="1"/>
          </p:cNvSpPr>
          <p:nvPr/>
        </p:nvSpPr>
        <p:spPr bwMode="auto">
          <a:xfrm>
            <a:off x="847725" y="2743200"/>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a:solidFill>
                  <a:srgbClr val="009900"/>
                </a:solidFill>
              </a:rPr>
              <a:t>A,B,C</a:t>
            </a:r>
          </a:p>
        </p:txBody>
      </p:sp>
      <p:sp>
        <p:nvSpPr>
          <p:cNvPr id="80909" name="AutoShape 12" descr="白色大理石"/>
          <p:cNvSpPr>
            <a:spLocks noChangeArrowheads="1"/>
          </p:cNvSpPr>
          <p:nvPr/>
        </p:nvSpPr>
        <p:spPr bwMode="auto">
          <a:xfrm>
            <a:off x="371475" y="5068888"/>
            <a:ext cx="1325563"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0910" name="Text Box 13"/>
          <p:cNvSpPr txBox="1">
            <a:spLocks noChangeArrowheads="1"/>
          </p:cNvSpPr>
          <p:nvPr/>
        </p:nvSpPr>
        <p:spPr bwMode="auto">
          <a:xfrm>
            <a:off x="565150" y="5078413"/>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9900"/>
                </a:solidFill>
              </a:rPr>
              <a:t>A</a:t>
            </a:r>
            <a:r>
              <a:rPr kumimoji="1" lang="en-US" altLang="zh-CN" sz="2600" b="1">
                <a:solidFill>
                  <a:srgbClr val="009900"/>
                </a:solidFill>
                <a:latin typeface="楷体_GB2312" pitchFamily="49" charset="-122"/>
                <a:ea typeface="楷体_GB2312" pitchFamily="49" charset="-122"/>
              </a:rPr>
              <a:t>-&gt;</a:t>
            </a:r>
            <a:r>
              <a:rPr kumimoji="1" lang="en-US" altLang="zh-CN" sz="2600" b="1">
                <a:solidFill>
                  <a:srgbClr val="009900"/>
                </a:solidFill>
              </a:rPr>
              <a:t>C</a:t>
            </a:r>
          </a:p>
        </p:txBody>
      </p:sp>
      <p:sp>
        <p:nvSpPr>
          <p:cNvPr id="80911" name="Line 14"/>
          <p:cNvSpPr>
            <a:spLocks noChangeShapeType="1"/>
          </p:cNvSpPr>
          <p:nvPr/>
        </p:nvSpPr>
        <p:spPr bwMode="auto">
          <a:xfrm>
            <a:off x="882650" y="3686175"/>
            <a:ext cx="0" cy="138747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2" name="Line 15"/>
          <p:cNvSpPr>
            <a:spLocks noChangeShapeType="1"/>
          </p:cNvSpPr>
          <p:nvPr/>
        </p:nvSpPr>
        <p:spPr bwMode="auto">
          <a:xfrm flipH="1">
            <a:off x="1198563" y="2171700"/>
            <a:ext cx="787400" cy="693738"/>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3" name="AutoShape 16" descr="白色大理石"/>
          <p:cNvSpPr>
            <a:spLocks noChangeArrowheads="1"/>
          </p:cNvSpPr>
          <p:nvPr/>
        </p:nvSpPr>
        <p:spPr bwMode="auto">
          <a:xfrm>
            <a:off x="1565275" y="3925888"/>
            <a:ext cx="1325563"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0914" name="Text Box 17"/>
          <p:cNvSpPr txBox="1">
            <a:spLocks noChangeArrowheads="1"/>
          </p:cNvSpPr>
          <p:nvPr/>
        </p:nvSpPr>
        <p:spPr bwMode="auto">
          <a:xfrm>
            <a:off x="1758950" y="3935413"/>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A</a:t>
            </a:r>
            <a:r>
              <a:rPr kumimoji="1" lang="en-US" altLang="zh-CN" sz="2600" b="1">
                <a:solidFill>
                  <a:schemeClr val="hlink"/>
                </a:solidFill>
                <a:latin typeface="楷体_GB2312" pitchFamily="49" charset="-122"/>
                <a:ea typeface="楷体_GB2312" pitchFamily="49" charset="-122"/>
              </a:rPr>
              <a:t>-&gt;</a:t>
            </a:r>
            <a:r>
              <a:rPr kumimoji="1" lang="en-US" altLang="zh-CN" sz="2600" b="1">
                <a:solidFill>
                  <a:schemeClr val="hlink"/>
                </a:solidFill>
              </a:rPr>
              <a:t>C</a:t>
            </a:r>
          </a:p>
        </p:txBody>
      </p:sp>
      <p:sp>
        <p:nvSpPr>
          <p:cNvPr id="80915" name="Line 18"/>
          <p:cNvSpPr>
            <a:spLocks noChangeShapeType="1"/>
          </p:cNvSpPr>
          <p:nvPr/>
        </p:nvSpPr>
        <p:spPr bwMode="auto">
          <a:xfrm>
            <a:off x="2266950" y="2198688"/>
            <a:ext cx="0" cy="17653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6" name="Rectangle 19"/>
          <p:cNvSpPr>
            <a:spLocks noChangeArrowheads="1"/>
          </p:cNvSpPr>
          <p:nvPr/>
        </p:nvSpPr>
        <p:spPr bwMode="auto">
          <a:xfrm>
            <a:off x="2528888" y="3186113"/>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917" name="Text Box 20"/>
          <p:cNvSpPr txBox="1">
            <a:spLocks noChangeArrowheads="1"/>
          </p:cNvSpPr>
          <p:nvPr/>
        </p:nvSpPr>
        <p:spPr bwMode="auto">
          <a:xfrm>
            <a:off x="2565400" y="3192463"/>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(1,B,A,C)</a:t>
            </a:r>
          </a:p>
        </p:txBody>
      </p:sp>
      <p:sp>
        <p:nvSpPr>
          <p:cNvPr id="80918" name="Text Box 21"/>
          <p:cNvSpPr txBox="1">
            <a:spLocks noChangeArrowheads="1"/>
          </p:cNvSpPr>
          <p:nvPr/>
        </p:nvSpPr>
        <p:spPr bwMode="auto">
          <a:xfrm>
            <a:off x="2968625" y="2768600"/>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a:solidFill>
                  <a:srgbClr val="009900"/>
                </a:solidFill>
              </a:rPr>
              <a:t>A,B,C</a:t>
            </a:r>
          </a:p>
        </p:txBody>
      </p:sp>
      <p:sp>
        <p:nvSpPr>
          <p:cNvPr id="80919" name="AutoShape 22" descr="白色大理石"/>
          <p:cNvSpPr>
            <a:spLocks noChangeArrowheads="1"/>
          </p:cNvSpPr>
          <p:nvPr/>
        </p:nvSpPr>
        <p:spPr bwMode="auto">
          <a:xfrm>
            <a:off x="2651125" y="5094288"/>
            <a:ext cx="1325563"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0920" name="Text Box 23"/>
          <p:cNvSpPr txBox="1">
            <a:spLocks noChangeArrowheads="1"/>
          </p:cNvSpPr>
          <p:nvPr/>
        </p:nvSpPr>
        <p:spPr bwMode="auto">
          <a:xfrm>
            <a:off x="2844800" y="5103813"/>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9900"/>
                </a:solidFill>
              </a:rPr>
              <a:t>A</a:t>
            </a:r>
            <a:r>
              <a:rPr kumimoji="1" lang="en-US" altLang="zh-CN" sz="2600" b="1">
                <a:solidFill>
                  <a:srgbClr val="009900"/>
                </a:solidFill>
                <a:latin typeface="楷体_GB2312" pitchFamily="49" charset="-122"/>
                <a:ea typeface="楷体_GB2312" pitchFamily="49" charset="-122"/>
              </a:rPr>
              <a:t>-&gt;</a:t>
            </a:r>
            <a:r>
              <a:rPr kumimoji="1" lang="en-US" altLang="zh-CN" sz="2600" b="1">
                <a:solidFill>
                  <a:srgbClr val="009900"/>
                </a:solidFill>
              </a:rPr>
              <a:t>C</a:t>
            </a:r>
          </a:p>
        </p:txBody>
      </p:sp>
      <p:sp>
        <p:nvSpPr>
          <p:cNvPr id="80921" name="Line 24"/>
          <p:cNvSpPr>
            <a:spLocks noChangeShapeType="1"/>
          </p:cNvSpPr>
          <p:nvPr/>
        </p:nvSpPr>
        <p:spPr bwMode="auto">
          <a:xfrm>
            <a:off x="2617788" y="2206625"/>
            <a:ext cx="725487" cy="661988"/>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22" name="Line 25"/>
          <p:cNvSpPr>
            <a:spLocks noChangeShapeType="1"/>
          </p:cNvSpPr>
          <p:nvPr/>
        </p:nvSpPr>
        <p:spPr bwMode="auto">
          <a:xfrm>
            <a:off x="3463925" y="3744913"/>
            <a:ext cx="0" cy="138747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23" name="Text Box 26"/>
          <p:cNvSpPr txBox="1">
            <a:spLocks noChangeArrowheads="1"/>
          </p:cNvSpPr>
          <p:nvPr/>
        </p:nvSpPr>
        <p:spPr bwMode="auto">
          <a:xfrm>
            <a:off x="1784350" y="4402138"/>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tx2"/>
                </a:solidFill>
              </a:rPr>
              <a:t>A</a:t>
            </a:r>
            <a:r>
              <a:rPr kumimoji="1" lang="en-US" altLang="zh-CN" sz="2600" b="1">
                <a:solidFill>
                  <a:schemeClr val="tx2"/>
                </a:solidFill>
                <a:latin typeface="楷体_GB2312" pitchFamily="49" charset="-122"/>
                <a:ea typeface="楷体_GB2312" pitchFamily="49" charset="-122"/>
              </a:rPr>
              <a:t>-&gt;</a:t>
            </a:r>
            <a:r>
              <a:rPr kumimoji="1" lang="en-US" altLang="zh-CN" sz="2600" b="1">
                <a:solidFill>
                  <a:schemeClr val="tx2"/>
                </a:solidFill>
              </a:rPr>
              <a:t>B</a:t>
            </a:r>
          </a:p>
        </p:txBody>
      </p:sp>
      <p:sp>
        <p:nvSpPr>
          <p:cNvPr id="80924" name="Text Box 27"/>
          <p:cNvSpPr txBox="1">
            <a:spLocks noChangeArrowheads="1"/>
          </p:cNvSpPr>
          <p:nvPr/>
        </p:nvSpPr>
        <p:spPr bwMode="auto">
          <a:xfrm>
            <a:off x="581025" y="5500688"/>
            <a:ext cx="990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A</a:t>
            </a:r>
            <a:r>
              <a:rPr kumimoji="1" lang="en-US" altLang="zh-CN" sz="2600" b="1">
                <a:solidFill>
                  <a:schemeClr val="hlink"/>
                </a:solidFill>
                <a:latin typeface="楷体_GB2312" pitchFamily="49" charset="-122"/>
                <a:ea typeface="楷体_GB2312" pitchFamily="49" charset="-122"/>
              </a:rPr>
              <a:t>-&gt;</a:t>
            </a:r>
            <a:r>
              <a:rPr kumimoji="1" lang="en-US" altLang="zh-CN" sz="2600" b="1">
                <a:solidFill>
                  <a:schemeClr val="hlink"/>
                </a:solidFill>
              </a:rPr>
              <a:t>B</a:t>
            </a:r>
          </a:p>
          <a:p>
            <a:pPr eaLnBrk="1" hangingPunct="1"/>
            <a:r>
              <a:rPr kumimoji="1" lang="en-US" altLang="zh-CN" sz="2600" b="1">
                <a:solidFill>
                  <a:schemeClr val="tx2"/>
                </a:solidFill>
              </a:rPr>
              <a:t>A</a:t>
            </a:r>
            <a:r>
              <a:rPr kumimoji="1" lang="en-US" altLang="zh-CN" sz="2600" b="1">
                <a:solidFill>
                  <a:schemeClr val="tx2"/>
                </a:solidFill>
                <a:latin typeface="楷体_GB2312" pitchFamily="49" charset="-122"/>
                <a:ea typeface="楷体_GB2312" pitchFamily="49" charset="-122"/>
              </a:rPr>
              <a:t>-&gt;</a:t>
            </a:r>
            <a:r>
              <a:rPr kumimoji="1" lang="en-US" altLang="zh-CN" sz="2600" b="1">
                <a:solidFill>
                  <a:schemeClr val="tx2"/>
                </a:solidFill>
              </a:rPr>
              <a:t>C</a:t>
            </a:r>
          </a:p>
        </p:txBody>
      </p:sp>
      <p:sp>
        <p:nvSpPr>
          <p:cNvPr id="80925" name="Text Box 28"/>
          <p:cNvSpPr txBox="1">
            <a:spLocks noChangeArrowheads="1"/>
          </p:cNvSpPr>
          <p:nvPr/>
        </p:nvSpPr>
        <p:spPr bwMode="auto">
          <a:xfrm>
            <a:off x="2846388" y="5557838"/>
            <a:ext cx="990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B</a:t>
            </a:r>
            <a:r>
              <a:rPr kumimoji="1" lang="en-US" altLang="zh-CN" sz="2600" b="1">
                <a:solidFill>
                  <a:schemeClr val="hlink"/>
                </a:solidFill>
                <a:latin typeface="楷体_GB2312" pitchFamily="49" charset="-122"/>
                <a:ea typeface="楷体_GB2312" pitchFamily="49" charset="-122"/>
              </a:rPr>
              <a:t>-&gt;</a:t>
            </a:r>
            <a:r>
              <a:rPr kumimoji="1" lang="en-US" altLang="zh-CN" sz="2600" b="1">
                <a:solidFill>
                  <a:schemeClr val="hlink"/>
                </a:solidFill>
              </a:rPr>
              <a:t>C</a:t>
            </a:r>
          </a:p>
          <a:p>
            <a:pPr eaLnBrk="1" hangingPunct="1"/>
            <a:r>
              <a:rPr kumimoji="1" lang="en-US" altLang="zh-CN" sz="2600" b="1">
                <a:solidFill>
                  <a:schemeClr val="tx2"/>
                </a:solidFill>
              </a:rPr>
              <a:t>C</a:t>
            </a:r>
            <a:r>
              <a:rPr kumimoji="1" lang="en-US" altLang="zh-CN" sz="2600" b="1">
                <a:solidFill>
                  <a:schemeClr val="tx2"/>
                </a:solidFill>
                <a:latin typeface="楷体_GB2312" pitchFamily="49" charset="-122"/>
                <a:ea typeface="楷体_GB2312" pitchFamily="49" charset="-122"/>
              </a:rPr>
              <a:t>-&gt;</a:t>
            </a:r>
            <a:r>
              <a:rPr kumimoji="1" lang="en-US" altLang="zh-CN" sz="2600" b="1">
                <a:solidFill>
                  <a:schemeClr val="tx2"/>
                </a:solidFill>
              </a:rPr>
              <a:t>B</a:t>
            </a:r>
          </a:p>
        </p:txBody>
      </p:sp>
      <p:sp>
        <p:nvSpPr>
          <p:cNvPr id="80926" name="Rectangle 29"/>
          <p:cNvSpPr>
            <a:spLocks noChangeArrowheads="1"/>
          </p:cNvSpPr>
          <p:nvPr/>
        </p:nvSpPr>
        <p:spPr bwMode="auto">
          <a:xfrm>
            <a:off x="4076700" y="2111375"/>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solidFill>
                  <a:schemeClr val="tx2"/>
                </a:solidFill>
              </a:rPr>
              <a:t>A</a:t>
            </a:r>
            <a:r>
              <a:rPr kumimoji="1" lang="en-US" altLang="zh-CN" sz="2600" b="1">
                <a:solidFill>
                  <a:schemeClr val="tx2"/>
                </a:solidFill>
                <a:latin typeface="楷体_GB2312" pitchFamily="49" charset="-122"/>
                <a:ea typeface="楷体_GB2312" pitchFamily="49" charset="-122"/>
              </a:rPr>
              <a:t>-&gt;</a:t>
            </a:r>
            <a:r>
              <a:rPr kumimoji="1" lang="en-US" altLang="zh-CN" sz="2600" b="1">
                <a:solidFill>
                  <a:schemeClr val="tx2"/>
                </a:solidFill>
              </a:rPr>
              <a:t>C</a:t>
            </a:r>
          </a:p>
        </p:txBody>
      </p:sp>
      <p:sp>
        <p:nvSpPr>
          <p:cNvPr id="80927" name="Rectangle 30"/>
          <p:cNvSpPr>
            <a:spLocks noChangeArrowheads="1"/>
          </p:cNvSpPr>
          <p:nvPr/>
        </p:nvSpPr>
        <p:spPr bwMode="auto">
          <a:xfrm>
            <a:off x="5940425" y="1679575"/>
            <a:ext cx="1627188"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928" name="Text Box 31"/>
          <p:cNvSpPr txBox="1">
            <a:spLocks noChangeArrowheads="1"/>
          </p:cNvSpPr>
          <p:nvPr/>
        </p:nvSpPr>
        <p:spPr bwMode="auto">
          <a:xfrm>
            <a:off x="5978525" y="1655763"/>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t>(2,B,A,C)</a:t>
            </a:r>
          </a:p>
        </p:txBody>
      </p:sp>
      <p:sp>
        <p:nvSpPr>
          <p:cNvPr id="80929" name="Text Box 32"/>
          <p:cNvSpPr txBox="1">
            <a:spLocks noChangeArrowheads="1"/>
          </p:cNvSpPr>
          <p:nvPr/>
        </p:nvSpPr>
        <p:spPr bwMode="auto">
          <a:xfrm>
            <a:off x="6380163" y="1268413"/>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a:solidFill>
                  <a:schemeClr val="hlink"/>
                </a:solidFill>
              </a:rPr>
              <a:t>A,B,C</a:t>
            </a:r>
          </a:p>
        </p:txBody>
      </p:sp>
      <p:sp>
        <p:nvSpPr>
          <p:cNvPr id="80930" name="Rectangle 33"/>
          <p:cNvSpPr>
            <a:spLocks noChangeArrowheads="1"/>
          </p:cNvSpPr>
          <p:nvPr/>
        </p:nvSpPr>
        <p:spPr bwMode="auto">
          <a:xfrm>
            <a:off x="4832350" y="3194050"/>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931" name="Text Box 34"/>
          <p:cNvSpPr txBox="1">
            <a:spLocks noChangeArrowheads="1"/>
          </p:cNvSpPr>
          <p:nvPr/>
        </p:nvSpPr>
        <p:spPr bwMode="auto">
          <a:xfrm>
            <a:off x="4868863" y="3200400"/>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(1,A,C,B)</a:t>
            </a:r>
          </a:p>
        </p:txBody>
      </p:sp>
      <p:sp>
        <p:nvSpPr>
          <p:cNvPr id="80932" name="Text Box 35"/>
          <p:cNvSpPr txBox="1">
            <a:spLocks noChangeArrowheads="1"/>
          </p:cNvSpPr>
          <p:nvPr/>
        </p:nvSpPr>
        <p:spPr bwMode="auto">
          <a:xfrm>
            <a:off x="5272088" y="2776538"/>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a:solidFill>
                  <a:srgbClr val="009900"/>
                </a:solidFill>
              </a:rPr>
              <a:t>A,B,C</a:t>
            </a:r>
          </a:p>
        </p:txBody>
      </p:sp>
      <p:sp>
        <p:nvSpPr>
          <p:cNvPr id="80933" name="AutoShape 36" descr="白色大理石"/>
          <p:cNvSpPr>
            <a:spLocks noChangeArrowheads="1"/>
          </p:cNvSpPr>
          <p:nvPr/>
        </p:nvSpPr>
        <p:spPr bwMode="auto">
          <a:xfrm>
            <a:off x="4795838" y="5102225"/>
            <a:ext cx="1325562"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0934" name="Text Box 37"/>
          <p:cNvSpPr txBox="1">
            <a:spLocks noChangeArrowheads="1"/>
          </p:cNvSpPr>
          <p:nvPr/>
        </p:nvSpPr>
        <p:spPr bwMode="auto">
          <a:xfrm>
            <a:off x="4989513" y="5111750"/>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9900"/>
                </a:solidFill>
              </a:rPr>
              <a:t>A</a:t>
            </a:r>
            <a:r>
              <a:rPr kumimoji="1" lang="en-US" altLang="zh-CN" sz="2600" b="1">
                <a:solidFill>
                  <a:srgbClr val="009900"/>
                </a:solidFill>
                <a:latin typeface="楷体_GB2312" pitchFamily="49" charset="-122"/>
                <a:ea typeface="楷体_GB2312" pitchFamily="49" charset="-122"/>
              </a:rPr>
              <a:t>-&gt;</a:t>
            </a:r>
            <a:r>
              <a:rPr kumimoji="1" lang="en-US" altLang="zh-CN" sz="2600" b="1">
                <a:solidFill>
                  <a:srgbClr val="009900"/>
                </a:solidFill>
              </a:rPr>
              <a:t>C</a:t>
            </a:r>
          </a:p>
        </p:txBody>
      </p:sp>
      <p:sp>
        <p:nvSpPr>
          <p:cNvPr id="80935" name="Line 38"/>
          <p:cNvSpPr>
            <a:spLocks noChangeShapeType="1"/>
          </p:cNvSpPr>
          <p:nvPr/>
        </p:nvSpPr>
        <p:spPr bwMode="auto">
          <a:xfrm>
            <a:off x="5307013" y="3719513"/>
            <a:ext cx="0" cy="138747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36" name="Line 39"/>
          <p:cNvSpPr>
            <a:spLocks noChangeShapeType="1"/>
          </p:cNvSpPr>
          <p:nvPr/>
        </p:nvSpPr>
        <p:spPr bwMode="auto">
          <a:xfrm flipH="1">
            <a:off x="5622925" y="2205038"/>
            <a:ext cx="787400" cy="693737"/>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37" name="AutoShape 40" descr="白色大理石"/>
          <p:cNvSpPr>
            <a:spLocks noChangeArrowheads="1"/>
          </p:cNvSpPr>
          <p:nvPr/>
        </p:nvSpPr>
        <p:spPr bwMode="auto">
          <a:xfrm>
            <a:off x="5989638" y="3959225"/>
            <a:ext cx="1325562"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0938" name="Text Box 41"/>
          <p:cNvSpPr txBox="1">
            <a:spLocks noChangeArrowheads="1"/>
          </p:cNvSpPr>
          <p:nvPr/>
        </p:nvSpPr>
        <p:spPr bwMode="auto">
          <a:xfrm>
            <a:off x="6183313" y="3968750"/>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A</a:t>
            </a:r>
            <a:r>
              <a:rPr kumimoji="1" lang="en-US" altLang="zh-CN" sz="2600" b="1">
                <a:solidFill>
                  <a:schemeClr val="hlink"/>
                </a:solidFill>
                <a:latin typeface="楷体_GB2312" pitchFamily="49" charset="-122"/>
                <a:ea typeface="楷体_GB2312" pitchFamily="49" charset="-122"/>
              </a:rPr>
              <a:t>-&gt;</a:t>
            </a:r>
            <a:r>
              <a:rPr kumimoji="1" lang="en-US" altLang="zh-CN" sz="2600" b="1">
                <a:solidFill>
                  <a:schemeClr val="hlink"/>
                </a:solidFill>
              </a:rPr>
              <a:t>C</a:t>
            </a:r>
          </a:p>
        </p:txBody>
      </p:sp>
      <p:sp>
        <p:nvSpPr>
          <p:cNvPr id="80939" name="Line 42"/>
          <p:cNvSpPr>
            <a:spLocks noChangeShapeType="1"/>
          </p:cNvSpPr>
          <p:nvPr/>
        </p:nvSpPr>
        <p:spPr bwMode="auto">
          <a:xfrm>
            <a:off x="6691313" y="2232025"/>
            <a:ext cx="0" cy="17653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0" name="Rectangle 43"/>
          <p:cNvSpPr>
            <a:spLocks noChangeArrowheads="1"/>
          </p:cNvSpPr>
          <p:nvPr/>
        </p:nvSpPr>
        <p:spPr bwMode="auto">
          <a:xfrm>
            <a:off x="6953250" y="3219450"/>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941" name="Text Box 44"/>
          <p:cNvSpPr txBox="1">
            <a:spLocks noChangeArrowheads="1"/>
          </p:cNvSpPr>
          <p:nvPr/>
        </p:nvSpPr>
        <p:spPr bwMode="auto">
          <a:xfrm>
            <a:off x="6989763" y="3225800"/>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(1,B,A,C)</a:t>
            </a:r>
          </a:p>
        </p:txBody>
      </p:sp>
      <p:sp>
        <p:nvSpPr>
          <p:cNvPr id="80942" name="Text Box 45"/>
          <p:cNvSpPr txBox="1">
            <a:spLocks noChangeArrowheads="1"/>
          </p:cNvSpPr>
          <p:nvPr/>
        </p:nvSpPr>
        <p:spPr bwMode="auto">
          <a:xfrm>
            <a:off x="7392988" y="2801938"/>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a:solidFill>
                  <a:srgbClr val="009900"/>
                </a:solidFill>
              </a:rPr>
              <a:t>A,B,C</a:t>
            </a:r>
          </a:p>
        </p:txBody>
      </p:sp>
      <p:sp>
        <p:nvSpPr>
          <p:cNvPr id="80943" name="AutoShape 46" descr="白色大理石"/>
          <p:cNvSpPr>
            <a:spLocks noChangeArrowheads="1"/>
          </p:cNvSpPr>
          <p:nvPr/>
        </p:nvSpPr>
        <p:spPr bwMode="auto">
          <a:xfrm>
            <a:off x="7075488" y="5127625"/>
            <a:ext cx="1325562"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0944" name="Text Box 47"/>
          <p:cNvSpPr txBox="1">
            <a:spLocks noChangeArrowheads="1"/>
          </p:cNvSpPr>
          <p:nvPr/>
        </p:nvSpPr>
        <p:spPr bwMode="auto">
          <a:xfrm>
            <a:off x="7269163" y="5137150"/>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9900"/>
                </a:solidFill>
              </a:rPr>
              <a:t>A</a:t>
            </a:r>
            <a:r>
              <a:rPr kumimoji="1" lang="en-US" altLang="zh-CN" sz="2600" b="1">
                <a:solidFill>
                  <a:srgbClr val="009900"/>
                </a:solidFill>
                <a:latin typeface="楷体_GB2312" pitchFamily="49" charset="-122"/>
                <a:ea typeface="楷体_GB2312" pitchFamily="49" charset="-122"/>
              </a:rPr>
              <a:t>-&gt;</a:t>
            </a:r>
            <a:r>
              <a:rPr kumimoji="1" lang="en-US" altLang="zh-CN" sz="2600" b="1">
                <a:solidFill>
                  <a:srgbClr val="009900"/>
                </a:solidFill>
              </a:rPr>
              <a:t>C</a:t>
            </a:r>
          </a:p>
        </p:txBody>
      </p:sp>
      <p:sp>
        <p:nvSpPr>
          <p:cNvPr id="80945" name="Line 48"/>
          <p:cNvSpPr>
            <a:spLocks noChangeShapeType="1"/>
          </p:cNvSpPr>
          <p:nvPr/>
        </p:nvSpPr>
        <p:spPr bwMode="auto">
          <a:xfrm>
            <a:off x="7042150" y="2239963"/>
            <a:ext cx="725488" cy="661987"/>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6" name="Line 49"/>
          <p:cNvSpPr>
            <a:spLocks noChangeShapeType="1"/>
          </p:cNvSpPr>
          <p:nvPr/>
        </p:nvSpPr>
        <p:spPr bwMode="auto">
          <a:xfrm>
            <a:off x="7888288" y="3778250"/>
            <a:ext cx="0" cy="138747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7" name="Text Box 50"/>
          <p:cNvSpPr txBox="1">
            <a:spLocks noChangeArrowheads="1"/>
          </p:cNvSpPr>
          <p:nvPr/>
        </p:nvSpPr>
        <p:spPr bwMode="auto">
          <a:xfrm>
            <a:off x="6208713" y="4435475"/>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tx2"/>
                </a:solidFill>
              </a:rPr>
              <a:t>B</a:t>
            </a:r>
            <a:r>
              <a:rPr kumimoji="1" lang="en-US" altLang="zh-CN" sz="2600" b="1">
                <a:solidFill>
                  <a:schemeClr val="tx2"/>
                </a:solidFill>
                <a:latin typeface="楷体_GB2312" pitchFamily="49" charset="-122"/>
                <a:ea typeface="楷体_GB2312" pitchFamily="49" charset="-122"/>
              </a:rPr>
              <a:t>-&gt;</a:t>
            </a:r>
            <a:r>
              <a:rPr kumimoji="1" lang="en-US" altLang="zh-CN" sz="2600" b="1">
                <a:solidFill>
                  <a:schemeClr val="tx2"/>
                </a:solidFill>
              </a:rPr>
              <a:t>C</a:t>
            </a:r>
          </a:p>
        </p:txBody>
      </p:sp>
      <p:sp>
        <p:nvSpPr>
          <p:cNvPr id="80948" name="Text Box 51"/>
          <p:cNvSpPr txBox="1">
            <a:spLocks noChangeArrowheads="1"/>
          </p:cNvSpPr>
          <p:nvPr/>
        </p:nvSpPr>
        <p:spPr bwMode="auto">
          <a:xfrm>
            <a:off x="5005388" y="5534025"/>
            <a:ext cx="1084262"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A</a:t>
            </a:r>
            <a:r>
              <a:rPr kumimoji="1" lang="en-US" altLang="zh-CN" sz="2600" b="1">
                <a:solidFill>
                  <a:schemeClr val="hlink"/>
                </a:solidFill>
                <a:latin typeface="楷体_GB2312" pitchFamily="49" charset="-122"/>
                <a:ea typeface="楷体_GB2312" pitchFamily="49" charset="-122"/>
              </a:rPr>
              <a:t>-&gt;</a:t>
            </a:r>
            <a:r>
              <a:rPr kumimoji="1" lang="en-US" altLang="zh-CN" sz="2600" b="1">
                <a:solidFill>
                  <a:schemeClr val="hlink"/>
                </a:solidFill>
              </a:rPr>
              <a:t>B</a:t>
            </a:r>
          </a:p>
          <a:p>
            <a:pPr eaLnBrk="1" hangingPunct="1"/>
            <a:r>
              <a:rPr kumimoji="1" lang="en-US" altLang="zh-CN" sz="2600" b="1">
                <a:solidFill>
                  <a:schemeClr val="tx2"/>
                </a:solidFill>
              </a:rPr>
              <a:t>B</a:t>
            </a:r>
            <a:r>
              <a:rPr kumimoji="1" lang="en-US" altLang="zh-CN" sz="2600" b="1">
                <a:solidFill>
                  <a:schemeClr val="tx2"/>
                </a:solidFill>
                <a:latin typeface="楷体_GB2312" pitchFamily="49" charset="-122"/>
                <a:ea typeface="楷体_GB2312" pitchFamily="49" charset="-122"/>
              </a:rPr>
              <a:t>-&gt;</a:t>
            </a:r>
            <a:r>
              <a:rPr kumimoji="1" lang="en-US" altLang="zh-CN" sz="2600" b="1">
                <a:solidFill>
                  <a:schemeClr val="tx2"/>
                </a:solidFill>
              </a:rPr>
              <a:t>A</a:t>
            </a:r>
          </a:p>
        </p:txBody>
      </p:sp>
      <p:sp>
        <p:nvSpPr>
          <p:cNvPr id="80949" name="Text Box 52"/>
          <p:cNvSpPr txBox="1">
            <a:spLocks noChangeArrowheads="1"/>
          </p:cNvSpPr>
          <p:nvPr/>
        </p:nvSpPr>
        <p:spPr bwMode="auto">
          <a:xfrm>
            <a:off x="7270750" y="5591175"/>
            <a:ext cx="990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B</a:t>
            </a:r>
            <a:r>
              <a:rPr kumimoji="1" lang="en-US" altLang="zh-CN" sz="2600" b="1">
                <a:solidFill>
                  <a:schemeClr val="hlink"/>
                </a:solidFill>
                <a:latin typeface="楷体_GB2312" pitchFamily="49" charset="-122"/>
                <a:ea typeface="楷体_GB2312" pitchFamily="49" charset="-122"/>
              </a:rPr>
              <a:t>-&gt;</a:t>
            </a:r>
            <a:r>
              <a:rPr kumimoji="1" lang="en-US" altLang="zh-CN" sz="2600" b="1">
                <a:solidFill>
                  <a:schemeClr val="hlink"/>
                </a:solidFill>
              </a:rPr>
              <a:t>C</a:t>
            </a:r>
          </a:p>
          <a:p>
            <a:pPr eaLnBrk="1" hangingPunct="1"/>
            <a:r>
              <a:rPr kumimoji="1" lang="en-US" altLang="zh-CN" sz="2600" b="1">
                <a:solidFill>
                  <a:schemeClr val="tx2"/>
                </a:solidFill>
              </a:rPr>
              <a:t>A</a:t>
            </a:r>
            <a:r>
              <a:rPr kumimoji="1" lang="en-US" altLang="zh-CN" sz="2600" b="1">
                <a:solidFill>
                  <a:schemeClr val="tx2"/>
                </a:solidFill>
                <a:latin typeface="楷体_GB2312" pitchFamily="49" charset="-122"/>
                <a:ea typeface="楷体_GB2312" pitchFamily="49" charset="-122"/>
              </a:rPr>
              <a:t>-&gt;</a:t>
            </a:r>
            <a:r>
              <a:rPr kumimoji="1" lang="en-US" altLang="zh-CN" sz="2600" b="1">
                <a:solidFill>
                  <a:schemeClr val="tx2"/>
                </a:solidFill>
              </a:rPr>
              <a:t>C</a:t>
            </a:r>
          </a:p>
        </p:txBody>
      </p:sp>
      <p:sp>
        <p:nvSpPr>
          <p:cNvPr id="80950" name="Line 53"/>
          <p:cNvSpPr>
            <a:spLocks noChangeShapeType="1"/>
          </p:cNvSpPr>
          <p:nvPr/>
        </p:nvSpPr>
        <p:spPr bwMode="auto">
          <a:xfrm flipH="1">
            <a:off x="4538663" y="1069975"/>
            <a:ext cx="1587" cy="56832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1" name="Line 54"/>
          <p:cNvSpPr>
            <a:spLocks noChangeShapeType="1"/>
          </p:cNvSpPr>
          <p:nvPr/>
        </p:nvSpPr>
        <p:spPr bwMode="auto">
          <a:xfrm flipH="1">
            <a:off x="2933700" y="1069975"/>
            <a:ext cx="1071563" cy="347663"/>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2" name="Line 55"/>
          <p:cNvSpPr>
            <a:spLocks noChangeShapeType="1"/>
          </p:cNvSpPr>
          <p:nvPr/>
        </p:nvSpPr>
        <p:spPr bwMode="auto">
          <a:xfrm>
            <a:off x="4981575" y="1039813"/>
            <a:ext cx="1198563" cy="503237"/>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3" name="Freeform 56"/>
          <p:cNvSpPr>
            <a:spLocks/>
          </p:cNvSpPr>
          <p:nvPr/>
        </p:nvSpPr>
        <p:spPr bwMode="auto">
          <a:xfrm>
            <a:off x="1608138" y="4854575"/>
            <a:ext cx="379412" cy="1292225"/>
          </a:xfrm>
          <a:custGeom>
            <a:avLst/>
            <a:gdLst>
              <a:gd name="T0" fmla="*/ 0 w 239"/>
              <a:gd name="T1" fmla="*/ 1292225 h 814"/>
              <a:gd name="T2" fmla="*/ 188912 w 239"/>
              <a:gd name="T3" fmla="*/ 1166813 h 814"/>
              <a:gd name="T4" fmla="*/ 347662 w 239"/>
              <a:gd name="T5" fmla="*/ 693738 h 814"/>
              <a:gd name="T6" fmla="*/ 377825 w 239"/>
              <a:gd name="T7" fmla="*/ 0 h 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9" h="814">
                <a:moveTo>
                  <a:pt x="0" y="814"/>
                </a:moveTo>
                <a:cubicBezTo>
                  <a:pt x="41" y="806"/>
                  <a:pt x="83" y="798"/>
                  <a:pt x="119" y="735"/>
                </a:cubicBezTo>
                <a:cubicBezTo>
                  <a:pt x="155" y="672"/>
                  <a:pt x="199" y="559"/>
                  <a:pt x="219" y="437"/>
                </a:cubicBezTo>
                <a:cubicBezTo>
                  <a:pt x="239" y="315"/>
                  <a:pt x="235" y="73"/>
                  <a:pt x="238" y="0"/>
                </a:cubicBezTo>
              </a:path>
            </a:pathLst>
          </a:custGeom>
          <a:noFill/>
          <a:ln w="28575" cap="flat" cmpd="sng">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4" name="Freeform 57"/>
          <p:cNvSpPr>
            <a:spLocks/>
          </p:cNvSpPr>
          <p:nvPr/>
        </p:nvSpPr>
        <p:spPr bwMode="auto">
          <a:xfrm>
            <a:off x="2281238" y="4916488"/>
            <a:ext cx="493712" cy="1216025"/>
          </a:xfrm>
          <a:custGeom>
            <a:avLst/>
            <a:gdLst>
              <a:gd name="T0" fmla="*/ 23684 w 271"/>
              <a:gd name="T1" fmla="*/ 0 h 746"/>
              <a:gd name="T2" fmla="*/ 23684 w 271"/>
              <a:gd name="T3" fmla="*/ 679735 h 746"/>
              <a:gd name="T4" fmla="*/ 167607 w 271"/>
              <a:gd name="T5" fmla="*/ 1134522 h 746"/>
              <a:gd name="T6" fmla="*/ 493712 w 271"/>
              <a:gd name="T7" fmla="*/ 1165493 h 7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1" h="746">
                <a:moveTo>
                  <a:pt x="13" y="0"/>
                </a:moveTo>
                <a:cubicBezTo>
                  <a:pt x="6" y="150"/>
                  <a:pt x="0" y="301"/>
                  <a:pt x="13" y="417"/>
                </a:cubicBezTo>
                <a:cubicBezTo>
                  <a:pt x="26" y="533"/>
                  <a:pt x="49" y="646"/>
                  <a:pt x="92" y="696"/>
                </a:cubicBezTo>
                <a:cubicBezTo>
                  <a:pt x="135" y="746"/>
                  <a:pt x="241" y="712"/>
                  <a:pt x="271" y="715"/>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5" name="Freeform 58"/>
          <p:cNvSpPr>
            <a:spLocks/>
          </p:cNvSpPr>
          <p:nvPr/>
        </p:nvSpPr>
        <p:spPr bwMode="auto">
          <a:xfrm>
            <a:off x="3878263" y="2489200"/>
            <a:ext cx="441325" cy="3668713"/>
          </a:xfrm>
          <a:custGeom>
            <a:avLst/>
            <a:gdLst>
              <a:gd name="T0" fmla="*/ 0 w 278"/>
              <a:gd name="T1" fmla="*/ 3657202 h 2231"/>
              <a:gd name="T2" fmla="*/ 220663 w 278"/>
              <a:gd name="T3" fmla="*/ 3560181 h 2231"/>
              <a:gd name="T4" fmla="*/ 379413 w 278"/>
              <a:gd name="T5" fmla="*/ 3004365 h 2231"/>
              <a:gd name="T6" fmla="*/ 441325 w 278"/>
              <a:gd name="T7" fmla="*/ 0 h 22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2231">
                <a:moveTo>
                  <a:pt x="0" y="2224"/>
                </a:moveTo>
                <a:cubicBezTo>
                  <a:pt x="49" y="2227"/>
                  <a:pt x="99" y="2231"/>
                  <a:pt x="139" y="2165"/>
                </a:cubicBezTo>
                <a:cubicBezTo>
                  <a:pt x="179" y="2099"/>
                  <a:pt x="216" y="2188"/>
                  <a:pt x="239" y="1827"/>
                </a:cubicBezTo>
                <a:cubicBezTo>
                  <a:pt x="262" y="1466"/>
                  <a:pt x="272" y="304"/>
                  <a:pt x="278" y="0"/>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6" name="Freeform 59"/>
          <p:cNvSpPr>
            <a:spLocks/>
          </p:cNvSpPr>
          <p:nvPr/>
        </p:nvSpPr>
        <p:spPr bwMode="auto">
          <a:xfrm>
            <a:off x="4467225" y="2584450"/>
            <a:ext cx="514350" cy="3656013"/>
          </a:xfrm>
          <a:custGeom>
            <a:avLst/>
            <a:gdLst>
              <a:gd name="T0" fmla="*/ 73025 w 324"/>
              <a:gd name="T1" fmla="*/ 0 h 2224"/>
              <a:gd name="T2" fmla="*/ 73025 w 324"/>
              <a:gd name="T3" fmla="*/ 3036266 h 2224"/>
              <a:gd name="T4" fmla="*/ 514350 w 324"/>
              <a:gd name="T5" fmla="*/ 3656013 h 2224"/>
              <a:gd name="T6" fmla="*/ 0 60000 65536"/>
              <a:gd name="T7" fmla="*/ 0 60000 65536"/>
              <a:gd name="T8" fmla="*/ 0 60000 65536"/>
            </a:gdLst>
            <a:ahLst/>
            <a:cxnLst>
              <a:cxn ang="T6">
                <a:pos x="T0" y="T1"/>
              </a:cxn>
              <a:cxn ang="T7">
                <a:pos x="T2" y="T3"/>
              </a:cxn>
              <a:cxn ang="T8">
                <a:pos x="T4" y="T5"/>
              </a:cxn>
            </a:cxnLst>
            <a:rect l="0" t="0" r="r" b="b"/>
            <a:pathLst>
              <a:path w="324" h="2224">
                <a:moveTo>
                  <a:pt x="46" y="0"/>
                </a:moveTo>
                <a:cubicBezTo>
                  <a:pt x="23" y="738"/>
                  <a:pt x="0" y="1476"/>
                  <a:pt x="46" y="1847"/>
                </a:cubicBezTo>
                <a:cubicBezTo>
                  <a:pt x="92" y="2218"/>
                  <a:pt x="278" y="2161"/>
                  <a:pt x="324" y="2224"/>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7" name="Freeform 60"/>
          <p:cNvSpPr>
            <a:spLocks/>
          </p:cNvSpPr>
          <p:nvPr/>
        </p:nvSpPr>
        <p:spPr bwMode="auto">
          <a:xfrm>
            <a:off x="6080125" y="4911725"/>
            <a:ext cx="379413" cy="1292225"/>
          </a:xfrm>
          <a:custGeom>
            <a:avLst/>
            <a:gdLst>
              <a:gd name="T0" fmla="*/ 0 w 239"/>
              <a:gd name="T1" fmla="*/ 1292225 h 814"/>
              <a:gd name="T2" fmla="*/ 188913 w 239"/>
              <a:gd name="T3" fmla="*/ 1166813 h 814"/>
              <a:gd name="T4" fmla="*/ 347663 w 239"/>
              <a:gd name="T5" fmla="*/ 693738 h 814"/>
              <a:gd name="T6" fmla="*/ 377825 w 239"/>
              <a:gd name="T7" fmla="*/ 0 h 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9" h="814">
                <a:moveTo>
                  <a:pt x="0" y="814"/>
                </a:moveTo>
                <a:cubicBezTo>
                  <a:pt x="41" y="806"/>
                  <a:pt x="83" y="798"/>
                  <a:pt x="119" y="735"/>
                </a:cubicBezTo>
                <a:cubicBezTo>
                  <a:pt x="155" y="672"/>
                  <a:pt x="199" y="559"/>
                  <a:pt x="219" y="437"/>
                </a:cubicBezTo>
                <a:cubicBezTo>
                  <a:pt x="239" y="315"/>
                  <a:pt x="235" y="73"/>
                  <a:pt x="238" y="0"/>
                </a:cubicBezTo>
              </a:path>
            </a:pathLst>
          </a:custGeom>
          <a:noFill/>
          <a:ln w="28575" cap="flat" cmpd="sng">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8" name="Freeform 61"/>
          <p:cNvSpPr>
            <a:spLocks/>
          </p:cNvSpPr>
          <p:nvPr/>
        </p:nvSpPr>
        <p:spPr bwMode="auto">
          <a:xfrm>
            <a:off x="6691313" y="4975225"/>
            <a:ext cx="493712" cy="1216025"/>
          </a:xfrm>
          <a:custGeom>
            <a:avLst/>
            <a:gdLst>
              <a:gd name="T0" fmla="*/ 23684 w 271"/>
              <a:gd name="T1" fmla="*/ 0 h 746"/>
              <a:gd name="T2" fmla="*/ 23684 w 271"/>
              <a:gd name="T3" fmla="*/ 679735 h 746"/>
              <a:gd name="T4" fmla="*/ 167607 w 271"/>
              <a:gd name="T5" fmla="*/ 1134522 h 746"/>
              <a:gd name="T6" fmla="*/ 493712 w 271"/>
              <a:gd name="T7" fmla="*/ 1165493 h 7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1" h="746">
                <a:moveTo>
                  <a:pt x="13" y="0"/>
                </a:moveTo>
                <a:cubicBezTo>
                  <a:pt x="6" y="150"/>
                  <a:pt x="0" y="301"/>
                  <a:pt x="13" y="417"/>
                </a:cubicBezTo>
                <a:cubicBezTo>
                  <a:pt x="26" y="533"/>
                  <a:pt x="49" y="646"/>
                  <a:pt x="92" y="696"/>
                </a:cubicBezTo>
                <a:cubicBezTo>
                  <a:pt x="135" y="746"/>
                  <a:pt x="241" y="712"/>
                  <a:pt x="271" y="715"/>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9" name="Freeform 62"/>
          <p:cNvSpPr>
            <a:spLocks/>
          </p:cNvSpPr>
          <p:nvPr/>
        </p:nvSpPr>
        <p:spPr bwMode="auto">
          <a:xfrm>
            <a:off x="84138" y="1385888"/>
            <a:ext cx="515937" cy="4760912"/>
          </a:xfrm>
          <a:custGeom>
            <a:avLst/>
            <a:gdLst>
              <a:gd name="T0" fmla="*/ 515937 w 285"/>
              <a:gd name="T1" fmla="*/ 0 h 2999"/>
              <a:gd name="T2" fmla="*/ 191892 w 285"/>
              <a:gd name="T3" fmla="*/ 850900 h 2999"/>
              <a:gd name="T4" fmla="*/ 83274 w 285"/>
              <a:gd name="T5" fmla="*/ 2774950 h 2999"/>
              <a:gd name="T6" fmla="*/ 47068 w 285"/>
              <a:gd name="T7" fmla="*/ 4005262 h 2999"/>
              <a:gd name="T8" fmla="*/ 371113 w 285"/>
              <a:gd name="T9" fmla="*/ 4760912 h 29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 h="2999">
                <a:moveTo>
                  <a:pt x="285" y="0"/>
                </a:moveTo>
                <a:cubicBezTo>
                  <a:pt x="215" y="122"/>
                  <a:pt x="146" y="245"/>
                  <a:pt x="106" y="536"/>
                </a:cubicBezTo>
                <a:cubicBezTo>
                  <a:pt x="66" y="827"/>
                  <a:pt x="59" y="1417"/>
                  <a:pt x="46" y="1748"/>
                </a:cubicBezTo>
                <a:cubicBezTo>
                  <a:pt x="33" y="2079"/>
                  <a:pt x="0" y="2315"/>
                  <a:pt x="26" y="2523"/>
                </a:cubicBezTo>
                <a:cubicBezTo>
                  <a:pt x="52" y="2731"/>
                  <a:pt x="172" y="2920"/>
                  <a:pt x="205" y="2999"/>
                </a:cubicBezTo>
              </a:path>
            </a:pathLst>
          </a:custGeom>
          <a:noFill/>
          <a:ln w="22225" cap="flat" cmpd="sng">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60" name="Freeform 63"/>
          <p:cNvSpPr>
            <a:spLocks/>
          </p:cNvSpPr>
          <p:nvPr/>
        </p:nvSpPr>
        <p:spPr bwMode="auto">
          <a:xfrm>
            <a:off x="8356600" y="1543050"/>
            <a:ext cx="571500" cy="4699000"/>
          </a:xfrm>
          <a:custGeom>
            <a:avLst/>
            <a:gdLst>
              <a:gd name="T0" fmla="*/ 0 w 360"/>
              <a:gd name="T1" fmla="*/ 4699000 h 2960"/>
              <a:gd name="T2" fmla="*/ 346075 w 360"/>
              <a:gd name="T3" fmla="*/ 4257675 h 2960"/>
              <a:gd name="T4" fmla="*/ 534988 w 360"/>
              <a:gd name="T5" fmla="*/ 2711450 h 2960"/>
              <a:gd name="T6" fmla="*/ 566738 w 360"/>
              <a:gd name="T7" fmla="*/ 0 h 2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0" h="2960">
                <a:moveTo>
                  <a:pt x="0" y="2960"/>
                </a:moveTo>
                <a:cubicBezTo>
                  <a:pt x="81" y="2925"/>
                  <a:pt x="162" y="2891"/>
                  <a:pt x="218" y="2682"/>
                </a:cubicBezTo>
                <a:cubicBezTo>
                  <a:pt x="274" y="2473"/>
                  <a:pt x="314" y="2155"/>
                  <a:pt x="337" y="1708"/>
                </a:cubicBezTo>
                <a:cubicBezTo>
                  <a:pt x="360" y="1261"/>
                  <a:pt x="354" y="285"/>
                  <a:pt x="357" y="0"/>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wipe dir="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5"/>
          <p:cNvSpPr>
            <a:spLocks noGrp="1" noChangeArrowheads="1"/>
          </p:cNvSpPr>
          <p:nvPr>
            <p:ph type="title"/>
          </p:nvPr>
        </p:nvSpPr>
        <p:spPr>
          <a:xfrm>
            <a:off x="468313" y="441325"/>
            <a:ext cx="8229600" cy="971550"/>
          </a:xfrm>
        </p:spPr>
        <p:txBody>
          <a:bodyPr/>
          <a:lstStyle/>
          <a:p>
            <a:pPr algn="ctr"/>
            <a:r>
              <a:rPr kumimoji="1" lang="zh-CN" altLang="en-US" b="1" smtClean="0">
                <a:ea typeface="华文新魏" pitchFamily="2" charset="-122"/>
              </a:rPr>
              <a:t>自顶向下、逐步分解的策略</a:t>
            </a:r>
          </a:p>
        </p:txBody>
      </p:sp>
      <p:sp>
        <p:nvSpPr>
          <p:cNvPr id="81924" name="Rectangle 6"/>
          <p:cNvSpPr>
            <a:spLocks noGrp="1" noChangeArrowheads="1"/>
          </p:cNvSpPr>
          <p:nvPr>
            <p:ph idx="1"/>
          </p:nvPr>
        </p:nvSpPr>
        <p:spPr>
          <a:xfrm>
            <a:off x="647700" y="1449388"/>
            <a:ext cx="7956550" cy="5003800"/>
          </a:xfrm>
        </p:spPr>
        <p:txBody>
          <a:bodyPr/>
          <a:lstStyle/>
          <a:p>
            <a:pPr>
              <a:buClr>
                <a:srgbClr val="800080"/>
              </a:buClr>
              <a:buSzPct val="50000"/>
            </a:pPr>
            <a:r>
              <a:rPr kumimoji="1" lang="zh-CN" altLang="en-US" sz="3000" b="1" smtClean="0">
                <a:latin typeface="Times New Roman" pitchFamily="18" charset="0"/>
                <a:ea typeface="仿宋_GB2312" pitchFamily="49" charset="-122"/>
              </a:rPr>
              <a:t>子问题应与原问题做同样的事情，且更为简单；</a:t>
            </a:r>
          </a:p>
          <a:p>
            <a:pPr>
              <a:buClr>
                <a:srgbClr val="800080"/>
              </a:buClr>
              <a:buSzPct val="50000"/>
            </a:pPr>
            <a:r>
              <a:rPr kumimoji="1" lang="zh-CN" altLang="en-US" sz="3000" b="1" smtClean="0">
                <a:latin typeface="Times New Roman" pitchFamily="18" charset="0"/>
                <a:ea typeface="仿宋_GB2312" pitchFamily="49" charset="-122"/>
              </a:rPr>
              <a:t>解决递归问题的策略是把一个规模比较大的问题分解为一个或若干规模比较小的问题，分别对这些比较小的问题求解，再综合它们的结果，从而得到原问题的解。</a:t>
            </a:r>
          </a:p>
          <a:p>
            <a:pPr>
              <a:buClr>
                <a:srgbClr val="800080"/>
              </a:buClr>
              <a:buSzPct val="50000"/>
              <a:buFont typeface="Wingdings" pitchFamily="2" charset="2"/>
              <a:buNone/>
            </a:pPr>
            <a:r>
              <a:rPr kumimoji="1" lang="zh-CN" altLang="en-US" sz="3000" b="1" smtClean="0">
                <a:solidFill>
                  <a:schemeClr val="hlink"/>
                </a:solidFill>
                <a:latin typeface="Times New Roman" pitchFamily="18" charset="0"/>
                <a:ea typeface="仿宋_GB2312" pitchFamily="49" charset="-122"/>
              </a:rPr>
              <a:t>			 </a:t>
            </a:r>
            <a:r>
              <a:rPr kumimoji="1" lang="en-US" altLang="zh-CN" sz="3000" b="1" smtClean="0">
                <a:solidFill>
                  <a:schemeClr val="tx2"/>
                </a:solidFill>
                <a:latin typeface="Times New Roman" pitchFamily="18" charset="0"/>
                <a:ea typeface="仿宋_GB2312" pitchFamily="49" charset="-122"/>
              </a:rPr>
              <a:t>— </a:t>
            </a:r>
            <a:r>
              <a:rPr kumimoji="1" lang="zh-CN" altLang="en-US" sz="3000" b="1" smtClean="0">
                <a:solidFill>
                  <a:schemeClr val="tx2"/>
                </a:solidFill>
                <a:latin typeface="Times New Roman" pitchFamily="18" charset="0"/>
                <a:ea typeface="仿宋_GB2312" pitchFamily="49" charset="-122"/>
              </a:rPr>
              <a:t>分而治之策略（分治法）</a:t>
            </a:r>
          </a:p>
          <a:p>
            <a:pPr>
              <a:buClr>
                <a:srgbClr val="800080"/>
              </a:buClr>
              <a:buSzPct val="50000"/>
            </a:pPr>
            <a:r>
              <a:rPr kumimoji="1" lang="zh-CN" altLang="en-US" sz="3000" b="1" smtClean="0">
                <a:latin typeface="Times New Roman" pitchFamily="18" charset="0"/>
                <a:ea typeface="仿宋_GB2312" pitchFamily="49" charset="-122"/>
              </a:rPr>
              <a:t>这些比较小的问题的求解方法与原来问题的求解方法一样。</a:t>
            </a:r>
          </a:p>
          <a:p>
            <a:endParaRPr lang="en-US" altLang="zh-CN" b="1" smtClean="0"/>
          </a:p>
        </p:txBody>
      </p:sp>
      <p:sp>
        <p:nvSpPr>
          <p:cNvPr id="6" name="灯片编号占位符 4"/>
          <p:cNvSpPr>
            <a:spLocks noGrp="1"/>
          </p:cNvSpPr>
          <p:nvPr>
            <p:ph type="sldNum" sz="quarter" idx="12"/>
          </p:nvPr>
        </p:nvSpPr>
        <p:spPr/>
        <p:txBody>
          <a:bodyPr/>
          <a:lstStyle/>
          <a:p>
            <a:pPr>
              <a:defRPr/>
            </a:pPr>
            <a:fld id="{8FEC7307-15AF-4AC0-924A-D7402C84CDFE}" type="slidenum">
              <a:rPr lang="en-US" altLang="zh-CN"/>
              <a:pPr>
                <a:defRPr/>
              </a:pPr>
              <a:t>103</a:t>
            </a:fld>
            <a:endParaRPr lang="en-US" altLang="zh-CN"/>
          </a:p>
        </p:txBody>
      </p:sp>
      <p:sp>
        <p:nvSpPr>
          <p:cNvPr id="81925" name="Text Box 2"/>
          <p:cNvSpPr txBox="1">
            <a:spLocks noChangeArrowheads="1"/>
          </p:cNvSpPr>
          <p:nvPr/>
        </p:nvSpPr>
        <p:spPr bwMode="auto">
          <a:xfrm>
            <a:off x="636588" y="685800"/>
            <a:ext cx="771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kumimoji="1" lang="zh-CN" altLang="zh-CN" sz="240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5"/>
          <p:cNvSpPr>
            <a:spLocks noGrp="1" noChangeArrowheads="1"/>
          </p:cNvSpPr>
          <p:nvPr>
            <p:ph type="title"/>
          </p:nvPr>
        </p:nvSpPr>
        <p:spPr>
          <a:xfrm>
            <a:off x="431800" y="512763"/>
            <a:ext cx="8229600" cy="900112"/>
          </a:xfrm>
        </p:spPr>
        <p:txBody>
          <a:bodyPr/>
          <a:lstStyle/>
          <a:p>
            <a:pPr algn="ctr"/>
            <a:r>
              <a:rPr kumimoji="1" lang="zh-CN" altLang="en-US" b="1" smtClean="0">
                <a:ea typeface="华文新魏" pitchFamily="2" charset="-122"/>
              </a:rPr>
              <a:t>构成递归的条件</a:t>
            </a:r>
          </a:p>
        </p:txBody>
      </p:sp>
      <p:sp>
        <p:nvSpPr>
          <p:cNvPr id="348166" name="Rectangle 6"/>
          <p:cNvSpPr>
            <a:spLocks noGrp="1" noChangeArrowheads="1"/>
          </p:cNvSpPr>
          <p:nvPr>
            <p:ph idx="1"/>
          </p:nvPr>
        </p:nvSpPr>
        <p:spPr>
          <a:xfrm>
            <a:off x="627063" y="1341438"/>
            <a:ext cx="7905750" cy="4752975"/>
          </a:xfrm>
        </p:spPr>
        <p:txBody>
          <a:bodyPr>
            <a:normAutofit/>
          </a:bodyPr>
          <a:lstStyle/>
          <a:p>
            <a:pPr marL="274320" indent="-274320" fontAlgn="auto">
              <a:lnSpc>
                <a:spcPct val="105000"/>
              </a:lnSpc>
              <a:spcBef>
                <a:spcPts val="580"/>
              </a:spcBef>
              <a:spcAft>
                <a:spcPts val="0"/>
              </a:spcAft>
              <a:buClr>
                <a:srgbClr val="800080"/>
              </a:buClr>
              <a:buSzPct val="50000"/>
              <a:buFont typeface="Wingdings 2"/>
              <a:buChar char=""/>
              <a:defRPr/>
            </a:pPr>
            <a:r>
              <a:rPr kumimoji="1" lang="zh-CN" altLang="en-US" sz="3000" b="1">
                <a:latin typeface="Times New Roman" pitchFamily="18" charset="0"/>
                <a:ea typeface="仿宋_GB2312" pitchFamily="49" charset="-122"/>
              </a:rPr>
              <a:t>不能无限制地调用本身，必须有一个出口，化简为非递归状况直接处理。</a:t>
            </a:r>
          </a:p>
          <a:p>
            <a:pPr marL="274320" indent="-274320" fontAlgn="auto">
              <a:lnSpc>
                <a:spcPct val="105000"/>
              </a:lnSpc>
              <a:spcBef>
                <a:spcPts val="580"/>
              </a:spcBef>
              <a:spcAft>
                <a:spcPts val="0"/>
              </a:spcAft>
              <a:buClr>
                <a:srgbClr val="800080"/>
              </a:buClr>
              <a:buSzPct val="50000"/>
              <a:buFont typeface="Wingdings" pitchFamily="2" charset="2"/>
              <a:buNone/>
              <a:defRPr/>
            </a:pPr>
            <a:r>
              <a:rPr kumimoji="1" lang="en-US" altLang="en-US" sz="3000" b="1">
                <a:solidFill>
                  <a:schemeClr val="accent2"/>
                </a:solidFill>
                <a:effectLst>
                  <a:outerShdw blurRad="38100" dist="38100" dir="2700000" algn="tl">
                    <a:srgbClr val="C0C0C0"/>
                  </a:outerShdw>
                </a:effectLst>
                <a:latin typeface="Times New Roman" pitchFamily="18" charset="0"/>
                <a:ea typeface="仿宋_GB2312" pitchFamily="49" charset="-122"/>
              </a:rPr>
              <a:t>    </a:t>
            </a:r>
            <a:r>
              <a:rPr kumimoji="1" lang="zh-CN" altLang="en-US" sz="3000" b="1">
                <a:solidFill>
                  <a:schemeClr val="accent2"/>
                </a:solidFill>
                <a:effectLst>
                  <a:outerShdw blurRad="38100" dist="38100" dir="2700000" algn="tl">
                    <a:srgbClr val="C0C0C0"/>
                  </a:outerShdw>
                </a:effectLst>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Procedure &lt;name&gt; ( &lt;parameter list&gt; ) {</a:t>
            </a:r>
          </a:p>
          <a:p>
            <a:pPr marL="274320" indent="-274320" fontAlgn="auto">
              <a:spcBef>
                <a:spcPct val="10000"/>
              </a:spcBef>
              <a:spcAft>
                <a:spcPts val="0"/>
              </a:spcAft>
              <a:buClr>
                <a:srgbClr val="800080"/>
              </a:buClr>
              <a:buSzPct val="50000"/>
              <a:buFont typeface="Wingdings" pitchFamily="2" charset="2"/>
              <a:buNone/>
              <a:defRPr/>
            </a:pPr>
            <a:r>
              <a:rPr kumimoji="1" lang="en-US" altLang="zh-CN" sz="3000" b="1">
                <a:solidFill>
                  <a:schemeClr val="tx2"/>
                </a:solidFill>
                <a:latin typeface="Times New Roman" pitchFamily="18" charset="0"/>
                <a:ea typeface="仿宋_GB2312" pitchFamily="49" charset="-122"/>
              </a:rPr>
              <a:t>       if ( &lt; initial condition&gt; )    </a:t>
            </a:r>
            <a:r>
              <a:rPr kumimoji="1" lang="en-US" altLang="zh-CN" sz="3000" b="1">
                <a:latin typeface="Times New Roman" pitchFamily="18" charset="0"/>
                <a:ea typeface="仿宋_GB2312" pitchFamily="49" charset="-122"/>
              </a:rPr>
              <a:t>//</a:t>
            </a:r>
            <a:r>
              <a:rPr kumimoji="1" lang="zh-CN" altLang="en-US" sz="3000">
                <a:latin typeface="Times New Roman" pitchFamily="18" charset="0"/>
                <a:ea typeface="隶书" pitchFamily="49" charset="-122"/>
              </a:rPr>
              <a:t>递归结束条件</a:t>
            </a:r>
          </a:p>
          <a:p>
            <a:pPr marL="274320" indent="-274320" fontAlgn="auto">
              <a:spcBef>
                <a:spcPct val="10000"/>
              </a:spcBef>
              <a:spcAft>
                <a:spcPts val="0"/>
              </a:spcAft>
              <a:buClr>
                <a:srgbClr val="800080"/>
              </a:buClr>
              <a:buSzPct val="50000"/>
              <a:buFont typeface="Wingdings" pitchFamily="2" charset="2"/>
              <a:buNone/>
              <a:defRPr/>
            </a:pPr>
            <a:r>
              <a:rPr kumimoji="1" lang="zh-CN" altLang="en-US"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return ( initial value );    </a:t>
            </a:r>
          </a:p>
          <a:p>
            <a:pPr marL="274320" indent="-274320" fontAlgn="auto">
              <a:spcBef>
                <a:spcPct val="10000"/>
              </a:spcBef>
              <a:spcAft>
                <a:spcPts val="0"/>
              </a:spcAft>
              <a:buClr>
                <a:srgbClr val="800080"/>
              </a:buClr>
              <a:buSzPct val="50000"/>
              <a:buFont typeface="Wingdings" pitchFamily="2" charset="2"/>
              <a:buNone/>
              <a:defRPr/>
            </a:pPr>
            <a:r>
              <a:rPr kumimoji="1" lang="en-US" altLang="zh-CN" sz="3000" b="1">
                <a:solidFill>
                  <a:schemeClr val="tx2"/>
                </a:solidFill>
                <a:latin typeface="Times New Roman" pitchFamily="18" charset="0"/>
                <a:ea typeface="仿宋_GB2312" pitchFamily="49" charset="-122"/>
              </a:rPr>
              <a:t>       else                                      </a:t>
            </a:r>
            <a:r>
              <a:rPr kumimoji="1" lang="en-US" altLang="zh-CN" sz="3000" b="1">
                <a:latin typeface="Times New Roman" pitchFamily="18" charset="0"/>
                <a:ea typeface="仿宋_GB2312" pitchFamily="49" charset="-122"/>
              </a:rPr>
              <a:t>//</a:t>
            </a:r>
            <a:r>
              <a:rPr kumimoji="1" lang="zh-CN" altLang="en-US" sz="3000">
                <a:latin typeface="Times New Roman" pitchFamily="18" charset="0"/>
                <a:ea typeface="隶书" pitchFamily="49" charset="-122"/>
              </a:rPr>
              <a:t>递归</a:t>
            </a:r>
          </a:p>
          <a:p>
            <a:pPr marL="274320" indent="-274320" fontAlgn="auto">
              <a:spcBef>
                <a:spcPct val="10000"/>
              </a:spcBef>
              <a:spcAft>
                <a:spcPts val="0"/>
              </a:spcAft>
              <a:buClr>
                <a:srgbClr val="800080"/>
              </a:buClr>
              <a:buSzPct val="50000"/>
              <a:buFont typeface="Wingdings" pitchFamily="2" charset="2"/>
              <a:buNone/>
              <a:defRPr/>
            </a:pPr>
            <a:r>
              <a:rPr kumimoji="1" lang="zh-CN" altLang="en-US"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return (&lt;name&gt; ( parameter exchange ));</a:t>
            </a:r>
          </a:p>
          <a:p>
            <a:pPr marL="274320" indent="-274320" fontAlgn="auto">
              <a:spcBef>
                <a:spcPct val="10000"/>
              </a:spcBef>
              <a:spcAft>
                <a:spcPts val="0"/>
              </a:spcAft>
              <a:buClr>
                <a:srgbClr val="800080"/>
              </a:buClr>
              <a:buSzPct val="50000"/>
              <a:buFont typeface="Wingdings" pitchFamily="2" charset="2"/>
              <a:buNone/>
              <a:defRPr/>
            </a:pPr>
            <a:r>
              <a:rPr kumimoji="1" lang="en-US" altLang="zh-CN" sz="3000" b="1">
                <a:solidFill>
                  <a:schemeClr val="tx2"/>
                </a:solidFill>
                <a:latin typeface="Times New Roman" pitchFamily="18" charset="0"/>
                <a:ea typeface="仿宋_GB2312" pitchFamily="49" charset="-122"/>
              </a:rPr>
              <a:t>    }</a:t>
            </a:r>
          </a:p>
          <a:p>
            <a:pPr marL="274320" indent="-274320" fontAlgn="auto">
              <a:lnSpc>
                <a:spcPct val="90000"/>
              </a:lnSpc>
              <a:spcBef>
                <a:spcPts val="580"/>
              </a:spcBef>
              <a:spcAft>
                <a:spcPts val="0"/>
              </a:spcAft>
              <a:buFont typeface="Wingdings 2"/>
              <a:buChar char=""/>
              <a:defRPr/>
            </a:pPr>
            <a:endParaRPr lang="en-US" altLang="zh-CN" sz="300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pPr>
              <a:defRPr/>
            </a:pPr>
            <a:fld id="{93542FE3-67D0-44BB-B005-4C61E7904D11}" type="slidenum">
              <a:rPr lang="en-US" altLang="zh-CN"/>
              <a:pPr>
                <a:defRPr/>
              </a:pPr>
              <a:t>104</a:t>
            </a:fld>
            <a:endParaRPr lang="en-US" altLang="zh-CN"/>
          </a:p>
        </p:txBody>
      </p:sp>
    </p:spTree>
  </p:cSld>
  <p:clrMapOvr>
    <a:masterClrMapping/>
  </p:clrMapOvr>
  <p:transition>
    <p:wipe dir="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title"/>
          </p:nvPr>
        </p:nvSpPr>
        <p:spPr>
          <a:xfrm>
            <a:off x="1371600" y="457200"/>
            <a:ext cx="6096000" cy="1063625"/>
          </a:xfrm>
        </p:spPr>
        <p:txBody>
          <a:bodyPr/>
          <a:lstStyle/>
          <a:p>
            <a:pPr algn="ctr"/>
            <a:r>
              <a:rPr lang="zh-CN" altLang="en-US" b="1" smtClean="0">
                <a:solidFill>
                  <a:srgbClr val="CC3300"/>
                </a:solidFill>
                <a:ea typeface="华文新魏" pitchFamily="2" charset="-122"/>
              </a:rPr>
              <a:t>递归过程与递归工作栈</a:t>
            </a:r>
            <a:endParaRPr lang="zh-CN" altLang="en-US" smtClean="0">
              <a:ea typeface="华文新魏" pitchFamily="2" charset="-122"/>
            </a:endParaRPr>
          </a:p>
        </p:txBody>
      </p:sp>
      <p:sp>
        <p:nvSpPr>
          <p:cNvPr id="83972" name="Rectangle 4"/>
          <p:cNvSpPr>
            <a:spLocks noGrp="1" noChangeArrowheads="1"/>
          </p:cNvSpPr>
          <p:nvPr>
            <p:ph idx="1"/>
          </p:nvPr>
        </p:nvSpPr>
        <p:spPr>
          <a:xfrm>
            <a:off x="762000" y="1544638"/>
            <a:ext cx="7924800" cy="4800600"/>
          </a:xfrm>
        </p:spPr>
        <p:txBody>
          <a:bodyPr/>
          <a:lstStyle/>
          <a:p>
            <a:pPr>
              <a:buClr>
                <a:srgbClr val="800080"/>
              </a:buClr>
              <a:buSzPct val="50000"/>
            </a:pPr>
            <a:r>
              <a:rPr lang="zh-CN" altLang="en-US" sz="3000" b="1" smtClean="0">
                <a:ea typeface="仿宋_GB2312" pitchFamily="49" charset="-122"/>
              </a:rPr>
              <a:t>递归过程在实现时，需要自己调用自己。</a:t>
            </a:r>
          </a:p>
          <a:p>
            <a:pPr>
              <a:buClr>
                <a:srgbClr val="800080"/>
              </a:buClr>
              <a:buSzPct val="50000"/>
            </a:pPr>
            <a:r>
              <a:rPr lang="zh-CN" altLang="en-US" sz="3000" b="1" smtClean="0">
                <a:ea typeface="仿宋_GB2312" pitchFamily="49" charset="-122"/>
              </a:rPr>
              <a:t>层层向下递归，退出时的次序正好相反：</a:t>
            </a:r>
          </a:p>
          <a:p>
            <a:pPr>
              <a:buClr>
                <a:srgbClr val="800080"/>
              </a:buClr>
              <a:buSzPct val="50000"/>
              <a:buFont typeface="Wingdings" pitchFamily="2" charset="2"/>
              <a:buNone/>
            </a:pPr>
            <a:r>
              <a:rPr lang="zh-CN" altLang="en-US" sz="3000" b="1" smtClean="0">
                <a:solidFill>
                  <a:schemeClr val="accent2"/>
                </a:solidFill>
                <a:ea typeface="隶书" pitchFamily="49" charset="-122"/>
              </a:rPr>
              <a:t>                           </a:t>
            </a:r>
            <a:r>
              <a:rPr lang="zh-CN" altLang="en-US" sz="3000" b="1" smtClean="0">
                <a:solidFill>
                  <a:schemeClr val="tx2"/>
                </a:solidFill>
                <a:ea typeface="隶书" pitchFamily="49" charset="-122"/>
              </a:rPr>
              <a:t>递归调用</a:t>
            </a:r>
            <a:endParaRPr lang="zh-CN" altLang="en-US" sz="3000" b="1" i="1" smtClean="0">
              <a:solidFill>
                <a:schemeClr val="accent2"/>
              </a:solidFill>
              <a:ea typeface="仿宋_GB2312" pitchFamily="49" charset="-122"/>
            </a:endParaRPr>
          </a:p>
          <a:p>
            <a:pPr>
              <a:buClr>
                <a:srgbClr val="800080"/>
              </a:buClr>
              <a:buSzPct val="50000"/>
              <a:buFont typeface="Wingdings" pitchFamily="2" charset="2"/>
              <a:buNone/>
            </a:pPr>
            <a:r>
              <a:rPr lang="zh-CN" altLang="en-US" sz="3000" b="1" i="1" smtClean="0">
                <a:solidFill>
                  <a:srgbClr val="990099"/>
                </a:solidFill>
                <a:latin typeface="Times New Roman" pitchFamily="18" charset="0"/>
                <a:ea typeface="仿宋_GB2312" pitchFamily="49" charset="-122"/>
              </a:rPr>
              <a:t>     </a:t>
            </a:r>
            <a:r>
              <a:rPr lang="en-US" altLang="zh-CN" sz="3000" b="1" i="1" smtClean="0">
                <a:solidFill>
                  <a:srgbClr val="990099"/>
                </a:solidFill>
                <a:latin typeface="Times New Roman" pitchFamily="18" charset="0"/>
                <a:ea typeface="仿宋_GB2312" pitchFamily="49" charset="-122"/>
              </a:rPr>
              <a:t>n</a:t>
            </a:r>
            <a:r>
              <a:rPr lang="en-US" altLang="zh-CN" sz="3000" b="1" smtClean="0">
                <a:solidFill>
                  <a:srgbClr val="990099"/>
                </a:solidFill>
                <a:latin typeface="Times New Roman" pitchFamily="18" charset="0"/>
                <a:ea typeface="仿宋_GB2312" pitchFamily="49" charset="-122"/>
              </a:rPr>
              <a:t>!        (</a:t>
            </a:r>
            <a:r>
              <a:rPr lang="en-US" altLang="zh-CN" sz="3000" b="1" i="1" smtClean="0">
                <a:solidFill>
                  <a:srgbClr val="990099"/>
                </a:solidFill>
                <a:latin typeface="Times New Roman" pitchFamily="18" charset="0"/>
                <a:ea typeface="仿宋_GB2312" pitchFamily="49" charset="-122"/>
              </a:rPr>
              <a:t>n</a:t>
            </a:r>
            <a:r>
              <a:rPr lang="en-US" altLang="zh-CN" sz="3000" b="1" smtClean="0">
                <a:solidFill>
                  <a:srgbClr val="990099"/>
                </a:solidFill>
                <a:latin typeface="Times New Roman" pitchFamily="18" charset="0"/>
                <a:ea typeface="仿宋_GB2312" pitchFamily="49" charset="-122"/>
              </a:rPr>
              <a:t>-1)!        (</a:t>
            </a:r>
            <a:r>
              <a:rPr lang="en-US" altLang="zh-CN" sz="3000" b="1" i="1" smtClean="0">
                <a:solidFill>
                  <a:srgbClr val="990099"/>
                </a:solidFill>
                <a:latin typeface="Times New Roman" pitchFamily="18" charset="0"/>
                <a:ea typeface="仿宋_GB2312" pitchFamily="49" charset="-122"/>
              </a:rPr>
              <a:t>n</a:t>
            </a:r>
            <a:r>
              <a:rPr lang="en-US" altLang="zh-CN" sz="3000" b="1" smtClean="0">
                <a:solidFill>
                  <a:srgbClr val="990099"/>
                </a:solidFill>
                <a:latin typeface="Times New Roman" pitchFamily="18" charset="0"/>
                <a:ea typeface="仿宋_GB2312" pitchFamily="49" charset="-122"/>
              </a:rPr>
              <a:t>-2)!           1!       0!=1</a:t>
            </a:r>
            <a:endParaRPr lang="en-US" altLang="zh-CN" sz="3000" b="1" smtClean="0">
              <a:solidFill>
                <a:schemeClr val="accent2"/>
              </a:solidFill>
              <a:latin typeface="Times New Roman" pitchFamily="18" charset="0"/>
              <a:ea typeface="仿宋_GB2312" pitchFamily="49" charset="-122"/>
            </a:endParaRPr>
          </a:p>
          <a:p>
            <a:pPr>
              <a:buClr>
                <a:srgbClr val="800080"/>
              </a:buClr>
              <a:buSzPct val="50000"/>
              <a:buFont typeface="Wingdings" pitchFamily="2" charset="2"/>
              <a:buNone/>
            </a:pPr>
            <a:r>
              <a:rPr lang="en-US" altLang="zh-CN" sz="3000" b="1" smtClean="0">
                <a:solidFill>
                  <a:schemeClr val="accent2"/>
                </a:solidFill>
                <a:ea typeface="仿宋_GB2312" pitchFamily="49" charset="-122"/>
              </a:rPr>
              <a:t>                           </a:t>
            </a:r>
            <a:r>
              <a:rPr lang="zh-CN" altLang="en-US" sz="3000" b="1" smtClean="0">
                <a:solidFill>
                  <a:schemeClr val="tx2"/>
                </a:solidFill>
                <a:ea typeface="隶书" pitchFamily="49" charset="-122"/>
              </a:rPr>
              <a:t>返回次序</a:t>
            </a:r>
            <a:endParaRPr lang="zh-CN" altLang="en-US" sz="3000" b="1" smtClean="0">
              <a:solidFill>
                <a:schemeClr val="accent2"/>
              </a:solidFill>
              <a:ea typeface="仿宋_GB2312" pitchFamily="49" charset="-122"/>
            </a:endParaRPr>
          </a:p>
          <a:p>
            <a:pPr>
              <a:buClr>
                <a:srgbClr val="800080"/>
              </a:buClr>
              <a:buSzPct val="50000"/>
            </a:pPr>
            <a:r>
              <a:rPr lang="zh-CN" altLang="en-US" sz="3000" b="1" smtClean="0">
                <a:ea typeface="仿宋_GB2312" pitchFamily="49" charset="-122"/>
              </a:rPr>
              <a:t>主程序第一次调用递归过程为外部调用；</a:t>
            </a:r>
          </a:p>
          <a:p>
            <a:pPr>
              <a:buClr>
                <a:srgbClr val="800080"/>
              </a:buClr>
              <a:buSzPct val="50000"/>
            </a:pPr>
            <a:r>
              <a:rPr lang="zh-CN" altLang="en-US" sz="3000" b="1" smtClean="0">
                <a:ea typeface="仿宋_GB2312" pitchFamily="49" charset="-122"/>
              </a:rPr>
              <a:t>递归过程每次递归调用自己为内部调用。</a:t>
            </a:r>
          </a:p>
          <a:p>
            <a:pPr>
              <a:buClr>
                <a:srgbClr val="800080"/>
              </a:buClr>
              <a:buSzPct val="50000"/>
            </a:pPr>
            <a:r>
              <a:rPr lang="zh-CN" altLang="en-US" sz="3000" b="1" smtClean="0">
                <a:ea typeface="仿宋_GB2312" pitchFamily="49" charset="-122"/>
              </a:rPr>
              <a:t>它们返回调用它的过程的地址不同。</a:t>
            </a:r>
          </a:p>
        </p:txBody>
      </p:sp>
      <p:sp>
        <p:nvSpPr>
          <p:cNvPr id="13" name="灯片编号占位符 4"/>
          <p:cNvSpPr>
            <a:spLocks noGrp="1"/>
          </p:cNvSpPr>
          <p:nvPr>
            <p:ph type="sldNum" sz="quarter" idx="12"/>
          </p:nvPr>
        </p:nvSpPr>
        <p:spPr/>
        <p:txBody>
          <a:bodyPr/>
          <a:lstStyle/>
          <a:p>
            <a:pPr>
              <a:defRPr/>
            </a:pPr>
            <a:fld id="{17C78013-FED9-4136-9361-B7C6052EB3CE}" type="slidenum">
              <a:rPr lang="en-US" altLang="zh-CN"/>
              <a:pPr>
                <a:defRPr/>
              </a:pPr>
              <a:t>105</a:t>
            </a:fld>
            <a:endParaRPr lang="en-US" altLang="zh-CN"/>
          </a:p>
        </p:txBody>
      </p:sp>
      <p:sp>
        <p:nvSpPr>
          <p:cNvPr id="83973" name="Text Box 2"/>
          <p:cNvSpPr txBox="1">
            <a:spLocks noChangeArrowheads="1"/>
          </p:cNvSpPr>
          <p:nvPr/>
        </p:nvSpPr>
        <p:spPr bwMode="auto">
          <a:xfrm>
            <a:off x="1752600" y="1295400"/>
            <a:ext cx="5724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kumimoji="1" lang="zh-CN" altLang="zh-CN" sz="2000">
              <a:latin typeface="宋体" pitchFamily="2" charset="-122"/>
            </a:endParaRPr>
          </a:p>
        </p:txBody>
      </p:sp>
      <p:sp>
        <p:nvSpPr>
          <p:cNvPr id="83974" name="AutoShape 5"/>
          <p:cNvSpPr>
            <a:spLocks noChangeArrowheads="1"/>
          </p:cNvSpPr>
          <p:nvPr/>
        </p:nvSpPr>
        <p:spPr bwMode="auto">
          <a:xfrm>
            <a:off x="1785938" y="3403600"/>
            <a:ext cx="533400" cy="228600"/>
          </a:xfrm>
          <a:prstGeom prst="right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5" name="AutoShape 6"/>
          <p:cNvSpPr>
            <a:spLocks noChangeArrowheads="1"/>
          </p:cNvSpPr>
          <p:nvPr/>
        </p:nvSpPr>
        <p:spPr bwMode="auto">
          <a:xfrm>
            <a:off x="6443663" y="3403600"/>
            <a:ext cx="533400" cy="228600"/>
          </a:xfrm>
          <a:prstGeom prst="right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6" name="AutoShape 7"/>
          <p:cNvSpPr>
            <a:spLocks noChangeArrowheads="1"/>
          </p:cNvSpPr>
          <p:nvPr/>
        </p:nvSpPr>
        <p:spPr bwMode="auto">
          <a:xfrm>
            <a:off x="5102225" y="3416300"/>
            <a:ext cx="228600" cy="2286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7" name="AutoShape 8"/>
          <p:cNvSpPr>
            <a:spLocks noChangeArrowheads="1"/>
          </p:cNvSpPr>
          <p:nvPr/>
        </p:nvSpPr>
        <p:spPr bwMode="auto">
          <a:xfrm>
            <a:off x="5407025" y="3416300"/>
            <a:ext cx="533400" cy="228600"/>
          </a:xfrm>
          <a:custGeom>
            <a:avLst/>
            <a:gdLst>
              <a:gd name="T0" fmla="*/ 400050 w 21600"/>
              <a:gd name="T1" fmla="*/ 0 h 21600"/>
              <a:gd name="T2" fmla="*/ 0 w 21600"/>
              <a:gd name="T3" fmla="*/ 114300 h 21600"/>
              <a:gd name="T4" fmla="*/ 400050 w 21600"/>
              <a:gd name="T5" fmla="*/ 228600 h 21600"/>
              <a:gd name="T6" fmla="*/ 533400 w 21600"/>
              <a:gd name="T7" fmla="*/ 1143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8" name="AutoShape 9"/>
          <p:cNvSpPr>
            <a:spLocks noChangeArrowheads="1"/>
          </p:cNvSpPr>
          <p:nvPr/>
        </p:nvSpPr>
        <p:spPr bwMode="auto">
          <a:xfrm>
            <a:off x="3478213" y="3403600"/>
            <a:ext cx="533400" cy="228600"/>
          </a:xfrm>
          <a:prstGeom prst="right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9" name="Line 10"/>
          <p:cNvSpPr>
            <a:spLocks noChangeShapeType="1"/>
          </p:cNvSpPr>
          <p:nvPr/>
        </p:nvSpPr>
        <p:spPr bwMode="auto">
          <a:xfrm>
            <a:off x="1938338" y="3175000"/>
            <a:ext cx="5257800" cy="0"/>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0" name="Line 11"/>
          <p:cNvSpPr>
            <a:spLocks noChangeShapeType="1"/>
          </p:cNvSpPr>
          <p:nvPr/>
        </p:nvSpPr>
        <p:spPr bwMode="auto">
          <a:xfrm>
            <a:off x="1862138" y="3860800"/>
            <a:ext cx="5257800" cy="0"/>
          </a:xfrm>
          <a:prstGeom prst="line">
            <a:avLst/>
          </a:prstGeom>
          <a:noFill/>
          <a:ln w="38100">
            <a:solidFill>
              <a:srgbClr val="FF0000"/>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2"/>
          </p:nvPr>
        </p:nvSpPr>
        <p:spPr/>
        <p:txBody>
          <a:bodyPr/>
          <a:lstStyle/>
          <a:p>
            <a:pPr>
              <a:defRPr/>
            </a:pPr>
            <a:fld id="{6E302416-0B37-46DF-B006-886DD0535625}" type="slidenum">
              <a:rPr lang="en-US" altLang="zh-CN"/>
              <a:pPr>
                <a:defRPr/>
              </a:pPr>
              <a:t>106</a:t>
            </a:fld>
            <a:endParaRPr lang="en-US" altLang="zh-CN"/>
          </a:p>
        </p:txBody>
      </p:sp>
      <p:sp>
        <p:nvSpPr>
          <p:cNvPr id="84995" name="Text Box 2"/>
          <p:cNvSpPr txBox="1">
            <a:spLocks noChangeArrowheads="1"/>
          </p:cNvSpPr>
          <p:nvPr/>
        </p:nvSpPr>
        <p:spPr bwMode="auto">
          <a:xfrm>
            <a:off x="304800" y="628650"/>
            <a:ext cx="8077200" cy="305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kumimoji="1" lang="en-US" altLang="zh-CN" sz="3600" b="1">
                <a:solidFill>
                  <a:schemeClr val="hlink"/>
                </a:solidFill>
                <a:latin typeface="Times New Roman" pitchFamily="18" charset="0"/>
              </a:rPr>
              <a:t>                  </a:t>
            </a:r>
            <a:r>
              <a:rPr kumimoji="1" lang="en-US" altLang="zh-CN" sz="3000" b="1">
                <a:solidFill>
                  <a:schemeClr val="tx2"/>
                </a:solidFill>
                <a:latin typeface="Times New Roman" pitchFamily="18" charset="0"/>
              </a:rPr>
              <a:t>long</a:t>
            </a:r>
            <a:r>
              <a:rPr kumimoji="1" lang="en-US" altLang="zh-CN" sz="3000">
                <a:solidFill>
                  <a:schemeClr val="tx2"/>
                </a:solidFill>
                <a:latin typeface="Times New Roman" pitchFamily="18" charset="0"/>
              </a:rPr>
              <a:t> Factorial(</a:t>
            </a:r>
            <a:r>
              <a:rPr kumimoji="1" lang="en-US" altLang="zh-CN" sz="3000" b="1">
                <a:solidFill>
                  <a:schemeClr val="tx2"/>
                </a:solidFill>
                <a:latin typeface="Times New Roman" pitchFamily="18" charset="0"/>
              </a:rPr>
              <a:t>long</a:t>
            </a:r>
            <a:r>
              <a:rPr kumimoji="1" lang="en-US" altLang="zh-CN" sz="3000">
                <a:solidFill>
                  <a:schemeClr val="tx2"/>
                </a:solidFill>
                <a:latin typeface="Times New Roman" pitchFamily="18" charset="0"/>
              </a:rPr>
              <a:t> n) </a:t>
            </a:r>
            <a:r>
              <a:rPr kumimoji="1" lang="en-US" altLang="zh-CN" sz="3000" b="1">
                <a:solidFill>
                  <a:schemeClr val="tx2"/>
                </a:solidFill>
                <a:latin typeface="Times New Roman" pitchFamily="18" charset="0"/>
              </a:rPr>
              <a:t>{</a:t>
            </a:r>
            <a:endParaRPr kumimoji="1" lang="en-US" altLang="zh-CN" sz="3000">
              <a:solidFill>
                <a:schemeClr val="tx2"/>
              </a:solidFill>
              <a:latin typeface="Times New Roman" pitchFamily="18" charset="0"/>
            </a:endParaRPr>
          </a:p>
          <a:p>
            <a:pPr eaLnBrk="1" hangingPunct="1">
              <a:lnSpc>
                <a:spcPct val="90000"/>
              </a:lnSpc>
            </a:pPr>
            <a:r>
              <a:rPr kumimoji="1" lang="en-US" altLang="zh-CN" sz="3000" b="1">
                <a:solidFill>
                  <a:schemeClr val="tx2"/>
                </a:solidFill>
                <a:latin typeface="Times New Roman" pitchFamily="18" charset="0"/>
              </a:rPr>
              <a:t>                        int</a:t>
            </a:r>
            <a:r>
              <a:rPr kumimoji="1" lang="en-US" altLang="zh-CN" sz="3000">
                <a:solidFill>
                  <a:schemeClr val="tx2"/>
                </a:solidFill>
                <a:latin typeface="Times New Roman" pitchFamily="18" charset="0"/>
              </a:rPr>
              <a:t> temp</a:t>
            </a:r>
            <a:r>
              <a:rPr kumimoji="1" lang="en-US" altLang="zh-CN" sz="3000" b="1">
                <a:solidFill>
                  <a:schemeClr val="tx2"/>
                </a:solidFill>
                <a:latin typeface="Times New Roman" pitchFamily="18" charset="0"/>
              </a:rPr>
              <a:t>;</a:t>
            </a:r>
            <a:endParaRPr kumimoji="1" lang="en-US" altLang="zh-CN" sz="3000">
              <a:solidFill>
                <a:schemeClr val="tx2"/>
              </a:solidFill>
              <a:latin typeface="Times New Roman" pitchFamily="18" charset="0"/>
            </a:endParaRPr>
          </a:p>
          <a:p>
            <a:pPr eaLnBrk="1" hangingPunct="1">
              <a:lnSpc>
                <a:spcPct val="90000"/>
              </a:lnSpc>
            </a:pPr>
            <a:r>
              <a:rPr kumimoji="1" lang="en-US" altLang="zh-CN" sz="3000" b="1">
                <a:solidFill>
                  <a:schemeClr val="tx2"/>
                </a:solidFill>
                <a:latin typeface="Times New Roman" pitchFamily="18" charset="0"/>
              </a:rPr>
              <a:t>                        if</a:t>
            </a:r>
            <a:r>
              <a:rPr kumimoji="1" lang="en-US" altLang="zh-CN" sz="3000">
                <a:solidFill>
                  <a:schemeClr val="tx2"/>
                </a:solidFill>
                <a:latin typeface="Times New Roman" pitchFamily="18" charset="0"/>
              </a:rPr>
              <a:t> (n</a:t>
            </a:r>
            <a:r>
              <a:rPr kumimoji="1" lang="en-US" altLang="zh-CN" sz="3000" i="1">
                <a:solidFill>
                  <a:schemeClr val="tx2"/>
                </a:solidFill>
                <a:latin typeface="Times New Roman" pitchFamily="18" charset="0"/>
              </a:rPr>
              <a:t> ==</a:t>
            </a:r>
            <a:r>
              <a:rPr kumimoji="1" lang="en-US" altLang="zh-CN" sz="3000">
                <a:solidFill>
                  <a:schemeClr val="tx2"/>
                </a:solidFill>
                <a:latin typeface="Times New Roman" pitchFamily="18" charset="0"/>
              </a:rPr>
              <a:t> 0) </a:t>
            </a:r>
            <a:r>
              <a:rPr kumimoji="1" lang="en-US" altLang="zh-CN" sz="3000" b="1">
                <a:solidFill>
                  <a:schemeClr val="tx2"/>
                </a:solidFill>
                <a:latin typeface="Times New Roman" pitchFamily="18" charset="0"/>
              </a:rPr>
              <a:t>return</a:t>
            </a:r>
            <a:r>
              <a:rPr kumimoji="1" lang="en-US" altLang="zh-CN" sz="3000">
                <a:solidFill>
                  <a:schemeClr val="tx2"/>
                </a:solidFill>
                <a:latin typeface="Times New Roman" pitchFamily="18" charset="0"/>
              </a:rPr>
              <a:t> 1</a:t>
            </a:r>
            <a:r>
              <a:rPr kumimoji="1" lang="en-US" altLang="zh-CN" sz="3000" b="1">
                <a:solidFill>
                  <a:schemeClr val="tx2"/>
                </a:solidFill>
                <a:latin typeface="Times New Roman" pitchFamily="18" charset="0"/>
              </a:rPr>
              <a:t>;</a:t>
            </a:r>
          </a:p>
          <a:p>
            <a:pPr eaLnBrk="1" hangingPunct="1">
              <a:lnSpc>
                <a:spcPct val="90000"/>
              </a:lnSpc>
            </a:pPr>
            <a:r>
              <a:rPr kumimoji="1" lang="en-US" altLang="zh-CN" sz="3000" b="1">
                <a:solidFill>
                  <a:schemeClr val="tx2"/>
                </a:solidFill>
                <a:latin typeface="Times New Roman" pitchFamily="18" charset="0"/>
              </a:rPr>
              <a:t>                        else</a:t>
            </a:r>
            <a:r>
              <a:rPr kumimoji="1" lang="en-US" altLang="zh-CN" sz="3000">
                <a:solidFill>
                  <a:schemeClr val="tx2"/>
                </a:solidFill>
                <a:latin typeface="Times New Roman" pitchFamily="18" charset="0"/>
              </a:rPr>
              <a:t> temp = n * Factorial(n</a:t>
            </a:r>
            <a:r>
              <a:rPr kumimoji="1" lang="en-US" altLang="zh-CN" sz="3000">
                <a:solidFill>
                  <a:schemeClr val="tx2"/>
                </a:solidFill>
                <a:latin typeface="仿宋_GB2312" pitchFamily="49" charset="-122"/>
                <a:ea typeface="仿宋_GB2312" pitchFamily="49" charset="-122"/>
              </a:rPr>
              <a:t>-</a:t>
            </a:r>
            <a:r>
              <a:rPr kumimoji="1" lang="en-US" altLang="zh-CN" sz="3000">
                <a:solidFill>
                  <a:schemeClr val="tx2"/>
                </a:solidFill>
                <a:latin typeface="Times New Roman" pitchFamily="18" charset="0"/>
              </a:rPr>
              <a:t>1)</a:t>
            </a:r>
            <a:r>
              <a:rPr kumimoji="1" lang="en-US" altLang="zh-CN" sz="3000" b="1">
                <a:solidFill>
                  <a:schemeClr val="tx2"/>
                </a:solidFill>
                <a:latin typeface="Times New Roman" pitchFamily="18" charset="0"/>
              </a:rPr>
              <a:t>;</a:t>
            </a:r>
          </a:p>
          <a:p>
            <a:pPr eaLnBrk="1" hangingPunct="1">
              <a:lnSpc>
                <a:spcPct val="90000"/>
              </a:lnSpc>
            </a:pPr>
            <a:r>
              <a:rPr kumimoji="1" lang="en-US" altLang="zh-CN" sz="3000" i="1">
                <a:solidFill>
                  <a:schemeClr val="tx2"/>
                </a:solidFill>
                <a:latin typeface="Times New Roman" pitchFamily="18" charset="0"/>
              </a:rPr>
              <a:t>    </a:t>
            </a:r>
            <a:endParaRPr kumimoji="1" lang="en-US" altLang="zh-CN" sz="3000">
              <a:solidFill>
                <a:schemeClr val="hlink"/>
              </a:solidFill>
              <a:latin typeface="Times New Roman" pitchFamily="18" charset="0"/>
            </a:endParaRPr>
          </a:p>
          <a:p>
            <a:pPr eaLnBrk="1" hangingPunct="1">
              <a:lnSpc>
                <a:spcPct val="90000"/>
              </a:lnSpc>
            </a:pPr>
            <a:r>
              <a:rPr kumimoji="1" lang="en-US" altLang="zh-CN" sz="3000" b="1">
                <a:solidFill>
                  <a:schemeClr val="tx2"/>
                </a:solidFill>
                <a:latin typeface="Times New Roman" pitchFamily="18" charset="0"/>
              </a:rPr>
              <a:t>	               return</a:t>
            </a:r>
            <a:r>
              <a:rPr kumimoji="1" lang="en-US" altLang="zh-CN" sz="3000">
                <a:solidFill>
                  <a:schemeClr val="tx2"/>
                </a:solidFill>
                <a:latin typeface="Times New Roman" pitchFamily="18" charset="0"/>
              </a:rPr>
              <a:t> temp</a:t>
            </a:r>
            <a:r>
              <a:rPr kumimoji="1" lang="en-US" altLang="zh-CN" sz="3000" b="1">
                <a:solidFill>
                  <a:schemeClr val="tx2"/>
                </a:solidFill>
                <a:latin typeface="Times New Roman" pitchFamily="18" charset="0"/>
              </a:rPr>
              <a:t>;</a:t>
            </a:r>
          </a:p>
          <a:p>
            <a:pPr eaLnBrk="1" hangingPunct="1">
              <a:lnSpc>
                <a:spcPct val="90000"/>
              </a:lnSpc>
            </a:pPr>
            <a:r>
              <a:rPr kumimoji="1" lang="en-US" altLang="zh-CN" sz="3000" b="1">
                <a:solidFill>
                  <a:schemeClr val="tx2"/>
                </a:solidFill>
                <a:latin typeface="Times New Roman" pitchFamily="18" charset="0"/>
              </a:rPr>
              <a:t> 		  }</a:t>
            </a:r>
            <a:endParaRPr kumimoji="1" lang="en-US" altLang="zh-CN" sz="3000">
              <a:solidFill>
                <a:schemeClr val="tx2"/>
              </a:solidFill>
              <a:latin typeface="Times New Roman" pitchFamily="18" charset="0"/>
            </a:endParaRPr>
          </a:p>
        </p:txBody>
      </p:sp>
      <p:sp>
        <p:nvSpPr>
          <p:cNvPr id="84996" name="Text Box 3"/>
          <p:cNvSpPr txBox="1">
            <a:spLocks noChangeArrowheads="1"/>
          </p:cNvSpPr>
          <p:nvPr/>
        </p:nvSpPr>
        <p:spPr bwMode="auto">
          <a:xfrm>
            <a:off x="419100" y="3886200"/>
            <a:ext cx="7353300" cy="214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kumimoji="1" lang="en-US" altLang="zh-CN" b="1">
                <a:latin typeface="Times New Roman" pitchFamily="18" charset="0"/>
              </a:rPr>
              <a:t>	</a:t>
            </a:r>
            <a:r>
              <a:rPr kumimoji="1" lang="en-US" altLang="zh-CN" sz="2000" b="1">
                <a:latin typeface="Times New Roman" pitchFamily="18" charset="0"/>
              </a:rPr>
              <a:t>	 </a:t>
            </a:r>
            <a:r>
              <a:rPr kumimoji="1" lang="en-US" altLang="zh-CN" sz="3000" b="1">
                <a:solidFill>
                  <a:schemeClr val="tx2"/>
                </a:solidFill>
                <a:latin typeface="Times New Roman" pitchFamily="18" charset="0"/>
              </a:rPr>
              <a:t>void </a:t>
            </a:r>
            <a:r>
              <a:rPr kumimoji="1" lang="en-US" altLang="zh-CN" sz="3000">
                <a:solidFill>
                  <a:schemeClr val="tx2"/>
                </a:solidFill>
                <a:latin typeface="Times New Roman" pitchFamily="18" charset="0"/>
              </a:rPr>
              <a:t>main()</a:t>
            </a:r>
            <a:r>
              <a:rPr kumimoji="1" lang="en-US" altLang="zh-CN" sz="3000" b="1">
                <a:solidFill>
                  <a:schemeClr val="tx2"/>
                </a:solidFill>
                <a:latin typeface="Times New Roman" pitchFamily="18" charset="0"/>
              </a:rPr>
              <a:t> {</a:t>
            </a:r>
          </a:p>
          <a:p>
            <a:pPr eaLnBrk="1" hangingPunct="1">
              <a:lnSpc>
                <a:spcPct val="90000"/>
              </a:lnSpc>
            </a:pPr>
            <a:r>
              <a:rPr kumimoji="1" lang="en-US" altLang="zh-CN" sz="3000" b="1">
                <a:solidFill>
                  <a:schemeClr val="tx2"/>
                </a:solidFill>
                <a:latin typeface="Times New Roman" pitchFamily="18" charset="0"/>
              </a:rPr>
              <a:t>		    int </a:t>
            </a:r>
            <a:r>
              <a:rPr kumimoji="1" lang="en-US" altLang="zh-CN" sz="3000">
                <a:solidFill>
                  <a:schemeClr val="tx2"/>
                </a:solidFill>
                <a:latin typeface="Times New Roman" pitchFamily="18" charset="0"/>
              </a:rPr>
              <a:t>n</a:t>
            </a:r>
            <a:r>
              <a:rPr kumimoji="1" lang="en-US" altLang="zh-CN" sz="3000" b="1">
                <a:solidFill>
                  <a:schemeClr val="tx2"/>
                </a:solidFill>
                <a:latin typeface="Times New Roman" pitchFamily="18" charset="0"/>
              </a:rPr>
              <a:t>;</a:t>
            </a:r>
          </a:p>
          <a:p>
            <a:pPr eaLnBrk="1" hangingPunct="1">
              <a:lnSpc>
                <a:spcPct val="90000"/>
              </a:lnSpc>
            </a:pPr>
            <a:r>
              <a:rPr kumimoji="1" lang="en-US" altLang="zh-CN" sz="3000" b="1">
                <a:solidFill>
                  <a:schemeClr val="tx2"/>
                </a:solidFill>
                <a:latin typeface="Times New Roman" pitchFamily="18" charset="0"/>
              </a:rPr>
              <a:t> 		    </a:t>
            </a:r>
            <a:r>
              <a:rPr kumimoji="1" lang="en-US" altLang="zh-CN" sz="3000">
                <a:solidFill>
                  <a:schemeClr val="tx2"/>
                </a:solidFill>
                <a:latin typeface="Times New Roman" pitchFamily="18" charset="0"/>
              </a:rPr>
              <a:t>n</a:t>
            </a:r>
            <a:r>
              <a:rPr kumimoji="1" lang="en-US" altLang="zh-CN" sz="3000" b="1">
                <a:solidFill>
                  <a:schemeClr val="tx2"/>
                </a:solidFill>
                <a:latin typeface="Times New Roman" pitchFamily="18" charset="0"/>
              </a:rPr>
              <a:t> = </a:t>
            </a:r>
            <a:r>
              <a:rPr kumimoji="1" lang="en-US" altLang="zh-CN" sz="3000">
                <a:solidFill>
                  <a:schemeClr val="tx2"/>
                </a:solidFill>
                <a:latin typeface="Times New Roman" pitchFamily="18" charset="0"/>
              </a:rPr>
              <a:t>Factorial(4)</a:t>
            </a:r>
            <a:r>
              <a:rPr kumimoji="1" lang="en-US" altLang="zh-CN" sz="3000" b="1">
                <a:solidFill>
                  <a:schemeClr val="tx2"/>
                </a:solidFill>
                <a:latin typeface="Times New Roman" pitchFamily="18" charset="0"/>
              </a:rPr>
              <a:t>;</a:t>
            </a:r>
          </a:p>
          <a:p>
            <a:pPr eaLnBrk="1" hangingPunct="1">
              <a:lnSpc>
                <a:spcPct val="90000"/>
              </a:lnSpc>
            </a:pPr>
            <a:r>
              <a:rPr kumimoji="1" lang="en-US" altLang="zh-CN" sz="3000" b="1">
                <a:solidFill>
                  <a:schemeClr val="tx2"/>
                </a:solidFill>
                <a:latin typeface="Times New Roman" pitchFamily="18" charset="0"/>
              </a:rPr>
              <a:t>   </a:t>
            </a:r>
            <a:endParaRPr kumimoji="1" lang="en-US" altLang="zh-CN" sz="3000" b="1">
              <a:solidFill>
                <a:schemeClr val="hlink"/>
              </a:solidFill>
              <a:latin typeface="Times New Roman" pitchFamily="18" charset="0"/>
            </a:endParaRPr>
          </a:p>
          <a:p>
            <a:pPr eaLnBrk="1" hangingPunct="1">
              <a:lnSpc>
                <a:spcPct val="90000"/>
              </a:lnSpc>
            </a:pPr>
            <a:r>
              <a:rPr kumimoji="1" lang="en-US" altLang="zh-CN" sz="3000" b="1">
                <a:solidFill>
                  <a:schemeClr val="tx2"/>
                </a:solidFill>
                <a:latin typeface="Times New Roman" pitchFamily="18" charset="0"/>
              </a:rPr>
              <a:t>		 }</a:t>
            </a:r>
          </a:p>
        </p:txBody>
      </p:sp>
      <p:sp>
        <p:nvSpPr>
          <p:cNvPr id="84997" name="Line 4"/>
          <p:cNvSpPr>
            <a:spLocks noChangeShapeType="1"/>
          </p:cNvSpPr>
          <p:nvPr/>
        </p:nvSpPr>
        <p:spPr bwMode="auto">
          <a:xfrm flipV="1">
            <a:off x="4951413" y="2439988"/>
            <a:ext cx="0" cy="30480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8" name="Line 5"/>
          <p:cNvSpPr>
            <a:spLocks noChangeShapeType="1"/>
          </p:cNvSpPr>
          <p:nvPr/>
        </p:nvSpPr>
        <p:spPr bwMode="auto">
          <a:xfrm flipH="1">
            <a:off x="2159000" y="2744788"/>
            <a:ext cx="2808288" cy="0"/>
          </a:xfrm>
          <a:prstGeom prst="line">
            <a:avLst/>
          </a:prstGeom>
          <a:noFill/>
          <a:ln w="3810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9" name="Line 6"/>
          <p:cNvSpPr>
            <a:spLocks noChangeShapeType="1"/>
          </p:cNvSpPr>
          <p:nvPr/>
        </p:nvSpPr>
        <p:spPr bwMode="auto">
          <a:xfrm flipV="1">
            <a:off x="3132138" y="5181600"/>
            <a:ext cx="0" cy="30480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0" name="Line 7"/>
          <p:cNvSpPr>
            <a:spLocks noChangeShapeType="1"/>
          </p:cNvSpPr>
          <p:nvPr/>
        </p:nvSpPr>
        <p:spPr bwMode="auto">
          <a:xfrm>
            <a:off x="2232025" y="5481638"/>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1" name="Rectangle 8"/>
          <p:cNvSpPr>
            <a:spLocks noChangeArrowheads="1"/>
          </p:cNvSpPr>
          <p:nvPr/>
        </p:nvSpPr>
        <p:spPr bwMode="auto">
          <a:xfrm>
            <a:off x="647700" y="5154613"/>
            <a:ext cx="1584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latin typeface="Times New Roman" pitchFamily="18" charset="0"/>
              </a:rPr>
              <a:t>RetLoc1</a:t>
            </a:r>
          </a:p>
        </p:txBody>
      </p:sp>
      <p:sp>
        <p:nvSpPr>
          <p:cNvPr id="85002" name="Rectangle 9"/>
          <p:cNvSpPr>
            <a:spLocks noChangeArrowheads="1"/>
          </p:cNvSpPr>
          <p:nvPr/>
        </p:nvSpPr>
        <p:spPr bwMode="auto">
          <a:xfrm>
            <a:off x="611188" y="2420938"/>
            <a:ext cx="1584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latin typeface="Times New Roman" pitchFamily="18" charset="0"/>
                <a:ea typeface="仿宋_GB2312" pitchFamily="49" charset="-122"/>
              </a:rPr>
              <a:t>RetLoc2</a:t>
            </a:r>
          </a:p>
        </p:txBody>
      </p:sp>
    </p:spTree>
  </p:cSld>
  <p:clrMapOvr>
    <a:masterClrMapping/>
  </p:clrMapOvr>
  <p:transition>
    <p:wipe dir="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title"/>
          </p:nvPr>
        </p:nvSpPr>
        <p:spPr>
          <a:xfrm>
            <a:off x="1371600" y="533400"/>
            <a:ext cx="6096000" cy="808038"/>
          </a:xfrm>
        </p:spPr>
        <p:txBody>
          <a:bodyPr/>
          <a:lstStyle/>
          <a:p>
            <a:pPr algn="ctr"/>
            <a:r>
              <a:rPr lang="zh-CN" altLang="en-US" b="1" smtClean="0">
                <a:ea typeface="华文新魏" pitchFamily="2" charset="-122"/>
              </a:rPr>
              <a:t>递归工作栈</a:t>
            </a:r>
            <a:endParaRPr lang="zh-CN" altLang="en-US" smtClean="0">
              <a:ea typeface="华文新魏" pitchFamily="2" charset="-122"/>
            </a:endParaRPr>
          </a:p>
        </p:txBody>
      </p:sp>
      <p:sp>
        <p:nvSpPr>
          <p:cNvPr id="350212" name="Rectangle 4"/>
          <p:cNvSpPr>
            <a:spLocks noGrp="1" noChangeArrowheads="1"/>
          </p:cNvSpPr>
          <p:nvPr>
            <p:ph idx="1"/>
          </p:nvPr>
        </p:nvSpPr>
        <p:spPr>
          <a:xfrm>
            <a:off x="762000" y="1379538"/>
            <a:ext cx="7772400" cy="5181600"/>
          </a:xfrm>
        </p:spPr>
        <p:txBody>
          <a:bodyPr>
            <a:normAutofit/>
          </a:bodyPr>
          <a:lstStyle/>
          <a:p>
            <a:pPr marL="274320" indent="-274320" fontAlgn="auto">
              <a:spcBef>
                <a:spcPts val="580"/>
              </a:spcBef>
              <a:spcAft>
                <a:spcPts val="0"/>
              </a:spcAft>
              <a:buClr>
                <a:srgbClr val="800080"/>
              </a:buClr>
              <a:buSzPct val="50000"/>
              <a:buFont typeface="Wingdings 2"/>
              <a:buChar char=""/>
              <a:defRPr/>
            </a:pPr>
            <a:r>
              <a:rPr lang="zh-CN" altLang="en-US" sz="3000" b="1">
                <a:ea typeface="仿宋_GB2312" pitchFamily="49" charset="-122"/>
              </a:rPr>
              <a:t>每一次递归调用时，需要为过程中使用的参数、局部变量等另外分配存储空间。</a:t>
            </a:r>
          </a:p>
          <a:p>
            <a:pPr marL="274320" indent="-274320" fontAlgn="auto">
              <a:spcBef>
                <a:spcPts val="580"/>
              </a:spcBef>
              <a:spcAft>
                <a:spcPts val="0"/>
              </a:spcAft>
              <a:buClr>
                <a:srgbClr val="800080"/>
              </a:buClr>
              <a:buSzPct val="50000"/>
              <a:buFont typeface="Wingdings 2"/>
              <a:buChar char=""/>
              <a:defRPr/>
            </a:pPr>
            <a:r>
              <a:rPr lang="zh-CN" altLang="en-US" sz="3000" b="1">
                <a:ea typeface="仿宋_GB2312" pitchFamily="49" charset="-122"/>
              </a:rPr>
              <a:t>每层递归调用需分配的空间形成递归工作记录，按后进先出的栈组织。</a:t>
            </a:r>
            <a:r>
              <a:rPr lang="zh-CN" altLang="en-US" sz="4000" b="1">
                <a:solidFill>
                  <a:schemeClr val="hlink"/>
                </a:solidFill>
                <a:effectLst>
                  <a:outerShdw blurRad="38100" dist="38100" dir="2700000" algn="tl">
                    <a:srgbClr val="C0C0C0"/>
                  </a:outerShdw>
                </a:effectLst>
                <a:ea typeface="仿宋_GB2312" pitchFamily="49" charset="-122"/>
              </a:rPr>
              <a:t>   </a:t>
            </a:r>
          </a:p>
        </p:txBody>
      </p:sp>
      <p:sp>
        <p:nvSpPr>
          <p:cNvPr id="15" name="灯片编号占位符 4"/>
          <p:cNvSpPr>
            <a:spLocks noGrp="1"/>
          </p:cNvSpPr>
          <p:nvPr>
            <p:ph type="sldNum" sz="quarter" idx="12"/>
          </p:nvPr>
        </p:nvSpPr>
        <p:spPr/>
        <p:txBody>
          <a:bodyPr/>
          <a:lstStyle/>
          <a:p>
            <a:pPr>
              <a:defRPr/>
            </a:pPr>
            <a:fld id="{49E40A76-B227-47CE-981E-AA895B0F614A}" type="slidenum">
              <a:rPr lang="en-US" altLang="zh-CN"/>
              <a:pPr>
                <a:defRPr/>
              </a:pPr>
              <a:t>107</a:t>
            </a:fld>
            <a:endParaRPr lang="en-US" altLang="zh-CN"/>
          </a:p>
        </p:txBody>
      </p:sp>
      <p:sp>
        <p:nvSpPr>
          <p:cNvPr id="86021" name="Text Box 2"/>
          <p:cNvSpPr txBox="1">
            <a:spLocks noChangeArrowheads="1"/>
          </p:cNvSpPr>
          <p:nvPr/>
        </p:nvSpPr>
        <p:spPr bwMode="auto">
          <a:xfrm>
            <a:off x="1752600" y="1295400"/>
            <a:ext cx="5724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kumimoji="1" lang="zh-CN" altLang="zh-CN" sz="2000">
              <a:latin typeface="宋体" pitchFamily="2" charset="-122"/>
            </a:endParaRPr>
          </a:p>
        </p:txBody>
      </p:sp>
      <p:sp>
        <p:nvSpPr>
          <p:cNvPr id="86022" name="Rectangle 5"/>
          <p:cNvSpPr>
            <a:spLocks noChangeArrowheads="1"/>
          </p:cNvSpPr>
          <p:nvPr/>
        </p:nvSpPr>
        <p:spPr bwMode="auto">
          <a:xfrm>
            <a:off x="3200400" y="3962400"/>
            <a:ext cx="2514600" cy="1752600"/>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6023" name="Line 6"/>
          <p:cNvSpPr>
            <a:spLocks noChangeShapeType="1"/>
          </p:cNvSpPr>
          <p:nvPr/>
        </p:nvSpPr>
        <p:spPr bwMode="auto">
          <a:xfrm>
            <a:off x="3200400" y="44958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4" name="Line 7"/>
          <p:cNvSpPr>
            <a:spLocks noChangeShapeType="1"/>
          </p:cNvSpPr>
          <p:nvPr/>
        </p:nvSpPr>
        <p:spPr bwMode="auto">
          <a:xfrm flipV="1">
            <a:off x="5715000" y="4343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5" name="Line 8"/>
          <p:cNvSpPr>
            <a:spLocks noChangeShapeType="1"/>
          </p:cNvSpPr>
          <p:nvPr/>
        </p:nvSpPr>
        <p:spPr bwMode="auto">
          <a:xfrm>
            <a:off x="3200400" y="51054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6" name="Line 9"/>
          <p:cNvSpPr>
            <a:spLocks noChangeShapeType="1"/>
          </p:cNvSpPr>
          <p:nvPr/>
        </p:nvSpPr>
        <p:spPr bwMode="auto">
          <a:xfrm flipV="1">
            <a:off x="5715000" y="4953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18" name="Text Box 10"/>
          <p:cNvSpPr txBox="1">
            <a:spLocks noChangeArrowheads="1"/>
          </p:cNvSpPr>
          <p:nvPr/>
        </p:nvSpPr>
        <p:spPr bwMode="auto">
          <a:xfrm>
            <a:off x="3511550" y="3886200"/>
            <a:ext cx="20510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10000"/>
              </a:spcBef>
              <a:defRPr/>
            </a:pPr>
            <a:r>
              <a:rPr kumimoji="1" lang="zh-CN" altLang="en-US" sz="3200" b="1">
                <a:solidFill>
                  <a:schemeClr val="tx2"/>
                </a:solidFill>
                <a:effectLst>
                  <a:outerShdw blurRad="38100" dist="38100" dir="2700000" algn="tl">
                    <a:srgbClr val="C0C0C0"/>
                  </a:outerShdw>
                </a:effectLst>
                <a:latin typeface="Times New Roman" pitchFamily="18" charset="0"/>
                <a:ea typeface="仿宋_GB2312" pitchFamily="49" charset="-122"/>
              </a:rPr>
              <a:t>局部变量</a:t>
            </a:r>
          </a:p>
          <a:p>
            <a:pPr>
              <a:lnSpc>
                <a:spcPct val="110000"/>
              </a:lnSpc>
              <a:spcBef>
                <a:spcPct val="10000"/>
              </a:spcBef>
              <a:defRPr/>
            </a:pPr>
            <a:r>
              <a:rPr kumimoji="1" lang="zh-CN" altLang="en-US" sz="3200" b="1">
                <a:solidFill>
                  <a:schemeClr val="tx2"/>
                </a:solidFill>
                <a:effectLst>
                  <a:outerShdw blurRad="38100" dist="38100" dir="2700000" algn="tl">
                    <a:srgbClr val="C0C0C0"/>
                  </a:outerShdw>
                </a:effectLst>
                <a:latin typeface="Times New Roman" pitchFamily="18" charset="0"/>
                <a:ea typeface="仿宋_GB2312" pitchFamily="49" charset="-122"/>
              </a:rPr>
              <a:t>返回地址</a:t>
            </a:r>
          </a:p>
          <a:p>
            <a:pPr>
              <a:lnSpc>
                <a:spcPct val="110000"/>
              </a:lnSpc>
              <a:spcBef>
                <a:spcPct val="10000"/>
              </a:spcBef>
              <a:defRPr/>
            </a:pPr>
            <a:r>
              <a:rPr kumimoji="1" lang="zh-CN" altLang="en-US" sz="3200" b="1">
                <a:solidFill>
                  <a:schemeClr val="tx2"/>
                </a:solidFill>
                <a:effectLst>
                  <a:outerShdw blurRad="38100" dist="38100" dir="2700000" algn="tl">
                    <a:srgbClr val="C0C0C0"/>
                  </a:outerShdw>
                </a:effectLst>
                <a:latin typeface="Times New Roman" pitchFamily="18" charset="0"/>
                <a:ea typeface="仿宋_GB2312" pitchFamily="49" charset="-122"/>
              </a:rPr>
              <a:t>参        数</a:t>
            </a:r>
            <a:endParaRPr kumimoji="1" lang="zh-CN" altLang="en-US" sz="2400">
              <a:latin typeface="Times New Roman" pitchFamily="18" charset="0"/>
            </a:endParaRPr>
          </a:p>
        </p:txBody>
      </p:sp>
      <p:sp>
        <p:nvSpPr>
          <p:cNvPr id="86028" name="AutoShape 11"/>
          <p:cNvSpPr>
            <a:spLocks/>
          </p:cNvSpPr>
          <p:nvPr/>
        </p:nvSpPr>
        <p:spPr bwMode="auto">
          <a:xfrm>
            <a:off x="2743200" y="3962400"/>
            <a:ext cx="228600" cy="1752600"/>
          </a:xfrm>
          <a:prstGeom prst="leftBrace">
            <a:avLst>
              <a:gd name="adj1" fmla="val 63889"/>
              <a:gd name="adj2" fmla="val 50995"/>
            </a:avLst>
          </a:prstGeom>
          <a:noFill/>
          <a:ln w="38100">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0" name="Text Box 12"/>
          <p:cNvSpPr txBox="1">
            <a:spLocks noChangeArrowheads="1"/>
          </p:cNvSpPr>
          <p:nvPr/>
        </p:nvSpPr>
        <p:spPr bwMode="auto">
          <a:xfrm>
            <a:off x="1660525" y="4084638"/>
            <a:ext cx="108267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3200" b="1">
                <a:solidFill>
                  <a:srgbClr val="333399"/>
                </a:solidFill>
                <a:effectLst>
                  <a:outerShdw blurRad="38100" dist="38100" dir="2700000" algn="tl">
                    <a:srgbClr val="C0C0C0"/>
                  </a:outerShdw>
                </a:effectLst>
                <a:latin typeface="Times New Roman" pitchFamily="18" charset="0"/>
                <a:ea typeface="仿宋_GB2312" pitchFamily="49" charset="-122"/>
              </a:rPr>
              <a:t>活动记录框架</a:t>
            </a:r>
            <a:endParaRPr kumimoji="1" lang="zh-CN" altLang="en-US" sz="2400">
              <a:latin typeface="Times New Roman" pitchFamily="18" charset="0"/>
            </a:endParaRPr>
          </a:p>
        </p:txBody>
      </p:sp>
      <p:sp>
        <p:nvSpPr>
          <p:cNvPr id="86030" name="Text Box 13"/>
          <p:cNvSpPr txBox="1">
            <a:spLocks noChangeArrowheads="1"/>
          </p:cNvSpPr>
          <p:nvPr/>
        </p:nvSpPr>
        <p:spPr bwMode="auto">
          <a:xfrm>
            <a:off x="6108700" y="4114800"/>
            <a:ext cx="18224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3200" b="1">
                <a:solidFill>
                  <a:srgbClr val="009900"/>
                </a:solidFill>
                <a:latin typeface="Times New Roman" pitchFamily="18" charset="0"/>
                <a:ea typeface="隶书" pitchFamily="49" charset="-122"/>
              </a:rPr>
              <a:t>递归</a:t>
            </a:r>
          </a:p>
          <a:p>
            <a:pPr algn="ctr" eaLnBrk="1" hangingPunct="1"/>
            <a:r>
              <a:rPr kumimoji="1" lang="zh-CN" altLang="en-US" sz="3200" b="1">
                <a:solidFill>
                  <a:srgbClr val="009900"/>
                </a:solidFill>
                <a:latin typeface="Times New Roman" pitchFamily="18" charset="0"/>
                <a:ea typeface="隶书" pitchFamily="49" charset="-122"/>
              </a:rPr>
              <a:t>工作记录</a:t>
            </a:r>
            <a:endParaRPr kumimoji="1" lang="zh-CN" altLang="en-US" sz="240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00200" y="457200"/>
            <a:ext cx="6096000" cy="847725"/>
          </a:xfrm>
        </p:spPr>
        <p:txBody>
          <a:bodyPr/>
          <a:lstStyle/>
          <a:p>
            <a:pPr algn="ctr"/>
            <a:r>
              <a:rPr lang="zh-CN" altLang="en-US" sz="3600" b="1" smtClean="0">
                <a:ea typeface="华文新魏" pitchFamily="2" charset="-122"/>
              </a:rPr>
              <a:t>函数递归时的活动记录</a:t>
            </a:r>
            <a:endParaRPr lang="zh-CN" altLang="en-US" sz="3600" smtClean="0">
              <a:ea typeface="华文新魏" pitchFamily="2" charset="-122"/>
            </a:endParaRPr>
          </a:p>
        </p:txBody>
      </p:sp>
      <p:sp>
        <p:nvSpPr>
          <p:cNvPr id="22" name="灯片编号占位符 4"/>
          <p:cNvSpPr>
            <a:spLocks noGrp="1"/>
          </p:cNvSpPr>
          <p:nvPr>
            <p:ph type="sldNum" sz="quarter" idx="12"/>
          </p:nvPr>
        </p:nvSpPr>
        <p:spPr/>
        <p:txBody>
          <a:bodyPr/>
          <a:lstStyle/>
          <a:p>
            <a:pPr>
              <a:defRPr/>
            </a:pPr>
            <a:fld id="{9DBB8C7A-3F55-45E3-8D2B-8670B4E258C8}" type="slidenum">
              <a:rPr lang="en-US" altLang="zh-CN"/>
              <a:pPr>
                <a:defRPr/>
              </a:pPr>
              <a:t>108</a:t>
            </a:fld>
            <a:endParaRPr lang="en-US" altLang="zh-CN"/>
          </a:p>
        </p:txBody>
      </p:sp>
      <p:sp>
        <p:nvSpPr>
          <p:cNvPr id="87044" name="Rectangle 3"/>
          <p:cNvSpPr>
            <a:spLocks noChangeArrowheads="1"/>
          </p:cNvSpPr>
          <p:nvPr/>
        </p:nvSpPr>
        <p:spPr bwMode="auto">
          <a:xfrm>
            <a:off x="3048000" y="1371600"/>
            <a:ext cx="4419600" cy="15240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7045" name="Text Box 4"/>
          <p:cNvSpPr txBox="1">
            <a:spLocks noChangeArrowheads="1"/>
          </p:cNvSpPr>
          <p:nvPr/>
        </p:nvSpPr>
        <p:spPr bwMode="auto">
          <a:xfrm>
            <a:off x="3429000" y="1600200"/>
            <a:ext cx="2724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333399"/>
                </a:solidFill>
                <a:latin typeface="Times New Roman" pitchFamily="18" charset="0"/>
              </a:rPr>
              <a:t>……………….</a:t>
            </a:r>
          </a:p>
          <a:p>
            <a:pPr eaLnBrk="1" hangingPunct="1"/>
            <a:r>
              <a:rPr kumimoji="1" lang="en-US" altLang="zh-CN" sz="3200" b="1">
                <a:solidFill>
                  <a:srgbClr val="333399"/>
                </a:solidFill>
                <a:latin typeface="Times New Roman" pitchFamily="18" charset="0"/>
              </a:rPr>
              <a:t>&lt;</a:t>
            </a:r>
            <a:r>
              <a:rPr kumimoji="1" lang="zh-CN" altLang="en-US" sz="3200">
                <a:solidFill>
                  <a:srgbClr val="333399"/>
                </a:solidFill>
                <a:latin typeface="Times New Roman" pitchFamily="18" charset="0"/>
                <a:ea typeface="隶书" pitchFamily="49" charset="-122"/>
              </a:rPr>
              <a:t>下一条指令</a:t>
            </a:r>
            <a:r>
              <a:rPr kumimoji="1" lang="en-US" altLang="zh-CN" sz="3200" b="1">
                <a:solidFill>
                  <a:srgbClr val="333399"/>
                </a:solidFill>
                <a:latin typeface="Times New Roman" pitchFamily="18" charset="0"/>
              </a:rPr>
              <a:t>&gt;</a:t>
            </a:r>
          </a:p>
        </p:txBody>
      </p:sp>
      <p:sp>
        <p:nvSpPr>
          <p:cNvPr id="87046" name="Rectangle 5"/>
          <p:cNvSpPr>
            <a:spLocks noChangeArrowheads="1"/>
          </p:cNvSpPr>
          <p:nvPr/>
        </p:nvSpPr>
        <p:spPr bwMode="auto">
          <a:xfrm>
            <a:off x="3048000" y="3124200"/>
            <a:ext cx="4419600" cy="1676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7047" name="Text Box 6"/>
          <p:cNvSpPr txBox="1">
            <a:spLocks noChangeArrowheads="1"/>
          </p:cNvSpPr>
          <p:nvPr/>
        </p:nvSpPr>
        <p:spPr bwMode="auto">
          <a:xfrm>
            <a:off x="3429000" y="3200400"/>
            <a:ext cx="36925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333399"/>
                </a:solidFill>
                <a:latin typeface="Times New Roman" pitchFamily="18" charset="0"/>
              </a:rPr>
              <a:t>Function(&lt;</a:t>
            </a:r>
            <a:r>
              <a:rPr kumimoji="1" lang="zh-CN" altLang="en-US" sz="3200">
                <a:solidFill>
                  <a:srgbClr val="333399"/>
                </a:solidFill>
                <a:latin typeface="Times New Roman" pitchFamily="18" charset="0"/>
                <a:ea typeface="隶书" pitchFamily="49" charset="-122"/>
              </a:rPr>
              <a:t>参数表</a:t>
            </a:r>
            <a:r>
              <a:rPr kumimoji="1" lang="en-US" altLang="zh-CN" sz="3200" b="1">
                <a:solidFill>
                  <a:srgbClr val="333399"/>
                </a:solidFill>
                <a:latin typeface="Times New Roman" pitchFamily="18" charset="0"/>
              </a:rPr>
              <a:t>&gt;)</a:t>
            </a:r>
          </a:p>
          <a:p>
            <a:pPr eaLnBrk="1" hangingPunct="1"/>
            <a:r>
              <a:rPr kumimoji="1" lang="en-US" altLang="zh-CN" sz="3200" b="1">
                <a:solidFill>
                  <a:srgbClr val="333399"/>
                </a:solidFill>
                <a:latin typeface="Times New Roman" pitchFamily="18" charset="0"/>
              </a:rPr>
              <a:t>   ……………….</a:t>
            </a:r>
            <a:endParaRPr kumimoji="1" lang="en-US" altLang="zh-CN" sz="2800" b="1">
              <a:solidFill>
                <a:srgbClr val="333399"/>
              </a:solidFill>
              <a:latin typeface="Times New Roman" pitchFamily="18" charset="0"/>
            </a:endParaRPr>
          </a:p>
          <a:p>
            <a:pPr eaLnBrk="1" hangingPunct="1"/>
            <a:r>
              <a:rPr kumimoji="1" lang="en-US" altLang="zh-CN" sz="3200" b="1">
                <a:solidFill>
                  <a:srgbClr val="333399"/>
                </a:solidFill>
                <a:latin typeface="Times New Roman" pitchFamily="18" charset="0"/>
              </a:rPr>
              <a:t>&lt;return&gt;</a:t>
            </a:r>
          </a:p>
        </p:txBody>
      </p:sp>
      <p:sp>
        <p:nvSpPr>
          <p:cNvPr id="87048" name="Line 7"/>
          <p:cNvSpPr>
            <a:spLocks noChangeShapeType="1"/>
          </p:cNvSpPr>
          <p:nvPr/>
        </p:nvSpPr>
        <p:spPr bwMode="auto">
          <a:xfrm flipH="1">
            <a:off x="6248400" y="2362200"/>
            <a:ext cx="167640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9" name="Line 8"/>
          <p:cNvSpPr>
            <a:spLocks noChangeShapeType="1"/>
          </p:cNvSpPr>
          <p:nvPr/>
        </p:nvSpPr>
        <p:spPr bwMode="auto">
          <a:xfrm>
            <a:off x="7924800" y="2362200"/>
            <a:ext cx="0" cy="21336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0" name="Line 9"/>
          <p:cNvSpPr>
            <a:spLocks noChangeShapeType="1"/>
          </p:cNvSpPr>
          <p:nvPr/>
        </p:nvSpPr>
        <p:spPr bwMode="auto">
          <a:xfrm>
            <a:off x="5257800" y="4495800"/>
            <a:ext cx="266700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1" name="Line 10"/>
          <p:cNvSpPr>
            <a:spLocks noChangeShapeType="1"/>
          </p:cNvSpPr>
          <p:nvPr/>
        </p:nvSpPr>
        <p:spPr bwMode="auto">
          <a:xfrm flipH="1">
            <a:off x="2590800" y="1981200"/>
            <a:ext cx="60960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2" name="Line 11"/>
          <p:cNvSpPr>
            <a:spLocks noChangeShapeType="1"/>
          </p:cNvSpPr>
          <p:nvPr/>
        </p:nvSpPr>
        <p:spPr bwMode="auto">
          <a:xfrm flipV="1">
            <a:off x="2593975" y="3500438"/>
            <a:ext cx="754063" cy="4762"/>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3" name="Line 12"/>
          <p:cNvSpPr>
            <a:spLocks noChangeShapeType="1"/>
          </p:cNvSpPr>
          <p:nvPr/>
        </p:nvSpPr>
        <p:spPr bwMode="auto">
          <a:xfrm>
            <a:off x="2590800" y="1981200"/>
            <a:ext cx="0" cy="15240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4" name="Text Box 13"/>
          <p:cNvSpPr txBox="1">
            <a:spLocks noChangeArrowheads="1"/>
          </p:cNvSpPr>
          <p:nvPr/>
        </p:nvSpPr>
        <p:spPr bwMode="auto">
          <a:xfrm>
            <a:off x="1355725" y="1438275"/>
            <a:ext cx="1403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b="1">
                <a:latin typeface="Times New Roman" pitchFamily="18" charset="0"/>
                <a:ea typeface="华文新魏" pitchFamily="2" charset="-122"/>
              </a:rPr>
              <a:t>调用块</a:t>
            </a:r>
          </a:p>
        </p:txBody>
      </p:sp>
      <p:sp>
        <p:nvSpPr>
          <p:cNvPr id="87055" name="Text Box 14"/>
          <p:cNvSpPr txBox="1">
            <a:spLocks noChangeArrowheads="1"/>
          </p:cNvSpPr>
          <p:nvPr/>
        </p:nvSpPr>
        <p:spPr bwMode="auto">
          <a:xfrm>
            <a:off x="1371600" y="3571875"/>
            <a:ext cx="1403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b="1">
                <a:solidFill>
                  <a:srgbClr val="333399"/>
                </a:solidFill>
                <a:latin typeface="Times New Roman" pitchFamily="18" charset="0"/>
                <a:ea typeface="华文新魏" pitchFamily="2" charset="-122"/>
              </a:rPr>
              <a:t>函数块</a:t>
            </a:r>
          </a:p>
        </p:txBody>
      </p:sp>
      <p:sp>
        <p:nvSpPr>
          <p:cNvPr id="87056" name="Rectangle 15" descr="白色大理石"/>
          <p:cNvSpPr>
            <a:spLocks noChangeArrowheads="1"/>
          </p:cNvSpPr>
          <p:nvPr/>
        </p:nvSpPr>
        <p:spPr bwMode="auto">
          <a:xfrm>
            <a:off x="762000" y="5410200"/>
            <a:ext cx="75438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p>
            <a:endParaRPr lang="zh-CN" altLang="en-US"/>
          </a:p>
        </p:txBody>
      </p:sp>
      <p:sp>
        <p:nvSpPr>
          <p:cNvPr id="351248" name="Text Box 16"/>
          <p:cNvSpPr txBox="1">
            <a:spLocks noChangeArrowheads="1"/>
          </p:cNvSpPr>
          <p:nvPr/>
        </p:nvSpPr>
        <p:spPr bwMode="auto">
          <a:xfrm>
            <a:off x="914400" y="5364163"/>
            <a:ext cx="7159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200">
                <a:solidFill>
                  <a:schemeClr val="tx2"/>
                </a:solidFill>
                <a:effectLst>
                  <a:outerShdw blurRad="38100" dist="38100" dir="2700000" algn="tl">
                    <a:srgbClr val="C0C0C0"/>
                  </a:outerShdw>
                </a:effectLst>
                <a:latin typeface="Times New Roman" pitchFamily="18" charset="0"/>
                <a:ea typeface="隶书" pitchFamily="49" charset="-122"/>
              </a:rPr>
              <a:t>返回地址</a:t>
            </a:r>
            <a:r>
              <a:rPr kumimoji="1" lang="en-US" altLang="zh-CN" sz="3200">
                <a:solidFill>
                  <a:schemeClr val="tx2"/>
                </a:solidFill>
                <a:effectLst>
                  <a:outerShdw blurRad="38100" dist="38100" dir="2700000" algn="tl">
                    <a:srgbClr val="C0C0C0"/>
                  </a:outerShdw>
                </a:effectLst>
                <a:latin typeface="Times New Roman" pitchFamily="18" charset="0"/>
                <a:ea typeface="隶书" pitchFamily="49" charset="-122"/>
              </a:rPr>
              <a:t>(</a:t>
            </a:r>
            <a:r>
              <a:rPr kumimoji="1" lang="zh-CN" altLang="en-US" sz="3200">
                <a:solidFill>
                  <a:schemeClr val="tx2"/>
                </a:solidFill>
                <a:effectLst>
                  <a:outerShdw blurRad="38100" dist="38100" dir="2700000" algn="tl">
                    <a:srgbClr val="C0C0C0"/>
                  </a:outerShdw>
                </a:effectLst>
                <a:latin typeface="Times New Roman" pitchFamily="18" charset="0"/>
                <a:ea typeface="隶书" pitchFamily="49" charset="-122"/>
              </a:rPr>
              <a:t>下一条指令</a:t>
            </a:r>
            <a:r>
              <a:rPr kumimoji="1" lang="en-US" altLang="zh-CN" sz="3200">
                <a:solidFill>
                  <a:schemeClr val="tx2"/>
                </a:solidFill>
                <a:effectLst>
                  <a:outerShdw blurRad="38100" dist="38100" dir="2700000" algn="tl">
                    <a:srgbClr val="C0C0C0"/>
                  </a:outerShdw>
                </a:effectLst>
                <a:latin typeface="Times New Roman" pitchFamily="18" charset="0"/>
                <a:ea typeface="隶书" pitchFamily="49" charset="-122"/>
              </a:rPr>
              <a:t>)   </a:t>
            </a:r>
            <a:r>
              <a:rPr kumimoji="1" lang="zh-CN" altLang="en-US" sz="3200">
                <a:solidFill>
                  <a:schemeClr val="tx2"/>
                </a:solidFill>
                <a:effectLst>
                  <a:outerShdw blurRad="38100" dist="38100" dir="2700000" algn="tl">
                    <a:srgbClr val="C0C0C0"/>
                  </a:outerShdw>
                </a:effectLst>
                <a:latin typeface="Times New Roman" pitchFamily="18" charset="0"/>
                <a:ea typeface="隶书" pitchFamily="49" charset="-122"/>
              </a:rPr>
              <a:t>局部变量   参数</a:t>
            </a:r>
            <a:endParaRPr kumimoji="1" lang="zh-CN" altLang="en-US" sz="2400">
              <a:latin typeface="Times New Roman" pitchFamily="18" charset="0"/>
            </a:endParaRPr>
          </a:p>
        </p:txBody>
      </p:sp>
      <p:sp>
        <p:nvSpPr>
          <p:cNvPr id="87058" name="Line 17"/>
          <p:cNvSpPr>
            <a:spLocks noChangeShapeType="1"/>
          </p:cNvSpPr>
          <p:nvPr/>
        </p:nvSpPr>
        <p:spPr bwMode="auto">
          <a:xfrm>
            <a:off x="5105400" y="541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9" name="Line 18"/>
          <p:cNvSpPr>
            <a:spLocks noChangeShapeType="1"/>
          </p:cNvSpPr>
          <p:nvPr/>
        </p:nvSpPr>
        <p:spPr bwMode="auto">
          <a:xfrm flipV="1">
            <a:off x="5105400" y="525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0" name="Line 19"/>
          <p:cNvSpPr>
            <a:spLocks noChangeShapeType="1"/>
          </p:cNvSpPr>
          <p:nvPr/>
        </p:nvSpPr>
        <p:spPr bwMode="auto">
          <a:xfrm>
            <a:off x="7010400" y="541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1" name="Line 20"/>
          <p:cNvSpPr>
            <a:spLocks noChangeShapeType="1"/>
          </p:cNvSpPr>
          <p:nvPr/>
        </p:nvSpPr>
        <p:spPr bwMode="auto">
          <a:xfrm flipV="1">
            <a:off x="7010400" y="525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4"/>
          <p:cNvSpPr>
            <a:spLocks noGrp="1"/>
          </p:cNvSpPr>
          <p:nvPr>
            <p:ph type="sldNum" sz="quarter" idx="12"/>
          </p:nvPr>
        </p:nvSpPr>
        <p:spPr/>
        <p:txBody>
          <a:bodyPr/>
          <a:lstStyle/>
          <a:p>
            <a:pPr>
              <a:defRPr/>
            </a:pPr>
            <a:fld id="{FC075A16-DF4B-4EFF-A823-A1A5795507EA}" type="slidenum">
              <a:rPr lang="en-US" altLang="zh-CN"/>
              <a:pPr>
                <a:defRPr/>
              </a:pPr>
              <a:t>109</a:t>
            </a:fld>
            <a:endParaRPr lang="en-US" altLang="zh-CN"/>
          </a:p>
        </p:txBody>
      </p:sp>
      <p:sp>
        <p:nvSpPr>
          <p:cNvPr id="88067" name="Text Box 2"/>
          <p:cNvSpPr txBox="1">
            <a:spLocks noChangeArrowheads="1"/>
          </p:cNvSpPr>
          <p:nvPr/>
        </p:nvSpPr>
        <p:spPr bwMode="auto">
          <a:xfrm>
            <a:off x="1752600" y="484188"/>
            <a:ext cx="579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solidFill>
                  <a:schemeClr val="tx2"/>
                </a:solidFill>
                <a:latin typeface="Times New Roman" pitchFamily="18" charset="0"/>
                <a:ea typeface="华文新魏" pitchFamily="2" charset="-122"/>
              </a:rPr>
              <a:t>计算</a:t>
            </a:r>
            <a:r>
              <a:rPr kumimoji="1" lang="en-US" altLang="zh-CN" sz="3600" b="1">
                <a:solidFill>
                  <a:schemeClr val="tx2"/>
                </a:solidFill>
                <a:latin typeface="Times New Roman" pitchFamily="18" charset="0"/>
                <a:ea typeface="华文新魏" pitchFamily="2" charset="-122"/>
              </a:rPr>
              <a:t>Fact</a:t>
            </a:r>
            <a:r>
              <a:rPr kumimoji="1" lang="zh-CN" altLang="en-US" sz="3600" b="1">
                <a:solidFill>
                  <a:schemeClr val="tx2"/>
                </a:solidFill>
                <a:latin typeface="Times New Roman" pitchFamily="18" charset="0"/>
                <a:ea typeface="华文新魏" pitchFamily="2" charset="-122"/>
              </a:rPr>
              <a:t>时活动记录的内容</a:t>
            </a:r>
            <a:endParaRPr kumimoji="1" lang="zh-CN" altLang="en-US">
              <a:solidFill>
                <a:schemeClr val="tx2"/>
              </a:solidFill>
              <a:latin typeface="Times New Roman" pitchFamily="18" charset="0"/>
              <a:ea typeface="华文新魏" pitchFamily="2" charset="-122"/>
            </a:endParaRPr>
          </a:p>
        </p:txBody>
      </p:sp>
      <p:sp>
        <p:nvSpPr>
          <p:cNvPr id="88068" name="Text Box 3"/>
          <p:cNvSpPr txBox="1">
            <a:spLocks noChangeArrowheads="1"/>
          </p:cNvSpPr>
          <p:nvPr/>
        </p:nvSpPr>
        <p:spPr bwMode="auto">
          <a:xfrm>
            <a:off x="533400" y="2317750"/>
            <a:ext cx="549275"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b="1">
                <a:solidFill>
                  <a:schemeClr val="hlink"/>
                </a:solidFill>
                <a:latin typeface="Times New Roman" pitchFamily="18" charset="0"/>
                <a:ea typeface="仿宋_GB2312" pitchFamily="49" charset="-122"/>
              </a:rPr>
              <a:t>递归调用序列</a:t>
            </a:r>
            <a:endParaRPr kumimoji="1" lang="zh-CN" altLang="en-US" sz="2400">
              <a:solidFill>
                <a:schemeClr val="hlink"/>
              </a:solidFill>
              <a:latin typeface="Times New Roman" pitchFamily="18" charset="0"/>
            </a:endParaRPr>
          </a:p>
        </p:txBody>
      </p:sp>
      <p:sp>
        <p:nvSpPr>
          <p:cNvPr id="88069" name="Rectangle 4" descr="再生纸"/>
          <p:cNvSpPr>
            <a:spLocks noChangeArrowheads="1"/>
          </p:cNvSpPr>
          <p:nvPr/>
        </p:nvSpPr>
        <p:spPr bwMode="auto">
          <a:xfrm>
            <a:off x="1219200" y="5562600"/>
            <a:ext cx="35814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8070" name="Line 5"/>
          <p:cNvSpPr>
            <a:spLocks noChangeShapeType="1"/>
          </p:cNvSpPr>
          <p:nvPr/>
        </p:nvSpPr>
        <p:spPr bwMode="auto">
          <a:xfrm>
            <a:off x="1905000" y="55626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1" name="Line 6"/>
          <p:cNvSpPr>
            <a:spLocks noChangeShapeType="1"/>
          </p:cNvSpPr>
          <p:nvPr/>
        </p:nvSpPr>
        <p:spPr bwMode="auto">
          <a:xfrm flipV="1">
            <a:off x="1905000" y="54102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2" name="Text Box 7"/>
          <p:cNvSpPr txBox="1">
            <a:spLocks noChangeArrowheads="1"/>
          </p:cNvSpPr>
          <p:nvPr/>
        </p:nvSpPr>
        <p:spPr bwMode="auto">
          <a:xfrm>
            <a:off x="1377950" y="5562600"/>
            <a:ext cx="3422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0           </a:t>
            </a:r>
            <a:r>
              <a:rPr kumimoji="1" lang="en-US" altLang="zh-CN" sz="2800" b="1">
                <a:solidFill>
                  <a:srgbClr val="009900"/>
                </a:solidFill>
                <a:latin typeface="Times New Roman" pitchFamily="18" charset="0"/>
              </a:rPr>
              <a:t>1</a:t>
            </a:r>
            <a:r>
              <a:rPr kumimoji="1" lang="en-US" altLang="zh-CN" sz="2800" b="1">
                <a:solidFill>
                  <a:schemeClr val="tx2"/>
                </a:solidFill>
                <a:latin typeface="Times New Roman" pitchFamily="18" charset="0"/>
              </a:rPr>
              <a:t>       RetLoc2</a:t>
            </a:r>
            <a:endParaRPr kumimoji="1" lang="en-US" altLang="zh-CN" sz="3200" b="1">
              <a:solidFill>
                <a:schemeClr val="tx2"/>
              </a:solidFill>
              <a:latin typeface="Times New Roman" pitchFamily="18" charset="0"/>
            </a:endParaRPr>
          </a:p>
        </p:txBody>
      </p:sp>
      <p:sp>
        <p:nvSpPr>
          <p:cNvPr id="88073" name="Rectangle 8" descr="再生纸"/>
          <p:cNvSpPr>
            <a:spLocks noChangeArrowheads="1"/>
          </p:cNvSpPr>
          <p:nvPr/>
        </p:nvSpPr>
        <p:spPr bwMode="auto">
          <a:xfrm>
            <a:off x="1219200" y="4648200"/>
            <a:ext cx="35814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8074" name="Line 9"/>
          <p:cNvSpPr>
            <a:spLocks noChangeShapeType="1"/>
          </p:cNvSpPr>
          <p:nvPr/>
        </p:nvSpPr>
        <p:spPr bwMode="auto">
          <a:xfrm>
            <a:off x="1905000" y="46482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5" name="Line 10"/>
          <p:cNvSpPr>
            <a:spLocks noChangeShapeType="1"/>
          </p:cNvSpPr>
          <p:nvPr/>
        </p:nvSpPr>
        <p:spPr bwMode="auto">
          <a:xfrm flipV="1">
            <a:off x="1905000" y="44958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6" name="Text Box 11"/>
          <p:cNvSpPr txBox="1">
            <a:spLocks noChangeArrowheads="1"/>
          </p:cNvSpPr>
          <p:nvPr/>
        </p:nvSpPr>
        <p:spPr bwMode="auto">
          <a:xfrm>
            <a:off x="1377950" y="4648200"/>
            <a:ext cx="3498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1           </a:t>
            </a:r>
            <a:r>
              <a:rPr kumimoji="1" lang="en-US" altLang="zh-CN" sz="2800" b="1">
                <a:solidFill>
                  <a:srgbClr val="009900"/>
                </a:solidFill>
                <a:latin typeface="Times New Roman" pitchFamily="18" charset="0"/>
              </a:rPr>
              <a:t>1</a:t>
            </a:r>
            <a:r>
              <a:rPr kumimoji="1" lang="en-US" altLang="zh-CN" sz="2800" b="1">
                <a:solidFill>
                  <a:schemeClr val="tx2"/>
                </a:solidFill>
                <a:latin typeface="Times New Roman" pitchFamily="18" charset="0"/>
              </a:rPr>
              <a:t>       RetLoc2</a:t>
            </a:r>
            <a:endParaRPr kumimoji="1" lang="en-US" altLang="zh-CN" sz="3200" b="1">
              <a:solidFill>
                <a:schemeClr val="tx2"/>
              </a:solidFill>
              <a:latin typeface="Times New Roman" pitchFamily="18" charset="0"/>
            </a:endParaRPr>
          </a:p>
        </p:txBody>
      </p:sp>
      <p:sp>
        <p:nvSpPr>
          <p:cNvPr id="88077" name="Rectangle 12" descr="再生纸"/>
          <p:cNvSpPr>
            <a:spLocks noChangeArrowheads="1"/>
          </p:cNvSpPr>
          <p:nvPr/>
        </p:nvSpPr>
        <p:spPr bwMode="auto">
          <a:xfrm>
            <a:off x="1219200" y="3733800"/>
            <a:ext cx="35814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8078" name="Line 13"/>
          <p:cNvSpPr>
            <a:spLocks noChangeShapeType="1"/>
          </p:cNvSpPr>
          <p:nvPr/>
        </p:nvSpPr>
        <p:spPr bwMode="auto">
          <a:xfrm>
            <a:off x="1905000" y="37338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9" name="Line 14"/>
          <p:cNvSpPr>
            <a:spLocks noChangeShapeType="1"/>
          </p:cNvSpPr>
          <p:nvPr/>
        </p:nvSpPr>
        <p:spPr bwMode="auto">
          <a:xfrm flipV="1">
            <a:off x="1905000" y="35814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0" name="Text Box 15"/>
          <p:cNvSpPr txBox="1">
            <a:spLocks noChangeArrowheads="1"/>
          </p:cNvSpPr>
          <p:nvPr/>
        </p:nvSpPr>
        <p:spPr bwMode="auto">
          <a:xfrm>
            <a:off x="1377950" y="3733800"/>
            <a:ext cx="3422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2           </a:t>
            </a:r>
            <a:r>
              <a:rPr kumimoji="1" lang="en-US" altLang="zh-CN" sz="2800" b="1">
                <a:solidFill>
                  <a:srgbClr val="009900"/>
                </a:solidFill>
                <a:latin typeface="Times New Roman" pitchFamily="18" charset="0"/>
              </a:rPr>
              <a:t>2</a:t>
            </a:r>
            <a:r>
              <a:rPr kumimoji="1" lang="en-US" altLang="zh-CN" sz="2800" b="1">
                <a:solidFill>
                  <a:schemeClr val="tx2"/>
                </a:solidFill>
                <a:latin typeface="Times New Roman" pitchFamily="18" charset="0"/>
              </a:rPr>
              <a:t>       RetLoc2</a:t>
            </a:r>
            <a:endParaRPr kumimoji="1" lang="en-US" altLang="zh-CN" sz="3200" b="1">
              <a:solidFill>
                <a:schemeClr val="tx2"/>
              </a:solidFill>
              <a:latin typeface="Times New Roman" pitchFamily="18" charset="0"/>
            </a:endParaRPr>
          </a:p>
        </p:txBody>
      </p:sp>
      <p:sp>
        <p:nvSpPr>
          <p:cNvPr id="88081" name="Rectangle 16" descr="再生纸"/>
          <p:cNvSpPr>
            <a:spLocks noChangeArrowheads="1"/>
          </p:cNvSpPr>
          <p:nvPr/>
        </p:nvSpPr>
        <p:spPr bwMode="auto">
          <a:xfrm>
            <a:off x="1219200" y="2819400"/>
            <a:ext cx="35814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8082" name="Line 17"/>
          <p:cNvSpPr>
            <a:spLocks noChangeShapeType="1"/>
          </p:cNvSpPr>
          <p:nvPr/>
        </p:nvSpPr>
        <p:spPr bwMode="auto">
          <a:xfrm>
            <a:off x="1905000" y="28194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3" name="Line 18"/>
          <p:cNvSpPr>
            <a:spLocks noChangeShapeType="1"/>
          </p:cNvSpPr>
          <p:nvPr/>
        </p:nvSpPr>
        <p:spPr bwMode="auto">
          <a:xfrm flipV="1">
            <a:off x="1905000" y="26670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4" name="Text Box 19"/>
          <p:cNvSpPr txBox="1">
            <a:spLocks noChangeArrowheads="1"/>
          </p:cNvSpPr>
          <p:nvPr/>
        </p:nvSpPr>
        <p:spPr bwMode="auto">
          <a:xfrm>
            <a:off x="1377950" y="2819400"/>
            <a:ext cx="3422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3           </a:t>
            </a:r>
            <a:r>
              <a:rPr kumimoji="1" lang="en-US" altLang="zh-CN" sz="2800" b="1">
                <a:solidFill>
                  <a:srgbClr val="009900"/>
                </a:solidFill>
                <a:latin typeface="Times New Roman" pitchFamily="18" charset="0"/>
              </a:rPr>
              <a:t>6</a:t>
            </a:r>
            <a:r>
              <a:rPr kumimoji="1" lang="en-US" altLang="zh-CN" sz="2800" b="1">
                <a:solidFill>
                  <a:schemeClr val="tx2"/>
                </a:solidFill>
                <a:latin typeface="Times New Roman" pitchFamily="18" charset="0"/>
              </a:rPr>
              <a:t>       RetLoc2</a:t>
            </a:r>
            <a:endParaRPr kumimoji="1" lang="en-US" altLang="zh-CN" sz="3200" b="1">
              <a:solidFill>
                <a:schemeClr val="tx2"/>
              </a:solidFill>
              <a:latin typeface="Times New Roman" pitchFamily="18" charset="0"/>
            </a:endParaRPr>
          </a:p>
        </p:txBody>
      </p:sp>
      <p:sp>
        <p:nvSpPr>
          <p:cNvPr id="88085" name="Rectangle 20" descr="再生纸"/>
          <p:cNvSpPr>
            <a:spLocks noChangeArrowheads="1"/>
          </p:cNvSpPr>
          <p:nvPr/>
        </p:nvSpPr>
        <p:spPr bwMode="auto">
          <a:xfrm>
            <a:off x="1219200" y="1905000"/>
            <a:ext cx="35814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8086" name="Line 21"/>
          <p:cNvSpPr>
            <a:spLocks noChangeShapeType="1"/>
          </p:cNvSpPr>
          <p:nvPr/>
        </p:nvSpPr>
        <p:spPr bwMode="auto">
          <a:xfrm>
            <a:off x="1905000" y="19050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7" name="Line 22"/>
          <p:cNvSpPr>
            <a:spLocks noChangeShapeType="1"/>
          </p:cNvSpPr>
          <p:nvPr/>
        </p:nvSpPr>
        <p:spPr bwMode="auto">
          <a:xfrm flipV="1">
            <a:off x="1905000" y="17526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8" name="Text Box 23"/>
          <p:cNvSpPr txBox="1">
            <a:spLocks noChangeArrowheads="1"/>
          </p:cNvSpPr>
          <p:nvPr/>
        </p:nvSpPr>
        <p:spPr bwMode="auto">
          <a:xfrm>
            <a:off x="1371600" y="1905000"/>
            <a:ext cx="342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4          </a:t>
            </a:r>
            <a:r>
              <a:rPr kumimoji="1" lang="en-US" altLang="zh-CN" sz="2800" b="1">
                <a:solidFill>
                  <a:srgbClr val="009900"/>
                </a:solidFill>
                <a:latin typeface="Times New Roman" pitchFamily="18" charset="0"/>
              </a:rPr>
              <a:t>24</a:t>
            </a:r>
            <a:r>
              <a:rPr kumimoji="1" lang="en-US" altLang="zh-CN" sz="2800" b="1">
                <a:solidFill>
                  <a:schemeClr val="tx2"/>
                </a:solidFill>
                <a:latin typeface="Times New Roman" pitchFamily="18" charset="0"/>
              </a:rPr>
              <a:t>      RetLoc1</a:t>
            </a:r>
            <a:endParaRPr kumimoji="1" lang="en-US" altLang="zh-CN" sz="3200" b="1">
              <a:solidFill>
                <a:schemeClr val="tx2"/>
              </a:solidFill>
              <a:latin typeface="Times New Roman" pitchFamily="18" charset="0"/>
            </a:endParaRPr>
          </a:p>
        </p:txBody>
      </p:sp>
      <p:sp>
        <p:nvSpPr>
          <p:cNvPr id="88089" name="Text Box 24"/>
          <p:cNvSpPr txBox="1">
            <a:spLocks noChangeArrowheads="1"/>
          </p:cNvSpPr>
          <p:nvPr/>
        </p:nvSpPr>
        <p:spPr bwMode="auto">
          <a:xfrm>
            <a:off x="1143000" y="1157288"/>
            <a:ext cx="731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chemeClr val="hlink"/>
                </a:solidFill>
                <a:latin typeface="仿宋_GB2312" pitchFamily="49" charset="-122"/>
                <a:ea typeface="仿宋_GB2312" pitchFamily="49" charset="-122"/>
              </a:rPr>
              <a:t>参数 返回值 返回地址     返回时的指令</a:t>
            </a:r>
            <a:endParaRPr kumimoji="1" lang="zh-CN" altLang="en-US" sz="2400">
              <a:solidFill>
                <a:schemeClr val="hlink"/>
              </a:solidFill>
              <a:latin typeface="Times New Roman" pitchFamily="18" charset="0"/>
            </a:endParaRPr>
          </a:p>
        </p:txBody>
      </p:sp>
      <p:sp>
        <p:nvSpPr>
          <p:cNvPr id="353305" name="Text Box 25"/>
          <p:cNvSpPr txBox="1">
            <a:spLocks noChangeArrowheads="1"/>
          </p:cNvSpPr>
          <p:nvPr/>
        </p:nvSpPr>
        <p:spPr bwMode="auto">
          <a:xfrm>
            <a:off x="5181600" y="1843088"/>
            <a:ext cx="3508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hlink"/>
                </a:solidFill>
                <a:latin typeface="Times New Roman" pitchFamily="18" charset="0"/>
              </a:rPr>
              <a:t>return 4*</a:t>
            </a:r>
            <a:r>
              <a:rPr kumimoji="1" lang="en-US" altLang="zh-CN" sz="2800" b="1">
                <a:solidFill>
                  <a:schemeClr val="tx2"/>
                </a:solidFill>
                <a:latin typeface="Times New Roman" pitchFamily="18" charset="0"/>
              </a:rPr>
              <a:t>6  </a:t>
            </a:r>
            <a:r>
              <a:rPr kumimoji="1" lang="en-US" altLang="zh-CN" sz="2800" b="1">
                <a:solidFill>
                  <a:srgbClr val="800080"/>
                </a:solidFill>
                <a:latin typeface="Times New Roman" pitchFamily="18" charset="0"/>
              </a:rPr>
              <a:t>//</a:t>
            </a:r>
            <a:r>
              <a:rPr kumimoji="1" lang="zh-CN" altLang="en-US" sz="2800" b="1">
                <a:solidFill>
                  <a:srgbClr val="800080"/>
                </a:solidFill>
                <a:effectLst>
                  <a:outerShdw blurRad="38100" dist="38100" dir="2700000" algn="tl">
                    <a:srgbClr val="C0C0C0"/>
                  </a:outerShdw>
                </a:effectLst>
                <a:latin typeface="Times New Roman" pitchFamily="18" charset="0"/>
                <a:ea typeface="仿宋_GB2312" pitchFamily="49" charset="-122"/>
              </a:rPr>
              <a:t>返回</a:t>
            </a:r>
            <a:r>
              <a:rPr kumimoji="1" lang="zh-CN" altLang="en-US" sz="2800" b="1">
                <a:solidFill>
                  <a:srgbClr val="009900"/>
                </a:solidFill>
                <a:effectLst>
                  <a:outerShdw blurRad="38100" dist="38100" dir="2700000" algn="tl">
                    <a:srgbClr val="C0C0C0"/>
                  </a:outerShdw>
                </a:effectLst>
                <a:latin typeface="Times New Roman" pitchFamily="18" charset="0"/>
                <a:ea typeface="仿宋_GB2312" pitchFamily="49" charset="-122"/>
              </a:rPr>
              <a:t> </a:t>
            </a:r>
            <a:r>
              <a:rPr kumimoji="1" lang="en-US" altLang="zh-CN" sz="2800" b="1">
                <a:solidFill>
                  <a:srgbClr val="009900"/>
                </a:solidFill>
                <a:effectLst>
                  <a:outerShdw blurRad="38100" dist="38100" dir="2700000" algn="tl">
                    <a:srgbClr val="C0C0C0"/>
                  </a:outerShdw>
                </a:effectLst>
                <a:latin typeface="Times New Roman" pitchFamily="18" charset="0"/>
                <a:ea typeface="仿宋_GB2312" pitchFamily="49" charset="-122"/>
              </a:rPr>
              <a:t>24</a:t>
            </a:r>
            <a:r>
              <a:rPr kumimoji="1" lang="en-US" altLang="en-US" sz="2800" b="1">
                <a:solidFill>
                  <a:schemeClr val="tx2"/>
                </a:solidFill>
                <a:latin typeface="Times New Roman" pitchFamily="18" charset="0"/>
              </a:rPr>
              <a:t>  </a:t>
            </a:r>
            <a:endParaRPr kumimoji="1" lang="en-US" altLang="zh-CN" sz="2400">
              <a:latin typeface="Times New Roman" pitchFamily="18" charset="0"/>
            </a:endParaRPr>
          </a:p>
        </p:txBody>
      </p:sp>
      <p:sp>
        <p:nvSpPr>
          <p:cNvPr id="353306" name="Text Box 26"/>
          <p:cNvSpPr txBox="1">
            <a:spLocks noChangeArrowheads="1"/>
          </p:cNvSpPr>
          <p:nvPr/>
        </p:nvSpPr>
        <p:spPr bwMode="auto">
          <a:xfrm>
            <a:off x="5181600" y="2757488"/>
            <a:ext cx="3241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hlink"/>
                </a:solidFill>
                <a:latin typeface="Times New Roman" pitchFamily="18" charset="0"/>
              </a:rPr>
              <a:t>return 3*</a:t>
            </a:r>
            <a:r>
              <a:rPr kumimoji="1" lang="en-US" altLang="zh-CN" sz="2800" b="1">
                <a:solidFill>
                  <a:schemeClr val="tx2"/>
                </a:solidFill>
                <a:latin typeface="Times New Roman" pitchFamily="18" charset="0"/>
              </a:rPr>
              <a:t>2  </a:t>
            </a:r>
            <a:r>
              <a:rPr kumimoji="1" lang="en-US" altLang="zh-CN" sz="2800" b="1">
                <a:solidFill>
                  <a:srgbClr val="800080"/>
                </a:solidFill>
                <a:latin typeface="Times New Roman" pitchFamily="18" charset="0"/>
              </a:rPr>
              <a:t>//</a:t>
            </a:r>
            <a:r>
              <a:rPr kumimoji="1" lang="zh-CN" altLang="en-US" sz="2800" b="1">
                <a:solidFill>
                  <a:srgbClr val="800080"/>
                </a:solidFill>
                <a:effectLst>
                  <a:outerShdw blurRad="38100" dist="38100" dir="2700000" algn="tl">
                    <a:srgbClr val="C0C0C0"/>
                  </a:outerShdw>
                </a:effectLst>
                <a:latin typeface="Times New Roman" pitchFamily="18" charset="0"/>
                <a:ea typeface="仿宋_GB2312" pitchFamily="49" charset="-122"/>
              </a:rPr>
              <a:t>返回</a:t>
            </a:r>
            <a:r>
              <a:rPr kumimoji="1" lang="zh-CN" altLang="en-US" sz="2800" b="1">
                <a:solidFill>
                  <a:srgbClr val="009900"/>
                </a:solidFill>
                <a:effectLst>
                  <a:outerShdw blurRad="38100" dist="38100" dir="2700000" algn="tl">
                    <a:srgbClr val="C0C0C0"/>
                  </a:outerShdw>
                </a:effectLst>
                <a:latin typeface="Times New Roman" pitchFamily="18" charset="0"/>
                <a:ea typeface="仿宋_GB2312" pitchFamily="49" charset="-122"/>
              </a:rPr>
              <a:t> </a:t>
            </a:r>
            <a:r>
              <a:rPr kumimoji="1" lang="en-US" altLang="zh-CN" sz="2800" b="1">
                <a:solidFill>
                  <a:srgbClr val="009900"/>
                </a:solidFill>
                <a:effectLst>
                  <a:outerShdw blurRad="38100" dist="38100" dir="2700000" algn="tl">
                    <a:srgbClr val="C0C0C0"/>
                  </a:outerShdw>
                </a:effectLst>
                <a:latin typeface="Times New Roman" pitchFamily="18" charset="0"/>
                <a:ea typeface="仿宋_GB2312" pitchFamily="49" charset="-122"/>
              </a:rPr>
              <a:t>6</a:t>
            </a:r>
            <a:r>
              <a:rPr kumimoji="1" lang="en-US" altLang="en-US" sz="2800" b="1">
                <a:solidFill>
                  <a:schemeClr val="tx2"/>
                </a:solidFill>
                <a:latin typeface="Times New Roman" pitchFamily="18" charset="0"/>
              </a:rPr>
              <a:t> </a:t>
            </a:r>
            <a:endParaRPr kumimoji="1" lang="en-US" altLang="zh-CN" sz="2800" b="1">
              <a:solidFill>
                <a:schemeClr val="tx2"/>
              </a:solidFill>
              <a:latin typeface="Times New Roman" pitchFamily="18" charset="0"/>
            </a:endParaRPr>
          </a:p>
        </p:txBody>
      </p:sp>
      <p:sp>
        <p:nvSpPr>
          <p:cNvPr id="353307" name="Text Box 27"/>
          <p:cNvSpPr txBox="1">
            <a:spLocks noChangeArrowheads="1"/>
          </p:cNvSpPr>
          <p:nvPr/>
        </p:nvSpPr>
        <p:spPr bwMode="auto">
          <a:xfrm>
            <a:off x="5181600" y="5562600"/>
            <a:ext cx="3241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hlink"/>
                </a:solidFill>
                <a:latin typeface="Times New Roman" pitchFamily="18" charset="0"/>
              </a:rPr>
              <a:t>return</a:t>
            </a:r>
            <a:r>
              <a:rPr kumimoji="1" lang="en-US" altLang="zh-CN" sz="2800" b="1">
                <a:solidFill>
                  <a:schemeClr val="accent2"/>
                </a:solidFill>
                <a:latin typeface="Times New Roman" pitchFamily="18" charset="0"/>
              </a:rPr>
              <a:t> </a:t>
            </a:r>
            <a:r>
              <a:rPr kumimoji="1" lang="en-US" altLang="zh-CN" sz="2800" b="1">
                <a:solidFill>
                  <a:schemeClr val="tx2"/>
                </a:solidFill>
                <a:latin typeface="Times New Roman" pitchFamily="18" charset="0"/>
              </a:rPr>
              <a:t>1      </a:t>
            </a:r>
            <a:r>
              <a:rPr kumimoji="1" lang="en-US" altLang="zh-CN" sz="2800" b="1">
                <a:solidFill>
                  <a:srgbClr val="800080"/>
                </a:solidFill>
                <a:latin typeface="Times New Roman" pitchFamily="18" charset="0"/>
              </a:rPr>
              <a:t>//</a:t>
            </a:r>
            <a:r>
              <a:rPr kumimoji="1" lang="zh-CN" altLang="en-US" sz="2800" b="1">
                <a:solidFill>
                  <a:srgbClr val="800080"/>
                </a:solidFill>
                <a:effectLst>
                  <a:outerShdw blurRad="38100" dist="38100" dir="2700000" algn="tl">
                    <a:srgbClr val="C0C0C0"/>
                  </a:outerShdw>
                </a:effectLst>
                <a:latin typeface="Times New Roman" pitchFamily="18" charset="0"/>
                <a:ea typeface="仿宋_GB2312" pitchFamily="49" charset="-122"/>
              </a:rPr>
              <a:t>返回</a:t>
            </a:r>
            <a:r>
              <a:rPr kumimoji="1" lang="zh-CN" altLang="en-US" sz="2800" b="1">
                <a:solidFill>
                  <a:srgbClr val="009900"/>
                </a:solidFill>
                <a:effectLst>
                  <a:outerShdw blurRad="38100" dist="38100" dir="2700000" algn="tl">
                    <a:srgbClr val="C0C0C0"/>
                  </a:outerShdw>
                </a:effectLst>
                <a:latin typeface="Times New Roman" pitchFamily="18" charset="0"/>
                <a:ea typeface="仿宋_GB2312" pitchFamily="49" charset="-122"/>
              </a:rPr>
              <a:t> </a:t>
            </a:r>
            <a:r>
              <a:rPr kumimoji="1" lang="en-US" altLang="zh-CN" sz="2800" b="1">
                <a:solidFill>
                  <a:srgbClr val="009900"/>
                </a:solidFill>
                <a:effectLst>
                  <a:outerShdw blurRad="38100" dist="38100" dir="2700000" algn="tl">
                    <a:srgbClr val="C0C0C0"/>
                  </a:outerShdw>
                </a:effectLst>
                <a:latin typeface="Times New Roman" pitchFamily="18" charset="0"/>
                <a:ea typeface="仿宋_GB2312" pitchFamily="49" charset="-122"/>
              </a:rPr>
              <a:t>1</a:t>
            </a:r>
            <a:r>
              <a:rPr kumimoji="1" lang="en-US" altLang="en-US" sz="2800" b="1">
                <a:solidFill>
                  <a:schemeClr val="tx2"/>
                </a:solidFill>
                <a:latin typeface="Times New Roman" pitchFamily="18" charset="0"/>
              </a:rPr>
              <a:t> </a:t>
            </a:r>
            <a:endParaRPr kumimoji="1" lang="en-US" altLang="zh-CN" sz="2800" b="1">
              <a:solidFill>
                <a:schemeClr val="tx2"/>
              </a:solidFill>
              <a:latin typeface="Times New Roman" pitchFamily="18" charset="0"/>
            </a:endParaRPr>
          </a:p>
        </p:txBody>
      </p:sp>
      <p:sp>
        <p:nvSpPr>
          <p:cNvPr id="353308" name="Text Box 28"/>
          <p:cNvSpPr txBox="1">
            <a:spLocks noChangeArrowheads="1"/>
          </p:cNvSpPr>
          <p:nvPr/>
        </p:nvSpPr>
        <p:spPr bwMode="auto">
          <a:xfrm>
            <a:off x="5181600" y="4648200"/>
            <a:ext cx="3241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hlink"/>
                </a:solidFill>
                <a:latin typeface="Times New Roman" pitchFamily="18" charset="0"/>
              </a:rPr>
              <a:t>return 1*</a:t>
            </a:r>
            <a:r>
              <a:rPr kumimoji="1" lang="en-US" altLang="zh-CN" sz="2800" b="1">
                <a:solidFill>
                  <a:schemeClr val="tx2"/>
                </a:solidFill>
                <a:latin typeface="Times New Roman" pitchFamily="18" charset="0"/>
              </a:rPr>
              <a:t>1  </a:t>
            </a:r>
            <a:r>
              <a:rPr kumimoji="1" lang="en-US" altLang="zh-CN" sz="2800" b="1">
                <a:solidFill>
                  <a:srgbClr val="800080"/>
                </a:solidFill>
                <a:latin typeface="Times New Roman" pitchFamily="18" charset="0"/>
              </a:rPr>
              <a:t>//</a:t>
            </a:r>
            <a:r>
              <a:rPr kumimoji="1" lang="zh-CN" altLang="en-US" sz="2800" b="1">
                <a:solidFill>
                  <a:srgbClr val="800080"/>
                </a:solidFill>
                <a:effectLst>
                  <a:outerShdw blurRad="38100" dist="38100" dir="2700000" algn="tl">
                    <a:srgbClr val="C0C0C0"/>
                  </a:outerShdw>
                </a:effectLst>
                <a:latin typeface="Times New Roman" pitchFamily="18" charset="0"/>
                <a:ea typeface="仿宋_GB2312" pitchFamily="49" charset="-122"/>
              </a:rPr>
              <a:t>返回</a:t>
            </a:r>
            <a:r>
              <a:rPr kumimoji="1" lang="zh-CN" altLang="en-US" sz="2800" b="1">
                <a:solidFill>
                  <a:srgbClr val="009900"/>
                </a:solidFill>
                <a:effectLst>
                  <a:outerShdw blurRad="38100" dist="38100" dir="2700000" algn="tl">
                    <a:srgbClr val="C0C0C0"/>
                  </a:outerShdw>
                </a:effectLst>
                <a:latin typeface="Times New Roman" pitchFamily="18" charset="0"/>
                <a:ea typeface="仿宋_GB2312" pitchFamily="49" charset="-122"/>
              </a:rPr>
              <a:t> </a:t>
            </a:r>
            <a:r>
              <a:rPr kumimoji="1" lang="en-US" altLang="zh-CN" sz="2800" b="1">
                <a:solidFill>
                  <a:srgbClr val="009900"/>
                </a:solidFill>
                <a:effectLst>
                  <a:outerShdw blurRad="38100" dist="38100" dir="2700000" algn="tl">
                    <a:srgbClr val="C0C0C0"/>
                  </a:outerShdw>
                </a:effectLst>
                <a:latin typeface="Times New Roman" pitchFamily="18" charset="0"/>
                <a:ea typeface="仿宋_GB2312" pitchFamily="49" charset="-122"/>
              </a:rPr>
              <a:t>1</a:t>
            </a:r>
            <a:r>
              <a:rPr kumimoji="1" lang="en-US" altLang="en-US" sz="2800" b="1">
                <a:solidFill>
                  <a:schemeClr val="tx2"/>
                </a:solidFill>
                <a:latin typeface="Times New Roman" pitchFamily="18" charset="0"/>
              </a:rPr>
              <a:t> </a:t>
            </a:r>
            <a:endParaRPr kumimoji="1" lang="en-US" altLang="zh-CN" sz="2800" b="1">
              <a:solidFill>
                <a:schemeClr val="tx2"/>
              </a:solidFill>
              <a:latin typeface="Times New Roman" pitchFamily="18" charset="0"/>
            </a:endParaRPr>
          </a:p>
        </p:txBody>
      </p:sp>
      <p:sp>
        <p:nvSpPr>
          <p:cNvPr id="353309" name="Text Box 29"/>
          <p:cNvSpPr txBox="1">
            <a:spLocks noChangeArrowheads="1"/>
          </p:cNvSpPr>
          <p:nvPr/>
        </p:nvSpPr>
        <p:spPr bwMode="auto">
          <a:xfrm>
            <a:off x="5181600" y="3733800"/>
            <a:ext cx="3241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hlink"/>
                </a:solidFill>
                <a:latin typeface="Times New Roman" pitchFamily="18" charset="0"/>
              </a:rPr>
              <a:t>return 2*</a:t>
            </a:r>
            <a:r>
              <a:rPr kumimoji="1" lang="en-US" altLang="zh-CN" sz="2800" b="1">
                <a:solidFill>
                  <a:schemeClr val="tx2"/>
                </a:solidFill>
                <a:latin typeface="Times New Roman" pitchFamily="18" charset="0"/>
              </a:rPr>
              <a:t>1  </a:t>
            </a:r>
            <a:r>
              <a:rPr kumimoji="1" lang="en-US" altLang="zh-CN" sz="2800" b="1">
                <a:solidFill>
                  <a:srgbClr val="800080"/>
                </a:solidFill>
                <a:latin typeface="Times New Roman" pitchFamily="18" charset="0"/>
              </a:rPr>
              <a:t>//</a:t>
            </a:r>
            <a:r>
              <a:rPr kumimoji="1" lang="zh-CN" altLang="en-US" sz="2800" b="1">
                <a:solidFill>
                  <a:srgbClr val="800080"/>
                </a:solidFill>
                <a:effectLst>
                  <a:outerShdw blurRad="38100" dist="38100" dir="2700000" algn="tl">
                    <a:srgbClr val="C0C0C0"/>
                  </a:outerShdw>
                </a:effectLst>
                <a:latin typeface="Times New Roman" pitchFamily="18" charset="0"/>
                <a:ea typeface="仿宋_GB2312" pitchFamily="49" charset="-122"/>
              </a:rPr>
              <a:t>返回</a:t>
            </a:r>
            <a:r>
              <a:rPr kumimoji="1" lang="zh-CN" altLang="en-US" sz="2800" b="1">
                <a:solidFill>
                  <a:srgbClr val="009900"/>
                </a:solidFill>
                <a:effectLst>
                  <a:outerShdw blurRad="38100" dist="38100" dir="2700000" algn="tl">
                    <a:srgbClr val="C0C0C0"/>
                  </a:outerShdw>
                </a:effectLst>
                <a:latin typeface="Times New Roman" pitchFamily="18" charset="0"/>
                <a:ea typeface="仿宋_GB2312" pitchFamily="49" charset="-122"/>
              </a:rPr>
              <a:t> </a:t>
            </a:r>
            <a:r>
              <a:rPr kumimoji="1" lang="en-US" altLang="zh-CN" sz="2800" b="1">
                <a:solidFill>
                  <a:srgbClr val="009900"/>
                </a:solidFill>
                <a:effectLst>
                  <a:outerShdw blurRad="38100" dist="38100" dir="2700000" algn="tl">
                    <a:srgbClr val="C0C0C0"/>
                  </a:outerShdw>
                </a:effectLst>
                <a:latin typeface="Times New Roman" pitchFamily="18" charset="0"/>
                <a:ea typeface="仿宋_GB2312" pitchFamily="49" charset="-122"/>
              </a:rPr>
              <a:t>2</a:t>
            </a:r>
            <a:r>
              <a:rPr kumimoji="1" lang="en-US" altLang="en-US" sz="2800" b="1">
                <a:solidFill>
                  <a:schemeClr val="tx2"/>
                </a:solidFill>
                <a:latin typeface="Times New Roman" pitchFamily="18" charset="0"/>
              </a:rPr>
              <a:t> </a:t>
            </a:r>
            <a:endParaRPr kumimoji="1" lang="en-US" altLang="zh-CN" sz="2800" b="1">
              <a:solidFill>
                <a:schemeClr val="tx2"/>
              </a:solidFill>
              <a:latin typeface="Times New Roman" pitchFamily="18" charset="0"/>
            </a:endParaRPr>
          </a:p>
        </p:txBody>
      </p:sp>
      <p:sp>
        <p:nvSpPr>
          <p:cNvPr id="88095" name="Line 30"/>
          <p:cNvSpPr>
            <a:spLocks noChangeShapeType="1"/>
          </p:cNvSpPr>
          <p:nvPr/>
        </p:nvSpPr>
        <p:spPr bwMode="auto">
          <a:xfrm>
            <a:off x="3276600" y="19050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6" name="Line 31"/>
          <p:cNvSpPr>
            <a:spLocks noChangeShapeType="1"/>
          </p:cNvSpPr>
          <p:nvPr/>
        </p:nvSpPr>
        <p:spPr bwMode="auto">
          <a:xfrm flipV="1">
            <a:off x="3276600" y="17526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7" name="Line 32"/>
          <p:cNvSpPr>
            <a:spLocks noChangeShapeType="1"/>
          </p:cNvSpPr>
          <p:nvPr/>
        </p:nvSpPr>
        <p:spPr bwMode="auto">
          <a:xfrm>
            <a:off x="3276600" y="28194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8" name="Line 33"/>
          <p:cNvSpPr>
            <a:spLocks noChangeShapeType="1"/>
          </p:cNvSpPr>
          <p:nvPr/>
        </p:nvSpPr>
        <p:spPr bwMode="auto">
          <a:xfrm flipV="1">
            <a:off x="3276600" y="26670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9" name="Line 34"/>
          <p:cNvSpPr>
            <a:spLocks noChangeShapeType="1"/>
          </p:cNvSpPr>
          <p:nvPr/>
        </p:nvSpPr>
        <p:spPr bwMode="auto">
          <a:xfrm>
            <a:off x="3276600" y="37338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0" name="Line 35"/>
          <p:cNvSpPr>
            <a:spLocks noChangeShapeType="1"/>
          </p:cNvSpPr>
          <p:nvPr/>
        </p:nvSpPr>
        <p:spPr bwMode="auto">
          <a:xfrm flipV="1">
            <a:off x="3276600" y="35814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1" name="Line 36"/>
          <p:cNvSpPr>
            <a:spLocks noChangeShapeType="1"/>
          </p:cNvSpPr>
          <p:nvPr/>
        </p:nvSpPr>
        <p:spPr bwMode="auto">
          <a:xfrm>
            <a:off x="3276600" y="46482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2" name="Line 37"/>
          <p:cNvSpPr>
            <a:spLocks noChangeShapeType="1"/>
          </p:cNvSpPr>
          <p:nvPr/>
        </p:nvSpPr>
        <p:spPr bwMode="auto">
          <a:xfrm flipV="1">
            <a:off x="3276600" y="44958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3" name="Line 38"/>
          <p:cNvSpPr>
            <a:spLocks noChangeShapeType="1"/>
          </p:cNvSpPr>
          <p:nvPr/>
        </p:nvSpPr>
        <p:spPr bwMode="auto">
          <a:xfrm>
            <a:off x="3276600" y="55626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4" name="Line 39"/>
          <p:cNvSpPr>
            <a:spLocks noChangeShapeType="1"/>
          </p:cNvSpPr>
          <p:nvPr/>
        </p:nvSpPr>
        <p:spPr bwMode="auto">
          <a:xfrm flipV="1">
            <a:off x="3276600" y="54102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idx="1"/>
          </p:nvPr>
        </p:nvSpPr>
        <p:spPr>
          <a:xfrm>
            <a:off x="690563" y="769938"/>
            <a:ext cx="8229600" cy="5326062"/>
          </a:xfrm>
        </p:spPr>
        <p:txBody>
          <a:bodyPr/>
          <a:lstStyle/>
          <a:p>
            <a:pPr eaLnBrk="1" hangingPunct="1">
              <a:spcBef>
                <a:spcPct val="0"/>
              </a:spcBef>
              <a:buFont typeface="Wingdings" panose="05000000000000000000" pitchFamily="2" charset="2"/>
              <a:buNone/>
            </a:pPr>
            <a:r>
              <a:rPr lang="en-US" altLang="zh-CN" sz="2800" smtClean="0">
                <a:ea typeface="隶书" panose="02010509060101010101" pitchFamily="49" charset="-122"/>
              </a:rPr>
              <a:t>DblNode&lt;T&gt; *Locate (</a:t>
            </a:r>
            <a:r>
              <a:rPr lang="en-US" altLang="zh-CN" sz="2800" b="1" smtClean="0">
                <a:ea typeface="隶书" panose="02010509060101010101" pitchFamily="49" charset="-122"/>
              </a:rPr>
              <a:t> int</a:t>
            </a:r>
            <a:r>
              <a:rPr lang="en-US" altLang="zh-CN" sz="2800" smtClean="0">
                <a:ea typeface="隶书" panose="02010509060101010101" pitchFamily="49" charset="-122"/>
              </a:rPr>
              <a:t> i</a:t>
            </a:r>
            <a:r>
              <a:rPr lang="en-US" altLang="zh-CN" sz="2800" b="1" smtClean="0">
                <a:ea typeface="隶书" panose="02010509060101010101" pitchFamily="49" charset="-122"/>
              </a:rPr>
              <a:t>, int</a:t>
            </a:r>
            <a:r>
              <a:rPr lang="en-US" altLang="zh-CN" sz="2800" smtClean="0">
                <a:ea typeface="隶书" panose="02010509060101010101" pitchFamily="49" charset="-122"/>
              </a:rPr>
              <a:t> d </a:t>
            </a:r>
            <a:r>
              <a:rPr lang="en-US" altLang="zh-CN" sz="2800" b="1" smtClean="0">
                <a:ea typeface="隶书" panose="02010509060101010101" pitchFamily="49" charset="-122"/>
              </a:rPr>
              <a:t>);	</a:t>
            </a:r>
          </a:p>
          <a:p>
            <a:pPr eaLnBrk="1" hangingPunct="1">
              <a:spcBef>
                <a:spcPct val="0"/>
              </a:spcBef>
              <a:buFont typeface="Wingdings" panose="05000000000000000000" pitchFamily="2" charset="2"/>
              <a:buNone/>
            </a:pPr>
            <a:r>
              <a:rPr lang="en-US" altLang="zh-CN" sz="2800" b="1" smtClean="0">
                <a:solidFill>
                  <a:schemeClr val="tx2"/>
                </a:solidFill>
                <a:ea typeface="隶书" panose="02010509060101010101" pitchFamily="49" charset="-122"/>
              </a:rPr>
              <a:t>  //</a:t>
            </a:r>
            <a:r>
              <a:rPr lang="zh-CN" altLang="en-US" sz="2800" smtClean="0">
                <a:solidFill>
                  <a:schemeClr val="tx2"/>
                </a:solidFill>
                <a:ea typeface="隶书" panose="02010509060101010101" pitchFamily="49" charset="-122"/>
              </a:rPr>
              <a:t>在链表中定位序号为</a:t>
            </a:r>
            <a:r>
              <a:rPr lang="en-US" altLang="zh-CN" sz="2800" smtClean="0">
                <a:solidFill>
                  <a:schemeClr val="tx2"/>
                </a:solidFill>
                <a:ea typeface="隶书" panose="02010509060101010101" pitchFamily="49" charset="-122"/>
              </a:rPr>
              <a:t>i(≥0)</a:t>
            </a:r>
            <a:r>
              <a:rPr lang="zh-CN" altLang="en-US" sz="2800" smtClean="0">
                <a:solidFill>
                  <a:schemeClr val="tx2"/>
                </a:solidFill>
                <a:ea typeface="隶书" panose="02010509060101010101" pitchFamily="49" charset="-122"/>
              </a:rPr>
              <a:t>的结点</a:t>
            </a:r>
            <a:r>
              <a:rPr lang="en-US" altLang="zh-CN" sz="2800" smtClean="0">
                <a:solidFill>
                  <a:schemeClr val="tx2"/>
                </a:solidFill>
                <a:ea typeface="隶书" panose="02010509060101010101" pitchFamily="49" charset="-122"/>
              </a:rPr>
              <a:t>, d=0</a:t>
            </a:r>
            <a:r>
              <a:rPr lang="zh-CN" altLang="en-US" sz="2800" smtClean="0">
                <a:solidFill>
                  <a:schemeClr val="tx2"/>
                </a:solidFill>
                <a:ea typeface="隶书" panose="02010509060101010101" pitchFamily="49" charset="-122"/>
              </a:rPr>
              <a:t>按前驱方</a:t>
            </a:r>
          </a:p>
          <a:p>
            <a:pPr eaLnBrk="1" hangingPunct="1">
              <a:spcBef>
                <a:spcPct val="0"/>
              </a:spcBef>
              <a:buFont typeface="Wingdings" panose="05000000000000000000" pitchFamily="2" charset="2"/>
              <a:buNone/>
            </a:pPr>
            <a:r>
              <a:rPr lang="zh-CN" altLang="en-US" sz="2800" b="1" smtClean="0">
                <a:solidFill>
                  <a:schemeClr val="tx2"/>
                </a:solidFill>
                <a:ea typeface="隶书" panose="02010509060101010101" pitchFamily="49" charset="-122"/>
              </a:rPr>
              <a:t>  </a:t>
            </a:r>
            <a:r>
              <a:rPr lang="en-US" altLang="zh-CN" sz="2800" b="1" smtClean="0">
                <a:solidFill>
                  <a:schemeClr val="tx2"/>
                </a:solidFill>
                <a:ea typeface="隶书" panose="02010509060101010101" pitchFamily="49" charset="-122"/>
              </a:rPr>
              <a:t>//</a:t>
            </a:r>
            <a:r>
              <a:rPr lang="zh-CN" altLang="en-US" sz="2800" smtClean="0">
                <a:solidFill>
                  <a:schemeClr val="tx2"/>
                </a:solidFill>
                <a:ea typeface="隶书" panose="02010509060101010101" pitchFamily="49" charset="-122"/>
              </a:rPr>
              <a:t>向</a:t>
            </a:r>
            <a:r>
              <a:rPr lang="en-US" altLang="zh-CN" sz="2800" smtClean="0">
                <a:solidFill>
                  <a:schemeClr val="tx2"/>
                </a:solidFill>
                <a:ea typeface="隶书" panose="02010509060101010101" pitchFamily="49" charset="-122"/>
              </a:rPr>
              <a:t>,d≠0</a:t>
            </a:r>
            <a:r>
              <a:rPr lang="zh-CN" altLang="en-US" sz="2800" smtClean="0">
                <a:solidFill>
                  <a:schemeClr val="tx2"/>
                </a:solidFill>
                <a:ea typeface="隶书" panose="02010509060101010101" pitchFamily="49" charset="-122"/>
              </a:rPr>
              <a:t>按后继方向</a:t>
            </a:r>
          </a:p>
          <a:p>
            <a:pPr eaLnBrk="1" hangingPunct="1">
              <a:spcBef>
                <a:spcPct val="0"/>
              </a:spcBef>
              <a:buFont typeface="Wingdings" panose="05000000000000000000" pitchFamily="2" charset="2"/>
              <a:buNone/>
            </a:pPr>
            <a:r>
              <a:rPr lang="en-US" altLang="zh-CN" sz="2800" b="1" smtClean="0">
                <a:ea typeface="隶书" panose="02010509060101010101" pitchFamily="49" charset="-122"/>
              </a:rPr>
              <a:t>bool</a:t>
            </a:r>
            <a:r>
              <a:rPr lang="en-US" altLang="zh-CN" sz="2800" smtClean="0">
                <a:ea typeface="隶书" panose="02010509060101010101" pitchFamily="49" charset="-122"/>
              </a:rPr>
              <a:t> Insert ( </a:t>
            </a:r>
            <a:r>
              <a:rPr lang="en-US" altLang="zh-CN" sz="2800" b="1" smtClean="0">
                <a:ea typeface="隶书" panose="02010509060101010101" pitchFamily="49" charset="-122"/>
              </a:rPr>
              <a:t>int </a:t>
            </a:r>
            <a:r>
              <a:rPr lang="en-US" altLang="zh-CN" sz="2800" smtClean="0">
                <a:ea typeface="隶书" panose="02010509060101010101" pitchFamily="49" charset="-122"/>
              </a:rPr>
              <a:t>i</a:t>
            </a:r>
            <a:r>
              <a:rPr lang="en-US" altLang="zh-CN" sz="2800" b="1" smtClean="0">
                <a:ea typeface="隶书" panose="02010509060101010101" pitchFamily="49" charset="-122"/>
              </a:rPr>
              <a:t>,</a:t>
            </a:r>
            <a:r>
              <a:rPr lang="en-US" altLang="zh-CN" sz="2800" smtClean="0">
                <a:ea typeface="隶书" panose="02010509060101010101" pitchFamily="49" charset="-122"/>
              </a:rPr>
              <a:t> T x</a:t>
            </a:r>
            <a:r>
              <a:rPr lang="en-US" altLang="zh-CN" sz="2800" b="1" smtClean="0">
                <a:ea typeface="隶书" panose="02010509060101010101" pitchFamily="49" charset="-122"/>
              </a:rPr>
              <a:t>, int</a:t>
            </a:r>
            <a:r>
              <a:rPr lang="en-US" altLang="zh-CN" sz="2800" smtClean="0">
                <a:ea typeface="隶书" panose="02010509060101010101" pitchFamily="49" charset="-122"/>
              </a:rPr>
              <a:t> d </a:t>
            </a:r>
            <a:r>
              <a:rPr lang="en-US" altLang="zh-CN" sz="2800" b="1" smtClean="0">
                <a:ea typeface="隶书" panose="02010509060101010101" pitchFamily="49" charset="-122"/>
              </a:rPr>
              <a:t>);</a:t>
            </a:r>
          </a:p>
          <a:p>
            <a:pPr eaLnBrk="1" hangingPunct="1">
              <a:spcBef>
                <a:spcPct val="0"/>
              </a:spcBef>
              <a:buFont typeface="Wingdings" panose="05000000000000000000" pitchFamily="2" charset="2"/>
              <a:buNone/>
            </a:pPr>
            <a:r>
              <a:rPr lang="en-US" altLang="zh-CN" sz="2800" b="1" smtClean="0">
                <a:ea typeface="隶书" panose="02010509060101010101" pitchFamily="49" charset="-122"/>
              </a:rPr>
              <a:t>  </a:t>
            </a:r>
            <a:r>
              <a:rPr lang="en-US" altLang="zh-CN" sz="2800" b="1" smtClean="0">
                <a:solidFill>
                  <a:schemeClr val="tx2"/>
                </a:solidFill>
                <a:ea typeface="隶书" panose="02010509060101010101" pitchFamily="49" charset="-122"/>
              </a:rPr>
              <a:t>//</a:t>
            </a:r>
            <a:r>
              <a:rPr lang="zh-CN" altLang="en-US" sz="2800" smtClean="0">
                <a:solidFill>
                  <a:schemeClr val="tx2"/>
                </a:solidFill>
                <a:ea typeface="隶书" panose="02010509060101010101" pitchFamily="49" charset="-122"/>
              </a:rPr>
              <a:t>在第</a:t>
            </a:r>
            <a:r>
              <a:rPr lang="en-US" altLang="zh-CN" sz="2800" smtClean="0">
                <a:solidFill>
                  <a:schemeClr val="tx2"/>
                </a:solidFill>
                <a:ea typeface="隶书" panose="02010509060101010101" pitchFamily="49" charset="-122"/>
              </a:rPr>
              <a:t>i</a:t>
            </a:r>
            <a:r>
              <a:rPr lang="zh-CN" altLang="en-US" sz="2800" smtClean="0">
                <a:solidFill>
                  <a:schemeClr val="tx2"/>
                </a:solidFill>
                <a:ea typeface="隶书" panose="02010509060101010101" pitchFamily="49" charset="-122"/>
              </a:rPr>
              <a:t>个结点后插入一个包含有值</a:t>
            </a:r>
            <a:r>
              <a:rPr lang="en-US" altLang="zh-CN" sz="2800" smtClean="0">
                <a:solidFill>
                  <a:schemeClr val="tx2"/>
                </a:solidFill>
                <a:ea typeface="隶书" panose="02010509060101010101" pitchFamily="49" charset="-122"/>
              </a:rPr>
              <a:t>x</a:t>
            </a:r>
            <a:r>
              <a:rPr lang="zh-CN" altLang="en-US" sz="2800" smtClean="0">
                <a:solidFill>
                  <a:schemeClr val="tx2"/>
                </a:solidFill>
                <a:ea typeface="隶书" panose="02010509060101010101" pitchFamily="49" charset="-122"/>
              </a:rPr>
              <a:t>的新结点</a:t>
            </a:r>
            <a:r>
              <a:rPr lang="en-US" altLang="zh-CN" sz="2800" smtClean="0">
                <a:solidFill>
                  <a:schemeClr val="tx2"/>
                </a:solidFill>
                <a:ea typeface="隶书" panose="02010509060101010101" pitchFamily="49" charset="-122"/>
              </a:rPr>
              <a:t>,d=0</a:t>
            </a:r>
          </a:p>
          <a:p>
            <a:pPr eaLnBrk="1" hangingPunct="1">
              <a:spcBef>
                <a:spcPct val="0"/>
              </a:spcBef>
              <a:buFont typeface="Wingdings" panose="05000000000000000000" pitchFamily="2" charset="2"/>
              <a:buNone/>
            </a:pPr>
            <a:r>
              <a:rPr lang="en-US" altLang="zh-CN" sz="2800" smtClean="0">
                <a:solidFill>
                  <a:schemeClr val="tx2"/>
                </a:solidFill>
                <a:ea typeface="隶书" panose="02010509060101010101" pitchFamily="49" charset="-122"/>
              </a:rPr>
              <a:t>  </a:t>
            </a:r>
            <a:r>
              <a:rPr lang="en-US" altLang="zh-CN" sz="2800" b="1" smtClean="0">
                <a:solidFill>
                  <a:schemeClr val="tx2"/>
                </a:solidFill>
                <a:ea typeface="隶书" panose="02010509060101010101" pitchFamily="49" charset="-122"/>
              </a:rPr>
              <a:t>//</a:t>
            </a:r>
            <a:r>
              <a:rPr lang="zh-CN" altLang="en-US" sz="2800" smtClean="0">
                <a:solidFill>
                  <a:schemeClr val="tx2"/>
                </a:solidFill>
                <a:ea typeface="隶书" panose="02010509060101010101" pitchFamily="49" charset="-122"/>
              </a:rPr>
              <a:t>按前驱方向</a:t>
            </a:r>
            <a:r>
              <a:rPr lang="en-US" altLang="zh-CN" sz="2800" smtClean="0">
                <a:solidFill>
                  <a:schemeClr val="tx2"/>
                </a:solidFill>
                <a:ea typeface="隶书" panose="02010509060101010101" pitchFamily="49" charset="-122"/>
              </a:rPr>
              <a:t>,d≠0</a:t>
            </a:r>
            <a:r>
              <a:rPr lang="zh-CN" altLang="en-US" sz="2800" smtClean="0">
                <a:solidFill>
                  <a:schemeClr val="tx2"/>
                </a:solidFill>
                <a:ea typeface="隶书" panose="02010509060101010101" pitchFamily="49" charset="-122"/>
              </a:rPr>
              <a:t>按后继方向</a:t>
            </a:r>
          </a:p>
          <a:p>
            <a:pPr eaLnBrk="1" hangingPunct="1">
              <a:spcBef>
                <a:spcPct val="0"/>
              </a:spcBef>
              <a:buFont typeface="Wingdings" panose="05000000000000000000" pitchFamily="2" charset="2"/>
              <a:buNone/>
            </a:pPr>
            <a:r>
              <a:rPr lang="en-US" altLang="zh-CN" sz="2800" b="1" smtClean="0">
                <a:ea typeface="隶书" panose="02010509060101010101" pitchFamily="49" charset="-122"/>
              </a:rPr>
              <a:t>bool</a:t>
            </a:r>
            <a:r>
              <a:rPr lang="en-US" altLang="zh-CN" sz="2800" smtClean="0">
                <a:ea typeface="隶书" panose="02010509060101010101" pitchFamily="49" charset="-122"/>
              </a:rPr>
              <a:t> Remove ( </a:t>
            </a:r>
            <a:r>
              <a:rPr lang="en-US" altLang="zh-CN" sz="2800" b="1" smtClean="0">
                <a:ea typeface="隶书" panose="02010509060101010101" pitchFamily="49" charset="-122"/>
              </a:rPr>
              <a:t>int</a:t>
            </a:r>
            <a:r>
              <a:rPr lang="en-US" altLang="zh-CN" sz="2800" smtClean="0">
                <a:ea typeface="隶书" panose="02010509060101010101" pitchFamily="49" charset="-122"/>
              </a:rPr>
              <a:t> i</a:t>
            </a:r>
            <a:r>
              <a:rPr lang="en-US" altLang="zh-CN" sz="2800" b="1" smtClean="0">
                <a:ea typeface="隶书" panose="02010509060101010101" pitchFamily="49" charset="-122"/>
              </a:rPr>
              <a:t>,</a:t>
            </a:r>
            <a:r>
              <a:rPr lang="en-US" altLang="zh-CN" sz="2800" smtClean="0">
                <a:ea typeface="隶书" panose="02010509060101010101" pitchFamily="49" charset="-122"/>
              </a:rPr>
              <a:t>T</a:t>
            </a:r>
            <a:r>
              <a:rPr lang="en-US" altLang="zh-CN" sz="2800" b="1" smtClean="0">
                <a:ea typeface="隶书" panose="02010509060101010101" pitchFamily="49" charset="-122"/>
              </a:rPr>
              <a:t>&amp;</a:t>
            </a:r>
            <a:r>
              <a:rPr lang="en-US" altLang="zh-CN" sz="2800" smtClean="0">
                <a:ea typeface="隶书" panose="02010509060101010101" pitchFamily="49" charset="-122"/>
              </a:rPr>
              <a:t> x</a:t>
            </a:r>
            <a:r>
              <a:rPr lang="en-US" altLang="zh-CN" sz="2800" b="1" smtClean="0">
                <a:ea typeface="隶书" panose="02010509060101010101" pitchFamily="49" charset="-122"/>
              </a:rPr>
              <a:t>, int</a:t>
            </a:r>
            <a:r>
              <a:rPr lang="en-US" altLang="zh-CN" sz="2800" smtClean="0">
                <a:ea typeface="隶书" panose="02010509060101010101" pitchFamily="49" charset="-122"/>
              </a:rPr>
              <a:t> d </a:t>
            </a:r>
            <a:r>
              <a:rPr lang="en-US" altLang="zh-CN" sz="2800" b="1" smtClean="0">
                <a:ea typeface="隶书" panose="02010509060101010101" pitchFamily="49" charset="-122"/>
              </a:rPr>
              <a:t>);   </a:t>
            </a:r>
            <a:r>
              <a:rPr lang="en-US" altLang="zh-CN" sz="2800" b="1" smtClean="0">
                <a:solidFill>
                  <a:schemeClr val="tx2"/>
                </a:solidFill>
                <a:ea typeface="隶书" panose="02010509060101010101" pitchFamily="49" charset="-122"/>
              </a:rPr>
              <a:t>//</a:t>
            </a:r>
            <a:r>
              <a:rPr lang="zh-CN" altLang="en-US" sz="2800" smtClean="0">
                <a:solidFill>
                  <a:schemeClr val="tx2"/>
                </a:solidFill>
                <a:ea typeface="隶书" panose="02010509060101010101" pitchFamily="49" charset="-122"/>
              </a:rPr>
              <a:t>删除第</a:t>
            </a:r>
            <a:r>
              <a:rPr lang="en-US" altLang="zh-CN" sz="2800" smtClean="0">
                <a:solidFill>
                  <a:schemeClr val="tx2"/>
                </a:solidFill>
                <a:ea typeface="隶书" panose="02010509060101010101" pitchFamily="49" charset="-122"/>
              </a:rPr>
              <a:t>i</a:t>
            </a:r>
            <a:r>
              <a:rPr lang="zh-CN" altLang="en-US" sz="2800" smtClean="0">
                <a:solidFill>
                  <a:schemeClr val="tx2"/>
                </a:solidFill>
                <a:ea typeface="隶书" panose="02010509060101010101" pitchFamily="49" charset="-122"/>
              </a:rPr>
              <a:t>个结点</a:t>
            </a:r>
          </a:p>
          <a:p>
            <a:pPr eaLnBrk="1" hangingPunct="1">
              <a:spcBef>
                <a:spcPct val="0"/>
              </a:spcBef>
              <a:buFont typeface="Wingdings" panose="05000000000000000000" pitchFamily="2" charset="2"/>
              <a:buNone/>
            </a:pPr>
            <a:r>
              <a:rPr lang="en-US" altLang="zh-CN" sz="2800" b="1" smtClean="0">
                <a:ea typeface="隶书" panose="02010509060101010101" pitchFamily="49" charset="-122"/>
              </a:rPr>
              <a:t>bool</a:t>
            </a:r>
            <a:r>
              <a:rPr lang="en-US" altLang="zh-CN" sz="2800" smtClean="0">
                <a:ea typeface="隶书" panose="02010509060101010101" pitchFamily="49" charset="-122"/>
              </a:rPr>
              <a:t> IsEmpty() </a:t>
            </a:r>
            <a:r>
              <a:rPr lang="en-US" altLang="zh-CN" sz="2800" b="1" smtClean="0">
                <a:ea typeface="隶书" panose="02010509060101010101" pitchFamily="49" charset="-122"/>
              </a:rPr>
              <a:t>{ return</a:t>
            </a:r>
            <a:r>
              <a:rPr lang="en-US" altLang="zh-CN" sz="2800" smtClean="0">
                <a:ea typeface="隶书" panose="02010509060101010101" pitchFamily="49" charset="-122"/>
              </a:rPr>
              <a:t> first</a:t>
            </a:r>
            <a:r>
              <a:rPr lang="en-US" altLang="zh-CN" sz="2800" smtClean="0">
                <a:latin typeface="楷体_GB2312" pitchFamily="49" charset="-122"/>
                <a:ea typeface="楷体_GB2312" pitchFamily="49" charset="-122"/>
              </a:rPr>
              <a:t>-&gt;</a:t>
            </a:r>
            <a:r>
              <a:rPr lang="en-US" altLang="zh-CN" sz="2800" smtClean="0">
                <a:ea typeface="隶书" panose="02010509060101010101" pitchFamily="49" charset="-122"/>
              </a:rPr>
              <a:t>rlink == first</a:t>
            </a:r>
            <a:r>
              <a:rPr lang="en-US" altLang="zh-CN" sz="2800" b="1" smtClean="0">
                <a:ea typeface="隶书" panose="02010509060101010101" pitchFamily="49" charset="-122"/>
              </a:rPr>
              <a:t>; }</a:t>
            </a:r>
          </a:p>
          <a:p>
            <a:pPr eaLnBrk="1" hangingPunct="1">
              <a:spcBef>
                <a:spcPct val="0"/>
              </a:spcBef>
              <a:buFont typeface="Wingdings" panose="05000000000000000000" pitchFamily="2" charset="2"/>
              <a:buNone/>
            </a:pPr>
            <a:r>
              <a:rPr lang="en-US" altLang="zh-CN" sz="2800" b="1" smtClean="0">
                <a:ea typeface="隶书" panose="02010509060101010101" pitchFamily="49" charset="-122"/>
              </a:rPr>
              <a:t>  </a:t>
            </a:r>
            <a:r>
              <a:rPr lang="en-US" altLang="zh-CN" sz="2800" b="1" smtClean="0">
                <a:solidFill>
                  <a:schemeClr val="tx2"/>
                </a:solidFill>
                <a:ea typeface="隶书" panose="02010509060101010101" pitchFamily="49" charset="-122"/>
              </a:rPr>
              <a:t>//</a:t>
            </a:r>
            <a:r>
              <a:rPr lang="zh-CN" altLang="en-US" sz="2800" smtClean="0">
                <a:solidFill>
                  <a:schemeClr val="tx2"/>
                </a:solidFill>
                <a:ea typeface="隶书" panose="02010509060101010101" pitchFamily="49" charset="-122"/>
              </a:rPr>
              <a:t>判双链表空否</a:t>
            </a:r>
          </a:p>
          <a:p>
            <a:pPr eaLnBrk="1" hangingPunct="1">
              <a:spcBef>
                <a:spcPct val="0"/>
              </a:spcBef>
              <a:buFont typeface="Wingdings" panose="05000000000000000000" pitchFamily="2" charset="2"/>
              <a:buNone/>
            </a:pPr>
            <a:r>
              <a:rPr lang="en-US" altLang="zh-CN" sz="2800" b="1" smtClean="0">
                <a:ea typeface="隶书" panose="02010509060101010101" pitchFamily="49" charset="-122"/>
              </a:rPr>
              <a:t>private:</a:t>
            </a:r>
          </a:p>
          <a:p>
            <a:pPr eaLnBrk="1" hangingPunct="1">
              <a:spcBef>
                <a:spcPct val="0"/>
              </a:spcBef>
              <a:buFont typeface="Wingdings" panose="05000000000000000000" pitchFamily="2" charset="2"/>
              <a:buNone/>
            </a:pPr>
            <a:r>
              <a:rPr lang="en-US" altLang="zh-CN" sz="2800" smtClean="0">
                <a:ea typeface="隶书" panose="02010509060101010101" pitchFamily="49" charset="-122"/>
              </a:rPr>
              <a:t>     DblNode&lt;T&gt; *first</a:t>
            </a:r>
            <a:r>
              <a:rPr lang="en-US" altLang="zh-CN" sz="2800" b="1" smtClean="0">
                <a:ea typeface="隶书" panose="02010509060101010101" pitchFamily="49" charset="-122"/>
              </a:rPr>
              <a:t>;                 </a:t>
            </a:r>
            <a:r>
              <a:rPr lang="en-US" altLang="zh-CN" sz="2800" b="1" smtClean="0">
                <a:solidFill>
                  <a:schemeClr val="tx2"/>
                </a:solidFill>
                <a:ea typeface="隶书" panose="02010509060101010101" pitchFamily="49" charset="-122"/>
              </a:rPr>
              <a:t>//</a:t>
            </a:r>
            <a:r>
              <a:rPr lang="zh-CN" altLang="en-US" sz="2800" smtClean="0">
                <a:solidFill>
                  <a:schemeClr val="tx2"/>
                </a:solidFill>
                <a:ea typeface="隶书" panose="02010509060101010101" pitchFamily="49" charset="-122"/>
              </a:rPr>
              <a:t>表头指针</a:t>
            </a:r>
          </a:p>
          <a:p>
            <a:pPr eaLnBrk="1" hangingPunct="1">
              <a:spcBef>
                <a:spcPct val="0"/>
              </a:spcBef>
              <a:buFont typeface="Wingdings" panose="05000000000000000000" pitchFamily="2" charset="2"/>
              <a:buNone/>
            </a:pPr>
            <a:r>
              <a:rPr lang="en-US" altLang="zh-CN" sz="2800" b="1" smtClean="0">
                <a:ea typeface="隶书" panose="02010509060101010101" pitchFamily="49" charset="-122"/>
              </a:rPr>
              <a:t>};</a:t>
            </a:r>
          </a:p>
        </p:txBody>
      </p:sp>
      <p:sp>
        <p:nvSpPr>
          <p:cNvPr id="21506"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323CF9A0-5691-440D-A505-5A9731090FD5}" type="slidenum">
              <a:rPr lang="en-US" altLang="zh-CN" sz="1400"/>
              <a:pPr algn="ctr" eaLnBrk="1" hangingPunct="1"/>
              <a:t>11</a:t>
            </a:fld>
            <a:endParaRPr lang="en-US" altLang="zh-CN" sz="1400"/>
          </a:p>
        </p:txBody>
      </p:sp>
    </p:spTree>
    <p:extLst>
      <p:ext uri="{BB962C8B-B14F-4D97-AF65-F5344CB8AC3E}">
        <p14:creationId xmlns:p14="http://schemas.microsoft.com/office/powerpoint/2010/main" val="1364205904"/>
      </p:ext>
    </p:extLst>
  </p:cSld>
  <p:clrMapOvr>
    <a:masterClrMapping/>
  </p:clrMapOvr>
  <p:transition>
    <p:wipe dir="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457200"/>
            <a:ext cx="8229600" cy="992188"/>
          </a:xfrm>
        </p:spPr>
        <p:txBody>
          <a:bodyPr/>
          <a:lstStyle/>
          <a:p>
            <a:pPr algn="ctr"/>
            <a:r>
              <a:rPr lang="zh-CN" altLang="en-US" b="1" smtClean="0">
                <a:ea typeface="华文新魏" pitchFamily="2" charset="-122"/>
              </a:rPr>
              <a:t>递归过程改为非递归过程</a:t>
            </a:r>
            <a:endParaRPr lang="zh-CN" altLang="en-US" smtClean="0">
              <a:ea typeface="华文新魏" pitchFamily="2" charset="-122"/>
            </a:endParaRPr>
          </a:p>
        </p:txBody>
      </p:sp>
      <p:sp>
        <p:nvSpPr>
          <p:cNvPr id="89092" name="Rectangle 3"/>
          <p:cNvSpPr>
            <a:spLocks noGrp="1" noChangeArrowheads="1"/>
          </p:cNvSpPr>
          <p:nvPr>
            <p:ph idx="1"/>
          </p:nvPr>
        </p:nvSpPr>
        <p:spPr>
          <a:xfrm>
            <a:off x="736600" y="1376363"/>
            <a:ext cx="7543800" cy="4343400"/>
          </a:xfrm>
        </p:spPr>
        <p:txBody>
          <a:bodyPr/>
          <a:lstStyle/>
          <a:p>
            <a:pPr>
              <a:lnSpc>
                <a:spcPct val="105000"/>
              </a:lnSpc>
              <a:spcBef>
                <a:spcPct val="15000"/>
              </a:spcBef>
              <a:buClr>
                <a:srgbClr val="800080"/>
              </a:buClr>
              <a:buSzPct val="50000"/>
            </a:pPr>
            <a:r>
              <a:rPr lang="zh-CN" altLang="en-US" b="1" smtClean="0">
                <a:ea typeface="仿宋_GB2312" pitchFamily="49" charset="-122"/>
              </a:rPr>
              <a:t>递归过程简洁、易编、易懂</a:t>
            </a:r>
          </a:p>
          <a:p>
            <a:pPr>
              <a:lnSpc>
                <a:spcPct val="105000"/>
              </a:lnSpc>
              <a:spcBef>
                <a:spcPct val="15000"/>
              </a:spcBef>
              <a:buClr>
                <a:srgbClr val="800080"/>
              </a:buClr>
              <a:buSzPct val="50000"/>
            </a:pPr>
            <a:r>
              <a:rPr lang="zh-CN" altLang="en-US" b="1" smtClean="0">
                <a:ea typeface="仿宋_GB2312" pitchFamily="49" charset="-122"/>
              </a:rPr>
              <a:t>递归过程效率低，重复计算多</a:t>
            </a:r>
          </a:p>
          <a:p>
            <a:pPr>
              <a:lnSpc>
                <a:spcPct val="105000"/>
              </a:lnSpc>
              <a:spcBef>
                <a:spcPct val="15000"/>
              </a:spcBef>
              <a:buClr>
                <a:srgbClr val="800080"/>
              </a:buClr>
              <a:buSzPct val="50000"/>
            </a:pPr>
            <a:r>
              <a:rPr lang="zh-CN" altLang="en-US" b="1" smtClean="0">
                <a:ea typeface="仿宋_GB2312" pitchFamily="49" charset="-122"/>
              </a:rPr>
              <a:t>改为非递归过程的目的是提高效率</a:t>
            </a:r>
          </a:p>
          <a:p>
            <a:pPr>
              <a:lnSpc>
                <a:spcPct val="105000"/>
              </a:lnSpc>
              <a:spcBef>
                <a:spcPct val="15000"/>
              </a:spcBef>
              <a:buClr>
                <a:srgbClr val="800080"/>
              </a:buClr>
              <a:buSzPct val="50000"/>
            </a:pPr>
            <a:r>
              <a:rPr lang="zh-CN" altLang="en-US" b="1" smtClean="0">
                <a:ea typeface="仿宋_GB2312" pitchFamily="49" charset="-122"/>
              </a:rPr>
              <a:t>单向递归和尾递归可直接用迭代实现其非递归过程</a:t>
            </a:r>
          </a:p>
          <a:p>
            <a:pPr>
              <a:lnSpc>
                <a:spcPct val="105000"/>
              </a:lnSpc>
              <a:spcBef>
                <a:spcPct val="15000"/>
              </a:spcBef>
              <a:buClr>
                <a:srgbClr val="800080"/>
              </a:buClr>
              <a:buSzPct val="50000"/>
            </a:pPr>
            <a:r>
              <a:rPr lang="zh-CN" altLang="en-US" b="1" smtClean="0">
                <a:ea typeface="仿宋_GB2312" pitchFamily="49" charset="-122"/>
              </a:rPr>
              <a:t>其他情形必须借助栈实现非递归过程</a:t>
            </a:r>
            <a:endParaRPr lang="zh-CN" altLang="en-US" smtClean="0"/>
          </a:p>
        </p:txBody>
      </p:sp>
      <p:sp>
        <p:nvSpPr>
          <p:cNvPr id="5" name="灯片编号占位符 4"/>
          <p:cNvSpPr>
            <a:spLocks noGrp="1"/>
          </p:cNvSpPr>
          <p:nvPr>
            <p:ph type="sldNum" sz="quarter" idx="12"/>
          </p:nvPr>
        </p:nvSpPr>
        <p:spPr/>
        <p:txBody>
          <a:bodyPr/>
          <a:lstStyle/>
          <a:p>
            <a:pPr>
              <a:defRPr/>
            </a:pPr>
            <a:fld id="{DB6A6544-BFFC-4899-8DA8-C8AB98C71974}" type="slidenum">
              <a:rPr lang="en-US" altLang="zh-CN"/>
              <a:pPr>
                <a:defRPr/>
              </a:pPr>
              <a:t>110</a:t>
            </a:fld>
            <a:endParaRPr lang="en-US" altLang="zh-CN"/>
          </a:p>
        </p:txBody>
      </p:sp>
    </p:spTree>
  </p:cSld>
  <p:clrMapOvr>
    <a:masterClrMapping/>
  </p:clrMapOvr>
  <p:transition>
    <p:wipe dir="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title"/>
          </p:nvPr>
        </p:nvSpPr>
        <p:spPr>
          <a:xfrm>
            <a:off x="2667000" y="3505200"/>
            <a:ext cx="7772400" cy="3352800"/>
          </a:xfrm>
        </p:spPr>
        <p:txBody>
          <a:bodyPr/>
          <a:lstStyle/>
          <a:p>
            <a:r>
              <a:rPr lang="en-US" altLang="zh-CN" sz="2400" smtClean="0">
                <a:ea typeface="仿宋_GB2312" pitchFamily="49" charset="-122"/>
              </a:rPr>
              <a:t/>
            </a:r>
            <a:br>
              <a:rPr lang="en-US" altLang="zh-CN" sz="2400" smtClean="0">
                <a:ea typeface="仿宋_GB2312" pitchFamily="49" charset="-122"/>
              </a:rPr>
            </a:br>
            <a:endParaRPr lang="en-US" altLang="zh-CN" sz="2000" smtClean="0">
              <a:ea typeface="仿宋_GB2312" pitchFamily="49" charset="-122"/>
            </a:endParaRPr>
          </a:p>
        </p:txBody>
      </p:sp>
      <p:sp>
        <p:nvSpPr>
          <p:cNvPr id="8" name="灯片编号占位符 4"/>
          <p:cNvSpPr>
            <a:spLocks noGrp="1"/>
          </p:cNvSpPr>
          <p:nvPr>
            <p:ph type="sldNum" sz="quarter" idx="12"/>
          </p:nvPr>
        </p:nvSpPr>
        <p:spPr/>
        <p:txBody>
          <a:bodyPr/>
          <a:lstStyle/>
          <a:p>
            <a:pPr>
              <a:defRPr/>
            </a:pPr>
            <a:fld id="{F31737D7-70E2-49DA-BD5C-6C3227C533EE}" type="slidenum">
              <a:rPr lang="en-US" altLang="zh-CN"/>
              <a:pPr>
                <a:defRPr/>
              </a:pPr>
              <a:t>111</a:t>
            </a:fld>
            <a:endParaRPr lang="en-US" altLang="zh-CN"/>
          </a:p>
        </p:txBody>
      </p:sp>
      <p:sp>
        <p:nvSpPr>
          <p:cNvPr id="90116" name="Text Box 2"/>
          <p:cNvSpPr txBox="1">
            <a:spLocks noChangeArrowheads="1"/>
          </p:cNvSpPr>
          <p:nvPr/>
        </p:nvSpPr>
        <p:spPr bwMode="auto">
          <a:xfrm>
            <a:off x="685800" y="627063"/>
            <a:ext cx="792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solidFill>
                  <a:schemeClr val="tx2"/>
                </a:solidFill>
                <a:latin typeface="华文新魏" pitchFamily="2" charset="-122"/>
                <a:ea typeface="华文新魏" pitchFamily="2" charset="-122"/>
              </a:rPr>
              <a:t>计算斐波那契数列的函数</a:t>
            </a:r>
            <a:r>
              <a:rPr kumimoji="1" lang="en-US" altLang="zh-CN" sz="3600" b="1">
                <a:solidFill>
                  <a:schemeClr val="tx2"/>
                </a:solidFill>
                <a:latin typeface="华文新魏" pitchFamily="2" charset="-122"/>
                <a:ea typeface="华文新魏" pitchFamily="2" charset="-122"/>
              </a:rPr>
              <a:t>Fib(n)</a:t>
            </a:r>
            <a:r>
              <a:rPr kumimoji="1" lang="zh-CN" altLang="en-US" sz="3600" b="1">
                <a:solidFill>
                  <a:schemeClr val="tx2"/>
                </a:solidFill>
                <a:latin typeface="华文新魏" pitchFamily="2" charset="-122"/>
                <a:ea typeface="华文新魏" pitchFamily="2" charset="-122"/>
              </a:rPr>
              <a:t>的定义</a:t>
            </a:r>
            <a:endParaRPr kumimoji="1" lang="zh-CN" altLang="en-US" sz="2400">
              <a:solidFill>
                <a:schemeClr val="tx2"/>
              </a:solidFill>
              <a:latin typeface="华文新魏" pitchFamily="2" charset="-122"/>
              <a:ea typeface="华文新魏" pitchFamily="2" charset="-122"/>
            </a:endParaRPr>
          </a:p>
        </p:txBody>
      </p:sp>
      <p:sp>
        <p:nvSpPr>
          <p:cNvPr id="90117" name="Rectangle 4"/>
          <p:cNvSpPr>
            <a:spLocks noChangeArrowheads="1"/>
          </p:cNvSpPr>
          <p:nvPr/>
        </p:nvSpPr>
        <p:spPr bwMode="auto">
          <a:xfrm>
            <a:off x="685800" y="3444875"/>
            <a:ext cx="69342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chemeClr val="tx2"/>
                </a:solidFill>
                <a:latin typeface="华文新魏" pitchFamily="2" charset="-122"/>
                <a:ea typeface="华文新魏" pitchFamily="2" charset="-122"/>
              </a:rPr>
              <a:t>求解斐波那契数列的递归算法</a:t>
            </a:r>
          </a:p>
          <a:p>
            <a:endParaRPr kumimoji="1" lang="zh-CN" altLang="en-US" sz="1200">
              <a:solidFill>
                <a:schemeClr val="hlink"/>
              </a:solidFill>
              <a:latin typeface="宋体" pitchFamily="2" charset="-122"/>
            </a:endParaRPr>
          </a:p>
          <a:p>
            <a:r>
              <a:rPr kumimoji="1" lang="zh-CN" altLang="en-US" sz="3200" b="1">
                <a:solidFill>
                  <a:schemeClr val="hlink"/>
                </a:solidFill>
                <a:latin typeface="Times New Roman" pitchFamily="18" charset="0"/>
              </a:rPr>
              <a:t>  </a:t>
            </a:r>
            <a:r>
              <a:rPr kumimoji="1" lang="en-US" altLang="zh-CN" sz="3000" b="1">
                <a:latin typeface="Times New Roman" pitchFamily="18" charset="0"/>
              </a:rPr>
              <a:t>long</a:t>
            </a:r>
            <a:r>
              <a:rPr kumimoji="1" lang="en-US" altLang="zh-CN" sz="3000">
                <a:latin typeface="Times New Roman" pitchFamily="18" charset="0"/>
              </a:rPr>
              <a:t> Fib(</a:t>
            </a:r>
            <a:r>
              <a:rPr kumimoji="1" lang="en-US" altLang="zh-CN" sz="3000" b="1">
                <a:latin typeface="Times New Roman" pitchFamily="18" charset="0"/>
              </a:rPr>
              <a:t>long</a:t>
            </a:r>
            <a:r>
              <a:rPr kumimoji="1" lang="en-US" altLang="zh-CN" sz="3000">
                <a:latin typeface="Times New Roman" pitchFamily="18" charset="0"/>
              </a:rPr>
              <a:t> n) </a:t>
            </a:r>
            <a:r>
              <a:rPr kumimoji="1" lang="en-US" altLang="zh-CN" sz="3000" b="1">
                <a:latin typeface="Times New Roman" pitchFamily="18" charset="0"/>
              </a:rPr>
              <a:t>{</a:t>
            </a:r>
            <a:br>
              <a:rPr kumimoji="1" lang="en-US" altLang="zh-CN" sz="3000" b="1">
                <a:latin typeface="Times New Roman" pitchFamily="18" charset="0"/>
              </a:rPr>
            </a:br>
            <a:r>
              <a:rPr kumimoji="1" lang="en-US" altLang="zh-CN" sz="3000" b="1">
                <a:latin typeface="Times New Roman" pitchFamily="18" charset="0"/>
              </a:rPr>
              <a:t>      if</a:t>
            </a:r>
            <a:r>
              <a:rPr kumimoji="1" lang="en-US" altLang="zh-CN" sz="3000">
                <a:latin typeface="Times New Roman" pitchFamily="18" charset="0"/>
              </a:rPr>
              <a:t> (n &lt;= 1) </a:t>
            </a:r>
            <a:r>
              <a:rPr kumimoji="1" lang="en-US" altLang="zh-CN" sz="3000" b="1">
                <a:latin typeface="Times New Roman" pitchFamily="18" charset="0"/>
              </a:rPr>
              <a:t>return </a:t>
            </a:r>
            <a:r>
              <a:rPr kumimoji="1" lang="en-US" altLang="zh-CN" sz="3000">
                <a:latin typeface="Times New Roman" pitchFamily="18" charset="0"/>
              </a:rPr>
              <a:t>n</a:t>
            </a:r>
            <a:r>
              <a:rPr kumimoji="1" lang="en-US" altLang="zh-CN" sz="3000" b="1">
                <a:latin typeface="Times New Roman" pitchFamily="18" charset="0"/>
              </a:rPr>
              <a:t>;		</a:t>
            </a:r>
            <a:br>
              <a:rPr kumimoji="1" lang="en-US" altLang="zh-CN" sz="3000" b="1">
                <a:latin typeface="Times New Roman" pitchFamily="18" charset="0"/>
              </a:rPr>
            </a:br>
            <a:r>
              <a:rPr kumimoji="1" lang="en-US" altLang="zh-CN" sz="3000" b="1">
                <a:latin typeface="Times New Roman" pitchFamily="18" charset="0"/>
              </a:rPr>
              <a:t>    </a:t>
            </a:r>
            <a:r>
              <a:rPr kumimoji="1" lang="en-US" altLang="zh-CN" sz="3000">
                <a:latin typeface="Times New Roman" pitchFamily="18" charset="0"/>
              </a:rPr>
              <a:t>  </a:t>
            </a:r>
            <a:r>
              <a:rPr kumimoji="1" lang="en-US" altLang="zh-CN" sz="3000" b="1">
                <a:latin typeface="Times New Roman" pitchFamily="18" charset="0"/>
              </a:rPr>
              <a:t>else return</a:t>
            </a:r>
            <a:r>
              <a:rPr kumimoji="1" lang="en-US" altLang="zh-CN" sz="3000">
                <a:latin typeface="Times New Roman" pitchFamily="18" charset="0"/>
              </a:rPr>
              <a:t> Fib(n</a:t>
            </a:r>
            <a:r>
              <a:rPr kumimoji="1" lang="en-US" altLang="zh-CN" sz="3000">
                <a:latin typeface="Courier New" pitchFamily="49" charset="0"/>
              </a:rPr>
              <a:t>-</a:t>
            </a:r>
            <a:r>
              <a:rPr kumimoji="1" lang="en-US" altLang="zh-CN" sz="3000">
                <a:latin typeface="Times New Roman" pitchFamily="18" charset="0"/>
              </a:rPr>
              <a:t>1)+Fib(n</a:t>
            </a:r>
            <a:r>
              <a:rPr kumimoji="1" lang="en-US" altLang="zh-CN" sz="3000">
                <a:latin typeface="Courier New" pitchFamily="49" charset="0"/>
              </a:rPr>
              <a:t>-</a:t>
            </a:r>
            <a:r>
              <a:rPr kumimoji="1" lang="en-US" altLang="zh-CN" sz="3000">
                <a:latin typeface="Times New Roman" pitchFamily="18" charset="0"/>
              </a:rPr>
              <a:t>2)</a:t>
            </a:r>
            <a:r>
              <a:rPr kumimoji="1" lang="en-US" altLang="zh-CN" sz="3000" b="1">
                <a:latin typeface="Times New Roman" pitchFamily="18" charset="0"/>
              </a:rPr>
              <a:t>;</a:t>
            </a:r>
          </a:p>
          <a:p>
            <a:r>
              <a:rPr kumimoji="1" lang="en-US" altLang="zh-CN" sz="3000" b="1">
                <a:latin typeface="Times New Roman" pitchFamily="18" charset="0"/>
              </a:rPr>
              <a:t>  }</a:t>
            </a:r>
            <a:endParaRPr kumimoji="1" lang="en-US" altLang="zh-CN" sz="3000">
              <a:latin typeface="Times New Roman" pitchFamily="18" charset="0"/>
            </a:endParaRPr>
          </a:p>
        </p:txBody>
      </p:sp>
      <p:graphicFrame>
        <p:nvGraphicFramePr>
          <p:cNvPr id="90118" name="Object 5"/>
          <p:cNvGraphicFramePr>
            <a:graphicFrameLocks noChangeAspect="1"/>
          </p:cNvGraphicFramePr>
          <p:nvPr/>
        </p:nvGraphicFramePr>
        <p:xfrm>
          <a:off x="815975" y="1371600"/>
          <a:ext cx="7261225" cy="1295400"/>
        </p:xfrm>
        <a:graphic>
          <a:graphicData uri="http://schemas.openxmlformats.org/presentationml/2006/ole">
            <mc:AlternateContent xmlns:mc="http://schemas.openxmlformats.org/markup-compatibility/2006">
              <mc:Choice xmlns:v="urn:schemas-microsoft-com:vml" Requires="v">
                <p:oleObj spid="_x0000_s90147" name="公式" r:id="rId3" imgW="2565400" imgH="457200" progId="Equation.3">
                  <p:embed/>
                </p:oleObj>
              </mc:Choice>
              <mc:Fallback>
                <p:oleObj name="公式" r:id="rId3" imgW="25654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975" y="1371600"/>
                        <a:ext cx="7261225"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5334" name="Text Box 6"/>
          <p:cNvSpPr txBox="1">
            <a:spLocks noChangeArrowheads="1"/>
          </p:cNvSpPr>
          <p:nvPr/>
        </p:nvSpPr>
        <p:spPr bwMode="auto">
          <a:xfrm>
            <a:off x="685800" y="2697163"/>
            <a:ext cx="7927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200" b="1">
                <a:latin typeface="Times New Roman" pitchFamily="18" charset="0"/>
                <a:ea typeface="仿宋_GB2312" pitchFamily="49" charset="-122"/>
              </a:rPr>
              <a:t>如 </a:t>
            </a:r>
            <a:r>
              <a:rPr kumimoji="1" lang="en-US" altLang="zh-CN" sz="3200" b="1">
                <a:latin typeface="Times New Roman" pitchFamily="18" charset="0"/>
                <a:ea typeface="仿宋_GB2312" pitchFamily="49" charset="-122"/>
              </a:rPr>
              <a:t>F</a:t>
            </a:r>
            <a:r>
              <a:rPr kumimoji="1" lang="en-US" altLang="zh-CN" sz="3200" b="1" baseline="-25000">
                <a:latin typeface="Times New Roman" pitchFamily="18" charset="0"/>
                <a:ea typeface="仿宋_GB2312" pitchFamily="49" charset="-122"/>
              </a:rPr>
              <a:t>0</a:t>
            </a:r>
            <a:r>
              <a:rPr kumimoji="1" lang="en-US" altLang="zh-CN" sz="3200" b="1">
                <a:latin typeface="Times New Roman" pitchFamily="18" charset="0"/>
                <a:ea typeface="仿宋_GB2312" pitchFamily="49" charset="-122"/>
              </a:rPr>
              <a:t> = 0, F</a:t>
            </a:r>
            <a:r>
              <a:rPr kumimoji="1" lang="en-US" altLang="zh-CN" sz="3200" b="1" baseline="-25000">
                <a:latin typeface="Times New Roman" pitchFamily="18" charset="0"/>
                <a:ea typeface="仿宋_GB2312" pitchFamily="49" charset="-122"/>
              </a:rPr>
              <a:t>1</a:t>
            </a:r>
            <a:r>
              <a:rPr kumimoji="1" lang="en-US" altLang="zh-CN" sz="3200" b="1">
                <a:latin typeface="Times New Roman" pitchFamily="18" charset="0"/>
                <a:ea typeface="仿宋_GB2312" pitchFamily="49" charset="-122"/>
              </a:rPr>
              <a:t> = 1, F</a:t>
            </a:r>
            <a:r>
              <a:rPr kumimoji="1" lang="en-US" altLang="zh-CN" sz="3200" b="1" baseline="-25000">
                <a:latin typeface="Times New Roman" pitchFamily="18" charset="0"/>
                <a:ea typeface="仿宋_GB2312" pitchFamily="49" charset="-122"/>
              </a:rPr>
              <a:t>2</a:t>
            </a:r>
            <a:r>
              <a:rPr kumimoji="1" lang="en-US" altLang="zh-CN" sz="3200" b="1">
                <a:latin typeface="Times New Roman" pitchFamily="18" charset="0"/>
                <a:ea typeface="仿宋_GB2312" pitchFamily="49" charset="-122"/>
              </a:rPr>
              <a:t> = 1, F</a:t>
            </a:r>
            <a:r>
              <a:rPr kumimoji="1" lang="en-US" altLang="zh-CN" sz="3200" b="1" baseline="-25000">
                <a:latin typeface="Times New Roman" pitchFamily="18" charset="0"/>
                <a:ea typeface="仿宋_GB2312" pitchFamily="49" charset="-122"/>
              </a:rPr>
              <a:t>3</a:t>
            </a:r>
            <a:r>
              <a:rPr kumimoji="1" lang="en-US" altLang="zh-CN" sz="3200" b="1">
                <a:latin typeface="Times New Roman" pitchFamily="18" charset="0"/>
                <a:ea typeface="仿宋_GB2312" pitchFamily="49" charset="-122"/>
              </a:rPr>
              <a:t> = 2, F</a:t>
            </a:r>
            <a:r>
              <a:rPr kumimoji="1" lang="en-US" altLang="zh-CN" sz="3200" b="1" baseline="-25000">
                <a:latin typeface="Times New Roman" pitchFamily="18" charset="0"/>
                <a:ea typeface="仿宋_GB2312" pitchFamily="49" charset="-122"/>
              </a:rPr>
              <a:t>4</a:t>
            </a:r>
            <a:r>
              <a:rPr kumimoji="1" lang="en-US" altLang="zh-CN" sz="3200" b="1">
                <a:latin typeface="Times New Roman" pitchFamily="18" charset="0"/>
                <a:ea typeface="仿宋_GB2312" pitchFamily="49" charset="-122"/>
              </a:rPr>
              <a:t> = 3, F</a:t>
            </a:r>
            <a:r>
              <a:rPr kumimoji="1" lang="en-US" altLang="zh-CN" sz="3200" b="1" baseline="-25000">
                <a:latin typeface="Times New Roman" pitchFamily="18" charset="0"/>
                <a:ea typeface="仿宋_GB2312" pitchFamily="49" charset="-122"/>
              </a:rPr>
              <a:t>5</a:t>
            </a:r>
            <a:r>
              <a:rPr kumimoji="1" lang="en-US" altLang="zh-CN" sz="3200" b="1">
                <a:latin typeface="Times New Roman" pitchFamily="18" charset="0"/>
                <a:ea typeface="仿宋_GB2312" pitchFamily="49" charset="-122"/>
              </a:rPr>
              <a:t> = 5</a:t>
            </a:r>
            <a:r>
              <a:rPr kumimoji="1" lang="en-US" altLang="zh-CN" sz="3200" b="1">
                <a:solidFill>
                  <a:srgbClr val="006600"/>
                </a:solidFill>
                <a:effectLst>
                  <a:outerShdw blurRad="38100" dist="38100" dir="2700000" algn="tl">
                    <a:srgbClr val="C0C0C0"/>
                  </a:outerShdw>
                </a:effectLst>
                <a:latin typeface="Times New Roman" pitchFamily="18" charset="0"/>
                <a:ea typeface="仿宋_GB2312" pitchFamily="49" charset="-122"/>
              </a:rPr>
              <a:t> </a:t>
            </a:r>
            <a:endParaRPr kumimoji="1" lang="en-US" altLang="zh-CN" sz="2400">
              <a:solidFill>
                <a:srgbClr val="006600"/>
              </a:solidFill>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4"/>
          <p:cNvSpPr>
            <a:spLocks noGrp="1"/>
          </p:cNvSpPr>
          <p:nvPr>
            <p:ph type="sldNum" sz="quarter" idx="12"/>
          </p:nvPr>
        </p:nvSpPr>
        <p:spPr/>
        <p:txBody>
          <a:bodyPr/>
          <a:lstStyle/>
          <a:p>
            <a:pPr>
              <a:defRPr/>
            </a:pPr>
            <a:fld id="{6FE4294D-376A-4568-AF48-01A54DC1E3DA}" type="slidenum">
              <a:rPr lang="en-US" altLang="zh-CN"/>
              <a:pPr>
                <a:defRPr/>
              </a:pPr>
              <a:t>112</a:t>
            </a:fld>
            <a:endParaRPr lang="en-US" altLang="zh-CN"/>
          </a:p>
        </p:txBody>
      </p:sp>
      <p:sp>
        <p:nvSpPr>
          <p:cNvPr id="91139" name="Line 2"/>
          <p:cNvSpPr>
            <a:spLocks noChangeShapeType="1"/>
          </p:cNvSpPr>
          <p:nvPr/>
        </p:nvSpPr>
        <p:spPr bwMode="auto">
          <a:xfrm>
            <a:off x="1981200" y="38100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0" name="Line 3"/>
          <p:cNvSpPr>
            <a:spLocks noChangeShapeType="1"/>
          </p:cNvSpPr>
          <p:nvPr/>
        </p:nvSpPr>
        <p:spPr bwMode="auto">
          <a:xfrm flipH="1">
            <a:off x="1143000" y="38100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1" name="Line 4"/>
          <p:cNvSpPr>
            <a:spLocks noChangeShapeType="1"/>
          </p:cNvSpPr>
          <p:nvPr/>
        </p:nvSpPr>
        <p:spPr bwMode="auto">
          <a:xfrm>
            <a:off x="25908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2" name="Line 5"/>
          <p:cNvSpPr>
            <a:spLocks noChangeShapeType="1"/>
          </p:cNvSpPr>
          <p:nvPr/>
        </p:nvSpPr>
        <p:spPr bwMode="auto">
          <a:xfrm flipH="1">
            <a:off x="17526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3" name="Line 6"/>
          <p:cNvSpPr>
            <a:spLocks noChangeShapeType="1"/>
          </p:cNvSpPr>
          <p:nvPr/>
        </p:nvSpPr>
        <p:spPr bwMode="auto">
          <a:xfrm>
            <a:off x="48006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4" name="Line 7"/>
          <p:cNvSpPr>
            <a:spLocks noChangeShapeType="1"/>
          </p:cNvSpPr>
          <p:nvPr/>
        </p:nvSpPr>
        <p:spPr bwMode="auto">
          <a:xfrm flipH="1">
            <a:off x="39624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5" name="Line 8"/>
          <p:cNvSpPr>
            <a:spLocks noChangeShapeType="1"/>
          </p:cNvSpPr>
          <p:nvPr/>
        </p:nvSpPr>
        <p:spPr bwMode="auto">
          <a:xfrm>
            <a:off x="70866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6" name="Line 9"/>
          <p:cNvSpPr>
            <a:spLocks noChangeShapeType="1"/>
          </p:cNvSpPr>
          <p:nvPr/>
        </p:nvSpPr>
        <p:spPr bwMode="auto">
          <a:xfrm flipH="1">
            <a:off x="62484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7" name="Line 10"/>
          <p:cNvSpPr>
            <a:spLocks noChangeShapeType="1"/>
          </p:cNvSpPr>
          <p:nvPr/>
        </p:nvSpPr>
        <p:spPr bwMode="auto">
          <a:xfrm>
            <a:off x="7620000" y="19812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8" name="Line 11"/>
          <p:cNvSpPr>
            <a:spLocks noChangeShapeType="1"/>
          </p:cNvSpPr>
          <p:nvPr/>
        </p:nvSpPr>
        <p:spPr bwMode="auto">
          <a:xfrm flipH="1">
            <a:off x="6781800" y="19812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9" name="Line 12"/>
          <p:cNvSpPr>
            <a:spLocks noChangeShapeType="1"/>
          </p:cNvSpPr>
          <p:nvPr/>
        </p:nvSpPr>
        <p:spPr bwMode="auto">
          <a:xfrm>
            <a:off x="3810000" y="1981200"/>
            <a:ext cx="5334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0" name="Line 13"/>
          <p:cNvSpPr>
            <a:spLocks noChangeShapeType="1"/>
          </p:cNvSpPr>
          <p:nvPr/>
        </p:nvSpPr>
        <p:spPr bwMode="auto">
          <a:xfrm>
            <a:off x="5867400" y="1143000"/>
            <a:ext cx="1066800" cy="3048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1" name="Line 14"/>
          <p:cNvSpPr>
            <a:spLocks noChangeShapeType="1"/>
          </p:cNvSpPr>
          <p:nvPr/>
        </p:nvSpPr>
        <p:spPr bwMode="auto">
          <a:xfrm flipH="1">
            <a:off x="2514600" y="1981200"/>
            <a:ext cx="6858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2" name="Text Box 15"/>
          <p:cNvSpPr txBox="1">
            <a:spLocks noChangeArrowheads="1"/>
          </p:cNvSpPr>
          <p:nvPr/>
        </p:nvSpPr>
        <p:spPr bwMode="auto">
          <a:xfrm>
            <a:off x="1066800" y="5562600"/>
            <a:ext cx="7537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b="1">
                <a:latin typeface="Times New Roman" pitchFamily="18" charset="0"/>
                <a:ea typeface="仿宋_GB2312" pitchFamily="49" charset="-122"/>
              </a:rPr>
              <a:t>调用次数</a:t>
            </a:r>
            <a:r>
              <a:rPr kumimoji="1" lang="zh-CN" altLang="en-US" sz="3600" b="1" i="1">
                <a:latin typeface="Times New Roman" pitchFamily="18" charset="0"/>
              </a:rPr>
              <a:t>  </a:t>
            </a:r>
            <a:r>
              <a:rPr kumimoji="1" lang="en-US" altLang="zh-CN" sz="3200" b="1">
                <a:latin typeface="Times New Roman" pitchFamily="18" charset="0"/>
              </a:rPr>
              <a:t>NumCall(k) = 2</a:t>
            </a:r>
            <a:r>
              <a:rPr kumimoji="1" lang="en-US" altLang="zh-CN" sz="3200" b="1">
                <a:latin typeface="宋体" pitchFamily="2" charset="-122"/>
              </a:rPr>
              <a:t>*</a:t>
            </a:r>
            <a:r>
              <a:rPr kumimoji="1" lang="en-US" altLang="zh-CN" sz="3200" b="1">
                <a:latin typeface="Times New Roman" pitchFamily="18" charset="0"/>
              </a:rPr>
              <a:t>Fib(k</a:t>
            </a:r>
            <a:r>
              <a:rPr kumimoji="1" lang="en-US" altLang="zh-CN" sz="3200" b="1" i="1">
                <a:latin typeface="Times New Roman" pitchFamily="18" charset="0"/>
              </a:rPr>
              <a:t>+</a:t>
            </a:r>
            <a:r>
              <a:rPr kumimoji="1" lang="en-US" altLang="zh-CN" sz="3200" b="1">
                <a:latin typeface="Times New Roman" pitchFamily="18" charset="0"/>
              </a:rPr>
              <a:t>1)</a:t>
            </a:r>
            <a:r>
              <a:rPr kumimoji="1" lang="en-US" altLang="zh-CN" sz="3200" b="1">
                <a:latin typeface="Courier New" pitchFamily="49" charset="0"/>
              </a:rPr>
              <a:t>-</a:t>
            </a:r>
            <a:r>
              <a:rPr kumimoji="1" lang="en-US" altLang="zh-CN" sz="3200" b="1">
                <a:latin typeface="Times New Roman" pitchFamily="18" charset="0"/>
              </a:rPr>
              <a:t>1</a:t>
            </a:r>
            <a:endParaRPr kumimoji="1" lang="en-US" altLang="zh-CN" sz="2200">
              <a:latin typeface="Times New Roman" pitchFamily="18" charset="0"/>
            </a:endParaRPr>
          </a:p>
        </p:txBody>
      </p:sp>
      <p:sp>
        <p:nvSpPr>
          <p:cNvPr id="91153" name="Text Box 16"/>
          <p:cNvSpPr txBox="1">
            <a:spLocks noChangeArrowheads="1"/>
          </p:cNvSpPr>
          <p:nvPr/>
        </p:nvSpPr>
        <p:spPr bwMode="auto">
          <a:xfrm>
            <a:off x="1169988" y="4941888"/>
            <a:ext cx="6858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3200" b="1">
                <a:solidFill>
                  <a:schemeClr val="tx2"/>
                </a:solidFill>
                <a:latin typeface="仿宋_GB2312" pitchFamily="49" charset="-122"/>
                <a:ea typeface="仿宋_GB2312" pitchFamily="49" charset="-122"/>
              </a:rPr>
              <a:t>斐波那契数列的递归调用树</a:t>
            </a:r>
            <a:endParaRPr kumimoji="1" lang="zh-CN" altLang="en-US" sz="2000">
              <a:solidFill>
                <a:schemeClr val="tx2"/>
              </a:solidFill>
              <a:latin typeface="Times New Roman" pitchFamily="18" charset="0"/>
            </a:endParaRPr>
          </a:p>
        </p:txBody>
      </p:sp>
      <p:sp>
        <p:nvSpPr>
          <p:cNvPr id="91154" name="Rectangle 17"/>
          <p:cNvSpPr>
            <a:spLocks noChangeArrowheads="1"/>
          </p:cNvSpPr>
          <p:nvPr/>
        </p:nvSpPr>
        <p:spPr bwMode="auto">
          <a:xfrm>
            <a:off x="1219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55" name="Rectangle 18"/>
          <p:cNvSpPr>
            <a:spLocks noChangeArrowheads="1"/>
          </p:cNvSpPr>
          <p:nvPr/>
        </p:nvSpPr>
        <p:spPr bwMode="auto">
          <a:xfrm>
            <a:off x="2362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56" name="Rectangle 19"/>
          <p:cNvSpPr>
            <a:spLocks noChangeArrowheads="1"/>
          </p:cNvSpPr>
          <p:nvPr/>
        </p:nvSpPr>
        <p:spPr bwMode="auto">
          <a:xfrm>
            <a:off x="3505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57" name="Rectangle 20"/>
          <p:cNvSpPr>
            <a:spLocks noChangeArrowheads="1"/>
          </p:cNvSpPr>
          <p:nvPr/>
        </p:nvSpPr>
        <p:spPr bwMode="auto">
          <a:xfrm>
            <a:off x="4648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58" name="Rectangle 21"/>
          <p:cNvSpPr>
            <a:spLocks noChangeArrowheads="1"/>
          </p:cNvSpPr>
          <p:nvPr/>
        </p:nvSpPr>
        <p:spPr bwMode="auto">
          <a:xfrm>
            <a:off x="5791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59" name="Rectangle 22"/>
          <p:cNvSpPr>
            <a:spLocks noChangeArrowheads="1"/>
          </p:cNvSpPr>
          <p:nvPr/>
        </p:nvSpPr>
        <p:spPr bwMode="auto">
          <a:xfrm>
            <a:off x="6934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0" name="Rectangle 23"/>
          <p:cNvSpPr>
            <a:spLocks noChangeArrowheads="1"/>
          </p:cNvSpPr>
          <p:nvPr/>
        </p:nvSpPr>
        <p:spPr bwMode="auto">
          <a:xfrm>
            <a:off x="6324600" y="23622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1" name="Rectangle 24"/>
          <p:cNvSpPr>
            <a:spLocks noChangeArrowheads="1"/>
          </p:cNvSpPr>
          <p:nvPr/>
        </p:nvSpPr>
        <p:spPr bwMode="auto">
          <a:xfrm>
            <a:off x="7467600" y="23622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2" name="Rectangle 25"/>
          <p:cNvSpPr>
            <a:spLocks noChangeArrowheads="1"/>
          </p:cNvSpPr>
          <p:nvPr/>
        </p:nvSpPr>
        <p:spPr bwMode="auto">
          <a:xfrm>
            <a:off x="685800" y="41910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3" name="Rectangle 26"/>
          <p:cNvSpPr>
            <a:spLocks noChangeArrowheads="1"/>
          </p:cNvSpPr>
          <p:nvPr/>
        </p:nvSpPr>
        <p:spPr bwMode="auto">
          <a:xfrm>
            <a:off x="1828800" y="41910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4" name="Rectangle 27"/>
          <p:cNvSpPr>
            <a:spLocks noChangeArrowheads="1"/>
          </p:cNvSpPr>
          <p:nvPr/>
        </p:nvSpPr>
        <p:spPr bwMode="auto">
          <a:xfrm>
            <a:off x="1828800" y="23622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5" name="Rectangle 28"/>
          <p:cNvSpPr>
            <a:spLocks noChangeArrowheads="1"/>
          </p:cNvSpPr>
          <p:nvPr/>
        </p:nvSpPr>
        <p:spPr bwMode="auto">
          <a:xfrm>
            <a:off x="4038600" y="23622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6" name="Rectangle 29"/>
          <p:cNvSpPr>
            <a:spLocks noChangeArrowheads="1"/>
          </p:cNvSpPr>
          <p:nvPr/>
        </p:nvSpPr>
        <p:spPr bwMode="auto">
          <a:xfrm>
            <a:off x="2971800" y="14478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7" name="Rectangle 30"/>
          <p:cNvSpPr>
            <a:spLocks noChangeArrowheads="1"/>
          </p:cNvSpPr>
          <p:nvPr/>
        </p:nvSpPr>
        <p:spPr bwMode="auto">
          <a:xfrm>
            <a:off x="6858000" y="14478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8" name="Rectangle 31"/>
          <p:cNvSpPr>
            <a:spLocks noChangeArrowheads="1"/>
          </p:cNvSpPr>
          <p:nvPr/>
        </p:nvSpPr>
        <p:spPr bwMode="auto">
          <a:xfrm>
            <a:off x="4876800" y="609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9" name="Line 32"/>
          <p:cNvSpPr>
            <a:spLocks noChangeShapeType="1"/>
          </p:cNvSpPr>
          <p:nvPr/>
        </p:nvSpPr>
        <p:spPr bwMode="auto">
          <a:xfrm flipH="1">
            <a:off x="3962400" y="1143000"/>
            <a:ext cx="1066800" cy="3048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0" name="Text Box 33"/>
          <p:cNvSpPr txBox="1">
            <a:spLocks noChangeArrowheads="1"/>
          </p:cNvSpPr>
          <p:nvPr/>
        </p:nvSpPr>
        <p:spPr bwMode="auto">
          <a:xfrm>
            <a:off x="762000" y="4191000"/>
            <a:ext cx="976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Fib(1)</a:t>
            </a:r>
          </a:p>
        </p:txBody>
      </p:sp>
      <p:sp>
        <p:nvSpPr>
          <p:cNvPr id="91171" name="Text Box 34"/>
          <p:cNvSpPr txBox="1">
            <a:spLocks noChangeArrowheads="1"/>
          </p:cNvSpPr>
          <p:nvPr/>
        </p:nvSpPr>
        <p:spPr bwMode="auto">
          <a:xfrm>
            <a:off x="1843088" y="41910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Fib(0)</a:t>
            </a:r>
          </a:p>
        </p:txBody>
      </p:sp>
      <p:sp>
        <p:nvSpPr>
          <p:cNvPr id="91172" name="Text Box 35"/>
          <p:cNvSpPr txBox="1">
            <a:spLocks noChangeArrowheads="1"/>
          </p:cNvSpPr>
          <p:nvPr/>
        </p:nvSpPr>
        <p:spPr bwMode="auto">
          <a:xfrm>
            <a:off x="2376488" y="32766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Fib(1)</a:t>
            </a:r>
          </a:p>
        </p:txBody>
      </p:sp>
      <p:sp>
        <p:nvSpPr>
          <p:cNvPr id="91173" name="Text Box 36"/>
          <p:cNvSpPr txBox="1">
            <a:spLocks noChangeArrowheads="1"/>
          </p:cNvSpPr>
          <p:nvPr/>
        </p:nvSpPr>
        <p:spPr bwMode="auto">
          <a:xfrm>
            <a:off x="1233488" y="32766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Fib(2)</a:t>
            </a:r>
          </a:p>
        </p:txBody>
      </p:sp>
      <p:sp>
        <p:nvSpPr>
          <p:cNvPr id="91174" name="Text Box 37"/>
          <p:cNvSpPr txBox="1">
            <a:spLocks noChangeArrowheads="1"/>
          </p:cNvSpPr>
          <p:nvPr/>
        </p:nvSpPr>
        <p:spPr bwMode="auto">
          <a:xfrm>
            <a:off x="1843088" y="23622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Fib(3)</a:t>
            </a:r>
          </a:p>
        </p:txBody>
      </p:sp>
      <p:sp>
        <p:nvSpPr>
          <p:cNvPr id="91175" name="Text Box 38"/>
          <p:cNvSpPr txBox="1">
            <a:spLocks noChangeArrowheads="1"/>
          </p:cNvSpPr>
          <p:nvPr/>
        </p:nvSpPr>
        <p:spPr bwMode="auto">
          <a:xfrm>
            <a:off x="2986088" y="1462088"/>
            <a:ext cx="976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Fib(4)</a:t>
            </a:r>
          </a:p>
        </p:txBody>
      </p:sp>
      <p:sp>
        <p:nvSpPr>
          <p:cNvPr id="91176" name="Text Box 39"/>
          <p:cNvSpPr txBox="1">
            <a:spLocks noChangeArrowheads="1"/>
          </p:cNvSpPr>
          <p:nvPr/>
        </p:nvSpPr>
        <p:spPr bwMode="auto">
          <a:xfrm>
            <a:off x="3581400" y="3276600"/>
            <a:ext cx="976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Fib(1)</a:t>
            </a:r>
          </a:p>
        </p:txBody>
      </p:sp>
      <p:sp>
        <p:nvSpPr>
          <p:cNvPr id="91177" name="Text Box 40"/>
          <p:cNvSpPr txBox="1">
            <a:spLocks noChangeArrowheads="1"/>
          </p:cNvSpPr>
          <p:nvPr/>
        </p:nvSpPr>
        <p:spPr bwMode="auto">
          <a:xfrm>
            <a:off x="4662488" y="32766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Fib(0)</a:t>
            </a:r>
          </a:p>
        </p:txBody>
      </p:sp>
      <p:sp>
        <p:nvSpPr>
          <p:cNvPr id="91178" name="Text Box 41"/>
          <p:cNvSpPr txBox="1">
            <a:spLocks noChangeArrowheads="1"/>
          </p:cNvSpPr>
          <p:nvPr/>
        </p:nvSpPr>
        <p:spPr bwMode="auto">
          <a:xfrm>
            <a:off x="4052888" y="23622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Fib(2)</a:t>
            </a:r>
          </a:p>
        </p:txBody>
      </p:sp>
      <p:sp>
        <p:nvSpPr>
          <p:cNvPr id="91179" name="Text Box 42"/>
          <p:cNvSpPr txBox="1">
            <a:spLocks noChangeArrowheads="1"/>
          </p:cNvSpPr>
          <p:nvPr/>
        </p:nvSpPr>
        <p:spPr bwMode="auto">
          <a:xfrm>
            <a:off x="5791200" y="3290888"/>
            <a:ext cx="976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Fib(1)</a:t>
            </a:r>
          </a:p>
        </p:txBody>
      </p:sp>
      <p:sp>
        <p:nvSpPr>
          <p:cNvPr id="91180" name="Text Box 43"/>
          <p:cNvSpPr txBox="1">
            <a:spLocks noChangeArrowheads="1"/>
          </p:cNvSpPr>
          <p:nvPr/>
        </p:nvSpPr>
        <p:spPr bwMode="auto">
          <a:xfrm>
            <a:off x="6948488" y="3290888"/>
            <a:ext cx="976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Fib(0)</a:t>
            </a:r>
          </a:p>
        </p:txBody>
      </p:sp>
      <p:sp>
        <p:nvSpPr>
          <p:cNvPr id="91181" name="Text Box 44"/>
          <p:cNvSpPr txBox="1">
            <a:spLocks noChangeArrowheads="1"/>
          </p:cNvSpPr>
          <p:nvPr/>
        </p:nvSpPr>
        <p:spPr bwMode="auto">
          <a:xfrm>
            <a:off x="7481888" y="2376488"/>
            <a:ext cx="976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Fib(1)</a:t>
            </a:r>
          </a:p>
        </p:txBody>
      </p:sp>
      <p:sp>
        <p:nvSpPr>
          <p:cNvPr id="91182" name="Text Box 45"/>
          <p:cNvSpPr txBox="1">
            <a:spLocks noChangeArrowheads="1"/>
          </p:cNvSpPr>
          <p:nvPr/>
        </p:nvSpPr>
        <p:spPr bwMode="auto">
          <a:xfrm>
            <a:off x="6338888" y="2376488"/>
            <a:ext cx="976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Fib(2)</a:t>
            </a:r>
          </a:p>
        </p:txBody>
      </p:sp>
      <p:sp>
        <p:nvSpPr>
          <p:cNvPr id="91183" name="Text Box 46"/>
          <p:cNvSpPr txBox="1">
            <a:spLocks noChangeArrowheads="1"/>
          </p:cNvSpPr>
          <p:nvPr/>
        </p:nvSpPr>
        <p:spPr bwMode="auto">
          <a:xfrm>
            <a:off x="6934200" y="1462088"/>
            <a:ext cx="976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Fib(3)</a:t>
            </a:r>
          </a:p>
        </p:txBody>
      </p:sp>
      <p:sp>
        <p:nvSpPr>
          <p:cNvPr id="91184" name="Text Box 47"/>
          <p:cNvSpPr txBox="1">
            <a:spLocks noChangeArrowheads="1"/>
          </p:cNvSpPr>
          <p:nvPr/>
        </p:nvSpPr>
        <p:spPr bwMode="auto">
          <a:xfrm>
            <a:off x="4891088" y="6096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Fib(5)</a:t>
            </a:r>
          </a:p>
        </p:txBody>
      </p:sp>
    </p:spTree>
  </p:cSld>
  <p:clrMapOvr>
    <a:masterClrMapping/>
  </p:clrMapOvr>
  <p:transition>
    <p:wipe dir="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747838" y="457200"/>
            <a:ext cx="5808662" cy="955675"/>
          </a:xfrm>
        </p:spPr>
        <p:txBody>
          <a:bodyPr/>
          <a:lstStyle/>
          <a:p>
            <a:r>
              <a:rPr lang="zh-CN" altLang="en-US" b="1" smtClean="0">
                <a:ea typeface="华文新魏" pitchFamily="2" charset="-122"/>
              </a:rPr>
              <a:t>单向递归用迭代法实现</a:t>
            </a:r>
            <a:endParaRPr lang="zh-CN" altLang="en-US" smtClean="0">
              <a:ea typeface="华文新魏" pitchFamily="2" charset="-122"/>
            </a:endParaRPr>
          </a:p>
        </p:txBody>
      </p:sp>
      <p:sp>
        <p:nvSpPr>
          <p:cNvPr id="92164" name="Rectangle 3"/>
          <p:cNvSpPr>
            <a:spLocks noGrp="1" noChangeArrowheads="1"/>
          </p:cNvSpPr>
          <p:nvPr>
            <p:ph idx="1"/>
          </p:nvPr>
        </p:nvSpPr>
        <p:spPr>
          <a:xfrm>
            <a:off x="762000" y="1371600"/>
            <a:ext cx="7772400" cy="4724400"/>
          </a:xfrm>
        </p:spPr>
        <p:txBody>
          <a:bodyPr/>
          <a:lstStyle/>
          <a:p>
            <a:pPr algn="just">
              <a:lnSpc>
                <a:spcPct val="105000"/>
              </a:lnSpc>
              <a:spcBef>
                <a:spcPct val="0"/>
              </a:spcBef>
              <a:buClr>
                <a:srgbClr val="CC3300"/>
              </a:buClr>
              <a:buFont typeface="Wingdings" pitchFamily="2" charset="2"/>
              <a:buNone/>
            </a:pPr>
            <a:r>
              <a:rPr lang="en-US" altLang="zh-CN" sz="3000" b="1" smtClean="0">
                <a:latin typeface="Times New Roman" pitchFamily="18" charset="0"/>
              </a:rPr>
              <a:t>long</a:t>
            </a:r>
            <a:r>
              <a:rPr lang="en-US" altLang="zh-CN" sz="3000" smtClean="0">
                <a:latin typeface="Times New Roman" pitchFamily="18" charset="0"/>
              </a:rPr>
              <a:t> FibIter(</a:t>
            </a:r>
            <a:r>
              <a:rPr lang="en-US" altLang="zh-CN" sz="3000" b="1" smtClean="0">
                <a:latin typeface="Times New Roman" pitchFamily="18" charset="0"/>
              </a:rPr>
              <a:t>long</a:t>
            </a:r>
            <a:r>
              <a:rPr lang="en-US" altLang="zh-CN" sz="3000" smtClean="0">
                <a:latin typeface="Times New Roman" pitchFamily="18" charset="0"/>
              </a:rPr>
              <a:t> n) </a:t>
            </a:r>
            <a:r>
              <a:rPr lang="en-US" altLang="zh-CN" sz="3000" b="1" smtClean="0">
                <a:latin typeface="Times New Roman" pitchFamily="18" charset="0"/>
              </a:rPr>
              <a:t>{</a:t>
            </a:r>
            <a:endParaRPr lang="en-US" altLang="zh-CN" sz="3000" smtClean="0">
              <a:latin typeface="Times New Roman" pitchFamily="18" charset="0"/>
            </a:endParaRPr>
          </a:p>
          <a:p>
            <a:pPr algn="just">
              <a:lnSpc>
                <a:spcPct val="105000"/>
              </a:lnSpc>
              <a:spcBef>
                <a:spcPct val="0"/>
              </a:spcBef>
              <a:buClr>
                <a:srgbClr val="CC3300"/>
              </a:buClr>
              <a:buFont typeface="Wingdings" pitchFamily="2" charset="2"/>
              <a:buNone/>
            </a:pPr>
            <a:r>
              <a:rPr lang="en-US" altLang="zh-CN" sz="3000" b="1" smtClean="0">
                <a:latin typeface="Times New Roman" pitchFamily="18" charset="0"/>
              </a:rPr>
              <a:t>     if</a:t>
            </a:r>
            <a:r>
              <a:rPr lang="en-US" altLang="zh-CN" sz="3000" smtClean="0">
                <a:latin typeface="Times New Roman" pitchFamily="18" charset="0"/>
              </a:rPr>
              <a:t> (n </a:t>
            </a:r>
            <a:r>
              <a:rPr lang="en-US" altLang="zh-CN" sz="3000" b="1" smtClean="0">
                <a:latin typeface="Times New Roman" pitchFamily="18" charset="0"/>
              </a:rPr>
              <a:t>&lt;=</a:t>
            </a:r>
            <a:r>
              <a:rPr lang="en-US" altLang="zh-CN" sz="3000" smtClean="0">
                <a:latin typeface="Times New Roman" pitchFamily="18" charset="0"/>
              </a:rPr>
              <a:t> 1) </a:t>
            </a:r>
            <a:r>
              <a:rPr lang="en-US" altLang="zh-CN" sz="3000" b="1" smtClean="0">
                <a:latin typeface="Times New Roman" pitchFamily="18" charset="0"/>
              </a:rPr>
              <a:t>return</a:t>
            </a:r>
            <a:r>
              <a:rPr lang="en-US" altLang="zh-CN" sz="3000" smtClean="0">
                <a:latin typeface="Times New Roman" pitchFamily="18" charset="0"/>
              </a:rPr>
              <a:t> n</a:t>
            </a:r>
            <a:r>
              <a:rPr lang="en-US" altLang="zh-CN" sz="3000" b="1" smtClean="0">
                <a:latin typeface="Times New Roman" pitchFamily="18" charset="0"/>
              </a:rPr>
              <a:t>;</a:t>
            </a:r>
            <a:endParaRPr lang="en-US" altLang="zh-CN" sz="3000" smtClean="0">
              <a:latin typeface="Times New Roman" pitchFamily="18" charset="0"/>
            </a:endParaRPr>
          </a:p>
          <a:p>
            <a:pPr algn="just">
              <a:lnSpc>
                <a:spcPct val="105000"/>
              </a:lnSpc>
              <a:spcBef>
                <a:spcPct val="0"/>
              </a:spcBef>
              <a:buClr>
                <a:srgbClr val="CC3300"/>
              </a:buClr>
              <a:buFont typeface="Wingdings" pitchFamily="2" charset="2"/>
              <a:buNone/>
            </a:pPr>
            <a:r>
              <a:rPr lang="en-US" altLang="zh-CN" sz="3000" smtClean="0">
                <a:latin typeface="Times New Roman" pitchFamily="18" charset="0"/>
              </a:rPr>
              <a:t>     </a:t>
            </a:r>
            <a:r>
              <a:rPr lang="en-US" altLang="zh-CN" sz="3000" b="1" smtClean="0">
                <a:latin typeface="Times New Roman" pitchFamily="18" charset="0"/>
              </a:rPr>
              <a:t>long</a:t>
            </a:r>
            <a:r>
              <a:rPr lang="en-US" altLang="zh-CN" sz="3000" smtClean="0">
                <a:latin typeface="Times New Roman" pitchFamily="18" charset="0"/>
              </a:rPr>
              <a:t> twoback = 0</a:t>
            </a:r>
            <a:r>
              <a:rPr lang="en-US" altLang="zh-CN" sz="3000" b="1" smtClean="0">
                <a:latin typeface="Times New Roman" pitchFamily="18" charset="0"/>
              </a:rPr>
              <a:t>,</a:t>
            </a:r>
            <a:r>
              <a:rPr lang="en-US" altLang="zh-CN" sz="3000" smtClean="0">
                <a:latin typeface="Times New Roman" pitchFamily="18" charset="0"/>
              </a:rPr>
              <a:t>  oneback = 1</a:t>
            </a:r>
            <a:r>
              <a:rPr lang="en-US" altLang="zh-CN" sz="3000" b="1" smtClean="0">
                <a:latin typeface="Times New Roman" pitchFamily="18" charset="0"/>
              </a:rPr>
              <a:t>, </a:t>
            </a:r>
            <a:r>
              <a:rPr lang="en-US" altLang="zh-CN" sz="3000" smtClean="0">
                <a:latin typeface="Times New Roman" pitchFamily="18" charset="0"/>
              </a:rPr>
              <a:t> Current</a:t>
            </a:r>
            <a:r>
              <a:rPr lang="en-US" altLang="zh-CN" sz="3000" b="1" smtClean="0">
                <a:latin typeface="Times New Roman" pitchFamily="18" charset="0"/>
              </a:rPr>
              <a:t>;</a:t>
            </a:r>
          </a:p>
          <a:p>
            <a:pPr algn="just">
              <a:lnSpc>
                <a:spcPct val="105000"/>
              </a:lnSpc>
              <a:spcBef>
                <a:spcPct val="0"/>
              </a:spcBef>
              <a:buClr>
                <a:srgbClr val="CC3300"/>
              </a:buClr>
              <a:buFont typeface="Wingdings" pitchFamily="2" charset="2"/>
              <a:buNone/>
            </a:pPr>
            <a:r>
              <a:rPr lang="en-US" altLang="zh-CN" sz="3000" smtClean="0">
                <a:latin typeface="Times New Roman" pitchFamily="18" charset="0"/>
              </a:rPr>
              <a:t>     </a:t>
            </a:r>
            <a:r>
              <a:rPr lang="en-US" altLang="zh-CN" sz="3000" b="1" smtClean="0">
                <a:latin typeface="Times New Roman" pitchFamily="18" charset="0"/>
              </a:rPr>
              <a:t>for</a:t>
            </a:r>
            <a:r>
              <a:rPr lang="en-US" altLang="zh-CN" sz="3000" smtClean="0">
                <a:latin typeface="Times New Roman" pitchFamily="18" charset="0"/>
              </a:rPr>
              <a:t> (</a:t>
            </a:r>
            <a:r>
              <a:rPr lang="en-US" altLang="zh-CN" sz="3000" b="1" smtClean="0">
                <a:latin typeface="Times New Roman" pitchFamily="18" charset="0"/>
              </a:rPr>
              <a:t>int </a:t>
            </a:r>
            <a:r>
              <a:rPr lang="en-US" altLang="zh-CN" sz="3000" smtClean="0">
                <a:latin typeface="Times New Roman" pitchFamily="18" charset="0"/>
              </a:rPr>
              <a:t>i = 2</a:t>
            </a:r>
            <a:r>
              <a:rPr lang="en-US" altLang="zh-CN" sz="3000" b="1" smtClean="0">
                <a:latin typeface="Times New Roman" pitchFamily="18" charset="0"/>
              </a:rPr>
              <a:t>;</a:t>
            </a:r>
            <a:r>
              <a:rPr lang="en-US" altLang="zh-CN" sz="3000" smtClean="0">
                <a:latin typeface="Times New Roman" pitchFamily="18" charset="0"/>
              </a:rPr>
              <a:t> i </a:t>
            </a:r>
            <a:r>
              <a:rPr lang="en-US" altLang="zh-CN" sz="3000" b="1" smtClean="0">
                <a:latin typeface="Times New Roman" pitchFamily="18" charset="0"/>
              </a:rPr>
              <a:t>&lt;= </a:t>
            </a:r>
            <a:r>
              <a:rPr lang="en-US" altLang="zh-CN" sz="3000" smtClean="0">
                <a:latin typeface="Times New Roman" pitchFamily="18" charset="0"/>
              </a:rPr>
              <a:t>n</a:t>
            </a:r>
            <a:r>
              <a:rPr lang="en-US" altLang="zh-CN" sz="3000" b="1" smtClean="0">
                <a:latin typeface="Times New Roman" pitchFamily="18" charset="0"/>
              </a:rPr>
              <a:t>;</a:t>
            </a:r>
            <a:r>
              <a:rPr lang="en-US" altLang="zh-CN" sz="3000" smtClean="0">
                <a:latin typeface="Times New Roman" pitchFamily="18" charset="0"/>
              </a:rPr>
              <a:t> i++)</a:t>
            </a:r>
            <a:r>
              <a:rPr lang="en-US" altLang="zh-CN" sz="3000" b="1" smtClean="0">
                <a:latin typeface="Times New Roman" pitchFamily="18" charset="0"/>
              </a:rPr>
              <a:t> {</a:t>
            </a:r>
            <a:endParaRPr lang="en-US" altLang="zh-CN" sz="3000" smtClean="0">
              <a:latin typeface="Times New Roman" pitchFamily="18" charset="0"/>
            </a:endParaRPr>
          </a:p>
          <a:p>
            <a:pPr algn="just">
              <a:lnSpc>
                <a:spcPct val="105000"/>
              </a:lnSpc>
              <a:spcBef>
                <a:spcPct val="0"/>
              </a:spcBef>
              <a:buClr>
                <a:srgbClr val="CC3300"/>
              </a:buClr>
              <a:buFont typeface="Wingdings" pitchFamily="2" charset="2"/>
              <a:buNone/>
            </a:pPr>
            <a:r>
              <a:rPr lang="en-US" altLang="zh-CN" sz="3000" smtClean="0">
                <a:latin typeface="Times New Roman" pitchFamily="18" charset="0"/>
              </a:rPr>
              <a:t>         Current = twoback + oneback</a:t>
            </a:r>
            <a:r>
              <a:rPr lang="en-US" altLang="zh-CN" sz="3000" b="1" smtClean="0">
                <a:latin typeface="Times New Roman" pitchFamily="18" charset="0"/>
              </a:rPr>
              <a:t>;</a:t>
            </a:r>
          </a:p>
          <a:p>
            <a:pPr algn="just">
              <a:lnSpc>
                <a:spcPct val="105000"/>
              </a:lnSpc>
              <a:spcBef>
                <a:spcPct val="0"/>
              </a:spcBef>
              <a:buClr>
                <a:srgbClr val="CC3300"/>
              </a:buClr>
              <a:buFont typeface="Wingdings" pitchFamily="2" charset="2"/>
              <a:buNone/>
            </a:pPr>
            <a:r>
              <a:rPr lang="en-US" altLang="zh-CN" sz="3000" smtClean="0">
                <a:latin typeface="Times New Roman" pitchFamily="18" charset="0"/>
              </a:rPr>
              <a:t>         twoback = oneback</a:t>
            </a:r>
            <a:r>
              <a:rPr lang="en-US" altLang="zh-CN" sz="3000" b="1" smtClean="0">
                <a:latin typeface="Times New Roman" pitchFamily="18" charset="0"/>
              </a:rPr>
              <a:t>; </a:t>
            </a:r>
            <a:r>
              <a:rPr lang="en-US" altLang="zh-CN" sz="3000" smtClean="0">
                <a:latin typeface="Times New Roman" pitchFamily="18" charset="0"/>
              </a:rPr>
              <a:t>  oneback = Current</a:t>
            </a:r>
            <a:r>
              <a:rPr lang="en-US" altLang="zh-CN" sz="3000" b="1" smtClean="0">
                <a:latin typeface="Times New Roman" pitchFamily="18" charset="0"/>
              </a:rPr>
              <a:t>;</a:t>
            </a:r>
            <a:endParaRPr lang="en-US" altLang="zh-CN" sz="3000" smtClean="0">
              <a:latin typeface="Times New Roman" pitchFamily="18" charset="0"/>
            </a:endParaRPr>
          </a:p>
          <a:p>
            <a:pPr algn="just">
              <a:lnSpc>
                <a:spcPct val="105000"/>
              </a:lnSpc>
              <a:spcBef>
                <a:spcPct val="0"/>
              </a:spcBef>
              <a:buClr>
                <a:srgbClr val="CC3300"/>
              </a:buClr>
              <a:buFont typeface="Wingdings" pitchFamily="2" charset="2"/>
              <a:buNone/>
            </a:pPr>
            <a:r>
              <a:rPr lang="en-US" altLang="zh-CN" sz="3000" smtClean="0">
                <a:latin typeface="Times New Roman" pitchFamily="18" charset="0"/>
              </a:rPr>
              <a:t>	 </a:t>
            </a:r>
            <a:r>
              <a:rPr lang="en-US" altLang="zh-CN" sz="3000" b="1" smtClean="0">
                <a:latin typeface="Times New Roman" pitchFamily="18" charset="0"/>
              </a:rPr>
              <a:t>}</a:t>
            </a:r>
            <a:endParaRPr lang="en-US" altLang="zh-CN" sz="3000" smtClean="0">
              <a:latin typeface="Times New Roman" pitchFamily="18" charset="0"/>
            </a:endParaRPr>
          </a:p>
          <a:p>
            <a:pPr algn="just">
              <a:lnSpc>
                <a:spcPct val="105000"/>
              </a:lnSpc>
              <a:spcBef>
                <a:spcPct val="0"/>
              </a:spcBef>
              <a:buClr>
                <a:srgbClr val="CC3300"/>
              </a:buClr>
              <a:buFont typeface="Wingdings" pitchFamily="2" charset="2"/>
              <a:buNone/>
            </a:pPr>
            <a:r>
              <a:rPr lang="en-US" altLang="zh-CN" sz="3000" smtClean="0">
                <a:latin typeface="Times New Roman" pitchFamily="18" charset="0"/>
              </a:rPr>
              <a:t>	 </a:t>
            </a:r>
            <a:r>
              <a:rPr lang="en-US" altLang="zh-CN" sz="3000" b="1" smtClean="0">
                <a:latin typeface="Times New Roman" pitchFamily="18" charset="0"/>
              </a:rPr>
              <a:t>return</a:t>
            </a:r>
            <a:r>
              <a:rPr lang="en-US" altLang="zh-CN" sz="3000" smtClean="0">
                <a:latin typeface="Times New Roman" pitchFamily="18" charset="0"/>
              </a:rPr>
              <a:t> Current</a:t>
            </a:r>
            <a:r>
              <a:rPr lang="en-US" altLang="zh-CN" sz="3000" b="1" smtClean="0">
                <a:latin typeface="Times New Roman" pitchFamily="18" charset="0"/>
              </a:rPr>
              <a:t>;</a:t>
            </a:r>
            <a:endParaRPr lang="en-US" altLang="zh-CN" sz="3000" smtClean="0">
              <a:latin typeface="Times New Roman" pitchFamily="18" charset="0"/>
            </a:endParaRPr>
          </a:p>
          <a:p>
            <a:pPr algn="just">
              <a:lnSpc>
                <a:spcPct val="105000"/>
              </a:lnSpc>
              <a:spcBef>
                <a:spcPct val="0"/>
              </a:spcBef>
              <a:buClr>
                <a:srgbClr val="CC3300"/>
              </a:buClr>
              <a:buFont typeface="Wingdings" pitchFamily="2" charset="2"/>
              <a:buNone/>
            </a:pPr>
            <a:r>
              <a:rPr lang="en-US" altLang="zh-CN" sz="3000" b="1" smtClean="0">
                <a:latin typeface="Times New Roman" pitchFamily="18" charset="0"/>
              </a:rPr>
              <a:t>}</a:t>
            </a:r>
            <a:endParaRPr lang="en-US" altLang="zh-CN" sz="3000" smtClean="0">
              <a:latin typeface="Times New Roman" pitchFamily="18" charset="0"/>
            </a:endParaRPr>
          </a:p>
        </p:txBody>
      </p:sp>
      <p:sp>
        <p:nvSpPr>
          <p:cNvPr id="5" name="灯片编号占位符 4"/>
          <p:cNvSpPr>
            <a:spLocks noGrp="1"/>
          </p:cNvSpPr>
          <p:nvPr>
            <p:ph type="sldNum" sz="quarter" idx="12"/>
          </p:nvPr>
        </p:nvSpPr>
        <p:spPr/>
        <p:txBody>
          <a:bodyPr/>
          <a:lstStyle/>
          <a:p>
            <a:pPr>
              <a:defRPr/>
            </a:pPr>
            <a:fld id="{F364FAD4-BF9B-463E-8AD9-5380A4F4A730}" type="slidenum">
              <a:rPr lang="en-US" altLang="zh-CN"/>
              <a:pPr>
                <a:defRPr/>
              </a:pPr>
              <a:t>113</a:t>
            </a:fld>
            <a:endParaRPr lang="en-US" altLang="zh-CN"/>
          </a:p>
        </p:txBody>
      </p:sp>
    </p:spTree>
  </p:cSld>
  <p:clrMapOvr>
    <a:masterClrMapping/>
  </p:clrMapOvr>
  <p:transition>
    <p:wipe dir="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1"/>
          <p:cNvSpPr>
            <a:spLocks noGrp="1" noChangeArrowheads="1"/>
          </p:cNvSpPr>
          <p:nvPr>
            <p:ph type="title"/>
          </p:nvPr>
        </p:nvSpPr>
        <p:spPr>
          <a:xfrm>
            <a:off x="1800225" y="512763"/>
            <a:ext cx="5486400" cy="963612"/>
          </a:xfrm>
          <a:noFill/>
        </p:spPr>
        <p:txBody>
          <a:bodyPr/>
          <a:lstStyle/>
          <a:p>
            <a:r>
              <a:rPr lang="zh-CN" altLang="en-US" b="1" smtClean="0">
                <a:ea typeface="华文新魏" pitchFamily="2" charset="-122"/>
              </a:rPr>
              <a:t>尾递归用迭代法实现</a:t>
            </a:r>
            <a:endParaRPr lang="zh-CN" altLang="en-US" smtClean="0">
              <a:ea typeface="华文新魏" pitchFamily="2" charset="-122"/>
            </a:endParaRPr>
          </a:p>
        </p:txBody>
      </p:sp>
      <p:sp>
        <p:nvSpPr>
          <p:cNvPr id="13" name="灯片编号占位符 4"/>
          <p:cNvSpPr>
            <a:spLocks noGrp="1"/>
          </p:cNvSpPr>
          <p:nvPr>
            <p:ph type="sldNum" sz="quarter" idx="12"/>
          </p:nvPr>
        </p:nvSpPr>
        <p:spPr/>
        <p:txBody>
          <a:bodyPr/>
          <a:lstStyle/>
          <a:p>
            <a:pPr>
              <a:defRPr/>
            </a:pPr>
            <a:fld id="{9D004E09-BD40-4FB4-83B2-C239092EF852}" type="slidenum">
              <a:rPr lang="en-US" altLang="zh-CN"/>
              <a:pPr>
                <a:defRPr/>
              </a:pPr>
              <a:t>114</a:t>
            </a:fld>
            <a:endParaRPr lang="en-US" altLang="zh-CN"/>
          </a:p>
        </p:txBody>
      </p:sp>
      <p:sp>
        <p:nvSpPr>
          <p:cNvPr id="93188" name="Text Box 2"/>
          <p:cNvSpPr txBox="1">
            <a:spLocks noChangeArrowheads="1"/>
          </p:cNvSpPr>
          <p:nvPr/>
        </p:nvSpPr>
        <p:spPr bwMode="auto">
          <a:xfrm>
            <a:off x="990600" y="2362200"/>
            <a:ext cx="58674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05000"/>
              </a:lnSpc>
            </a:pPr>
            <a:r>
              <a:rPr kumimoji="1" lang="en-US" altLang="zh-CN" sz="3000" b="1">
                <a:latin typeface="Times New Roman" pitchFamily="18" charset="0"/>
              </a:rPr>
              <a:t>void</a:t>
            </a:r>
            <a:r>
              <a:rPr kumimoji="1" lang="en-US" altLang="zh-CN" sz="3000">
                <a:latin typeface="Times New Roman" pitchFamily="18" charset="0"/>
              </a:rPr>
              <a:t> recfunc(</a:t>
            </a:r>
            <a:r>
              <a:rPr kumimoji="1" lang="en-US" altLang="zh-CN" sz="3000" b="1">
                <a:latin typeface="Times New Roman" pitchFamily="18" charset="0"/>
              </a:rPr>
              <a:t>int</a:t>
            </a:r>
            <a:r>
              <a:rPr kumimoji="1" lang="en-US" altLang="zh-CN" sz="3000">
                <a:latin typeface="Times New Roman" pitchFamily="18" charset="0"/>
              </a:rPr>
              <a:t> A[ ]</a:t>
            </a:r>
            <a:r>
              <a:rPr kumimoji="1" lang="en-US" altLang="zh-CN" sz="3000" b="1">
                <a:latin typeface="Times New Roman" pitchFamily="18" charset="0"/>
              </a:rPr>
              <a:t>,  int</a:t>
            </a:r>
            <a:r>
              <a:rPr kumimoji="1" lang="en-US" altLang="zh-CN" sz="3000">
                <a:latin typeface="Times New Roman" pitchFamily="18" charset="0"/>
              </a:rPr>
              <a:t> n) </a:t>
            </a:r>
            <a:r>
              <a:rPr kumimoji="1" lang="en-US" altLang="zh-CN" sz="3000" b="1">
                <a:latin typeface="Times New Roman" pitchFamily="18" charset="0"/>
              </a:rPr>
              <a:t>{</a:t>
            </a:r>
          </a:p>
          <a:p>
            <a:pPr algn="just" eaLnBrk="1" hangingPunct="1">
              <a:lnSpc>
                <a:spcPct val="105000"/>
              </a:lnSpc>
            </a:pPr>
            <a:r>
              <a:rPr kumimoji="1" lang="en-US" altLang="zh-CN" sz="3000" b="1">
                <a:latin typeface="Times New Roman" pitchFamily="18" charset="0"/>
              </a:rPr>
              <a:t>     if </a:t>
            </a:r>
            <a:r>
              <a:rPr kumimoji="1" lang="en-US" altLang="zh-CN" sz="3000">
                <a:latin typeface="Times New Roman" pitchFamily="18" charset="0"/>
              </a:rPr>
              <a:t>(n </a:t>
            </a:r>
            <a:r>
              <a:rPr kumimoji="1" lang="en-US" altLang="zh-CN" sz="3000" b="1">
                <a:latin typeface="Times New Roman" pitchFamily="18" charset="0"/>
              </a:rPr>
              <a:t>&gt;=</a:t>
            </a:r>
            <a:r>
              <a:rPr kumimoji="1" lang="en-US" altLang="zh-CN" sz="3000">
                <a:latin typeface="Times New Roman" pitchFamily="18" charset="0"/>
              </a:rPr>
              <a:t> 0)</a:t>
            </a:r>
            <a:r>
              <a:rPr kumimoji="1" lang="en-US" altLang="zh-CN" sz="3000" b="1">
                <a:latin typeface="Times New Roman" pitchFamily="18" charset="0"/>
              </a:rPr>
              <a:t> {</a:t>
            </a:r>
            <a:endParaRPr kumimoji="1" lang="en-US" altLang="zh-CN" sz="3000">
              <a:latin typeface="Times New Roman" pitchFamily="18" charset="0"/>
            </a:endParaRPr>
          </a:p>
          <a:p>
            <a:pPr algn="just" eaLnBrk="1" hangingPunct="1">
              <a:lnSpc>
                <a:spcPct val="105000"/>
              </a:lnSpc>
            </a:pPr>
            <a:r>
              <a:rPr kumimoji="1" lang="en-US" altLang="zh-CN" sz="3000">
                <a:latin typeface="Times New Roman" pitchFamily="18" charset="0"/>
              </a:rPr>
              <a:t>          </a:t>
            </a:r>
            <a:r>
              <a:rPr kumimoji="1" lang="en-US" altLang="zh-CN" sz="3000" b="1">
                <a:latin typeface="Times New Roman" pitchFamily="18" charset="0"/>
              </a:rPr>
              <a:t>cout</a:t>
            </a:r>
            <a:r>
              <a:rPr kumimoji="1" lang="en-US" altLang="zh-CN" sz="3000">
                <a:latin typeface="Times New Roman" pitchFamily="18" charset="0"/>
              </a:rPr>
              <a:t> </a:t>
            </a:r>
            <a:r>
              <a:rPr kumimoji="1" lang="en-US" altLang="zh-CN" sz="3000" b="1">
                <a:latin typeface="Times New Roman" pitchFamily="18" charset="0"/>
              </a:rPr>
              <a:t>&lt;&lt;</a:t>
            </a:r>
            <a:r>
              <a:rPr kumimoji="1" lang="en-US" altLang="zh-CN" sz="3000">
                <a:latin typeface="Times New Roman" pitchFamily="18" charset="0"/>
              </a:rPr>
              <a:t> A[n] </a:t>
            </a:r>
            <a:r>
              <a:rPr kumimoji="1" lang="en-US" altLang="zh-CN" sz="3000" b="1">
                <a:latin typeface="Times New Roman" pitchFamily="18" charset="0"/>
              </a:rPr>
              <a:t>&lt;&lt;</a:t>
            </a:r>
            <a:r>
              <a:rPr kumimoji="1" lang="en-US" altLang="zh-CN" sz="3000">
                <a:latin typeface="Times New Roman" pitchFamily="18" charset="0"/>
              </a:rPr>
              <a:t> “  ”</a:t>
            </a:r>
            <a:r>
              <a:rPr kumimoji="1" lang="en-US" altLang="zh-CN" sz="3000" b="1">
                <a:latin typeface="Times New Roman" pitchFamily="18" charset="0"/>
              </a:rPr>
              <a:t>;</a:t>
            </a:r>
            <a:endParaRPr kumimoji="1" lang="en-US" altLang="zh-CN" sz="3000">
              <a:latin typeface="Times New Roman" pitchFamily="18" charset="0"/>
            </a:endParaRPr>
          </a:p>
          <a:p>
            <a:pPr algn="just" eaLnBrk="1" hangingPunct="1">
              <a:lnSpc>
                <a:spcPct val="105000"/>
              </a:lnSpc>
            </a:pPr>
            <a:r>
              <a:rPr kumimoji="1" lang="en-US" altLang="zh-CN" sz="3000">
                <a:latin typeface="Times New Roman" pitchFamily="18" charset="0"/>
              </a:rPr>
              <a:t>          n</a:t>
            </a:r>
            <a:r>
              <a:rPr kumimoji="1" lang="en-US" altLang="zh-CN" sz="3000" i="1">
                <a:latin typeface="Courier New" pitchFamily="49" charset="0"/>
                <a:ea typeface="楷体_GB2312" pitchFamily="49" charset="-122"/>
              </a:rPr>
              <a:t>--</a:t>
            </a:r>
            <a:r>
              <a:rPr kumimoji="1" lang="en-US" altLang="zh-CN" sz="3000" b="1">
                <a:latin typeface="Times New Roman" pitchFamily="18" charset="0"/>
              </a:rPr>
              <a:t>;</a:t>
            </a:r>
          </a:p>
          <a:p>
            <a:pPr algn="just" eaLnBrk="1" hangingPunct="1">
              <a:lnSpc>
                <a:spcPct val="105000"/>
              </a:lnSpc>
            </a:pPr>
            <a:r>
              <a:rPr kumimoji="1" lang="en-US" altLang="zh-CN" sz="3000">
                <a:latin typeface="Times New Roman" pitchFamily="18" charset="0"/>
              </a:rPr>
              <a:t>          recfunc(A</a:t>
            </a:r>
            <a:r>
              <a:rPr kumimoji="1" lang="en-US" altLang="zh-CN" sz="3000" b="1">
                <a:latin typeface="Times New Roman" pitchFamily="18" charset="0"/>
              </a:rPr>
              <a:t>,</a:t>
            </a:r>
            <a:r>
              <a:rPr kumimoji="1" lang="en-US" altLang="zh-CN" sz="3000">
                <a:latin typeface="Times New Roman" pitchFamily="18" charset="0"/>
              </a:rPr>
              <a:t> n)</a:t>
            </a:r>
            <a:r>
              <a:rPr kumimoji="1" lang="en-US" altLang="zh-CN" sz="3000" b="1">
                <a:latin typeface="Times New Roman" pitchFamily="18" charset="0"/>
              </a:rPr>
              <a:t>;</a:t>
            </a:r>
          </a:p>
          <a:p>
            <a:pPr algn="just" eaLnBrk="1" hangingPunct="1">
              <a:lnSpc>
                <a:spcPct val="105000"/>
              </a:lnSpc>
            </a:pPr>
            <a:r>
              <a:rPr kumimoji="1" lang="en-US" altLang="zh-CN" sz="3000" b="1">
                <a:latin typeface="Times New Roman" pitchFamily="18" charset="0"/>
              </a:rPr>
              <a:t>    }</a:t>
            </a:r>
          </a:p>
          <a:p>
            <a:pPr algn="just" eaLnBrk="1" hangingPunct="1">
              <a:lnSpc>
                <a:spcPct val="105000"/>
              </a:lnSpc>
            </a:pPr>
            <a:r>
              <a:rPr kumimoji="1" lang="en-US" altLang="zh-CN" sz="3000" b="1">
                <a:latin typeface="Times New Roman" pitchFamily="18" charset="0"/>
              </a:rPr>
              <a:t>}</a:t>
            </a:r>
          </a:p>
        </p:txBody>
      </p:sp>
      <p:sp>
        <p:nvSpPr>
          <p:cNvPr id="93189" name="Rectangle 3"/>
          <p:cNvSpPr>
            <a:spLocks noChangeArrowheads="1"/>
          </p:cNvSpPr>
          <p:nvPr/>
        </p:nvSpPr>
        <p:spPr bwMode="auto">
          <a:xfrm>
            <a:off x="990600" y="1524000"/>
            <a:ext cx="6705600" cy="533400"/>
          </a:xfrm>
          <a:prstGeom prst="rect">
            <a:avLst/>
          </a:prstGeom>
          <a:solidFill>
            <a:srgbClr val="FFFFCC"/>
          </a:solidFill>
          <a:ln w="28575">
            <a:solidFill>
              <a:srgbClr val="008000"/>
            </a:solidFill>
            <a:miter lim="800000"/>
            <a:headEnd/>
            <a:tailEnd/>
          </a:ln>
          <a:effectLst>
            <a:outerShdw dist="107763" dir="2700000" algn="ctr" rotWithShape="0">
              <a:schemeClr val="bg2"/>
            </a:outerShdw>
          </a:effectLst>
        </p:spPr>
        <p:txBody>
          <a:bodyPr wrap="none" anchor="ctr"/>
          <a:lstStyle/>
          <a:p>
            <a:r>
              <a:rPr kumimoji="1" lang="en-US" altLang="zh-CN" sz="2400">
                <a:latin typeface="Times New Roman" pitchFamily="18" charset="0"/>
              </a:rPr>
              <a:t>  </a:t>
            </a:r>
            <a:r>
              <a:rPr kumimoji="1" lang="en-US" altLang="zh-CN" sz="3200" b="1">
                <a:solidFill>
                  <a:srgbClr val="CC0099"/>
                </a:solidFill>
                <a:latin typeface="Times New Roman" pitchFamily="18" charset="0"/>
              </a:rPr>
              <a:t>25    36    72    18    99     49    54    63</a:t>
            </a:r>
            <a:r>
              <a:rPr kumimoji="1" lang="en-US" altLang="zh-CN" sz="3200">
                <a:solidFill>
                  <a:srgbClr val="CC0099"/>
                </a:solidFill>
                <a:latin typeface="Times New Roman" pitchFamily="18" charset="0"/>
              </a:rPr>
              <a:t>  </a:t>
            </a:r>
            <a:endParaRPr kumimoji="1" lang="en-US" altLang="zh-CN" sz="2400">
              <a:latin typeface="Times New Roman" pitchFamily="18" charset="0"/>
            </a:endParaRPr>
          </a:p>
        </p:txBody>
      </p:sp>
      <p:sp>
        <p:nvSpPr>
          <p:cNvPr id="93190" name="Line 4"/>
          <p:cNvSpPr>
            <a:spLocks noChangeShapeType="1"/>
          </p:cNvSpPr>
          <p:nvPr/>
        </p:nvSpPr>
        <p:spPr bwMode="auto">
          <a:xfrm>
            <a:off x="1828800" y="1524000"/>
            <a:ext cx="0" cy="5334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1" name="Line 5"/>
          <p:cNvSpPr>
            <a:spLocks noChangeShapeType="1"/>
          </p:cNvSpPr>
          <p:nvPr/>
        </p:nvSpPr>
        <p:spPr bwMode="auto">
          <a:xfrm>
            <a:off x="2667000" y="1524000"/>
            <a:ext cx="0" cy="5334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2" name="Line 6"/>
          <p:cNvSpPr>
            <a:spLocks noChangeShapeType="1"/>
          </p:cNvSpPr>
          <p:nvPr/>
        </p:nvSpPr>
        <p:spPr bwMode="auto">
          <a:xfrm>
            <a:off x="3505200" y="1524000"/>
            <a:ext cx="0" cy="5334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3" name="Line 7"/>
          <p:cNvSpPr>
            <a:spLocks noChangeShapeType="1"/>
          </p:cNvSpPr>
          <p:nvPr/>
        </p:nvSpPr>
        <p:spPr bwMode="auto">
          <a:xfrm>
            <a:off x="4343400" y="1524000"/>
            <a:ext cx="0" cy="5334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4" name="Line 8"/>
          <p:cNvSpPr>
            <a:spLocks noChangeShapeType="1"/>
          </p:cNvSpPr>
          <p:nvPr/>
        </p:nvSpPr>
        <p:spPr bwMode="auto">
          <a:xfrm>
            <a:off x="5181600" y="1524000"/>
            <a:ext cx="0" cy="5334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5" name="Line 9"/>
          <p:cNvSpPr>
            <a:spLocks noChangeShapeType="1"/>
          </p:cNvSpPr>
          <p:nvPr/>
        </p:nvSpPr>
        <p:spPr bwMode="auto">
          <a:xfrm>
            <a:off x="6019800" y="1524000"/>
            <a:ext cx="0" cy="5334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6" name="Line 10"/>
          <p:cNvSpPr>
            <a:spLocks noChangeShapeType="1"/>
          </p:cNvSpPr>
          <p:nvPr/>
        </p:nvSpPr>
        <p:spPr bwMode="auto">
          <a:xfrm>
            <a:off x="6858000" y="1524000"/>
            <a:ext cx="0" cy="5334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C0B89A80-5B83-4A10-98B7-EC8378F3E97C}" type="slidenum">
              <a:rPr lang="en-US" altLang="zh-CN"/>
              <a:pPr>
                <a:defRPr/>
              </a:pPr>
              <a:t>115</a:t>
            </a:fld>
            <a:endParaRPr lang="en-US" altLang="zh-CN"/>
          </a:p>
        </p:txBody>
      </p:sp>
      <p:sp>
        <p:nvSpPr>
          <p:cNvPr id="94211" name="Text Box 2"/>
          <p:cNvSpPr txBox="1">
            <a:spLocks noChangeArrowheads="1"/>
          </p:cNvSpPr>
          <p:nvPr/>
        </p:nvSpPr>
        <p:spPr bwMode="auto">
          <a:xfrm>
            <a:off x="719138" y="930275"/>
            <a:ext cx="7543800" cy="361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0000"/>
              </a:lnSpc>
            </a:pPr>
            <a:r>
              <a:rPr kumimoji="1" lang="en-US" altLang="zh-CN" sz="3000" b="1">
                <a:latin typeface="Times New Roman" pitchFamily="18" charset="0"/>
                <a:ea typeface="仿宋_GB2312" pitchFamily="49" charset="-122"/>
              </a:rPr>
              <a:t>void</a:t>
            </a:r>
            <a:r>
              <a:rPr kumimoji="1" lang="en-US" altLang="zh-CN" sz="3000">
                <a:latin typeface="Times New Roman" pitchFamily="18" charset="0"/>
                <a:ea typeface="仿宋_GB2312" pitchFamily="49" charset="-122"/>
              </a:rPr>
              <a:t> sterfunc(</a:t>
            </a:r>
            <a:r>
              <a:rPr kumimoji="1" lang="en-US" altLang="zh-CN" sz="3000" b="1">
                <a:latin typeface="Times New Roman" pitchFamily="18" charset="0"/>
                <a:ea typeface="仿宋_GB2312" pitchFamily="49" charset="-122"/>
              </a:rPr>
              <a:t>int</a:t>
            </a:r>
            <a:r>
              <a:rPr kumimoji="1" lang="en-US" altLang="zh-CN" sz="3000">
                <a:latin typeface="Times New Roman" pitchFamily="18" charset="0"/>
                <a:ea typeface="仿宋_GB2312" pitchFamily="49" charset="-122"/>
              </a:rPr>
              <a:t> A[ ]</a:t>
            </a:r>
            <a:r>
              <a:rPr kumimoji="1" lang="en-US" altLang="zh-CN" sz="3000" b="1">
                <a:latin typeface="Times New Roman" pitchFamily="18" charset="0"/>
                <a:ea typeface="仿宋_GB2312" pitchFamily="49" charset="-122"/>
              </a:rPr>
              <a:t>, int</a:t>
            </a:r>
            <a:r>
              <a:rPr kumimoji="1" lang="en-US" altLang="zh-CN" sz="3000">
                <a:latin typeface="Times New Roman" pitchFamily="18" charset="0"/>
                <a:ea typeface="仿宋_GB2312" pitchFamily="49" charset="-122"/>
              </a:rPr>
              <a:t> n) </a:t>
            </a:r>
            <a:r>
              <a:rPr kumimoji="1" lang="en-US" altLang="zh-CN" sz="3000" b="1">
                <a:latin typeface="Times New Roman" pitchFamily="18" charset="0"/>
                <a:ea typeface="仿宋_GB2312" pitchFamily="49" charset="-122"/>
              </a:rPr>
              <a:t>{</a:t>
            </a:r>
          </a:p>
          <a:p>
            <a:pPr eaLnBrk="1" hangingPunct="1">
              <a:lnSpc>
                <a:spcPct val="110000"/>
              </a:lnSpc>
            </a:pPr>
            <a:r>
              <a:rPr kumimoji="1" lang="en-US" altLang="zh-CN" sz="3000" b="1">
                <a:solidFill>
                  <a:schemeClr val="tx2"/>
                </a:solidFill>
                <a:latin typeface="Times New Roman" pitchFamily="18" charset="0"/>
                <a:ea typeface="仿宋_GB2312" pitchFamily="49" charset="-122"/>
              </a:rPr>
              <a:t>//</a:t>
            </a:r>
            <a:r>
              <a:rPr kumimoji="1" lang="zh-CN" altLang="en-US" sz="3000">
                <a:solidFill>
                  <a:schemeClr val="tx2"/>
                </a:solidFill>
                <a:latin typeface="Times New Roman" pitchFamily="18" charset="0"/>
                <a:ea typeface="隶书" pitchFamily="49" charset="-122"/>
              </a:rPr>
              <a:t>消除了尾递归的非递归函数</a:t>
            </a:r>
            <a:endParaRPr kumimoji="1" lang="zh-CN" altLang="en-US" sz="3000">
              <a:solidFill>
                <a:schemeClr val="tx2"/>
              </a:solidFill>
              <a:latin typeface="Times New Roman" pitchFamily="18" charset="0"/>
              <a:ea typeface="仿宋_GB2312" pitchFamily="49" charset="-122"/>
            </a:endParaRPr>
          </a:p>
          <a:p>
            <a:pPr eaLnBrk="1" hangingPunct="1">
              <a:lnSpc>
                <a:spcPct val="110000"/>
              </a:lnSpc>
            </a:pPr>
            <a:r>
              <a:rPr kumimoji="1" lang="zh-CN" altLang="en-US"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while</a:t>
            </a:r>
            <a:r>
              <a:rPr kumimoji="1" lang="en-US" altLang="zh-CN" sz="3000">
                <a:latin typeface="Times New Roman" pitchFamily="18" charset="0"/>
                <a:ea typeface="仿宋_GB2312" pitchFamily="49" charset="-122"/>
              </a:rPr>
              <a:t> (n </a:t>
            </a:r>
            <a:r>
              <a:rPr kumimoji="1" lang="en-US" altLang="zh-CN" sz="3000" b="1">
                <a:latin typeface="Times New Roman" pitchFamily="18" charset="0"/>
                <a:ea typeface="仿宋_GB2312" pitchFamily="49" charset="-122"/>
              </a:rPr>
              <a:t>&gt;=</a:t>
            </a:r>
            <a:r>
              <a:rPr kumimoji="1" lang="en-US" altLang="zh-CN" sz="3000">
                <a:latin typeface="Times New Roman" pitchFamily="18" charset="0"/>
                <a:ea typeface="仿宋_GB2312" pitchFamily="49" charset="-122"/>
              </a:rPr>
              <a:t> 0) </a:t>
            </a:r>
            <a:r>
              <a:rPr kumimoji="1" lang="en-US" altLang="zh-CN" sz="3000" b="1">
                <a:latin typeface="Times New Roman" pitchFamily="18" charset="0"/>
                <a:ea typeface="仿宋_GB2312" pitchFamily="49" charset="-122"/>
              </a:rPr>
              <a:t>{</a:t>
            </a:r>
          </a:p>
          <a:p>
            <a:pPr eaLnBrk="1" hangingPunct="1">
              <a:lnSpc>
                <a:spcPct val="110000"/>
              </a:lnSpc>
            </a:pPr>
            <a:r>
              <a:rPr kumimoji="1" lang="en-US" altLang="zh-CN" sz="3000" b="1">
                <a:latin typeface="Times New Roman" pitchFamily="18" charset="0"/>
                <a:ea typeface="仿宋_GB2312" pitchFamily="49" charset="-122"/>
              </a:rPr>
              <a:t>         cout</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&lt;&lt;</a:t>
            </a:r>
            <a:r>
              <a:rPr kumimoji="1" lang="en-US" altLang="zh-CN" sz="3000">
                <a:latin typeface="Times New Roman" pitchFamily="18" charset="0"/>
                <a:ea typeface="仿宋_GB2312" pitchFamily="49" charset="-122"/>
              </a:rPr>
              <a:t> "value    " </a:t>
            </a:r>
            <a:r>
              <a:rPr kumimoji="1" lang="en-US" altLang="zh-CN" sz="3000" b="1">
                <a:latin typeface="Times New Roman" pitchFamily="18" charset="0"/>
                <a:ea typeface="仿宋_GB2312" pitchFamily="49" charset="-122"/>
              </a:rPr>
              <a:t>&lt;&lt;</a:t>
            </a:r>
            <a:r>
              <a:rPr kumimoji="1" lang="en-US" altLang="zh-CN" sz="3000">
                <a:latin typeface="Times New Roman" pitchFamily="18" charset="0"/>
                <a:ea typeface="仿宋_GB2312" pitchFamily="49" charset="-122"/>
              </a:rPr>
              <a:t> A[n] </a:t>
            </a:r>
            <a:r>
              <a:rPr kumimoji="1" lang="en-US" altLang="zh-CN" sz="3000" b="1">
                <a:latin typeface="Times New Roman" pitchFamily="18" charset="0"/>
                <a:ea typeface="仿宋_GB2312" pitchFamily="49" charset="-122"/>
              </a:rPr>
              <a:t>&lt;&lt; endl;</a:t>
            </a:r>
            <a:endParaRPr kumimoji="1" lang="en-US" altLang="zh-CN" sz="3000">
              <a:latin typeface="Times New Roman" pitchFamily="18" charset="0"/>
              <a:ea typeface="仿宋_GB2312" pitchFamily="49" charset="-122"/>
            </a:endParaRPr>
          </a:p>
          <a:p>
            <a:pPr eaLnBrk="1" hangingPunct="1">
              <a:lnSpc>
                <a:spcPct val="110000"/>
              </a:lnSpc>
            </a:pPr>
            <a:r>
              <a:rPr kumimoji="1" lang="en-US" altLang="zh-CN" sz="3000">
                <a:latin typeface="Times New Roman" pitchFamily="18" charset="0"/>
                <a:ea typeface="仿宋_GB2312" pitchFamily="49" charset="-122"/>
              </a:rPr>
              <a:t>         n</a:t>
            </a:r>
            <a:r>
              <a:rPr kumimoji="1" lang="en-US" altLang="zh-CN" sz="3000" i="1">
                <a:latin typeface="Courier New" pitchFamily="49" charset="0"/>
                <a:ea typeface="仿宋_GB2312" pitchFamily="49" charset="-122"/>
              </a:rPr>
              <a:t>--</a:t>
            </a:r>
            <a:r>
              <a:rPr kumimoji="1" lang="en-US" altLang="zh-CN" sz="3000" b="1">
                <a:latin typeface="Times New Roman" pitchFamily="18" charset="0"/>
                <a:ea typeface="仿宋_GB2312" pitchFamily="49" charset="-122"/>
              </a:rPr>
              <a:t>;</a:t>
            </a:r>
            <a:endParaRPr kumimoji="1" lang="en-US" altLang="zh-CN" sz="3000">
              <a:latin typeface="Times New Roman" pitchFamily="18" charset="0"/>
              <a:ea typeface="仿宋_GB2312" pitchFamily="49" charset="-122"/>
            </a:endParaRPr>
          </a:p>
          <a:p>
            <a:pPr eaLnBrk="1" hangingPunct="1">
              <a:lnSpc>
                <a:spcPct val="110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a:t>
            </a:r>
          </a:p>
          <a:p>
            <a:pPr eaLnBrk="1" hangingPunct="1">
              <a:lnSpc>
                <a:spcPct val="110000"/>
              </a:lnSpc>
            </a:pPr>
            <a:r>
              <a:rPr kumimoji="1" lang="en-US" altLang="zh-CN" sz="3000" b="1">
                <a:latin typeface="Times New Roman" pitchFamily="18" charset="0"/>
                <a:ea typeface="仿宋_GB2312" pitchFamily="49" charset="-122"/>
              </a:rPr>
              <a:t>}</a:t>
            </a:r>
            <a:r>
              <a:rPr kumimoji="1" lang="en-US" altLang="zh-CN" sz="3000">
                <a:latin typeface="Times New Roman" pitchFamily="18" charset="0"/>
              </a:rPr>
              <a:t>         </a:t>
            </a:r>
          </a:p>
        </p:txBody>
      </p:sp>
    </p:spTree>
  </p:cSld>
  <p:clrMapOvr>
    <a:masterClrMapping/>
  </p:clrMapOvr>
  <p:transition>
    <p:wipe dir="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38200" y="304800"/>
            <a:ext cx="7745413" cy="1071563"/>
          </a:xfrm>
        </p:spPr>
        <p:txBody>
          <a:bodyPr/>
          <a:lstStyle/>
          <a:p>
            <a:pPr algn="ctr"/>
            <a:r>
              <a:rPr lang="zh-CN" altLang="en-US" b="1" smtClean="0">
                <a:latin typeface="华文新魏" pitchFamily="2" charset="-122"/>
                <a:ea typeface="华文新魏" pitchFamily="2" charset="-122"/>
              </a:rPr>
              <a:t>递归与回溯</a:t>
            </a:r>
            <a:endParaRPr lang="zh-CN" altLang="en-US" sz="3600" b="1" smtClean="0">
              <a:latin typeface="华文新魏" pitchFamily="2" charset="-122"/>
              <a:ea typeface="华文新魏" pitchFamily="2" charset="-122"/>
            </a:endParaRPr>
          </a:p>
        </p:txBody>
      </p:sp>
      <p:sp>
        <p:nvSpPr>
          <p:cNvPr id="5" name="灯片编号占位符 4"/>
          <p:cNvSpPr>
            <a:spLocks noGrp="1"/>
          </p:cNvSpPr>
          <p:nvPr>
            <p:ph type="sldNum" sz="quarter" idx="12"/>
          </p:nvPr>
        </p:nvSpPr>
        <p:spPr/>
        <p:txBody>
          <a:bodyPr/>
          <a:lstStyle/>
          <a:p>
            <a:pPr>
              <a:defRPr/>
            </a:pPr>
            <a:fld id="{5DE6413C-220D-4305-AD73-6D62B889D17C}" type="slidenum">
              <a:rPr lang="en-US" altLang="zh-CN"/>
              <a:pPr>
                <a:defRPr/>
              </a:pPr>
              <a:t>116</a:t>
            </a:fld>
            <a:endParaRPr lang="en-US" altLang="zh-CN"/>
          </a:p>
        </p:txBody>
      </p:sp>
      <p:sp>
        <p:nvSpPr>
          <p:cNvPr id="95236" name="Rectangle 3"/>
          <p:cNvSpPr>
            <a:spLocks noChangeArrowheads="1"/>
          </p:cNvSpPr>
          <p:nvPr/>
        </p:nvSpPr>
        <p:spPr bwMode="auto">
          <a:xfrm>
            <a:off x="631825" y="1231900"/>
            <a:ext cx="8153400" cy="522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800080"/>
              </a:buClr>
              <a:buSzPct val="50000"/>
              <a:buFont typeface="Wingdings" pitchFamily="2" charset="2"/>
              <a:buChar char="n"/>
            </a:pPr>
            <a:r>
              <a:rPr kumimoji="1" lang="zh-CN" altLang="en-US" sz="3000" b="1">
                <a:latin typeface="Times New Roman" pitchFamily="18" charset="0"/>
                <a:ea typeface="仿宋_GB2312" pitchFamily="49" charset="-122"/>
              </a:rPr>
              <a:t>对一个包含有许多结点，且每个结点有</a:t>
            </a:r>
            <a:r>
              <a:rPr kumimoji="1" lang="zh-CN" altLang="en-US" sz="3000" b="1">
                <a:solidFill>
                  <a:schemeClr val="tx2"/>
                </a:solidFill>
                <a:latin typeface="Times New Roman" pitchFamily="18" charset="0"/>
                <a:ea typeface="仿宋_GB2312" pitchFamily="49" charset="-122"/>
              </a:rPr>
              <a:t>多个分支</a:t>
            </a:r>
            <a:r>
              <a:rPr kumimoji="1" lang="zh-CN" altLang="en-US" sz="3000" b="1">
                <a:latin typeface="Times New Roman" pitchFamily="18" charset="0"/>
                <a:ea typeface="仿宋_GB2312" pitchFamily="49" charset="-122"/>
              </a:rPr>
              <a:t>的问题，可以先选择一个分支进行搜索。当搜索到某一结点，发现无法再继续搜索下去时，可以沿搜索路径回退到前一结点，沿另一分支继续搜索。</a:t>
            </a:r>
          </a:p>
          <a:p>
            <a:pPr marL="342900" indent="-342900">
              <a:spcBef>
                <a:spcPct val="20000"/>
              </a:spcBef>
              <a:buClr>
                <a:srgbClr val="800080"/>
              </a:buClr>
              <a:buSzPct val="50000"/>
              <a:buFont typeface="Wingdings" pitchFamily="2" charset="2"/>
              <a:buChar char="n"/>
            </a:pPr>
            <a:r>
              <a:rPr kumimoji="1" lang="zh-CN" altLang="en-US" sz="3000" b="1">
                <a:latin typeface="Times New Roman" pitchFamily="18" charset="0"/>
                <a:ea typeface="仿宋_GB2312" pitchFamily="49" charset="-122"/>
              </a:rPr>
              <a:t>如果回退之后没有其他选择，再沿搜索路径回退到更前结点，</a:t>
            </a:r>
            <a:r>
              <a:rPr kumimoji="1" lang="en-US" altLang="zh-CN" sz="3000" b="1">
                <a:latin typeface="Times New Roman" pitchFamily="18" charset="0"/>
                <a:ea typeface="仿宋_GB2312" pitchFamily="49" charset="-122"/>
              </a:rPr>
              <a:t>…</a:t>
            </a:r>
            <a:r>
              <a:rPr kumimoji="1" lang="zh-CN" altLang="en-US" sz="3000" b="1">
                <a:latin typeface="Times New Roman" pitchFamily="18" charset="0"/>
                <a:ea typeface="仿宋_GB2312" pitchFamily="49" charset="-122"/>
              </a:rPr>
              <a:t>。依次执行，直到搜索到问题的解，或搜索完全部可搜索的分支没有解存在为止。</a:t>
            </a:r>
          </a:p>
          <a:p>
            <a:pPr marL="342900" indent="-342900">
              <a:spcBef>
                <a:spcPct val="20000"/>
              </a:spcBef>
              <a:buClr>
                <a:srgbClr val="800080"/>
              </a:buClr>
              <a:buSzPct val="50000"/>
              <a:buFont typeface="Wingdings" pitchFamily="2" charset="2"/>
              <a:buChar char="n"/>
            </a:pPr>
            <a:r>
              <a:rPr kumimoji="1" lang="zh-CN" altLang="en-US" sz="3000" b="1">
                <a:latin typeface="Times New Roman" pitchFamily="18" charset="0"/>
                <a:ea typeface="仿宋_GB2312" pitchFamily="49" charset="-122"/>
              </a:rPr>
              <a:t>回溯法与分治法本质相同，可用递归求解。</a:t>
            </a:r>
          </a:p>
        </p:txBody>
      </p:sp>
    </p:spTree>
  </p:cSld>
  <p:clrMapOvr>
    <a:masterClrMapping/>
  </p:clrMapOvr>
  <p:transition>
    <p:wipe dir="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title"/>
          </p:nvPr>
        </p:nvSpPr>
        <p:spPr>
          <a:xfrm>
            <a:off x="457200" y="457200"/>
            <a:ext cx="8229600" cy="1135063"/>
          </a:xfrm>
        </p:spPr>
        <p:txBody>
          <a:bodyPr/>
          <a:lstStyle/>
          <a:p>
            <a:pPr algn="ctr"/>
            <a:r>
              <a:rPr lang="en-US" altLang="zh-CN" b="1" smtClean="0">
                <a:latin typeface="华文新魏" pitchFamily="2" charset="-122"/>
                <a:ea typeface="华文新魏" pitchFamily="2" charset="-122"/>
              </a:rPr>
              <a:t>n</a:t>
            </a:r>
            <a:r>
              <a:rPr lang="zh-CN" altLang="en-US" b="1" smtClean="0">
                <a:latin typeface="华文新魏" pitchFamily="2" charset="-122"/>
                <a:ea typeface="华文新魏" pitchFamily="2" charset="-122"/>
              </a:rPr>
              <a:t>皇后问题</a:t>
            </a:r>
          </a:p>
        </p:txBody>
      </p:sp>
      <p:sp>
        <p:nvSpPr>
          <p:cNvPr id="96260" name="Rectangle 2"/>
          <p:cNvSpPr>
            <a:spLocks noGrp="1" noChangeArrowheads="1"/>
          </p:cNvSpPr>
          <p:nvPr>
            <p:ph idx="1"/>
          </p:nvPr>
        </p:nvSpPr>
        <p:spPr>
          <a:xfrm>
            <a:off x="731838" y="1509713"/>
            <a:ext cx="7620000" cy="4114800"/>
          </a:xfrm>
        </p:spPr>
        <p:txBody>
          <a:bodyPr/>
          <a:lstStyle/>
          <a:p>
            <a:pPr>
              <a:lnSpc>
                <a:spcPct val="115000"/>
              </a:lnSpc>
              <a:spcBef>
                <a:spcPct val="5000"/>
              </a:spcBef>
              <a:buClr>
                <a:srgbClr val="800080"/>
              </a:buClr>
              <a:buSzPct val="50000"/>
            </a:pPr>
            <a:r>
              <a:rPr lang="zh-CN" altLang="en-US" sz="3000" b="1" smtClean="0">
                <a:latin typeface="Times New Roman" pitchFamily="18" charset="0"/>
                <a:ea typeface="仿宋_GB2312" pitchFamily="49" charset="-122"/>
              </a:rPr>
              <a:t>在 </a:t>
            </a:r>
            <a:r>
              <a:rPr lang="en-US" altLang="zh-CN" sz="3000" b="1" smtClean="0">
                <a:latin typeface="Times New Roman" pitchFamily="18" charset="0"/>
                <a:ea typeface="仿宋_GB2312" pitchFamily="49" charset="-122"/>
              </a:rPr>
              <a:t>n </a:t>
            </a:r>
            <a:r>
              <a:rPr lang="zh-CN" altLang="zh-CN" sz="3000" b="1" smtClean="0">
                <a:latin typeface="Times New Roman" pitchFamily="18" charset="0"/>
                <a:ea typeface="仿宋_GB2312" pitchFamily="49" charset="-122"/>
              </a:rPr>
              <a:t>行 </a:t>
            </a:r>
            <a:r>
              <a:rPr lang="en-US" altLang="zh-CN" sz="3000" b="1" smtClean="0">
                <a:latin typeface="Times New Roman" pitchFamily="18" charset="0"/>
                <a:ea typeface="仿宋_GB2312" pitchFamily="49" charset="-122"/>
              </a:rPr>
              <a:t>n </a:t>
            </a:r>
            <a:r>
              <a:rPr lang="zh-CN" altLang="zh-CN" sz="3000" b="1" smtClean="0">
                <a:latin typeface="Times New Roman" pitchFamily="18" charset="0"/>
                <a:ea typeface="仿宋_GB2312" pitchFamily="49" charset="-122"/>
              </a:rPr>
              <a:t>列的</a:t>
            </a:r>
            <a:r>
              <a:rPr lang="zh-CN" altLang="en-US" sz="3000" b="1" smtClean="0">
                <a:latin typeface="Times New Roman" pitchFamily="18" charset="0"/>
                <a:ea typeface="仿宋_GB2312" pitchFamily="49" charset="-122"/>
              </a:rPr>
              <a:t>国际象棋棋盘上，若两个皇后位于同一行、同一列、同一对角线上，则称为它们为互相攻击。</a:t>
            </a:r>
            <a:r>
              <a:rPr lang="en-US" altLang="zh-CN" sz="3000" b="1" smtClean="0">
                <a:latin typeface="Times New Roman" pitchFamily="18" charset="0"/>
                <a:ea typeface="仿宋_GB2312" pitchFamily="49" charset="-122"/>
              </a:rPr>
              <a:t>n </a:t>
            </a:r>
            <a:r>
              <a:rPr lang="zh-CN" altLang="en-US" sz="3000" b="1" smtClean="0">
                <a:latin typeface="Times New Roman" pitchFamily="18" charset="0"/>
                <a:ea typeface="仿宋_GB2312" pitchFamily="49" charset="-122"/>
              </a:rPr>
              <a:t>皇后问题是指</a:t>
            </a:r>
            <a:r>
              <a:rPr lang="zh-CN" altLang="en-US" sz="3000" b="1" u="sng" smtClean="0">
                <a:latin typeface="Times New Roman" pitchFamily="18" charset="0"/>
                <a:ea typeface="仿宋_GB2312" pitchFamily="49" charset="-122"/>
              </a:rPr>
              <a:t>找到这</a:t>
            </a:r>
            <a:r>
              <a:rPr lang="zh-CN" altLang="en-US" sz="3000" b="1" smtClean="0">
                <a:latin typeface="Times New Roman" pitchFamily="18" charset="0"/>
                <a:ea typeface="仿宋_GB2312" pitchFamily="49" charset="-122"/>
              </a:rPr>
              <a:t> </a:t>
            </a:r>
            <a:r>
              <a:rPr lang="en-US" altLang="zh-CN" sz="3000" b="1" u="sng" smtClean="0">
                <a:latin typeface="Times New Roman" pitchFamily="18" charset="0"/>
                <a:ea typeface="仿宋_GB2312" pitchFamily="49" charset="-122"/>
              </a:rPr>
              <a:t>n </a:t>
            </a:r>
            <a:r>
              <a:rPr lang="zh-CN" altLang="en-US" sz="3000" b="1" u="sng" smtClean="0">
                <a:latin typeface="Times New Roman" pitchFamily="18" charset="0"/>
                <a:ea typeface="仿宋_GB2312" pitchFamily="49" charset="-122"/>
              </a:rPr>
              <a:t>个皇后的互不攻击的布局</a:t>
            </a:r>
            <a:r>
              <a:rPr lang="zh-CN" altLang="en-US" sz="3000" b="1" smtClean="0">
                <a:latin typeface="Times New Roman" pitchFamily="18" charset="0"/>
                <a:ea typeface="仿宋_GB2312" pitchFamily="49" charset="-122"/>
              </a:rPr>
              <a:t>。</a:t>
            </a:r>
          </a:p>
        </p:txBody>
      </p:sp>
      <p:sp>
        <p:nvSpPr>
          <p:cNvPr id="5" name="灯片编号占位符 4"/>
          <p:cNvSpPr>
            <a:spLocks noGrp="1"/>
          </p:cNvSpPr>
          <p:nvPr>
            <p:ph type="sldNum" sz="quarter" idx="12"/>
          </p:nvPr>
        </p:nvSpPr>
        <p:spPr/>
        <p:txBody>
          <a:bodyPr/>
          <a:lstStyle/>
          <a:p>
            <a:pPr>
              <a:defRPr/>
            </a:pPr>
            <a:fld id="{9C9222A7-CDF8-45A0-A409-0C11C18B7B25}" type="slidenum">
              <a:rPr lang="en-US" altLang="zh-CN"/>
              <a:pPr>
                <a:defRPr/>
              </a:pPr>
              <a:t>117</a:t>
            </a:fld>
            <a:endParaRPr lang="en-US" altLang="zh-CN"/>
          </a:p>
        </p:txBody>
      </p:sp>
    </p:spTree>
  </p:cSld>
  <p:clrMapOvr>
    <a:masterClrMapping/>
  </p:clrMapOvr>
  <p:transition>
    <p:wipe dir="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2"/>
          <p:cNvSpPr>
            <a:spLocks noGrp="1"/>
          </p:cNvSpPr>
          <p:nvPr>
            <p:ph type="sldNum" sz="quarter" idx="12"/>
          </p:nvPr>
        </p:nvSpPr>
        <p:spPr/>
        <p:txBody>
          <a:bodyPr/>
          <a:lstStyle/>
          <a:p>
            <a:pPr>
              <a:defRPr/>
            </a:pPr>
            <a:fld id="{5C1EEACA-2060-4FD8-87A0-95618B29659A}" type="slidenum">
              <a:rPr lang="en-US" altLang="zh-CN"/>
              <a:pPr>
                <a:defRPr/>
              </a:pPr>
              <a:t>118</a:t>
            </a:fld>
            <a:endParaRPr lang="en-US" altLang="zh-CN"/>
          </a:p>
        </p:txBody>
      </p:sp>
      <p:sp>
        <p:nvSpPr>
          <p:cNvPr id="97283" name="Text Box 2"/>
          <p:cNvSpPr txBox="1">
            <a:spLocks noChangeArrowheads="1"/>
          </p:cNvSpPr>
          <p:nvPr/>
        </p:nvSpPr>
        <p:spPr bwMode="auto">
          <a:xfrm>
            <a:off x="4114800" y="3657600"/>
            <a:ext cx="2159000" cy="177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5000"/>
              </a:lnSpc>
            </a:pPr>
            <a:r>
              <a:rPr kumimoji="1" lang="en-US" altLang="zh-CN" sz="3200" b="1">
                <a:solidFill>
                  <a:srgbClr val="CC3300"/>
                </a:solidFill>
                <a:latin typeface="Times New Roman" pitchFamily="18" charset="0"/>
                <a:ea typeface="长城新魏碑体" pitchFamily="49" charset="-122"/>
              </a:rPr>
              <a:t>1</a:t>
            </a:r>
            <a:r>
              <a:rPr kumimoji="1" lang="en-US" altLang="zh-CN" sz="3200" b="1" baseline="30000">
                <a:solidFill>
                  <a:srgbClr val="CC3300"/>
                </a:solidFill>
                <a:latin typeface="Times New Roman" pitchFamily="18" charset="0"/>
                <a:ea typeface="长城新魏碑体" pitchFamily="49" charset="-122"/>
              </a:rPr>
              <a:t>#</a:t>
            </a:r>
            <a:r>
              <a:rPr kumimoji="1" lang="zh-CN" altLang="en-US" sz="3200" b="1">
                <a:solidFill>
                  <a:srgbClr val="CC3300"/>
                </a:solidFill>
                <a:latin typeface="Times New Roman" pitchFamily="18" charset="0"/>
                <a:ea typeface="仿宋_GB2312" pitchFamily="49" charset="-122"/>
              </a:rPr>
              <a:t>主对角线</a:t>
            </a:r>
          </a:p>
          <a:p>
            <a:pPr eaLnBrk="1" hangingPunct="1">
              <a:lnSpc>
                <a:spcPct val="115000"/>
              </a:lnSpc>
            </a:pPr>
            <a:r>
              <a:rPr kumimoji="1" lang="en-US" altLang="zh-CN" sz="3200" b="1">
                <a:solidFill>
                  <a:srgbClr val="CC3300"/>
                </a:solidFill>
                <a:latin typeface="Times New Roman" pitchFamily="18" charset="0"/>
                <a:ea typeface="仿宋_GB2312" pitchFamily="49" charset="-122"/>
              </a:rPr>
              <a:t>3</a:t>
            </a:r>
            <a:r>
              <a:rPr kumimoji="1" lang="en-US" altLang="zh-CN" sz="3200" b="1" baseline="30000">
                <a:solidFill>
                  <a:srgbClr val="CC3300"/>
                </a:solidFill>
                <a:latin typeface="Times New Roman" pitchFamily="18" charset="0"/>
                <a:ea typeface="仿宋_GB2312" pitchFamily="49" charset="-122"/>
              </a:rPr>
              <a:t>#</a:t>
            </a:r>
            <a:r>
              <a:rPr kumimoji="1" lang="zh-CN" altLang="en-US" sz="3200" b="1">
                <a:solidFill>
                  <a:srgbClr val="CC3300"/>
                </a:solidFill>
                <a:latin typeface="Times New Roman" pitchFamily="18" charset="0"/>
                <a:ea typeface="仿宋_GB2312" pitchFamily="49" charset="-122"/>
              </a:rPr>
              <a:t>主对角线</a:t>
            </a:r>
          </a:p>
          <a:p>
            <a:pPr eaLnBrk="1" hangingPunct="1">
              <a:lnSpc>
                <a:spcPct val="115000"/>
              </a:lnSpc>
            </a:pPr>
            <a:r>
              <a:rPr kumimoji="1" lang="en-US" altLang="zh-CN" sz="3200" b="1">
                <a:solidFill>
                  <a:srgbClr val="CC3300"/>
                </a:solidFill>
                <a:latin typeface="Times New Roman" pitchFamily="18" charset="0"/>
                <a:ea typeface="仿宋_GB2312" pitchFamily="49" charset="-122"/>
              </a:rPr>
              <a:t>5</a:t>
            </a:r>
            <a:r>
              <a:rPr kumimoji="1" lang="en-US" altLang="zh-CN" sz="3200" b="1" baseline="30000">
                <a:solidFill>
                  <a:srgbClr val="CC3300"/>
                </a:solidFill>
                <a:latin typeface="Times New Roman" pitchFamily="18" charset="0"/>
                <a:ea typeface="仿宋_GB2312" pitchFamily="49" charset="-122"/>
              </a:rPr>
              <a:t>#</a:t>
            </a:r>
            <a:r>
              <a:rPr kumimoji="1" lang="zh-CN" altLang="en-US" sz="3200" b="1">
                <a:solidFill>
                  <a:srgbClr val="CC3300"/>
                </a:solidFill>
                <a:latin typeface="Times New Roman" pitchFamily="18" charset="0"/>
                <a:ea typeface="仿宋_GB2312" pitchFamily="49" charset="-122"/>
              </a:rPr>
              <a:t>主对角线</a:t>
            </a:r>
            <a:endParaRPr kumimoji="1" lang="zh-CN" altLang="en-US" sz="3200" b="1">
              <a:solidFill>
                <a:srgbClr val="CC3300"/>
              </a:solidFill>
              <a:latin typeface="Times New Roman" pitchFamily="18" charset="0"/>
              <a:ea typeface="长城新魏碑体" pitchFamily="49" charset="-122"/>
            </a:endParaRPr>
          </a:p>
        </p:txBody>
      </p:sp>
      <p:sp>
        <p:nvSpPr>
          <p:cNvPr id="97284" name="Line 3"/>
          <p:cNvSpPr>
            <a:spLocks noChangeShapeType="1"/>
          </p:cNvSpPr>
          <p:nvPr/>
        </p:nvSpPr>
        <p:spPr bwMode="auto">
          <a:xfrm>
            <a:off x="2133600" y="2057400"/>
            <a:ext cx="1905000" cy="19050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5" name="Line 4"/>
          <p:cNvSpPr>
            <a:spLocks noChangeShapeType="1"/>
          </p:cNvSpPr>
          <p:nvPr/>
        </p:nvSpPr>
        <p:spPr bwMode="auto">
          <a:xfrm flipH="1">
            <a:off x="1066800" y="1752600"/>
            <a:ext cx="2209800" cy="22098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6" name="Line 5"/>
          <p:cNvSpPr>
            <a:spLocks noChangeShapeType="1"/>
          </p:cNvSpPr>
          <p:nvPr/>
        </p:nvSpPr>
        <p:spPr bwMode="auto">
          <a:xfrm>
            <a:off x="1219200" y="2209800"/>
            <a:ext cx="2133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7" name="Line 6"/>
          <p:cNvSpPr>
            <a:spLocks noChangeShapeType="1"/>
          </p:cNvSpPr>
          <p:nvPr/>
        </p:nvSpPr>
        <p:spPr bwMode="auto">
          <a:xfrm>
            <a:off x="1219200" y="2209800"/>
            <a:ext cx="0" cy="21336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8" name="Line 7"/>
          <p:cNvSpPr>
            <a:spLocks noChangeShapeType="1"/>
          </p:cNvSpPr>
          <p:nvPr/>
        </p:nvSpPr>
        <p:spPr bwMode="auto">
          <a:xfrm>
            <a:off x="1219200" y="2743200"/>
            <a:ext cx="21336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9" name="Line 8"/>
          <p:cNvSpPr>
            <a:spLocks noChangeShapeType="1"/>
          </p:cNvSpPr>
          <p:nvPr/>
        </p:nvSpPr>
        <p:spPr bwMode="auto">
          <a:xfrm>
            <a:off x="1219200" y="3276600"/>
            <a:ext cx="21336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0" name="Line 9"/>
          <p:cNvSpPr>
            <a:spLocks noChangeShapeType="1"/>
          </p:cNvSpPr>
          <p:nvPr/>
        </p:nvSpPr>
        <p:spPr bwMode="auto">
          <a:xfrm>
            <a:off x="1219200" y="3810000"/>
            <a:ext cx="21336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1" name="Line 10"/>
          <p:cNvSpPr>
            <a:spLocks noChangeShapeType="1"/>
          </p:cNvSpPr>
          <p:nvPr/>
        </p:nvSpPr>
        <p:spPr bwMode="auto">
          <a:xfrm>
            <a:off x="1219200" y="4343400"/>
            <a:ext cx="2133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2" name="Line 11"/>
          <p:cNvSpPr>
            <a:spLocks noChangeShapeType="1"/>
          </p:cNvSpPr>
          <p:nvPr/>
        </p:nvSpPr>
        <p:spPr bwMode="auto">
          <a:xfrm>
            <a:off x="1752600" y="2209800"/>
            <a:ext cx="0" cy="21336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3" name="Line 12"/>
          <p:cNvSpPr>
            <a:spLocks noChangeShapeType="1"/>
          </p:cNvSpPr>
          <p:nvPr/>
        </p:nvSpPr>
        <p:spPr bwMode="auto">
          <a:xfrm>
            <a:off x="2286000" y="2209800"/>
            <a:ext cx="0" cy="21336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4" name="Line 13"/>
          <p:cNvSpPr>
            <a:spLocks noChangeShapeType="1"/>
          </p:cNvSpPr>
          <p:nvPr/>
        </p:nvSpPr>
        <p:spPr bwMode="auto">
          <a:xfrm>
            <a:off x="2819400" y="2209800"/>
            <a:ext cx="0" cy="21336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5" name="Line 14"/>
          <p:cNvSpPr>
            <a:spLocks noChangeShapeType="1"/>
          </p:cNvSpPr>
          <p:nvPr/>
        </p:nvSpPr>
        <p:spPr bwMode="auto">
          <a:xfrm>
            <a:off x="3352800" y="2209800"/>
            <a:ext cx="0" cy="21336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6" name="Text Box 15"/>
          <p:cNvSpPr txBox="1">
            <a:spLocks noChangeArrowheads="1"/>
          </p:cNvSpPr>
          <p:nvPr/>
        </p:nvSpPr>
        <p:spPr bwMode="auto">
          <a:xfrm>
            <a:off x="2209800" y="2124075"/>
            <a:ext cx="636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4000">
                <a:solidFill>
                  <a:srgbClr val="800080"/>
                </a:solidFill>
                <a:latin typeface="Times New Roman" pitchFamily="18" charset="0"/>
                <a:sym typeface="Wingdings" pitchFamily="2" charset="2"/>
              </a:rPr>
              <a:t></a:t>
            </a:r>
            <a:endParaRPr kumimoji="1" lang="en-US" altLang="zh-CN" sz="3600">
              <a:latin typeface="Times New Roman" pitchFamily="18" charset="0"/>
            </a:endParaRPr>
          </a:p>
        </p:txBody>
      </p:sp>
      <p:sp>
        <p:nvSpPr>
          <p:cNvPr id="97297" name="Text Box 17"/>
          <p:cNvSpPr txBox="1">
            <a:spLocks noChangeArrowheads="1"/>
          </p:cNvSpPr>
          <p:nvPr/>
        </p:nvSpPr>
        <p:spPr bwMode="auto">
          <a:xfrm>
            <a:off x="2803525" y="3184525"/>
            <a:ext cx="636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4000">
                <a:solidFill>
                  <a:srgbClr val="800080"/>
                </a:solidFill>
                <a:latin typeface="Times New Roman" pitchFamily="18" charset="0"/>
                <a:sym typeface="Wingdings" pitchFamily="2" charset="2"/>
              </a:rPr>
              <a:t></a:t>
            </a:r>
          </a:p>
        </p:txBody>
      </p:sp>
      <p:sp>
        <p:nvSpPr>
          <p:cNvPr id="97298" name="Line 18"/>
          <p:cNvSpPr>
            <a:spLocks noChangeShapeType="1"/>
          </p:cNvSpPr>
          <p:nvPr/>
        </p:nvSpPr>
        <p:spPr bwMode="auto">
          <a:xfrm flipH="1">
            <a:off x="1066800" y="2057400"/>
            <a:ext cx="2438400" cy="24384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9" name="Line 19"/>
          <p:cNvSpPr>
            <a:spLocks noChangeShapeType="1"/>
          </p:cNvSpPr>
          <p:nvPr/>
        </p:nvSpPr>
        <p:spPr bwMode="auto">
          <a:xfrm flipH="1">
            <a:off x="1066800" y="1447800"/>
            <a:ext cx="1981200" cy="19812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0" name="Line 20"/>
          <p:cNvSpPr>
            <a:spLocks noChangeShapeType="1"/>
          </p:cNvSpPr>
          <p:nvPr/>
        </p:nvSpPr>
        <p:spPr bwMode="auto">
          <a:xfrm flipH="1">
            <a:off x="1066800" y="1219200"/>
            <a:ext cx="1676400" cy="16764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1" name="Line 21"/>
          <p:cNvSpPr>
            <a:spLocks noChangeShapeType="1"/>
          </p:cNvSpPr>
          <p:nvPr/>
        </p:nvSpPr>
        <p:spPr bwMode="auto">
          <a:xfrm flipV="1">
            <a:off x="1600200" y="2286000"/>
            <a:ext cx="2209800" cy="22098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2" name="Line 22"/>
          <p:cNvSpPr>
            <a:spLocks noChangeShapeType="1"/>
          </p:cNvSpPr>
          <p:nvPr/>
        </p:nvSpPr>
        <p:spPr bwMode="auto">
          <a:xfrm flipV="1">
            <a:off x="2133600" y="2590800"/>
            <a:ext cx="1905000" cy="19050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3" name="Line 23"/>
          <p:cNvSpPr>
            <a:spLocks noChangeShapeType="1"/>
          </p:cNvSpPr>
          <p:nvPr/>
        </p:nvSpPr>
        <p:spPr bwMode="auto">
          <a:xfrm flipV="1">
            <a:off x="2667000" y="3048000"/>
            <a:ext cx="1447800" cy="14478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4" name="Line 24"/>
          <p:cNvSpPr>
            <a:spLocks noChangeShapeType="1"/>
          </p:cNvSpPr>
          <p:nvPr/>
        </p:nvSpPr>
        <p:spPr bwMode="auto">
          <a:xfrm>
            <a:off x="2743200" y="1219200"/>
            <a:ext cx="13716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5" name="Text Box 25"/>
          <p:cNvSpPr txBox="1">
            <a:spLocks noChangeArrowheads="1"/>
          </p:cNvSpPr>
          <p:nvPr/>
        </p:nvSpPr>
        <p:spPr bwMode="auto">
          <a:xfrm>
            <a:off x="4114800" y="779463"/>
            <a:ext cx="233045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en-US" altLang="zh-CN" sz="3200" b="1">
                <a:solidFill>
                  <a:srgbClr val="008080"/>
                </a:solidFill>
                <a:latin typeface="Times New Roman" pitchFamily="18" charset="0"/>
                <a:ea typeface="长城新魏碑体" pitchFamily="49" charset="-122"/>
              </a:rPr>
              <a:t>0</a:t>
            </a:r>
            <a:r>
              <a:rPr kumimoji="1" lang="en-US" altLang="zh-CN" sz="3200" b="1" baseline="30000">
                <a:solidFill>
                  <a:srgbClr val="008080"/>
                </a:solidFill>
                <a:latin typeface="Times New Roman" pitchFamily="18" charset="0"/>
                <a:ea typeface="长城新魏碑体" pitchFamily="49" charset="-122"/>
              </a:rPr>
              <a:t>#</a:t>
            </a:r>
            <a:r>
              <a:rPr kumimoji="1" lang="zh-CN" altLang="en-US" sz="3200" b="1">
                <a:solidFill>
                  <a:srgbClr val="008080"/>
                </a:solidFill>
                <a:latin typeface="Times New Roman" pitchFamily="18" charset="0"/>
                <a:ea typeface="仿宋_GB2312" pitchFamily="49" charset="-122"/>
              </a:rPr>
              <a:t>次对角线</a:t>
            </a:r>
          </a:p>
          <a:p>
            <a:pPr eaLnBrk="1" hangingPunct="1">
              <a:lnSpc>
                <a:spcPct val="120000"/>
              </a:lnSpc>
            </a:pPr>
            <a:r>
              <a:rPr kumimoji="1" lang="en-US" altLang="zh-CN" sz="3200" b="1">
                <a:solidFill>
                  <a:srgbClr val="008080"/>
                </a:solidFill>
                <a:latin typeface="Times New Roman" pitchFamily="18" charset="0"/>
                <a:ea typeface="仿宋_GB2312" pitchFamily="49" charset="-122"/>
              </a:rPr>
              <a:t>2</a:t>
            </a:r>
            <a:r>
              <a:rPr kumimoji="1" lang="en-US" altLang="zh-CN" sz="3200" b="1" baseline="30000">
                <a:solidFill>
                  <a:srgbClr val="008080"/>
                </a:solidFill>
                <a:latin typeface="Times New Roman" pitchFamily="18" charset="0"/>
                <a:ea typeface="仿宋_GB2312" pitchFamily="49" charset="-122"/>
              </a:rPr>
              <a:t>#</a:t>
            </a:r>
            <a:r>
              <a:rPr kumimoji="1" lang="zh-CN" altLang="en-US" sz="3200" b="1">
                <a:solidFill>
                  <a:srgbClr val="008080"/>
                </a:solidFill>
                <a:latin typeface="Times New Roman" pitchFamily="18" charset="0"/>
                <a:ea typeface="仿宋_GB2312" pitchFamily="49" charset="-122"/>
              </a:rPr>
              <a:t>次对角线</a:t>
            </a:r>
          </a:p>
          <a:p>
            <a:pPr eaLnBrk="1" hangingPunct="1">
              <a:lnSpc>
                <a:spcPct val="120000"/>
              </a:lnSpc>
            </a:pPr>
            <a:r>
              <a:rPr kumimoji="1" lang="en-US" altLang="zh-CN" sz="3200" b="1">
                <a:solidFill>
                  <a:srgbClr val="008080"/>
                </a:solidFill>
                <a:latin typeface="Times New Roman" pitchFamily="18" charset="0"/>
                <a:ea typeface="仿宋_GB2312" pitchFamily="49" charset="-122"/>
              </a:rPr>
              <a:t>4</a:t>
            </a:r>
            <a:r>
              <a:rPr kumimoji="1" lang="en-US" altLang="zh-CN" sz="3200" b="1" baseline="30000">
                <a:solidFill>
                  <a:srgbClr val="008080"/>
                </a:solidFill>
                <a:latin typeface="Times New Roman" pitchFamily="18" charset="0"/>
                <a:ea typeface="仿宋_GB2312" pitchFamily="49" charset="-122"/>
              </a:rPr>
              <a:t>#</a:t>
            </a:r>
            <a:r>
              <a:rPr kumimoji="1" lang="zh-CN" altLang="en-US" sz="3200" b="1">
                <a:solidFill>
                  <a:srgbClr val="008080"/>
                </a:solidFill>
                <a:latin typeface="Times New Roman" pitchFamily="18" charset="0"/>
                <a:ea typeface="仿宋_GB2312" pitchFamily="49" charset="-122"/>
              </a:rPr>
              <a:t>次对角线</a:t>
            </a:r>
          </a:p>
          <a:p>
            <a:pPr eaLnBrk="1" hangingPunct="1">
              <a:lnSpc>
                <a:spcPct val="120000"/>
              </a:lnSpc>
            </a:pPr>
            <a:r>
              <a:rPr kumimoji="1" lang="en-US" altLang="zh-CN" sz="3200" b="1">
                <a:solidFill>
                  <a:srgbClr val="008080"/>
                </a:solidFill>
                <a:latin typeface="Times New Roman" pitchFamily="18" charset="0"/>
                <a:ea typeface="仿宋_GB2312" pitchFamily="49" charset="-122"/>
              </a:rPr>
              <a:t>6</a:t>
            </a:r>
            <a:r>
              <a:rPr kumimoji="1" lang="en-US" altLang="zh-CN" sz="3200" b="1" baseline="30000">
                <a:solidFill>
                  <a:srgbClr val="008080"/>
                </a:solidFill>
                <a:latin typeface="Times New Roman" pitchFamily="18" charset="0"/>
                <a:ea typeface="仿宋_GB2312" pitchFamily="49" charset="-122"/>
              </a:rPr>
              <a:t>#</a:t>
            </a:r>
            <a:r>
              <a:rPr kumimoji="1" lang="zh-CN" altLang="en-US" sz="3200" b="1">
                <a:solidFill>
                  <a:srgbClr val="008080"/>
                </a:solidFill>
                <a:latin typeface="Times New Roman" pitchFamily="18" charset="0"/>
                <a:ea typeface="仿宋_GB2312" pitchFamily="49" charset="-122"/>
              </a:rPr>
              <a:t>次对角线</a:t>
            </a:r>
            <a:endParaRPr kumimoji="1" lang="zh-CN" altLang="en-US" sz="2400">
              <a:solidFill>
                <a:srgbClr val="008080"/>
              </a:solidFill>
              <a:latin typeface="Times New Roman" pitchFamily="18" charset="0"/>
            </a:endParaRPr>
          </a:p>
        </p:txBody>
      </p:sp>
      <p:sp>
        <p:nvSpPr>
          <p:cNvPr id="97306" name="Text Box 26"/>
          <p:cNvSpPr txBox="1">
            <a:spLocks noChangeArrowheads="1"/>
          </p:cNvSpPr>
          <p:nvPr/>
        </p:nvSpPr>
        <p:spPr bwMode="auto">
          <a:xfrm>
            <a:off x="6375400" y="1050925"/>
            <a:ext cx="21590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en-US" altLang="zh-CN" sz="3200" b="1">
                <a:solidFill>
                  <a:srgbClr val="008080"/>
                </a:solidFill>
                <a:latin typeface="Times New Roman" pitchFamily="18" charset="0"/>
                <a:ea typeface="长城新魏碑体" pitchFamily="49" charset="-122"/>
              </a:rPr>
              <a:t>1</a:t>
            </a:r>
            <a:r>
              <a:rPr kumimoji="1" lang="en-US" altLang="zh-CN" sz="3200" b="1" baseline="30000">
                <a:solidFill>
                  <a:srgbClr val="008080"/>
                </a:solidFill>
                <a:latin typeface="Times New Roman" pitchFamily="18" charset="0"/>
                <a:ea typeface="长城新魏碑体" pitchFamily="49" charset="-122"/>
              </a:rPr>
              <a:t>#</a:t>
            </a:r>
            <a:r>
              <a:rPr kumimoji="1" lang="zh-CN" altLang="en-US" sz="3200" b="1">
                <a:solidFill>
                  <a:srgbClr val="008080"/>
                </a:solidFill>
                <a:latin typeface="Times New Roman" pitchFamily="18" charset="0"/>
                <a:ea typeface="仿宋_GB2312" pitchFamily="49" charset="-122"/>
              </a:rPr>
              <a:t>次对角线</a:t>
            </a:r>
          </a:p>
          <a:p>
            <a:pPr eaLnBrk="1" hangingPunct="1">
              <a:lnSpc>
                <a:spcPct val="120000"/>
              </a:lnSpc>
            </a:pPr>
            <a:r>
              <a:rPr kumimoji="1" lang="en-US" altLang="zh-CN" sz="3200" b="1">
                <a:solidFill>
                  <a:srgbClr val="008080"/>
                </a:solidFill>
                <a:latin typeface="Times New Roman" pitchFamily="18" charset="0"/>
                <a:ea typeface="仿宋_GB2312" pitchFamily="49" charset="-122"/>
              </a:rPr>
              <a:t>3</a:t>
            </a:r>
            <a:r>
              <a:rPr kumimoji="1" lang="en-US" altLang="zh-CN" sz="3200" b="1" baseline="30000">
                <a:solidFill>
                  <a:srgbClr val="008080"/>
                </a:solidFill>
                <a:latin typeface="Times New Roman" pitchFamily="18" charset="0"/>
                <a:ea typeface="仿宋_GB2312" pitchFamily="49" charset="-122"/>
              </a:rPr>
              <a:t>#</a:t>
            </a:r>
            <a:r>
              <a:rPr kumimoji="1" lang="zh-CN" altLang="en-US" sz="3200" b="1">
                <a:solidFill>
                  <a:srgbClr val="008080"/>
                </a:solidFill>
                <a:latin typeface="Times New Roman" pitchFamily="18" charset="0"/>
                <a:ea typeface="仿宋_GB2312" pitchFamily="49" charset="-122"/>
              </a:rPr>
              <a:t>次对角线</a:t>
            </a:r>
          </a:p>
          <a:p>
            <a:pPr eaLnBrk="1" hangingPunct="1">
              <a:lnSpc>
                <a:spcPct val="120000"/>
              </a:lnSpc>
            </a:pPr>
            <a:r>
              <a:rPr kumimoji="1" lang="en-US" altLang="zh-CN" sz="3200" b="1">
                <a:solidFill>
                  <a:srgbClr val="008080"/>
                </a:solidFill>
                <a:latin typeface="Times New Roman" pitchFamily="18" charset="0"/>
                <a:ea typeface="仿宋_GB2312" pitchFamily="49" charset="-122"/>
              </a:rPr>
              <a:t>5</a:t>
            </a:r>
            <a:r>
              <a:rPr kumimoji="1" lang="en-US" altLang="zh-CN" sz="3200" b="1" baseline="30000">
                <a:solidFill>
                  <a:srgbClr val="008080"/>
                </a:solidFill>
                <a:latin typeface="Times New Roman" pitchFamily="18" charset="0"/>
                <a:ea typeface="仿宋_GB2312" pitchFamily="49" charset="-122"/>
              </a:rPr>
              <a:t>#</a:t>
            </a:r>
            <a:r>
              <a:rPr kumimoji="1" lang="zh-CN" altLang="en-US" sz="3200" b="1">
                <a:solidFill>
                  <a:srgbClr val="008080"/>
                </a:solidFill>
                <a:latin typeface="Times New Roman" pitchFamily="18" charset="0"/>
                <a:ea typeface="仿宋_GB2312" pitchFamily="49" charset="-122"/>
              </a:rPr>
              <a:t>次对角线</a:t>
            </a:r>
            <a:endParaRPr kumimoji="1" lang="zh-CN" altLang="en-US" sz="2400">
              <a:latin typeface="Times New Roman" pitchFamily="18" charset="0"/>
            </a:endParaRPr>
          </a:p>
        </p:txBody>
      </p:sp>
      <p:sp>
        <p:nvSpPr>
          <p:cNvPr id="97307" name="Line 27"/>
          <p:cNvSpPr>
            <a:spLocks noChangeShapeType="1"/>
          </p:cNvSpPr>
          <p:nvPr/>
        </p:nvSpPr>
        <p:spPr bwMode="auto">
          <a:xfrm flipH="1">
            <a:off x="3048000" y="1447800"/>
            <a:ext cx="33528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8" name="Line 28"/>
          <p:cNvSpPr>
            <a:spLocks noChangeShapeType="1"/>
          </p:cNvSpPr>
          <p:nvPr/>
        </p:nvSpPr>
        <p:spPr bwMode="auto">
          <a:xfrm flipH="1">
            <a:off x="3276600" y="1752600"/>
            <a:ext cx="8382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9" name="Line 29"/>
          <p:cNvSpPr>
            <a:spLocks noChangeShapeType="1"/>
          </p:cNvSpPr>
          <p:nvPr/>
        </p:nvSpPr>
        <p:spPr bwMode="auto">
          <a:xfrm flipH="1">
            <a:off x="3505200" y="2057400"/>
            <a:ext cx="28956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0" name="Line 30"/>
          <p:cNvSpPr>
            <a:spLocks noChangeShapeType="1"/>
          </p:cNvSpPr>
          <p:nvPr/>
        </p:nvSpPr>
        <p:spPr bwMode="auto">
          <a:xfrm flipH="1">
            <a:off x="3810000" y="2286000"/>
            <a:ext cx="3048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1" name="Line 31"/>
          <p:cNvSpPr>
            <a:spLocks noChangeShapeType="1"/>
          </p:cNvSpPr>
          <p:nvPr/>
        </p:nvSpPr>
        <p:spPr bwMode="auto">
          <a:xfrm flipH="1">
            <a:off x="4038600" y="2590800"/>
            <a:ext cx="23622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2" name="Text Box 32"/>
          <p:cNvSpPr txBox="1">
            <a:spLocks noChangeArrowheads="1"/>
          </p:cNvSpPr>
          <p:nvPr/>
        </p:nvSpPr>
        <p:spPr bwMode="auto">
          <a:xfrm>
            <a:off x="6302375" y="3333750"/>
            <a:ext cx="21590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en-US" altLang="zh-CN" sz="3200" b="1">
                <a:solidFill>
                  <a:srgbClr val="CC3300"/>
                </a:solidFill>
                <a:latin typeface="Times New Roman" pitchFamily="18" charset="0"/>
                <a:ea typeface="长城新魏碑体" pitchFamily="49" charset="-122"/>
              </a:rPr>
              <a:t>0</a:t>
            </a:r>
            <a:r>
              <a:rPr kumimoji="1" lang="en-US" altLang="zh-CN" sz="3200" b="1" baseline="30000">
                <a:solidFill>
                  <a:srgbClr val="CC3300"/>
                </a:solidFill>
                <a:latin typeface="Times New Roman" pitchFamily="18" charset="0"/>
                <a:ea typeface="长城新魏碑体" pitchFamily="49" charset="-122"/>
              </a:rPr>
              <a:t>#</a:t>
            </a:r>
            <a:r>
              <a:rPr kumimoji="1" lang="zh-CN" altLang="en-US" sz="3200" b="1">
                <a:solidFill>
                  <a:srgbClr val="CC3300"/>
                </a:solidFill>
                <a:latin typeface="Times New Roman" pitchFamily="18" charset="0"/>
                <a:ea typeface="仿宋_GB2312" pitchFamily="49" charset="-122"/>
              </a:rPr>
              <a:t>主对角线</a:t>
            </a:r>
          </a:p>
          <a:p>
            <a:pPr eaLnBrk="1" hangingPunct="1">
              <a:lnSpc>
                <a:spcPct val="120000"/>
              </a:lnSpc>
            </a:pPr>
            <a:r>
              <a:rPr kumimoji="1" lang="en-US" altLang="zh-CN" sz="3200" b="1">
                <a:solidFill>
                  <a:srgbClr val="CC3300"/>
                </a:solidFill>
                <a:latin typeface="Times New Roman" pitchFamily="18" charset="0"/>
                <a:ea typeface="仿宋_GB2312" pitchFamily="49" charset="-122"/>
              </a:rPr>
              <a:t>2</a:t>
            </a:r>
            <a:r>
              <a:rPr kumimoji="1" lang="en-US" altLang="zh-CN" sz="3200" b="1" baseline="30000">
                <a:solidFill>
                  <a:srgbClr val="CC3300"/>
                </a:solidFill>
                <a:latin typeface="Times New Roman" pitchFamily="18" charset="0"/>
                <a:ea typeface="仿宋_GB2312" pitchFamily="49" charset="-122"/>
              </a:rPr>
              <a:t>#</a:t>
            </a:r>
            <a:r>
              <a:rPr kumimoji="1" lang="zh-CN" altLang="en-US" sz="3200" b="1">
                <a:solidFill>
                  <a:srgbClr val="CC3300"/>
                </a:solidFill>
                <a:latin typeface="Times New Roman" pitchFamily="18" charset="0"/>
                <a:ea typeface="仿宋_GB2312" pitchFamily="49" charset="-122"/>
              </a:rPr>
              <a:t>主对角线</a:t>
            </a:r>
          </a:p>
          <a:p>
            <a:pPr eaLnBrk="1" hangingPunct="1">
              <a:lnSpc>
                <a:spcPct val="120000"/>
              </a:lnSpc>
            </a:pPr>
            <a:r>
              <a:rPr kumimoji="1" lang="en-US" altLang="zh-CN" sz="3200" b="1">
                <a:solidFill>
                  <a:srgbClr val="CC3300"/>
                </a:solidFill>
                <a:latin typeface="Times New Roman" pitchFamily="18" charset="0"/>
                <a:ea typeface="仿宋_GB2312" pitchFamily="49" charset="-122"/>
              </a:rPr>
              <a:t>4</a:t>
            </a:r>
            <a:r>
              <a:rPr kumimoji="1" lang="en-US" altLang="zh-CN" sz="3200" b="1" baseline="30000">
                <a:solidFill>
                  <a:srgbClr val="CC3300"/>
                </a:solidFill>
                <a:latin typeface="Times New Roman" pitchFamily="18" charset="0"/>
                <a:ea typeface="仿宋_GB2312" pitchFamily="49" charset="-122"/>
              </a:rPr>
              <a:t>#</a:t>
            </a:r>
            <a:r>
              <a:rPr kumimoji="1" lang="zh-CN" altLang="en-US" sz="3200" b="1">
                <a:solidFill>
                  <a:srgbClr val="CC3300"/>
                </a:solidFill>
                <a:latin typeface="Times New Roman" pitchFamily="18" charset="0"/>
                <a:ea typeface="仿宋_GB2312" pitchFamily="49" charset="-122"/>
              </a:rPr>
              <a:t>主对角线</a:t>
            </a:r>
          </a:p>
          <a:p>
            <a:pPr eaLnBrk="1" hangingPunct="1">
              <a:lnSpc>
                <a:spcPct val="120000"/>
              </a:lnSpc>
            </a:pPr>
            <a:r>
              <a:rPr kumimoji="1" lang="en-US" altLang="zh-CN" sz="3200" b="1">
                <a:solidFill>
                  <a:srgbClr val="CC3300"/>
                </a:solidFill>
                <a:latin typeface="Times New Roman" pitchFamily="18" charset="0"/>
                <a:ea typeface="仿宋_GB2312" pitchFamily="49" charset="-122"/>
              </a:rPr>
              <a:t>6</a:t>
            </a:r>
            <a:r>
              <a:rPr kumimoji="1" lang="en-US" altLang="zh-CN" sz="3200" b="1" baseline="30000">
                <a:solidFill>
                  <a:srgbClr val="CC3300"/>
                </a:solidFill>
                <a:latin typeface="Times New Roman" pitchFamily="18" charset="0"/>
                <a:ea typeface="仿宋_GB2312" pitchFamily="49" charset="-122"/>
              </a:rPr>
              <a:t>#</a:t>
            </a:r>
            <a:r>
              <a:rPr kumimoji="1" lang="zh-CN" altLang="en-US" sz="3200" b="1">
                <a:solidFill>
                  <a:srgbClr val="CC3300"/>
                </a:solidFill>
                <a:latin typeface="Times New Roman" pitchFamily="18" charset="0"/>
                <a:ea typeface="仿宋_GB2312" pitchFamily="49" charset="-122"/>
              </a:rPr>
              <a:t>主对角线</a:t>
            </a:r>
            <a:endParaRPr kumimoji="1" lang="zh-CN" altLang="en-US" sz="3200" b="1">
              <a:solidFill>
                <a:srgbClr val="CC3300"/>
              </a:solidFill>
              <a:latin typeface="Times New Roman" pitchFamily="18" charset="0"/>
              <a:ea typeface="长城新魏碑体" pitchFamily="49" charset="-122"/>
            </a:endParaRPr>
          </a:p>
        </p:txBody>
      </p:sp>
      <p:sp>
        <p:nvSpPr>
          <p:cNvPr id="97313" name="Line 33"/>
          <p:cNvSpPr>
            <a:spLocks noChangeShapeType="1"/>
          </p:cNvSpPr>
          <p:nvPr/>
        </p:nvSpPr>
        <p:spPr bwMode="auto">
          <a:xfrm flipH="1">
            <a:off x="4343400" y="3733800"/>
            <a:ext cx="19812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4" name="Line 34"/>
          <p:cNvSpPr>
            <a:spLocks noChangeShapeType="1"/>
          </p:cNvSpPr>
          <p:nvPr/>
        </p:nvSpPr>
        <p:spPr bwMode="auto">
          <a:xfrm>
            <a:off x="2667000" y="2057400"/>
            <a:ext cx="1676400" cy="16764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5" name="Line 35"/>
          <p:cNvSpPr>
            <a:spLocks noChangeShapeType="1"/>
          </p:cNvSpPr>
          <p:nvPr/>
        </p:nvSpPr>
        <p:spPr bwMode="auto">
          <a:xfrm>
            <a:off x="1600200" y="2057400"/>
            <a:ext cx="2209800" cy="2209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6" name="Line 36"/>
          <p:cNvSpPr>
            <a:spLocks noChangeShapeType="1"/>
          </p:cNvSpPr>
          <p:nvPr/>
        </p:nvSpPr>
        <p:spPr bwMode="auto">
          <a:xfrm flipH="1">
            <a:off x="3810000" y="4267200"/>
            <a:ext cx="25146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7" name="Line 37"/>
          <p:cNvSpPr>
            <a:spLocks noChangeShapeType="1"/>
          </p:cNvSpPr>
          <p:nvPr/>
        </p:nvSpPr>
        <p:spPr bwMode="auto">
          <a:xfrm>
            <a:off x="1066800" y="2590800"/>
            <a:ext cx="2286000" cy="22860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8" name="Line 38"/>
          <p:cNvSpPr>
            <a:spLocks noChangeShapeType="1"/>
          </p:cNvSpPr>
          <p:nvPr/>
        </p:nvSpPr>
        <p:spPr bwMode="auto">
          <a:xfrm flipH="1">
            <a:off x="3352800" y="4876800"/>
            <a:ext cx="29718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9" name="Line 39"/>
          <p:cNvSpPr>
            <a:spLocks noChangeShapeType="1"/>
          </p:cNvSpPr>
          <p:nvPr/>
        </p:nvSpPr>
        <p:spPr bwMode="auto">
          <a:xfrm>
            <a:off x="1066800" y="3657600"/>
            <a:ext cx="1828800" cy="1828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0" name="Line 40"/>
          <p:cNvSpPr>
            <a:spLocks noChangeShapeType="1"/>
          </p:cNvSpPr>
          <p:nvPr/>
        </p:nvSpPr>
        <p:spPr bwMode="auto">
          <a:xfrm flipH="1">
            <a:off x="2895600" y="5486400"/>
            <a:ext cx="34290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1" name="Text Box 41"/>
          <p:cNvSpPr txBox="1">
            <a:spLocks noChangeArrowheads="1"/>
          </p:cNvSpPr>
          <p:nvPr/>
        </p:nvSpPr>
        <p:spPr bwMode="auto">
          <a:xfrm>
            <a:off x="1736725" y="3717925"/>
            <a:ext cx="636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4000">
                <a:solidFill>
                  <a:srgbClr val="800080"/>
                </a:solidFill>
                <a:latin typeface="Times New Roman" pitchFamily="18" charset="0"/>
                <a:sym typeface="Wingdings" pitchFamily="2" charset="2"/>
              </a:rPr>
              <a:t></a:t>
            </a:r>
          </a:p>
        </p:txBody>
      </p:sp>
      <p:sp>
        <p:nvSpPr>
          <p:cNvPr id="97322" name="Line 42"/>
          <p:cNvSpPr>
            <a:spLocks noChangeShapeType="1"/>
          </p:cNvSpPr>
          <p:nvPr/>
        </p:nvSpPr>
        <p:spPr bwMode="auto">
          <a:xfrm flipH="1">
            <a:off x="4038600" y="3962400"/>
            <a:ext cx="762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3" name="Line 43"/>
          <p:cNvSpPr>
            <a:spLocks noChangeShapeType="1"/>
          </p:cNvSpPr>
          <p:nvPr/>
        </p:nvSpPr>
        <p:spPr bwMode="auto">
          <a:xfrm flipH="1">
            <a:off x="3581400" y="4572000"/>
            <a:ext cx="5334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4" name="Line 44"/>
          <p:cNvSpPr>
            <a:spLocks noChangeShapeType="1"/>
          </p:cNvSpPr>
          <p:nvPr/>
        </p:nvSpPr>
        <p:spPr bwMode="auto">
          <a:xfrm>
            <a:off x="1079500" y="2060575"/>
            <a:ext cx="2514600" cy="25146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5" name="Line 45"/>
          <p:cNvSpPr>
            <a:spLocks noChangeShapeType="1"/>
          </p:cNvSpPr>
          <p:nvPr/>
        </p:nvSpPr>
        <p:spPr bwMode="auto">
          <a:xfrm>
            <a:off x="1066800" y="3124200"/>
            <a:ext cx="2057400" cy="20574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6" name="Line 46"/>
          <p:cNvSpPr>
            <a:spLocks noChangeShapeType="1"/>
          </p:cNvSpPr>
          <p:nvPr/>
        </p:nvSpPr>
        <p:spPr bwMode="auto">
          <a:xfrm flipH="1">
            <a:off x="3124200" y="5181600"/>
            <a:ext cx="9906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7" name="Text Box 47"/>
          <p:cNvSpPr txBox="1">
            <a:spLocks noChangeArrowheads="1"/>
          </p:cNvSpPr>
          <p:nvPr/>
        </p:nvSpPr>
        <p:spPr bwMode="auto">
          <a:xfrm>
            <a:off x="1314450" y="1630363"/>
            <a:ext cx="2114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0   1   2   3  </a:t>
            </a:r>
            <a:endParaRPr kumimoji="1" lang="en-US" altLang="zh-CN" sz="2400">
              <a:latin typeface="Times New Roman" pitchFamily="18" charset="0"/>
            </a:endParaRPr>
          </a:p>
        </p:txBody>
      </p:sp>
      <p:sp>
        <p:nvSpPr>
          <p:cNvPr id="97328" name="Text Box 48"/>
          <p:cNvSpPr txBox="1">
            <a:spLocks noChangeArrowheads="1"/>
          </p:cNvSpPr>
          <p:nvPr/>
        </p:nvSpPr>
        <p:spPr bwMode="auto">
          <a:xfrm>
            <a:off x="762000" y="2057400"/>
            <a:ext cx="3873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5000"/>
              </a:lnSpc>
            </a:pPr>
            <a:r>
              <a:rPr kumimoji="1" lang="en-US" altLang="zh-CN" sz="3200" b="1">
                <a:solidFill>
                  <a:srgbClr val="000099"/>
                </a:solidFill>
                <a:latin typeface="Times New Roman" pitchFamily="18" charset="0"/>
              </a:rPr>
              <a:t>0</a:t>
            </a:r>
          </a:p>
          <a:p>
            <a:pPr eaLnBrk="1" hangingPunct="1">
              <a:lnSpc>
                <a:spcPct val="115000"/>
              </a:lnSpc>
            </a:pPr>
            <a:r>
              <a:rPr kumimoji="1" lang="en-US" altLang="zh-CN" sz="3200" b="1">
                <a:solidFill>
                  <a:srgbClr val="000099"/>
                </a:solidFill>
                <a:latin typeface="Times New Roman" pitchFamily="18" charset="0"/>
              </a:rPr>
              <a:t>1</a:t>
            </a:r>
          </a:p>
          <a:p>
            <a:pPr eaLnBrk="1" hangingPunct="1">
              <a:lnSpc>
                <a:spcPct val="115000"/>
              </a:lnSpc>
            </a:pPr>
            <a:r>
              <a:rPr kumimoji="1" lang="en-US" altLang="zh-CN" sz="3200" b="1">
                <a:solidFill>
                  <a:srgbClr val="000099"/>
                </a:solidFill>
                <a:latin typeface="Times New Roman" pitchFamily="18" charset="0"/>
              </a:rPr>
              <a:t>2</a:t>
            </a:r>
          </a:p>
          <a:p>
            <a:pPr eaLnBrk="1" hangingPunct="1">
              <a:lnSpc>
                <a:spcPct val="115000"/>
              </a:lnSpc>
            </a:pPr>
            <a:r>
              <a:rPr kumimoji="1" lang="en-US" altLang="zh-CN" sz="3200" b="1">
                <a:solidFill>
                  <a:srgbClr val="000099"/>
                </a:solidFill>
                <a:latin typeface="Times New Roman" pitchFamily="18" charset="0"/>
              </a:rPr>
              <a:t>3</a:t>
            </a:r>
            <a:endParaRPr kumimoji="1" lang="en-US" altLang="zh-CN" sz="2400">
              <a:latin typeface="Times New Roman" pitchFamily="18" charset="0"/>
            </a:endParaRPr>
          </a:p>
        </p:txBody>
      </p:sp>
      <p:sp>
        <p:nvSpPr>
          <p:cNvPr id="97329" name="Text Box 49"/>
          <p:cNvSpPr txBox="1">
            <a:spLocks noChangeArrowheads="1"/>
          </p:cNvSpPr>
          <p:nvPr/>
        </p:nvSpPr>
        <p:spPr bwMode="auto">
          <a:xfrm>
            <a:off x="768350" y="933450"/>
            <a:ext cx="1323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6666"/>
                </a:solidFill>
                <a:latin typeface="Times New Roman" pitchFamily="18" charset="0"/>
              </a:rPr>
              <a:t>k = i+j</a:t>
            </a:r>
            <a:endParaRPr kumimoji="1" lang="en-US" altLang="zh-CN" sz="3200">
              <a:latin typeface="Times New Roman" pitchFamily="18" charset="0"/>
            </a:endParaRPr>
          </a:p>
        </p:txBody>
      </p:sp>
      <p:sp>
        <p:nvSpPr>
          <p:cNvPr id="367666" name="Text Box 50"/>
          <p:cNvSpPr txBox="1">
            <a:spLocks noChangeArrowheads="1"/>
          </p:cNvSpPr>
          <p:nvPr/>
        </p:nvSpPr>
        <p:spPr bwMode="auto">
          <a:xfrm>
            <a:off x="990600" y="5565775"/>
            <a:ext cx="2241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chemeClr val="tx2"/>
                </a:solidFill>
                <a:latin typeface="Times New Roman" pitchFamily="18" charset="0"/>
              </a:rPr>
              <a:t>k = n+i</a:t>
            </a:r>
            <a:r>
              <a:rPr kumimoji="1" lang="en-US" altLang="zh-CN" sz="3200" b="1">
                <a:solidFill>
                  <a:schemeClr val="tx2"/>
                </a:solidFill>
                <a:effectLst>
                  <a:outerShdw blurRad="38100" dist="38100" dir="2700000" algn="tl">
                    <a:srgbClr val="C0C0C0"/>
                  </a:outerShdw>
                </a:effectLst>
                <a:latin typeface="Courier New" pitchFamily="49" charset="0"/>
                <a:ea typeface="仿宋_GB2312" pitchFamily="49" charset="-122"/>
              </a:rPr>
              <a:t>-</a:t>
            </a:r>
            <a:r>
              <a:rPr kumimoji="1" lang="en-US" altLang="zh-CN" sz="3200" b="1">
                <a:solidFill>
                  <a:schemeClr val="tx2"/>
                </a:solidFill>
                <a:latin typeface="Times New Roman" pitchFamily="18" charset="0"/>
              </a:rPr>
              <a:t>j</a:t>
            </a:r>
            <a:r>
              <a:rPr kumimoji="1" lang="en-US" altLang="zh-CN" sz="3200" b="1">
                <a:solidFill>
                  <a:schemeClr val="tx2"/>
                </a:solidFill>
                <a:latin typeface="Courier New" pitchFamily="49" charset="0"/>
              </a:rPr>
              <a:t>-</a:t>
            </a:r>
            <a:r>
              <a:rPr kumimoji="1" lang="en-US" altLang="zh-CN" sz="3200" b="1">
                <a:solidFill>
                  <a:schemeClr val="tx2"/>
                </a:solidFill>
                <a:latin typeface="Times New Roman" pitchFamily="18" charset="0"/>
              </a:rPr>
              <a:t>1</a:t>
            </a:r>
          </a:p>
        </p:txBody>
      </p:sp>
      <p:sp>
        <p:nvSpPr>
          <p:cNvPr id="97331" name="Text Box 16"/>
          <p:cNvSpPr txBox="1">
            <a:spLocks noChangeArrowheads="1"/>
          </p:cNvSpPr>
          <p:nvPr/>
        </p:nvSpPr>
        <p:spPr bwMode="auto">
          <a:xfrm>
            <a:off x="1187450" y="2655888"/>
            <a:ext cx="636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4000">
                <a:solidFill>
                  <a:srgbClr val="800080"/>
                </a:solidFill>
                <a:latin typeface="Times New Roman" pitchFamily="18" charset="0"/>
                <a:sym typeface="Wingdings" pitchFamily="2" charset="2"/>
              </a:rPr>
              <a:t></a:t>
            </a:r>
          </a:p>
        </p:txBody>
      </p:sp>
    </p:spTree>
  </p:cSld>
  <p:clrMapOvr>
    <a:masterClrMapping/>
  </p:clrMapOvr>
  <p:transition>
    <p:wipe dir="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519772" y="381000"/>
            <a:ext cx="3423828" cy="1068388"/>
          </a:xfrm>
        </p:spPr>
        <p:txBody>
          <a:bodyPr/>
          <a:lstStyle/>
          <a:p>
            <a:pPr algn="ctr"/>
            <a:r>
              <a:rPr lang="zh-CN" altLang="en-US" b="1" dirty="0" smtClean="0">
                <a:ea typeface="华文新魏" pitchFamily="2" charset="-122"/>
              </a:rPr>
              <a:t>解题思路</a:t>
            </a:r>
            <a:endParaRPr lang="zh-CN" altLang="en-US" dirty="0" smtClean="0">
              <a:ea typeface="华文新魏" pitchFamily="2" charset="-122"/>
            </a:endParaRPr>
          </a:p>
        </p:txBody>
      </p:sp>
      <p:sp>
        <p:nvSpPr>
          <p:cNvPr id="98308" name="Rectangle 3"/>
          <p:cNvSpPr>
            <a:spLocks noGrp="1" noChangeArrowheads="1"/>
          </p:cNvSpPr>
          <p:nvPr>
            <p:ph idx="1"/>
          </p:nvPr>
        </p:nvSpPr>
        <p:spPr>
          <a:xfrm>
            <a:off x="762000" y="1371600"/>
            <a:ext cx="7772400" cy="4495800"/>
          </a:xfrm>
        </p:spPr>
        <p:txBody>
          <a:bodyPr/>
          <a:lstStyle/>
          <a:p>
            <a:pPr>
              <a:lnSpc>
                <a:spcPct val="110000"/>
              </a:lnSpc>
              <a:spcBef>
                <a:spcPct val="15000"/>
              </a:spcBef>
              <a:buClr>
                <a:srgbClr val="800080"/>
              </a:buClr>
              <a:buSzPct val="50000"/>
            </a:pPr>
            <a:r>
              <a:rPr lang="zh-CN" altLang="en-US" sz="3000" b="1" smtClean="0">
                <a:solidFill>
                  <a:srgbClr val="000099"/>
                </a:solidFill>
                <a:latin typeface="Times New Roman" pitchFamily="18" charset="0"/>
                <a:ea typeface="仿宋_GB2312" pitchFamily="49" charset="-122"/>
              </a:rPr>
              <a:t>安放</a:t>
            </a:r>
            <a:r>
              <a:rPr lang="zh-CN" altLang="en-US" sz="3000" b="1" smtClean="0">
                <a:solidFill>
                  <a:srgbClr val="FF3300"/>
                </a:solidFill>
                <a:latin typeface="Times New Roman" pitchFamily="18" charset="0"/>
                <a:ea typeface="仿宋_GB2312" pitchFamily="49" charset="-122"/>
              </a:rPr>
              <a:t>第 </a:t>
            </a:r>
            <a:r>
              <a:rPr lang="en-US" altLang="zh-CN" sz="3000" b="1" smtClean="0">
                <a:solidFill>
                  <a:srgbClr val="FF3300"/>
                </a:solidFill>
                <a:latin typeface="Times New Roman" pitchFamily="18" charset="0"/>
                <a:ea typeface="仿宋_GB2312" pitchFamily="49" charset="-122"/>
              </a:rPr>
              <a:t>i </a:t>
            </a:r>
            <a:r>
              <a:rPr lang="zh-CN" altLang="en-US" sz="3000" b="1" smtClean="0">
                <a:solidFill>
                  <a:srgbClr val="FF3300"/>
                </a:solidFill>
                <a:latin typeface="Times New Roman" pitchFamily="18" charset="0"/>
                <a:ea typeface="仿宋_GB2312" pitchFamily="49" charset="-122"/>
              </a:rPr>
              <a:t>行</a:t>
            </a:r>
            <a:r>
              <a:rPr lang="zh-CN" altLang="en-US" sz="3000" b="1" smtClean="0">
                <a:solidFill>
                  <a:srgbClr val="000099"/>
                </a:solidFill>
                <a:latin typeface="Times New Roman" pitchFamily="18" charset="0"/>
                <a:ea typeface="仿宋_GB2312" pitchFamily="49" charset="-122"/>
              </a:rPr>
              <a:t>皇后时，需要在列的方向从 </a:t>
            </a:r>
            <a:r>
              <a:rPr lang="en-US" altLang="zh-CN" sz="3000" b="1" smtClean="0">
                <a:solidFill>
                  <a:srgbClr val="000099"/>
                </a:solidFill>
                <a:latin typeface="Times New Roman" pitchFamily="18" charset="0"/>
                <a:ea typeface="仿宋_GB2312" pitchFamily="49" charset="-122"/>
              </a:rPr>
              <a:t>0 </a:t>
            </a:r>
            <a:r>
              <a:rPr lang="zh-CN" altLang="en-US" sz="3000" b="1" smtClean="0">
                <a:solidFill>
                  <a:srgbClr val="000099"/>
                </a:solidFill>
                <a:latin typeface="Times New Roman" pitchFamily="18" charset="0"/>
                <a:ea typeface="仿宋_GB2312" pitchFamily="49" charset="-122"/>
              </a:rPr>
              <a:t>到 </a:t>
            </a:r>
            <a:r>
              <a:rPr lang="en-US" altLang="zh-CN" sz="3000" b="1" smtClean="0">
                <a:solidFill>
                  <a:srgbClr val="000099"/>
                </a:solidFill>
                <a:latin typeface="Times New Roman" pitchFamily="18" charset="0"/>
                <a:ea typeface="仿宋_GB2312" pitchFamily="49" charset="-122"/>
              </a:rPr>
              <a:t>n</a:t>
            </a:r>
            <a:r>
              <a:rPr lang="en-US" altLang="zh-CN" sz="3000" b="1" smtClean="0">
                <a:solidFill>
                  <a:srgbClr val="000099"/>
                </a:solidFill>
                <a:latin typeface="Courier New" pitchFamily="49" charset="0"/>
                <a:ea typeface="仿宋_GB2312" pitchFamily="49" charset="-122"/>
              </a:rPr>
              <a:t>-</a:t>
            </a:r>
            <a:r>
              <a:rPr lang="en-US" altLang="zh-CN" sz="3000" b="1" smtClean="0">
                <a:solidFill>
                  <a:srgbClr val="000099"/>
                </a:solidFill>
                <a:latin typeface="Times New Roman" pitchFamily="18" charset="0"/>
                <a:ea typeface="仿宋_GB2312" pitchFamily="49" charset="-122"/>
              </a:rPr>
              <a:t>1 </a:t>
            </a:r>
            <a:r>
              <a:rPr lang="zh-CN" altLang="en-US" sz="3000" b="1" smtClean="0">
                <a:solidFill>
                  <a:srgbClr val="000099"/>
                </a:solidFill>
                <a:latin typeface="Times New Roman" pitchFamily="18" charset="0"/>
                <a:ea typeface="仿宋_GB2312" pitchFamily="49" charset="-122"/>
              </a:rPr>
              <a:t>试探 </a:t>
            </a:r>
            <a:r>
              <a:rPr lang="en-US" altLang="zh-CN" sz="3000" b="1" smtClean="0">
                <a:solidFill>
                  <a:srgbClr val="000099"/>
                </a:solidFill>
                <a:latin typeface="Times New Roman" pitchFamily="18" charset="0"/>
                <a:ea typeface="仿宋_GB2312" pitchFamily="49" charset="-122"/>
              </a:rPr>
              <a:t>( j = 0, …, n</a:t>
            </a:r>
            <a:r>
              <a:rPr lang="en-US" altLang="zh-CN" sz="3000" b="1" smtClean="0">
                <a:solidFill>
                  <a:srgbClr val="000099"/>
                </a:solidFill>
                <a:latin typeface="Courier New" pitchFamily="49" charset="0"/>
                <a:ea typeface="仿宋_GB2312" pitchFamily="49" charset="-122"/>
              </a:rPr>
              <a:t>-</a:t>
            </a:r>
            <a:r>
              <a:rPr lang="en-US" altLang="zh-CN" sz="3000" b="1" smtClean="0">
                <a:solidFill>
                  <a:srgbClr val="000099"/>
                </a:solidFill>
                <a:latin typeface="Times New Roman" pitchFamily="18" charset="0"/>
                <a:ea typeface="仿宋_GB2312" pitchFamily="49" charset="-122"/>
              </a:rPr>
              <a:t>1 ) </a:t>
            </a:r>
          </a:p>
          <a:p>
            <a:pPr>
              <a:lnSpc>
                <a:spcPct val="110000"/>
              </a:lnSpc>
              <a:spcBef>
                <a:spcPct val="15000"/>
              </a:spcBef>
              <a:buClr>
                <a:srgbClr val="800080"/>
              </a:buClr>
              <a:buSzPct val="50000"/>
            </a:pPr>
            <a:r>
              <a:rPr lang="zh-CN" altLang="en-US" sz="3000" b="1" smtClean="0">
                <a:solidFill>
                  <a:srgbClr val="000099"/>
                </a:solidFill>
                <a:latin typeface="Times New Roman" pitchFamily="18" charset="0"/>
                <a:ea typeface="仿宋_GB2312" pitchFamily="49" charset="-122"/>
              </a:rPr>
              <a:t>在</a:t>
            </a:r>
            <a:r>
              <a:rPr lang="zh-CN" altLang="en-US" sz="3000" b="1" smtClean="0">
                <a:solidFill>
                  <a:srgbClr val="FF3300"/>
                </a:solidFill>
                <a:latin typeface="Times New Roman" pitchFamily="18" charset="0"/>
                <a:ea typeface="仿宋_GB2312" pitchFamily="49" charset="-122"/>
              </a:rPr>
              <a:t>第</a:t>
            </a:r>
            <a:r>
              <a:rPr lang="zh-CN" altLang="en-US" sz="3000" b="1" smtClean="0">
                <a:solidFill>
                  <a:srgbClr val="000099"/>
                </a:solidFill>
                <a:latin typeface="Times New Roman" pitchFamily="18" charset="0"/>
                <a:ea typeface="仿宋_GB2312" pitchFamily="49" charset="-122"/>
              </a:rPr>
              <a:t> </a:t>
            </a:r>
            <a:r>
              <a:rPr lang="en-US" altLang="zh-CN" sz="3000" b="1" smtClean="0">
                <a:solidFill>
                  <a:srgbClr val="FF3300"/>
                </a:solidFill>
                <a:latin typeface="Times New Roman" pitchFamily="18" charset="0"/>
                <a:ea typeface="仿宋_GB2312" pitchFamily="49" charset="-122"/>
              </a:rPr>
              <a:t>j </a:t>
            </a:r>
            <a:r>
              <a:rPr lang="zh-CN" altLang="en-US" sz="3000" b="1" smtClean="0">
                <a:solidFill>
                  <a:srgbClr val="FF3300"/>
                </a:solidFill>
                <a:latin typeface="Times New Roman" pitchFamily="18" charset="0"/>
                <a:ea typeface="仿宋_GB2312" pitchFamily="49" charset="-122"/>
              </a:rPr>
              <a:t>列</a:t>
            </a:r>
            <a:r>
              <a:rPr lang="zh-CN" altLang="en-US" sz="3000" b="1" smtClean="0">
                <a:solidFill>
                  <a:srgbClr val="000099"/>
                </a:solidFill>
                <a:latin typeface="Times New Roman" pitchFamily="18" charset="0"/>
                <a:ea typeface="仿宋_GB2312" pitchFamily="49" charset="-122"/>
              </a:rPr>
              <a:t>安放一个皇后：</a:t>
            </a:r>
          </a:p>
          <a:p>
            <a:pPr marL="819150" lvl="1">
              <a:lnSpc>
                <a:spcPct val="110000"/>
              </a:lnSpc>
              <a:spcBef>
                <a:spcPct val="15000"/>
              </a:spcBef>
              <a:buClr>
                <a:srgbClr val="006600"/>
              </a:buClr>
              <a:buSzPct val="50000"/>
              <a:buFont typeface="Wingdings" pitchFamily="2" charset="2"/>
              <a:buChar char="u"/>
            </a:pPr>
            <a:r>
              <a:rPr lang="zh-CN" altLang="en-US" sz="3000" b="1" smtClean="0">
                <a:latin typeface="Times New Roman" pitchFamily="18" charset="0"/>
                <a:ea typeface="仿宋_GB2312" pitchFamily="49" charset="-122"/>
              </a:rPr>
              <a:t>如果在列、主对角线、次对角线方向有其它皇后，则出现攻击，撤消在第 </a:t>
            </a:r>
            <a:r>
              <a:rPr lang="en-US" altLang="zh-CN" sz="3000" b="1" smtClean="0">
                <a:latin typeface="Times New Roman" pitchFamily="18" charset="0"/>
                <a:ea typeface="仿宋_GB2312" pitchFamily="49" charset="-122"/>
              </a:rPr>
              <a:t>j </a:t>
            </a:r>
            <a:r>
              <a:rPr lang="zh-CN" altLang="en-US" sz="3000" b="1" smtClean="0">
                <a:latin typeface="Times New Roman" pitchFamily="18" charset="0"/>
                <a:ea typeface="仿宋_GB2312" pitchFamily="49" charset="-122"/>
              </a:rPr>
              <a:t>列安放的皇后。</a:t>
            </a:r>
          </a:p>
          <a:p>
            <a:pPr marL="819150" lvl="1">
              <a:lnSpc>
                <a:spcPct val="110000"/>
              </a:lnSpc>
              <a:spcBef>
                <a:spcPct val="15000"/>
              </a:spcBef>
              <a:buClr>
                <a:srgbClr val="006600"/>
              </a:buClr>
              <a:buSzPct val="50000"/>
              <a:buFont typeface="Wingdings" pitchFamily="2" charset="2"/>
              <a:buChar char="u"/>
            </a:pPr>
            <a:r>
              <a:rPr lang="zh-CN" altLang="en-US" sz="3000" b="1" smtClean="0">
                <a:latin typeface="Times New Roman" pitchFamily="18" charset="0"/>
                <a:ea typeface="仿宋_GB2312" pitchFamily="49" charset="-122"/>
              </a:rPr>
              <a:t>如果没有出现攻击，在第 </a:t>
            </a:r>
            <a:r>
              <a:rPr lang="en-US" altLang="zh-CN" sz="3000" b="1" smtClean="0">
                <a:latin typeface="Times New Roman" pitchFamily="18" charset="0"/>
                <a:ea typeface="仿宋_GB2312" pitchFamily="49" charset="-122"/>
              </a:rPr>
              <a:t>j </a:t>
            </a:r>
            <a:r>
              <a:rPr lang="zh-CN" altLang="en-US" sz="3000" b="1" smtClean="0">
                <a:latin typeface="Times New Roman" pitchFamily="18" charset="0"/>
                <a:ea typeface="仿宋_GB2312" pitchFamily="49" charset="-122"/>
              </a:rPr>
              <a:t>列安放的皇后不动，递归安放第 </a:t>
            </a:r>
            <a:r>
              <a:rPr lang="en-US" altLang="zh-CN" sz="3000" b="1" smtClean="0">
                <a:latin typeface="Times New Roman" pitchFamily="18" charset="0"/>
                <a:ea typeface="仿宋_GB2312" pitchFamily="49" charset="-122"/>
              </a:rPr>
              <a:t>i+1</a:t>
            </a:r>
            <a:r>
              <a:rPr lang="zh-CN" altLang="en-US" sz="3000" b="1" smtClean="0">
                <a:latin typeface="Times New Roman" pitchFamily="18" charset="0"/>
                <a:ea typeface="仿宋_GB2312" pitchFamily="49" charset="-122"/>
              </a:rPr>
              <a:t>行皇后。</a:t>
            </a:r>
          </a:p>
        </p:txBody>
      </p:sp>
      <p:sp>
        <p:nvSpPr>
          <p:cNvPr id="5" name="灯片编号占位符 4"/>
          <p:cNvSpPr>
            <a:spLocks noGrp="1"/>
          </p:cNvSpPr>
          <p:nvPr>
            <p:ph type="sldNum" sz="quarter" idx="12"/>
          </p:nvPr>
        </p:nvSpPr>
        <p:spPr/>
        <p:txBody>
          <a:bodyPr/>
          <a:lstStyle/>
          <a:p>
            <a:pPr>
              <a:defRPr/>
            </a:pPr>
            <a:fld id="{2CEBE5EC-B5B9-45DA-BAB2-5DED6DC2BA3E}" type="slidenum">
              <a:rPr lang="en-US" altLang="zh-CN"/>
              <a:pPr>
                <a:defRPr/>
              </a:pPr>
              <a:t>119</a:t>
            </a:fld>
            <a:endParaRPr lang="en-US" altLang="zh-CN"/>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ADB8A88C-003E-4FF5-93C7-EAB69CA759FA}" type="slidenum">
              <a:rPr lang="en-US" altLang="zh-CN" sz="1400"/>
              <a:pPr algn="ctr" eaLnBrk="1" hangingPunct="1"/>
              <a:t>12</a:t>
            </a:fld>
            <a:endParaRPr lang="en-US" altLang="zh-CN" sz="1400"/>
          </a:p>
        </p:txBody>
      </p:sp>
      <p:sp>
        <p:nvSpPr>
          <p:cNvPr id="322564" name="Text Box 4"/>
          <p:cNvSpPr txBox="1">
            <a:spLocks noChangeArrowheads="1"/>
          </p:cNvSpPr>
          <p:nvPr/>
        </p:nvSpPr>
        <p:spPr bwMode="auto">
          <a:xfrm>
            <a:off x="1430338" y="660400"/>
            <a:ext cx="5961062" cy="66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a:defRPr>
                <a:solidFill>
                  <a:schemeClr val="tx1"/>
                </a:solidFill>
                <a:latin typeface="Arial" charset="0"/>
                <a:ea typeface="宋体" charset="-122"/>
              </a:defRPr>
            </a:lvl1pPr>
            <a:lvl2pPr marL="565150" defTabSz="1128713">
              <a:defRPr>
                <a:solidFill>
                  <a:schemeClr val="tx1"/>
                </a:solidFill>
                <a:latin typeface="Arial" charset="0"/>
                <a:ea typeface="宋体" charset="-122"/>
              </a:defRPr>
            </a:lvl2pPr>
            <a:lvl3pPr marL="1128713" defTabSz="1128713">
              <a:defRPr>
                <a:solidFill>
                  <a:schemeClr val="tx1"/>
                </a:solidFill>
                <a:latin typeface="Arial" charset="0"/>
                <a:ea typeface="宋体" charset="-122"/>
              </a:defRPr>
            </a:lvl3pPr>
            <a:lvl4pPr marL="1693863" defTabSz="1128713">
              <a:defRPr>
                <a:solidFill>
                  <a:schemeClr val="tx1"/>
                </a:solidFill>
                <a:latin typeface="Arial" charset="0"/>
                <a:ea typeface="宋体" charset="-122"/>
              </a:defRPr>
            </a:lvl4pPr>
            <a:lvl5pPr marL="2259013" defTabSz="1128713">
              <a:defRPr>
                <a:solidFill>
                  <a:schemeClr val="tx1"/>
                </a:solidFill>
                <a:latin typeface="Arial" charset="0"/>
                <a:ea typeface="宋体" charset="-122"/>
              </a:defRPr>
            </a:lvl5pPr>
            <a:lvl6pPr marL="2716213" defTabSz="1128713" fontAlgn="base">
              <a:spcBef>
                <a:spcPct val="0"/>
              </a:spcBef>
              <a:spcAft>
                <a:spcPct val="0"/>
              </a:spcAft>
              <a:defRPr>
                <a:solidFill>
                  <a:schemeClr val="tx1"/>
                </a:solidFill>
                <a:latin typeface="Arial" charset="0"/>
                <a:ea typeface="宋体" charset="-122"/>
              </a:defRPr>
            </a:lvl6pPr>
            <a:lvl7pPr marL="3173413" defTabSz="1128713" fontAlgn="base">
              <a:spcBef>
                <a:spcPct val="0"/>
              </a:spcBef>
              <a:spcAft>
                <a:spcPct val="0"/>
              </a:spcAft>
              <a:defRPr>
                <a:solidFill>
                  <a:schemeClr val="tx1"/>
                </a:solidFill>
                <a:latin typeface="Arial" charset="0"/>
                <a:ea typeface="宋体" charset="-122"/>
              </a:defRPr>
            </a:lvl7pPr>
            <a:lvl8pPr marL="3630613" defTabSz="1128713" fontAlgn="base">
              <a:spcBef>
                <a:spcPct val="0"/>
              </a:spcBef>
              <a:spcAft>
                <a:spcPct val="0"/>
              </a:spcAft>
              <a:defRPr>
                <a:solidFill>
                  <a:schemeClr val="tx1"/>
                </a:solidFill>
                <a:latin typeface="Arial" charset="0"/>
                <a:ea typeface="宋体" charset="-122"/>
              </a:defRPr>
            </a:lvl8pPr>
            <a:lvl9pPr marL="4087813" defTabSz="1128713" fontAlgn="base">
              <a:spcBef>
                <a:spcPct val="0"/>
              </a:spcBef>
              <a:spcAft>
                <a:spcPct val="0"/>
              </a:spcAft>
              <a:defRPr>
                <a:solidFill>
                  <a:schemeClr val="tx1"/>
                </a:solidFill>
                <a:latin typeface="Arial" charset="0"/>
                <a:ea typeface="宋体" charset="-122"/>
              </a:defRPr>
            </a:lvl9pPr>
          </a:lstStyle>
          <a:p>
            <a:pPr algn="ctr">
              <a:defRPr/>
            </a:pPr>
            <a:r>
              <a:rPr lang="zh-CN" altLang="en-US" sz="3600" smtClean="0">
                <a:solidFill>
                  <a:schemeClr val="tx2"/>
                </a:solidFill>
                <a:effectLst>
                  <a:outerShdw blurRad="38100" dist="38100" dir="2700000" algn="tl">
                    <a:srgbClr val="C0C0C0"/>
                  </a:outerShdw>
                </a:effectLst>
                <a:latin typeface="Times New Roman" charset="0"/>
                <a:ea typeface="华文新魏" pitchFamily="2" charset="-122"/>
              </a:rPr>
              <a:t>双向循环链表的搜索算法</a:t>
            </a:r>
            <a:endParaRPr lang="zh-CN" altLang="en-US" sz="3000" smtClean="0">
              <a:solidFill>
                <a:schemeClr val="tx2"/>
              </a:solidFill>
              <a:latin typeface="Times New Roman" charset="0"/>
              <a:ea typeface="华文新魏" pitchFamily="2" charset="-122"/>
            </a:endParaRPr>
          </a:p>
        </p:txBody>
      </p:sp>
      <p:grpSp>
        <p:nvGrpSpPr>
          <p:cNvPr id="22532" name="Group 119"/>
          <p:cNvGrpSpPr>
            <a:grpSpLocks/>
          </p:cNvGrpSpPr>
          <p:nvPr/>
        </p:nvGrpSpPr>
        <p:grpSpPr bwMode="auto">
          <a:xfrm>
            <a:off x="619125" y="1676400"/>
            <a:ext cx="7515225" cy="4333875"/>
            <a:chOff x="286" y="864"/>
            <a:chExt cx="4734" cy="2730"/>
          </a:xfrm>
        </p:grpSpPr>
        <p:sp>
          <p:nvSpPr>
            <p:cNvPr id="22533" name="Text Box 2"/>
            <p:cNvSpPr txBox="1">
              <a:spLocks noChangeArrowheads="1"/>
            </p:cNvSpPr>
            <p:nvPr/>
          </p:nvSpPr>
          <p:spPr bwMode="auto">
            <a:xfrm>
              <a:off x="3850" y="1599"/>
              <a:ext cx="1170" cy="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lvl1pPr defTabSz="1128713"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1128713"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u="sng">
                  <a:ea typeface="隶书" panose="02010509060101010101" pitchFamily="49" charset="-122"/>
                </a:rPr>
                <a:t>搜索成功</a:t>
              </a:r>
              <a:endParaRPr lang="zh-CN" altLang="en-US" sz="3200"/>
            </a:p>
          </p:txBody>
        </p:sp>
        <p:sp>
          <p:nvSpPr>
            <p:cNvPr id="22534" name="Text Box 3"/>
            <p:cNvSpPr txBox="1">
              <a:spLocks noChangeArrowheads="1"/>
            </p:cNvSpPr>
            <p:nvPr/>
          </p:nvSpPr>
          <p:spPr bwMode="auto">
            <a:xfrm>
              <a:off x="3552" y="3215"/>
              <a:ext cx="1427" cy="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lvl1pPr defTabSz="1128713"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1128713"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u="sng">
                  <a:ea typeface="隶书" panose="02010509060101010101" pitchFamily="49" charset="-122"/>
                </a:rPr>
                <a:t>搜索不成功</a:t>
              </a:r>
              <a:endParaRPr lang="zh-CN" altLang="en-US" sz="3200"/>
            </a:p>
          </p:txBody>
        </p:sp>
        <p:sp>
          <p:nvSpPr>
            <p:cNvPr id="22535" name="Rectangle 5" descr="白色大理石"/>
            <p:cNvSpPr>
              <a:spLocks noChangeArrowheads="1"/>
            </p:cNvSpPr>
            <p:nvPr/>
          </p:nvSpPr>
          <p:spPr bwMode="auto">
            <a:xfrm>
              <a:off x="1056" y="105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36" name="Line 6"/>
            <p:cNvSpPr>
              <a:spLocks noChangeShapeType="1"/>
            </p:cNvSpPr>
            <p:nvPr/>
          </p:nvSpPr>
          <p:spPr bwMode="auto">
            <a:xfrm>
              <a:off x="1200"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7" name="Line 7"/>
            <p:cNvSpPr>
              <a:spLocks noChangeShapeType="1"/>
            </p:cNvSpPr>
            <p:nvPr/>
          </p:nvSpPr>
          <p:spPr bwMode="auto">
            <a:xfrm>
              <a:off x="1440"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8" name="Line 8"/>
            <p:cNvSpPr>
              <a:spLocks noChangeShapeType="1"/>
            </p:cNvSpPr>
            <p:nvPr/>
          </p:nvSpPr>
          <p:spPr bwMode="auto">
            <a:xfrm flipV="1">
              <a:off x="1200"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9" name="Line 9"/>
            <p:cNvSpPr>
              <a:spLocks noChangeShapeType="1"/>
            </p:cNvSpPr>
            <p:nvPr/>
          </p:nvSpPr>
          <p:spPr bwMode="auto">
            <a:xfrm flipV="1">
              <a:off x="1440"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0" name="Rectangle 10" descr="白色大理石"/>
            <p:cNvSpPr>
              <a:spLocks noChangeArrowheads="1"/>
            </p:cNvSpPr>
            <p:nvPr/>
          </p:nvSpPr>
          <p:spPr bwMode="auto">
            <a:xfrm>
              <a:off x="1824" y="105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41" name="Line 11"/>
            <p:cNvSpPr>
              <a:spLocks noChangeShapeType="1"/>
            </p:cNvSpPr>
            <p:nvPr/>
          </p:nvSpPr>
          <p:spPr bwMode="auto">
            <a:xfrm>
              <a:off x="2208"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2" name="Line 12"/>
            <p:cNvSpPr>
              <a:spLocks noChangeShapeType="1"/>
            </p:cNvSpPr>
            <p:nvPr/>
          </p:nvSpPr>
          <p:spPr bwMode="auto">
            <a:xfrm flipV="1">
              <a:off x="1968"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3" name="Line 13"/>
            <p:cNvSpPr>
              <a:spLocks noChangeShapeType="1"/>
            </p:cNvSpPr>
            <p:nvPr/>
          </p:nvSpPr>
          <p:spPr bwMode="auto">
            <a:xfrm flipV="1">
              <a:off x="2208"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4" name="Line 14"/>
            <p:cNvSpPr>
              <a:spLocks noChangeShapeType="1"/>
            </p:cNvSpPr>
            <p:nvPr/>
          </p:nvSpPr>
          <p:spPr bwMode="auto">
            <a:xfrm>
              <a:off x="1968"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5" name="Rectangle 15" descr="白色大理石"/>
            <p:cNvSpPr>
              <a:spLocks noChangeArrowheads="1"/>
            </p:cNvSpPr>
            <p:nvPr/>
          </p:nvSpPr>
          <p:spPr bwMode="auto">
            <a:xfrm>
              <a:off x="2592" y="105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46" name="Line 16"/>
            <p:cNvSpPr>
              <a:spLocks noChangeShapeType="1"/>
            </p:cNvSpPr>
            <p:nvPr/>
          </p:nvSpPr>
          <p:spPr bwMode="auto">
            <a:xfrm>
              <a:off x="2976"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7" name="Line 17"/>
            <p:cNvSpPr>
              <a:spLocks noChangeShapeType="1"/>
            </p:cNvSpPr>
            <p:nvPr/>
          </p:nvSpPr>
          <p:spPr bwMode="auto">
            <a:xfrm flipV="1">
              <a:off x="2736"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8" name="Line 18"/>
            <p:cNvSpPr>
              <a:spLocks noChangeShapeType="1"/>
            </p:cNvSpPr>
            <p:nvPr/>
          </p:nvSpPr>
          <p:spPr bwMode="auto">
            <a:xfrm flipV="1">
              <a:off x="2976"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9" name="Line 19"/>
            <p:cNvSpPr>
              <a:spLocks noChangeShapeType="1"/>
            </p:cNvSpPr>
            <p:nvPr/>
          </p:nvSpPr>
          <p:spPr bwMode="auto">
            <a:xfrm>
              <a:off x="2736"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0" name="Rectangle 20" descr="白色大理石"/>
            <p:cNvSpPr>
              <a:spLocks noChangeArrowheads="1"/>
            </p:cNvSpPr>
            <p:nvPr/>
          </p:nvSpPr>
          <p:spPr bwMode="auto">
            <a:xfrm>
              <a:off x="3360" y="105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51" name="Line 21"/>
            <p:cNvSpPr>
              <a:spLocks noChangeShapeType="1"/>
            </p:cNvSpPr>
            <p:nvPr/>
          </p:nvSpPr>
          <p:spPr bwMode="auto">
            <a:xfrm>
              <a:off x="3744"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2" name="Line 22"/>
            <p:cNvSpPr>
              <a:spLocks noChangeShapeType="1"/>
            </p:cNvSpPr>
            <p:nvPr/>
          </p:nvSpPr>
          <p:spPr bwMode="auto">
            <a:xfrm flipV="1">
              <a:off x="3504"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3" name="Line 23"/>
            <p:cNvSpPr>
              <a:spLocks noChangeShapeType="1"/>
            </p:cNvSpPr>
            <p:nvPr/>
          </p:nvSpPr>
          <p:spPr bwMode="auto">
            <a:xfrm flipV="1">
              <a:off x="3744"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4" name="Line 24"/>
            <p:cNvSpPr>
              <a:spLocks noChangeShapeType="1"/>
            </p:cNvSpPr>
            <p:nvPr/>
          </p:nvSpPr>
          <p:spPr bwMode="auto">
            <a:xfrm>
              <a:off x="3504"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5" name="Rectangle 25" descr="白色大理石"/>
            <p:cNvSpPr>
              <a:spLocks noChangeArrowheads="1"/>
            </p:cNvSpPr>
            <p:nvPr/>
          </p:nvSpPr>
          <p:spPr bwMode="auto">
            <a:xfrm>
              <a:off x="4128" y="105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56" name="Line 26"/>
            <p:cNvSpPr>
              <a:spLocks noChangeShapeType="1"/>
            </p:cNvSpPr>
            <p:nvPr/>
          </p:nvSpPr>
          <p:spPr bwMode="auto">
            <a:xfrm>
              <a:off x="4512"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7" name="Line 27"/>
            <p:cNvSpPr>
              <a:spLocks noChangeShapeType="1"/>
            </p:cNvSpPr>
            <p:nvPr/>
          </p:nvSpPr>
          <p:spPr bwMode="auto">
            <a:xfrm flipV="1">
              <a:off x="4272"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8" name="Line 28"/>
            <p:cNvSpPr>
              <a:spLocks noChangeShapeType="1"/>
            </p:cNvSpPr>
            <p:nvPr/>
          </p:nvSpPr>
          <p:spPr bwMode="auto">
            <a:xfrm flipV="1">
              <a:off x="4512"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9" name="Line 29"/>
            <p:cNvSpPr>
              <a:spLocks noChangeShapeType="1"/>
            </p:cNvSpPr>
            <p:nvPr/>
          </p:nvSpPr>
          <p:spPr bwMode="auto">
            <a:xfrm>
              <a:off x="4272"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0" name="Line 30"/>
            <p:cNvSpPr>
              <a:spLocks noChangeShapeType="1"/>
            </p:cNvSpPr>
            <p:nvPr/>
          </p:nvSpPr>
          <p:spPr bwMode="auto">
            <a:xfrm>
              <a:off x="1632" y="110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1" name="Line 31"/>
            <p:cNvSpPr>
              <a:spLocks noChangeShapeType="1"/>
            </p:cNvSpPr>
            <p:nvPr/>
          </p:nvSpPr>
          <p:spPr bwMode="auto">
            <a:xfrm>
              <a:off x="2400" y="110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2" name="Line 32"/>
            <p:cNvSpPr>
              <a:spLocks noChangeShapeType="1"/>
            </p:cNvSpPr>
            <p:nvPr/>
          </p:nvSpPr>
          <p:spPr bwMode="auto">
            <a:xfrm>
              <a:off x="3168" y="110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3" name="Line 33"/>
            <p:cNvSpPr>
              <a:spLocks noChangeShapeType="1"/>
            </p:cNvSpPr>
            <p:nvPr/>
          </p:nvSpPr>
          <p:spPr bwMode="auto">
            <a:xfrm>
              <a:off x="3936" y="110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4" name="Line 34"/>
            <p:cNvSpPr>
              <a:spLocks noChangeShapeType="1"/>
            </p:cNvSpPr>
            <p:nvPr/>
          </p:nvSpPr>
          <p:spPr bwMode="auto">
            <a:xfrm>
              <a:off x="912" y="1104"/>
              <a:ext cx="144"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5" name="Line 35"/>
            <p:cNvSpPr>
              <a:spLocks noChangeShapeType="1"/>
            </p:cNvSpPr>
            <p:nvPr/>
          </p:nvSpPr>
          <p:spPr bwMode="auto">
            <a:xfrm>
              <a:off x="1632" y="124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6" name="Line 36"/>
            <p:cNvSpPr>
              <a:spLocks noChangeShapeType="1"/>
            </p:cNvSpPr>
            <p:nvPr/>
          </p:nvSpPr>
          <p:spPr bwMode="auto">
            <a:xfrm flipV="1">
              <a:off x="768" y="1200"/>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7" name="Line 37"/>
            <p:cNvSpPr>
              <a:spLocks noChangeShapeType="1"/>
            </p:cNvSpPr>
            <p:nvPr/>
          </p:nvSpPr>
          <p:spPr bwMode="auto">
            <a:xfrm>
              <a:off x="2400" y="124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8" name="Line 38"/>
            <p:cNvSpPr>
              <a:spLocks noChangeShapeType="1"/>
            </p:cNvSpPr>
            <p:nvPr/>
          </p:nvSpPr>
          <p:spPr bwMode="auto">
            <a:xfrm>
              <a:off x="3168" y="124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9" name="Line 39"/>
            <p:cNvSpPr>
              <a:spLocks noChangeShapeType="1"/>
            </p:cNvSpPr>
            <p:nvPr/>
          </p:nvSpPr>
          <p:spPr bwMode="auto">
            <a:xfrm>
              <a:off x="3936" y="124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0" name="Line 40"/>
            <p:cNvSpPr>
              <a:spLocks noChangeShapeType="1"/>
            </p:cNvSpPr>
            <p:nvPr/>
          </p:nvSpPr>
          <p:spPr bwMode="auto">
            <a:xfrm>
              <a:off x="4704" y="124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1" name="Line 41"/>
            <p:cNvSpPr>
              <a:spLocks noChangeShapeType="1"/>
            </p:cNvSpPr>
            <p:nvPr/>
          </p:nvSpPr>
          <p:spPr bwMode="auto">
            <a:xfrm>
              <a:off x="4896" y="1248"/>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2" name="Line 42"/>
            <p:cNvSpPr>
              <a:spLocks noChangeShapeType="1"/>
            </p:cNvSpPr>
            <p:nvPr/>
          </p:nvSpPr>
          <p:spPr bwMode="auto">
            <a:xfrm>
              <a:off x="912" y="1296"/>
              <a:ext cx="14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3" name="Line 43"/>
            <p:cNvSpPr>
              <a:spLocks noChangeShapeType="1"/>
            </p:cNvSpPr>
            <p:nvPr/>
          </p:nvSpPr>
          <p:spPr bwMode="auto">
            <a:xfrm flipH="1">
              <a:off x="912" y="1488"/>
              <a:ext cx="398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4" name="Line 44"/>
            <p:cNvSpPr>
              <a:spLocks noChangeShapeType="1"/>
            </p:cNvSpPr>
            <p:nvPr/>
          </p:nvSpPr>
          <p:spPr bwMode="auto">
            <a:xfrm>
              <a:off x="912" y="1296"/>
              <a:ext cx="0" cy="19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5" name="Line 45"/>
            <p:cNvSpPr>
              <a:spLocks noChangeShapeType="1"/>
            </p:cNvSpPr>
            <p:nvPr/>
          </p:nvSpPr>
          <p:spPr bwMode="auto">
            <a:xfrm flipH="1">
              <a:off x="912" y="864"/>
              <a:ext cx="398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6" name="Line 46"/>
            <p:cNvSpPr>
              <a:spLocks noChangeShapeType="1"/>
            </p:cNvSpPr>
            <p:nvPr/>
          </p:nvSpPr>
          <p:spPr bwMode="auto">
            <a:xfrm>
              <a:off x="912" y="864"/>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7" name="Line 47"/>
            <p:cNvSpPr>
              <a:spLocks noChangeShapeType="1"/>
            </p:cNvSpPr>
            <p:nvPr/>
          </p:nvSpPr>
          <p:spPr bwMode="auto">
            <a:xfrm>
              <a:off x="4896" y="864"/>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8" name="Line 48"/>
            <p:cNvSpPr>
              <a:spLocks noChangeShapeType="1"/>
            </p:cNvSpPr>
            <p:nvPr/>
          </p:nvSpPr>
          <p:spPr bwMode="auto">
            <a:xfrm>
              <a:off x="4704" y="1104"/>
              <a:ext cx="192"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9" name="Text Box 49"/>
            <p:cNvSpPr txBox="1">
              <a:spLocks noChangeArrowheads="1"/>
            </p:cNvSpPr>
            <p:nvPr/>
          </p:nvSpPr>
          <p:spPr bwMode="auto">
            <a:xfrm>
              <a:off x="302" y="1008"/>
              <a:ext cx="5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rPr>
                <a:t>first</a:t>
              </a:r>
              <a:endParaRPr lang="en-US" altLang="zh-CN"/>
            </a:p>
          </p:txBody>
        </p:sp>
        <p:sp>
          <p:nvSpPr>
            <p:cNvPr id="22580" name="Rectangle 50" descr="白色大理石"/>
            <p:cNvSpPr>
              <a:spLocks noChangeArrowheads="1"/>
            </p:cNvSpPr>
            <p:nvPr/>
          </p:nvSpPr>
          <p:spPr bwMode="auto">
            <a:xfrm>
              <a:off x="1056" y="249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81" name="Line 51"/>
            <p:cNvSpPr>
              <a:spLocks noChangeShapeType="1"/>
            </p:cNvSpPr>
            <p:nvPr/>
          </p:nvSpPr>
          <p:spPr bwMode="auto">
            <a:xfrm>
              <a:off x="1440"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2" name="Line 52"/>
            <p:cNvSpPr>
              <a:spLocks noChangeShapeType="1"/>
            </p:cNvSpPr>
            <p:nvPr/>
          </p:nvSpPr>
          <p:spPr bwMode="auto">
            <a:xfrm flipV="1">
              <a:off x="1200"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3" name="Line 53"/>
            <p:cNvSpPr>
              <a:spLocks noChangeShapeType="1"/>
            </p:cNvSpPr>
            <p:nvPr/>
          </p:nvSpPr>
          <p:spPr bwMode="auto">
            <a:xfrm flipV="1">
              <a:off x="1440"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4" name="Line 54"/>
            <p:cNvSpPr>
              <a:spLocks noChangeShapeType="1"/>
            </p:cNvSpPr>
            <p:nvPr/>
          </p:nvSpPr>
          <p:spPr bwMode="auto">
            <a:xfrm>
              <a:off x="1200"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5" name="Rectangle 55" descr="白色大理石"/>
            <p:cNvSpPr>
              <a:spLocks noChangeArrowheads="1"/>
            </p:cNvSpPr>
            <p:nvPr/>
          </p:nvSpPr>
          <p:spPr bwMode="auto">
            <a:xfrm>
              <a:off x="1824" y="249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86" name="Line 56"/>
            <p:cNvSpPr>
              <a:spLocks noChangeShapeType="1"/>
            </p:cNvSpPr>
            <p:nvPr/>
          </p:nvSpPr>
          <p:spPr bwMode="auto">
            <a:xfrm>
              <a:off x="2208"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7" name="Line 57"/>
            <p:cNvSpPr>
              <a:spLocks noChangeShapeType="1"/>
            </p:cNvSpPr>
            <p:nvPr/>
          </p:nvSpPr>
          <p:spPr bwMode="auto">
            <a:xfrm flipV="1">
              <a:off x="1968"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8" name="Line 58"/>
            <p:cNvSpPr>
              <a:spLocks noChangeShapeType="1"/>
            </p:cNvSpPr>
            <p:nvPr/>
          </p:nvSpPr>
          <p:spPr bwMode="auto">
            <a:xfrm flipV="1">
              <a:off x="2208"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89" name="Line 59"/>
            <p:cNvSpPr>
              <a:spLocks noChangeShapeType="1"/>
            </p:cNvSpPr>
            <p:nvPr/>
          </p:nvSpPr>
          <p:spPr bwMode="auto">
            <a:xfrm>
              <a:off x="1968"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0" name="Rectangle 60" descr="白色大理石"/>
            <p:cNvSpPr>
              <a:spLocks noChangeArrowheads="1"/>
            </p:cNvSpPr>
            <p:nvPr/>
          </p:nvSpPr>
          <p:spPr bwMode="auto">
            <a:xfrm>
              <a:off x="2592" y="249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91" name="Line 61"/>
            <p:cNvSpPr>
              <a:spLocks noChangeShapeType="1"/>
            </p:cNvSpPr>
            <p:nvPr/>
          </p:nvSpPr>
          <p:spPr bwMode="auto">
            <a:xfrm>
              <a:off x="2976"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2" name="Line 62"/>
            <p:cNvSpPr>
              <a:spLocks noChangeShapeType="1"/>
            </p:cNvSpPr>
            <p:nvPr/>
          </p:nvSpPr>
          <p:spPr bwMode="auto">
            <a:xfrm flipV="1">
              <a:off x="2736"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3" name="Line 63"/>
            <p:cNvSpPr>
              <a:spLocks noChangeShapeType="1"/>
            </p:cNvSpPr>
            <p:nvPr/>
          </p:nvSpPr>
          <p:spPr bwMode="auto">
            <a:xfrm flipV="1">
              <a:off x="2976"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4" name="Line 64"/>
            <p:cNvSpPr>
              <a:spLocks noChangeShapeType="1"/>
            </p:cNvSpPr>
            <p:nvPr/>
          </p:nvSpPr>
          <p:spPr bwMode="auto">
            <a:xfrm>
              <a:off x="2736"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5" name="Rectangle 65" descr="白色大理石"/>
            <p:cNvSpPr>
              <a:spLocks noChangeArrowheads="1"/>
            </p:cNvSpPr>
            <p:nvPr/>
          </p:nvSpPr>
          <p:spPr bwMode="auto">
            <a:xfrm>
              <a:off x="3360" y="249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96" name="Line 66"/>
            <p:cNvSpPr>
              <a:spLocks noChangeShapeType="1"/>
            </p:cNvSpPr>
            <p:nvPr/>
          </p:nvSpPr>
          <p:spPr bwMode="auto">
            <a:xfrm>
              <a:off x="3744"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7" name="Line 67"/>
            <p:cNvSpPr>
              <a:spLocks noChangeShapeType="1"/>
            </p:cNvSpPr>
            <p:nvPr/>
          </p:nvSpPr>
          <p:spPr bwMode="auto">
            <a:xfrm flipV="1">
              <a:off x="3504"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8" name="Line 68"/>
            <p:cNvSpPr>
              <a:spLocks noChangeShapeType="1"/>
            </p:cNvSpPr>
            <p:nvPr/>
          </p:nvSpPr>
          <p:spPr bwMode="auto">
            <a:xfrm flipV="1">
              <a:off x="3744"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99" name="Line 69"/>
            <p:cNvSpPr>
              <a:spLocks noChangeShapeType="1"/>
            </p:cNvSpPr>
            <p:nvPr/>
          </p:nvSpPr>
          <p:spPr bwMode="auto">
            <a:xfrm>
              <a:off x="3504"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0" name="Rectangle 70" descr="白色大理石"/>
            <p:cNvSpPr>
              <a:spLocks noChangeArrowheads="1"/>
            </p:cNvSpPr>
            <p:nvPr/>
          </p:nvSpPr>
          <p:spPr bwMode="auto">
            <a:xfrm>
              <a:off x="4128" y="249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601" name="Line 71"/>
            <p:cNvSpPr>
              <a:spLocks noChangeShapeType="1"/>
            </p:cNvSpPr>
            <p:nvPr/>
          </p:nvSpPr>
          <p:spPr bwMode="auto">
            <a:xfrm>
              <a:off x="4512"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2" name="Line 72"/>
            <p:cNvSpPr>
              <a:spLocks noChangeShapeType="1"/>
            </p:cNvSpPr>
            <p:nvPr/>
          </p:nvSpPr>
          <p:spPr bwMode="auto">
            <a:xfrm flipV="1">
              <a:off x="4272"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3" name="Line 73"/>
            <p:cNvSpPr>
              <a:spLocks noChangeShapeType="1"/>
            </p:cNvSpPr>
            <p:nvPr/>
          </p:nvSpPr>
          <p:spPr bwMode="auto">
            <a:xfrm flipV="1">
              <a:off x="4512"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4" name="Line 74"/>
            <p:cNvSpPr>
              <a:spLocks noChangeShapeType="1"/>
            </p:cNvSpPr>
            <p:nvPr/>
          </p:nvSpPr>
          <p:spPr bwMode="auto">
            <a:xfrm>
              <a:off x="4272"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5" name="Line 75"/>
            <p:cNvSpPr>
              <a:spLocks noChangeShapeType="1"/>
            </p:cNvSpPr>
            <p:nvPr/>
          </p:nvSpPr>
          <p:spPr bwMode="auto">
            <a:xfrm>
              <a:off x="1632" y="254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6" name="Line 76"/>
            <p:cNvSpPr>
              <a:spLocks noChangeShapeType="1"/>
            </p:cNvSpPr>
            <p:nvPr/>
          </p:nvSpPr>
          <p:spPr bwMode="auto">
            <a:xfrm>
              <a:off x="2400" y="254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7" name="Line 77"/>
            <p:cNvSpPr>
              <a:spLocks noChangeShapeType="1"/>
            </p:cNvSpPr>
            <p:nvPr/>
          </p:nvSpPr>
          <p:spPr bwMode="auto">
            <a:xfrm>
              <a:off x="3168" y="254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8" name="Line 78"/>
            <p:cNvSpPr>
              <a:spLocks noChangeShapeType="1"/>
            </p:cNvSpPr>
            <p:nvPr/>
          </p:nvSpPr>
          <p:spPr bwMode="auto">
            <a:xfrm>
              <a:off x="3936" y="254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09" name="Line 79"/>
            <p:cNvSpPr>
              <a:spLocks noChangeShapeType="1"/>
            </p:cNvSpPr>
            <p:nvPr/>
          </p:nvSpPr>
          <p:spPr bwMode="auto">
            <a:xfrm>
              <a:off x="912" y="2544"/>
              <a:ext cx="144"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0" name="Line 80"/>
            <p:cNvSpPr>
              <a:spLocks noChangeShapeType="1"/>
            </p:cNvSpPr>
            <p:nvPr/>
          </p:nvSpPr>
          <p:spPr bwMode="auto">
            <a:xfrm>
              <a:off x="1632" y="268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1" name="Line 81"/>
            <p:cNvSpPr>
              <a:spLocks noChangeShapeType="1"/>
            </p:cNvSpPr>
            <p:nvPr/>
          </p:nvSpPr>
          <p:spPr bwMode="auto">
            <a:xfrm flipV="1">
              <a:off x="768" y="2640"/>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2" name="Line 82"/>
            <p:cNvSpPr>
              <a:spLocks noChangeShapeType="1"/>
            </p:cNvSpPr>
            <p:nvPr/>
          </p:nvSpPr>
          <p:spPr bwMode="auto">
            <a:xfrm>
              <a:off x="2400" y="268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3" name="Line 83"/>
            <p:cNvSpPr>
              <a:spLocks noChangeShapeType="1"/>
            </p:cNvSpPr>
            <p:nvPr/>
          </p:nvSpPr>
          <p:spPr bwMode="auto">
            <a:xfrm>
              <a:off x="3168" y="268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4" name="Line 84"/>
            <p:cNvSpPr>
              <a:spLocks noChangeShapeType="1"/>
            </p:cNvSpPr>
            <p:nvPr/>
          </p:nvSpPr>
          <p:spPr bwMode="auto">
            <a:xfrm>
              <a:off x="3936" y="268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5" name="Line 85"/>
            <p:cNvSpPr>
              <a:spLocks noChangeShapeType="1"/>
            </p:cNvSpPr>
            <p:nvPr/>
          </p:nvSpPr>
          <p:spPr bwMode="auto">
            <a:xfrm>
              <a:off x="4704" y="268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6" name="Line 86"/>
            <p:cNvSpPr>
              <a:spLocks noChangeShapeType="1"/>
            </p:cNvSpPr>
            <p:nvPr/>
          </p:nvSpPr>
          <p:spPr bwMode="auto">
            <a:xfrm>
              <a:off x="4896" y="2688"/>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7" name="Line 87"/>
            <p:cNvSpPr>
              <a:spLocks noChangeShapeType="1"/>
            </p:cNvSpPr>
            <p:nvPr/>
          </p:nvSpPr>
          <p:spPr bwMode="auto">
            <a:xfrm>
              <a:off x="912" y="2736"/>
              <a:ext cx="14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8" name="Line 88"/>
            <p:cNvSpPr>
              <a:spLocks noChangeShapeType="1"/>
            </p:cNvSpPr>
            <p:nvPr/>
          </p:nvSpPr>
          <p:spPr bwMode="auto">
            <a:xfrm flipH="1">
              <a:off x="912" y="2928"/>
              <a:ext cx="398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19" name="Line 89"/>
            <p:cNvSpPr>
              <a:spLocks noChangeShapeType="1"/>
            </p:cNvSpPr>
            <p:nvPr/>
          </p:nvSpPr>
          <p:spPr bwMode="auto">
            <a:xfrm>
              <a:off x="912" y="2736"/>
              <a:ext cx="0" cy="19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20" name="Line 90"/>
            <p:cNvSpPr>
              <a:spLocks noChangeShapeType="1"/>
            </p:cNvSpPr>
            <p:nvPr/>
          </p:nvSpPr>
          <p:spPr bwMode="auto">
            <a:xfrm flipH="1">
              <a:off x="912" y="2304"/>
              <a:ext cx="398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21" name="Line 91"/>
            <p:cNvSpPr>
              <a:spLocks noChangeShapeType="1"/>
            </p:cNvSpPr>
            <p:nvPr/>
          </p:nvSpPr>
          <p:spPr bwMode="auto">
            <a:xfrm>
              <a:off x="912" y="2304"/>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22" name="Line 92"/>
            <p:cNvSpPr>
              <a:spLocks noChangeShapeType="1"/>
            </p:cNvSpPr>
            <p:nvPr/>
          </p:nvSpPr>
          <p:spPr bwMode="auto">
            <a:xfrm>
              <a:off x="4896" y="2304"/>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23" name="Line 93"/>
            <p:cNvSpPr>
              <a:spLocks noChangeShapeType="1"/>
            </p:cNvSpPr>
            <p:nvPr/>
          </p:nvSpPr>
          <p:spPr bwMode="auto">
            <a:xfrm>
              <a:off x="4704" y="2544"/>
              <a:ext cx="192"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24" name="Text Box 94"/>
            <p:cNvSpPr txBox="1">
              <a:spLocks noChangeArrowheads="1"/>
            </p:cNvSpPr>
            <p:nvPr/>
          </p:nvSpPr>
          <p:spPr bwMode="auto">
            <a:xfrm>
              <a:off x="302" y="2448"/>
              <a:ext cx="5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rPr>
                <a:t>first</a:t>
              </a:r>
              <a:endParaRPr lang="en-US" altLang="zh-CN"/>
            </a:p>
          </p:txBody>
        </p:sp>
        <p:sp>
          <p:nvSpPr>
            <p:cNvPr id="22625" name="Text Box 95"/>
            <p:cNvSpPr txBox="1">
              <a:spLocks noChangeArrowheads="1"/>
            </p:cNvSpPr>
            <p:nvPr/>
          </p:nvSpPr>
          <p:spPr bwMode="auto">
            <a:xfrm>
              <a:off x="1936" y="105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latin typeface="Arial Narrow" panose="020B0606020202030204" pitchFamily="34" charset="0"/>
                </a:rPr>
                <a:t>31</a:t>
              </a:r>
              <a:endParaRPr lang="en-US" altLang="zh-CN" sz="2800"/>
            </a:p>
          </p:txBody>
        </p:sp>
        <p:sp>
          <p:nvSpPr>
            <p:cNvPr id="22626" name="Text Box 96"/>
            <p:cNvSpPr txBox="1">
              <a:spLocks noChangeArrowheads="1"/>
            </p:cNvSpPr>
            <p:nvPr/>
          </p:nvSpPr>
          <p:spPr bwMode="auto">
            <a:xfrm>
              <a:off x="1936" y="2505"/>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latin typeface="Arial Narrow" panose="020B0606020202030204" pitchFamily="34" charset="0"/>
                </a:rPr>
                <a:t>31</a:t>
              </a:r>
              <a:endParaRPr lang="en-US" altLang="zh-CN" sz="2800"/>
            </a:p>
          </p:txBody>
        </p:sp>
        <p:sp>
          <p:nvSpPr>
            <p:cNvPr id="22627" name="Text Box 97"/>
            <p:cNvSpPr txBox="1">
              <a:spLocks noChangeArrowheads="1"/>
            </p:cNvSpPr>
            <p:nvPr/>
          </p:nvSpPr>
          <p:spPr bwMode="auto">
            <a:xfrm>
              <a:off x="2704" y="105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latin typeface="Arial Narrow" panose="020B0606020202030204" pitchFamily="34" charset="0"/>
                </a:rPr>
                <a:t>48</a:t>
              </a:r>
              <a:endParaRPr lang="en-US" altLang="zh-CN" sz="2800"/>
            </a:p>
          </p:txBody>
        </p:sp>
        <p:sp>
          <p:nvSpPr>
            <p:cNvPr id="22628" name="Text Box 98"/>
            <p:cNvSpPr txBox="1">
              <a:spLocks noChangeArrowheads="1"/>
            </p:cNvSpPr>
            <p:nvPr/>
          </p:nvSpPr>
          <p:spPr bwMode="auto">
            <a:xfrm>
              <a:off x="2704" y="2505"/>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latin typeface="Arial Narrow" panose="020B0606020202030204" pitchFamily="34" charset="0"/>
                </a:rPr>
                <a:t>48</a:t>
              </a:r>
              <a:endParaRPr lang="en-US" altLang="zh-CN" sz="2800"/>
            </a:p>
          </p:txBody>
        </p:sp>
        <p:sp>
          <p:nvSpPr>
            <p:cNvPr id="22629" name="Text Box 99"/>
            <p:cNvSpPr txBox="1">
              <a:spLocks noChangeArrowheads="1"/>
            </p:cNvSpPr>
            <p:nvPr/>
          </p:nvSpPr>
          <p:spPr bwMode="auto">
            <a:xfrm>
              <a:off x="3472" y="105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latin typeface="Arial Narrow" panose="020B0606020202030204" pitchFamily="34" charset="0"/>
                </a:rPr>
                <a:t>15</a:t>
              </a:r>
              <a:endParaRPr lang="en-US" altLang="zh-CN" sz="2800"/>
            </a:p>
          </p:txBody>
        </p:sp>
        <p:sp>
          <p:nvSpPr>
            <p:cNvPr id="22630" name="Text Box 100"/>
            <p:cNvSpPr txBox="1">
              <a:spLocks noChangeArrowheads="1"/>
            </p:cNvSpPr>
            <p:nvPr/>
          </p:nvSpPr>
          <p:spPr bwMode="auto">
            <a:xfrm>
              <a:off x="3472" y="2505"/>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latin typeface="Arial Narrow" panose="020B0606020202030204" pitchFamily="34" charset="0"/>
                </a:rPr>
                <a:t>15</a:t>
              </a:r>
              <a:endParaRPr lang="en-US" altLang="zh-CN" sz="2800"/>
            </a:p>
          </p:txBody>
        </p:sp>
        <p:sp>
          <p:nvSpPr>
            <p:cNvPr id="22631" name="Text Box 101"/>
            <p:cNvSpPr txBox="1">
              <a:spLocks noChangeArrowheads="1"/>
            </p:cNvSpPr>
            <p:nvPr/>
          </p:nvSpPr>
          <p:spPr bwMode="auto">
            <a:xfrm>
              <a:off x="4240" y="105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latin typeface="Arial Narrow" panose="020B0606020202030204" pitchFamily="34" charset="0"/>
                </a:rPr>
                <a:t>57</a:t>
              </a:r>
              <a:endParaRPr lang="en-US" altLang="zh-CN" sz="2800"/>
            </a:p>
          </p:txBody>
        </p:sp>
        <p:sp>
          <p:nvSpPr>
            <p:cNvPr id="22632" name="Text Box 102"/>
            <p:cNvSpPr txBox="1">
              <a:spLocks noChangeArrowheads="1"/>
            </p:cNvSpPr>
            <p:nvPr/>
          </p:nvSpPr>
          <p:spPr bwMode="auto">
            <a:xfrm>
              <a:off x="4240" y="2505"/>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latin typeface="Arial Narrow" panose="020B0606020202030204" pitchFamily="34" charset="0"/>
                </a:rPr>
                <a:t>57</a:t>
              </a:r>
              <a:endParaRPr lang="en-US" altLang="zh-CN" sz="2800"/>
            </a:p>
          </p:txBody>
        </p:sp>
        <p:sp>
          <p:nvSpPr>
            <p:cNvPr id="22633" name="Text Box 103"/>
            <p:cNvSpPr txBox="1">
              <a:spLocks noChangeArrowheads="1"/>
            </p:cNvSpPr>
            <p:nvPr/>
          </p:nvSpPr>
          <p:spPr bwMode="auto">
            <a:xfrm>
              <a:off x="286" y="1555"/>
              <a:ext cx="86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latin typeface="Arial Narrow" panose="020B0606020202030204" pitchFamily="34" charset="0"/>
                  <a:ea typeface="仿宋_GB2312" pitchFamily="49" charset="-122"/>
                </a:rPr>
                <a:t>搜索</a:t>
              </a:r>
              <a:r>
                <a:rPr lang="en-US" altLang="zh-CN" sz="3200">
                  <a:latin typeface="Arial Narrow" panose="020B0606020202030204" pitchFamily="34" charset="0"/>
                  <a:ea typeface="仿宋_GB2312" pitchFamily="49" charset="-122"/>
                </a:rPr>
                <a:t>15</a:t>
              </a:r>
              <a:endParaRPr lang="en-US" altLang="zh-CN"/>
            </a:p>
          </p:txBody>
        </p:sp>
        <p:sp>
          <p:nvSpPr>
            <p:cNvPr id="22634" name="Line 104"/>
            <p:cNvSpPr>
              <a:spLocks noChangeShapeType="1"/>
            </p:cNvSpPr>
            <p:nvPr/>
          </p:nvSpPr>
          <p:spPr bwMode="auto">
            <a:xfrm flipV="1">
              <a:off x="2064" y="1392"/>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5" name="Line 105"/>
            <p:cNvSpPr>
              <a:spLocks noChangeShapeType="1"/>
            </p:cNvSpPr>
            <p:nvPr/>
          </p:nvSpPr>
          <p:spPr bwMode="auto">
            <a:xfrm flipV="1">
              <a:off x="2832" y="1392"/>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6" name="Line 106"/>
            <p:cNvSpPr>
              <a:spLocks noChangeShapeType="1"/>
            </p:cNvSpPr>
            <p:nvPr/>
          </p:nvSpPr>
          <p:spPr bwMode="auto">
            <a:xfrm flipV="1">
              <a:off x="3600" y="1392"/>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7" name="Text Box 107"/>
            <p:cNvSpPr txBox="1">
              <a:spLocks noChangeArrowheads="1"/>
            </p:cNvSpPr>
            <p:nvPr/>
          </p:nvSpPr>
          <p:spPr bwMode="auto">
            <a:xfrm>
              <a:off x="2095" y="1440"/>
              <a:ext cx="25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a:solidFill>
                    <a:schemeClr val="tx2"/>
                  </a:solidFill>
                  <a:sym typeface="Symbol" panose="05050102010706020507" pitchFamily="18" charset="2"/>
                </a:rPr>
                <a:t></a:t>
              </a:r>
              <a:endParaRPr lang="en-US" altLang="zh-CN"/>
            </a:p>
          </p:txBody>
        </p:sp>
        <p:sp>
          <p:nvSpPr>
            <p:cNvPr id="22638" name="Text Box 108"/>
            <p:cNvSpPr txBox="1">
              <a:spLocks noChangeArrowheads="1"/>
            </p:cNvSpPr>
            <p:nvPr/>
          </p:nvSpPr>
          <p:spPr bwMode="auto">
            <a:xfrm>
              <a:off x="2863" y="1440"/>
              <a:ext cx="25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a:solidFill>
                    <a:schemeClr val="tx2"/>
                  </a:solidFill>
                  <a:sym typeface="Symbol" panose="05050102010706020507" pitchFamily="18" charset="2"/>
                </a:rPr>
                <a:t></a:t>
              </a:r>
              <a:endParaRPr lang="en-US" altLang="zh-CN"/>
            </a:p>
          </p:txBody>
        </p:sp>
        <p:sp>
          <p:nvSpPr>
            <p:cNvPr id="22639" name="Text Box 109"/>
            <p:cNvSpPr txBox="1">
              <a:spLocks noChangeArrowheads="1"/>
            </p:cNvSpPr>
            <p:nvPr/>
          </p:nvSpPr>
          <p:spPr bwMode="auto">
            <a:xfrm>
              <a:off x="3609" y="1497"/>
              <a:ext cx="23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sym typeface="Symbol" panose="05050102010706020507" pitchFamily="18" charset="2"/>
                </a:rPr>
                <a:t></a:t>
              </a:r>
              <a:endParaRPr lang="en-US" altLang="zh-CN"/>
            </a:p>
          </p:txBody>
        </p:sp>
        <p:sp>
          <p:nvSpPr>
            <p:cNvPr id="22640" name="Text Box 110"/>
            <p:cNvSpPr txBox="1">
              <a:spLocks noChangeArrowheads="1"/>
            </p:cNvSpPr>
            <p:nvPr/>
          </p:nvSpPr>
          <p:spPr bwMode="auto">
            <a:xfrm>
              <a:off x="288" y="2995"/>
              <a:ext cx="86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latin typeface="Arial Narrow" panose="020B0606020202030204" pitchFamily="34" charset="0"/>
                  <a:ea typeface="仿宋_GB2312" pitchFamily="49" charset="-122"/>
                </a:rPr>
                <a:t>搜索</a:t>
              </a:r>
              <a:r>
                <a:rPr lang="en-US" altLang="zh-CN" sz="3200">
                  <a:latin typeface="Arial Narrow" panose="020B0606020202030204" pitchFamily="34" charset="0"/>
                  <a:ea typeface="仿宋_GB2312" pitchFamily="49" charset="-122"/>
                </a:rPr>
                <a:t>25</a:t>
              </a:r>
              <a:endParaRPr lang="en-US" altLang="zh-CN"/>
            </a:p>
          </p:txBody>
        </p:sp>
        <p:sp>
          <p:nvSpPr>
            <p:cNvPr id="22641" name="Line 111"/>
            <p:cNvSpPr>
              <a:spLocks noChangeShapeType="1"/>
            </p:cNvSpPr>
            <p:nvPr/>
          </p:nvSpPr>
          <p:spPr bwMode="auto">
            <a:xfrm flipV="1">
              <a:off x="2064" y="2851"/>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42" name="Text Box 112"/>
            <p:cNvSpPr txBox="1">
              <a:spLocks noChangeArrowheads="1"/>
            </p:cNvSpPr>
            <p:nvPr/>
          </p:nvSpPr>
          <p:spPr bwMode="auto">
            <a:xfrm>
              <a:off x="2095" y="2899"/>
              <a:ext cx="25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a:solidFill>
                    <a:schemeClr val="tx2"/>
                  </a:solidFill>
                  <a:sym typeface="Symbol" panose="05050102010706020507" pitchFamily="18" charset="2"/>
                </a:rPr>
                <a:t></a:t>
              </a:r>
              <a:endParaRPr lang="en-US" altLang="zh-CN"/>
            </a:p>
          </p:txBody>
        </p:sp>
        <p:sp>
          <p:nvSpPr>
            <p:cNvPr id="22643" name="Line 113"/>
            <p:cNvSpPr>
              <a:spLocks noChangeShapeType="1"/>
            </p:cNvSpPr>
            <p:nvPr/>
          </p:nvSpPr>
          <p:spPr bwMode="auto">
            <a:xfrm flipV="1">
              <a:off x="2832" y="2851"/>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44" name="Text Box 114"/>
            <p:cNvSpPr txBox="1">
              <a:spLocks noChangeArrowheads="1"/>
            </p:cNvSpPr>
            <p:nvPr/>
          </p:nvSpPr>
          <p:spPr bwMode="auto">
            <a:xfrm>
              <a:off x="2863" y="2899"/>
              <a:ext cx="25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a:solidFill>
                    <a:schemeClr val="tx2"/>
                  </a:solidFill>
                  <a:sym typeface="Symbol" panose="05050102010706020507" pitchFamily="18" charset="2"/>
                </a:rPr>
                <a:t></a:t>
              </a:r>
              <a:endParaRPr lang="en-US" altLang="zh-CN"/>
            </a:p>
          </p:txBody>
        </p:sp>
        <p:sp>
          <p:nvSpPr>
            <p:cNvPr id="22645" name="Line 115"/>
            <p:cNvSpPr>
              <a:spLocks noChangeShapeType="1"/>
            </p:cNvSpPr>
            <p:nvPr/>
          </p:nvSpPr>
          <p:spPr bwMode="auto">
            <a:xfrm flipV="1">
              <a:off x="3600" y="2851"/>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46" name="Text Box 116"/>
            <p:cNvSpPr txBox="1">
              <a:spLocks noChangeArrowheads="1"/>
            </p:cNvSpPr>
            <p:nvPr/>
          </p:nvSpPr>
          <p:spPr bwMode="auto">
            <a:xfrm>
              <a:off x="3631" y="2899"/>
              <a:ext cx="25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a:solidFill>
                    <a:schemeClr val="tx2"/>
                  </a:solidFill>
                  <a:sym typeface="Symbol" panose="05050102010706020507" pitchFamily="18" charset="2"/>
                </a:rPr>
                <a:t></a:t>
              </a:r>
              <a:endParaRPr lang="en-US" altLang="zh-CN"/>
            </a:p>
          </p:txBody>
        </p:sp>
        <p:sp>
          <p:nvSpPr>
            <p:cNvPr id="22647" name="Line 117"/>
            <p:cNvSpPr>
              <a:spLocks noChangeShapeType="1"/>
            </p:cNvSpPr>
            <p:nvPr/>
          </p:nvSpPr>
          <p:spPr bwMode="auto">
            <a:xfrm flipV="1">
              <a:off x="4368" y="2851"/>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48" name="Text Box 118"/>
            <p:cNvSpPr txBox="1">
              <a:spLocks noChangeArrowheads="1"/>
            </p:cNvSpPr>
            <p:nvPr/>
          </p:nvSpPr>
          <p:spPr bwMode="auto">
            <a:xfrm>
              <a:off x="4399" y="2899"/>
              <a:ext cx="25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a:solidFill>
                    <a:schemeClr val="tx2"/>
                  </a:solidFill>
                  <a:sym typeface="Symbol" panose="05050102010706020507" pitchFamily="18" charset="2"/>
                </a:rPr>
                <a:t></a:t>
              </a:r>
              <a:endParaRPr lang="en-US" altLang="zh-CN"/>
            </a:p>
          </p:txBody>
        </p:sp>
      </p:grpSp>
    </p:spTree>
    <p:extLst>
      <p:ext uri="{BB962C8B-B14F-4D97-AF65-F5344CB8AC3E}">
        <p14:creationId xmlns:p14="http://schemas.microsoft.com/office/powerpoint/2010/main" val="740282933"/>
      </p:ext>
    </p:extLst>
  </p:cSld>
  <p:clrMapOvr>
    <a:masterClrMapping/>
  </p:clrMapOvr>
  <p:transition>
    <p:wipe dir="d"/>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idx="1"/>
          </p:nvPr>
        </p:nvSpPr>
        <p:spPr>
          <a:xfrm>
            <a:off x="719138" y="812800"/>
            <a:ext cx="7543800" cy="5029200"/>
          </a:xfrm>
        </p:spPr>
        <p:txBody>
          <a:bodyPr/>
          <a:lstStyle/>
          <a:p>
            <a:pPr>
              <a:lnSpc>
                <a:spcPct val="110000"/>
              </a:lnSpc>
              <a:spcBef>
                <a:spcPct val="15000"/>
              </a:spcBef>
              <a:buClr>
                <a:srgbClr val="800080"/>
              </a:buClr>
              <a:buSzPct val="50000"/>
            </a:pPr>
            <a:r>
              <a:rPr lang="zh-CN" altLang="en-US" sz="3000" b="1" smtClean="0">
                <a:solidFill>
                  <a:srgbClr val="800080"/>
                </a:solidFill>
                <a:latin typeface="Times New Roman" pitchFamily="18" charset="0"/>
                <a:ea typeface="仿宋_GB2312" pitchFamily="49" charset="-122"/>
              </a:rPr>
              <a:t>设置 </a:t>
            </a:r>
            <a:r>
              <a:rPr lang="en-US" altLang="zh-CN" sz="3000" b="1" smtClean="0">
                <a:solidFill>
                  <a:srgbClr val="800080"/>
                </a:solidFill>
                <a:latin typeface="Times New Roman" pitchFamily="18" charset="0"/>
                <a:ea typeface="仿宋_GB2312" pitchFamily="49" charset="-122"/>
              </a:rPr>
              <a:t>4 </a:t>
            </a:r>
            <a:r>
              <a:rPr lang="zh-CN" altLang="en-US" sz="3000" b="1" smtClean="0">
                <a:solidFill>
                  <a:srgbClr val="800080"/>
                </a:solidFill>
                <a:latin typeface="Times New Roman" pitchFamily="18" charset="0"/>
                <a:ea typeface="仿宋_GB2312" pitchFamily="49" charset="-122"/>
              </a:rPr>
              <a:t>个数组</a:t>
            </a:r>
            <a:endParaRPr lang="zh-CN" altLang="en-US" sz="3000" smtClean="0">
              <a:latin typeface="Times New Roman" pitchFamily="18" charset="0"/>
              <a:ea typeface="仿宋_GB2312" pitchFamily="49" charset="-122"/>
            </a:endParaRPr>
          </a:p>
          <a:p>
            <a:pPr lvl="1">
              <a:lnSpc>
                <a:spcPct val="110000"/>
              </a:lnSpc>
              <a:spcBef>
                <a:spcPct val="15000"/>
              </a:spcBef>
              <a:buClr>
                <a:srgbClr val="009900"/>
              </a:buClr>
              <a:buSzPct val="50000"/>
              <a:buFont typeface="Wingdings" pitchFamily="2" charset="2"/>
              <a:buChar char="u"/>
            </a:pPr>
            <a:r>
              <a:rPr lang="zh-CN" altLang="en-US" sz="3000" b="1" i="1" smtClean="0">
                <a:solidFill>
                  <a:srgbClr val="CC3300"/>
                </a:solidFill>
                <a:latin typeface="Times New Roman" pitchFamily="18" charset="0"/>
                <a:ea typeface="仿宋_GB2312" pitchFamily="49" charset="-122"/>
              </a:rPr>
              <a:t> </a:t>
            </a:r>
            <a:r>
              <a:rPr lang="en-US" altLang="zh-CN" sz="3000" b="1" smtClean="0">
                <a:solidFill>
                  <a:srgbClr val="CC3300"/>
                </a:solidFill>
                <a:latin typeface="Times New Roman" pitchFamily="18" charset="0"/>
                <a:ea typeface="仿宋_GB2312" pitchFamily="49" charset="-122"/>
              </a:rPr>
              <a:t>col [n]</a:t>
            </a:r>
            <a:r>
              <a:rPr lang="en-US" altLang="zh-CN" sz="3000" b="1" smtClean="0">
                <a:solidFill>
                  <a:srgbClr val="000099"/>
                </a:solidFill>
                <a:latin typeface="Times New Roman" pitchFamily="18" charset="0"/>
                <a:ea typeface="仿宋_GB2312" pitchFamily="49" charset="-122"/>
              </a:rPr>
              <a:t> </a:t>
            </a:r>
            <a:r>
              <a:rPr lang="zh-CN" altLang="en-US" sz="3000" b="1" smtClean="0">
                <a:solidFill>
                  <a:srgbClr val="000099"/>
                </a:solidFill>
                <a:latin typeface="Times New Roman" pitchFamily="18" charset="0"/>
                <a:ea typeface="仿宋_GB2312" pitchFamily="49" charset="-122"/>
              </a:rPr>
              <a:t>：</a:t>
            </a:r>
            <a:r>
              <a:rPr lang="en-US" altLang="zh-CN" sz="3000" b="1" smtClean="0">
                <a:solidFill>
                  <a:srgbClr val="000099"/>
                </a:solidFill>
                <a:latin typeface="Times New Roman" pitchFamily="18" charset="0"/>
                <a:ea typeface="仿宋_GB2312" pitchFamily="49" charset="-122"/>
              </a:rPr>
              <a:t>col[i] </a:t>
            </a:r>
            <a:r>
              <a:rPr lang="zh-CN" altLang="zh-CN" sz="3000" b="1" smtClean="0">
                <a:solidFill>
                  <a:srgbClr val="000099"/>
                </a:solidFill>
                <a:latin typeface="Times New Roman" pitchFamily="18" charset="0"/>
                <a:ea typeface="仿宋_GB2312" pitchFamily="49" charset="-122"/>
              </a:rPr>
              <a:t>标识第 </a:t>
            </a:r>
            <a:r>
              <a:rPr lang="en-US" altLang="zh-CN" sz="3000" b="1" smtClean="0">
                <a:solidFill>
                  <a:srgbClr val="000099"/>
                </a:solidFill>
                <a:latin typeface="Times New Roman" pitchFamily="18" charset="0"/>
                <a:ea typeface="仿宋_GB2312" pitchFamily="49" charset="-122"/>
              </a:rPr>
              <a:t>i </a:t>
            </a:r>
            <a:r>
              <a:rPr lang="zh-CN" altLang="zh-CN" sz="3000" b="1" smtClean="0">
                <a:solidFill>
                  <a:srgbClr val="000099"/>
                </a:solidFill>
                <a:latin typeface="Times New Roman" pitchFamily="18" charset="0"/>
                <a:ea typeface="仿宋_GB2312" pitchFamily="49" charset="-122"/>
              </a:rPr>
              <a:t>列是否安放了皇后</a:t>
            </a:r>
          </a:p>
          <a:p>
            <a:pPr lvl="1">
              <a:lnSpc>
                <a:spcPct val="110000"/>
              </a:lnSpc>
              <a:spcBef>
                <a:spcPct val="15000"/>
              </a:spcBef>
              <a:buClr>
                <a:srgbClr val="009900"/>
              </a:buClr>
              <a:buSzPct val="50000"/>
              <a:buFont typeface="Wingdings" pitchFamily="2" charset="2"/>
              <a:buChar char="u"/>
            </a:pPr>
            <a:r>
              <a:rPr lang="zh-CN" altLang="en-US" sz="3000" b="1" smtClean="0">
                <a:solidFill>
                  <a:srgbClr val="CC3300"/>
                </a:solidFill>
                <a:latin typeface="Times New Roman" pitchFamily="18" charset="0"/>
                <a:ea typeface="仿宋_GB2312" pitchFamily="49" charset="-122"/>
              </a:rPr>
              <a:t> </a:t>
            </a:r>
            <a:r>
              <a:rPr lang="en-US" altLang="zh-CN" sz="3000" b="1" smtClean="0">
                <a:solidFill>
                  <a:srgbClr val="CC3300"/>
                </a:solidFill>
                <a:latin typeface="Times New Roman" pitchFamily="18" charset="0"/>
                <a:ea typeface="仿宋_GB2312" pitchFamily="49" charset="-122"/>
              </a:rPr>
              <a:t>md[2n</a:t>
            </a:r>
            <a:r>
              <a:rPr lang="en-US" altLang="zh-CN" sz="3000" b="1" smtClean="0">
                <a:solidFill>
                  <a:srgbClr val="CC3300"/>
                </a:solidFill>
                <a:latin typeface="楷体_GB2312" pitchFamily="49" charset="-122"/>
                <a:ea typeface="楷体_GB2312" pitchFamily="49" charset="-122"/>
              </a:rPr>
              <a:t>-</a:t>
            </a:r>
            <a:r>
              <a:rPr lang="en-US" altLang="zh-CN" sz="3000" b="1" smtClean="0">
                <a:solidFill>
                  <a:srgbClr val="CC3300"/>
                </a:solidFill>
                <a:latin typeface="Times New Roman" pitchFamily="18" charset="0"/>
                <a:ea typeface="仿宋_GB2312" pitchFamily="49" charset="-122"/>
              </a:rPr>
              <a:t>1]</a:t>
            </a:r>
            <a:r>
              <a:rPr lang="en-US" altLang="zh-CN" sz="3000" b="1" smtClean="0">
                <a:solidFill>
                  <a:srgbClr val="000099"/>
                </a:solidFill>
                <a:latin typeface="Times New Roman" pitchFamily="18" charset="0"/>
                <a:ea typeface="仿宋_GB2312" pitchFamily="49" charset="-122"/>
              </a:rPr>
              <a:t> : md[k] </a:t>
            </a:r>
            <a:r>
              <a:rPr lang="zh-CN" altLang="zh-CN" sz="3000" b="1" smtClean="0">
                <a:solidFill>
                  <a:srgbClr val="000099"/>
                </a:solidFill>
                <a:latin typeface="Times New Roman" pitchFamily="18" charset="0"/>
                <a:ea typeface="仿宋_GB2312" pitchFamily="49" charset="-122"/>
              </a:rPr>
              <a:t>标识第 </a:t>
            </a:r>
            <a:r>
              <a:rPr lang="en-US" altLang="zh-CN" sz="3000" b="1" smtClean="0">
                <a:solidFill>
                  <a:srgbClr val="000099"/>
                </a:solidFill>
                <a:latin typeface="Times New Roman" pitchFamily="18" charset="0"/>
                <a:ea typeface="仿宋_GB2312" pitchFamily="49" charset="-122"/>
              </a:rPr>
              <a:t>k </a:t>
            </a:r>
            <a:r>
              <a:rPr lang="zh-CN" altLang="en-US" sz="3000" b="1" smtClean="0">
                <a:solidFill>
                  <a:srgbClr val="000099"/>
                </a:solidFill>
                <a:latin typeface="Times New Roman" pitchFamily="18" charset="0"/>
                <a:ea typeface="仿宋_GB2312" pitchFamily="49" charset="-122"/>
              </a:rPr>
              <a:t>条主对角线是否安放了皇后</a:t>
            </a:r>
          </a:p>
          <a:p>
            <a:pPr lvl="1">
              <a:lnSpc>
                <a:spcPct val="110000"/>
              </a:lnSpc>
              <a:spcBef>
                <a:spcPct val="15000"/>
              </a:spcBef>
              <a:buClr>
                <a:srgbClr val="009900"/>
              </a:buClr>
              <a:buSzPct val="50000"/>
              <a:buFont typeface="Wingdings" pitchFamily="2" charset="2"/>
              <a:buChar char="u"/>
            </a:pPr>
            <a:r>
              <a:rPr lang="zh-CN" altLang="en-US" sz="3000" b="1" smtClean="0">
                <a:solidFill>
                  <a:srgbClr val="CC3300"/>
                </a:solidFill>
                <a:latin typeface="Times New Roman" pitchFamily="18" charset="0"/>
                <a:ea typeface="仿宋_GB2312" pitchFamily="49" charset="-122"/>
              </a:rPr>
              <a:t> </a:t>
            </a:r>
            <a:r>
              <a:rPr lang="en-US" altLang="zh-CN" sz="3000" b="1" smtClean="0">
                <a:solidFill>
                  <a:srgbClr val="CC3300"/>
                </a:solidFill>
                <a:latin typeface="Times New Roman" pitchFamily="18" charset="0"/>
                <a:ea typeface="仿宋_GB2312" pitchFamily="49" charset="-122"/>
              </a:rPr>
              <a:t>sd[2n</a:t>
            </a:r>
            <a:r>
              <a:rPr lang="en-US" altLang="zh-CN" sz="3000" b="1" smtClean="0">
                <a:solidFill>
                  <a:srgbClr val="CC3300"/>
                </a:solidFill>
                <a:latin typeface="楷体_GB2312" pitchFamily="49" charset="-122"/>
                <a:ea typeface="楷体_GB2312" pitchFamily="49" charset="-122"/>
              </a:rPr>
              <a:t>-</a:t>
            </a:r>
            <a:r>
              <a:rPr lang="en-US" altLang="zh-CN" sz="3000" b="1" smtClean="0">
                <a:solidFill>
                  <a:srgbClr val="CC3300"/>
                </a:solidFill>
                <a:latin typeface="Times New Roman" pitchFamily="18" charset="0"/>
                <a:ea typeface="仿宋_GB2312" pitchFamily="49" charset="-122"/>
              </a:rPr>
              <a:t>1]</a:t>
            </a:r>
            <a:r>
              <a:rPr lang="en-US" altLang="zh-CN" sz="3000" b="1" smtClean="0">
                <a:solidFill>
                  <a:srgbClr val="000099"/>
                </a:solidFill>
                <a:latin typeface="Times New Roman" pitchFamily="18" charset="0"/>
                <a:ea typeface="仿宋_GB2312" pitchFamily="49" charset="-122"/>
              </a:rPr>
              <a:t> : sd[k] </a:t>
            </a:r>
            <a:r>
              <a:rPr lang="zh-CN" altLang="zh-CN" sz="3000" b="1" smtClean="0">
                <a:solidFill>
                  <a:srgbClr val="000099"/>
                </a:solidFill>
                <a:latin typeface="Times New Roman" pitchFamily="18" charset="0"/>
                <a:ea typeface="仿宋_GB2312" pitchFamily="49" charset="-122"/>
              </a:rPr>
              <a:t>标识第 </a:t>
            </a:r>
            <a:r>
              <a:rPr lang="en-US" altLang="zh-CN" sz="3000" b="1" smtClean="0">
                <a:solidFill>
                  <a:srgbClr val="000099"/>
                </a:solidFill>
                <a:latin typeface="Times New Roman" pitchFamily="18" charset="0"/>
                <a:ea typeface="仿宋_GB2312" pitchFamily="49" charset="-122"/>
              </a:rPr>
              <a:t>k </a:t>
            </a:r>
            <a:r>
              <a:rPr lang="zh-CN" altLang="en-US" sz="3000" b="1" smtClean="0">
                <a:solidFill>
                  <a:srgbClr val="000099"/>
                </a:solidFill>
                <a:latin typeface="Times New Roman" pitchFamily="18" charset="0"/>
                <a:ea typeface="仿宋_GB2312" pitchFamily="49" charset="-122"/>
              </a:rPr>
              <a:t>条次对角线是否安放了皇后</a:t>
            </a:r>
          </a:p>
          <a:p>
            <a:pPr lvl="1">
              <a:lnSpc>
                <a:spcPct val="110000"/>
              </a:lnSpc>
              <a:spcBef>
                <a:spcPct val="15000"/>
              </a:spcBef>
              <a:buClr>
                <a:srgbClr val="009900"/>
              </a:buClr>
              <a:buSzPct val="50000"/>
              <a:buFont typeface="Wingdings" pitchFamily="2" charset="2"/>
              <a:buChar char="u"/>
            </a:pPr>
            <a:r>
              <a:rPr lang="zh-CN" altLang="en-US" sz="3000" b="1" smtClean="0">
                <a:solidFill>
                  <a:srgbClr val="CC3300"/>
                </a:solidFill>
                <a:latin typeface="Times New Roman" pitchFamily="18" charset="0"/>
                <a:ea typeface="仿宋_GB2312" pitchFamily="49" charset="-122"/>
              </a:rPr>
              <a:t> </a:t>
            </a:r>
            <a:r>
              <a:rPr lang="en-US" altLang="zh-CN" sz="3000" b="1" smtClean="0">
                <a:solidFill>
                  <a:srgbClr val="CC3300"/>
                </a:solidFill>
                <a:latin typeface="Times New Roman" pitchFamily="18" charset="0"/>
                <a:ea typeface="仿宋_GB2312" pitchFamily="49" charset="-122"/>
              </a:rPr>
              <a:t>q[n]</a:t>
            </a:r>
            <a:r>
              <a:rPr lang="en-US" altLang="zh-CN" sz="3000" b="1" smtClean="0">
                <a:solidFill>
                  <a:srgbClr val="000099"/>
                </a:solidFill>
                <a:latin typeface="Times New Roman" pitchFamily="18" charset="0"/>
                <a:ea typeface="仿宋_GB2312" pitchFamily="49" charset="-122"/>
              </a:rPr>
              <a:t> : q[i] </a:t>
            </a:r>
            <a:r>
              <a:rPr lang="zh-CN" altLang="zh-CN" sz="3000" b="1" smtClean="0">
                <a:solidFill>
                  <a:srgbClr val="000099"/>
                </a:solidFill>
                <a:latin typeface="Times New Roman" pitchFamily="18" charset="0"/>
                <a:ea typeface="仿宋_GB2312" pitchFamily="49" charset="-122"/>
              </a:rPr>
              <a:t>记录第 </a:t>
            </a:r>
            <a:r>
              <a:rPr lang="en-US" altLang="zh-CN" sz="3000" b="1" smtClean="0">
                <a:solidFill>
                  <a:srgbClr val="000099"/>
                </a:solidFill>
                <a:latin typeface="Times New Roman" pitchFamily="18" charset="0"/>
                <a:ea typeface="仿宋_GB2312" pitchFamily="49" charset="-122"/>
              </a:rPr>
              <a:t>i </a:t>
            </a:r>
            <a:r>
              <a:rPr lang="zh-CN" altLang="en-US" sz="3000" b="1" smtClean="0">
                <a:solidFill>
                  <a:srgbClr val="000099"/>
                </a:solidFill>
                <a:latin typeface="Times New Roman" pitchFamily="18" charset="0"/>
                <a:ea typeface="仿宋_GB2312" pitchFamily="49" charset="-122"/>
              </a:rPr>
              <a:t>行皇后在第几列</a:t>
            </a:r>
            <a:endParaRPr lang="zh-CN" altLang="en-US" sz="3000" b="1" smtClean="0">
              <a:latin typeface="Times New Roman" pitchFamily="18" charset="0"/>
            </a:endParaRPr>
          </a:p>
        </p:txBody>
      </p:sp>
      <p:sp>
        <p:nvSpPr>
          <p:cNvPr id="4" name="灯片编号占位符 4"/>
          <p:cNvSpPr>
            <a:spLocks noGrp="1"/>
          </p:cNvSpPr>
          <p:nvPr>
            <p:ph type="sldNum" sz="quarter" idx="12"/>
          </p:nvPr>
        </p:nvSpPr>
        <p:spPr/>
        <p:txBody>
          <a:bodyPr/>
          <a:lstStyle/>
          <a:p>
            <a:pPr>
              <a:defRPr/>
            </a:pPr>
            <a:fld id="{5780B0A4-1D6F-421E-A577-E54D7A843B6F}" type="slidenum">
              <a:rPr lang="en-US" altLang="zh-CN"/>
              <a:pPr>
                <a:defRPr/>
              </a:pPr>
              <a:t>120</a:t>
            </a:fld>
            <a:endParaRPr lang="en-US" altLang="zh-CN"/>
          </a:p>
        </p:txBody>
      </p:sp>
    </p:spTree>
  </p:cSld>
  <p:clrMapOvr>
    <a:masterClrMapping/>
  </p:clrMapOvr>
  <p:transition>
    <p:wipe dir="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idx="1"/>
          </p:nvPr>
        </p:nvSpPr>
        <p:spPr>
          <a:xfrm>
            <a:off x="747713" y="814388"/>
            <a:ext cx="8001000" cy="5638800"/>
          </a:xfrm>
        </p:spPr>
        <p:txBody>
          <a:bodyPr/>
          <a:lstStyle/>
          <a:p>
            <a:pPr>
              <a:lnSpc>
                <a:spcPct val="110000"/>
              </a:lnSpc>
              <a:spcBef>
                <a:spcPct val="0"/>
              </a:spcBef>
              <a:buClr>
                <a:schemeClr val="tx1"/>
              </a:buClr>
              <a:buFont typeface="Wingdings" pitchFamily="2" charset="2"/>
              <a:buNone/>
            </a:pPr>
            <a:r>
              <a:rPr lang="en-US" altLang="zh-CN" sz="3000" b="1" smtClean="0">
                <a:latin typeface="Times New Roman" pitchFamily="18" charset="0"/>
                <a:ea typeface="仿宋_GB2312" pitchFamily="49" charset="-122"/>
              </a:rPr>
              <a:t>void </a:t>
            </a:r>
            <a:r>
              <a:rPr lang="en-US" altLang="zh-CN" sz="3000" smtClean="0">
                <a:latin typeface="Times New Roman" pitchFamily="18" charset="0"/>
                <a:ea typeface="仿宋_GB2312" pitchFamily="49" charset="-122"/>
              </a:rPr>
              <a:t>Queen(</a:t>
            </a:r>
            <a:r>
              <a:rPr lang="en-US" altLang="zh-CN" sz="3000" b="1" smtClean="0">
                <a:latin typeface="Times New Roman" pitchFamily="18" charset="0"/>
                <a:ea typeface="仿宋_GB2312" pitchFamily="49" charset="-122"/>
              </a:rPr>
              <a:t>int </a:t>
            </a:r>
            <a:r>
              <a:rPr lang="en-US" altLang="zh-CN" sz="3000" smtClean="0">
                <a:latin typeface="Times New Roman" pitchFamily="18" charset="0"/>
                <a:ea typeface="仿宋_GB2312" pitchFamily="49" charset="-122"/>
              </a:rPr>
              <a:t>i)</a:t>
            </a:r>
            <a:r>
              <a:rPr lang="en-US" altLang="zh-CN" sz="3000" b="1" smtClean="0">
                <a:latin typeface="Times New Roman" pitchFamily="18" charset="0"/>
                <a:ea typeface="仿宋_GB2312" pitchFamily="49" charset="-122"/>
              </a:rPr>
              <a:t> {</a:t>
            </a:r>
          </a:p>
          <a:p>
            <a:pPr>
              <a:lnSpc>
                <a:spcPct val="110000"/>
              </a:lnSpc>
              <a:spcBef>
                <a:spcPct val="0"/>
              </a:spcBef>
              <a:buClr>
                <a:schemeClr val="tx1"/>
              </a:buClr>
              <a:buFont typeface="Wingdings" pitchFamily="2" charset="2"/>
              <a:buNone/>
            </a:pPr>
            <a:r>
              <a:rPr lang="en-US" altLang="zh-CN" sz="3000" b="1" smtClean="0">
                <a:latin typeface="Times New Roman" pitchFamily="18" charset="0"/>
                <a:ea typeface="仿宋_GB2312" pitchFamily="49" charset="-122"/>
              </a:rPr>
              <a:t>     for</a:t>
            </a:r>
            <a:r>
              <a:rPr lang="en-US" altLang="zh-CN" sz="3000" smtClean="0">
                <a:latin typeface="Times New Roman" pitchFamily="18" charset="0"/>
                <a:ea typeface="仿宋_GB2312" pitchFamily="49" charset="-122"/>
              </a:rPr>
              <a:t> (</a:t>
            </a:r>
            <a:r>
              <a:rPr lang="en-US" altLang="zh-CN" sz="3000" b="1" smtClean="0">
                <a:latin typeface="Times New Roman" pitchFamily="18" charset="0"/>
                <a:ea typeface="仿宋_GB2312" pitchFamily="49" charset="-122"/>
              </a:rPr>
              <a:t>int </a:t>
            </a:r>
            <a:r>
              <a:rPr lang="en-US" altLang="zh-CN" sz="3000" smtClean="0">
                <a:latin typeface="Times New Roman" pitchFamily="18" charset="0"/>
                <a:ea typeface="仿宋_GB2312" pitchFamily="49" charset="-122"/>
              </a:rPr>
              <a:t>j = 0</a:t>
            </a:r>
            <a:r>
              <a:rPr lang="en-US" altLang="zh-CN" sz="3000" b="1" smtClean="0">
                <a:latin typeface="Times New Roman" pitchFamily="18" charset="0"/>
                <a:ea typeface="仿宋_GB2312" pitchFamily="49" charset="-122"/>
              </a:rPr>
              <a:t>;  </a:t>
            </a:r>
            <a:r>
              <a:rPr lang="en-US" altLang="zh-CN" sz="3000" smtClean="0">
                <a:latin typeface="Times New Roman" pitchFamily="18" charset="0"/>
                <a:ea typeface="仿宋_GB2312" pitchFamily="49" charset="-122"/>
              </a:rPr>
              <a:t>j &lt; n</a:t>
            </a:r>
            <a:r>
              <a:rPr lang="en-US" altLang="zh-CN" sz="3000" b="1" smtClean="0">
                <a:latin typeface="Times New Roman" pitchFamily="18" charset="0"/>
                <a:ea typeface="仿宋_GB2312" pitchFamily="49" charset="-122"/>
              </a:rPr>
              <a:t>;  </a:t>
            </a:r>
            <a:r>
              <a:rPr lang="en-US" altLang="zh-CN" sz="3000" smtClean="0">
                <a:latin typeface="Times New Roman" pitchFamily="18" charset="0"/>
                <a:ea typeface="仿宋_GB2312" pitchFamily="49" charset="-122"/>
              </a:rPr>
              <a:t>j++)</a:t>
            </a:r>
            <a:r>
              <a:rPr lang="en-US" altLang="zh-CN" sz="3000" b="1" smtClean="0">
                <a:latin typeface="Times New Roman" pitchFamily="18" charset="0"/>
                <a:ea typeface="仿宋_GB2312" pitchFamily="49" charset="-122"/>
              </a:rPr>
              <a:t> {</a:t>
            </a:r>
          </a:p>
          <a:p>
            <a:pPr>
              <a:lnSpc>
                <a:spcPct val="110000"/>
              </a:lnSpc>
              <a:spcBef>
                <a:spcPct val="0"/>
              </a:spcBef>
              <a:buClr>
                <a:schemeClr val="tx1"/>
              </a:buClr>
              <a:buFont typeface="Wingdings" pitchFamily="2" charset="2"/>
              <a:buNone/>
            </a:pPr>
            <a:r>
              <a:rPr lang="en-US" altLang="zh-CN" sz="3000" b="1" smtClean="0">
                <a:latin typeface="Times New Roman" pitchFamily="18" charset="0"/>
                <a:ea typeface="仿宋_GB2312" pitchFamily="49" charset="-122"/>
              </a:rPr>
              <a:t>         if </a:t>
            </a:r>
            <a:r>
              <a:rPr lang="en-US" altLang="zh-CN" sz="3000" smtClean="0">
                <a:latin typeface="Times New Roman" pitchFamily="18" charset="0"/>
                <a:ea typeface="仿宋_GB2312" pitchFamily="49" charset="-122"/>
              </a:rPr>
              <a:t>(</a:t>
            </a:r>
            <a:r>
              <a:rPr lang="zh-CN" altLang="zh-CN" sz="3000" b="1" smtClean="0">
                <a:solidFill>
                  <a:schemeClr val="tx2"/>
                </a:solidFill>
                <a:latin typeface="Times New Roman" pitchFamily="18" charset="0"/>
                <a:ea typeface="仿宋_GB2312" pitchFamily="49" charset="-122"/>
              </a:rPr>
              <a:t>第 </a:t>
            </a:r>
            <a:r>
              <a:rPr lang="en-US" altLang="zh-CN" sz="3000" b="1" smtClean="0">
                <a:solidFill>
                  <a:schemeClr val="tx2"/>
                </a:solidFill>
                <a:latin typeface="Times New Roman" pitchFamily="18" charset="0"/>
                <a:ea typeface="仿宋_GB2312" pitchFamily="49" charset="-122"/>
              </a:rPr>
              <a:t>i </a:t>
            </a:r>
            <a:r>
              <a:rPr lang="zh-CN" altLang="zh-CN" sz="3000" b="1" smtClean="0">
                <a:solidFill>
                  <a:schemeClr val="tx2"/>
                </a:solidFill>
                <a:latin typeface="Times New Roman" pitchFamily="18" charset="0"/>
                <a:ea typeface="仿宋_GB2312" pitchFamily="49" charset="-122"/>
              </a:rPr>
              <a:t>行第 </a:t>
            </a:r>
            <a:r>
              <a:rPr lang="en-US" altLang="zh-CN" sz="3000" b="1" smtClean="0">
                <a:solidFill>
                  <a:schemeClr val="tx2"/>
                </a:solidFill>
                <a:latin typeface="Times New Roman" pitchFamily="18" charset="0"/>
                <a:ea typeface="仿宋_GB2312" pitchFamily="49" charset="-122"/>
              </a:rPr>
              <a:t>j </a:t>
            </a:r>
            <a:r>
              <a:rPr lang="zh-CN" altLang="en-US" sz="3000" b="1" smtClean="0">
                <a:solidFill>
                  <a:schemeClr val="tx2"/>
                </a:solidFill>
                <a:latin typeface="Times New Roman" pitchFamily="18" charset="0"/>
                <a:ea typeface="仿宋_GB2312" pitchFamily="49" charset="-122"/>
              </a:rPr>
              <a:t>列没有攻击</a:t>
            </a:r>
            <a:r>
              <a:rPr lang="en-US" altLang="zh-CN" sz="3000" smtClean="0">
                <a:latin typeface="Times New Roman" pitchFamily="18" charset="0"/>
                <a:ea typeface="仿宋_GB2312" pitchFamily="49" charset="-122"/>
              </a:rPr>
              <a:t>) </a:t>
            </a:r>
            <a:r>
              <a:rPr lang="en-US" altLang="zh-CN" sz="3000" b="1" smtClean="0">
                <a:latin typeface="Times New Roman" pitchFamily="18" charset="0"/>
                <a:ea typeface="仿宋_GB2312" pitchFamily="49" charset="-122"/>
              </a:rPr>
              <a:t>{</a:t>
            </a:r>
            <a:endParaRPr lang="en-US" altLang="zh-CN" sz="3000" smtClean="0">
              <a:latin typeface="Times New Roman" pitchFamily="18" charset="0"/>
              <a:ea typeface="仿宋_GB2312" pitchFamily="49" charset="-122"/>
            </a:endParaRPr>
          </a:p>
          <a:p>
            <a:pPr>
              <a:lnSpc>
                <a:spcPct val="110000"/>
              </a:lnSpc>
              <a:spcBef>
                <a:spcPct val="0"/>
              </a:spcBef>
              <a:buClr>
                <a:schemeClr val="tx1"/>
              </a:buClr>
              <a:buFont typeface="Wingdings" pitchFamily="2" charset="2"/>
              <a:buNone/>
            </a:pPr>
            <a:r>
              <a:rPr lang="en-US" altLang="zh-CN" sz="3000" smtClean="0">
                <a:latin typeface="Times New Roman" pitchFamily="18" charset="0"/>
                <a:ea typeface="仿宋_GB2312" pitchFamily="49" charset="-122"/>
              </a:rPr>
              <a:t>             </a:t>
            </a:r>
            <a:r>
              <a:rPr lang="zh-CN" altLang="en-US" sz="3000" b="1" smtClean="0">
                <a:solidFill>
                  <a:schemeClr val="tx2"/>
                </a:solidFill>
                <a:latin typeface="Times New Roman" pitchFamily="18" charset="0"/>
                <a:ea typeface="仿宋_GB2312" pitchFamily="49" charset="-122"/>
              </a:rPr>
              <a:t>在</a:t>
            </a:r>
            <a:r>
              <a:rPr lang="zh-CN" altLang="zh-CN" sz="3000" b="1" smtClean="0">
                <a:solidFill>
                  <a:schemeClr val="tx2"/>
                </a:solidFill>
                <a:latin typeface="Times New Roman" pitchFamily="18" charset="0"/>
                <a:ea typeface="仿宋_GB2312" pitchFamily="49" charset="-122"/>
              </a:rPr>
              <a:t>第 </a:t>
            </a:r>
            <a:r>
              <a:rPr lang="en-US" altLang="zh-CN" sz="3000" b="1" smtClean="0">
                <a:solidFill>
                  <a:schemeClr val="tx2"/>
                </a:solidFill>
                <a:latin typeface="Times New Roman" pitchFamily="18" charset="0"/>
                <a:ea typeface="仿宋_GB2312" pitchFamily="49" charset="-122"/>
              </a:rPr>
              <a:t>i </a:t>
            </a:r>
            <a:r>
              <a:rPr lang="zh-CN" altLang="zh-CN" sz="3000" b="1" smtClean="0">
                <a:solidFill>
                  <a:schemeClr val="tx2"/>
                </a:solidFill>
                <a:latin typeface="Times New Roman" pitchFamily="18" charset="0"/>
                <a:ea typeface="仿宋_GB2312" pitchFamily="49" charset="-122"/>
              </a:rPr>
              <a:t>行第 </a:t>
            </a:r>
            <a:r>
              <a:rPr lang="en-US" altLang="zh-CN" sz="3000" b="1" smtClean="0">
                <a:solidFill>
                  <a:schemeClr val="tx2"/>
                </a:solidFill>
                <a:latin typeface="Times New Roman" pitchFamily="18" charset="0"/>
                <a:ea typeface="仿宋_GB2312" pitchFamily="49" charset="-122"/>
              </a:rPr>
              <a:t>j </a:t>
            </a:r>
            <a:r>
              <a:rPr lang="zh-CN" altLang="en-US" sz="3000" b="1" smtClean="0">
                <a:solidFill>
                  <a:schemeClr val="tx2"/>
                </a:solidFill>
                <a:latin typeface="Times New Roman" pitchFamily="18" charset="0"/>
                <a:ea typeface="仿宋_GB2312" pitchFamily="49" charset="-122"/>
              </a:rPr>
              <a:t>列安放皇后</a:t>
            </a:r>
            <a:r>
              <a:rPr lang="zh-CN" altLang="en-US" sz="3000" b="1" smtClean="0">
                <a:latin typeface="Times New Roman" pitchFamily="18" charset="0"/>
                <a:ea typeface="仿宋_GB2312" pitchFamily="49" charset="-122"/>
              </a:rPr>
              <a:t>；</a:t>
            </a:r>
          </a:p>
          <a:p>
            <a:pPr>
              <a:lnSpc>
                <a:spcPct val="110000"/>
              </a:lnSpc>
              <a:spcBef>
                <a:spcPct val="0"/>
              </a:spcBef>
              <a:buClr>
                <a:schemeClr val="tx1"/>
              </a:buClr>
              <a:buFont typeface="Wingdings" pitchFamily="2" charset="2"/>
              <a:buNone/>
            </a:pPr>
            <a:r>
              <a:rPr lang="zh-CN" altLang="en-US" sz="3000" b="1" smtClean="0">
                <a:latin typeface="Times New Roman" pitchFamily="18" charset="0"/>
                <a:ea typeface="仿宋_GB2312" pitchFamily="49" charset="-122"/>
              </a:rPr>
              <a:t>              </a:t>
            </a:r>
            <a:r>
              <a:rPr lang="en-US" altLang="zh-CN" sz="3000" b="1" smtClean="0">
                <a:latin typeface="Times New Roman" pitchFamily="18" charset="0"/>
                <a:ea typeface="仿宋_GB2312" pitchFamily="49" charset="-122"/>
              </a:rPr>
              <a:t>if </a:t>
            </a:r>
            <a:r>
              <a:rPr lang="en-US" altLang="zh-CN" sz="3000" smtClean="0">
                <a:latin typeface="Times New Roman" pitchFamily="18" charset="0"/>
                <a:ea typeface="仿宋_GB2312" pitchFamily="49" charset="-122"/>
              </a:rPr>
              <a:t>(i </a:t>
            </a:r>
            <a:r>
              <a:rPr lang="en-US" altLang="zh-CN" sz="3000" i="1" smtClean="0">
                <a:latin typeface="Times New Roman" pitchFamily="18" charset="0"/>
                <a:ea typeface="仿宋_GB2312" pitchFamily="49" charset="-122"/>
              </a:rPr>
              <a:t>==</a:t>
            </a:r>
            <a:r>
              <a:rPr lang="en-US" altLang="zh-CN" sz="3000" smtClean="0">
                <a:latin typeface="Times New Roman" pitchFamily="18" charset="0"/>
                <a:ea typeface="仿宋_GB2312" pitchFamily="49" charset="-122"/>
              </a:rPr>
              <a:t> n</a:t>
            </a:r>
            <a:r>
              <a:rPr lang="en-US" altLang="zh-CN" sz="3000" smtClean="0">
                <a:latin typeface="Courier New" pitchFamily="49" charset="0"/>
                <a:ea typeface="楷体_GB2312" pitchFamily="49" charset="-122"/>
              </a:rPr>
              <a:t>-</a:t>
            </a:r>
            <a:r>
              <a:rPr lang="en-US" altLang="zh-CN" sz="3000" smtClean="0">
                <a:latin typeface="Times New Roman" pitchFamily="18" charset="0"/>
                <a:ea typeface="仿宋_GB2312" pitchFamily="49" charset="-122"/>
              </a:rPr>
              <a:t>1)</a:t>
            </a:r>
            <a:r>
              <a:rPr lang="en-US" altLang="zh-CN" sz="3000" b="1" smtClean="0">
                <a:latin typeface="Times New Roman" pitchFamily="18" charset="0"/>
                <a:ea typeface="仿宋_GB2312" pitchFamily="49" charset="-122"/>
              </a:rPr>
              <a:t> </a:t>
            </a:r>
            <a:r>
              <a:rPr lang="zh-CN" altLang="en-US" sz="3000" b="1" smtClean="0">
                <a:solidFill>
                  <a:schemeClr val="tx2"/>
                </a:solidFill>
                <a:latin typeface="Times New Roman" pitchFamily="18" charset="0"/>
                <a:ea typeface="仿宋_GB2312" pitchFamily="49" charset="-122"/>
              </a:rPr>
              <a:t>输出一个布局</a:t>
            </a:r>
            <a:r>
              <a:rPr lang="zh-CN" altLang="en-US" sz="3000" b="1" smtClean="0">
                <a:latin typeface="Times New Roman" pitchFamily="18" charset="0"/>
                <a:ea typeface="仿宋_GB2312" pitchFamily="49" charset="-122"/>
              </a:rPr>
              <a:t>；</a:t>
            </a:r>
          </a:p>
          <a:p>
            <a:pPr>
              <a:lnSpc>
                <a:spcPct val="110000"/>
              </a:lnSpc>
              <a:spcBef>
                <a:spcPct val="0"/>
              </a:spcBef>
              <a:buClr>
                <a:schemeClr val="tx1"/>
              </a:buClr>
              <a:buFont typeface="Wingdings" pitchFamily="2" charset="2"/>
              <a:buNone/>
            </a:pPr>
            <a:r>
              <a:rPr lang="zh-CN" altLang="en-US" sz="3000" b="1" smtClean="0">
                <a:latin typeface="Times New Roman" pitchFamily="18" charset="0"/>
                <a:ea typeface="仿宋_GB2312" pitchFamily="49" charset="-122"/>
              </a:rPr>
              <a:t>  		    </a:t>
            </a:r>
            <a:r>
              <a:rPr lang="en-US" altLang="zh-CN" sz="3000" b="1" smtClean="0">
                <a:latin typeface="Times New Roman" pitchFamily="18" charset="0"/>
                <a:ea typeface="仿宋_GB2312" pitchFamily="49" charset="-122"/>
              </a:rPr>
              <a:t>else </a:t>
            </a:r>
            <a:r>
              <a:rPr lang="en-US" altLang="zh-CN" sz="3000" smtClean="0">
                <a:latin typeface="Times New Roman" pitchFamily="18" charset="0"/>
                <a:ea typeface="仿宋_GB2312" pitchFamily="49" charset="-122"/>
              </a:rPr>
              <a:t>Queen(i+1)</a:t>
            </a:r>
            <a:r>
              <a:rPr lang="en-US" altLang="zh-CN" sz="3000" b="1" smtClean="0">
                <a:latin typeface="Times New Roman" pitchFamily="18" charset="0"/>
                <a:ea typeface="仿宋_GB2312" pitchFamily="49" charset="-122"/>
              </a:rPr>
              <a:t>;</a:t>
            </a:r>
          </a:p>
          <a:p>
            <a:pPr>
              <a:lnSpc>
                <a:spcPct val="110000"/>
              </a:lnSpc>
              <a:spcBef>
                <a:spcPct val="0"/>
              </a:spcBef>
              <a:buClr>
                <a:schemeClr val="tx1"/>
              </a:buClr>
              <a:buFont typeface="Wingdings" pitchFamily="2" charset="2"/>
              <a:buNone/>
            </a:pPr>
            <a:r>
              <a:rPr lang="en-US" altLang="zh-CN" sz="3000" b="1" smtClean="0">
                <a:latin typeface="Times New Roman" pitchFamily="18" charset="0"/>
                <a:ea typeface="仿宋_GB2312" pitchFamily="49" charset="-122"/>
              </a:rPr>
              <a:t>             </a:t>
            </a:r>
            <a:r>
              <a:rPr lang="zh-CN" altLang="en-US" sz="3000" b="1" smtClean="0">
                <a:solidFill>
                  <a:schemeClr val="tx2"/>
                </a:solidFill>
                <a:latin typeface="Times New Roman" pitchFamily="18" charset="0"/>
                <a:ea typeface="仿宋_GB2312" pitchFamily="49" charset="-122"/>
              </a:rPr>
              <a:t>撤消</a:t>
            </a:r>
            <a:r>
              <a:rPr lang="zh-CN" altLang="zh-CN" sz="3000" b="1" smtClean="0">
                <a:solidFill>
                  <a:schemeClr val="tx2"/>
                </a:solidFill>
                <a:latin typeface="Times New Roman" pitchFamily="18" charset="0"/>
                <a:ea typeface="仿宋_GB2312" pitchFamily="49" charset="-122"/>
              </a:rPr>
              <a:t>第 </a:t>
            </a:r>
            <a:r>
              <a:rPr lang="en-US" altLang="zh-CN" sz="3000" b="1" smtClean="0">
                <a:solidFill>
                  <a:schemeClr val="tx2"/>
                </a:solidFill>
                <a:latin typeface="Times New Roman" pitchFamily="18" charset="0"/>
                <a:ea typeface="仿宋_GB2312" pitchFamily="49" charset="-122"/>
              </a:rPr>
              <a:t>i </a:t>
            </a:r>
            <a:r>
              <a:rPr lang="zh-CN" altLang="zh-CN" sz="3000" b="1" smtClean="0">
                <a:solidFill>
                  <a:schemeClr val="tx2"/>
                </a:solidFill>
                <a:latin typeface="Times New Roman" pitchFamily="18" charset="0"/>
                <a:ea typeface="仿宋_GB2312" pitchFamily="49" charset="-122"/>
              </a:rPr>
              <a:t>行第 </a:t>
            </a:r>
            <a:r>
              <a:rPr lang="en-US" altLang="zh-CN" sz="3000" b="1" smtClean="0">
                <a:solidFill>
                  <a:schemeClr val="tx2"/>
                </a:solidFill>
                <a:latin typeface="Times New Roman" pitchFamily="18" charset="0"/>
                <a:ea typeface="仿宋_GB2312" pitchFamily="49" charset="-122"/>
              </a:rPr>
              <a:t>j </a:t>
            </a:r>
            <a:r>
              <a:rPr lang="zh-CN" altLang="en-US" sz="3000" b="1" smtClean="0">
                <a:solidFill>
                  <a:schemeClr val="tx2"/>
                </a:solidFill>
                <a:latin typeface="Times New Roman" pitchFamily="18" charset="0"/>
                <a:ea typeface="仿宋_GB2312" pitchFamily="49" charset="-122"/>
              </a:rPr>
              <a:t>列的皇后</a:t>
            </a:r>
            <a:r>
              <a:rPr lang="zh-CN" altLang="en-US" sz="3000" b="1" smtClean="0">
                <a:latin typeface="Times New Roman" pitchFamily="18" charset="0"/>
                <a:ea typeface="仿宋_GB2312" pitchFamily="49" charset="-122"/>
              </a:rPr>
              <a:t>；</a:t>
            </a:r>
          </a:p>
          <a:p>
            <a:pPr>
              <a:lnSpc>
                <a:spcPct val="110000"/>
              </a:lnSpc>
              <a:spcBef>
                <a:spcPct val="0"/>
              </a:spcBef>
              <a:buClr>
                <a:schemeClr val="tx1"/>
              </a:buClr>
              <a:buFont typeface="Wingdings" pitchFamily="2" charset="2"/>
              <a:buNone/>
            </a:pPr>
            <a:r>
              <a:rPr lang="zh-CN" altLang="en-US" sz="3000" b="1" smtClean="0">
                <a:latin typeface="Times New Roman" pitchFamily="18" charset="0"/>
                <a:ea typeface="仿宋_GB2312" pitchFamily="49" charset="-122"/>
              </a:rPr>
              <a:t>        </a:t>
            </a:r>
            <a:r>
              <a:rPr lang="en-US" altLang="zh-CN" sz="3000" b="1" smtClean="0">
                <a:latin typeface="Times New Roman" pitchFamily="18" charset="0"/>
                <a:ea typeface="仿宋_GB2312" pitchFamily="49" charset="-122"/>
              </a:rPr>
              <a:t>}</a:t>
            </a:r>
          </a:p>
          <a:p>
            <a:pPr>
              <a:lnSpc>
                <a:spcPct val="110000"/>
              </a:lnSpc>
              <a:spcBef>
                <a:spcPct val="0"/>
              </a:spcBef>
              <a:buClr>
                <a:schemeClr val="tx1"/>
              </a:buClr>
              <a:buFont typeface="Wingdings" pitchFamily="2" charset="2"/>
              <a:buNone/>
            </a:pPr>
            <a:r>
              <a:rPr lang="en-US" altLang="zh-CN" sz="3000" b="1" smtClean="0">
                <a:latin typeface="Times New Roman" pitchFamily="18" charset="0"/>
                <a:ea typeface="仿宋_GB2312" pitchFamily="49" charset="-122"/>
              </a:rPr>
              <a:t>    }</a:t>
            </a:r>
          </a:p>
          <a:p>
            <a:pPr>
              <a:lnSpc>
                <a:spcPct val="110000"/>
              </a:lnSpc>
              <a:spcBef>
                <a:spcPct val="0"/>
              </a:spcBef>
              <a:buClr>
                <a:schemeClr val="tx1"/>
              </a:buClr>
              <a:buFont typeface="Wingdings" pitchFamily="2" charset="2"/>
              <a:buNone/>
            </a:pPr>
            <a:r>
              <a:rPr lang="en-US" altLang="zh-CN" sz="3000" b="1" smtClean="0">
                <a:latin typeface="Times New Roman" pitchFamily="18" charset="0"/>
                <a:ea typeface="仿宋_GB2312" pitchFamily="49" charset="-122"/>
              </a:rPr>
              <a:t>}</a:t>
            </a:r>
          </a:p>
        </p:txBody>
      </p:sp>
      <p:sp>
        <p:nvSpPr>
          <p:cNvPr id="4" name="灯片编号占位符 4"/>
          <p:cNvSpPr>
            <a:spLocks noGrp="1"/>
          </p:cNvSpPr>
          <p:nvPr>
            <p:ph type="sldNum" sz="quarter" idx="12"/>
          </p:nvPr>
        </p:nvSpPr>
        <p:spPr/>
        <p:txBody>
          <a:bodyPr/>
          <a:lstStyle/>
          <a:p>
            <a:pPr>
              <a:defRPr/>
            </a:pPr>
            <a:fld id="{09D5FC02-A068-4D0A-944D-753CE02150C5}" type="slidenum">
              <a:rPr lang="en-US" altLang="zh-CN"/>
              <a:pPr>
                <a:defRPr/>
              </a:pPr>
              <a:t>121</a:t>
            </a:fld>
            <a:endParaRPr lang="en-US" altLang="zh-CN"/>
          </a:p>
        </p:txBody>
      </p:sp>
    </p:spTree>
  </p:cSld>
  <p:clrMapOvr>
    <a:masterClrMapping/>
  </p:clrMapOvr>
  <p:transition>
    <p:wipe dir="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idx="1"/>
          </p:nvPr>
        </p:nvSpPr>
        <p:spPr>
          <a:xfrm>
            <a:off x="609600" y="533400"/>
            <a:ext cx="8001000" cy="5638800"/>
          </a:xfrm>
        </p:spPr>
        <p:txBody>
          <a:bodyPr/>
          <a:lstStyle/>
          <a:p>
            <a:pPr>
              <a:lnSpc>
                <a:spcPct val="110000"/>
              </a:lnSpc>
              <a:spcBef>
                <a:spcPct val="5000"/>
              </a:spcBef>
              <a:buClr>
                <a:schemeClr val="tx1"/>
              </a:buClr>
              <a:buFont typeface="Wingdings" pitchFamily="2" charset="2"/>
              <a:buNone/>
            </a:pPr>
            <a:r>
              <a:rPr lang="zh-CN" altLang="zh-CN" sz="3500" b="1" smtClean="0">
                <a:solidFill>
                  <a:schemeClr val="tx2"/>
                </a:solidFill>
                <a:ea typeface="仿宋_GB2312" pitchFamily="49" charset="-122"/>
              </a:rPr>
              <a:t>算法求精</a:t>
            </a:r>
          </a:p>
          <a:p>
            <a:pPr>
              <a:lnSpc>
                <a:spcPct val="110000"/>
              </a:lnSpc>
              <a:spcBef>
                <a:spcPct val="5000"/>
              </a:spcBef>
              <a:buClr>
                <a:schemeClr val="tx1"/>
              </a:buClr>
              <a:buFont typeface="Wingdings" pitchFamily="2" charset="2"/>
              <a:buNone/>
            </a:pPr>
            <a:endParaRPr lang="zh-CN" altLang="zh-CN" sz="1400" b="1" smtClean="0">
              <a:solidFill>
                <a:srgbClr val="CC3300"/>
              </a:solidFill>
              <a:ea typeface="仿宋_GB2312" pitchFamily="49" charset="-122"/>
            </a:endParaRP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void </a:t>
            </a:r>
            <a:r>
              <a:rPr lang="en-US" altLang="zh-CN" sz="3000" smtClean="0">
                <a:latin typeface="Times New Roman" pitchFamily="18" charset="0"/>
                <a:ea typeface="仿宋_GB2312" pitchFamily="49" charset="-122"/>
              </a:rPr>
              <a:t>Queen(</a:t>
            </a:r>
            <a:r>
              <a:rPr lang="en-US" altLang="zh-CN" sz="3000" b="1" smtClean="0">
                <a:latin typeface="Times New Roman" pitchFamily="18" charset="0"/>
                <a:ea typeface="仿宋_GB2312" pitchFamily="49" charset="-122"/>
              </a:rPr>
              <a:t>int </a:t>
            </a:r>
            <a:r>
              <a:rPr lang="en-US" altLang="zh-CN" sz="3000" smtClean="0">
                <a:latin typeface="Times New Roman" pitchFamily="18" charset="0"/>
                <a:ea typeface="仿宋_GB2312" pitchFamily="49" charset="-122"/>
              </a:rPr>
              <a:t>i)</a:t>
            </a:r>
            <a:r>
              <a:rPr lang="en-US" altLang="zh-CN" sz="3000" b="1" smtClean="0">
                <a:latin typeface="Times New Roman" pitchFamily="18" charset="0"/>
                <a:ea typeface="仿宋_GB2312" pitchFamily="49" charset="-122"/>
              </a:rPr>
              <a:t> {</a:t>
            </a: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    for </a:t>
            </a:r>
            <a:r>
              <a:rPr lang="en-US" altLang="zh-CN" sz="3000"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int </a:t>
            </a:r>
            <a:r>
              <a:rPr lang="en-US" altLang="zh-CN" sz="3000" smtClean="0">
                <a:latin typeface="Times New Roman" pitchFamily="18" charset="0"/>
                <a:ea typeface="仿宋_GB2312" pitchFamily="49" charset="-122"/>
              </a:rPr>
              <a:t>j = 0</a:t>
            </a:r>
            <a:r>
              <a:rPr lang="en-US" altLang="zh-CN" sz="3000" b="1" smtClean="0">
                <a:latin typeface="Times New Roman" pitchFamily="18" charset="0"/>
                <a:ea typeface="仿宋_GB2312" pitchFamily="49" charset="-122"/>
              </a:rPr>
              <a:t>;  </a:t>
            </a:r>
            <a:r>
              <a:rPr lang="en-US" altLang="zh-CN" sz="3000" smtClean="0">
                <a:latin typeface="Times New Roman" pitchFamily="18" charset="0"/>
                <a:ea typeface="仿宋_GB2312" pitchFamily="49" charset="-122"/>
              </a:rPr>
              <a:t>j &lt; n</a:t>
            </a:r>
            <a:r>
              <a:rPr lang="en-US" altLang="zh-CN" sz="3000" b="1" smtClean="0">
                <a:latin typeface="Times New Roman" pitchFamily="18" charset="0"/>
                <a:ea typeface="仿宋_GB2312" pitchFamily="49" charset="-122"/>
              </a:rPr>
              <a:t>;  </a:t>
            </a:r>
            <a:r>
              <a:rPr lang="en-US" altLang="zh-CN" sz="3000" smtClean="0">
                <a:latin typeface="Times New Roman" pitchFamily="18" charset="0"/>
                <a:ea typeface="仿宋_GB2312" pitchFamily="49" charset="-122"/>
              </a:rPr>
              <a:t>j++)</a:t>
            </a:r>
            <a:r>
              <a:rPr lang="en-US" altLang="zh-CN" sz="3000" b="1" smtClean="0">
                <a:latin typeface="Times New Roman" pitchFamily="18" charset="0"/>
                <a:ea typeface="仿宋_GB2312" pitchFamily="49" charset="-122"/>
              </a:rPr>
              <a:t> {</a:t>
            </a: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       if </a:t>
            </a:r>
            <a:r>
              <a:rPr lang="en-US" altLang="zh-CN" sz="3000" smtClean="0">
                <a:latin typeface="Times New Roman" pitchFamily="18" charset="0"/>
                <a:ea typeface="仿宋_GB2312" pitchFamily="49" charset="-122"/>
              </a:rPr>
              <a:t>(!col[j]</a:t>
            </a:r>
            <a:r>
              <a:rPr lang="en-US" altLang="zh-CN" sz="3000" b="1" smtClean="0">
                <a:latin typeface="Times New Roman" pitchFamily="18" charset="0"/>
                <a:ea typeface="仿宋_GB2312" pitchFamily="49" charset="-122"/>
              </a:rPr>
              <a:t> &amp;&amp; </a:t>
            </a:r>
            <a:r>
              <a:rPr lang="en-US" altLang="zh-CN" sz="3000" smtClean="0">
                <a:latin typeface="Times New Roman" pitchFamily="18" charset="0"/>
                <a:ea typeface="仿宋_GB2312" pitchFamily="49" charset="-122"/>
              </a:rPr>
              <a:t>!md[n+i</a:t>
            </a:r>
            <a:r>
              <a:rPr lang="en-US" altLang="zh-CN" sz="3000" smtClean="0">
                <a:latin typeface="Courier New" pitchFamily="49" charset="0"/>
                <a:ea typeface="仿宋_GB2312" pitchFamily="49" charset="-122"/>
              </a:rPr>
              <a:t>-</a:t>
            </a:r>
            <a:r>
              <a:rPr lang="en-US" altLang="zh-CN" sz="3000" smtClean="0">
                <a:latin typeface="Times New Roman" pitchFamily="18" charset="0"/>
                <a:ea typeface="仿宋_GB2312" pitchFamily="49" charset="-122"/>
              </a:rPr>
              <a:t>j</a:t>
            </a:r>
            <a:r>
              <a:rPr lang="en-US" altLang="zh-CN" sz="3000" smtClean="0">
                <a:latin typeface="Courier New" pitchFamily="49" charset="0"/>
                <a:ea typeface="仿宋_GB2312" pitchFamily="49" charset="-122"/>
              </a:rPr>
              <a:t>-</a:t>
            </a:r>
            <a:r>
              <a:rPr lang="en-US" altLang="zh-CN" sz="3000" smtClean="0">
                <a:latin typeface="Times New Roman" pitchFamily="18" charset="0"/>
                <a:ea typeface="仿宋_GB2312" pitchFamily="49" charset="-122"/>
              </a:rPr>
              <a:t>1]</a:t>
            </a:r>
            <a:r>
              <a:rPr lang="en-US" altLang="zh-CN" sz="3000" b="1" smtClean="0">
                <a:latin typeface="Times New Roman" pitchFamily="18" charset="0"/>
                <a:ea typeface="仿宋_GB2312" pitchFamily="49" charset="-122"/>
              </a:rPr>
              <a:t> &amp;&amp; </a:t>
            </a:r>
            <a:r>
              <a:rPr lang="en-US" altLang="zh-CN" sz="3000" smtClean="0">
                <a:latin typeface="Times New Roman" pitchFamily="18" charset="0"/>
                <a:ea typeface="仿宋_GB2312" pitchFamily="49" charset="-122"/>
              </a:rPr>
              <a:t>!sd[i+j])</a:t>
            </a:r>
            <a:endParaRPr lang="en-US" altLang="zh-CN" sz="3000" b="1" smtClean="0">
              <a:latin typeface="Times New Roman" pitchFamily="18" charset="0"/>
              <a:ea typeface="仿宋_GB2312" pitchFamily="49" charset="-122"/>
            </a:endParaRP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      {  </a:t>
            </a: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a:t>
            </a:r>
            <a:r>
              <a:rPr lang="zh-CN" altLang="zh-CN" sz="3000" b="1" smtClean="0">
                <a:solidFill>
                  <a:schemeClr val="tx2"/>
                </a:solidFill>
                <a:latin typeface="Times New Roman" pitchFamily="18" charset="0"/>
                <a:ea typeface="仿宋_GB2312" pitchFamily="49" charset="-122"/>
              </a:rPr>
              <a:t>第 </a:t>
            </a:r>
            <a:r>
              <a:rPr lang="en-US" altLang="zh-CN" sz="3000" b="1" smtClean="0">
                <a:solidFill>
                  <a:schemeClr val="tx2"/>
                </a:solidFill>
                <a:latin typeface="Times New Roman" pitchFamily="18" charset="0"/>
                <a:ea typeface="仿宋_GB2312" pitchFamily="49" charset="-122"/>
              </a:rPr>
              <a:t>i </a:t>
            </a:r>
            <a:r>
              <a:rPr lang="zh-CN" altLang="zh-CN" sz="3000" b="1" smtClean="0">
                <a:solidFill>
                  <a:schemeClr val="tx2"/>
                </a:solidFill>
                <a:latin typeface="Times New Roman" pitchFamily="18" charset="0"/>
                <a:ea typeface="仿宋_GB2312" pitchFamily="49" charset="-122"/>
              </a:rPr>
              <a:t>行第 </a:t>
            </a:r>
            <a:r>
              <a:rPr lang="en-US" altLang="zh-CN" sz="3000" b="1" smtClean="0">
                <a:solidFill>
                  <a:schemeClr val="tx2"/>
                </a:solidFill>
                <a:latin typeface="Times New Roman" pitchFamily="18" charset="0"/>
                <a:ea typeface="仿宋_GB2312" pitchFamily="49" charset="-122"/>
              </a:rPr>
              <a:t>j </a:t>
            </a:r>
            <a:r>
              <a:rPr lang="zh-CN" altLang="en-US" sz="3000" b="1" smtClean="0">
                <a:solidFill>
                  <a:schemeClr val="tx2"/>
                </a:solidFill>
                <a:latin typeface="Times New Roman" pitchFamily="18" charset="0"/>
                <a:ea typeface="仿宋_GB2312" pitchFamily="49" charset="-122"/>
              </a:rPr>
              <a:t>列没有攻击 *</a:t>
            </a:r>
            <a:r>
              <a:rPr lang="en-US" altLang="zh-CN" sz="3000" b="1" smtClean="0">
                <a:solidFill>
                  <a:schemeClr val="tx2"/>
                </a:solidFill>
                <a:latin typeface="Times New Roman" pitchFamily="18" charset="0"/>
                <a:ea typeface="仿宋_GB2312" pitchFamily="49" charset="-122"/>
              </a:rPr>
              <a:t>/</a:t>
            </a: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           </a:t>
            </a:r>
            <a:r>
              <a:rPr lang="en-US" altLang="zh-CN" sz="3000" smtClean="0">
                <a:latin typeface="Times New Roman" pitchFamily="18" charset="0"/>
                <a:ea typeface="仿宋_GB2312" pitchFamily="49" charset="-122"/>
              </a:rPr>
              <a:t>col[j] = md[n+i</a:t>
            </a:r>
            <a:r>
              <a:rPr lang="en-US" altLang="zh-CN" sz="3000" smtClean="0">
                <a:latin typeface="Courier New" pitchFamily="49" charset="0"/>
                <a:ea typeface="仿宋_GB2312" pitchFamily="49" charset="-122"/>
              </a:rPr>
              <a:t>-</a:t>
            </a:r>
            <a:r>
              <a:rPr lang="en-US" altLang="zh-CN" sz="3000" smtClean="0">
                <a:latin typeface="Times New Roman" pitchFamily="18" charset="0"/>
                <a:ea typeface="仿宋_GB2312" pitchFamily="49" charset="-122"/>
              </a:rPr>
              <a:t>j</a:t>
            </a:r>
            <a:r>
              <a:rPr lang="en-US" altLang="zh-CN" sz="3000" smtClean="0">
                <a:latin typeface="Courier New" pitchFamily="49" charset="0"/>
                <a:ea typeface="仿宋_GB2312" pitchFamily="49" charset="-122"/>
              </a:rPr>
              <a:t>-</a:t>
            </a:r>
            <a:r>
              <a:rPr lang="en-US" altLang="zh-CN" sz="3000" smtClean="0">
                <a:latin typeface="Times New Roman" pitchFamily="18" charset="0"/>
                <a:ea typeface="仿宋_GB2312" pitchFamily="49" charset="-122"/>
              </a:rPr>
              <a:t>1] = sd[i+j] = 1</a:t>
            </a:r>
            <a:r>
              <a:rPr lang="en-US" altLang="zh-CN" sz="3000" b="1" smtClean="0">
                <a:latin typeface="Times New Roman" pitchFamily="18" charset="0"/>
                <a:ea typeface="仿宋_GB2312" pitchFamily="49" charset="-122"/>
              </a:rPr>
              <a:t>;</a:t>
            </a: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           </a:t>
            </a:r>
            <a:r>
              <a:rPr lang="en-US" altLang="zh-CN" sz="3000" smtClean="0">
                <a:latin typeface="Times New Roman" pitchFamily="18" charset="0"/>
                <a:ea typeface="仿宋_GB2312" pitchFamily="49" charset="-122"/>
              </a:rPr>
              <a:t>q[i] = j</a:t>
            </a:r>
            <a:r>
              <a:rPr lang="en-US" altLang="zh-CN" sz="3000" b="1" smtClean="0">
                <a:latin typeface="Times New Roman" pitchFamily="18" charset="0"/>
                <a:ea typeface="仿宋_GB2312" pitchFamily="49" charset="-122"/>
              </a:rPr>
              <a:t>;   </a:t>
            </a: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a:t>
            </a:r>
            <a:r>
              <a:rPr lang="zh-CN" altLang="en-US" sz="3000" b="1" smtClean="0">
                <a:solidFill>
                  <a:schemeClr val="tx2"/>
                </a:solidFill>
                <a:latin typeface="Times New Roman" pitchFamily="18" charset="0"/>
                <a:ea typeface="仿宋_GB2312" pitchFamily="49" charset="-122"/>
              </a:rPr>
              <a:t>在</a:t>
            </a:r>
            <a:r>
              <a:rPr lang="zh-CN" altLang="zh-CN" sz="3000" b="1" smtClean="0">
                <a:solidFill>
                  <a:schemeClr val="tx2"/>
                </a:solidFill>
                <a:latin typeface="Times New Roman" pitchFamily="18" charset="0"/>
                <a:ea typeface="仿宋_GB2312" pitchFamily="49" charset="-122"/>
              </a:rPr>
              <a:t>第 </a:t>
            </a:r>
            <a:r>
              <a:rPr lang="en-US" altLang="zh-CN" sz="3000" b="1" smtClean="0">
                <a:solidFill>
                  <a:schemeClr val="tx2"/>
                </a:solidFill>
                <a:latin typeface="Times New Roman" pitchFamily="18" charset="0"/>
                <a:ea typeface="仿宋_GB2312" pitchFamily="49" charset="-122"/>
              </a:rPr>
              <a:t>i </a:t>
            </a:r>
            <a:r>
              <a:rPr lang="zh-CN" altLang="zh-CN" sz="3000" b="1" smtClean="0">
                <a:solidFill>
                  <a:schemeClr val="tx2"/>
                </a:solidFill>
                <a:latin typeface="Times New Roman" pitchFamily="18" charset="0"/>
                <a:ea typeface="仿宋_GB2312" pitchFamily="49" charset="-122"/>
              </a:rPr>
              <a:t>行第 </a:t>
            </a:r>
            <a:r>
              <a:rPr lang="en-US" altLang="zh-CN" sz="3000" b="1" smtClean="0">
                <a:solidFill>
                  <a:schemeClr val="tx2"/>
                </a:solidFill>
                <a:latin typeface="Times New Roman" pitchFamily="18" charset="0"/>
                <a:ea typeface="仿宋_GB2312" pitchFamily="49" charset="-122"/>
              </a:rPr>
              <a:t>j </a:t>
            </a:r>
            <a:r>
              <a:rPr lang="zh-CN" altLang="en-US" sz="3000" b="1" smtClean="0">
                <a:solidFill>
                  <a:schemeClr val="tx2"/>
                </a:solidFill>
                <a:latin typeface="Times New Roman" pitchFamily="18" charset="0"/>
                <a:ea typeface="仿宋_GB2312" pitchFamily="49" charset="-122"/>
              </a:rPr>
              <a:t>列安放皇后*</a:t>
            </a:r>
            <a:r>
              <a:rPr lang="en-US" altLang="zh-CN" sz="3000" b="1" smtClean="0">
                <a:solidFill>
                  <a:schemeClr val="tx2"/>
                </a:solidFill>
                <a:latin typeface="Times New Roman" pitchFamily="18" charset="0"/>
                <a:ea typeface="仿宋_GB2312" pitchFamily="49" charset="-122"/>
              </a:rPr>
              <a:t>/</a:t>
            </a:r>
            <a:r>
              <a:rPr lang="en-US" altLang="zh-CN" sz="3600" b="1" smtClean="0">
                <a:solidFill>
                  <a:schemeClr val="hlink"/>
                </a:solidFill>
                <a:ea typeface="长城新魏碑体" pitchFamily="49" charset="-122"/>
              </a:rPr>
              <a:t>         </a:t>
            </a:r>
          </a:p>
        </p:txBody>
      </p:sp>
      <p:sp>
        <p:nvSpPr>
          <p:cNvPr id="4" name="灯片编号占位符 4"/>
          <p:cNvSpPr>
            <a:spLocks noGrp="1"/>
          </p:cNvSpPr>
          <p:nvPr>
            <p:ph type="sldNum" sz="quarter" idx="12"/>
          </p:nvPr>
        </p:nvSpPr>
        <p:spPr/>
        <p:txBody>
          <a:bodyPr/>
          <a:lstStyle/>
          <a:p>
            <a:pPr>
              <a:defRPr/>
            </a:pPr>
            <a:fld id="{80D62F80-188A-4782-9F95-145DBD8EE053}" type="slidenum">
              <a:rPr lang="en-US" altLang="zh-CN"/>
              <a:pPr>
                <a:defRPr/>
              </a:pPr>
              <a:t>122</a:t>
            </a:fld>
            <a:endParaRPr lang="en-US" altLang="zh-CN"/>
          </a:p>
        </p:txBody>
      </p:sp>
    </p:spTree>
  </p:cSld>
  <p:clrMapOvr>
    <a:masterClrMapping/>
  </p:clrMapOvr>
  <p:transition>
    <p:wipe dir="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CE6471A5-6315-410D-BA74-03756A4F1ADB}" type="slidenum">
              <a:rPr lang="en-US" altLang="zh-CN"/>
              <a:pPr>
                <a:defRPr/>
              </a:pPr>
              <a:t>123</a:t>
            </a:fld>
            <a:endParaRPr lang="en-US" altLang="zh-CN"/>
          </a:p>
        </p:txBody>
      </p:sp>
      <p:sp>
        <p:nvSpPr>
          <p:cNvPr id="102403" name="Rectangle 2"/>
          <p:cNvSpPr>
            <a:spLocks noChangeArrowheads="1"/>
          </p:cNvSpPr>
          <p:nvPr/>
        </p:nvSpPr>
        <p:spPr bwMode="auto">
          <a:xfrm>
            <a:off x="684213" y="785813"/>
            <a:ext cx="80010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
              </a:spcBef>
              <a:buClr>
                <a:schemeClr val="tx1"/>
              </a:buClr>
              <a:buSzPct val="50000"/>
              <a:buFont typeface="Wingdings" pitchFamily="2" charset="2"/>
              <a:buNone/>
            </a:pPr>
            <a:r>
              <a:rPr kumimoji="1" lang="en-US" altLang="en-US" sz="2800" b="1">
                <a:solidFill>
                  <a:srgbClr val="CC3300"/>
                </a:solidFill>
                <a:latin typeface="Times New Roman" pitchFamily="18" charset="0"/>
                <a:ea typeface="长城新魏碑体" pitchFamily="49" charset="-122"/>
              </a:rPr>
              <a:t>            </a:t>
            </a:r>
            <a:r>
              <a:rPr kumimoji="1" lang="en-US" altLang="zh-CN" sz="3000" b="1">
                <a:latin typeface="Times New Roman" pitchFamily="18" charset="0"/>
                <a:ea typeface="仿宋_GB2312" pitchFamily="49" charset="-122"/>
              </a:rPr>
              <a:t>if </a:t>
            </a:r>
            <a:r>
              <a:rPr kumimoji="1" lang="en-US" altLang="zh-CN" sz="3000">
                <a:latin typeface="Times New Roman" pitchFamily="18" charset="0"/>
                <a:ea typeface="仿宋_GB2312" pitchFamily="49" charset="-122"/>
              </a:rPr>
              <a:t>(i </a:t>
            </a:r>
            <a:r>
              <a:rPr kumimoji="1" lang="en-US" altLang="zh-CN" sz="3000" i="1">
                <a:latin typeface="Times New Roman" pitchFamily="18" charset="0"/>
                <a:ea typeface="仿宋_GB2312" pitchFamily="49" charset="-122"/>
              </a:rPr>
              <a:t>==</a:t>
            </a:r>
            <a:r>
              <a:rPr kumimoji="1" lang="en-US" altLang="zh-CN" sz="3000">
                <a:latin typeface="Times New Roman" pitchFamily="18" charset="0"/>
                <a:ea typeface="仿宋_GB2312" pitchFamily="49" charset="-122"/>
              </a:rPr>
              <a:t> n</a:t>
            </a:r>
            <a:r>
              <a:rPr kumimoji="1" lang="en-US" altLang="zh-CN" sz="3000">
                <a:latin typeface="Courier New" pitchFamily="49" charset="0"/>
                <a:ea typeface="楷体_GB2312" pitchFamily="49" charset="-122"/>
              </a:rPr>
              <a:t>-</a:t>
            </a:r>
            <a:r>
              <a:rPr kumimoji="1" lang="en-US" altLang="zh-CN" sz="3000">
                <a:latin typeface="Times New Roman" pitchFamily="18" charset="0"/>
                <a:ea typeface="仿宋_GB2312" pitchFamily="49" charset="-122"/>
              </a:rPr>
              <a:t>1)</a:t>
            </a:r>
            <a:r>
              <a:rPr kumimoji="1" lang="en-US" altLang="zh-CN" sz="3000" b="1">
                <a:latin typeface="Times New Roman" pitchFamily="18" charset="0"/>
                <a:ea typeface="仿宋_GB2312" pitchFamily="49" charset="-122"/>
              </a:rPr>
              <a:t> {       </a:t>
            </a:r>
            <a:r>
              <a:rPr kumimoji="1" lang="en-US" altLang="zh-CN" sz="3000" b="1">
                <a:solidFill>
                  <a:schemeClr val="tx2"/>
                </a:solidFill>
                <a:latin typeface="Times New Roman" pitchFamily="18" charset="0"/>
                <a:ea typeface="仿宋_GB2312" pitchFamily="49" charset="-122"/>
              </a:rPr>
              <a:t>/*</a:t>
            </a:r>
            <a:r>
              <a:rPr kumimoji="1" lang="zh-CN" altLang="en-US" sz="3000" b="1">
                <a:solidFill>
                  <a:schemeClr val="tx2"/>
                </a:solidFill>
                <a:latin typeface="Times New Roman" pitchFamily="18" charset="0"/>
                <a:ea typeface="仿宋_GB2312" pitchFamily="49" charset="-122"/>
              </a:rPr>
              <a:t>输出一个布局*</a:t>
            </a:r>
            <a:r>
              <a:rPr kumimoji="1" lang="en-US" altLang="zh-CN" sz="3000" b="1">
                <a:solidFill>
                  <a:schemeClr val="tx2"/>
                </a:solidFill>
                <a:latin typeface="Times New Roman" pitchFamily="18" charset="0"/>
                <a:ea typeface="仿宋_GB2312" pitchFamily="49" charset="-122"/>
              </a:rPr>
              <a:t>/</a:t>
            </a:r>
          </a:p>
          <a:p>
            <a:pPr>
              <a:spcBef>
                <a:spcPct val="5000"/>
              </a:spcBef>
              <a:buClr>
                <a:schemeClr val="tx1"/>
              </a:buClr>
              <a:buSzPct val="50000"/>
              <a:buFont typeface="Wingdings" pitchFamily="2" charset="2"/>
              <a:buNone/>
            </a:pPr>
            <a:r>
              <a:rPr kumimoji="1" lang="en-US" altLang="zh-CN" sz="3000" b="1">
                <a:latin typeface="Times New Roman" pitchFamily="18" charset="0"/>
                <a:ea typeface="仿宋_GB2312" pitchFamily="49" charset="-122"/>
              </a:rPr>
              <a:t>             </a:t>
            </a:r>
            <a:r>
              <a:rPr kumimoji="1" lang="en-US" altLang="en-US" sz="3000" b="1">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for </a:t>
            </a:r>
            <a:r>
              <a:rPr kumimoji="1" lang="en-US" altLang="zh-CN" sz="3000">
                <a:latin typeface="Times New Roman" pitchFamily="18" charset="0"/>
                <a:ea typeface="仿宋_GB2312" pitchFamily="49" charset="-122"/>
              </a:rPr>
              <a:t>(</a:t>
            </a:r>
            <a:r>
              <a:rPr kumimoji="1" lang="en-US" altLang="zh-CN" sz="3000" b="1">
                <a:latin typeface="Times New Roman" pitchFamily="18" charset="0"/>
                <a:ea typeface="仿宋_GB2312" pitchFamily="49" charset="-122"/>
              </a:rPr>
              <a:t>int</a:t>
            </a:r>
            <a:r>
              <a:rPr kumimoji="1" lang="en-US" altLang="zh-CN" sz="3000">
                <a:latin typeface="Times New Roman" pitchFamily="18" charset="0"/>
                <a:ea typeface="仿宋_GB2312" pitchFamily="49" charset="-122"/>
              </a:rPr>
              <a:t> k = 0</a:t>
            </a:r>
            <a:r>
              <a:rPr kumimoji="1" lang="en-US" altLang="zh-CN" sz="3000" b="1">
                <a:latin typeface="Times New Roman" pitchFamily="18" charset="0"/>
                <a:ea typeface="仿宋_GB2312" pitchFamily="49" charset="-122"/>
              </a:rPr>
              <a:t>; </a:t>
            </a:r>
            <a:r>
              <a:rPr kumimoji="1" lang="en-US" altLang="zh-CN" sz="3000">
                <a:latin typeface="Times New Roman" pitchFamily="18" charset="0"/>
                <a:ea typeface="仿宋_GB2312" pitchFamily="49" charset="-122"/>
              </a:rPr>
              <a:t>k &lt; n</a:t>
            </a:r>
            <a:r>
              <a:rPr kumimoji="1" lang="en-US" altLang="zh-CN" sz="3000" b="1">
                <a:latin typeface="Times New Roman" pitchFamily="18" charset="0"/>
                <a:ea typeface="仿宋_GB2312" pitchFamily="49" charset="-122"/>
              </a:rPr>
              <a:t>; </a:t>
            </a:r>
            <a:r>
              <a:rPr kumimoji="1" lang="en-US" altLang="zh-CN" sz="3000">
                <a:latin typeface="Times New Roman" pitchFamily="18" charset="0"/>
                <a:ea typeface="仿宋_GB2312" pitchFamily="49" charset="-122"/>
              </a:rPr>
              <a:t>k++)</a:t>
            </a:r>
            <a:r>
              <a:rPr kumimoji="1" lang="en-US" altLang="zh-CN" sz="3000" b="1">
                <a:latin typeface="Times New Roman" pitchFamily="18" charset="0"/>
                <a:ea typeface="仿宋_GB2312" pitchFamily="49" charset="-122"/>
              </a:rPr>
              <a:t> </a:t>
            </a:r>
          </a:p>
          <a:p>
            <a:pPr>
              <a:spcBef>
                <a:spcPct val="5000"/>
              </a:spcBef>
              <a:buClr>
                <a:schemeClr val="tx1"/>
              </a:buClr>
              <a:buSzPct val="50000"/>
              <a:buFont typeface="Wingdings" pitchFamily="2" charset="2"/>
              <a:buNone/>
            </a:pPr>
            <a:r>
              <a:rPr kumimoji="1" lang="en-US" altLang="zh-CN" sz="3000" b="1">
                <a:latin typeface="Times New Roman" pitchFamily="18" charset="0"/>
                <a:ea typeface="仿宋_GB2312" pitchFamily="49" charset="-122"/>
              </a:rPr>
              <a:t>                  cout &lt;&lt; </a:t>
            </a:r>
            <a:r>
              <a:rPr kumimoji="1" lang="en-US" altLang="zh-CN" sz="3000">
                <a:latin typeface="Times New Roman" pitchFamily="18" charset="0"/>
                <a:ea typeface="仿宋_GB2312" pitchFamily="49" charset="-122"/>
              </a:rPr>
              <a:t>k</a:t>
            </a:r>
            <a:r>
              <a:rPr kumimoji="1" lang="en-US" altLang="zh-CN" sz="3000" b="1">
                <a:latin typeface="Times New Roman" pitchFamily="18" charset="0"/>
                <a:ea typeface="仿宋_GB2312" pitchFamily="49" charset="-122"/>
              </a:rPr>
              <a:t> &lt;&lt; </a:t>
            </a:r>
            <a:r>
              <a:rPr kumimoji="1" lang="en-US" altLang="zh-CN" sz="3000">
                <a:latin typeface="Times New Roman" pitchFamily="18" charset="0"/>
                <a:ea typeface="仿宋_GB2312" pitchFamily="49" charset="-122"/>
              </a:rPr>
              <a:t>q[k]</a:t>
            </a:r>
            <a:r>
              <a:rPr kumimoji="1" lang="en-US" altLang="zh-CN" sz="3000" b="1">
                <a:latin typeface="Times New Roman" pitchFamily="18" charset="0"/>
                <a:ea typeface="仿宋_GB2312" pitchFamily="49" charset="-122"/>
              </a:rPr>
              <a:t> &lt;&lt; ‘,’;</a:t>
            </a:r>
          </a:p>
          <a:p>
            <a:pPr>
              <a:spcBef>
                <a:spcPct val="5000"/>
              </a:spcBef>
              <a:buClr>
                <a:schemeClr val="tx1"/>
              </a:buClr>
              <a:buSzPct val="50000"/>
              <a:buFont typeface="Wingdings" pitchFamily="2" charset="2"/>
              <a:buNone/>
            </a:pPr>
            <a:r>
              <a:rPr kumimoji="1" lang="en-US" altLang="zh-CN" sz="3000" b="1">
                <a:latin typeface="Times New Roman" pitchFamily="18" charset="0"/>
                <a:ea typeface="仿宋_GB2312" pitchFamily="49" charset="-122"/>
              </a:rPr>
              <a:t>              cout &lt;&lt; endl;</a:t>
            </a:r>
          </a:p>
          <a:p>
            <a:pPr>
              <a:spcBef>
                <a:spcPct val="5000"/>
              </a:spcBef>
              <a:buClr>
                <a:schemeClr val="tx1"/>
              </a:buClr>
              <a:buSzPct val="50000"/>
              <a:buFont typeface="Wingdings" pitchFamily="2" charset="2"/>
              <a:buNone/>
            </a:pPr>
            <a:r>
              <a:rPr kumimoji="1" lang="en-US" altLang="zh-CN" sz="3000" b="1">
                <a:latin typeface="Times New Roman" pitchFamily="18" charset="0"/>
                <a:ea typeface="仿宋_GB2312" pitchFamily="49" charset="-122"/>
              </a:rPr>
              <a:t>          }</a:t>
            </a:r>
          </a:p>
          <a:p>
            <a:pPr>
              <a:spcBef>
                <a:spcPct val="5000"/>
              </a:spcBef>
              <a:buClr>
                <a:schemeClr val="tx1"/>
              </a:buClr>
              <a:buSzPct val="50000"/>
              <a:buFont typeface="Wingdings" pitchFamily="2" charset="2"/>
              <a:buNone/>
            </a:pPr>
            <a:r>
              <a:rPr kumimoji="1" lang="en-US" altLang="zh-CN" sz="3000" b="1">
                <a:latin typeface="Times New Roman" pitchFamily="18" charset="0"/>
                <a:ea typeface="仿宋_GB2312" pitchFamily="49" charset="-122"/>
              </a:rPr>
              <a:t>          else  </a:t>
            </a:r>
            <a:r>
              <a:rPr kumimoji="1" lang="en-US" altLang="zh-CN" sz="3000">
                <a:latin typeface="Times New Roman" pitchFamily="18" charset="0"/>
                <a:ea typeface="仿宋_GB2312" pitchFamily="49" charset="-122"/>
              </a:rPr>
              <a:t>Queen(i+1)</a:t>
            </a:r>
            <a:r>
              <a:rPr kumimoji="1" lang="en-US" altLang="zh-CN" sz="3000" b="1">
                <a:latin typeface="Times New Roman" pitchFamily="18" charset="0"/>
                <a:ea typeface="仿宋_GB2312" pitchFamily="49" charset="-122"/>
              </a:rPr>
              <a:t>;</a:t>
            </a:r>
          </a:p>
          <a:p>
            <a:pPr>
              <a:spcBef>
                <a:spcPct val="5000"/>
              </a:spcBef>
              <a:buClr>
                <a:schemeClr val="tx1"/>
              </a:buClr>
              <a:buSzPct val="50000"/>
              <a:buFont typeface="Wingdings" pitchFamily="2" charset="2"/>
              <a:buNone/>
            </a:pPr>
            <a:r>
              <a:rPr kumimoji="1" lang="en-US" altLang="zh-CN" sz="3000" b="1">
                <a:latin typeface="Times New Roman" pitchFamily="18" charset="0"/>
                <a:ea typeface="仿宋_GB2312" pitchFamily="49" charset="-122"/>
              </a:rPr>
              <a:t>          </a:t>
            </a:r>
            <a:r>
              <a:rPr kumimoji="1" lang="en-US" altLang="zh-CN" sz="3000">
                <a:latin typeface="Times New Roman" pitchFamily="18" charset="0"/>
                <a:ea typeface="仿宋_GB2312" pitchFamily="49" charset="-122"/>
              </a:rPr>
              <a:t>col[j] = md[n+i</a:t>
            </a:r>
            <a:r>
              <a:rPr kumimoji="1" lang="en-US" altLang="zh-CN" sz="3000">
                <a:latin typeface="Courier New" pitchFamily="49" charset="0"/>
                <a:ea typeface="仿宋_GB2312" pitchFamily="49" charset="-122"/>
              </a:rPr>
              <a:t>-</a:t>
            </a:r>
            <a:r>
              <a:rPr kumimoji="1" lang="en-US" altLang="zh-CN" sz="3000">
                <a:latin typeface="Times New Roman" pitchFamily="18" charset="0"/>
                <a:ea typeface="仿宋_GB2312" pitchFamily="49" charset="-122"/>
              </a:rPr>
              <a:t>j</a:t>
            </a:r>
            <a:r>
              <a:rPr kumimoji="1" lang="en-US" altLang="zh-CN" sz="3000">
                <a:latin typeface="Courier New" pitchFamily="49" charset="0"/>
                <a:ea typeface="仿宋_GB2312" pitchFamily="49" charset="-122"/>
              </a:rPr>
              <a:t>-</a:t>
            </a:r>
            <a:r>
              <a:rPr kumimoji="1" lang="en-US" altLang="zh-CN" sz="3000">
                <a:latin typeface="Times New Roman" pitchFamily="18" charset="0"/>
                <a:ea typeface="仿宋_GB2312" pitchFamily="49" charset="-122"/>
              </a:rPr>
              <a:t>1] = sd[i+j] = 0</a:t>
            </a:r>
            <a:r>
              <a:rPr kumimoji="1" lang="en-US" altLang="zh-CN" sz="3000" b="1">
                <a:latin typeface="Times New Roman" pitchFamily="18" charset="0"/>
                <a:ea typeface="仿宋_GB2312" pitchFamily="49" charset="-122"/>
              </a:rPr>
              <a:t>;</a:t>
            </a:r>
          </a:p>
          <a:p>
            <a:pPr>
              <a:spcBef>
                <a:spcPct val="5000"/>
              </a:spcBef>
              <a:buClr>
                <a:schemeClr val="tx1"/>
              </a:buClr>
              <a:buSzPct val="50000"/>
              <a:buFont typeface="Wingdings" pitchFamily="2" charset="2"/>
              <a:buNone/>
            </a:pPr>
            <a:r>
              <a:rPr kumimoji="1" lang="en-US" altLang="zh-CN" sz="3000" b="1">
                <a:latin typeface="Times New Roman" pitchFamily="18" charset="0"/>
                <a:ea typeface="仿宋_GB2312" pitchFamily="49" charset="-122"/>
              </a:rPr>
              <a:t>          </a:t>
            </a:r>
            <a:r>
              <a:rPr kumimoji="1" lang="en-US" altLang="zh-CN" sz="3000">
                <a:latin typeface="Times New Roman" pitchFamily="18" charset="0"/>
                <a:ea typeface="仿宋_GB2312" pitchFamily="49" charset="-122"/>
              </a:rPr>
              <a:t>q[i] = 0</a:t>
            </a:r>
            <a:r>
              <a:rPr kumimoji="1" lang="en-US" altLang="zh-CN" sz="3000" b="1">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t>
            </a:r>
            <a:r>
              <a:rPr kumimoji="1" lang="zh-CN" altLang="en-US" sz="3000" b="1">
                <a:solidFill>
                  <a:schemeClr val="tx2"/>
                </a:solidFill>
                <a:latin typeface="Times New Roman" pitchFamily="18" charset="0"/>
                <a:ea typeface="仿宋_GB2312" pitchFamily="49" charset="-122"/>
              </a:rPr>
              <a:t>撤消</a:t>
            </a:r>
            <a:r>
              <a:rPr kumimoji="1" lang="zh-CN" altLang="zh-CN" sz="3000" b="1">
                <a:solidFill>
                  <a:schemeClr val="tx2"/>
                </a:solidFill>
                <a:latin typeface="Times New Roman" pitchFamily="18" charset="0"/>
                <a:ea typeface="仿宋_GB2312" pitchFamily="49" charset="-122"/>
              </a:rPr>
              <a:t>第 </a:t>
            </a:r>
            <a:r>
              <a:rPr kumimoji="1" lang="en-US" altLang="zh-CN" sz="3000" b="1">
                <a:solidFill>
                  <a:schemeClr val="tx2"/>
                </a:solidFill>
                <a:latin typeface="Times New Roman" pitchFamily="18" charset="0"/>
                <a:ea typeface="仿宋_GB2312" pitchFamily="49" charset="-122"/>
              </a:rPr>
              <a:t>i </a:t>
            </a:r>
            <a:r>
              <a:rPr kumimoji="1" lang="zh-CN" altLang="zh-CN" sz="3000" b="1">
                <a:solidFill>
                  <a:schemeClr val="tx2"/>
                </a:solidFill>
                <a:latin typeface="Times New Roman" pitchFamily="18" charset="0"/>
                <a:ea typeface="仿宋_GB2312" pitchFamily="49" charset="-122"/>
              </a:rPr>
              <a:t>行第 </a:t>
            </a:r>
            <a:r>
              <a:rPr kumimoji="1" lang="en-US" altLang="zh-CN" sz="3000" b="1">
                <a:solidFill>
                  <a:schemeClr val="tx2"/>
                </a:solidFill>
                <a:latin typeface="Times New Roman" pitchFamily="18" charset="0"/>
                <a:ea typeface="仿宋_GB2312" pitchFamily="49" charset="-122"/>
              </a:rPr>
              <a:t>j </a:t>
            </a:r>
            <a:r>
              <a:rPr kumimoji="1" lang="zh-CN" altLang="en-US" sz="3000" b="1">
                <a:solidFill>
                  <a:schemeClr val="tx2"/>
                </a:solidFill>
                <a:latin typeface="Times New Roman" pitchFamily="18" charset="0"/>
                <a:ea typeface="仿宋_GB2312" pitchFamily="49" charset="-122"/>
              </a:rPr>
              <a:t>列的皇后*</a:t>
            </a:r>
            <a:r>
              <a:rPr kumimoji="1" lang="en-US" altLang="zh-CN" sz="3000" b="1">
                <a:solidFill>
                  <a:schemeClr val="tx2"/>
                </a:solidFill>
                <a:latin typeface="Times New Roman" pitchFamily="18" charset="0"/>
                <a:ea typeface="仿宋_GB2312" pitchFamily="49" charset="-122"/>
              </a:rPr>
              <a:t>/</a:t>
            </a:r>
          </a:p>
          <a:p>
            <a:pPr>
              <a:spcBef>
                <a:spcPct val="5000"/>
              </a:spcBef>
              <a:buClr>
                <a:schemeClr val="tx1"/>
              </a:buClr>
              <a:buSzPct val="50000"/>
              <a:buFont typeface="Wingdings" pitchFamily="2" charset="2"/>
              <a:buNone/>
            </a:pPr>
            <a:r>
              <a:rPr kumimoji="1" lang="en-US" altLang="zh-CN" sz="3000" b="1">
                <a:latin typeface="Times New Roman" pitchFamily="18" charset="0"/>
                <a:ea typeface="仿宋_GB2312" pitchFamily="49" charset="-122"/>
              </a:rPr>
              <a:t>       }</a:t>
            </a:r>
          </a:p>
          <a:p>
            <a:pPr>
              <a:spcBef>
                <a:spcPct val="5000"/>
              </a:spcBef>
              <a:buClr>
                <a:schemeClr val="tx1"/>
              </a:buClr>
              <a:buSzPct val="50000"/>
              <a:buFont typeface="Wingdings" pitchFamily="2" charset="2"/>
              <a:buNone/>
            </a:pPr>
            <a:r>
              <a:rPr kumimoji="1" lang="en-US" altLang="zh-CN" sz="3000" b="1">
                <a:latin typeface="Times New Roman" pitchFamily="18" charset="0"/>
                <a:ea typeface="仿宋_GB2312" pitchFamily="49" charset="-122"/>
              </a:rPr>
              <a:t>    }</a:t>
            </a:r>
          </a:p>
          <a:p>
            <a:pPr>
              <a:spcBef>
                <a:spcPct val="5000"/>
              </a:spcBef>
              <a:buClr>
                <a:schemeClr val="tx1"/>
              </a:buClr>
              <a:buSzPct val="50000"/>
              <a:buFont typeface="Wingdings" pitchFamily="2" charset="2"/>
              <a:buNone/>
            </a:pPr>
            <a:r>
              <a:rPr kumimoji="1" lang="en-US" altLang="zh-CN" sz="3000" b="1">
                <a:latin typeface="Times New Roman" pitchFamily="18" charset="0"/>
                <a:ea typeface="仿宋_GB2312" pitchFamily="49" charset="-122"/>
              </a:rPr>
              <a:t>}</a:t>
            </a:r>
          </a:p>
        </p:txBody>
      </p:sp>
    </p:spTree>
  </p:cSld>
  <p:clrMapOvr>
    <a:masterClrMapping/>
  </p:clrMapOvr>
  <p:transition>
    <p:wipe dir="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2"/>
          <p:cNvSpPr>
            <a:spLocks noGrp="1"/>
          </p:cNvSpPr>
          <p:nvPr>
            <p:ph type="sldNum" sz="quarter" idx="12"/>
          </p:nvPr>
        </p:nvSpPr>
        <p:spPr/>
        <p:txBody>
          <a:bodyPr/>
          <a:lstStyle/>
          <a:p>
            <a:pPr>
              <a:defRPr/>
            </a:pPr>
            <a:fld id="{697AC5DA-678F-4729-B080-3589EEA0E558}" type="slidenum">
              <a:rPr lang="en-US" altLang="zh-CN"/>
              <a:pPr>
                <a:defRPr/>
              </a:pPr>
              <a:t>124</a:t>
            </a:fld>
            <a:endParaRPr lang="en-US" altLang="zh-CN"/>
          </a:p>
        </p:txBody>
      </p:sp>
      <p:sp>
        <p:nvSpPr>
          <p:cNvPr id="103427" name="Rectangle 2"/>
          <p:cNvSpPr>
            <a:spLocks noChangeArrowheads="1"/>
          </p:cNvSpPr>
          <p:nvPr/>
        </p:nvSpPr>
        <p:spPr bwMode="auto">
          <a:xfrm>
            <a:off x="414338" y="515938"/>
            <a:ext cx="2286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r>
              <a:rPr lang="zh-CN" altLang="en-US" sz="4000" b="1">
                <a:solidFill>
                  <a:srgbClr val="CC3300"/>
                </a:solidFill>
                <a:ea typeface="华文新魏" pitchFamily="2" charset="-122"/>
              </a:rPr>
              <a:t>迷宫问题</a:t>
            </a:r>
            <a:endParaRPr lang="zh-CN" altLang="en-US" sz="4000">
              <a:ea typeface="华文新魏" pitchFamily="2" charset="-122"/>
            </a:endParaRPr>
          </a:p>
        </p:txBody>
      </p:sp>
      <p:sp>
        <p:nvSpPr>
          <p:cNvPr id="103428" name="Text Box 3"/>
          <p:cNvSpPr txBox="1">
            <a:spLocks noChangeArrowheads="1"/>
          </p:cNvSpPr>
          <p:nvPr/>
        </p:nvSpPr>
        <p:spPr bwMode="auto">
          <a:xfrm>
            <a:off x="3162300" y="584200"/>
            <a:ext cx="2057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200" b="1">
                <a:latin typeface="仿宋_GB2312" pitchFamily="49" charset="-122"/>
                <a:ea typeface="仿宋_GB2312" pitchFamily="49" charset="-122"/>
              </a:rPr>
              <a:t>小型迷宫</a:t>
            </a:r>
            <a:endParaRPr kumimoji="1" lang="zh-CN" altLang="en-US" sz="3200">
              <a:latin typeface="宋体" pitchFamily="2" charset="-122"/>
            </a:endParaRPr>
          </a:p>
        </p:txBody>
      </p:sp>
      <p:sp>
        <p:nvSpPr>
          <p:cNvPr id="103429" name="Text Box 4"/>
          <p:cNvSpPr txBox="1">
            <a:spLocks noChangeArrowheads="1"/>
          </p:cNvSpPr>
          <p:nvPr/>
        </p:nvSpPr>
        <p:spPr bwMode="auto">
          <a:xfrm>
            <a:off x="260350" y="1196975"/>
            <a:ext cx="4419600" cy="546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05000"/>
              </a:lnSpc>
            </a:pPr>
            <a:r>
              <a:rPr kumimoji="1" lang="en-US" altLang="zh-CN" sz="1600">
                <a:latin typeface="Times New Roman" pitchFamily="18" charset="0"/>
              </a:rPr>
              <a:t>      </a:t>
            </a:r>
            <a:r>
              <a:rPr kumimoji="1" lang="zh-CN" altLang="en-US" sz="2800" b="1">
                <a:solidFill>
                  <a:schemeClr val="bg2"/>
                </a:solidFill>
                <a:latin typeface="Times New Roman" pitchFamily="18" charset="0"/>
                <a:ea typeface="仿宋_GB2312" pitchFamily="49" charset="-122"/>
              </a:rPr>
              <a:t>路口        动作	    结果</a:t>
            </a:r>
            <a:endParaRPr kumimoji="1" lang="zh-CN" altLang="en-US" sz="2800" b="1">
              <a:solidFill>
                <a:schemeClr val="bg2"/>
              </a:solidFill>
              <a:latin typeface="黑体" pitchFamily="49" charset="-122"/>
              <a:ea typeface="黑体" pitchFamily="49" charset="-122"/>
            </a:endParaRPr>
          </a:p>
          <a:p>
            <a:pPr eaLnBrk="1" hangingPunct="1">
              <a:lnSpc>
                <a:spcPct val="105000"/>
              </a:lnSpc>
            </a:pPr>
            <a:r>
              <a:rPr kumimoji="1" lang="zh-CN" altLang="en-US" sz="1200" b="1">
                <a:solidFill>
                  <a:schemeClr val="accent2"/>
                </a:solidFill>
                <a:latin typeface="Times New Roman" pitchFamily="18" charset="0"/>
              </a:rPr>
              <a:t>	</a:t>
            </a:r>
          </a:p>
          <a:p>
            <a:pPr eaLnBrk="1" hangingPunct="1">
              <a:lnSpc>
                <a:spcPct val="105000"/>
              </a:lnSpc>
            </a:pPr>
            <a:r>
              <a:rPr kumimoji="1" lang="zh-CN" altLang="en-US" sz="2800" b="1">
                <a:solidFill>
                  <a:schemeClr val="accent2"/>
                </a:solidFill>
                <a:latin typeface="Times New Roman" pitchFamily="18" charset="0"/>
              </a:rPr>
              <a:t> </a:t>
            </a:r>
            <a:r>
              <a:rPr kumimoji="1" lang="en-US" altLang="zh-CN" sz="2800" b="1">
                <a:solidFill>
                  <a:schemeClr val="tx2"/>
                </a:solidFill>
                <a:latin typeface="Times New Roman" pitchFamily="18" charset="0"/>
                <a:ea typeface="仿宋_GB2312" pitchFamily="49" charset="-122"/>
              </a:rPr>
              <a:t>1</a:t>
            </a: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bg2"/>
                </a:solidFill>
                <a:latin typeface="Times New Roman" pitchFamily="18" charset="0"/>
                <a:ea typeface="仿宋_GB2312" pitchFamily="49" charset="-122"/>
              </a:rPr>
              <a:t>(</a:t>
            </a:r>
            <a:r>
              <a:rPr kumimoji="1" lang="zh-CN" altLang="en-US" sz="2800" b="1">
                <a:solidFill>
                  <a:schemeClr val="bg2"/>
                </a:solidFill>
                <a:latin typeface="Times New Roman" pitchFamily="18" charset="0"/>
                <a:ea typeface="仿宋_GB2312" pitchFamily="49" charset="-122"/>
              </a:rPr>
              <a:t>入口</a:t>
            </a:r>
            <a:r>
              <a:rPr kumimoji="1" lang="en-US" altLang="zh-CN" sz="2800" b="1">
                <a:solidFill>
                  <a:schemeClr val="bg2"/>
                </a:solidFill>
                <a:latin typeface="Times New Roman" pitchFamily="18" charset="0"/>
                <a:ea typeface="仿宋_GB2312" pitchFamily="49" charset="-122"/>
              </a:rPr>
              <a:t>)   </a:t>
            </a:r>
            <a:r>
              <a:rPr kumimoji="1" lang="zh-CN" altLang="en-US" sz="2800" b="1">
                <a:solidFill>
                  <a:schemeClr val="bg2"/>
                </a:solidFill>
                <a:latin typeface="Times New Roman" pitchFamily="18" charset="0"/>
                <a:ea typeface="仿宋_GB2312" pitchFamily="49" charset="-122"/>
              </a:rPr>
              <a:t>正向走  进到 </a:t>
            </a:r>
            <a:r>
              <a:rPr kumimoji="1" lang="en-US" altLang="zh-CN" sz="2800" b="1">
                <a:solidFill>
                  <a:schemeClr val="bg2"/>
                </a:solidFill>
                <a:latin typeface="Times New Roman" pitchFamily="18" charset="0"/>
                <a:ea typeface="仿宋_GB2312" pitchFamily="49" charset="-122"/>
              </a:rPr>
              <a:t>2</a:t>
            </a:r>
          </a:p>
          <a:p>
            <a:pPr eaLnBrk="1" hangingPunct="1">
              <a:lnSpc>
                <a:spcPct val="105000"/>
              </a:lnSpc>
            </a:pP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2</a:t>
            </a:r>
            <a:r>
              <a:rPr kumimoji="1" lang="en-US" altLang="zh-CN" sz="2800" b="1">
                <a:solidFill>
                  <a:schemeClr val="accent2"/>
                </a:solidFill>
                <a:latin typeface="Times New Roman" pitchFamily="18" charset="0"/>
                <a:ea typeface="仿宋_GB2312" pitchFamily="49" charset="-122"/>
              </a:rPr>
              <a:t>	       </a:t>
            </a:r>
            <a:r>
              <a:rPr kumimoji="1" lang="zh-CN" altLang="en-US" sz="2800" b="1">
                <a:solidFill>
                  <a:schemeClr val="bg2"/>
                </a:solidFill>
                <a:latin typeface="Times New Roman" pitchFamily="18" charset="0"/>
                <a:ea typeface="仿宋_GB2312" pitchFamily="49" charset="-122"/>
              </a:rPr>
              <a:t>左拐弯  进到 </a:t>
            </a:r>
            <a:r>
              <a:rPr kumimoji="1" lang="en-US" altLang="zh-CN" sz="2800" b="1">
                <a:solidFill>
                  <a:schemeClr val="bg2"/>
                </a:solidFill>
                <a:latin typeface="Times New Roman" pitchFamily="18" charset="0"/>
                <a:ea typeface="仿宋_GB2312" pitchFamily="49" charset="-122"/>
              </a:rPr>
              <a:t>3</a:t>
            </a:r>
          </a:p>
          <a:p>
            <a:pPr eaLnBrk="1" hangingPunct="1">
              <a:lnSpc>
                <a:spcPct val="105000"/>
              </a:lnSpc>
            </a:pP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3</a:t>
            </a:r>
            <a:r>
              <a:rPr kumimoji="1" lang="en-US" altLang="zh-CN" sz="2800" b="1">
                <a:solidFill>
                  <a:schemeClr val="accent2"/>
                </a:solidFill>
                <a:latin typeface="Times New Roman" pitchFamily="18" charset="0"/>
                <a:ea typeface="仿宋_GB2312" pitchFamily="49" charset="-122"/>
              </a:rPr>
              <a:t>	       </a:t>
            </a:r>
            <a:r>
              <a:rPr kumimoji="1" lang="zh-CN" altLang="en-US" sz="2800" b="1">
                <a:solidFill>
                  <a:schemeClr val="bg2"/>
                </a:solidFill>
                <a:latin typeface="Times New Roman" pitchFamily="18" charset="0"/>
                <a:ea typeface="仿宋_GB2312" pitchFamily="49" charset="-122"/>
              </a:rPr>
              <a:t>右拐弯  进到 </a:t>
            </a:r>
            <a:r>
              <a:rPr kumimoji="1" lang="en-US" altLang="zh-CN" sz="2800" b="1">
                <a:solidFill>
                  <a:schemeClr val="bg2"/>
                </a:solidFill>
                <a:latin typeface="Times New Roman" pitchFamily="18" charset="0"/>
                <a:ea typeface="仿宋_GB2312" pitchFamily="49" charset="-122"/>
              </a:rPr>
              <a:t>4</a:t>
            </a:r>
          </a:p>
          <a:p>
            <a:pPr eaLnBrk="1" hangingPunct="1">
              <a:lnSpc>
                <a:spcPct val="105000"/>
              </a:lnSpc>
            </a:pP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4</a:t>
            </a: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bg2"/>
                </a:solidFill>
                <a:latin typeface="Times New Roman" pitchFamily="18" charset="0"/>
                <a:ea typeface="仿宋_GB2312" pitchFamily="49" charset="-122"/>
              </a:rPr>
              <a:t>(</a:t>
            </a:r>
            <a:r>
              <a:rPr kumimoji="1" lang="zh-CN" altLang="en-US" sz="2800" b="1">
                <a:solidFill>
                  <a:schemeClr val="bg2"/>
                </a:solidFill>
                <a:latin typeface="Times New Roman" pitchFamily="18" charset="0"/>
                <a:ea typeface="仿宋_GB2312" pitchFamily="49" charset="-122"/>
              </a:rPr>
              <a:t>堵死</a:t>
            </a:r>
            <a:r>
              <a:rPr kumimoji="1" lang="en-US" altLang="zh-CN" sz="2800" b="1">
                <a:solidFill>
                  <a:schemeClr val="bg2"/>
                </a:solidFill>
                <a:latin typeface="Times New Roman" pitchFamily="18" charset="0"/>
                <a:ea typeface="仿宋_GB2312" pitchFamily="49" charset="-122"/>
              </a:rPr>
              <a:t>)    </a:t>
            </a:r>
            <a:r>
              <a:rPr kumimoji="1" lang="zh-CN" altLang="en-US" sz="2800" b="1">
                <a:solidFill>
                  <a:schemeClr val="bg2"/>
                </a:solidFill>
                <a:latin typeface="Times New Roman" pitchFamily="18" charset="0"/>
                <a:ea typeface="仿宋_GB2312" pitchFamily="49" charset="-122"/>
              </a:rPr>
              <a:t>回溯	 退到 </a:t>
            </a:r>
            <a:r>
              <a:rPr kumimoji="1" lang="en-US" altLang="zh-CN" sz="2800" b="1">
                <a:solidFill>
                  <a:schemeClr val="bg2"/>
                </a:solidFill>
                <a:latin typeface="Times New Roman" pitchFamily="18" charset="0"/>
                <a:ea typeface="仿宋_GB2312" pitchFamily="49" charset="-122"/>
              </a:rPr>
              <a:t>3</a:t>
            </a:r>
          </a:p>
          <a:p>
            <a:pPr eaLnBrk="1" hangingPunct="1">
              <a:lnSpc>
                <a:spcPct val="105000"/>
              </a:lnSpc>
            </a:pP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3</a:t>
            </a: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bg2"/>
                </a:solidFill>
                <a:latin typeface="Times New Roman" pitchFamily="18" charset="0"/>
                <a:ea typeface="仿宋_GB2312" pitchFamily="49" charset="-122"/>
              </a:rPr>
              <a:t>(</a:t>
            </a:r>
            <a:r>
              <a:rPr kumimoji="1" lang="zh-CN" altLang="en-US" sz="2800" b="1">
                <a:solidFill>
                  <a:schemeClr val="bg2"/>
                </a:solidFill>
                <a:latin typeface="Times New Roman" pitchFamily="18" charset="0"/>
                <a:ea typeface="仿宋_GB2312" pitchFamily="49" charset="-122"/>
              </a:rPr>
              <a:t>堵死</a:t>
            </a:r>
            <a:r>
              <a:rPr kumimoji="1" lang="en-US" altLang="zh-CN" sz="2800" b="1">
                <a:solidFill>
                  <a:schemeClr val="bg2"/>
                </a:solidFill>
                <a:latin typeface="Times New Roman" pitchFamily="18" charset="0"/>
                <a:ea typeface="仿宋_GB2312" pitchFamily="49" charset="-122"/>
              </a:rPr>
              <a:t>)    </a:t>
            </a:r>
            <a:r>
              <a:rPr kumimoji="1" lang="zh-CN" altLang="en-US" sz="2800" b="1">
                <a:solidFill>
                  <a:schemeClr val="bg2"/>
                </a:solidFill>
                <a:latin typeface="Times New Roman" pitchFamily="18" charset="0"/>
                <a:ea typeface="仿宋_GB2312" pitchFamily="49" charset="-122"/>
              </a:rPr>
              <a:t>回溯	 退到 </a:t>
            </a:r>
            <a:r>
              <a:rPr kumimoji="1" lang="en-US" altLang="zh-CN" sz="2800" b="1">
                <a:solidFill>
                  <a:schemeClr val="bg2"/>
                </a:solidFill>
                <a:latin typeface="Times New Roman" pitchFamily="18" charset="0"/>
                <a:ea typeface="仿宋_GB2312" pitchFamily="49" charset="-122"/>
              </a:rPr>
              <a:t>2</a:t>
            </a:r>
          </a:p>
          <a:p>
            <a:pPr eaLnBrk="1" hangingPunct="1">
              <a:lnSpc>
                <a:spcPct val="105000"/>
              </a:lnSpc>
            </a:pP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2</a:t>
            </a:r>
            <a:r>
              <a:rPr kumimoji="1" lang="en-US" altLang="zh-CN" sz="2800" b="1">
                <a:solidFill>
                  <a:schemeClr val="accent2"/>
                </a:solidFill>
                <a:latin typeface="Times New Roman" pitchFamily="18" charset="0"/>
                <a:ea typeface="仿宋_GB2312" pitchFamily="49" charset="-122"/>
              </a:rPr>
              <a:t>	       </a:t>
            </a:r>
            <a:r>
              <a:rPr kumimoji="1" lang="zh-CN" altLang="en-US" sz="2800" b="1">
                <a:solidFill>
                  <a:schemeClr val="bg2"/>
                </a:solidFill>
                <a:latin typeface="Times New Roman" pitchFamily="18" charset="0"/>
                <a:ea typeface="仿宋_GB2312" pitchFamily="49" charset="-122"/>
              </a:rPr>
              <a:t>正向走  进到 </a:t>
            </a:r>
            <a:r>
              <a:rPr kumimoji="1" lang="en-US" altLang="zh-CN" sz="2800" b="1">
                <a:solidFill>
                  <a:schemeClr val="bg2"/>
                </a:solidFill>
                <a:latin typeface="Times New Roman" pitchFamily="18" charset="0"/>
                <a:ea typeface="仿宋_GB2312" pitchFamily="49" charset="-122"/>
              </a:rPr>
              <a:t>5</a:t>
            </a:r>
          </a:p>
          <a:p>
            <a:pPr eaLnBrk="1" hangingPunct="1">
              <a:lnSpc>
                <a:spcPct val="105000"/>
              </a:lnSpc>
            </a:pP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5</a:t>
            </a: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bg2"/>
                </a:solidFill>
                <a:latin typeface="Times New Roman" pitchFamily="18" charset="0"/>
                <a:ea typeface="仿宋_GB2312" pitchFamily="49" charset="-122"/>
              </a:rPr>
              <a:t>(</a:t>
            </a:r>
            <a:r>
              <a:rPr kumimoji="1" lang="zh-CN" altLang="en-US" sz="2800" b="1">
                <a:solidFill>
                  <a:schemeClr val="bg2"/>
                </a:solidFill>
                <a:latin typeface="Times New Roman" pitchFamily="18" charset="0"/>
                <a:ea typeface="仿宋_GB2312" pitchFamily="49" charset="-122"/>
              </a:rPr>
              <a:t>堵死</a:t>
            </a:r>
            <a:r>
              <a:rPr kumimoji="1" lang="en-US" altLang="zh-CN" sz="2800" b="1">
                <a:solidFill>
                  <a:schemeClr val="bg2"/>
                </a:solidFill>
                <a:latin typeface="Times New Roman" pitchFamily="18" charset="0"/>
                <a:ea typeface="仿宋_GB2312" pitchFamily="49" charset="-122"/>
              </a:rPr>
              <a:t>)    </a:t>
            </a:r>
            <a:r>
              <a:rPr kumimoji="1" lang="zh-CN" altLang="en-US" sz="2800" b="1">
                <a:solidFill>
                  <a:schemeClr val="bg2"/>
                </a:solidFill>
                <a:latin typeface="Times New Roman" pitchFamily="18" charset="0"/>
                <a:ea typeface="仿宋_GB2312" pitchFamily="49" charset="-122"/>
              </a:rPr>
              <a:t>回溯	 退到 </a:t>
            </a:r>
            <a:r>
              <a:rPr kumimoji="1" lang="en-US" altLang="zh-CN" sz="2800" b="1">
                <a:solidFill>
                  <a:schemeClr val="bg2"/>
                </a:solidFill>
                <a:latin typeface="Times New Roman" pitchFamily="18" charset="0"/>
                <a:ea typeface="仿宋_GB2312" pitchFamily="49" charset="-122"/>
              </a:rPr>
              <a:t>2</a:t>
            </a:r>
          </a:p>
          <a:p>
            <a:pPr eaLnBrk="1" hangingPunct="1">
              <a:lnSpc>
                <a:spcPct val="105000"/>
              </a:lnSpc>
            </a:pP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2</a:t>
            </a:r>
            <a:r>
              <a:rPr kumimoji="1" lang="en-US" altLang="zh-CN" sz="2800" b="1">
                <a:solidFill>
                  <a:schemeClr val="accent2"/>
                </a:solidFill>
                <a:latin typeface="Times New Roman" pitchFamily="18" charset="0"/>
                <a:ea typeface="仿宋_GB2312" pitchFamily="49" charset="-122"/>
              </a:rPr>
              <a:t>	       </a:t>
            </a:r>
            <a:r>
              <a:rPr kumimoji="1" lang="zh-CN" altLang="en-US" sz="2800" b="1">
                <a:solidFill>
                  <a:schemeClr val="bg2"/>
                </a:solidFill>
                <a:latin typeface="Times New Roman" pitchFamily="18" charset="0"/>
                <a:ea typeface="仿宋_GB2312" pitchFamily="49" charset="-122"/>
              </a:rPr>
              <a:t>右拐弯  进到 </a:t>
            </a:r>
            <a:r>
              <a:rPr kumimoji="1" lang="en-US" altLang="zh-CN" sz="2800" b="1">
                <a:solidFill>
                  <a:schemeClr val="bg2"/>
                </a:solidFill>
                <a:latin typeface="Times New Roman" pitchFamily="18" charset="0"/>
                <a:ea typeface="仿宋_GB2312" pitchFamily="49" charset="-122"/>
              </a:rPr>
              <a:t>6</a:t>
            </a:r>
          </a:p>
          <a:p>
            <a:pPr eaLnBrk="1" hangingPunct="1">
              <a:lnSpc>
                <a:spcPct val="105000"/>
              </a:lnSpc>
            </a:pPr>
            <a:r>
              <a:rPr kumimoji="1" lang="en-US" altLang="zh-CN" sz="2800" b="1">
                <a:solidFill>
                  <a:schemeClr val="accent2"/>
                </a:solidFill>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6</a:t>
            </a:r>
            <a:r>
              <a:rPr kumimoji="1" lang="en-US" altLang="zh-CN" sz="2800" b="1">
                <a:solidFill>
                  <a:schemeClr val="accent2"/>
                </a:solidFill>
                <a:latin typeface="Times New Roman" pitchFamily="18" charset="0"/>
                <a:ea typeface="仿宋_GB2312" pitchFamily="49" charset="-122"/>
              </a:rPr>
              <a:t>	       </a:t>
            </a:r>
            <a:r>
              <a:rPr kumimoji="1" lang="zh-CN" altLang="en-US" sz="2800" b="1">
                <a:solidFill>
                  <a:schemeClr val="bg2"/>
                </a:solidFill>
                <a:latin typeface="Times New Roman" pitchFamily="18" charset="0"/>
                <a:ea typeface="仿宋_GB2312" pitchFamily="49" charset="-122"/>
              </a:rPr>
              <a:t>左拐弯  进到 </a:t>
            </a:r>
            <a:r>
              <a:rPr kumimoji="1" lang="en-US" altLang="zh-CN" sz="2800" b="1">
                <a:solidFill>
                  <a:schemeClr val="bg2"/>
                </a:solidFill>
                <a:latin typeface="Times New Roman" pitchFamily="18" charset="0"/>
                <a:ea typeface="仿宋_GB2312" pitchFamily="49" charset="-122"/>
              </a:rPr>
              <a:t>7 </a:t>
            </a:r>
          </a:p>
          <a:p>
            <a:pPr eaLnBrk="1" hangingPunct="1">
              <a:lnSpc>
                <a:spcPct val="105000"/>
              </a:lnSpc>
            </a:pPr>
            <a:r>
              <a:rPr kumimoji="1" lang="en-US" altLang="zh-CN" sz="2800" b="1">
                <a:solidFill>
                  <a:schemeClr val="bg2"/>
                </a:solidFill>
                <a:latin typeface="Times New Roman" pitchFamily="18" charset="0"/>
                <a:ea typeface="仿宋_GB2312" pitchFamily="49" charset="-122"/>
              </a:rPr>
              <a:t>                                   (</a:t>
            </a:r>
            <a:r>
              <a:rPr kumimoji="1" lang="zh-CN" altLang="en-US" sz="2800" b="1">
                <a:solidFill>
                  <a:schemeClr val="bg2"/>
                </a:solidFill>
                <a:latin typeface="Times New Roman" pitchFamily="18" charset="0"/>
                <a:ea typeface="仿宋_GB2312" pitchFamily="49" charset="-122"/>
              </a:rPr>
              <a:t>出口</a:t>
            </a:r>
            <a:r>
              <a:rPr kumimoji="1" lang="en-US" altLang="zh-CN" sz="2800" b="1">
                <a:solidFill>
                  <a:schemeClr val="bg2"/>
                </a:solidFill>
                <a:latin typeface="Times New Roman" pitchFamily="18" charset="0"/>
                <a:ea typeface="仿宋_GB2312" pitchFamily="49" charset="-122"/>
              </a:rPr>
              <a:t>)</a:t>
            </a:r>
            <a:r>
              <a:rPr kumimoji="1" lang="en-US" altLang="zh-CN" sz="1600">
                <a:latin typeface="Times New Roman" pitchFamily="18" charset="0"/>
              </a:rPr>
              <a:t>	</a:t>
            </a:r>
          </a:p>
        </p:txBody>
      </p:sp>
      <p:sp>
        <p:nvSpPr>
          <p:cNvPr id="103430" name="Line 5"/>
          <p:cNvSpPr>
            <a:spLocks noChangeShapeType="1"/>
          </p:cNvSpPr>
          <p:nvPr/>
        </p:nvSpPr>
        <p:spPr bwMode="auto">
          <a:xfrm>
            <a:off x="5029200" y="533400"/>
            <a:ext cx="0" cy="16002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1" name="Line 6"/>
          <p:cNvSpPr>
            <a:spLocks noChangeShapeType="1"/>
          </p:cNvSpPr>
          <p:nvPr/>
        </p:nvSpPr>
        <p:spPr bwMode="auto">
          <a:xfrm>
            <a:off x="5029200" y="533400"/>
            <a:ext cx="6858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3767" name="Text Box 7"/>
          <p:cNvSpPr txBox="1">
            <a:spLocks noChangeArrowheads="1"/>
          </p:cNvSpPr>
          <p:nvPr/>
        </p:nvSpPr>
        <p:spPr bwMode="auto">
          <a:xfrm>
            <a:off x="5181600" y="533400"/>
            <a:ext cx="3810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3200" b="1">
                <a:solidFill>
                  <a:srgbClr val="FF3300"/>
                </a:solidFill>
                <a:effectLst>
                  <a:outerShdw blurRad="38100" dist="38100" dir="2700000" algn="tl">
                    <a:srgbClr val="C0C0C0"/>
                  </a:outerShdw>
                </a:effectLst>
                <a:latin typeface="Times New Roman" pitchFamily="18" charset="0"/>
              </a:rPr>
              <a:t>4</a:t>
            </a:r>
          </a:p>
          <a:p>
            <a:pPr>
              <a:defRPr/>
            </a:pPr>
            <a:endParaRPr kumimoji="1" lang="en-US" altLang="zh-CN" sz="3200" b="1">
              <a:solidFill>
                <a:srgbClr val="FF3300"/>
              </a:solidFill>
              <a:effectLst>
                <a:outerShdw blurRad="38100" dist="38100" dir="2700000" algn="tl">
                  <a:srgbClr val="C0C0C0"/>
                </a:outerShdw>
              </a:effectLst>
              <a:latin typeface="Times New Roman" pitchFamily="18" charset="0"/>
            </a:endParaRPr>
          </a:p>
          <a:p>
            <a:pPr>
              <a:defRPr/>
            </a:pPr>
            <a:r>
              <a:rPr kumimoji="1" lang="en-US" altLang="zh-CN" sz="3200" b="1">
                <a:solidFill>
                  <a:srgbClr val="FF3300"/>
                </a:solidFill>
                <a:effectLst>
                  <a:outerShdw blurRad="38100" dist="38100" dir="2700000" algn="tl">
                    <a:srgbClr val="C0C0C0"/>
                  </a:outerShdw>
                </a:effectLst>
                <a:latin typeface="Times New Roman" pitchFamily="18" charset="0"/>
              </a:rPr>
              <a:t>3</a:t>
            </a:r>
            <a:endParaRPr kumimoji="1" lang="en-US" altLang="zh-CN" sz="2400">
              <a:latin typeface="Times New Roman" pitchFamily="18" charset="0"/>
            </a:endParaRPr>
          </a:p>
        </p:txBody>
      </p:sp>
      <p:sp>
        <p:nvSpPr>
          <p:cNvPr id="103433" name="Line 8"/>
          <p:cNvSpPr>
            <a:spLocks noChangeShapeType="1"/>
          </p:cNvSpPr>
          <p:nvPr/>
        </p:nvSpPr>
        <p:spPr bwMode="auto">
          <a:xfrm>
            <a:off x="5715000" y="533400"/>
            <a:ext cx="0" cy="9906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4" name="Line 9"/>
          <p:cNvSpPr>
            <a:spLocks noChangeShapeType="1"/>
          </p:cNvSpPr>
          <p:nvPr/>
        </p:nvSpPr>
        <p:spPr bwMode="auto">
          <a:xfrm>
            <a:off x="5029200" y="2133600"/>
            <a:ext cx="1676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5" name="Line 10"/>
          <p:cNvSpPr>
            <a:spLocks noChangeShapeType="1"/>
          </p:cNvSpPr>
          <p:nvPr/>
        </p:nvSpPr>
        <p:spPr bwMode="auto">
          <a:xfrm>
            <a:off x="6705600" y="2133600"/>
            <a:ext cx="0" cy="10668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6" name="Line 11"/>
          <p:cNvSpPr>
            <a:spLocks noChangeShapeType="1"/>
          </p:cNvSpPr>
          <p:nvPr/>
        </p:nvSpPr>
        <p:spPr bwMode="auto">
          <a:xfrm>
            <a:off x="5715000" y="1524000"/>
            <a:ext cx="9906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7" name="Line 12"/>
          <p:cNvSpPr>
            <a:spLocks noChangeShapeType="1"/>
          </p:cNvSpPr>
          <p:nvPr/>
        </p:nvSpPr>
        <p:spPr bwMode="auto">
          <a:xfrm flipV="1">
            <a:off x="6705600" y="533400"/>
            <a:ext cx="0" cy="9906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8" name="Line 13"/>
          <p:cNvSpPr>
            <a:spLocks noChangeShapeType="1"/>
          </p:cNvSpPr>
          <p:nvPr/>
        </p:nvSpPr>
        <p:spPr bwMode="auto">
          <a:xfrm>
            <a:off x="6705600" y="533400"/>
            <a:ext cx="6096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3774" name="Text Box 14"/>
          <p:cNvSpPr txBox="1">
            <a:spLocks noChangeArrowheads="1"/>
          </p:cNvSpPr>
          <p:nvPr/>
        </p:nvSpPr>
        <p:spPr bwMode="auto">
          <a:xfrm>
            <a:off x="6851650" y="533400"/>
            <a:ext cx="38735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FF3300"/>
                </a:solidFill>
                <a:effectLst>
                  <a:outerShdw blurRad="38100" dist="38100" dir="2700000" algn="tl">
                    <a:srgbClr val="C0C0C0"/>
                  </a:outerShdw>
                </a:effectLst>
                <a:latin typeface="Times New Roman" pitchFamily="18" charset="0"/>
              </a:rPr>
              <a:t>5</a:t>
            </a:r>
          </a:p>
          <a:p>
            <a:pPr>
              <a:defRPr/>
            </a:pPr>
            <a:endParaRPr kumimoji="1" lang="en-US" altLang="zh-CN" sz="3200" b="1">
              <a:solidFill>
                <a:srgbClr val="FF3300"/>
              </a:solidFill>
              <a:effectLst>
                <a:outerShdw blurRad="38100" dist="38100" dir="2700000" algn="tl">
                  <a:srgbClr val="C0C0C0"/>
                </a:outerShdw>
              </a:effectLst>
              <a:latin typeface="Times New Roman" pitchFamily="18" charset="0"/>
            </a:endParaRPr>
          </a:p>
          <a:p>
            <a:pPr>
              <a:defRPr/>
            </a:pPr>
            <a:r>
              <a:rPr kumimoji="1" lang="en-US" altLang="zh-CN" sz="3200" b="1">
                <a:solidFill>
                  <a:srgbClr val="FF3300"/>
                </a:solidFill>
                <a:effectLst>
                  <a:outerShdw blurRad="38100" dist="38100" dir="2700000" algn="tl">
                    <a:srgbClr val="C0C0C0"/>
                  </a:outerShdw>
                </a:effectLst>
                <a:latin typeface="Times New Roman" pitchFamily="18" charset="0"/>
              </a:rPr>
              <a:t>2</a:t>
            </a:r>
          </a:p>
          <a:p>
            <a:pPr>
              <a:defRPr/>
            </a:pPr>
            <a:endParaRPr kumimoji="1" lang="en-US" altLang="zh-CN" sz="3200" b="1">
              <a:solidFill>
                <a:srgbClr val="FF3300"/>
              </a:solidFill>
              <a:effectLst>
                <a:outerShdw blurRad="38100" dist="38100" dir="2700000" algn="tl">
                  <a:srgbClr val="C0C0C0"/>
                </a:outerShdw>
              </a:effectLst>
              <a:latin typeface="Times New Roman" pitchFamily="18" charset="0"/>
            </a:endParaRPr>
          </a:p>
          <a:p>
            <a:pPr>
              <a:defRPr/>
            </a:pPr>
            <a:r>
              <a:rPr kumimoji="1" lang="en-US" altLang="zh-CN" sz="3200" b="1">
                <a:solidFill>
                  <a:srgbClr val="FF3300"/>
                </a:solidFill>
                <a:effectLst>
                  <a:outerShdw blurRad="38100" dist="38100" dir="2700000" algn="tl">
                    <a:srgbClr val="C0C0C0"/>
                  </a:outerShdw>
                </a:effectLst>
                <a:latin typeface="Times New Roman" pitchFamily="18" charset="0"/>
              </a:rPr>
              <a:t>1</a:t>
            </a:r>
            <a:endParaRPr kumimoji="1" lang="en-US" altLang="zh-CN" sz="2400">
              <a:latin typeface="Times New Roman" pitchFamily="18" charset="0"/>
            </a:endParaRPr>
          </a:p>
        </p:txBody>
      </p:sp>
      <p:sp>
        <p:nvSpPr>
          <p:cNvPr id="103440" name="Line 15"/>
          <p:cNvSpPr>
            <a:spLocks noChangeShapeType="1"/>
          </p:cNvSpPr>
          <p:nvPr/>
        </p:nvSpPr>
        <p:spPr bwMode="auto">
          <a:xfrm>
            <a:off x="7315200" y="533400"/>
            <a:ext cx="0" cy="9906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1" name="Line 16"/>
          <p:cNvSpPr>
            <a:spLocks noChangeShapeType="1"/>
          </p:cNvSpPr>
          <p:nvPr/>
        </p:nvSpPr>
        <p:spPr bwMode="auto">
          <a:xfrm>
            <a:off x="7315200" y="1524000"/>
            <a:ext cx="9906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2" name="Line 17"/>
          <p:cNvSpPr>
            <a:spLocks noChangeShapeType="1"/>
          </p:cNvSpPr>
          <p:nvPr/>
        </p:nvSpPr>
        <p:spPr bwMode="auto">
          <a:xfrm>
            <a:off x="7315200" y="2133600"/>
            <a:ext cx="16002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3" name="Line 18"/>
          <p:cNvSpPr>
            <a:spLocks noChangeShapeType="1"/>
          </p:cNvSpPr>
          <p:nvPr/>
        </p:nvSpPr>
        <p:spPr bwMode="auto">
          <a:xfrm>
            <a:off x="7315200" y="2133600"/>
            <a:ext cx="0" cy="10668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4" name="Line 19"/>
          <p:cNvSpPr>
            <a:spLocks noChangeShapeType="1"/>
          </p:cNvSpPr>
          <p:nvPr/>
        </p:nvSpPr>
        <p:spPr bwMode="auto">
          <a:xfrm flipV="1">
            <a:off x="8305800" y="533400"/>
            <a:ext cx="0" cy="9906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3780" name="Text Box 20"/>
          <p:cNvSpPr txBox="1">
            <a:spLocks noChangeArrowheads="1"/>
          </p:cNvSpPr>
          <p:nvPr/>
        </p:nvSpPr>
        <p:spPr bwMode="auto">
          <a:xfrm>
            <a:off x="8375650" y="533400"/>
            <a:ext cx="3873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FF3300"/>
                </a:solidFill>
                <a:effectLst>
                  <a:outerShdw blurRad="38100" dist="38100" dir="2700000" algn="tl">
                    <a:srgbClr val="C0C0C0"/>
                  </a:outerShdw>
                </a:effectLst>
                <a:latin typeface="Times New Roman" pitchFamily="18" charset="0"/>
              </a:rPr>
              <a:t>7</a:t>
            </a:r>
          </a:p>
          <a:p>
            <a:pPr>
              <a:defRPr/>
            </a:pPr>
            <a:endParaRPr kumimoji="1" lang="en-US" altLang="zh-CN" sz="3200" b="1">
              <a:solidFill>
                <a:srgbClr val="FF3300"/>
              </a:solidFill>
              <a:effectLst>
                <a:outerShdw blurRad="38100" dist="38100" dir="2700000" algn="tl">
                  <a:srgbClr val="C0C0C0"/>
                </a:outerShdw>
              </a:effectLst>
              <a:latin typeface="Times New Roman" pitchFamily="18" charset="0"/>
            </a:endParaRPr>
          </a:p>
          <a:p>
            <a:pPr>
              <a:defRPr/>
            </a:pPr>
            <a:r>
              <a:rPr kumimoji="1" lang="en-US" altLang="zh-CN" sz="3200" b="1">
                <a:solidFill>
                  <a:srgbClr val="FF3300"/>
                </a:solidFill>
                <a:effectLst>
                  <a:outerShdw blurRad="38100" dist="38100" dir="2700000" algn="tl">
                    <a:srgbClr val="C0C0C0"/>
                  </a:outerShdw>
                </a:effectLst>
                <a:latin typeface="Times New Roman" pitchFamily="18" charset="0"/>
              </a:rPr>
              <a:t>6</a:t>
            </a:r>
            <a:endParaRPr kumimoji="1" lang="en-US" altLang="zh-CN" sz="2400">
              <a:latin typeface="Times New Roman" pitchFamily="18" charset="0"/>
            </a:endParaRPr>
          </a:p>
        </p:txBody>
      </p:sp>
      <p:sp>
        <p:nvSpPr>
          <p:cNvPr id="103446" name="Line 21"/>
          <p:cNvSpPr>
            <a:spLocks noChangeShapeType="1"/>
          </p:cNvSpPr>
          <p:nvPr/>
        </p:nvSpPr>
        <p:spPr bwMode="auto">
          <a:xfrm flipV="1">
            <a:off x="8305800" y="533400"/>
            <a:ext cx="152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7" name="Line 22"/>
          <p:cNvSpPr>
            <a:spLocks noChangeShapeType="1"/>
          </p:cNvSpPr>
          <p:nvPr/>
        </p:nvSpPr>
        <p:spPr bwMode="auto">
          <a:xfrm>
            <a:off x="8915400" y="533400"/>
            <a:ext cx="0" cy="16002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8" name="Line 23"/>
          <p:cNvSpPr>
            <a:spLocks noChangeShapeType="1"/>
          </p:cNvSpPr>
          <p:nvPr/>
        </p:nvSpPr>
        <p:spPr bwMode="auto">
          <a:xfrm flipH="1">
            <a:off x="8763000" y="533400"/>
            <a:ext cx="152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9" name="Line 24"/>
          <p:cNvSpPr>
            <a:spLocks noChangeShapeType="1"/>
          </p:cNvSpPr>
          <p:nvPr/>
        </p:nvSpPr>
        <p:spPr bwMode="auto">
          <a:xfrm flipV="1">
            <a:off x="7162800" y="3200400"/>
            <a:ext cx="152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0" name="Line 25"/>
          <p:cNvSpPr>
            <a:spLocks noChangeShapeType="1"/>
          </p:cNvSpPr>
          <p:nvPr/>
        </p:nvSpPr>
        <p:spPr bwMode="auto">
          <a:xfrm>
            <a:off x="6705600" y="3200400"/>
            <a:ext cx="152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1" name="Line 26"/>
          <p:cNvSpPr>
            <a:spLocks noChangeShapeType="1"/>
          </p:cNvSpPr>
          <p:nvPr/>
        </p:nvSpPr>
        <p:spPr bwMode="auto">
          <a:xfrm flipV="1">
            <a:off x="7010400" y="3124200"/>
            <a:ext cx="0" cy="38100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2" name="Line 27"/>
          <p:cNvSpPr>
            <a:spLocks noChangeShapeType="1"/>
          </p:cNvSpPr>
          <p:nvPr/>
        </p:nvSpPr>
        <p:spPr bwMode="auto">
          <a:xfrm flipV="1">
            <a:off x="8610600" y="228600"/>
            <a:ext cx="0" cy="38100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3" name="Line 28"/>
          <p:cNvSpPr>
            <a:spLocks noChangeShapeType="1"/>
          </p:cNvSpPr>
          <p:nvPr/>
        </p:nvSpPr>
        <p:spPr bwMode="auto">
          <a:xfrm>
            <a:off x="533400" y="1676400"/>
            <a:ext cx="37338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4" name="Text Box 29"/>
          <p:cNvSpPr txBox="1">
            <a:spLocks noChangeArrowheads="1"/>
          </p:cNvSpPr>
          <p:nvPr/>
        </p:nvSpPr>
        <p:spPr bwMode="auto">
          <a:xfrm>
            <a:off x="5410200" y="3200400"/>
            <a:ext cx="3200400" cy="340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5000"/>
              </a:lnSpc>
            </a:pPr>
            <a:r>
              <a:rPr kumimoji="1" lang="en-US" altLang="zh-CN" sz="2000">
                <a:latin typeface="Times New Roman" pitchFamily="18" charset="0"/>
              </a:rPr>
              <a:t>         </a:t>
            </a:r>
            <a:r>
              <a:rPr kumimoji="1" lang="en-US" altLang="zh-CN" sz="3200" b="1">
                <a:solidFill>
                  <a:srgbClr val="336600"/>
                </a:solidFill>
                <a:latin typeface="Times New Roman" pitchFamily="18" charset="0"/>
              </a:rPr>
              <a:t>6</a:t>
            </a:r>
            <a:r>
              <a:rPr kumimoji="1" lang="en-US" altLang="zh-CN" sz="3200" b="1">
                <a:latin typeface="Times New Roman" pitchFamily="18" charset="0"/>
              </a:rPr>
              <a:t>		</a:t>
            </a:r>
          </a:p>
          <a:p>
            <a:pPr eaLnBrk="1" hangingPunct="1">
              <a:lnSpc>
                <a:spcPct val="85000"/>
              </a:lnSpc>
            </a:pPr>
            <a:r>
              <a:rPr kumimoji="1" lang="en-US" altLang="zh-CN" sz="3200" b="1">
                <a:latin typeface="Times New Roman" pitchFamily="18" charset="0"/>
                <a:ea typeface="仿宋_GB2312" pitchFamily="49" charset="-122"/>
              </a:rPr>
              <a:t> </a:t>
            </a:r>
            <a:r>
              <a:rPr kumimoji="1" lang="zh-CN" altLang="en-US" sz="3200" b="1">
                <a:latin typeface="Times New Roman" pitchFamily="18" charset="0"/>
                <a:ea typeface="仿宋_GB2312" pitchFamily="49" charset="-122"/>
              </a:rPr>
              <a:t>左 </a:t>
            </a:r>
            <a:r>
              <a:rPr kumimoji="1" lang="en-US" altLang="zh-CN" sz="3200" b="1">
                <a:solidFill>
                  <a:srgbClr val="FF3300"/>
                </a:solidFill>
                <a:latin typeface="Times New Roman" pitchFamily="18" charset="0"/>
                <a:ea typeface="仿宋_GB2312" pitchFamily="49" charset="-122"/>
              </a:rPr>
              <a:t>0	  </a:t>
            </a:r>
            <a:r>
              <a:rPr kumimoji="1" lang="zh-CN" altLang="en-US" sz="3200" b="1">
                <a:latin typeface="Times New Roman" pitchFamily="18" charset="0"/>
                <a:ea typeface="仿宋_GB2312" pitchFamily="49" charset="-122"/>
              </a:rPr>
              <a:t>直 </a:t>
            </a:r>
            <a:r>
              <a:rPr kumimoji="1" lang="en-US" altLang="zh-CN" sz="3200" b="1">
                <a:solidFill>
                  <a:srgbClr val="FF3300"/>
                </a:solidFill>
                <a:latin typeface="Times New Roman" pitchFamily="18" charset="0"/>
                <a:ea typeface="仿宋_GB2312" pitchFamily="49" charset="-122"/>
              </a:rPr>
              <a:t>2   </a:t>
            </a:r>
            <a:r>
              <a:rPr kumimoji="1" lang="zh-CN" altLang="en-US" sz="3200" b="1">
                <a:latin typeface="Times New Roman" pitchFamily="18" charset="0"/>
                <a:ea typeface="仿宋_GB2312" pitchFamily="49" charset="-122"/>
              </a:rPr>
              <a:t>右 </a:t>
            </a:r>
            <a:r>
              <a:rPr kumimoji="1" lang="en-US" altLang="zh-CN" sz="3200" b="1">
                <a:solidFill>
                  <a:srgbClr val="FF3300"/>
                </a:solidFill>
                <a:latin typeface="Times New Roman" pitchFamily="18" charset="0"/>
                <a:ea typeface="仿宋_GB2312" pitchFamily="49" charset="-122"/>
              </a:rPr>
              <a:t>0</a:t>
            </a:r>
          </a:p>
          <a:p>
            <a:pPr eaLnBrk="1" hangingPunct="1">
              <a:lnSpc>
                <a:spcPct val="85000"/>
              </a:lnSpc>
            </a:pPr>
            <a:r>
              <a:rPr kumimoji="1" lang="en-US" altLang="zh-CN" sz="3200" b="1">
                <a:latin typeface="Times New Roman" pitchFamily="18" charset="0"/>
                <a:ea typeface="仿宋_GB2312" pitchFamily="49" charset="-122"/>
              </a:rPr>
              <a:t> </a:t>
            </a:r>
            <a:r>
              <a:rPr kumimoji="1" lang="zh-CN" altLang="en-US" sz="3200" b="1">
                <a:latin typeface="Times New Roman" pitchFamily="18" charset="0"/>
                <a:ea typeface="仿宋_GB2312" pitchFamily="49" charset="-122"/>
              </a:rPr>
              <a:t>行 </a:t>
            </a:r>
            <a:r>
              <a:rPr kumimoji="1" lang="en-US" altLang="zh-CN" sz="3200" b="1">
                <a:solidFill>
                  <a:srgbClr val="FF3300"/>
                </a:solidFill>
                <a:latin typeface="Times New Roman" pitchFamily="18" charset="0"/>
                <a:ea typeface="仿宋_GB2312" pitchFamily="49" charset="-122"/>
              </a:rPr>
              <a:t>3   </a:t>
            </a:r>
            <a:r>
              <a:rPr kumimoji="1" lang="zh-CN" altLang="en-US" sz="3200" b="1">
                <a:latin typeface="Times New Roman" pitchFamily="18" charset="0"/>
                <a:ea typeface="仿宋_GB2312" pitchFamily="49" charset="-122"/>
              </a:rPr>
              <a:t>行 </a:t>
            </a:r>
            <a:r>
              <a:rPr kumimoji="1" lang="en-US" altLang="zh-CN" sz="3200" b="1">
                <a:solidFill>
                  <a:srgbClr val="FF3300"/>
                </a:solidFill>
                <a:latin typeface="Times New Roman" pitchFamily="18" charset="0"/>
                <a:ea typeface="仿宋_GB2312" pitchFamily="49" charset="-122"/>
              </a:rPr>
              <a:t>5   </a:t>
            </a:r>
            <a:r>
              <a:rPr kumimoji="1" lang="zh-CN" altLang="en-US" sz="3200" b="1">
                <a:latin typeface="Times New Roman" pitchFamily="18" charset="0"/>
                <a:ea typeface="仿宋_GB2312" pitchFamily="49" charset="-122"/>
              </a:rPr>
              <a:t>行 </a:t>
            </a:r>
            <a:r>
              <a:rPr kumimoji="1" lang="en-US" altLang="zh-CN" sz="3200" b="1">
                <a:solidFill>
                  <a:srgbClr val="FF3300"/>
                </a:solidFill>
                <a:latin typeface="Times New Roman" pitchFamily="18" charset="0"/>
              </a:rPr>
              <a:t>6</a:t>
            </a:r>
          </a:p>
          <a:p>
            <a:pPr eaLnBrk="1" hangingPunct="1">
              <a:lnSpc>
                <a:spcPct val="85000"/>
              </a:lnSpc>
            </a:pPr>
            <a:r>
              <a:rPr kumimoji="1" lang="en-US" altLang="zh-CN" sz="3200" b="1">
                <a:solidFill>
                  <a:srgbClr val="FF3300"/>
                </a:solidFill>
                <a:latin typeface="Times New Roman" pitchFamily="18" charset="0"/>
              </a:rPr>
              <a:t>      0	       0        4</a:t>
            </a:r>
          </a:p>
          <a:p>
            <a:pPr eaLnBrk="1" hangingPunct="1">
              <a:lnSpc>
                <a:spcPct val="85000"/>
              </a:lnSpc>
            </a:pPr>
            <a:r>
              <a:rPr kumimoji="1" lang="en-US" altLang="zh-CN" sz="3200" b="1">
                <a:solidFill>
                  <a:srgbClr val="FF3300"/>
                </a:solidFill>
                <a:latin typeface="Times New Roman" pitchFamily="18" charset="0"/>
              </a:rPr>
              <a:t>      0	       0        0</a:t>
            </a:r>
          </a:p>
          <a:p>
            <a:pPr eaLnBrk="1" hangingPunct="1">
              <a:lnSpc>
                <a:spcPct val="85000"/>
              </a:lnSpc>
            </a:pPr>
            <a:r>
              <a:rPr kumimoji="1" lang="en-US" altLang="zh-CN" sz="3200" b="1">
                <a:solidFill>
                  <a:srgbClr val="FF3300"/>
                </a:solidFill>
                <a:latin typeface="Times New Roman" pitchFamily="18" charset="0"/>
              </a:rPr>
              <a:t>      0	       0        0</a:t>
            </a:r>
          </a:p>
          <a:p>
            <a:pPr eaLnBrk="1" hangingPunct="1">
              <a:lnSpc>
                <a:spcPct val="85000"/>
              </a:lnSpc>
            </a:pPr>
            <a:r>
              <a:rPr kumimoji="1" lang="en-US" altLang="zh-CN" sz="3200" b="1">
                <a:solidFill>
                  <a:srgbClr val="FF3300"/>
                </a:solidFill>
                <a:latin typeface="Times New Roman" pitchFamily="18" charset="0"/>
              </a:rPr>
              <a:t>      7        0        0</a:t>
            </a:r>
          </a:p>
          <a:p>
            <a:pPr eaLnBrk="1" hangingPunct="1">
              <a:lnSpc>
                <a:spcPct val="85000"/>
              </a:lnSpc>
            </a:pPr>
            <a:r>
              <a:rPr kumimoji="1" lang="en-US" altLang="zh-CN" sz="3200" b="1">
                <a:latin typeface="隶书" pitchFamily="49" charset="-122"/>
                <a:ea typeface="隶书" pitchFamily="49" charset="-122"/>
              </a:rPr>
              <a:t>   </a:t>
            </a:r>
            <a:r>
              <a:rPr kumimoji="1" lang="en-US" altLang="zh-CN" sz="3200" b="1">
                <a:solidFill>
                  <a:srgbClr val="FF3300"/>
                </a:solidFill>
                <a:latin typeface="Times New Roman" pitchFamily="18" charset="0"/>
                <a:ea typeface="隶书" pitchFamily="49" charset="-122"/>
              </a:rPr>
              <a:t>7</a:t>
            </a:r>
            <a:endParaRPr kumimoji="1" lang="en-US" altLang="zh-CN" sz="3200" b="1">
              <a:latin typeface="隶书" pitchFamily="49" charset="-122"/>
              <a:ea typeface="隶书" pitchFamily="49" charset="-122"/>
            </a:endParaRPr>
          </a:p>
        </p:txBody>
      </p:sp>
      <p:sp>
        <p:nvSpPr>
          <p:cNvPr id="103455" name="Text Box 30"/>
          <p:cNvSpPr txBox="1">
            <a:spLocks noChangeArrowheads="1"/>
          </p:cNvSpPr>
          <p:nvPr/>
        </p:nvSpPr>
        <p:spPr bwMode="auto">
          <a:xfrm>
            <a:off x="4662488" y="3459163"/>
            <a:ext cx="671512" cy="301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b="1">
                <a:solidFill>
                  <a:srgbClr val="990000"/>
                </a:solidFill>
                <a:latin typeface="仿宋_GB2312" pitchFamily="49" charset="-122"/>
                <a:ea typeface="仿宋_GB2312" pitchFamily="49" charset="-122"/>
              </a:rPr>
              <a:t>小型迷宫的数据</a:t>
            </a:r>
            <a:endParaRPr kumimoji="1" lang="zh-CN" altLang="en-US" sz="200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2"/>
          </p:nvPr>
        </p:nvSpPr>
        <p:spPr/>
        <p:txBody>
          <a:bodyPr/>
          <a:lstStyle/>
          <a:p>
            <a:pPr>
              <a:defRPr/>
            </a:pPr>
            <a:fld id="{F1B80203-81D8-4847-861C-A15746743C6E}" type="slidenum">
              <a:rPr lang="en-US" altLang="zh-CN"/>
              <a:pPr>
                <a:defRPr/>
              </a:pPr>
              <a:t>125</a:t>
            </a:fld>
            <a:endParaRPr lang="en-US" altLang="zh-CN"/>
          </a:p>
        </p:txBody>
      </p:sp>
      <p:sp>
        <p:nvSpPr>
          <p:cNvPr id="104451" name="Text Box 2"/>
          <p:cNvSpPr txBox="1">
            <a:spLocks noChangeArrowheads="1"/>
          </p:cNvSpPr>
          <p:nvPr/>
        </p:nvSpPr>
        <p:spPr bwMode="auto">
          <a:xfrm>
            <a:off x="596900" y="476250"/>
            <a:ext cx="7359650" cy="590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500" b="1" u="sng">
                <a:solidFill>
                  <a:schemeClr val="tx2"/>
                </a:solidFill>
                <a:latin typeface="楷体_GB2312" pitchFamily="49" charset="-122"/>
                <a:ea typeface="仿宋_GB2312" pitchFamily="49" charset="-122"/>
              </a:rPr>
              <a:t>迷宫的类定义</a:t>
            </a:r>
            <a:endParaRPr kumimoji="1" lang="zh-CN" altLang="en-US" sz="3500" b="1">
              <a:solidFill>
                <a:schemeClr val="tx2"/>
              </a:solidFill>
              <a:latin typeface="宋体" pitchFamily="2" charset="-122"/>
              <a:ea typeface="仿宋_GB2312" pitchFamily="49" charset="-122"/>
            </a:endParaRPr>
          </a:p>
          <a:p>
            <a:pPr eaLnBrk="1" hangingPunct="1"/>
            <a:endParaRPr kumimoji="1" lang="zh-CN" altLang="en-US" sz="1000">
              <a:latin typeface="宋体" pitchFamily="2" charset="-122"/>
            </a:endParaRPr>
          </a:p>
          <a:p>
            <a:pPr eaLnBrk="1" hangingPunct="1"/>
            <a:r>
              <a:rPr kumimoji="1" lang="en-US" altLang="zh-CN" sz="2800" b="1">
                <a:latin typeface="Times New Roman" pitchFamily="18" charset="0"/>
              </a:rPr>
              <a:t>#include</a:t>
            </a:r>
            <a:r>
              <a:rPr kumimoji="1" lang="en-US" altLang="zh-CN" sz="2800">
                <a:latin typeface="Times New Roman" pitchFamily="18" charset="0"/>
              </a:rPr>
              <a:t> &lt;iostream.h&gt;</a:t>
            </a:r>
          </a:p>
          <a:p>
            <a:pPr eaLnBrk="1" hangingPunct="1"/>
            <a:r>
              <a:rPr kumimoji="1" lang="en-US" altLang="zh-CN" sz="2800" b="1">
                <a:latin typeface="Times New Roman" pitchFamily="18" charset="0"/>
              </a:rPr>
              <a:t>#include</a:t>
            </a:r>
            <a:r>
              <a:rPr kumimoji="1" lang="en-US" altLang="zh-CN" sz="2800">
                <a:latin typeface="Times New Roman" pitchFamily="18" charset="0"/>
              </a:rPr>
              <a:t> &lt;fstream.h&gt;</a:t>
            </a:r>
          </a:p>
          <a:p>
            <a:pPr eaLnBrk="1" hangingPunct="1"/>
            <a:r>
              <a:rPr kumimoji="1" lang="en-US" altLang="zh-CN" sz="2800" b="1">
                <a:latin typeface="Times New Roman" pitchFamily="18" charset="0"/>
              </a:rPr>
              <a:t>#include</a:t>
            </a:r>
            <a:r>
              <a:rPr kumimoji="1" lang="en-US" altLang="zh-CN" sz="2800">
                <a:latin typeface="Times New Roman" pitchFamily="18" charset="0"/>
              </a:rPr>
              <a:t> &lt;stdlib.h&gt;</a:t>
            </a:r>
          </a:p>
          <a:p>
            <a:pPr eaLnBrk="1" hangingPunct="1"/>
            <a:r>
              <a:rPr kumimoji="1" lang="en-US" altLang="zh-CN" sz="2800" b="1">
                <a:latin typeface="Times New Roman" pitchFamily="18" charset="0"/>
              </a:rPr>
              <a:t>class </a:t>
            </a:r>
            <a:r>
              <a:rPr kumimoji="1" lang="en-US" altLang="zh-CN" sz="2800">
                <a:latin typeface="Times New Roman" pitchFamily="18" charset="0"/>
              </a:rPr>
              <a:t>Maze </a:t>
            </a:r>
            <a:r>
              <a:rPr kumimoji="1" lang="en-US" altLang="zh-CN" sz="2800" b="1">
                <a:latin typeface="Times New Roman" pitchFamily="18" charset="0"/>
              </a:rPr>
              <a:t>{</a:t>
            </a:r>
          </a:p>
          <a:p>
            <a:pPr eaLnBrk="1" hangingPunct="1"/>
            <a:r>
              <a:rPr kumimoji="1" lang="en-US" altLang="zh-CN" sz="2800" b="1">
                <a:latin typeface="Times New Roman" pitchFamily="18" charset="0"/>
              </a:rPr>
              <a:t>private:</a:t>
            </a:r>
          </a:p>
          <a:p>
            <a:pPr eaLnBrk="1" hangingPunct="1"/>
            <a:r>
              <a:rPr kumimoji="1" lang="en-US" altLang="zh-CN" sz="2800" b="1">
                <a:latin typeface="Times New Roman" pitchFamily="18" charset="0"/>
              </a:rPr>
              <a:t>    int</a:t>
            </a:r>
            <a:r>
              <a:rPr kumimoji="1" lang="en-US" altLang="zh-CN" sz="2800">
                <a:latin typeface="Times New Roman" pitchFamily="18" charset="0"/>
              </a:rPr>
              <a:t> MazeSize</a:t>
            </a:r>
            <a:r>
              <a:rPr kumimoji="1" lang="en-US" altLang="zh-CN" sz="2800" b="1">
                <a:latin typeface="Times New Roman" pitchFamily="18" charset="0"/>
              </a:rPr>
              <a:t>;	</a:t>
            </a:r>
            <a:endParaRPr kumimoji="1" lang="en-US" altLang="zh-CN" sz="2800">
              <a:latin typeface="Times New Roman" pitchFamily="18" charset="0"/>
            </a:endParaRPr>
          </a:p>
          <a:p>
            <a:pPr eaLnBrk="1" hangingPunct="1"/>
            <a:r>
              <a:rPr kumimoji="1" lang="en-US" altLang="zh-CN" sz="2800" b="1">
                <a:latin typeface="Times New Roman" pitchFamily="18" charset="0"/>
              </a:rPr>
              <a:t>    int</a:t>
            </a:r>
            <a:r>
              <a:rPr kumimoji="1" lang="en-US" altLang="zh-CN" sz="2800">
                <a:latin typeface="Times New Roman" pitchFamily="18" charset="0"/>
              </a:rPr>
              <a:t> EXIT</a:t>
            </a:r>
            <a:r>
              <a:rPr kumimoji="1" lang="en-US" altLang="zh-CN" sz="2800" b="1">
                <a:latin typeface="Times New Roman" pitchFamily="18" charset="0"/>
              </a:rPr>
              <a:t>;	</a:t>
            </a:r>
            <a:r>
              <a:rPr kumimoji="1" lang="en-US" altLang="zh-CN" sz="2800">
                <a:latin typeface="Times New Roman" pitchFamily="18" charset="0"/>
              </a:rPr>
              <a:t>	       </a:t>
            </a:r>
          </a:p>
          <a:p>
            <a:pPr eaLnBrk="1" hangingPunct="1"/>
            <a:r>
              <a:rPr kumimoji="1" lang="en-US" altLang="zh-CN" sz="2800">
                <a:latin typeface="Times New Roman" pitchFamily="18" charset="0"/>
              </a:rPr>
              <a:t>    Intersection *intsec</a:t>
            </a:r>
            <a:r>
              <a:rPr kumimoji="1" lang="en-US" altLang="zh-CN" sz="2800" b="1">
                <a:latin typeface="Times New Roman" pitchFamily="18" charset="0"/>
              </a:rPr>
              <a:t>;	</a:t>
            </a:r>
            <a:endParaRPr kumimoji="1" lang="en-US" altLang="zh-CN" sz="2800">
              <a:latin typeface="Times New Roman" pitchFamily="18" charset="0"/>
            </a:endParaRPr>
          </a:p>
          <a:p>
            <a:pPr eaLnBrk="1" hangingPunct="1"/>
            <a:r>
              <a:rPr kumimoji="1" lang="en-US" altLang="zh-CN" sz="2800" b="1">
                <a:latin typeface="Times New Roman" pitchFamily="18" charset="0"/>
              </a:rPr>
              <a:t>public:</a:t>
            </a:r>
          </a:p>
          <a:p>
            <a:pPr eaLnBrk="1" hangingPunct="1"/>
            <a:r>
              <a:rPr kumimoji="1" lang="en-US" altLang="zh-CN" sz="2800">
                <a:latin typeface="Times New Roman" pitchFamily="18" charset="0"/>
              </a:rPr>
              <a:t>     Maze(</a:t>
            </a:r>
            <a:r>
              <a:rPr kumimoji="1" lang="en-US" altLang="zh-CN" sz="2800" b="1">
                <a:latin typeface="Times New Roman" pitchFamily="18" charset="0"/>
              </a:rPr>
              <a:t>char</a:t>
            </a:r>
            <a:r>
              <a:rPr kumimoji="1" lang="en-US" altLang="zh-CN" sz="2800">
                <a:latin typeface="Times New Roman" pitchFamily="18" charset="0"/>
              </a:rPr>
              <a:t> *filename)</a:t>
            </a:r>
            <a:r>
              <a:rPr kumimoji="1" lang="en-US" altLang="zh-CN" sz="2800" b="1">
                <a:latin typeface="Times New Roman" pitchFamily="18" charset="0"/>
              </a:rPr>
              <a:t>;</a:t>
            </a:r>
          </a:p>
          <a:p>
            <a:pPr eaLnBrk="1" hangingPunct="1"/>
            <a:r>
              <a:rPr kumimoji="1" lang="en-US" altLang="zh-CN" sz="2800">
                <a:latin typeface="Times New Roman" pitchFamily="18" charset="0"/>
              </a:rPr>
              <a:t>     </a:t>
            </a:r>
            <a:r>
              <a:rPr kumimoji="1" lang="en-US" altLang="zh-CN" sz="2800" b="1">
                <a:latin typeface="Times New Roman" pitchFamily="18" charset="0"/>
              </a:rPr>
              <a:t>int</a:t>
            </a:r>
            <a:r>
              <a:rPr kumimoji="1" lang="en-US" altLang="zh-CN" sz="2800">
                <a:latin typeface="Times New Roman" pitchFamily="18" charset="0"/>
              </a:rPr>
              <a:t> TraverseMaze(</a:t>
            </a:r>
            <a:r>
              <a:rPr kumimoji="1" lang="en-US" altLang="zh-CN" sz="2800" b="1">
                <a:latin typeface="Times New Roman" pitchFamily="18" charset="0"/>
              </a:rPr>
              <a:t>int</a:t>
            </a:r>
            <a:r>
              <a:rPr kumimoji="1" lang="en-US" altLang="zh-CN" sz="2800">
                <a:latin typeface="Times New Roman" pitchFamily="18" charset="0"/>
              </a:rPr>
              <a:t> CurrentPos)</a:t>
            </a:r>
            <a:r>
              <a:rPr kumimoji="1" lang="en-US" altLang="zh-CN" sz="2800" b="1">
                <a:latin typeface="Times New Roman" pitchFamily="18" charset="0"/>
              </a:rPr>
              <a:t>;</a:t>
            </a:r>
          </a:p>
          <a:p>
            <a:pPr eaLnBrk="1" hangingPunct="1"/>
            <a:r>
              <a:rPr kumimoji="1" lang="en-US" altLang="zh-CN" sz="2800" b="1">
                <a:latin typeface="Times New Roman" pitchFamily="18" charset="0"/>
              </a:rPr>
              <a:t>}</a:t>
            </a:r>
            <a:endParaRPr kumimoji="1" lang="en-US" altLang="zh-CN" sz="2800">
              <a:latin typeface="Times New Roman" pitchFamily="18" charset="0"/>
            </a:endParaRPr>
          </a:p>
        </p:txBody>
      </p:sp>
      <p:sp>
        <p:nvSpPr>
          <p:cNvPr id="104452" name="Text Box 3"/>
          <p:cNvSpPr txBox="1">
            <a:spLocks noChangeArrowheads="1"/>
          </p:cNvSpPr>
          <p:nvPr/>
        </p:nvSpPr>
        <p:spPr bwMode="auto">
          <a:xfrm>
            <a:off x="4724400" y="512763"/>
            <a:ext cx="4240213"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500" b="1" u="sng">
                <a:solidFill>
                  <a:schemeClr val="tx2"/>
                </a:solidFill>
                <a:latin typeface="仿宋_GB2312" pitchFamily="49" charset="-122"/>
                <a:ea typeface="仿宋_GB2312" pitchFamily="49" charset="-122"/>
              </a:rPr>
              <a:t>交通路口结构定义</a:t>
            </a:r>
            <a:endParaRPr kumimoji="1" lang="zh-CN" altLang="en-US" sz="3500" b="1" u="sng">
              <a:solidFill>
                <a:schemeClr val="tx2"/>
              </a:solidFill>
              <a:latin typeface="楷体_GB2312" pitchFamily="49" charset="-122"/>
              <a:ea typeface="楷体_GB2312" pitchFamily="49" charset="-122"/>
            </a:endParaRPr>
          </a:p>
          <a:p>
            <a:pPr eaLnBrk="1" hangingPunct="1"/>
            <a:endParaRPr kumimoji="1" lang="zh-CN" altLang="en-US" sz="1000">
              <a:solidFill>
                <a:srgbClr val="333399"/>
              </a:solidFill>
              <a:latin typeface="宋体" pitchFamily="2" charset="-122"/>
            </a:endParaRPr>
          </a:p>
          <a:p>
            <a:pPr eaLnBrk="1" hangingPunct="1">
              <a:lnSpc>
                <a:spcPct val="105000"/>
              </a:lnSpc>
            </a:pPr>
            <a:r>
              <a:rPr kumimoji="1" lang="en-US" altLang="zh-CN" sz="2800" b="1">
                <a:latin typeface="Times New Roman" pitchFamily="18" charset="0"/>
                <a:ea typeface="仿宋_GB2312" pitchFamily="49" charset="-122"/>
              </a:rPr>
              <a:t>struct</a:t>
            </a:r>
            <a:r>
              <a:rPr kumimoji="1" lang="en-US" altLang="zh-CN" sz="2800">
                <a:latin typeface="Times New Roman" pitchFamily="18" charset="0"/>
                <a:ea typeface="仿宋_GB2312" pitchFamily="49" charset="-122"/>
              </a:rPr>
              <a:t> Intersection</a:t>
            </a:r>
            <a:r>
              <a:rPr kumimoji="1" lang="en-US" altLang="zh-CN" sz="2800" b="1">
                <a:latin typeface="Times New Roman" pitchFamily="18" charset="0"/>
                <a:ea typeface="仿宋_GB2312" pitchFamily="49" charset="-122"/>
              </a:rPr>
              <a:t> {</a:t>
            </a:r>
            <a:endParaRPr kumimoji="1" lang="en-US" altLang="zh-CN" sz="2800">
              <a:latin typeface="Times New Roman" pitchFamily="18" charset="0"/>
              <a:ea typeface="仿宋_GB2312" pitchFamily="49" charset="-122"/>
            </a:endParaRPr>
          </a:p>
          <a:p>
            <a:pPr eaLnBrk="1" hangingPunct="1">
              <a:lnSpc>
                <a:spcPct val="105000"/>
              </a:lnSpc>
            </a:pP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int</a:t>
            </a:r>
            <a:r>
              <a:rPr kumimoji="1" lang="en-US" altLang="zh-CN" sz="2800">
                <a:latin typeface="Times New Roman" pitchFamily="18" charset="0"/>
                <a:ea typeface="仿宋_GB2312" pitchFamily="49" charset="-122"/>
              </a:rPr>
              <a:t> left</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p>
          <a:p>
            <a:pPr eaLnBrk="1" hangingPunct="1">
              <a:lnSpc>
                <a:spcPct val="105000"/>
              </a:lnSpc>
            </a:pP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int </a:t>
            </a:r>
            <a:r>
              <a:rPr kumimoji="1" lang="en-US" altLang="zh-CN" sz="2800">
                <a:latin typeface="Times New Roman" pitchFamily="18" charset="0"/>
                <a:ea typeface="仿宋_GB2312" pitchFamily="49" charset="-122"/>
              </a:rPr>
              <a:t>forward</a:t>
            </a:r>
            <a:r>
              <a:rPr kumimoji="1" lang="en-US" altLang="zh-CN" sz="2800" b="1">
                <a:latin typeface="Times New Roman" pitchFamily="18" charset="0"/>
                <a:ea typeface="仿宋_GB2312" pitchFamily="49" charset="-122"/>
              </a:rPr>
              <a:t>;</a:t>
            </a:r>
          </a:p>
          <a:p>
            <a:pPr eaLnBrk="1" hangingPunct="1">
              <a:lnSpc>
                <a:spcPct val="105000"/>
              </a:lnSpc>
            </a:pP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int</a:t>
            </a:r>
            <a:r>
              <a:rPr kumimoji="1" lang="en-US" altLang="zh-CN" sz="2800">
                <a:latin typeface="Times New Roman" pitchFamily="18" charset="0"/>
                <a:ea typeface="仿宋_GB2312" pitchFamily="49" charset="-122"/>
              </a:rPr>
              <a:t> right</a:t>
            </a:r>
            <a:r>
              <a:rPr kumimoji="1" lang="en-US" altLang="zh-CN" sz="2800" b="1">
                <a:latin typeface="Times New Roman" pitchFamily="18" charset="0"/>
                <a:ea typeface="仿宋_GB2312" pitchFamily="49" charset="-122"/>
              </a:rPr>
              <a:t>;</a:t>
            </a:r>
          </a:p>
          <a:p>
            <a:pPr eaLnBrk="1" hangingPunct="1">
              <a:lnSpc>
                <a:spcPct val="105000"/>
              </a:lnSpc>
            </a:pPr>
            <a:r>
              <a:rPr kumimoji="1" lang="en-US" altLang="zh-CN" sz="2800" b="1">
                <a:latin typeface="Times New Roman" pitchFamily="18" charset="0"/>
                <a:ea typeface="仿宋_GB2312" pitchFamily="49" charset="-122"/>
              </a:rPr>
              <a:t>}</a:t>
            </a:r>
            <a:endParaRPr kumimoji="1" lang="en-US" altLang="zh-CN" sz="2800">
              <a:latin typeface="Times New Roman" pitchFamily="18" charset="0"/>
              <a:ea typeface="仿宋_GB2312" pitchFamily="49" charset="-122"/>
            </a:endParaRPr>
          </a:p>
        </p:txBody>
      </p:sp>
      <p:sp>
        <p:nvSpPr>
          <p:cNvPr id="104453" name="Line 4"/>
          <p:cNvSpPr>
            <a:spLocks noChangeShapeType="1"/>
          </p:cNvSpPr>
          <p:nvPr/>
        </p:nvSpPr>
        <p:spPr bwMode="auto">
          <a:xfrm flipH="1">
            <a:off x="4503738" y="492125"/>
            <a:ext cx="31750" cy="34417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4" name="Line 5"/>
          <p:cNvSpPr>
            <a:spLocks noChangeShapeType="1"/>
          </p:cNvSpPr>
          <p:nvPr/>
        </p:nvSpPr>
        <p:spPr bwMode="auto">
          <a:xfrm>
            <a:off x="4495800" y="3897313"/>
            <a:ext cx="419100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EE4066E6-47C6-4E2B-B1D4-50C790E15554}" type="slidenum">
              <a:rPr lang="en-US" altLang="zh-CN"/>
              <a:pPr>
                <a:defRPr/>
              </a:pPr>
              <a:t>126</a:t>
            </a:fld>
            <a:endParaRPr lang="en-US" altLang="zh-CN"/>
          </a:p>
        </p:txBody>
      </p:sp>
      <p:sp>
        <p:nvSpPr>
          <p:cNvPr id="105475" name="Rectangle 2"/>
          <p:cNvSpPr>
            <a:spLocks noChangeArrowheads="1"/>
          </p:cNvSpPr>
          <p:nvPr/>
        </p:nvSpPr>
        <p:spPr bwMode="auto">
          <a:xfrm>
            <a:off x="576263" y="7938"/>
            <a:ext cx="8027987"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r>
              <a:rPr lang="en-US" altLang="zh-CN" sz="3000">
                <a:latin typeface="Times New Roman" pitchFamily="18" charset="0"/>
                <a:ea typeface="仿宋_GB2312" pitchFamily="49" charset="-122"/>
              </a:rPr>
              <a:t>Maze </a:t>
            </a:r>
            <a:r>
              <a:rPr lang="en-US" altLang="zh-CN" sz="3000" b="1">
                <a:latin typeface="Times New Roman" pitchFamily="18" charset="0"/>
                <a:ea typeface="仿宋_GB2312" pitchFamily="49" charset="-122"/>
              </a:rPr>
              <a:t>::</a:t>
            </a:r>
            <a:r>
              <a:rPr lang="en-US" altLang="zh-CN" sz="3000">
                <a:latin typeface="Times New Roman" pitchFamily="18" charset="0"/>
                <a:ea typeface="仿宋_GB2312" pitchFamily="49" charset="-122"/>
              </a:rPr>
              <a:t> Maze(</a:t>
            </a:r>
            <a:r>
              <a:rPr lang="en-US" altLang="zh-CN" sz="3000" b="1">
                <a:latin typeface="Times New Roman" pitchFamily="18" charset="0"/>
                <a:ea typeface="仿宋_GB2312" pitchFamily="49" charset="-122"/>
              </a:rPr>
              <a:t>char </a:t>
            </a:r>
            <a:r>
              <a:rPr lang="en-US" altLang="zh-CN" sz="3000">
                <a:latin typeface="Times New Roman" pitchFamily="18" charset="0"/>
                <a:ea typeface="仿宋_GB2312" pitchFamily="49" charset="-122"/>
              </a:rPr>
              <a:t>*filename)</a:t>
            </a:r>
            <a:r>
              <a:rPr lang="en-US" altLang="zh-CN" sz="3000" b="1">
                <a:latin typeface="Times New Roman" pitchFamily="18" charset="0"/>
                <a:ea typeface="仿宋_GB2312" pitchFamily="49" charset="-122"/>
              </a:rPr>
              <a:t> {</a:t>
            </a:r>
            <a:r>
              <a:rPr lang="en-US" altLang="zh-CN" sz="3000" b="1">
                <a:solidFill>
                  <a:srgbClr val="CC3300"/>
                </a:solidFill>
                <a:latin typeface="Times New Roman" pitchFamily="18" charset="0"/>
                <a:ea typeface="仿宋_GB2312" pitchFamily="49" charset="-122"/>
              </a:rPr>
              <a:t/>
            </a:r>
            <a:br>
              <a:rPr lang="en-US" altLang="zh-CN" sz="3000" b="1">
                <a:solidFill>
                  <a:srgbClr val="CC3300"/>
                </a:solidFill>
                <a:latin typeface="Times New Roman" pitchFamily="18" charset="0"/>
                <a:ea typeface="仿宋_GB2312" pitchFamily="49" charset="-122"/>
              </a:rPr>
            </a:br>
            <a:r>
              <a:rPr lang="en-US" altLang="zh-CN" sz="3000" b="1">
                <a:solidFill>
                  <a:schemeClr val="tx2"/>
                </a:solidFill>
                <a:latin typeface="Times New Roman" pitchFamily="18" charset="0"/>
                <a:ea typeface="仿宋_GB2312" pitchFamily="49" charset="-122"/>
              </a:rPr>
              <a:t>//</a:t>
            </a:r>
            <a:r>
              <a:rPr lang="zh-CN" altLang="en-US" sz="3000">
                <a:solidFill>
                  <a:schemeClr val="tx2"/>
                </a:solidFill>
                <a:latin typeface="Times New Roman" pitchFamily="18" charset="0"/>
                <a:ea typeface="隶书" pitchFamily="49" charset="-122"/>
              </a:rPr>
              <a:t>构造函数：从文件</a:t>
            </a:r>
            <a:r>
              <a:rPr lang="zh-CN" altLang="en-US" sz="3000">
                <a:solidFill>
                  <a:schemeClr val="tx2"/>
                </a:solidFill>
                <a:latin typeface="Times New Roman" pitchFamily="18" charset="0"/>
                <a:ea typeface="仿宋_GB2312" pitchFamily="49" charset="-122"/>
              </a:rPr>
              <a:t> </a:t>
            </a:r>
            <a:r>
              <a:rPr lang="en-US" altLang="zh-CN" sz="3000" b="1">
                <a:solidFill>
                  <a:schemeClr val="tx2"/>
                </a:solidFill>
                <a:latin typeface="Times New Roman" pitchFamily="18" charset="0"/>
                <a:ea typeface="仿宋_GB2312" pitchFamily="49" charset="-122"/>
              </a:rPr>
              <a:t>filename</a:t>
            </a:r>
            <a:r>
              <a:rPr lang="en-US" altLang="zh-CN" sz="3000">
                <a:solidFill>
                  <a:schemeClr val="tx2"/>
                </a:solidFill>
                <a:latin typeface="Times New Roman" pitchFamily="18" charset="0"/>
                <a:ea typeface="仿宋_GB2312" pitchFamily="49" charset="-122"/>
              </a:rPr>
              <a:t> </a:t>
            </a:r>
            <a:r>
              <a:rPr lang="zh-CN" altLang="en-US" sz="3000">
                <a:solidFill>
                  <a:schemeClr val="tx2"/>
                </a:solidFill>
                <a:latin typeface="Times New Roman" pitchFamily="18" charset="0"/>
                <a:ea typeface="隶书" pitchFamily="49" charset="-122"/>
              </a:rPr>
              <a:t>中读取各路口</a:t>
            </a:r>
            <a:br>
              <a:rPr lang="zh-CN" altLang="en-US" sz="3000">
                <a:solidFill>
                  <a:schemeClr val="tx2"/>
                </a:solidFill>
                <a:latin typeface="Times New Roman" pitchFamily="18" charset="0"/>
                <a:ea typeface="隶书" pitchFamily="49" charset="-122"/>
              </a:rPr>
            </a:br>
            <a:r>
              <a:rPr lang="en-US" altLang="zh-CN" sz="3000" b="1">
                <a:solidFill>
                  <a:schemeClr val="tx2"/>
                </a:solidFill>
                <a:latin typeface="Times New Roman" pitchFamily="18" charset="0"/>
                <a:ea typeface="隶书" pitchFamily="49" charset="-122"/>
              </a:rPr>
              <a:t>//</a:t>
            </a:r>
            <a:r>
              <a:rPr lang="zh-CN" altLang="en-US" sz="3000">
                <a:solidFill>
                  <a:schemeClr val="tx2"/>
                </a:solidFill>
                <a:latin typeface="Times New Roman" pitchFamily="18" charset="0"/>
                <a:ea typeface="隶书" pitchFamily="49" charset="-122"/>
              </a:rPr>
              <a:t>和出口的数据</a:t>
            </a:r>
            <a:r>
              <a:rPr lang="zh-CN" altLang="en-US" sz="3000">
                <a:solidFill>
                  <a:schemeClr val="tx2"/>
                </a:solidFill>
                <a:latin typeface="Times New Roman" pitchFamily="18" charset="0"/>
                <a:ea typeface="仿宋_GB2312" pitchFamily="49" charset="-122"/>
              </a:rPr>
              <a:t/>
            </a:r>
            <a:br>
              <a:rPr lang="zh-CN" altLang="en-US" sz="3000">
                <a:solidFill>
                  <a:schemeClr val="tx2"/>
                </a:solidFill>
                <a:latin typeface="Times New Roman" pitchFamily="18" charset="0"/>
                <a:ea typeface="仿宋_GB2312" pitchFamily="49" charset="-122"/>
              </a:rPr>
            </a:br>
            <a:r>
              <a:rPr lang="zh-CN" altLang="en-US" sz="3000">
                <a:solidFill>
                  <a:srgbClr val="CC3300"/>
                </a:solidFill>
                <a:latin typeface="Times New Roman" pitchFamily="18" charset="0"/>
                <a:ea typeface="仿宋_GB2312" pitchFamily="49" charset="-122"/>
              </a:rPr>
              <a:t>      </a:t>
            </a:r>
            <a:r>
              <a:rPr lang="en-US" altLang="zh-CN" sz="3000" b="1">
                <a:latin typeface="Times New Roman" pitchFamily="18" charset="0"/>
                <a:ea typeface="仿宋_GB2312" pitchFamily="49" charset="-122"/>
              </a:rPr>
              <a:t>ifstream</a:t>
            </a:r>
            <a:r>
              <a:rPr lang="en-US" altLang="zh-CN" sz="3000">
                <a:latin typeface="Times New Roman" pitchFamily="18" charset="0"/>
                <a:ea typeface="仿宋_GB2312" pitchFamily="49" charset="-122"/>
              </a:rPr>
              <a:t> fin</a:t>
            </a:r>
            <a:r>
              <a:rPr lang="en-US" altLang="zh-CN" sz="3000" b="1">
                <a:latin typeface="Times New Roman" pitchFamily="18" charset="0"/>
                <a:ea typeface="仿宋_GB2312" pitchFamily="49" charset="-122"/>
              </a:rPr>
              <a:t>;</a:t>
            </a:r>
            <a:r>
              <a:rPr lang="en-US" altLang="zh-CN" sz="3000">
                <a:latin typeface="Times New Roman" pitchFamily="18" charset="0"/>
                <a:ea typeface="仿宋_GB2312" pitchFamily="49" charset="-122"/>
              </a:rPr>
              <a:t/>
            </a:r>
            <a:br>
              <a:rPr lang="en-US" altLang="zh-CN" sz="3000">
                <a:latin typeface="Times New Roman" pitchFamily="18" charset="0"/>
                <a:ea typeface="仿宋_GB2312" pitchFamily="49" charset="-122"/>
              </a:rPr>
            </a:br>
            <a:r>
              <a:rPr lang="en-US" altLang="zh-CN" sz="3000">
                <a:latin typeface="Times New Roman" pitchFamily="18" charset="0"/>
                <a:ea typeface="仿宋_GB2312" pitchFamily="49" charset="-122"/>
              </a:rPr>
              <a:t>      fin.</a:t>
            </a:r>
            <a:r>
              <a:rPr lang="en-US" altLang="zh-CN" sz="3000" b="1">
                <a:latin typeface="Times New Roman" pitchFamily="18" charset="0"/>
                <a:ea typeface="仿宋_GB2312" pitchFamily="49" charset="-122"/>
              </a:rPr>
              <a:t>open</a:t>
            </a:r>
            <a:r>
              <a:rPr lang="en-US" altLang="zh-CN" sz="3000">
                <a:latin typeface="Times New Roman" pitchFamily="18" charset="0"/>
                <a:ea typeface="仿宋_GB2312" pitchFamily="49" charset="-122"/>
              </a:rPr>
              <a:t>(filename, </a:t>
            </a:r>
            <a:r>
              <a:rPr lang="en-US" altLang="zh-CN" sz="3000" b="1">
                <a:latin typeface="Times New Roman" pitchFamily="18" charset="0"/>
                <a:ea typeface="仿宋_GB2312" pitchFamily="49" charset="-122"/>
              </a:rPr>
              <a:t>ios::in | ios::nocreate</a:t>
            </a:r>
            <a:r>
              <a:rPr lang="en-US" altLang="zh-CN" sz="3000">
                <a:latin typeface="Times New Roman" pitchFamily="18" charset="0"/>
                <a:ea typeface="仿宋_GB2312" pitchFamily="49" charset="-122"/>
              </a:rPr>
              <a:t>)</a:t>
            </a:r>
            <a:r>
              <a:rPr lang="en-US" altLang="zh-CN" sz="3000" b="1">
                <a:latin typeface="Times New Roman" pitchFamily="18" charset="0"/>
                <a:ea typeface="仿宋_GB2312" pitchFamily="49" charset="-122"/>
              </a:rPr>
              <a:t>;</a:t>
            </a:r>
            <a:r>
              <a:rPr lang="en-US" altLang="zh-CN" sz="3000">
                <a:solidFill>
                  <a:srgbClr val="CC3300"/>
                </a:solidFill>
                <a:latin typeface="Times New Roman" pitchFamily="18" charset="0"/>
                <a:ea typeface="仿宋_GB2312" pitchFamily="49" charset="-122"/>
              </a:rPr>
              <a:t/>
            </a:r>
            <a:br>
              <a:rPr lang="en-US" altLang="zh-CN" sz="3000">
                <a:solidFill>
                  <a:srgbClr val="CC3300"/>
                </a:solidFill>
                <a:latin typeface="Times New Roman" pitchFamily="18" charset="0"/>
                <a:ea typeface="仿宋_GB2312" pitchFamily="49" charset="-122"/>
              </a:rPr>
            </a:br>
            <a:r>
              <a:rPr lang="en-US" altLang="zh-CN" sz="3000">
                <a:solidFill>
                  <a:srgbClr val="CC3300"/>
                </a:solidFill>
                <a:latin typeface="Times New Roman" pitchFamily="18" charset="0"/>
                <a:ea typeface="仿宋_GB2312" pitchFamily="49" charset="-122"/>
              </a:rPr>
              <a:t>        </a:t>
            </a:r>
            <a:r>
              <a:rPr lang="en-US" altLang="zh-CN" sz="3000" b="1">
                <a:solidFill>
                  <a:schemeClr val="tx2"/>
                </a:solidFill>
                <a:latin typeface="Times New Roman" pitchFamily="18" charset="0"/>
                <a:ea typeface="仿宋_GB2312" pitchFamily="49" charset="-122"/>
              </a:rPr>
              <a:t>//</a:t>
            </a:r>
            <a:r>
              <a:rPr lang="zh-CN" altLang="zh-CN" sz="3000">
                <a:solidFill>
                  <a:schemeClr val="tx2"/>
                </a:solidFill>
                <a:latin typeface="Times New Roman" pitchFamily="18" charset="0"/>
                <a:ea typeface="隶书" pitchFamily="49" charset="-122"/>
              </a:rPr>
              <a:t>为输入打开文件</a:t>
            </a:r>
            <a:r>
              <a:rPr lang="en-US" altLang="zh-CN" sz="3000">
                <a:solidFill>
                  <a:schemeClr val="tx2"/>
                </a:solidFill>
                <a:latin typeface="Times New Roman" pitchFamily="18" charset="0"/>
                <a:ea typeface="隶书" pitchFamily="49" charset="-122"/>
              </a:rPr>
              <a:t>,</a:t>
            </a:r>
            <a:r>
              <a:rPr lang="zh-CN" altLang="zh-CN" sz="3000">
                <a:solidFill>
                  <a:schemeClr val="tx2"/>
                </a:solidFill>
                <a:latin typeface="Times New Roman" pitchFamily="18" charset="0"/>
                <a:ea typeface="隶书" pitchFamily="49" charset="-122"/>
              </a:rPr>
              <a:t>文件不存在则打开失败</a:t>
            </a:r>
            <a:r>
              <a:rPr lang="zh-CN" altLang="en-US" sz="3000" b="1">
                <a:solidFill>
                  <a:srgbClr val="CC3300"/>
                </a:solidFill>
                <a:latin typeface="Times New Roman" pitchFamily="18" charset="0"/>
                <a:ea typeface="仿宋_GB2312" pitchFamily="49" charset="-122"/>
              </a:rPr>
              <a:t/>
            </a:r>
            <a:br>
              <a:rPr lang="zh-CN" altLang="en-US" sz="3000" b="1">
                <a:solidFill>
                  <a:srgbClr val="CC3300"/>
                </a:solidFill>
                <a:latin typeface="Times New Roman" pitchFamily="18" charset="0"/>
                <a:ea typeface="仿宋_GB2312" pitchFamily="49" charset="-122"/>
              </a:rPr>
            </a:br>
            <a:r>
              <a:rPr lang="zh-CN" altLang="en-US" sz="3000" b="1">
                <a:solidFill>
                  <a:srgbClr val="CC3300"/>
                </a:solidFill>
                <a:latin typeface="Times New Roman" pitchFamily="18" charset="0"/>
                <a:ea typeface="仿宋_GB2312" pitchFamily="49" charset="-122"/>
              </a:rPr>
              <a:t> </a:t>
            </a:r>
            <a:r>
              <a:rPr lang="zh-CN" altLang="en-US" sz="3000">
                <a:solidFill>
                  <a:srgbClr val="CC3300"/>
                </a:solidFill>
                <a:latin typeface="Times New Roman" pitchFamily="18" charset="0"/>
                <a:ea typeface="仿宋_GB2312" pitchFamily="49" charset="-122"/>
              </a:rPr>
              <a:t>     </a:t>
            </a:r>
            <a:r>
              <a:rPr lang="en-US" altLang="zh-CN" sz="3000" b="1">
                <a:latin typeface="Times New Roman" pitchFamily="18" charset="0"/>
                <a:ea typeface="仿宋_GB2312" pitchFamily="49" charset="-122"/>
              </a:rPr>
              <a:t>if </a:t>
            </a:r>
            <a:r>
              <a:rPr lang="en-US" altLang="zh-CN" sz="3000">
                <a:latin typeface="Times New Roman" pitchFamily="18" charset="0"/>
                <a:ea typeface="仿宋_GB2312" pitchFamily="49" charset="-122"/>
              </a:rPr>
              <a:t>(!fin)</a:t>
            </a:r>
            <a:r>
              <a:rPr lang="en-US" altLang="zh-CN" sz="3000" b="1">
                <a:latin typeface="Times New Roman" pitchFamily="18" charset="0"/>
                <a:ea typeface="仿宋_GB2312" pitchFamily="49" charset="-122"/>
              </a:rPr>
              <a:t> {</a:t>
            </a:r>
            <a:br>
              <a:rPr lang="en-US" altLang="zh-CN" sz="3000" b="1">
                <a:latin typeface="Times New Roman" pitchFamily="18" charset="0"/>
                <a:ea typeface="仿宋_GB2312" pitchFamily="49" charset="-122"/>
              </a:rPr>
            </a:br>
            <a:r>
              <a:rPr lang="en-US" altLang="zh-CN" sz="3000" b="1">
                <a:latin typeface="Times New Roman" pitchFamily="18" charset="0"/>
                <a:ea typeface="仿宋_GB2312" pitchFamily="49" charset="-122"/>
              </a:rPr>
              <a:t>           cerr &lt;&lt; “</a:t>
            </a:r>
            <a:r>
              <a:rPr lang="zh-CN" altLang="en-US" sz="3000">
                <a:latin typeface="Times New Roman" pitchFamily="18" charset="0"/>
                <a:ea typeface="隶书" pitchFamily="49" charset="-122"/>
              </a:rPr>
              <a:t>迷宫数据文件</a:t>
            </a:r>
            <a:r>
              <a:rPr lang="zh-CN" altLang="en-US" sz="3000" b="1">
                <a:latin typeface="Times New Roman" pitchFamily="18" charset="0"/>
                <a:ea typeface="仿宋_GB2312" pitchFamily="49" charset="-122"/>
              </a:rPr>
              <a:t>” </a:t>
            </a:r>
            <a:r>
              <a:rPr lang="en-US" altLang="zh-CN" sz="3000" b="1">
                <a:latin typeface="Times New Roman" pitchFamily="18" charset="0"/>
                <a:ea typeface="仿宋_GB2312" pitchFamily="49" charset="-122"/>
              </a:rPr>
              <a:t>&lt;&lt; </a:t>
            </a:r>
            <a:r>
              <a:rPr lang="en-US" altLang="zh-CN" sz="3000">
                <a:latin typeface="Times New Roman" pitchFamily="18" charset="0"/>
                <a:ea typeface="仿宋_GB2312" pitchFamily="49" charset="-122"/>
              </a:rPr>
              <a:t>filename</a:t>
            </a:r>
            <a:r>
              <a:rPr lang="en-US" altLang="zh-CN" sz="3000" b="1">
                <a:latin typeface="Times New Roman" pitchFamily="18" charset="0"/>
                <a:ea typeface="仿宋_GB2312" pitchFamily="49" charset="-122"/>
              </a:rPr>
              <a:t> </a:t>
            </a:r>
            <a:br>
              <a:rPr lang="en-US" altLang="zh-CN" sz="3000" b="1">
                <a:latin typeface="Times New Roman" pitchFamily="18" charset="0"/>
                <a:ea typeface="仿宋_GB2312" pitchFamily="49" charset="-122"/>
              </a:rPr>
            </a:br>
            <a:r>
              <a:rPr lang="en-US" altLang="zh-CN" sz="3000" b="1">
                <a:latin typeface="Times New Roman" pitchFamily="18" charset="0"/>
                <a:ea typeface="仿宋_GB2312" pitchFamily="49" charset="-122"/>
              </a:rPr>
              <a:t>                &lt;&lt; “</a:t>
            </a:r>
            <a:r>
              <a:rPr lang="zh-CN" altLang="en-US" sz="3000">
                <a:latin typeface="Times New Roman" pitchFamily="18" charset="0"/>
                <a:ea typeface="隶书" pitchFamily="49" charset="-122"/>
              </a:rPr>
              <a:t>打不开</a:t>
            </a:r>
            <a:r>
              <a:rPr lang="zh-CN" altLang="en-US" sz="3000" b="1">
                <a:latin typeface="Times New Roman" pitchFamily="18" charset="0"/>
                <a:ea typeface="仿宋_GB2312" pitchFamily="49" charset="-122"/>
              </a:rPr>
              <a:t>”  </a:t>
            </a:r>
            <a:r>
              <a:rPr lang="en-US" altLang="zh-CN" sz="3000" b="1">
                <a:latin typeface="Times New Roman" pitchFamily="18" charset="0"/>
                <a:ea typeface="仿宋_GB2312" pitchFamily="49" charset="-122"/>
              </a:rPr>
              <a:t>&lt;&lt; endl;</a:t>
            </a:r>
            <a:br>
              <a:rPr lang="en-US" altLang="zh-CN" sz="3000" b="1">
                <a:latin typeface="Times New Roman" pitchFamily="18" charset="0"/>
                <a:ea typeface="仿宋_GB2312" pitchFamily="49" charset="-122"/>
              </a:rPr>
            </a:br>
            <a:r>
              <a:rPr lang="en-US" altLang="zh-CN" sz="3000" b="1">
                <a:latin typeface="Times New Roman" pitchFamily="18" charset="0"/>
                <a:ea typeface="仿宋_GB2312" pitchFamily="49" charset="-122"/>
              </a:rPr>
              <a:t>           exit</a:t>
            </a:r>
            <a:r>
              <a:rPr lang="en-US" altLang="zh-CN" sz="3000">
                <a:latin typeface="Times New Roman" pitchFamily="18" charset="0"/>
                <a:ea typeface="仿宋_GB2312" pitchFamily="49" charset="-122"/>
              </a:rPr>
              <a:t>(1)</a:t>
            </a:r>
            <a:r>
              <a:rPr lang="en-US" altLang="zh-CN" sz="3000" b="1">
                <a:latin typeface="Times New Roman" pitchFamily="18" charset="0"/>
                <a:ea typeface="仿宋_GB2312" pitchFamily="49" charset="-122"/>
              </a:rPr>
              <a:t>;</a:t>
            </a:r>
            <a:br>
              <a:rPr lang="en-US" altLang="zh-CN" sz="3000" b="1">
                <a:latin typeface="Times New Roman" pitchFamily="18" charset="0"/>
                <a:ea typeface="仿宋_GB2312" pitchFamily="49" charset="-122"/>
              </a:rPr>
            </a:br>
            <a:r>
              <a:rPr lang="en-US" altLang="zh-CN" sz="3000" b="1">
                <a:latin typeface="Times New Roman" pitchFamily="18" charset="0"/>
                <a:ea typeface="仿宋_GB2312" pitchFamily="49" charset="-122"/>
              </a:rPr>
              <a:t>      }</a:t>
            </a:r>
            <a:br>
              <a:rPr lang="en-US" altLang="zh-CN" sz="3000" b="1">
                <a:latin typeface="Times New Roman" pitchFamily="18" charset="0"/>
                <a:ea typeface="仿宋_GB2312" pitchFamily="49" charset="-122"/>
              </a:rPr>
            </a:br>
            <a:r>
              <a:rPr lang="en-US" altLang="zh-CN" sz="3000" b="1">
                <a:latin typeface="Times New Roman" pitchFamily="18" charset="0"/>
                <a:ea typeface="仿宋_GB2312" pitchFamily="49" charset="-122"/>
              </a:rPr>
              <a:t>      </a:t>
            </a:r>
            <a:r>
              <a:rPr lang="en-US" altLang="zh-CN" sz="3000">
                <a:latin typeface="Times New Roman" pitchFamily="18" charset="0"/>
                <a:ea typeface="仿宋_GB2312" pitchFamily="49" charset="-122"/>
              </a:rPr>
              <a:t>fin </a:t>
            </a:r>
            <a:r>
              <a:rPr lang="en-US" altLang="zh-CN" sz="3000" b="1">
                <a:latin typeface="Times New Roman" pitchFamily="18" charset="0"/>
                <a:ea typeface="仿宋_GB2312" pitchFamily="49" charset="-122"/>
              </a:rPr>
              <a:t>&gt;&gt;</a:t>
            </a:r>
            <a:r>
              <a:rPr lang="en-US" altLang="zh-CN" sz="3000">
                <a:latin typeface="Times New Roman" pitchFamily="18" charset="0"/>
                <a:ea typeface="仿宋_GB2312" pitchFamily="49" charset="-122"/>
              </a:rPr>
              <a:t> MazeSize</a:t>
            </a:r>
            <a:r>
              <a:rPr lang="en-US" altLang="zh-CN" sz="3000" b="1">
                <a:latin typeface="Times New Roman" pitchFamily="18" charset="0"/>
                <a:ea typeface="仿宋_GB2312" pitchFamily="49" charset="-122"/>
              </a:rPr>
              <a:t>;</a:t>
            </a:r>
            <a:r>
              <a:rPr lang="en-US" altLang="zh-CN" sz="3000">
                <a:solidFill>
                  <a:schemeClr val="hlink"/>
                </a:solidFill>
                <a:latin typeface="Times New Roman" pitchFamily="18" charset="0"/>
                <a:ea typeface="仿宋_GB2312" pitchFamily="49" charset="-122"/>
              </a:rPr>
              <a:t>            </a:t>
            </a:r>
            <a:r>
              <a:rPr lang="en-US" altLang="zh-CN" sz="3000" b="1">
                <a:solidFill>
                  <a:schemeClr val="tx2"/>
                </a:solidFill>
                <a:latin typeface="Times New Roman" pitchFamily="18" charset="0"/>
                <a:ea typeface="仿宋_GB2312" pitchFamily="49" charset="-122"/>
              </a:rPr>
              <a:t>//</a:t>
            </a:r>
            <a:r>
              <a:rPr lang="zh-CN" altLang="en-US" sz="3000">
                <a:solidFill>
                  <a:schemeClr val="tx2"/>
                </a:solidFill>
                <a:latin typeface="Times New Roman" pitchFamily="18" charset="0"/>
                <a:ea typeface="隶书" pitchFamily="49" charset="-122"/>
              </a:rPr>
              <a:t>输入迷宫路口数</a:t>
            </a:r>
            <a:endParaRPr lang="zh-CN" altLang="en-US" sz="3000">
              <a:solidFill>
                <a:schemeClr val="tx2"/>
              </a:solidFill>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51E52AC8-48E2-4742-ABA8-D97F01C94511}" type="slidenum">
              <a:rPr lang="en-US" altLang="zh-CN"/>
              <a:pPr>
                <a:defRPr/>
              </a:pPr>
              <a:t>127</a:t>
            </a:fld>
            <a:endParaRPr lang="en-US" altLang="zh-CN"/>
          </a:p>
        </p:txBody>
      </p:sp>
      <p:sp>
        <p:nvSpPr>
          <p:cNvPr id="376834" name="Rectangle 2"/>
          <p:cNvSpPr>
            <a:spLocks noChangeArrowheads="1"/>
          </p:cNvSpPr>
          <p:nvPr/>
        </p:nvSpPr>
        <p:spPr bwMode="auto">
          <a:xfrm>
            <a:off x="488950" y="508000"/>
            <a:ext cx="804545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3600" b="1" i="1">
                <a:solidFill>
                  <a:schemeClr val="hlink"/>
                </a:solidFill>
                <a:latin typeface="Times New Roman" pitchFamily="18" charset="0"/>
              </a:rPr>
              <a:t>     </a:t>
            </a:r>
            <a:r>
              <a:rPr kumimoji="1" lang="en-US" altLang="zh-CN" sz="2800" b="1">
                <a:latin typeface="Times New Roman" pitchFamily="18" charset="0"/>
                <a:ea typeface="仿宋_GB2312" pitchFamily="49" charset="-122"/>
              </a:rPr>
              <a:t>intsec</a:t>
            </a:r>
            <a:r>
              <a:rPr kumimoji="1" lang="en-US" altLang="zh-CN" sz="2800">
                <a:latin typeface="Times New Roman" pitchFamily="18" charset="0"/>
                <a:ea typeface="仿宋_GB2312" pitchFamily="49" charset="-122"/>
              </a:rPr>
              <a:t> = </a:t>
            </a:r>
            <a:r>
              <a:rPr kumimoji="1" lang="en-US" altLang="zh-CN" sz="2800" b="1">
                <a:latin typeface="Times New Roman" pitchFamily="18" charset="0"/>
                <a:ea typeface="仿宋_GB2312" pitchFamily="49" charset="-122"/>
              </a:rPr>
              <a:t>new </a:t>
            </a:r>
            <a:r>
              <a:rPr kumimoji="1" lang="en-US" altLang="zh-CN" sz="2800">
                <a:latin typeface="Times New Roman" pitchFamily="18" charset="0"/>
                <a:ea typeface="仿宋_GB2312" pitchFamily="49" charset="-122"/>
              </a:rPr>
              <a:t>Intersection[MazeSize+1]</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r>
            <a:br>
              <a:rPr kumimoji="1" lang="en-US" altLang="zh-CN" sz="2800">
                <a:latin typeface="Times New Roman" pitchFamily="18" charset="0"/>
                <a:ea typeface="仿宋_GB2312" pitchFamily="49" charset="-122"/>
              </a:rPr>
            </a:br>
            <a:r>
              <a:rPr kumimoji="1" lang="en-US" altLang="zh-CN" sz="2800">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创建迷宫路口数组</a:t>
            </a:r>
            <a:endParaRPr kumimoji="1" lang="zh-CN" altLang="en-US" sz="2800">
              <a:solidFill>
                <a:schemeClr val="tx2"/>
              </a:solidFill>
              <a:latin typeface="Times New Roman" pitchFamily="18" charset="0"/>
              <a:ea typeface="仿宋_GB2312" pitchFamily="49" charset="-122"/>
            </a:endParaRPr>
          </a:p>
          <a:p>
            <a:pPr>
              <a:defRPr/>
            </a:pPr>
            <a:r>
              <a:rPr kumimoji="1" lang="zh-CN" altLang="en-US"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for</a:t>
            </a: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int</a:t>
            </a:r>
            <a:r>
              <a:rPr kumimoji="1" lang="en-US" altLang="zh-CN" sz="2800">
                <a:latin typeface="Times New Roman" pitchFamily="18" charset="0"/>
                <a:ea typeface="仿宋_GB2312" pitchFamily="49" charset="-122"/>
              </a:rPr>
              <a:t> i = 1</a:t>
            </a:r>
            <a:r>
              <a:rPr kumimoji="1" lang="en-US" altLang="zh-CN" sz="2800" b="1">
                <a:latin typeface="Times New Roman" pitchFamily="18" charset="0"/>
                <a:ea typeface="仿宋_GB2312" pitchFamily="49" charset="-122"/>
              </a:rPr>
              <a:t>; </a:t>
            </a:r>
            <a:r>
              <a:rPr kumimoji="1" lang="en-US" altLang="zh-CN" sz="2800">
                <a:latin typeface="Times New Roman" pitchFamily="18" charset="0"/>
                <a:ea typeface="仿宋_GB2312" pitchFamily="49" charset="-122"/>
              </a:rPr>
              <a:t>i &lt;= MazeSize</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i++)</a:t>
            </a:r>
            <a:r>
              <a:rPr kumimoji="1" lang="en-US" altLang="zh-CN" sz="2800" b="1">
                <a:latin typeface="Times New Roman" pitchFamily="18" charset="0"/>
                <a:ea typeface="仿宋_GB2312" pitchFamily="49" charset="-122"/>
              </a:rPr>
              <a:t> </a:t>
            </a:r>
            <a:r>
              <a:rPr kumimoji="1" lang="en-US" altLang="zh-CN" sz="2800">
                <a:latin typeface="Times New Roman" pitchFamily="18" charset="0"/>
                <a:ea typeface="仿宋_GB2312" pitchFamily="49" charset="-122"/>
              </a:rPr>
              <a:t>    </a:t>
            </a:r>
            <a:br>
              <a:rPr kumimoji="1" lang="en-US" altLang="zh-CN" sz="2800">
                <a:latin typeface="Times New Roman" pitchFamily="18" charset="0"/>
                <a:ea typeface="仿宋_GB2312" pitchFamily="49" charset="-122"/>
              </a:rPr>
            </a:br>
            <a:r>
              <a:rPr kumimoji="1" lang="en-US" altLang="zh-CN" sz="2800">
                <a:latin typeface="Times New Roman" pitchFamily="18" charset="0"/>
                <a:ea typeface="仿宋_GB2312" pitchFamily="49" charset="-122"/>
              </a:rPr>
              <a:t>           fin </a:t>
            </a:r>
            <a:r>
              <a:rPr kumimoji="1" lang="en-US" altLang="zh-CN" sz="2800" b="1">
                <a:latin typeface="Times New Roman" pitchFamily="18" charset="0"/>
                <a:ea typeface="仿宋_GB2312" pitchFamily="49" charset="-122"/>
              </a:rPr>
              <a:t>&gt;&gt; </a:t>
            </a:r>
            <a:r>
              <a:rPr kumimoji="1" lang="en-US" altLang="zh-CN" sz="2800">
                <a:latin typeface="Times New Roman" pitchFamily="18" charset="0"/>
                <a:ea typeface="仿宋_GB2312" pitchFamily="49" charset="-122"/>
              </a:rPr>
              <a:t>intsec[i].left</a:t>
            </a:r>
            <a:r>
              <a:rPr kumimoji="1" lang="en-US" altLang="zh-CN" sz="2800" b="1">
                <a:latin typeface="Times New Roman" pitchFamily="18" charset="0"/>
                <a:ea typeface="仿宋_GB2312" pitchFamily="49" charset="-122"/>
              </a:rPr>
              <a:t> &gt;&gt;</a:t>
            </a:r>
            <a:r>
              <a:rPr kumimoji="1" lang="en-US" altLang="zh-CN" sz="2800">
                <a:latin typeface="Times New Roman" pitchFamily="18" charset="0"/>
                <a:ea typeface="仿宋_GB2312" pitchFamily="49" charset="-122"/>
              </a:rPr>
              <a:t> intsec[i].forward</a:t>
            </a:r>
            <a:br>
              <a:rPr kumimoji="1" lang="en-US" altLang="zh-CN" sz="2800">
                <a:latin typeface="Times New Roman" pitchFamily="18" charset="0"/>
                <a:ea typeface="仿宋_GB2312" pitchFamily="49" charset="-122"/>
              </a:rPr>
            </a:b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&gt;&gt;</a:t>
            </a:r>
            <a:r>
              <a:rPr kumimoji="1" lang="en-US" altLang="zh-CN" sz="2800">
                <a:latin typeface="Times New Roman" pitchFamily="18" charset="0"/>
                <a:ea typeface="仿宋_GB2312" pitchFamily="49" charset="-122"/>
              </a:rPr>
              <a:t> intsec[i].right</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r>
            <a:br>
              <a:rPr kumimoji="1" lang="en-US" altLang="zh-CN" sz="2800">
                <a:latin typeface="Times New Roman" pitchFamily="18" charset="0"/>
                <a:ea typeface="仿宋_GB2312" pitchFamily="49" charset="-122"/>
              </a:rPr>
            </a:br>
            <a:r>
              <a:rPr kumimoji="1" lang="en-US" altLang="zh-CN" sz="2800">
                <a:latin typeface="Times New Roman" pitchFamily="18" charset="0"/>
                <a:ea typeface="仿宋_GB2312" pitchFamily="49" charset="-122"/>
              </a:rPr>
              <a:t>      fin </a:t>
            </a:r>
            <a:r>
              <a:rPr kumimoji="1" lang="en-US" altLang="zh-CN" sz="2800" b="1">
                <a:latin typeface="Times New Roman" pitchFamily="18" charset="0"/>
                <a:ea typeface="仿宋_GB2312" pitchFamily="49" charset="-122"/>
              </a:rPr>
              <a:t>&gt;&gt;</a:t>
            </a:r>
            <a:r>
              <a:rPr kumimoji="1" lang="en-US" altLang="zh-CN" sz="2800">
                <a:latin typeface="Times New Roman" pitchFamily="18" charset="0"/>
                <a:ea typeface="仿宋_GB2312" pitchFamily="49" charset="-122"/>
              </a:rPr>
              <a:t> EXIT</a:t>
            </a:r>
            <a:r>
              <a:rPr kumimoji="1" lang="en-US" altLang="zh-CN" sz="2800" b="1">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输入迷宫出口</a:t>
            </a:r>
            <a:endParaRPr kumimoji="1" lang="zh-CN" altLang="en-US" sz="2800">
              <a:solidFill>
                <a:schemeClr val="tx2"/>
              </a:solidFill>
              <a:latin typeface="Times New Roman" pitchFamily="18" charset="0"/>
              <a:ea typeface="仿宋_GB2312" pitchFamily="49" charset="-122"/>
            </a:endParaRPr>
          </a:p>
          <a:p>
            <a:pPr>
              <a:defRPr/>
            </a:pPr>
            <a:r>
              <a:rPr kumimoji="1" lang="zh-CN" altLang="en-US" sz="2800">
                <a:latin typeface="Times New Roman" pitchFamily="18" charset="0"/>
                <a:ea typeface="仿宋_GB2312" pitchFamily="49" charset="-122"/>
              </a:rPr>
              <a:t>      </a:t>
            </a:r>
            <a:r>
              <a:rPr kumimoji="1" lang="en-US" altLang="zh-CN" sz="2800">
                <a:latin typeface="Times New Roman" pitchFamily="18" charset="0"/>
                <a:ea typeface="仿宋_GB2312" pitchFamily="49" charset="-122"/>
              </a:rPr>
              <a:t>fin.close()</a:t>
            </a:r>
            <a:r>
              <a:rPr kumimoji="1" lang="en-US" altLang="zh-CN" sz="2800" b="1">
                <a:latin typeface="Times New Roman" pitchFamily="18" charset="0"/>
                <a:ea typeface="仿宋_GB2312" pitchFamily="49" charset="-122"/>
              </a:rPr>
              <a:t>;</a:t>
            </a:r>
            <a:endParaRPr kumimoji="1" lang="en-US" altLang="zh-CN" sz="2800">
              <a:latin typeface="Times New Roman" pitchFamily="18" charset="0"/>
              <a:ea typeface="仿宋_GB2312" pitchFamily="49" charset="-122"/>
            </a:endParaRPr>
          </a:p>
          <a:p>
            <a:pPr>
              <a:defRPr/>
            </a:pPr>
            <a:r>
              <a:rPr kumimoji="1" lang="en-US" altLang="zh-CN" sz="2800" b="1">
                <a:latin typeface="Times New Roman" pitchFamily="18" charset="0"/>
                <a:ea typeface="仿宋_GB2312" pitchFamily="49" charset="-122"/>
              </a:rPr>
              <a:t>}</a:t>
            </a:r>
          </a:p>
          <a:p>
            <a:pPr>
              <a:defRPr/>
            </a:pPr>
            <a:endParaRPr kumimoji="1" lang="en-US" altLang="zh-CN" b="1">
              <a:latin typeface="Times New Roman" pitchFamily="18" charset="0"/>
              <a:ea typeface="仿宋_GB2312" pitchFamily="49" charset="-122"/>
            </a:endParaRPr>
          </a:p>
          <a:p>
            <a:pPr>
              <a:defRPr/>
            </a:pPr>
            <a:r>
              <a:rPr kumimoji="1" lang="zh-CN" altLang="en-US" sz="4000" b="1">
                <a:solidFill>
                  <a:schemeClr val="tx2"/>
                </a:solidFill>
                <a:latin typeface="Times New Roman" pitchFamily="18" charset="0"/>
                <a:ea typeface="华文新魏" pitchFamily="2" charset="-122"/>
              </a:rPr>
              <a:t>迷宫漫游与求解算法</a:t>
            </a:r>
            <a:r>
              <a:rPr kumimoji="1" lang="zh-CN" altLang="en-US" sz="2800" u="sng">
                <a:solidFill>
                  <a:schemeClr val="hlink"/>
                </a:solidFill>
                <a:effectLst>
                  <a:outerShdw blurRad="38100" dist="38100" dir="2700000" algn="tl">
                    <a:srgbClr val="C0C0C0"/>
                  </a:outerShdw>
                </a:effectLst>
                <a:latin typeface="Times New Roman" pitchFamily="18" charset="0"/>
                <a:ea typeface="仿宋_GB2312" pitchFamily="49" charset="-122"/>
              </a:rPr>
              <a:t/>
            </a:r>
            <a:br>
              <a:rPr kumimoji="1" lang="zh-CN" altLang="en-US" sz="2800" u="sng">
                <a:solidFill>
                  <a:schemeClr val="hlink"/>
                </a:solidFill>
                <a:effectLst>
                  <a:outerShdw blurRad="38100" dist="38100" dir="2700000" algn="tl">
                    <a:srgbClr val="C0C0C0"/>
                  </a:outerShdw>
                </a:effectLst>
                <a:latin typeface="Times New Roman" pitchFamily="18" charset="0"/>
                <a:ea typeface="仿宋_GB2312" pitchFamily="49" charset="-122"/>
              </a:rPr>
            </a:br>
            <a:r>
              <a:rPr kumimoji="1" lang="zh-CN" altLang="en-US" u="sng">
                <a:solidFill>
                  <a:schemeClr val="hlink"/>
                </a:solidFill>
                <a:effectLst>
                  <a:outerShdw blurRad="38100" dist="38100" dir="2700000" algn="tl">
                    <a:srgbClr val="C0C0C0"/>
                  </a:outerShdw>
                </a:effectLst>
                <a:latin typeface="Times New Roman" pitchFamily="18" charset="0"/>
                <a:ea typeface="仿宋_GB2312" pitchFamily="49" charset="-122"/>
              </a:rPr>
              <a:t/>
            </a:r>
            <a:br>
              <a:rPr kumimoji="1" lang="zh-CN" altLang="en-US" u="sng">
                <a:solidFill>
                  <a:schemeClr val="hlink"/>
                </a:solidFill>
                <a:effectLst>
                  <a:outerShdw blurRad="38100" dist="38100" dir="2700000" algn="tl">
                    <a:srgbClr val="C0C0C0"/>
                  </a:outerShdw>
                </a:effectLst>
                <a:latin typeface="Times New Roman" pitchFamily="18" charset="0"/>
                <a:ea typeface="仿宋_GB2312" pitchFamily="49" charset="-122"/>
              </a:rPr>
            </a:br>
            <a:r>
              <a:rPr kumimoji="1" lang="en-US" altLang="zh-CN" sz="2800" b="1">
                <a:latin typeface="Times New Roman" pitchFamily="18" charset="0"/>
                <a:ea typeface="仿宋_GB2312" pitchFamily="49" charset="-122"/>
              </a:rPr>
              <a:t>int</a:t>
            </a:r>
            <a:r>
              <a:rPr kumimoji="1" lang="en-US" altLang="zh-CN" sz="2800">
                <a:latin typeface="Times New Roman" pitchFamily="18" charset="0"/>
                <a:ea typeface="仿宋_GB2312" pitchFamily="49" charset="-122"/>
              </a:rPr>
              <a:t> Maze</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TraverseMaze(</a:t>
            </a:r>
            <a:r>
              <a:rPr kumimoji="1" lang="en-US" altLang="zh-CN" sz="2800" b="1">
                <a:latin typeface="Times New Roman" pitchFamily="18" charset="0"/>
                <a:ea typeface="仿宋_GB2312" pitchFamily="49" charset="-122"/>
              </a:rPr>
              <a:t>int</a:t>
            </a:r>
            <a:r>
              <a:rPr kumimoji="1" lang="en-US" altLang="zh-CN" sz="2800">
                <a:latin typeface="Times New Roman" pitchFamily="18" charset="0"/>
                <a:ea typeface="仿宋_GB2312" pitchFamily="49" charset="-122"/>
              </a:rPr>
              <a:t> CurrentPos) </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r>
            <a:br>
              <a:rPr kumimoji="1" lang="en-US" altLang="zh-CN" sz="2800">
                <a:latin typeface="Times New Roman" pitchFamily="18" charset="0"/>
                <a:ea typeface="仿宋_GB2312" pitchFamily="49" charset="-122"/>
              </a:rPr>
            </a:b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    if</a:t>
            </a:r>
            <a:r>
              <a:rPr kumimoji="1" lang="en-US" altLang="zh-CN" sz="2800">
                <a:latin typeface="Times New Roman" pitchFamily="18" charset="0"/>
                <a:ea typeface="仿宋_GB2312" pitchFamily="49" charset="-122"/>
              </a:rPr>
              <a:t> (CurrentPos &gt; 0) </a:t>
            </a:r>
            <a:r>
              <a:rPr kumimoji="1" lang="en-US" altLang="zh-CN" sz="2800" b="1">
                <a:latin typeface="Times New Roman" pitchFamily="18" charset="0"/>
                <a:ea typeface="仿宋_GB2312" pitchFamily="49" charset="-122"/>
              </a:rPr>
              <a:t>{ </a:t>
            </a:r>
            <a:r>
              <a:rPr kumimoji="1" lang="en-US" altLang="zh-CN" sz="2800">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路口从 </a:t>
            </a:r>
            <a:r>
              <a:rPr kumimoji="1" lang="en-US" altLang="zh-CN" sz="2800">
                <a:solidFill>
                  <a:schemeClr val="tx2"/>
                </a:solidFill>
                <a:latin typeface="Times New Roman" pitchFamily="18" charset="0"/>
                <a:ea typeface="隶书" pitchFamily="49" charset="-122"/>
              </a:rPr>
              <a:t>1 </a:t>
            </a:r>
            <a:r>
              <a:rPr kumimoji="1" lang="zh-CN" altLang="en-US" sz="2800">
                <a:solidFill>
                  <a:schemeClr val="tx2"/>
                </a:solidFill>
                <a:latin typeface="Times New Roman" pitchFamily="18" charset="0"/>
                <a:ea typeface="隶书" pitchFamily="49" charset="-122"/>
              </a:rPr>
              <a:t>开始</a:t>
            </a:r>
            <a:endParaRPr kumimoji="1" lang="zh-CN" altLang="en-US" sz="2800">
              <a:solidFill>
                <a:schemeClr val="tx2"/>
              </a:solidFill>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pPr>
              <a:defRPr/>
            </a:pPr>
            <a:fld id="{8C45105A-418F-4803-B2C1-FF3A1C5B1E4B}" type="slidenum">
              <a:rPr lang="en-US" altLang="zh-CN"/>
              <a:pPr>
                <a:defRPr/>
              </a:pPr>
              <a:t>128</a:t>
            </a:fld>
            <a:endParaRPr lang="en-US" altLang="zh-CN"/>
          </a:p>
        </p:txBody>
      </p:sp>
      <p:sp>
        <p:nvSpPr>
          <p:cNvPr id="377858" name="Rectangle 2"/>
          <p:cNvSpPr>
            <a:spLocks noChangeArrowheads="1"/>
          </p:cNvSpPr>
          <p:nvPr/>
        </p:nvSpPr>
        <p:spPr bwMode="auto">
          <a:xfrm>
            <a:off x="479425" y="552450"/>
            <a:ext cx="7500938"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defRPr/>
            </a:pPr>
            <a:r>
              <a:rPr kumimoji="1" lang="en-US" altLang="zh-CN" sz="3600" b="1">
                <a:solidFill>
                  <a:schemeClr val="hlink"/>
                </a:solidFill>
                <a:latin typeface="Times New Roman" pitchFamily="18" charset="0"/>
              </a:rPr>
              <a:t>      </a:t>
            </a:r>
            <a:r>
              <a:rPr kumimoji="1" lang="en-US" altLang="zh-CN" sz="2800" b="1">
                <a:latin typeface="Times New Roman" pitchFamily="18" charset="0"/>
                <a:ea typeface="仿宋_GB2312" pitchFamily="49" charset="-122"/>
              </a:rPr>
              <a:t>if</a:t>
            </a:r>
            <a:r>
              <a:rPr kumimoji="1" lang="en-US" altLang="zh-CN" sz="2800">
                <a:latin typeface="Times New Roman" pitchFamily="18" charset="0"/>
                <a:ea typeface="仿宋_GB2312" pitchFamily="49" charset="-122"/>
              </a:rPr>
              <a:t> (CurrentPos == EXIT) </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出口处理</a:t>
            </a:r>
            <a:r>
              <a:rPr kumimoji="1" lang="zh-CN" altLang="en-US" sz="2800">
                <a:latin typeface="Times New Roman" pitchFamily="18" charset="0"/>
                <a:ea typeface="仿宋_GB2312" pitchFamily="49" charset="-122"/>
              </a:rPr>
              <a:t>	</a:t>
            </a:r>
            <a:br>
              <a:rPr kumimoji="1" lang="zh-CN" altLang="en-US" sz="2800">
                <a:latin typeface="Times New Roman" pitchFamily="18" charset="0"/>
                <a:ea typeface="仿宋_GB2312" pitchFamily="49" charset="-122"/>
              </a:rPr>
            </a:br>
            <a:r>
              <a:rPr kumimoji="1" lang="zh-CN" altLang="en-US" sz="2800">
                <a:latin typeface="Times New Roman" pitchFamily="18" charset="0"/>
                <a:ea typeface="仿宋_GB2312" pitchFamily="49" charset="-122"/>
              </a:rPr>
              <a:t>     </a:t>
            </a:r>
            <a:r>
              <a:rPr kumimoji="1" lang="zh-CN" altLang="en-US" sz="2800" b="1">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cout </a:t>
            </a:r>
            <a:r>
              <a:rPr kumimoji="1" lang="en-US" altLang="zh-CN" sz="2800">
                <a:latin typeface="Times New Roman" pitchFamily="18" charset="0"/>
                <a:ea typeface="仿宋_GB2312" pitchFamily="49" charset="-122"/>
              </a:rPr>
              <a:t>&lt;&lt; CurrentPos &lt;&lt; "   "</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return</a:t>
            </a:r>
            <a:r>
              <a:rPr kumimoji="1" lang="en-US" altLang="zh-CN" sz="2800">
                <a:latin typeface="Times New Roman" pitchFamily="18" charset="0"/>
                <a:ea typeface="仿宋_GB2312" pitchFamily="49" charset="-122"/>
              </a:rPr>
              <a:t> 1</a:t>
            </a:r>
            <a:r>
              <a:rPr kumimoji="1" lang="en-US" altLang="zh-CN" sz="2800" b="1">
                <a:latin typeface="Times New Roman" pitchFamily="18" charset="0"/>
                <a:ea typeface="仿宋_GB2312" pitchFamily="49" charset="-122"/>
              </a:rPr>
              <a:t>;</a:t>
            </a:r>
          </a:p>
          <a:p>
            <a:pPr>
              <a:lnSpc>
                <a:spcPct val="85000"/>
              </a:lnSpc>
              <a:defRPr/>
            </a:pPr>
            <a:r>
              <a:rPr kumimoji="1" lang="en-US" altLang="zh-CN" sz="2800" b="1">
                <a:latin typeface="Times New Roman" pitchFamily="18" charset="0"/>
                <a:ea typeface="仿宋_GB2312" pitchFamily="49" charset="-122"/>
              </a:rPr>
              <a:t>       }</a:t>
            </a:r>
            <a:r>
              <a:rPr kumimoji="1" lang="en-US" altLang="zh-CN" sz="2800">
                <a:latin typeface="Times New Roman" pitchFamily="18" charset="0"/>
                <a:ea typeface="仿宋_GB2312" pitchFamily="49" charset="-122"/>
              </a:rPr>
              <a:t/>
            </a:r>
            <a:br>
              <a:rPr kumimoji="1" lang="en-US" altLang="zh-CN" sz="2800">
                <a:latin typeface="Times New Roman" pitchFamily="18" charset="0"/>
                <a:ea typeface="仿宋_GB2312" pitchFamily="49" charset="-122"/>
              </a:rPr>
            </a:br>
            <a:r>
              <a:rPr kumimoji="1" lang="en-US" altLang="zh-CN" sz="2800" b="1">
                <a:latin typeface="Times New Roman" pitchFamily="18" charset="0"/>
                <a:ea typeface="仿宋_GB2312" pitchFamily="49" charset="-122"/>
              </a:rPr>
              <a:t>       else           </a:t>
            </a:r>
            <a:r>
              <a:rPr kumimoji="1" lang="en-US" altLang="zh-CN" sz="2800" b="1">
                <a:solidFill>
                  <a:schemeClr val="tx2"/>
                </a:solidFill>
                <a:effectLst>
                  <a:outerShdw blurRad="38100" dist="38100" dir="2700000" algn="tl">
                    <a:srgbClr val="C0C0C0"/>
                  </a:outerShdw>
                </a:effectLst>
                <a:latin typeface="Times New Roman" pitchFamily="18" charset="0"/>
                <a:ea typeface="仿宋_GB2312" pitchFamily="49" charset="-122"/>
              </a:rPr>
              <a:t>//</a:t>
            </a:r>
            <a:r>
              <a:rPr kumimoji="1" lang="zh-CN" altLang="en-US" sz="2800">
                <a:solidFill>
                  <a:schemeClr val="tx2"/>
                </a:solidFill>
                <a:effectLst>
                  <a:outerShdw blurRad="38100" dist="38100" dir="2700000" algn="tl">
                    <a:srgbClr val="C0C0C0"/>
                  </a:outerShdw>
                </a:effectLst>
                <a:latin typeface="Times New Roman" pitchFamily="18" charset="0"/>
                <a:ea typeface="隶书" pitchFamily="49" charset="-122"/>
              </a:rPr>
              <a:t>递归向左搜寻可行</a:t>
            </a:r>
            <a:endPar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endParaRPr>
          </a:p>
          <a:p>
            <a:pPr>
              <a:lnSpc>
                <a:spcPct val="85000"/>
              </a:lnSpc>
              <a:defRPr/>
            </a:pPr>
            <a:r>
              <a:rPr kumimoji="1" lang="zh-CN" altLang="en-US" sz="2800" b="1">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if</a:t>
            </a:r>
            <a:r>
              <a:rPr kumimoji="1" lang="en-US" altLang="zh-CN" sz="2800">
                <a:latin typeface="Times New Roman" pitchFamily="18" charset="0"/>
                <a:ea typeface="仿宋_GB2312" pitchFamily="49" charset="-122"/>
              </a:rPr>
              <a:t> (TraverseMaze(intsec[CurrentPos].left))</a:t>
            </a:r>
          </a:p>
          <a:p>
            <a:pPr>
              <a:lnSpc>
                <a:spcPct val="85000"/>
              </a:lnSpc>
              <a:defRPr/>
            </a:pP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 cout </a:t>
            </a:r>
            <a:r>
              <a:rPr kumimoji="1" lang="en-US" altLang="zh-CN" sz="2800">
                <a:latin typeface="Times New Roman" pitchFamily="18" charset="0"/>
                <a:ea typeface="仿宋_GB2312" pitchFamily="49" charset="-122"/>
              </a:rPr>
              <a:t>&lt;&lt; CurrentPos &lt;&lt; “   ”</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return</a:t>
            </a:r>
            <a:r>
              <a:rPr kumimoji="1" lang="en-US" altLang="zh-CN" sz="2800">
                <a:latin typeface="Times New Roman" pitchFamily="18" charset="0"/>
                <a:ea typeface="仿宋_GB2312" pitchFamily="49" charset="-122"/>
              </a:rPr>
              <a:t> 1</a:t>
            </a:r>
            <a:r>
              <a:rPr kumimoji="1" lang="en-US" altLang="zh-CN" sz="2800" b="1">
                <a:latin typeface="Times New Roman" pitchFamily="18" charset="0"/>
                <a:ea typeface="仿宋_GB2312" pitchFamily="49" charset="-122"/>
              </a:rPr>
              <a:t>; }</a:t>
            </a:r>
            <a:r>
              <a:rPr kumimoji="1" lang="en-US" altLang="zh-CN" sz="2800">
                <a:latin typeface="Times New Roman" pitchFamily="18" charset="0"/>
                <a:ea typeface="仿宋_GB2312" pitchFamily="49" charset="-122"/>
              </a:rPr>
              <a:t/>
            </a:r>
            <a:br>
              <a:rPr kumimoji="1" lang="en-US" altLang="zh-CN" sz="2800">
                <a:latin typeface="Times New Roman" pitchFamily="18" charset="0"/>
                <a:ea typeface="仿宋_GB2312" pitchFamily="49" charset="-122"/>
              </a:rPr>
            </a:br>
            <a:r>
              <a:rPr kumimoji="1" lang="en-US" altLang="zh-CN" sz="2800" b="1">
                <a:latin typeface="Times New Roman" pitchFamily="18" charset="0"/>
                <a:ea typeface="仿宋_GB2312" pitchFamily="49" charset="-122"/>
              </a:rPr>
              <a:t>       else           </a:t>
            </a:r>
            <a:r>
              <a:rPr kumimoji="1" lang="en-US" altLang="zh-CN" sz="2800" b="1">
                <a:solidFill>
                  <a:schemeClr val="tx2"/>
                </a:solidFill>
                <a:effectLst>
                  <a:outerShdw blurRad="38100" dist="38100" dir="2700000" algn="tl">
                    <a:srgbClr val="C0C0C0"/>
                  </a:outerShdw>
                </a:effectLst>
                <a:latin typeface="Times New Roman" pitchFamily="18" charset="0"/>
                <a:ea typeface="仿宋_GB2312" pitchFamily="49" charset="-122"/>
              </a:rPr>
              <a:t>//</a:t>
            </a:r>
            <a:r>
              <a:rPr kumimoji="1" lang="zh-CN" altLang="en-US" sz="2800">
                <a:solidFill>
                  <a:schemeClr val="tx2"/>
                </a:solidFill>
                <a:effectLst>
                  <a:outerShdw blurRad="38100" dist="38100" dir="2700000" algn="tl">
                    <a:srgbClr val="C0C0C0"/>
                  </a:outerShdw>
                </a:effectLst>
                <a:latin typeface="Times New Roman" pitchFamily="18" charset="0"/>
                <a:ea typeface="隶书" pitchFamily="49" charset="-122"/>
              </a:rPr>
              <a:t>递归向前搜寻可行</a:t>
            </a:r>
            <a:endPar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endParaRPr>
          </a:p>
          <a:p>
            <a:pPr>
              <a:lnSpc>
                <a:spcPct val="85000"/>
              </a:lnSpc>
              <a:defRPr/>
            </a:pPr>
            <a:r>
              <a:rPr kumimoji="1" lang="zh-CN" altLang="en-US" sz="2800" b="1">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if</a:t>
            </a:r>
            <a:r>
              <a:rPr kumimoji="1" lang="en-US" altLang="zh-CN" sz="2800">
                <a:latin typeface="Times New Roman" pitchFamily="18" charset="0"/>
                <a:ea typeface="仿宋_GB2312" pitchFamily="49" charset="-122"/>
              </a:rPr>
              <a:t> (TraverseMaze(intsec[CurrentPos].forward))</a:t>
            </a:r>
          </a:p>
          <a:p>
            <a:pPr>
              <a:lnSpc>
                <a:spcPct val="85000"/>
              </a:lnSpc>
              <a:defRPr/>
            </a:pP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 cout </a:t>
            </a:r>
            <a:r>
              <a:rPr kumimoji="1" lang="en-US" altLang="zh-CN" sz="2800">
                <a:latin typeface="Times New Roman" pitchFamily="18" charset="0"/>
                <a:ea typeface="仿宋_GB2312" pitchFamily="49" charset="-122"/>
              </a:rPr>
              <a:t>&lt;&lt; CurrentPos &lt;&lt; “   ”</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return</a:t>
            </a:r>
            <a:r>
              <a:rPr kumimoji="1" lang="en-US" altLang="zh-CN" sz="2800">
                <a:latin typeface="Times New Roman" pitchFamily="18" charset="0"/>
                <a:ea typeface="仿宋_GB2312" pitchFamily="49" charset="-122"/>
              </a:rPr>
              <a:t> 1</a:t>
            </a:r>
            <a:r>
              <a:rPr kumimoji="1" lang="en-US" altLang="zh-CN" sz="2800" b="1">
                <a:latin typeface="Times New Roman" pitchFamily="18" charset="0"/>
                <a:ea typeface="仿宋_GB2312" pitchFamily="49" charset="-122"/>
              </a:rPr>
              <a:t>; }</a:t>
            </a:r>
            <a:r>
              <a:rPr kumimoji="1" lang="en-US" altLang="zh-CN" sz="2800">
                <a:latin typeface="Times New Roman" pitchFamily="18" charset="0"/>
                <a:ea typeface="仿宋_GB2312" pitchFamily="49" charset="-122"/>
              </a:rPr>
              <a:t/>
            </a:r>
            <a:br>
              <a:rPr kumimoji="1" lang="en-US" altLang="zh-CN" sz="2800">
                <a:latin typeface="Times New Roman" pitchFamily="18" charset="0"/>
                <a:ea typeface="仿宋_GB2312" pitchFamily="49" charset="-122"/>
              </a:rPr>
            </a:br>
            <a:r>
              <a:rPr kumimoji="1" lang="en-US" altLang="zh-CN" sz="2800" b="1">
                <a:latin typeface="Times New Roman" pitchFamily="18" charset="0"/>
                <a:ea typeface="仿宋_GB2312" pitchFamily="49" charset="-122"/>
              </a:rPr>
              <a:t>       else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递归向右搜寻可行</a:t>
            </a:r>
            <a:endParaRPr kumimoji="1" lang="zh-CN" altLang="en-US" sz="2800" b="1">
              <a:solidFill>
                <a:schemeClr val="tx2"/>
              </a:solidFill>
              <a:latin typeface="Times New Roman" pitchFamily="18" charset="0"/>
              <a:ea typeface="仿宋_GB2312" pitchFamily="49" charset="-122"/>
            </a:endParaRPr>
          </a:p>
          <a:p>
            <a:pPr>
              <a:lnSpc>
                <a:spcPct val="85000"/>
              </a:lnSpc>
              <a:defRPr/>
            </a:pPr>
            <a:r>
              <a:rPr kumimoji="1" lang="zh-CN" altLang="en-US" sz="2800" b="1">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if</a:t>
            </a:r>
            <a:r>
              <a:rPr kumimoji="1" lang="en-US" altLang="zh-CN" sz="2800">
                <a:latin typeface="Times New Roman" pitchFamily="18" charset="0"/>
                <a:ea typeface="仿宋_GB2312" pitchFamily="49" charset="-122"/>
              </a:rPr>
              <a:t> (TraverseMaze(intsec[CurrentPos].right))</a:t>
            </a:r>
          </a:p>
          <a:p>
            <a:pPr>
              <a:lnSpc>
                <a:spcPct val="85000"/>
              </a:lnSpc>
              <a:defRPr/>
            </a:pP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 cout</a:t>
            </a:r>
            <a:r>
              <a:rPr kumimoji="1" lang="en-US" altLang="zh-CN" sz="2800">
                <a:latin typeface="Times New Roman" pitchFamily="18" charset="0"/>
                <a:ea typeface="仿宋_GB2312" pitchFamily="49" charset="-122"/>
              </a:rPr>
              <a:t> &lt;&lt; CurrentPos &lt;&lt; "   "</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return</a:t>
            </a:r>
            <a:r>
              <a:rPr kumimoji="1" lang="en-US" altLang="zh-CN" sz="2800">
                <a:latin typeface="Times New Roman" pitchFamily="18" charset="0"/>
                <a:ea typeface="仿宋_GB2312" pitchFamily="49" charset="-122"/>
              </a:rPr>
              <a:t> 1</a:t>
            </a:r>
            <a:r>
              <a:rPr kumimoji="1" lang="en-US" altLang="zh-CN" sz="2800" b="1">
                <a:latin typeface="Times New Roman" pitchFamily="18" charset="0"/>
                <a:ea typeface="仿宋_GB2312" pitchFamily="49" charset="-122"/>
              </a:rPr>
              <a:t>;  }</a:t>
            </a:r>
            <a:r>
              <a:rPr kumimoji="1" lang="en-US" altLang="zh-CN" sz="2800">
                <a:latin typeface="Times New Roman" pitchFamily="18" charset="0"/>
                <a:ea typeface="仿宋_GB2312" pitchFamily="49" charset="-122"/>
              </a:rPr>
              <a:t/>
            </a:r>
            <a:br>
              <a:rPr kumimoji="1" lang="en-US" altLang="zh-CN" sz="2800">
                <a:latin typeface="Times New Roman" pitchFamily="18" charset="0"/>
                <a:ea typeface="仿宋_GB2312" pitchFamily="49" charset="-122"/>
              </a:rPr>
            </a:b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r>
            <a:br>
              <a:rPr kumimoji="1" lang="en-US" altLang="zh-CN" sz="2800">
                <a:latin typeface="Times New Roman" pitchFamily="18" charset="0"/>
                <a:ea typeface="仿宋_GB2312" pitchFamily="49" charset="-122"/>
              </a:rPr>
            </a:br>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return</a:t>
            </a:r>
            <a:r>
              <a:rPr kumimoji="1" lang="en-US" altLang="zh-CN" sz="2800" i="1">
                <a:latin typeface="Times New Roman" pitchFamily="18" charset="0"/>
                <a:ea typeface="仿宋_GB2312" pitchFamily="49" charset="-122"/>
              </a:rPr>
              <a:t> </a:t>
            </a:r>
            <a:r>
              <a:rPr kumimoji="1" lang="en-US" altLang="zh-CN" sz="2800">
                <a:latin typeface="Times New Roman" pitchFamily="18" charset="0"/>
                <a:ea typeface="仿宋_GB2312" pitchFamily="49" charset="-122"/>
              </a:rPr>
              <a:t>0</a:t>
            </a:r>
            <a:r>
              <a:rPr kumimoji="1" lang="en-US" altLang="zh-CN" sz="2800" b="1">
                <a:latin typeface="Times New Roman" pitchFamily="18" charset="0"/>
                <a:ea typeface="仿宋_GB2312" pitchFamily="49" charset="-122"/>
              </a:rPr>
              <a:t>;</a:t>
            </a:r>
            <a:br>
              <a:rPr kumimoji="1" lang="en-US" altLang="zh-CN" sz="2800" b="1">
                <a:latin typeface="Times New Roman" pitchFamily="18" charset="0"/>
                <a:ea typeface="仿宋_GB2312" pitchFamily="49" charset="-122"/>
              </a:rPr>
            </a:br>
            <a:r>
              <a:rPr kumimoji="1" lang="en-US" altLang="zh-CN" sz="2800" b="1">
                <a:latin typeface="Times New Roman" pitchFamily="18" charset="0"/>
                <a:ea typeface="仿宋_GB2312" pitchFamily="49" charset="-122"/>
              </a:rPr>
              <a:t>}</a:t>
            </a:r>
          </a:p>
        </p:txBody>
      </p:sp>
      <p:sp>
        <p:nvSpPr>
          <p:cNvPr id="107524" name="AutoShape 3">
            <a:hlinkClick r:id="rId2" action="ppaction://hlinksldjump" highlightClick="1"/>
          </p:cNvPr>
          <p:cNvSpPr>
            <a:spLocks noChangeArrowheads="1"/>
          </p:cNvSpPr>
          <p:nvPr/>
        </p:nvSpPr>
        <p:spPr bwMode="auto">
          <a:xfrm>
            <a:off x="8229600" y="6248400"/>
            <a:ext cx="585788" cy="3571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title"/>
          </p:nvPr>
        </p:nvSpPr>
        <p:spPr>
          <a:xfrm>
            <a:off x="468313" y="476250"/>
            <a:ext cx="8229600" cy="973138"/>
          </a:xfrm>
        </p:spPr>
        <p:txBody>
          <a:bodyPr/>
          <a:lstStyle/>
          <a:p>
            <a:pPr algn="ctr"/>
            <a:r>
              <a:rPr kumimoji="1" lang="zh-CN" altLang="en-US" b="1" smtClean="0">
                <a:ea typeface="华文新魏" pitchFamily="2" charset="-122"/>
              </a:rPr>
              <a:t>队列的应用：打印杨辉三角形</a:t>
            </a:r>
          </a:p>
        </p:txBody>
      </p:sp>
      <p:sp>
        <p:nvSpPr>
          <p:cNvPr id="108548" name="Rectangle 6"/>
          <p:cNvSpPr>
            <a:spLocks noGrp="1" noChangeArrowheads="1"/>
          </p:cNvSpPr>
          <p:nvPr>
            <p:ph idx="1"/>
          </p:nvPr>
        </p:nvSpPr>
        <p:spPr>
          <a:xfrm>
            <a:off x="663575" y="1450975"/>
            <a:ext cx="8229600" cy="1114425"/>
          </a:xfrm>
        </p:spPr>
        <p:txBody>
          <a:bodyPr/>
          <a:lstStyle/>
          <a:p>
            <a:pPr>
              <a:buClr>
                <a:srgbClr val="800080"/>
              </a:buClr>
              <a:buSzPct val="50000"/>
            </a:pPr>
            <a:r>
              <a:rPr kumimoji="1" lang="zh-CN" altLang="en-US" b="1" smtClean="0">
                <a:latin typeface="Times New Roman" pitchFamily="18" charset="0"/>
                <a:ea typeface="仿宋_GB2312" pitchFamily="49" charset="-122"/>
              </a:rPr>
              <a:t>算法逐行打印二项展开式</a:t>
            </a:r>
            <a:r>
              <a:rPr kumimoji="1" lang="zh-CN" altLang="en-US" b="1" smtClean="0">
                <a:solidFill>
                  <a:srgbClr val="0000FF"/>
                </a:solidFill>
                <a:latin typeface="Times New Roman" pitchFamily="18" charset="0"/>
                <a:ea typeface="仿宋_GB2312" pitchFamily="49" charset="-122"/>
              </a:rPr>
              <a:t> </a:t>
            </a:r>
            <a:r>
              <a:rPr kumimoji="1" lang="en-US" altLang="zh-CN" b="1" smtClean="0">
                <a:solidFill>
                  <a:srgbClr val="CC3300"/>
                </a:solidFill>
                <a:latin typeface="Times New Roman" pitchFamily="18" charset="0"/>
                <a:ea typeface="仿宋_GB2312" pitchFamily="49" charset="-122"/>
              </a:rPr>
              <a:t>(</a:t>
            </a:r>
            <a:r>
              <a:rPr kumimoji="1" lang="en-US" altLang="zh-CN" b="1" i="1" smtClean="0">
                <a:solidFill>
                  <a:srgbClr val="CC3300"/>
                </a:solidFill>
                <a:latin typeface="Times New Roman" pitchFamily="18" charset="0"/>
                <a:ea typeface="仿宋_GB2312" pitchFamily="49" charset="-122"/>
              </a:rPr>
              <a:t>a</a:t>
            </a:r>
            <a:r>
              <a:rPr kumimoji="1" lang="en-US" altLang="zh-CN" b="1" smtClean="0">
                <a:solidFill>
                  <a:srgbClr val="CC3300"/>
                </a:solidFill>
                <a:latin typeface="Times New Roman" pitchFamily="18" charset="0"/>
                <a:ea typeface="仿宋_GB2312" pitchFamily="49" charset="-122"/>
              </a:rPr>
              <a:t> + </a:t>
            </a:r>
            <a:r>
              <a:rPr kumimoji="1" lang="en-US" altLang="zh-CN" b="1" i="1" smtClean="0">
                <a:solidFill>
                  <a:srgbClr val="CC3300"/>
                </a:solidFill>
                <a:latin typeface="Times New Roman" pitchFamily="18" charset="0"/>
                <a:ea typeface="仿宋_GB2312" pitchFamily="49" charset="-122"/>
              </a:rPr>
              <a:t>b</a:t>
            </a:r>
            <a:r>
              <a:rPr kumimoji="1" lang="en-US" altLang="zh-CN" b="1" smtClean="0">
                <a:solidFill>
                  <a:srgbClr val="CC3300"/>
                </a:solidFill>
                <a:latin typeface="Times New Roman" pitchFamily="18" charset="0"/>
                <a:ea typeface="仿宋_GB2312" pitchFamily="49" charset="-122"/>
              </a:rPr>
              <a:t>)</a:t>
            </a:r>
            <a:r>
              <a:rPr kumimoji="1" lang="en-US" altLang="zh-CN" b="1" i="1" smtClean="0">
                <a:solidFill>
                  <a:srgbClr val="CC3300"/>
                </a:solidFill>
                <a:latin typeface="Times New Roman" pitchFamily="18" charset="0"/>
                <a:ea typeface="仿宋_GB2312" pitchFamily="49" charset="-122"/>
              </a:rPr>
              <a:t>i </a:t>
            </a:r>
            <a:r>
              <a:rPr kumimoji="1" lang="zh-CN" altLang="en-US" b="1" smtClean="0">
                <a:latin typeface="Times New Roman" pitchFamily="18" charset="0"/>
                <a:ea typeface="仿宋_GB2312" pitchFamily="49" charset="-122"/>
              </a:rPr>
              <a:t>的系数：</a:t>
            </a:r>
            <a:r>
              <a:rPr kumimoji="1" lang="zh-CN" altLang="en-US" b="1" smtClean="0">
                <a:solidFill>
                  <a:srgbClr val="336600"/>
                </a:solidFill>
                <a:latin typeface="Times New Roman" pitchFamily="18" charset="0"/>
                <a:ea typeface="仿宋_GB2312" pitchFamily="49" charset="-122"/>
              </a:rPr>
              <a:t>杨辉三角形  </a:t>
            </a:r>
            <a:r>
              <a:rPr kumimoji="1" lang="en-US" altLang="zh-CN" b="1" smtClean="0">
                <a:solidFill>
                  <a:srgbClr val="336600"/>
                </a:solidFill>
                <a:latin typeface="Times New Roman" pitchFamily="18" charset="0"/>
                <a:ea typeface="仿宋_GB2312" pitchFamily="49" charset="-122"/>
              </a:rPr>
              <a:t>(Pascal’s triangle)</a:t>
            </a:r>
          </a:p>
        </p:txBody>
      </p:sp>
      <p:sp>
        <p:nvSpPr>
          <p:cNvPr id="6" name="灯片编号占位符 4"/>
          <p:cNvSpPr>
            <a:spLocks noGrp="1"/>
          </p:cNvSpPr>
          <p:nvPr>
            <p:ph type="sldNum" sz="quarter" idx="12"/>
          </p:nvPr>
        </p:nvSpPr>
        <p:spPr/>
        <p:txBody>
          <a:bodyPr/>
          <a:lstStyle/>
          <a:p>
            <a:pPr>
              <a:defRPr/>
            </a:pPr>
            <a:fld id="{02AA154B-33A1-4540-916B-B258876A6CBC}" type="slidenum">
              <a:rPr lang="en-US" altLang="zh-CN"/>
              <a:pPr>
                <a:defRPr/>
              </a:pPr>
              <a:t>129</a:t>
            </a:fld>
            <a:endParaRPr lang="en-US" altLang="zh-CN"/>
          </a:p>
        </p:txBody>
      </p:sp>
      <p:graphicFrame>
        <p:nvGraphicFramePr>
          <p:cNvPr id="108549" name="Object 2"/>
          <p:cNvGraphicFramePr>
            <a:graphicFrameLocks noChangeAspect="1"/>
          </p:cNvGraphicFramePr>
          <p:nvPr/>
        </p:nvGraphicFramePr>
        <p:xfrm>
          <a:off x="0" y="2549525"/>
          <a:ext cx="8450263" cy="4803775"/>
        </p:xfrm>
        <a:graphic>
          <a:graphicData uri="http://schemas.openxmlformats.org/presentationml/2006/ole">
            <mc:AlternateContent xmlns:mc="http://schemas.openxmlformats.org/markup-compatibility/2006">
              <mc:Choice xmlns:v="urn:schemas-microsoft-com:vml" Requires="v">
                <p:oleObj spid="_x0000_s108577" name="文档" r:id="rId3" imgW="2657475" imgH="1504950" progId="Word.Document.8">
                  <p:embed/>
                </p:oleObj>
              </mc:Choice>
              <mc:Fallback>
                <p:oleObj name="文档" r:id="rId3" imgW="2657475" imgH="150495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49525"/>
                        <a:ext cx="8450263" cy="48037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a:xfrm>
            <a:off x="457200" y="406400"/>
            <a:ext cx="8229600" cy="995363"/>
          </a:xfrm>
        </p:spPr>
        <p:txBody>
          <a:bodyPr/>
          <a:lstStyle/>
          <a:p>
            <a:pPr eaLnBrk="1" hangingPunct="1"/>
            <a:r>
              <a:rPr lang="zh-CN" altLang="en-US" sz="3600" b="1" smtClean="0">
                <a:ea typeface="华文新魏" panose="02010800040101010101" pitchFamily="2" charset="-122"/>
              </a:rPr>
              <a:t>双向循环链表的搜索算法</a:t>
            </a:r>
          </a:p>
        </p:txBody>
      </p:sp>
      <p:sp>
        <p:nvSpPr>
          <p:cNvPr id="23556" name="Rectangle 4"/>
          <p:cNvSpPr>
            <a:spLocks noGrp="1" noChangeArrowheads="1"/>
          </p:cNvSpPr>
          <p:nvPr>
            <p:ph idx="1"/>
          </p:nvPr>
        </p:nvSpPr>
        <p:spPr>
          <a:xfrm>
            <a:off x="622300" y="1276350"/>
            <a:ext cx="8229600" cy="5151438"/>
          </a:xfrm>
        </p:spPr>
        <p:txBody>
          <a:bodyPr/>
          <a:lstStyle/>
          <a:p>
            <a:pPr eaLnBrk="1" hangingPunct="1">
              <a:spcBef>
                <a:spcPct val="0"/>
              </a:spcBef>
              <a:buFont typeface="Wingdings" panose="05000000000000000000" pitchFamily="2" charset="2"/>
              <a:buNone/>
            </a:pPr>
            <a:r>
              <a:rPr lang="en-US" altLang="zh-CN" sz="2800" b="1" smtClean="0">
                <a:ea typeface="隶书" panose="02010509060101010101" pitchFamily="49" charset="-122"/>
              </a:rPr>
              <a:t>template &lt;class</a:t>
            </a:r>
            <a:r>
              <a:rPr lang="en-US" altLang="zh-CN" sz="2800" smtClean="0">
                <a:ea typeface="隶书" panose="02010509060101010101" pitchFamily="49" charset="-122"/>
              </a:rPr>
              <a:t> T</a:t>
            </a:r>
            <a:r>
              <a:rPr lang="en-US" altLang="zh-CN" sz="2800" b="1" smtClean="0">
                <a:ea typeface="隶书" panose="02010509060101010101" pitchFamily="49" charset="-122"/>
              </a:rPr>
              <a:t>&gt;</a:t>
            </a:r>
          </a:p>
          <a:p>
            <a:pPr eaLnBrk="1" hangingPunct="1">
              <a:spcBef>
                <a:spcPct val="0"/>
              </a:spcBef>
              <a:buFont typeface="Wingdings" panose="05000000000000000000" pitchFamily="2" charset="2"/>
              <a:buNone/>
            </a:pPr>
            <a:r>
              <a:rPr lang="en-US" altLang="zh-CN" sz="2800" smtClean="0">
                <a:ea typeface="隶书" panose="02010509060101010101" pitchFamily="49" charset="-122"/>
              </a:rPr>
              <a:t>DblNode&lt;T&gt; *DblList&lt;T&gt;</a:t>
            </a:r>
            <a:r>
              <a:rPr lang="en-US" altLang="zh-CN" sz="2800" b="1" smtClean="0">
                <a:ea typeface="隶书" panose="02010509060101010101" pitchFamily="49" charset="-122"/>
              </a:rPr>
              <a:t>::</a:t>
            </a:r>
            <a:r>
              <a:rPr lang="en-US" altLang="zh-CN" sz="2800" smtClean="0">
                <a:ea typeface="隶书" panose="02010509060101010101" pitchFamily="49" charset="-122"/>
              </a:rPr>
              <a:t>Search (T x, </a:t>
            </a:r>
            <a:r>
              <a:rPr lang="en-US" altLang="zh-CN" sz="2800" b="1" smtClean="0">
                <a:ea typeface="隶书" panose="02010509060101010101" pitchFamily="49" charset="-122"/>
              </a:rPr>
              <a:t>int</a:t>
            </a:r>
            <a:r>
              <a:rPr lang="en-US" altLang="zh-CN" sz="2800" smtClean="0">
                <a:ea typeface="隶书" panose="02010509060101010101" pitchFamily="49" charset="-122"/>
              </a:rPr>
              <a:t> d) </a:t>
            </a:r>
            <a:r>
              <a:rPr lang="en-US" altLang="zh-CN" sz="2800" b="1" smtClean="0">
                <a:ea typeface="隶书" panose="02010509060101010101" pitchFamily="49" charset="-122"/>
              </a:rPr>
              <a:t>{</a:t>
            </a:r>
            <a:endParaRPr lang="en-US" altLang="zh-CN" sz="2800" smtClean="0">
              <a:ea typeface="隶书" panose="02010509060101010101" pitchFamily="49" charset="-122"/>
            </a:endParaRPr>
          </a:p>
          <a:p>
            <a:pPr eaLnBrk="1" hangingPunct="1">
              <a:spcBef>
                <a:spcPct val="0"/>
              </a:spcBef>
              <a:buFont typeface="Wingdings" panose="05000000000000000000" pitchFamily="2" charset="2"/>
              <a:buNone/>
            </a:pPr>
            <a:r>
              <a:rPr lang="en-US" altLang="zh-CN" sz="2800" b="1" smtClean="0">
                <a:solidFill>
                  <a:schemeClr val="tx2"/>
                </a:solidFill>
                <a:ea typeface="隶书" panose="02010509060101010101" pitchFamily="49" charset="-122"/>
              </a:rPr>
              <a:t>//</a:t>
            </a:r>
            <a:r>
              <a:rPr lang="zh-CN" altLang="en-US" sz="2800" smtClean="0">
                <a:solidFill>
                  <a:schemeClr val="tx2"/>
                </a:solidFill>
                <a:ea typeface="隶书" panose="02010509060101010101" pitchFamily="49" charset="-122"/>
              </a:rPr>
              <a:t>在双向循环链表中寻找其值等于</a:t>
            </a:r>
            <a:r>
              <a:rPr lang="en-US" altLang="zh-CN" sz="2800" smtClean="0">
                <a:solidFill>
                  <a:schemeClr val="tx2"/>
                </a:solidFill>
                <a:ea typeface="隶书" panose="02010509060101010101" pitchFamily="49" charset="-122"/>
              </a:rPr>
              <a:t>x</a:t>
            </a:r>
            <a:r>
              <a:rPr lang="zh-CN" altLang="en-US" sz="2800" smtClean="0">
                <a:solidFill>
                  <a:schemeClr val="tx2"/>
                </a:solidFill>
                <a:ea typeface="隶书" panose="02010509060101010101" pitchFamily="49" charset="-122"/>
              </a:rPr>
              <a:t>的结点。</a:t>
            </a:r>
          </a:p>
          <a:p>
            <a:pPr eaLnBrk="1" hangingPunct="1">
              <a:spcBef>
                <a:spcPct val="0"/>
              </a:spcBef>
              <a:buFont typeface="Wingdings" panose="05000000000000000000" pitchFamily="2" charset="2"/>
              <a:buNone/>
            </a:pPr>
            <a:r>
              <a:rPr lang="zh-CN" altLang="en-US" sz="2800" smtClean="0">
                <a:ea typeface="隶书" panose="02010509060101010101" pitchFamily="49" charset="-122"/>
              </a:rPr>
              <a:t>    </a:t>
            </a:r>
            <a:r>
              <a:rPr lang="en-US" altLang="zh-CN" sz="2800" smtClean="0">
                <a:ea typeface="隶书" panose="02010509060101010101" pitchFamily="49" charset="-122"/>
              </a:rPr>
              <a:t>DblNode&lt;T&gt; *current = (d == 0)</a:t>
            </a:r>
            <a:r>
              <a:rPr lang="en-US" altLang="zh-CN" sz="2800" b="1" smtClean="0">
                <a:ea typeface="隶书" panose="02010509060101010101" pitchFamily="49" charset="-122"/>
              </a:rPr>
              <a:t>?</a:t>
            </a:r>
          </a:p>
          <a:p>
            <a:pPr eaLnBrk="1" hangingPunct="1">
              <a:spcBef>
                <a:spcPct val="0"/>
              </a:spcBef>
              <a:buFont typeface="Wingdings" panose="05000000000000000000" pitchFamily="2" charset="2"/>
              <a:buNone/>
            </a:pPr>
            <a:r>
              <a:rPr lang="en-US" altLang="zh-CN" sz="2800" smtClean="0">
                <a:ea typeface="隶书" panose="02010509060101010101" pitchFamily="49" charset="-122"/>
              </a:rPr>
              <a:t>          first</a:t>
            </a:r>
            <a:r>
              <a:rPr lang="en-US" altLang="zh-CN" sz="2800" smtClean="0">
                <a:latin typeface="楷体_GB2312" pitchFamily="49" charset="-122"/>
                <a:ea typeface="楷体_GB2312" pitchFamily="49" charset="-122"/>
              </a:rPr>
              <a:t>-&gt;</a:t>
            </a:r>
            <a:r>
              <a:rPr lang="en-US" altLang="zh-CN" sz="2800" smtClean="0">
                <a:ea typeface="隶书" panose="02010509060101010101" pitchFamily="49" charset="-122"/>
              </a:rPr>
              <a:t>lLink </a:t>
            </a:r>
            <a:r>
              <a:rPr lang="en-US" altLang="zh-CN" sz="2800" b="1" smtClean="0">
                <a:ea typeface="隶书" panose="02010509060101010101" pitchFamily="49" charset="-122"/>
              </a:rPr>
              <a:t>: </a:t>
            </a:r>
            <a:r>
              <a:rPr lang="en-US" altLang="zh-CN" sz="2800" smtClean="0">
                <a:ea typeface="隶书" panose="02010509060101010101" pitchFamily="49" charset="-122"/>
              </a:rPr>
              <a:t>first</a:t>
            </a:r>
            <a:r>
              <a:rPr lang="en-US" altLang="zh-CN" sz="2800" smtClean="0">
                <a:latin typeface="楷体_GB2312" pitchFamily="49" charset="-122"/>
                <a:ea typeface="楷体_GB2312" pitchFamily="49" charset="-122"/>
              </a:rPr>
              <a:t>-&gt;</a:t>
            </a:r>
            <a:r>
              <a:rPr lang="en-US" altLang="zh-CN" sz="2800" smtClean="0">
                <a:ea typeface="隶书" panose="02010509060101010101" pitchFamily="49" charset="-122"/>
              </a:rPr>
              <a:t>rLink</a:t>
            </a:r>
            <a:r>
              <a:rPr lang="en-US" altLang="zh-CN" sz="2800" b="1" smtClean="0">
                <a:ea typeface="隶书" panose="02010509060101010101" pitchFamily="49" charset="-122"/>
              </a:rPr>
              <a:t>;</a:t>
            </a:r>
            <a:r>
              <a:rPr lang="en-US" altLang="zh-CN" sz="2800" smtClean="0">
                <a:ea typeface="隶书" panose="02010509060101010101" pitchFamily="49" charset="-122"/>
              </a:rPr>
              <a:t>   </a:t>
            </a:r>
            <a:r>
              <a:rPr lang="en-US" altLang="zh-CN" sz="2800" b="1" smtClean="0">
                <a:solidFill>
                  <a:schemeClr val="tx2"/>
                </a:solidFill>
                <a:ea typeface="隶书" panose="02010509060101010101" pitchFamily="49" charset="-122"/>
              </a:rPr>
              <a:t>//</a:t>
            </a:r>
            <a:r>
              <a:rPr lang="zh-CN" altLang="en-US" sz="2800" smtClean="0">
                <a:solidFill>
                  <a:schemeClr val="tx2"/>
                </a:solidFill>
                <a:ea typeface="隶书" panose="02010509060101010101" pitchFamily="49" charset="-122"/>
              </a:rPr>
              <a:t>按</a:t>
            </a:r>
            <a:r>
              <a:rPr lang="en-US" altLang="zh-CN" sz="2800" smtClean="0">
                <a:solidFill>
                  <a:schemeClr val="tx2"/>
                </a:solidFill>
                <a:ea typeface="隶书" panose="02010509060101010101" pitchFamily="49" charset="-122"/>
              </a:rPr>
              <a:t>d</a:t>
            </a:r>
            <a:r>
              <a:rPr lang="zh-CN" altLang="en-US" sz="2800" smtClean="0">
                <a:solidFill>
                  <a:schemeClr val="tx2"/>
                </a:solidFill>
                <a:ea typeface="隶书" panose="02010509060101010101" pitchFamily="49" charset="-122"/>
              </a:rPr>
              <a:t>确定搜索方向</a:t>
            </a:r>
          </a:p>
          <a:p>
            <a:pPr eaLnBrk="1" hangingPunct="1">
              <a:spcBef>
                <a:spcPct val="0"/>
              </a:spcBef>
              <a:buFont typeface="Wingdings" panose="05000000000000000000" pitchFamily="2" charset="2"/>
              <a:buNone/>
            </a:pPr>
            <a:r>
              <a:rPr lang="zh-CN" altLang="en-US" sz="2800" smtClean="0">
                <a:ea typeface="隶书" panose="02010509060101010101" pitchFamily="49" charset="-122"/>
              </a:rPr>
              <a:t>	</a:t>
            </a:r>
            <a:r>
              <a:rPr lang="en-US" altLang="zh-CN" sz="2800" b="1" smtClean="0">
                <a:ea typeface="隶书" panose="02010509060101010101" pitchFamily="49" charset="-122"/>
              </a:rPr>
              <a:t>while </a:t>
            </a:r>
            <a:r>
              <a:rPr lang="en-US" altLang="zh-CN" sz="2800" smtClean="0">
                <a:ea typeface="隶书" panose="02010509060101010101" pitchFamily="49" charset="-122"/>
              </a:rPr>
              <a:t>( </a:t>
            </a:r>
            <a:r>
              <a:rPr lang="en-US" altLang="zh-CN" sz="2800" smtClean="0">
                <a:solidFill>
                  <a:srgbClr val="006600"/>
                </a:solidFill>
                <a:ea typeface="隶书" panose="02010509060101010101" pitchFamily="49" charset="-122"/>
              </a:rPr>
              <a:t>current != first</a:t>
            </a:r>
            <a:r>
              <a:rPr lang="en-US" altLang="zh-CN" sz="2800" smtClean="0">
                <a:ea typeface="隶书" panose="02010509060101010101" pitchFamily="49" charset="-122"/>
              </a:rPr>
              <a:t> </a:t>
            </a:r>
            <a:r>
              <a:rPr lang="en-US" altLang="zh-CN" sz="2800" b="1" smtClean="0">
                <a:ea typeface="隶书" panose="02010509060101010101" pitchFamily="49" charset="-122"/>
              </a:rPr>
              <a:t>&amp;&amp;</a:t>
            </a:r>
            <a:r>
              <a:rPr lang="en-US" altLang="zh-CN" sz="2800" smtClean="0">
                <a:ea typeface="隶书" panose="02010509060101010101" pitchFamily="49" charset="-122"/>
              </a:rPr>
              <a:t> current</a:t>
            </a:r>
            <a:r>
              <a:rPr lang="en-US" altLang="zh-CN" sz="2800" smtClean="0">
                <a:latin typeface="楷体_GB2312" pitchFamily="49" charset="-122"/>
                <a:ea typeface="楷体_GB2312" pitchFamily="49" charset="-122"/>
              </a:rPr>
              <a:t>-&gt;</a:t>
            </a:r>
            <a:r>
              <a:rPr lang="en-US" altLang="zh-CN" sz="2800" smtClean="0">
                <a:ea typeface="隶书" panose="02010509060101010101" pitchFamily="49" charset="-122"/>
              </a:rPr>
              <a:t>data != x )	current = (d == 0) </a:t>
            </a:r>
            <a:r>
              <a:rPr lang="en-US" altLang="zh-CN" sz="2800" b="1" smtClean="0">
                <a:ea typeface="隶书" panose="02010509060101010101" pitchFamily="49" charset="-122"/>
              </a:rPr>
              <a:t>?</a:t>
            </a:r>
            <a:r>
              <a:rPr lang="en-US" altLang="zh-CN" sz="2800" smtClean="0">
                <a:ea typeface="隶书" panose="02010509060101010101" pitchFamily="49" charset="-122"/>
              </a:rPr>
              <a:t> </a:t>
            </a:r>
          </a:p>
          <a:p>
            <a:pPr eaLnBrk="1" hangingPunct="1">
              <a:spcBef>
                <a:spcPct val="0"/>
              </a:spcBef>
              <a:buFont typeface="Wingdings" panose="05000000000000000000" pitchFamily="2" charset="2"/>
              <a:buNone/>
            </a:pPr>
            <a:r>
              <a:rPr lang="en-US" altLang="zh-CN" sz="2800" smtClean="0">
                <a:ea typeface="隶书" panose="02010509060101010101" pitchFamily="49" charset="-122"/>
              </a:rPr>
              <a:t>               current</a:t>
            </a:r>
            <a:r>
              <a:rPr lang="en-US" altLang="zh-CN" sz="2800" smtClean="0">
                <a:latin typeface="楷体_GB2312" pitchFamily="49" charset="-122"/>
                <a:ea typeface="楷体_GB2312" pitchFamily="49" charset="-122"/>
              </a:rPr>
              <a:t>-&gt;</a:t>
            </a:r>
            <a:r>
              <a:rPr lang="en-US" altLang="zh-CN" sz="2800" smtClean="0">
                <a:ea typeface="隶书" panose="02010509060101010101" pitchFamily="49" charset="-122"/>
              </a:rPr>
              <a:t>lLink </a:t>
            </a:r>
            <a:r>
              <a:rPr lang="en-US" altLang="zh-CN" sz="2800" b="1" smtClean="0">
                <a:ea typeface="隶书" panose="02010509060101010101" pitchFamily="49" charset="-122"/>
              </a:rPr>
              <a:t>:</a:t>
            </a:r>
            <a:r>
              <a:rPr lang="en-US" altLang="zh-CN" sz="2800" smtClean="0">
                <a:ea typeface="隶书" panose="02010509060101010101" pitchFamily="49" charset="-122"/>
              </a:rPr>
              <a:t> current</a:t>
            </a:r>
            <a:r>
              <a:rPr lang="en-US" altLang="zh-CN" sz="2800" smtClean="0">
                <a:latin typeface="楷体_GB2312" pitchFamily="49" charset="-122"/>
                <a:ea typeface="楷体_GB2312" pitchFamily="49" charset="-122"/>
              </a:rPr>
              <a:t>-&gt;</a:t>
            </a:r>
            <a:r>
              <a:rPr lang="en-US" altLang="zh-CN" sz="2800" smtClean="0">
                <a:ea typeface="隶书" panose="02010509060101010101" pitchFamily="49" charset="-122"/>
              </a:rPr>
              <a:t>rLink</a:t>
            </a:r>
            <a:r>
              <a:rPr lang="en-US" altLang="zh-CN" sz="2800" b="1" smtClean="0">
                <a:ea typeface="隶书" panose="02010509060101010101" pitchFamily="49" charset="-122"/>
              </a:rPr>
              <a:t>;</a:t>
            </a:r>
            <a:endParaRPr lang="en-US" altLang="zh-CN" sz="2800" smtClean="0">
              <a:ea typeface="隶书" panose="02010509060101010101" pitchFamily="49" charset="-122"/>
            </a:endParaRPr>
          </a:p>
          <a:p>
            <a:pPr eaLnBrk="1" hangingPunct="1">
              <a:spcBef>
                <a:spcPct val="0"/>
              </a:spcBef>
              <a:buFont typeface="Wingdings" panose="05000000000000000000" pitchFamily="2" charset="2"/>
              <a:buNone/>
            </a:pPr>
            <a:r>
              <a:rPr lang="en-US" altLang="zh-CN" sz="2800" smtClean="0">
                <a:ea typeface="隶书" panose="02010509060101010101" pitchFamily="49" charset="-122"/>
              </a:rPr>
              <a:t>	</a:t>
            </a:r>
            <a:r>
              <a:rPr lang="en-US" altLang="zh-CN" sz="2800" b="1" smtClean="0">
                <a:ea typeface="隶书" panose="02010509060101010101" pitchFamily="49" charset="-122"/>
              </a:rPr>
              <a:t>if </a:t>
            </a:r>
            <a:r>
              <a:rPr lang="en-US" altLang="zh-CN" sz="2800" smtClean="0">
                <a:ea typeface="隶书" panose="02010509060101010101" pitchFamily="49" charset="-122"/>
              </a:rPr>
              <a:t>( current != first ) </a:t>
            </a:r>
            <a:r>
              <a:rPr lang="en-US" altLang="zh-CN" sz="2800" b="1" smtClean="0">
                <a:ea typeface="隶书" panose="02010509060101010101" pitchFamily="49" charset="-122"/>
              </a:rPr>
              <a:t>return </a:t>
            </a:r>
            <a:r>
              <a:rPr lang="en-US" altLang="zh-CN" sz="2800" smtClean="0">
                <a:ea typeface="隶书" panose="02010509060101010101" pitchFamily="49" charset="-122"/>
              </a:rPr>
              <a:t>current</a:t>
            </a:r>
            <a:r>
              <a:rPr lang="en-US" altLang="zh-CN" sz="2800" b="1" smtClean="0">
                <a:ea typeface="隶书" panose="02010509060101010101" pitchFamily="49" charset="-122"/>
              </a:rPr>
              <a:t>;	   </a:t>
            </a:r>
            <a:r>
              <a:rPr lang="en-US" altLang="zh-CN" sz="2800" b="1" smtClean="0">
                <a:solidFill>
                  <a:schemeClr val="tx2"/>
                </a:solidFill>
                <a:ea typeface="隶书" panose="02010509060101010101" pitchFamily="49" charset="-122"/>
              </a:rPr>
              <a:t>//</a:t>
            </a:r>
            <a:r>
              <a:rPr lang="zh-CN" altLang="en-US" sz="2800" smtClean="0">
                <a:solidFill>
                  <a:schemeClr val="tx2"/>
                </a:solidFill>
                <a:ea typeface="隶书" panose="02010509060101010101" pitchFamily="49" charset="-122"/>
              </a:rPr>
              <a:t>搜索成功</a:t>
            </a:r>
          </a:p>
          <a:p>
            <a:pPr eaLnBrk="1" hangingPunct="1">
              <a:spcBef>
                <a:spcPct val="0"/>
              </a:spcBef>
              <a:buFont typeface="Wingdings" panose="05000000000000000000" pitchFamily="2" charset="2"/>
              <a:buNone/>
            </a:pPr>
            <a:r>
              <a:rPr lang="zh-CN" altLang="en-US" sz="2800" smtClean="0">
                <a:ea typeface="隶书" panose="02010509060101010101" pitchFamily="49" charset="-122"/>
              </a:rPr>
              <a:t>	</a:t>
            </a:r>
            <a:r>
              <a:rPr lang="en-US" altLang="zh-CN" sz="2800" b="1" smtClean="0">
                <a:ea typeface="隶书" panose="02010509060101010101" pitchFamily="49" charset="-122"/>
              </a:rPr>
              <a:t>else return</a:t>
            </a:r>
            <a:r>
              <a:rPr lang="en-US" altLang="zh-CN" sz="2800" smtClean="0">
                <a:ea typeface="隶书" panose="02010509060101010101" pitchFamily="49" charset="-122"/>
              </a:rPr>
              <a:t> NULL</a:t>
            </a:r>
            <a:r>
              <a:rPr lang="en-US" altLang="zh-CN" sz="2800" b="1" smtClean="0">
                <a:ea typeface="隶书" panose="02010509060101010101" pitchFamily="49" charset="-122"/>
              </a:rPr>
              <a:t>;			   </a:t>
            </a:r>
            <a:r>
              <a:rPr lang="en-US" altLang="zh-CN" sz="2800" b="1" smtClean="0">
                <a:solidFill>
                  <a:schemeClr val="tx2"/>
                </a:solidFill>
                <a:ea typeface="隶书" panose="02010509060101010101" pitchFamily="49" charset="-122"/>
              </a:rPr>
              <a:t>//</a:t>
            </a:r>
            <a:r>
              <a:rPr lang="zh-CN" altLang="en-US" sz="2800" smtClean="0">
                <a:solidFill>
                  <a:schemeClr val="tx2"/>
                </a:solidFill>
                <a:ea typeface="隶书" panose="02010509060101010101" pitchFamily="49" charset="-122"/>
              </a:rPr>
              <a:t>搜索失败</a:t>
            </a:r>
          </a:p>
          <a:p>
            <a:pPr eaLnBrk="1" hangingPunct="1">
              <a:spcBef>
                <a:spcPct val="0"/>
              </a:spcBef>
              <a:buFont typeface="Wingdings" panose="05000000000000000000" pitchFamily="2" charset="2"/>
              <a:buNone/>
            </a:pPr>
            <a:r>
              <a:rPr lang="en-US" altLang="zh-CN" sz="2800" b="1" smtClean="0">
                <a:ea typeface="隶书" panose="02010509060101010101" pitchFamily="49" charset="-122"/>
              </a:rPr>
              <a:t>};</a:t>
            </a:r>
          </a:p>
        </p:txBody>
      </p:sp>
      <p:sp>
        <p:nvSpPr>
          <p:cNvPr id="23554"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46D6194A-A657-4903-B733-6B3BD87D0919}" type="slidenum">
              <a:rPr lang="en-US" altLang="zh-CN" sz="1400"/>
              <a:pPr algn="ctr" eaLnBrk="1" hangingPunct="1"/>
              <a:t>13</a:t>
            </a:fld>
            <a:endParaRPr lang="en-US" altLang="zh-CN" sz="1400"/>
          </a:p>
        </p:txBody>
      </p:sp>
    </p:spTree>
    <p:extLst>
      <p:ext uri="{BB962C8B-B14F-4D97-AF65-F5344CB8AC3E}">
        <p14:creationId xmlns:p14="http://schemas.microsoft.com/office/powerpoint/2010/main" val="301417959"/>
      </p:ext>
    </p:extLst>
  </p:cSld>
  <p:clrMapOvr>
    <a:masterClrMapping/>
  </p:clrMapOvr>
  <p:transition>
    <p:wipe dir="d"/>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2"/>
          <p:cNvSpPr>
            <a:spLocks noGrp="1"/>
          </p:cNvSpPr>
          <p:nvPr>
            <p:ph type="sldNum" sz="quarter" idx="12"/>
          </p:nvPr>
        </p:nvSpPr>
        <p:spPr/>
        <p:txBody>
          <a:bodyPr/>
          <a:lstStyle/>
          <a:p>
            <a:pPr>
              <a:defRPr/>
            </a:pPr>
            <a:fld id="{BBA1EF39-1ECB-4D03-AF36-7A476E43173A}" type="slidenum">
              <a:rPr lang="en-US" altLang="zh-CN"/>
              <a:pPr>
                <a:defRPr/>
              </a:pPr>
              <a:t>130</a:t>
            </a:fld>
            <a:endParaRPr lang="en-US" altLang="zh-CN"/>
          </a:p>
        </p:txBody>
      </p:sp>
      <p:sp>
        <p:nvSpPr>
          <p:cNvPr id="109571" name="Text Box 2"/>
          <p:cNvSpPr txBox="1">
            <a:spLocks noChangeArrowheads="1"/>
          </p:cNvSpPr>
          <p:nvPr/>
        </p:nvSpPr>
        <p:spPr bwMode="auto">
          <a:xfrm>
            <a:off x="850900" y="655638"/>
            <a:ext cx="764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600" b="1">
                <a:solidFill>
                  <a:schemeClr val="tx2"/>
                </a:solidFill>
                <a:latin typeface="华文新魏" pitchFamily="2" charset="-122"/>
                <a:ea typeface="华文新魏" pitchFamily="2" charset="-122"/>
              </a:rPr>
              <a:t>分析第 </a:t>
            </a:r>
            <a:r>
              <a:rPr kumimoji="1" lang="en-US" altLang="zh-CN" sz="3600" b="1">
                <a:solidFill>
                  <a:schemeClr val="tx2"/>
                </a:solidFill>
                <a:latin typeface="华文新魏" pitchFamily="2" charset="-122"/>
                <a:ea typeface="华文新魏" pitchFamily="2" charset="-122"/>
              </a:rPr>
              <a:t>i </a:t>
            </a:r>
            <a:r>
              <a:rPr kumimoji="1" lang="zh-CN" altLang="en-US" sz="3600" b="1">
                <a:solidFill>
                  <a:schemeClr val="tx2"/>
                </a:solidFill>
                <a:latin typeface="华文新魏" pitchFamily="2" charset="-122"/>
                <a:ea typeface="华文新魏" pitchFamily="2" charset="-122"/>
              </a:rPr>
              <a:t>行元素与第 </a:t>
            </a:r>
            <a:r>
              <a:rPr kumimoji="1" lang="en-US" altLang="zh-CN" sz="3600" b="1">
                <a:solidFill>
                  <a:schemeClr val="tx2"/>
                </a:solidFill>
                <a:latin typeface="华文新魏" pitchFamily="2" charset="-122"/>
                <a:ea typeface="华文新魏" pitchFamily="2" charset="-122"/>
              </a:rPr>
              <a:t>i+1</a:t>
            </a:r>
            <a:r>
              <a:rPr kumimoji="1" lang="zh-CN" altLang="en-US" sz="3600" b="1">
                <a:solidFill>
                  <a:schemeClr val="tx2"/>
                </a:solidFill>
                <a:latin typeface="华文新魏" pitchFamily="2" charset="-122"/>
                <a:ea typeface="华文新魏" pitchFamily="2" charset="-122"/>
              </a:rPr>
              <a:t>行元素的关系</a:t>
            </a:r>
            <a:endParaRPr kumimoji="1" lang="zh-CN" altLang="en-US" sz="3600">
              <a:solidFill>
                <a:schemeClr val="tx2"/>
              </a:solidFill>
              <a:latin typeface="华文新魏" pitchFamily="2" charset="-122"/>
              <a:ea typeface="华文新魏" pitchFamily="2" charset="-122"/>
            </a:endParaRPr>
          </a:p>
        </p:txBody>
      </p:sp>
      <p:sp>
        <p:nvSpPr>
          <p:cNvPr id="109572" name="Text Box 3"/>
          <p:cNvSpPr txBox="1">
            <a:spLocks noChangeArrowheads="1"/>
          </p:cNvSpPr>
          <p:nvPr/>
        </p:nvSpPr>
        <p:spPr bwMode="auto">
          <a:xfrm>
            <a:off x="1066800" y="54864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200" b="1">
                <a:solidFill>
                  <a:srgbClr val="FF3300"/>
                </a:solidFill>
                <a:latin typeface="Times New Roman" pitchFamily="18" charset="0"/>
                <a:ea typeface="仿宋_GB2312" pitchFamily="49" charset="-122"/>
              </a:rPr>
              <a:t>从前一行的数据可以计算下一行的数据</a:t>
            </a:r>
            <a:endParaRPr kumimoji="1" lang="zh-CN" altLang="en-US" sz="2400">
              <a:latin typeface="Times New Roman" pitchFamily="18" charset="0"/>
            </a:endParaRPr>
          </a:p>
        </p:txBody>
      </p:sp>
      <p:sp>
        <p:nvSpPr>
          <p:cNvPr id="109573" name="Text Box 4"/>
          <p:cNvSpPr txBox="1">
            <a:spLocks noChangeArrowheads="1"/>
          </p:cNvSpPr>
          <p:nvPr/>
        </p:nvSpPr>
        <p:spPr bwMode="auto">
          <a:xfrm>
            <a:off x="838200" y="2468563"/>
            <a:ext cx="935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chemeClr val="hlink"/>
                </a:solidFill>
                <a:latin typeface="Times New Roman" pitchFamily="18" charset="0"/>
              </a:rPr>
              <a:t>i = 2</a:t>
            </a:r>
            <a:endParaRPr kumimoji="1" lang="en-US" altLang="zh-CN" sz="2400">
              <a:latin typeface="Times New Roman" pitchFamily="18" charset="0"/>
            </a:endParaRPr>
          </a:p>
        </p:txBody>
      </p:sp>
      <p:sp>
        <p:nvSpPr>
          <p:cNvPr id="109574" name="Rectangle 5"/>
          <p:cNvSpPr>
            <a:spLocks noChangeArrowheads="1"/>
          </p:cNvSpPr>
          <p:nvPr/>
        </p:nvSpPr>
        <p:spPr bwMode="auto">
          <a:xfrm>
            <a:off x="838200" y="3581400"/>
            <a:ext cx="935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Times New Roman" pitchFamily="18" charset="0"/>
              </a:rPr>
              <a:t>i = 3</a:t>
            </a:r>
          </a:p>
        </p:txBody>
      </p:sp>
      <p:sp>
        <p:nvSpPr>
          <p:cNvPr id="109575" name="Rectangle 6"/>
          <p:cNvSpPr>
            <a:spLocks noChangeArrowheads="1"/>
          </p:cNvSpPr>
          <p:nvPr/>
        </p:nvSpPr>
        <p:spPr bwMode="auto">
          <a:xfrm>
            <a:off x="817563" y="4678363"/>
            <a:ext cx="9350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Times New Roman" pitchFamily="18" charset="0"/>
              </a:rPr>
              <a:t>i = 4</a:t>
            </a:r>
          </a:p>
        </p:txBody>
      </p:sp>
      <p:sp>
        <p:nvSpPr>
          <p:cNvPr id="109576" name="Line 7"/>
          <p:cNvSpPr>
            <a:spLocks noChangeShapeType="1"/>
          </p:cNvSpPr>
          <p:nvPr/>
        </p:nvSpPr>
        <p:spPr bwMode="auto">
          <a:xfrm>
            <a:off x="1295400" y="3048000"/>
            <a:ext cx="0" cy="533400"/>
          </a:xfrm>
          <a:prstGeom prst="line">
            <a:avLst/>
          </a:prstGeom>
          <a:noFill/>
          <a:ln w="3810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7" name="Line 8"/>
          <p:cNvSpPr>
            <a:spLocks noChangeShapeType="1"/>
          </p:cNvSpPr>
          <p:nvPr/>
        </p:nvSpPr>
        <p:spPr bwMode="auto">
          <a:xfrm>
            <a:off x="1295400" y="4191000"/>
            <a:ext cx="0" cy="533400"/>
          </a:xfrm>
          <a:prstGeom prst="line">
            <a:avLst/>
          </a:prstGeom>
          <a:noFill/>
          <a:ln w="3810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8" name="Text Box 9"/>
          <p:cNvSpPr txBox="1">
            <a:spLocks noChangeArrowheads="1"/>
          </p:cNvSpPr>
          <p:nvPr/>
        </p:nvSpPr>
        <p:spPr bwMode="auto">
          <a:xfrm>
            <a:off x="2330450" y="3611563"/>
            <a:ext cx="5060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0       1       3       3       1        0</a:t>
            </a:r>
            <a:endParaRPr kumimoji="1" lang="en-US" altLang="zh-CN" sz="2400">
              <a:latin typeface="Times New Roman" pitchFamily="18" charset="0"/>
            </a:endParaRPr>
          </a:p>
        </p:txBody>
      </p:sp>
      <p:sp>
        <p:nvSpPr>
          <p:cNvPr id="109579" name="Text Box 10"/>
          <p:cNvSpPr txBox="1">
            <a:spLocks noChangeArrowheads="1"/>
          </p:cNvSpPr>
          <p:nvPr/>
        </p:nvSpPr>
        <p:spPr bwMode="auto">
          <a:xfrm>
            <a:off x="2787650" y="4648200"/>
            <a:ext cx="414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1       4       6       4        1</a:t>
            </a:r>
            <a:endParaRPr kumimoji="1" lang="en-US" altLang="zh-CN" sz="2400">
              <a:latin typeface="Times New Roman" pitchFamily="18" charset="0"/>
            </a:endParaRPr>
          </a:p>
        </p:txBody>
      </p:sp>
      <p:sp>
        <p:nvSpPr>
          <p:cNvPr id="109580" name="Text Box 11"/>
          <p:cNvSpPr txBox="1">
            <a:spLocks noChangeArrowheads="1"/>
          </p:cNvSpPr>
          <p:nvPr/>
        </p:nvSpPr>
        <p:spPr bwMode="auto">
          <a:xfrm>
            <a:off x="2787650" y="2468563"/>
            <a:ext cx="4044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0       1       2       1       0</a:t>
            </a:r>
            <a:endParaRPr kumimoji="1" lang="en-US" altLang="zh-CN" sz="2400">
              <a:latin typeface="Times New Roman" pitchFamily="18" charset="0"/>
            </a:endParaRPr>
          </a:p>
        </p:txBody>
      </p:sp>
      <p:sp>
        <p:nvSpPr>
          <p:cNvPr id="109581" name="Text Box 12"/>
          <p:cNvSpPr txBox="1">
            <a:spLocks noChangeArrowheads="1"/>
          </p:cNvSpPr>
          <p:nvPr/>
        </p:nvSpPr>
        <p:spPr bwMode="auto">
          <a:xfrm>
            <a:off x="3270250" y="1295400"/>
            <a:ext cx="313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0       1       1       0</a:t>
            </a:r>
            <a:endParaRPr kumimoji="1" lang="en-US" altLang="zh-CN" sz="2400">
              <a:latin typeface="Times New Roman" pitchFamily="18" charset="0"/>
            </a:endParaRPr>
          </a:p>
        </p:txBody>
      </p:sp>
      <p:sp>
        <p:nvSpPr>
          <p:cNvPr id="109582" name="Line 13"/>
          <p:cNvSpPr>
            <a:spLocks noChangeShapeType="1"/>
          </p:cNvSpPr>
          <p:nvPr/>
        </p:nvSpPr>
        <p:spPr bwMode="auto">
          <a:xfrm>
            <a:off x="2590800" y="2133600"/>
            <a:ext cx="1143000" cy="5334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3" name="Text Box 14"/>
          <p:cNvSpPr txBox="1">
            <a:spLocks noChangeArrowheads="1"/>
          </p:cNvSpPr>
          <p:nvPr/>
        </p:nvSpPr>
        <p:spPr bwMode="auto">
          <a:xfrm>
            <a:off x="2209800" y="1676400"/>
            <a:ext cx="361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600" b="1" i="1">
                <a:solidFill>
                  <a:schemeClr val="tx2"/>
                </a:solidFill>
                <a:latin typeface="Times New Roman" pitchFamily="18" charset="0"/>
              </a:rPr>
              <a:t>s</a:t>
            </a:r>
            <a:endParaRPr kumimoji="1" lang="en-US" altLang="zh-CN" sz="2400">
              <a:latin typeface="Times New Roman" pitchFamily="18" charset="0"/>
            </a:endParaRPr>
          </a:p>
        </p:txBody>
      </p:sp>
      <p:sp>
        <p:nvSpPr>
          <p:cNvPr id="109584" name="Line 15"/>
          <p:cNvSpPr>
            <a:spLocks noChangeShapeType="1"/>
          </p:cNvSpPr>
          <p:nvPr/>
        </p:nvSpPr>
        <p:spPr bwMode="auto">
          <a:xfrm flipH="1">
            <a:off x="5029200" y="1981200"/>
            <a:ext cx="1676400" cy="6858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5" name="Text Box 16"/>
          <p:cNvSpPr txBox="1">
            <a:spLocks noChangeArrowheads="1"/>
          </p:cNvSpPr>
          <p:nvPr/>
        </p:nvSpPr>
        <p:spPr bwMode="auto">
          <a:xfrm>
            <a:off x="6705600" y="1600200"/>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600" b="1" i="1">
                <a:solidFill>
                  <a:schemeClr val="tx2"/>
                </a:solidFill>
                <a:latin typeface="Times New Roman" pitchFamily="18" charset="0"/>
              </a:rPr>
              <a:t>t</a:t>
            </a:r>
            <a:endParaRPr kumimoji="1" lang="en-US" altLang="zh-CN" sz="2400">
              <a:latin typeface="Times New Roman" pitchFamily="18" charset="0"/>
            </a:endParaRPr>
          </a:p>
        </p:txBody>
      </p:sp>
      <p:sp>
        <p:nvSpPr>
          <p:cNvPr id="109586" name="Line 17"/>
          <p:cNvSpPr>
            <a:spLocks noChangeShapeType="1"/>
          </p:cNvSpPr>
          <p:nvPr/>
        </p:nvSpPr>
        <p:spPr bwMode="auto">
          <a:xfrm flipH="1">
            <a:off x="4495800" y="2743200"/>
            <a:ext cx="3124200" cy="9906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7" name="Text Box 18"/>
          <p:cNvSpPr txBox="1">
            <a:spLocks noChangeArrowheads="1"/>
          </p:cNvSpPr>
          <p:nvPr/>
        </p:nvSpPr>
        <p:spPr bwMode="auto">
          <a:xfrm>
            <a:off x="7467600" y="2133600"/>
            <a:ext cx="74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600" b="1" i="1">
                <a:solidFill>
                  <a:schemeClr val="tx2"/>
                </a:solidFill>
                <a:latin typeface="Times New Roman" pitchFamily="18" charset="0"/>
              </a:rPr>
              <a:t>s+t</a:t>
            </a:r>
            <a:endParaRPr kumimoji="1" lang="en-US" altLang="zh-CN" sz="2400">
              <a:latin typeface="Times New Roman" pitchFamily="18" charset="0"/>
            </a:endParaRPr>
          </a:p>
        </p:txBody>
      </p:sp>
      <p:sp>
        <p:nvSpPr>
          <p:cNvPr id="109588" name="Line 19"/>
          <p:cNvSpPr>
            <a:spLocks noChangeShapeType="1"/>
          </p:cNvSpPr>
          <p:nvPr/>
        </p:nvSpPr>
        <p:spPr bwMode="auto">
          <a:xfrm>
            <a:off x="3505200" y="1828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9" name="Line 20"/>
          <p:cNvSpPr>
            <a:spLocks noChangeShapeType="1"/>
          </p:cNvSpPr>
          <p:nvPr/>
        </p:nvSpPr>
        <p:spPr bwMode="auto">
          <a:xfrm>
            <a:off x="30480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0" name="Line 21"/>
          <p:cNvSpPr>
            <a:spLocks noChangeShapeType="1"/>
          </p:cNvSpPr>
          <p:nvPr/>
        </p:nvSpPr>
        <p:spPr bwMode="auto">
          <a:xfrm>
            <a:off x="2590800" y="4114800"/>
            <a:ext cx="304800" cy="6096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1" name="Line 22"/>
          <p:cNvSpPr>
            <a:spLocks noChangeShapeType="1"/>
          </p:cNvSpPr>
          <p:nvPr/>
        </p:nvSpPr>
        <p:spPr bwMode="auto">
          <a:xfrm>
            <a:off x="35052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2" name="Line 23"/>
          <p:cNvSpPr>
            <a:spLocks noChangeShapeType="1"/>
          </p:cNvSpPr>
          <p:nvPr/>
        </p:nvSpPr>
        <p:spPr bwMode="auto">
          <a:xfrm>
            <a:off x="4419600" y="1752600"/>
            <a:ext cx="304800" cy="8382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3" name="Line 24"/>
          <p:cNvSpPr>
            <a:spLocks noChangeShapeType="1"/>
          </p:cNvSpPr>
          <p:nvPr/>
        </p:nvSpPr>
        <p:spPr bwMode="auto">
          <a:xfrm>
            <a:off x="5334000" y="1828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4" name="Line 25"/>
          <p:cNvSpPr>
            <a:spLocks noChangeShapeType="1"/>
          </p:cNvSpPr>
          <p:nvPr/>
        </p:nvSpPr>
        <p:spPr bwMode="auto">
          <a:xfrm>
            <a:off x="3962400" y="2971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5" name="Line 26"/>
          <p:cNvSpPr>
            <a:spLocks noChangeShapeType="1"/>
          </p:cNvSpPr>
          <p:nvPr/>
        </p:nvSpPr>
        <p:spPr bwMode="auto">
          <a:xfrm>
            <a:off x="48768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6" name="Line 27"/>
          <p:cNvSpPr>
            <a:spLocks noChangeShapeType="1"/>
          </p:cNvSpPr>
          <p:nvPr/>
        </p:nvSpPr>
        <p:spPr bwMode="auto">
          <a:xfrm>
            <a:off x="5791200" y="2971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7" name="Line 28"/>
          <p:cNvSpPr>
            <a:spLocks noChangeShapeType="1"/>
          </p:cNvSpPr>
          <p:nvPr/>
        </p:nvSpPr>
        <p:spPr bwMode="auto">
          <a:xfrm>
            <a:off x="44196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8" name="Line 29"/>
          <p:cNvSpPr>
            <a:spLocks noChangeShapeType="1"/>
          </p:cNvSpPr>
          <p:nvPr/>
        </p:nvSpPr>
        <p:spPr bwMode="auto">
          <a:xfrm>
            <a:off x="53340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9" name="Line 30"/>
          <p:cNvSpPr>
            <a:spLocks noChangeShapeType="1"/>
          </p:cNvSpPr>
          <p:nvPr/>
        </p:nvSpPr>
        <p:spPr bwMode="auto">
          <a:xfrm>
            <a:off x="63246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0" name="Line 31"/>
          <p:cNvSpPr>
            <a:spLocks noChangeShapeType="1"/>
          </p:cNvSpPr>
          <p:nvPr/>
        </p:nvSpPr>
        <p:spPr bwMode="auto">
          <a:xfrm flipH="1">
            <a:off x="35052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1" name="Line 32"/>
          <p:cNvSpPr>
            <a:spLocks noChangeShapeType="1"/>
          </p:cNvSpPr>
          <p:nvPr/>
        </p:nvSpPr>
        <p:spPr bwMode="auto">
          <a:xfrm flipH="1">
            <a:off x="4419600" y="28956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2" name="Line 33"/>
          <p:cNvSpPr>
            <a:spLocks noChangeShapeType="1"/>
          </p:cNvSpPr>
          <p:nvPr/>
        </p:nvSpPr>
        <p:spPr bwMode="auto">
          <a:xfrm flipH="1">
            <a:off x="53340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3" name="Line 34"/>
          <p:cNvSpPr>
            <a:spLocks noChangeShapeType="1"/>
          </p:cNvSpPr>
          <p:nvPr/>
        </p:nvSpPr>
        <p:spPr bwMode="auto">
          <a:xfrm flipH="1">
            <a:off x="62484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4" name="Line 35"/>
          <p:cNvSpPr>
            <a:spLocks noChangeShapeType="1"/>
          </p:cNvSpPr>
          <p:nvPr/>
        </p:nvSpPr>
        <p:spPr bwMode="auto">
          <a:xfrm flipH="1">
            <a:off x="30480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5" name="Line 36"/>
          <p:cNvSpPr>
            <a:spLocks noChangeShapeType="1"/>
          </p:cNvSpPr>
          <p:nvPr/>
        </p:nvSpPr>
        <p:spPr bwMode="auto">
          <a:xfrm flipH="1">
            <a:off x="40386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6" name="Line 37"/>
          <p:cNvSpPr>
            <a:spLocks noChangeShapeType="1"/>
          </p:cNvSpPr>
          <p:nvPr/>
        </p:nvSpPr>
        <p:spPr bwMode="auto">
          <a:xfrm flipH="1">
            <a:off x="48768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7" name="Line 38"/>
          <p:cNvSpPr>
            <a:spLocks noChangeShapeType="1"/>
          </p:cNvSpPr>
          <p:nvPr/>
        </p:nvSpPr>
        <p:spPr bwMode="auto">
          <a:xfrm flipH="1">
            <a:off x="68580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8" name="Line 39"/>
          <p:cNvSpPr>
            <a:spLocks noChangeShapeType="1"/>
          </p:cNvSpPr>
          <p:nvPr/>
        </p:nvSpPr>
        <p:spPr bwMode="auto">
          <a:xfrm flipH="1">
            <a:off x="3962400" y="1828800"/>
            <a:ext cx="3810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9" name="Line 40"/>
          <p:cNvSpPr>
            <a:spLocks noChangeShapeType="1"/>
          </p:cNvSpPr>
          <p:nvPr/>
        </p:nvSpPr>
        <p:spPr bwMode="auto">
          <a:xfrm flipH="1">
            <a:off x="4876800" y="1828800"/>
            <a:ext cx="3810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10" name="Line 41"/>
          <p:cNvSpPr>
            <a:spLocks noChangeShapeType="1"/>
          </p:cNvSpPr>
          <p:nvPr/>
        </p:nvSpPr>
        <p:spPr bwMode="auto">
          <a:xfrm flipH="1">
            <a:off x="5791200" y="1752600"/>
            <a:ext cx="381000" cy="8382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2"/>
          <p:cNvSpPr>
            <a:spLocks noGrp="1"/>
          </p:cNvSpPr>
          <p:nvPr>
            <p:ph type="sldNum" sz="quarter" idx="12"/>
          </p:nvPr>
        </p:nvSpPr>
        <p:spPr/>
        <p:txBody>
          <a:bodyPr/>
          <a:lstStyle/>
          <a:p>
            <a:pPr>
              <a:defRPr/>
            </a:pPr>
            <a:fld id="{57C13AC4-9D29-4579-BAE7-A0E10CB145AF}" type="slidenum">
              <a:rPr lang="en-US" altLang="zh-CN"/>
              <a:pPr>
                <a:defRPr/>
              </a:pPr>
              <a:t>131</a:t>
            </a:fld>
            <a:endParaRPr lang="en-US" altLang="zh-CN"/>
          </a:p>
        </p:txBody>
      </p:sp>
      <p:sp>
        <p:nvSpPr>
          <p:cNvPr id="110595" name="Text Box 2"/>
          <p:cNvSpPr txBox="1">
            <a:spLocks noChangeArrowheads="1"/>
          </p:cNvSpPr>
          <p:nvPr/>
        </p:nvSpPr>
        <p:spPr bwMode="auto">
          <a:xfrm>
            <a:off x="533400" y="692150"/>
            <a:ext cx="822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3600" b="1">
                <a:solidFill>
                  <a:srgbClr val="CC3300"/>
                </a:solidFill>
                <a:latin typeface="华文新魏" pitchFamily="2" charset="-122"/>
                <a:ea typeface="华文新魏" pitchFamily="2" charset="-122"/>
              </a:rPr>
              <a:t>从第 </a:t>
            </a:r>
            <a:r>
              <a:rPr kumimoji="1" lang="en-US" altLang="zh-CN" sz="3600" b="1">
                <a:solidFill>
                  <a:srgbClr val="CC3300"/>
                </a:solidFill>
                <a:latin typeface="华文新魏" pitchFamily="2" charset="-122"/>
                <a:ea typeface="华文新魏" pitchFamily="2" charset="-122"/>
              </a:rPr>
              <a:t>i </a:t>
            </a:r>
            <a:r>
              <a:rPr kumimoji="1" lang="zh-CN" altLang="en-US" sz="3600" b="1">
                <a:solidFill>
                  <a:srgbClr val="CC3300"/>
                </a:solidFill>
                <a:latin typeface="华文新魏" pitchFamily="2" charset="-122"/>
                <a:ea typeface="华文新魏" pitchFamily="2" charset="-122"/>
              </a:rPr>
              <a:t>行数据计算并存放第 </a:t>
            </a:r>
            <a:r>
              <a:rPr kumimoji="1" lang="en-US" altLang="zh-CN" sz="3600" b="1">
                <a:solidFill>
                  <a:srgbClr val="CC3300"/>
                </a:solidFill>
                <a:latin typeface="华文新魏" pitchFamily="2" charset="-122"/>
                <a:ea typeface="华文新魏" pitchFamily="2" charset="-122"/>
              </a:rPr>
              <a:t>i+1 </a:t>
            </a:r>
            <a:r>
              <a:rPr kumimoji="1" lang="zh-CN" altLang="en-US" sz="3600" b="1">
                <a:solidFill>
                  <a:srgbClr val="CC3300"/>
                </a:solidFill>
                <a:latin typeface="华文新魏" pitchFamily="2" charset="-122"/>
                <a:ea typeface="华文新魏" pitchFamily="2" charset="-122"/>
              </a:rPr>
              <a:t>行数据</a:t>
            </a:r>
            <a:endParaRPr kumimoji="1" lang="zh-CN" altLang="en-US" sz="2800">
              <a:latin typeface="华文新魏" pitchFamily="2" charset="-122"/>
              <a:ea typeface="华文新魏" pitchFamily="2" charset="-122"/>
            </a:endParaRPr>
          </a:p>
        </p:txBody>
      </p:sp>
      <p:sp>
        <p:nvSpPr>
          <p:cNvPr id="110596" name="Line 3"/>
          <p:cNvSpPr>
            <a:spLocks noChangeShapeType="1"/>
          </p:cNvSpPr>
          <p:nvPr/>
        </p:nvSpPr>
        <p:spPr bwMode="auto">
          <a:xfrm>
            <a:off x="762000" y="1600200"/>
            <a:ext cx="76962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7" name="Line 4"/>
          <p:cNvSpPr>
            <a:spLocks noChangeShapeType="1"/>
          </p:cNvSpPr>
          <p:nvPr/>
        </p:nvSpPr>
        <p:spPr bwMode="auto">
          <a:xfrm>
            <a:off x="762000" y="2133600"/>
            <a:ext cx="76962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8" name="Line 5"/>
          <p:cNvSpPr>
            <a:spLocks noChangeShapeType="1"/>
          </p:cNvSpPr>
          <p:nvPr/>
        </p:nvSpPr>
        <p:spPr bwMode="auto">
          <a:xfrm>
            <a:off x="10668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9" name="Line 6"/>
          <p:cNvSpPr>
            <a:spLocks noChangeShapeType="1"/>
          </p:cNvSpPr>
          <p:nvPr/>
        </p:nvSpPr>
        <p:spPr bwMode="auto">
          <a:xfrm>
            <a:off x="16764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0" name="Line 7"/>
          <p:cNvSpPr>
            <a:spLocks noChangeShapeType="1"/>
          </p:cNvSpPr>
          <p:nvPr/>
        </p:nvSpPr>
        <p:spPr bwMode="auto">
          <a:xfrm>
            <a:off x="22860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1" name="Line 8"/>
          <p:cNvSpPr>
            <a:spLocks noChangeShapeType="1"/>
          </p:cNvSpPr>
          <p:nvPr/>
        </p:nvSpPr>
        <p:spPr bwMode="auto">
          <a:xfrm>
            <a:off x="28956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2" name="Line 9"/>
          <p:cNvSpPr>
            <a:spLocks noChangeShapeType="1"/>
          </p:cNvSpPr>
          <p:nvPr/>
        </p:nvSpPr>
        <p:spPr bwMode="auto">
          <a:xfrm>
            <a:off x="35052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3" name="Line 10"/>
          <p:cNvSpPr>
            <a:spLocks noChangeShapeType="1"/>
          </p:cNvSpPr>
          <p:nvPr/>
        </p:nvSpPr>
        <p:spPr bwMode="auto">
          <a:xfrm>
            <a:off x="41148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4" name="Line 11"/>
          <p:cNvSpPr>
            <a:spLocks noChangeShapeType="1"/>
          </p:cNvSpPr>
          <p:nvPr/>
        </p:nvSpPr>
        <p:spPr bwMode="auto">
          <a:xfrm>
            <a:off x="47244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5" name="Line 12"/>
          <p:cNvSpPr>
            <a:spLocks noChangeShapeType="1"/>
          </p:cNvSpPr>
          <p:nvPr/>
        </p:nvSpPr>
        <p:spPr bwMode="auto">
          <a:xfrm>
            <a:off x="53340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6" name="Line 13"/>
          <p:cNvSpPr>
            <a:spLocks noChangeShapeType="1"/>
          </p:cNvSpPr>
          <p:nvPr/>
        </p:nvSpPr>
        <p:spPr bwMode="auto">
          <a:xfrm>
            <a:off x="59436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7" name="Line 14"/>
          <p:cNvSpPr>
            <a:spLocks noChangeShapeType="1"/>
          </p:cNvSpPr>
          <p:nvPr/>
        </p:nvSpPr>
        <p:spPr bwMode="auto">
          <a:xfrm>
            <a:off x="65532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8" name="Line 15"/>
          <p:cNvSpPr>
            <a:spLocks noChangeShapeType="1"/>
          </p:cNvSpPr>
          <p:nvPr/>
        </p:nvSpPr>
        <p:spPr bwMode="auto">
          <a:xfrm>
            <a:off x="71628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9" name="Line 16"/>
          <p:cNvSpPr>
            <a:spLocks noChangeShapeType="1"/>
          </p:cNvSpPr>
          <p:nvPr/>
        </p:nvSpPr>
        <p:spPr bwMode="auto">
          <a:xfrm>
            <a:off x="77724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0" name="Line 17"/>
          <p:cNvSpPr>
            <a:spLocks noChangeShapeType="1"/>
          </p:cNvSpPr>
          <p:nvPr/>
        </p:nvSpPr>
        <p:spPr bwMode="auto">
          <a:xfrm>
            <a:off x="83820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1" name="Text Box 18"/>
          <p:cNvSpPr txBox="1">
            <a:spLocks noChangeArrowheads="1"/>
          </p:cNvSpPr>
          <p:nvPr/>
        </p:nvSpPr>
        <p:spPr bwMode="auto">
          <a:xfrm>
            <a:off x="1177925" y="1600200"/>
            <a:ext cx="7108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6600"/>
                </a:solidFill>
                <a:latin typeface="Arial Narrow" pitchFamily="34" charset="0"/>
              </a:rPr>
              <a:t>1     2    1     0    </a:t>
            </a:r>
            <a:r>
              <a:rPr kumimoji="1" lang="en-US" altLang="zh-CN" sz="3200" b="1">
                <a:solidFill>
                  <a:srgbClr val="800080"/>
                </a:solidFill>
                <a:latin typeface="Arial Narrow" pitchFamily="34" charset="0"/>
              </a:rPr>
              <a:t>1     3     3    1     0</a:t>
            </a:r>
            <a:r>
              <a:rPr kumimoji="1" lang="en-US" altLang="zh-CN" sz="3200" b="1">
                <a:solidFill>
                  <a:srgbClr val="006600"/>
                </a:solidFill>
                <a:latin typeface="Arial Narrow" pitchFamily="34" charset="0"/>
              </a:rPr>
              <a:t>     </a:t>
            </a:r>
            <a:r>
              <a:rPr kumimoji="1" lang="en-US" altLang="zh-CN" sz="3200" b="1">
                <a:solidFill>
                  <a:srgbClr val="000099"/>
                </a:solidFill>
                <a:latin typeface="Arial Narrow" pitchFamily="34" charset="0"/>
              </a:rPr>
              <a:t>1    4     6</a:t>
            </a:r>
            <a:endParaRPr kumimoji="1" lang="en-US" altLang="zh-CN" sz="3200">
              <a:latin typeface="Times New Roman" pitchFamily="18" charset="0"/>
            </a:endParaRPr>
          </a:p>
        </p:txBody>
      </p:sp>
      <p:sp>
        <p:nvSpPr>
          <p:cNvPr id="110612" name="Text Box 19"/>
          <p:cNvSpPr txBox="1">
            <a:spLocks noChangeArrowheads="1"/>
          </p:cNvSpPr>
          <p:nvPr/>
        </p:nvSpPr>
        <p:spPr bwMode="auto">
          <a:xfrm>
            <a:off x="593725" y="2209800"/>
            <a:ext cx="672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s=0</a:t>
            </a:r>
            <a:r>
              <a:rPr kumimoji="1" lang="en-US" altLang="zh-CN" sz="2400" b="1">
                <a:solidFill>
                  <a:srgbClr val="006600"/>
                </a:solidFill>
                <a:latin typeface="Times New Roman" pitchFamily="18" charset="0"/>
              </a:rPr>
              <a:t> t=1  t=2   t=1  t=0   t=1   t=3   t=3  t=1   t=0  t=1</a:t>
            </a:r>
            <a:endParaRPr kumimoji="1" lang="en-US" altLang="zh-CN" sz="2400">
              <a:latin typeface="Times New Roman" pitchFamily="18" charset="0"/>
            </a:endParaRPr>
          </a:p>
        </p:txBody>
      </p:sp>
      <p:sp>
        <p:nvSpPr>
          <p:cNvPr id="110613" name="Text Box 20"/>
          <p:cNvSpPr txBox="1">
            <a:spLocks noChangeArrowheads="1"/>
          </p:cNvSpPr>
          <p:nvPr/>
        </p:nvSpPr>
        <p:spPr bwMode="auto">
          <a:xfrm>
            <a:off x="669925" y="2514600"/>
            <a:ext cx="563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s=t   s=t   s=t   s=t   s=t   s=t    s=t    s=t</a:t>
            </a:r>
            <a:endParaRPr kumimoji="1" lang="en-US" altLang="zh-CN" sz="2400">
              <a:latin typeface="Times New Roman" pitchFamily="18" charset="0"/>
            </a:endParaRPr>
          </a:p>
        </p:txBody>
      </p:sp>
      <p:sp>
        <p:nvSpPr>
          <p:cNvPr id="110614" name="Line 21"/>
          <p:cNvSpPr>
            <a:spLocks noChangeShapeType="1"/>
          </p:cNvSpPr>
          <p:nvPr/>
        </p:nvSpPr>
        <p:spPr bwMode="auto">
          <a:xfrm>
            <a:off x="990600" y="3124200"/>
            <a:ext cx="0" cy="30480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5" name="Line 22"/>
          <p:cNvSpPr>
            <a:spLocks noChangeShapeType="1"/>
          </p:cNvSpPr>
          <p:nvPr/>
        </p:nvSpPr>
        <p:spPr bwMode="auto">
          <a:xfrm>
            <a:off x="990600" y="3429000"/>
            <a:ext cx="2667000" cy="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6" name="Line 23"/>
          <p:cNvSpPr>
            <a:spLocks noChangeShapeType="1"/>
          </p:cNvSpPr>
          <p:nvPr/>
        </p:nvSpPr>
        <p:spPr bwMode="auto">
          <a:xfrm flipV="1">
            <a:off x="3657600" y="2209800"/>
            <a:ext cx="0" cy="1219200"/>
          </a:xfrm>
          <a:prstGeom prst="line">
            <a:avLst/>
          </a:prstGeom>
          <a:noFill/>
          <a:ln w="28575">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7" name="Line 24"/>
          <p:cNvSpPr>
            <a:spLocks noChangeShapeType="1"/>
          </p:cNvSpPr>
          <p:nvPr/>
        </p:nvSpPr>
        <p:spPr bwMode="auto">
          <a:xfrm>
            <a:off x="1752600" y="3276600"/>
            <a:ext cx="0" cy="38100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8" name="Line 25"/>
          <p:cNvSpPr>
            <a:spLocks noChangeShapeType="1"/>
          </p:cNvSpPr>
          <p:nvPr/>
        </p:nvSpPr>
        <p:spPr bwMode="auto">
          <a:xfrm>
            <a:off x="1752600" y="3657600"/>
            <a:ext cx="2590800" cy="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9" name="Line 26"/>
          <p:cNvSpPr>
            <a:spLocks noChangeShapeType="1"/>
          </p:cNvSpPr>
          <p:nvPr/>
        </p:nvSpPr>
        <p:spPr bwMode="auto">
          <a:xfrm flipV="1">
            <a:off x="4343400" y="2209800"/>
            <a:ext cx="0" cy="1447800"/>
          </a:xfrm>
          <a:prstGeom prst="line">
            <a:avLst/>
          </a:prstGeom>
          <a:noFill/>
          <a:ln w="28575">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0" name="Line 27"/>
          <p:cNvSpPr>
            <a:spLocks noChangeShapeType="1"/>
          </p:cNvSpPr>
          <p:nvPr/>
        </p:nvSpPr>
        <p:spPr bwMode="auto">
          <a:xfrm>
            <a:off x="2362200" y="3276600"/>
            <a:ext cx="0" cy="60960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1" name="Text Box 28"/>
          <p:cNvSpPr txBox="1">
            <a:spLocks noChangeArrowheads="1"/>
          </p:cNvSpPr>
          <p:nvPr/>
        </p:nvSpPr>
        <p:spPr bwMode="auto">
          <a:xfrm>
            <a:off x="1441450" y="2895600"/>
            <a:ext cx="501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a:t>
            </a:r>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a:t>
            </a:r>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a:t>
            </a:r>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a:t>
            </a:r>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a:t>
            </a:r>
            <a:r>
              <a:rPr kumimoji="1" lang="en-US" altLang="zh-CN" sz="2400" b="1">
                <a:solidFill>
                  <a:srgbClr val="000099"/>
                </a:solidFill>
                <a:latin typeface="Times New Roman" pitchFamily="18" charset="0"/>
              </a:rPr>
              <a:t>s+t   s+t    s+t</a:t>
            </a:r>
            <a:endParaRPr kumimoji="1" lang="en-US" altLang="zh-CN" sz="2400">
              <a:latin typeface="Times New Roman" pitchFamily="18" charset="0"/>
            </a:endParaRPr>
          </a:p>
        </p:txBody>
      </p:sp>
      <p:sp>
        <p:nvSpPr>
          <p:cNvPr id="110622" name="Line 29"/>
          <p:cNvSpPr>
            <a:spLocks noChangeShapeType="1"/>
          </p:cNvSpPr>
          <p:nvPr/>
        </p:nvSpPr>
        <p:spPr bwMode="auto">
          <a:xfrm>
            <a:off x="2362200" y="3886200"/>
            <a:ext cx="2590800" cy="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3" name="Line 30"/>
          <p:cNvSpPr>
            <a:spLocks noChangeShapeType="1"/>
          </p:cNvSpPr>
          <p:nvPr/>
        </p:nvSpPr>
        <p:spPr bwMode="auto">
          <a:xfrm flipV="1">
            <a:off x="4953000" y="2209800"/>
            <a:ext cx="0" cy="1676400"/>
          </a:xfrm>
          <a:prstGeom prst="line">
            <a:avLst/>
          </a:prstGeom>
          <a:noFill/>
          <a:ln w="28575">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4" name="Line 31"/>
          <p:cNvSpPr>
            <a:spLocks noChangeShapeType="1"/>
          </p:cNvSpPr>
          <p:nvPr/>
        </p:nvSpPr>
        <p:spPr bwMode="auto">
          <a:xfrm>
            <a:off x="2971800" y="3276600"/>
            <a:ext cx="0" cy="83820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5" name="Line 32"/>
          <p:cNvSpPr>
            <a:spLocks noChangeShapeType="1"/>
          </p:cNvSpPr>
          <p:nvPr/>
        </p:nvSpPr>
        <p:spPr bwMode="auto">
          <a:xfrm>
            <a:off x="2971800" y="4114800"/>
            <a:ext cx="2590800" cy="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6" name="Line 33"/>
          <p:cNvSpPr>
            <a:spLocks noChangeShapeType="1"/>
          </p:cNvSpPr>
          <p:nvPr/>
        </p:nvSpPr>
        <p:spPr bwMode="auto">
          <a:xfrm flipV="1">
            <a:off x="5562600" y="2209800"/>
            <a:ext cx="0" cy="1905000"/>
          </a:xfrm>
          <a:prstGeom prst="line">
            <a:avLst/>
          </a:prstGeom>
          <a:noFill/>
          <a:ln w="28575">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7" name="Line 34"/>
          <p:cNvSpPr>
            <a:spLocks noChangeShapeType="1"/>
          </p:cNvSpPr>
          <p:nvPr/>
        </p:nvSpPr>
        <p:spPr bwMode="auto">
          <a:xfrm>
            <a:off x="3581400" y="3276600"/>
            <a:ext cx="0" cy="10668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8" name="Line 35"/>
          <p:cNvSpPr>
            <a:spLocks noChangeShapeType="1"/>
          </p:cNvSpPr>
          <p:nvPr/>
        </p:nvSpPr>
        <p:spPr bwMode="auto">
          <a:xfrm>
            <a:off x="3581400" y="4343400"/>
            <a:ext cx="32004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9" name="Line 36"/>
          <p:cNvSpPr>
            <a:spLocks noChangeShapeType="1"/>
          </p:cNvSpPr>
          <p:nvPr/>
        </p:nvSpPr>
        <p:spPr bwMode="auto">
          <a:xfrm flipV="1">
            <a:off x="6781800" y="2209800"/>
            <a:ext cx="0" cy="213360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0" name="Line 37"/>
          <p:cNvSpPr>
            <a:spLocks noChangeShapeType="1"/>
          </p:cNvSpPr>
          <p:nvPr/>
        </p:nvSpPr>
        <p:spPr bwMode="auto">
          <a:xfrm>
            <a:off x="4191000" y="3276600"/>
            <a:ext cx="0" cy="12954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1" name="Line 38"/>
          <p:cNvSpPr>
            <a:spLocks noChangeShapeType="1"/>
          </p:cNvSpPr>
          <p:nvPr/>
        </p:nvSpPr>
        <p:spPr bwMode="auto">
          <a:xfrm>
            <a:off x="4191000" y="4572000"/>
            <a:ext cx="32004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2" name="Line 39"/>
          <p:cNvSpPr>
            <a:spLocks noChangeShapeType="1"/>
          </p:cNvSpPr>
          <p:nvPr/>
        </p:nvSpPr>
        <p:spPr bwMode="auto">
          <a:xfrm flipV="1">
            <a:off x="7391400" y="2209800"/>
            <a:ext cx="0" cy="236220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3" name="Line 40"/>
          <p:cNvSpPr>
            <a:spLocks noChangeShapeType="1"/>
          </p:cNvSpPr>
          <p:nvPr/>
        </p:nvSpPr>
        <p:spPr bwMode="auto">
          <a:xfrm>
            <a:off x="4800600" y="3276600"/>
            <a:ext cx="0" cy="16002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4" name="Line 41"/>
          <p:cNvSpPr>
            <a:spLocks noChangeShapeType="1"/>
          </p:cNvSpPr>
          <p:nvPr/>
        </p:nvSpPr>
        <p:spPr bwMode="auto">
          <a:xfrm>
            <a:off x="4800600" y="4876800"/>
            <a:ext cx="32004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5" name="Line 42"/>
          <p:cNvSpPr>
            <a:spLocks noChangeShapeType="1"/>
          </p:cNvSpPr>
          <p:nvPr/>
        </p:nvSpPr>
        <p:spPr bwMode="auto">
          <a:xfrm flipV="1">
            <a:off x="8001000" y="2209800"/>
            <a:ext cx="0" cy="266700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6" name="Line 43"/>
          <p:cNvSpPr>
            <a:spLocks noChangeShapeType="1"/>
          </p:cNvSpPr>
          <p:nvPr/>
        </p:nvSpPr>
        <p:spPr bwMode="auto">
          <a:xfrm>
            <a:off x="5410200" y="3276600"/>
            <a:ext cx="0" cy="19050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7" name="Line 44"/>
          <p:cNvSpPr>
            <a:spLocks noChangeShapeType="1"/>
          </p:cNvSpPr>
          <p:nvPr/>
        </p:nvSpPr>
        <p:spPr bwMode="auto">
          <a:xfrm>
            <a:off x="5410200" y="5181600"/>
            <a:ext cx="2819400"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8" name="Line 45"/>
          <p:cNvSpPr>
            <a:spLocks noChangeShapeType="1"/>
          </p:cNvSpPr>
          <p:nvPr/>
        </p:nvSpPr>
        <p:spPr bwMode="auto">
          <a:xfrm>
            <a:off x="6172200" y="5486400"/>
            <a:ext cx="2057400"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9" name="Line 46"/>
          <p:cNvSpPr>
            <a:spLocks noChangeShapeType="1"/>
          </p:cNvSpPr>
          <p:nvPr/>
        </p:nvSpPr>
        <p:spPr bwMode="auto">
          <a:xfrm>
            <a:off x="6172200" y="3276600"/>
            <a:ext cx="0" cy="22098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title"/>
          </p:nvPr>
        </p:nvSpPr>
        <p:spPr>
          <a:xfrm>
            <a:off x="457200" y="457200"/>
            <a:ext cx="8229600" cy="1063625"/>
          </a:xfrm>
        </p:spPr>
        <p:txBody>
          <a:bodyPr/>
          <a:lstStyle/>
          <a:p>
            <a:pPr algn="ctr"/>
            <a:r>
              <a:rPr kumimoji="1" lang="zh-CN" altLang="en-US" sz="3600" b="1" smtClean="0">
                <a:ea typeface="华文新魏" pitchFamily="2" charset="-122"/>
              </a:rPr>
              <a:t>利用队列打印二项展开式系数的算法</a:t>
            </a:r>
          </a:p>
        </p:txBody>
      </p:sp>
      <p:sp>
        <p:nvSpPr>
          <p:cNvPr id="111620" name="Rectangle 5"/>
          <p:cNvSpPr>
            <a:spLocks noGrp="1" noChangeArrowheads="1"/>
          </p:cNvSpPr>
          <p:nvPr>
            <p:ph idx="1"/>
          </p:nvPr>
        </p:nvSpPr>
        <p:spPr>
          <a:xfrm>
            <a:off x="590550" y="1484313"/>
            <a:ext cx="8229600" cy="4897437"/>
          </a:xfrm>
        </p:spPr>
        <p:txBody>
          <a:bodyPr/>
          <a:lstStyle/>
          <a:p>
            <a:pPr>
              <a:lnSpc>
                <a:spcPct val="105000"/>
              </a:lnSpc>
              <a:spcBef>
                <a:spcPct val="0"/>
              </a:spcBef>
              <a:buFont typeface="Wingdings" pitchFamily="2" charset="2"/>
              <a:buNone/>
            </a:pPr>
            <a:r>
              <a:rPr kumimoji="1" lang="en-US" altLang="zh-CN" sz="3000" b="1" smtClean="0">
                <a:latin typeface="Times New Roman" pitchFamily="18" charset="0"/>
                <a:ea typeface="隶书" pitchFamily="49" charset="-122"/>
              </a:rPr>
              <a:t>#include</a:t>
            </a:r>
            <a:r>
              <a:rPr kumimoji="1" lang="en-US" altLang="zh-CN" sz="3000" b="1" i="1" smtClean="0">
                <a:latin typeface="Times New Roman" pitchFamily="18" charset="0"/>
                <a:ea typeface="隶书" pitchFamily="49" charset="-122"/>
              </a:rPr>
              <a:t> </a:t>
            </a:r>
            <a:r>
              <a:rPr kumimoji="1" lang="en-US" altLang="zh-CN" sz="3000" smtClean="0">
                <a:latin typeface="Times New Roman" pitchFamily="18" charset="0"/>
                <a:ea typeface="隶书" pitchFamily="49" charset="-122"/>
              </a:rPr>
              <a:t>&lt;stdio.h&gt;</a:t>
            </a:r>
            <a:endParaRPr kumimoji="1" lang="en-US" altLang="zh-CN" sz="3000" i="1"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3000" b="1" smtClean="0">
                <a:latin typeface="Times New Roman" pitchFamily="18" charset="0"/>
                <a:ea typeface="隶书" pitchFamily="49" charset="-122"/>
              </a:rPr>
              <a:t>#include</a:t>
            </a:r>
            <a:r>
              <a:rPr kumimoji="1" lang="en-US" altLang="zh-CN" sz="3000" b="1" i="1" smtClean="0">
                <a:latin typeface="Times New Roman" pitchFamily="18" charset="0"/>
                <a:ea typeface="隶书" pitchFamily="49" charset="-122"/>
              </a:rPr>
              <a:t> </a:t>
            </a:r>
            <a:r>
              <a:rPr kumimoji="1" lang="en-US" altLang="zh-CN" sz="3000" smtClean="0">
                <a:latin typeface="Times New Roman" pitchFamily="18" charset="0"/>
                <a:ea typeface="隶书" pitchFamily="49" charset="-122"/>
              </a:rPr>
              <a:t>&lt;iostream.h&gt;</a:t>
            </a:r>
          </a:p>
          <a:p>
            <a:pPr>
              <a:lnSpc>
                <a:spcPct val="105000"/>
              </a:lnSpc>
              <a:spcBef>
                <a:spcPct val="0"/>
              </a:spcBef>
              <a:buFont typeface="Wingdings" pitchFamily="2" charset="2"/>
              <a:buNone/>
            </a:pPr>
            <a:r>
              <a:rPr kumimoji="1" lang="en-US" altLang="zh-CN" sz="3000" b="1" smtClean="0">
                <a:latin typeface="Times New Roman" pitchFamily="18" charset="0"/>
                <a:ea typeface="隶书" pitchFamily="49" charset="-122"/>
              </a:rPr>
              <a:t>#include</a:t>
            </a:r>
            <a:r>
              <a:rPr kumimoji="1" lang="en-US" altLang="zh-CN" sz="3000" smtClean="0">
                <a:latin typeface="Times New Roman" pitchFamily="18" charset="0"/>
                <a:ea typeface="隶书" pitchFamily="49" charset="-122"/>
              </a:rPr>
              <a:t> "queue.h</a:t>
            </a:r>
            <a:r>
              <a:rPr kumimoji="1" lang="en-US" altLang="zh-CN" sz="3000" b="1" i="1" smtClean="0">
                <a:latin typeface="Times New Roman" pitchFamily="18" charset="0"/>
                <a:ea typeface="隶书" pitchFamily="49" charset="-122"/>
              </a:rPr>
              <a:t>"</a:t>
            </a:r>
            <a:endParaRPr kumimoji="1" lang="en-US" altLang="zh-CN" sz="3000" b="1"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3000" b="1" smtClean="0">
                <a:latin typeface="Times New Roman" pitchFamily="18" charset="0"/>
                <a:ea typeface="隶书" pitchFamily="49" charset="-122"/>
              </a:rPr>
              <a:t>void</a:t>
            </a:r>
            <a:r>
              <a:rPr kumimoji="1" lang="en-US" altLang="zh-CN" sz="3000" smtClean="0">
                <a:latin typeface="Times New Roman" pitchFamily="18" charset="0"/>
                <a:ea typeface="隶书" pitchFamily="49" charset="-122"/>
              </a:rPr>
              <a:t> YANGHVI(</a:t>
            </a:r>
            <a:r>
              <a:rPr kumimoji="1" lang="en-US" altLang="zh-CN" sz="3000" b="1" smtClean="0">
                <a:latin typeface="Times New Roman" pitchFamily="18" charset="0"/>
                <a:ea typeface="隶书" pitchFamily="49" charset="-122"/>
              </a:rPr>
              <a:t>int</a:t>
            </a:r>
            <a:r>
              <a:rPr kumimoji="1" lang="en-US" altLang="zh-CN" sz="3000" smtClean="0">
                <a:latin typeface="Times New Roman" pitchFamily="18" charset="0"/>
                <a:ea typeface="隶书" pitchFamily="49" charset="-122"/>
              </a:rPr>
              <a:t> n)</a:t>
            </a:r>
            <a:r>
              <a:rPr kumimoji="1" lang="en-US" altLang="zh-CN" sz="3000" b="1" smtClean="0">
                <a:latin typeface="Times New Roman" pitchFamily="18" charset="0"/>
                <a:ea typeface="隶书" pitchFamily="49" charset="-122"/>
              </a:rPr>
              <a:t> {</a:t>
            </a:r>
            <a:endParaRPr kumimoji="1" lang="en-US" altLang="zh-CN" sz="3000"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3000" smtClean="0">
                <a:latin typeface="Times New Roman" pitchFamily="18" charset="0"/>
                <a:ea typeface="隶书" pitchFamily="49" charset="-122"/>
              </a:rPr>
              <a:t>     Queue q(n+3)</a:t>
            </a:r>
            <a:r>
              <a:rPr kumimoji="1" lang="en-US" altLang="zh-CN" sz="3000" b="1" smtClean="0">
                <a:latin typeface="Times New Roman" pitchFamily="18" charset="0"/>
                <a:ea typeface="隶书" pitchFamily="49" charset="-122"/>
              </a:rPr>
              <a:t>;</a:t>
            </a:r>
            <a:r>
              <a:rPr kumimoji="1" lang="en-US" altLang="zh-CN" sz="3000" smtClean="0">
                <a:latin typeface="Times New Roman" pitchFamily="18" charset="0"/>
                <a:ea typeface="隶书" pitchFamily="49" charset="-122"/>
              </a:rPr>
              <a:t>                     </a:t>
            </a:r>
            <a:r>
              <a:rPr kumimoji="1" lang="en-US" altLang="zh-CN" sz="3000" b="1" smtClean="0">
                <a:solidFill>
                  <a:schemeClr val="tx2"/>
                </a:solidFill>
                <a:latin typeface="Times New Roman" pitchFamily="18" charset="0"/>
                <a:ea typeface="隶书" pitchFamily="49" charset="-122"/>
              </a:rPr>
              <a:t>//</a:t>
            </a:r>
            <a:r>
              <a:rPr kumimoji="1" lang="zh-CN" altLang="zh-CN" sz="3000" smtClean="0">
                <a:solidFill>
                  <a:schemeClr val="tx2"/>
                </a:solidFill>
                <a:latin typeface="Times New Roman" pitchFamily="18" charset="0"/>
                <a:ea typeface="隶书" pitchFamily="49" charset="-122"/>
              </a:rPr>
              <a:t>队列初始化</a:t>
            </a:r>
            <a:endParaRPr kumimoji="1" lang="zh-CN" altLang="en-US" sz="3000" smtClean="0">
              <a:solidFill>
                <a:schemeClr val="tx2"/>
              </a:solidFill>
              <a:latin typeface="Times New Roman" pitchFamily="18" charset="0"/>
              <a:ea typeface="隶书" pitchFamily="49" charset="-122"/>
            </a:endParaRPr>
          </a:p>
          <a:p>
            <a:pPr>
              <a:lnSpc>
                <a:spcPct val="105000"/>
              </a:lnSpc>
              <a:spcBef>
                <a:spcPct val="0"/>
              </a:spcBef>
              <a:buFont typeface="Wingdings" pitchFamily="2" charset="2"/>
              <a:buNone/>
            </a:pPr>
            <a:r>
              <a:rPr kumimoji="1" lang="zh-CN" altLang="en-US" sz="3000" smtClean="0">
                <a:latin typeface="Times New Roman" pitchFamily="18" charset="0"/>
                <a:ea typeface="隶书" pitchFamily="49" charset="-122"/>
              </a:rPr>
              <a:t>     </a:t>
            </a:r>
            <a:r>
              <a:rPr kumimoji="1" lang="en-US" altLang="zh-CN" sz="3000" smtClean="0">
                <a:latin typeface="Times New Roman" pitchFamily="18" charset="0"/>
                <a:ea typeface="隶书" pitchFamily="49" charset="-122"/>
              </a:rPr>
              <a:t>q.MakeEmpty()</a:t>
            </a:r>
            <a:r>
              <a:rPr kumimoji="1" lang="en-US" altLang="zh-CN" sz="3000" b="1" smtClean="0">
                <a:latin typeface="Times New Roman" pitchFamily="18" charset="0"/>
                <a:ea typeface="隶书" pitchFamily="49" charset="-122"/>
              </a:rPr>
              <a:t>;</a:t>
            </a:r>
            <a:endParaRPr kumimoji="1" lang="en-US" altLang="zh-CN" sz="3000"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3000" smtClean="0">
                <a:latin typeface="Times New Roman" pitchFamily="18" charset="0"/>
                <a:ea typeface="隶书" pitchFamily="49" charset="-122"/>
              </a:rPr>
              <a:t>     q.EnQueue(1)</a:t>
            </a:r>
            <a:r>
              <a:rPr kumimoji="1" lang="en-US" altLang="zh-CN" sz="3000" b="1" smtClean="0">
                <a:latin typeface="Times New Roman" pitchFamily="18" charset="0"/>
                <a:ea typeface="隶书" pitchFamily="49" charset="-122"/>
              </a:rPr>
              <a:t>;</a:t>
            </a:r>
            <a:r>
              <a:rPr kumimoji="1" lang="en-US" altLang="zh-CN" sz="3000" smtClean="0">
                <a:latin typeface="Times New Roman" pitchFamily="18" charset="0"/>
                <a:ea typeface="隶书" pitchFamily="49" charset="-122"/>
              </a:rPr>
              <a:t>  q.EnQueue(1)</a:t>
            </a:r>
            <a:r>
              <a:rPr kumimoji="1" lang="en-US" altLang="zh-CN" sz="3000" b="1" smtClean="0">
                <a:latin typeface="Times New Roman" pitchFamily="18" charset="0"/>
                <a:ea typeface="隶书" pitchFamily="49" charset="-122"/>
              </a:rPr>
              <a:t>;	</a:t>
            </a:r>
            <a:endParaRPr kumimoji="1" lang="en-US" altLang="zh-CN" sz="3000"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3000" smtClean="0">
                <a:latin typeface="Times New Roman" pitchFamily="18" charset="0"/>
                <a:ea typeface="隶书" pitchFamily="49" charset="-122"/>
              </a:rPr>
              <a:t>     </a:t>
            </a:r>
            <a:r>
              <a:rPr kumimoji="1" lang="en-US" altLang="zh-CN" sz="3000" b="1" smtClean="0">
                <a:latin typeface="Times New Roman" pitchFamily="18" charset="0"/>
                <a:ea typeface="隶书" pitchFamily="49" charset="-122"/>
              </a:rPr>
              <a:t>int</a:t>
            </a:r>
            <a:r>
              <a:rPr kumimoji="1" lang="en-US" altLang="zh-CN" sz="3000" smtClean="0">
                <a:latin typeface="Times New Roman" pitchFamily="18" charset="0"/>
                <a:ea typeface="隶书" pitchFamily="49" charset="-122"/>
              </a:rPr>
              <a:t> s = 0, t</a:t>
            </a:r>
            <a:r>
              <a:rPr kumimoji="1" lang="en-US" altLang="zh-CN" sz="3000" b="1" smtClean="0">
                <a:latin typeface="Times New Roman" pitchFamily="18" charset="0"/>
                <a:ea typeface="隶书" pitchFamily="49" charset="-122"/>
              </a:rPr>
              <a:t>;</a:t>
            </a:r>
            <a:endParaRPr kumimoji="1" lang="en-US" altLang="zh-CN" sz="3000" smtClean="0">
              <a:latin typeface="Times New Roman" pitchFamily="18" charset="0"/>
              <a:ea typeface="隶书" pitchFamily="49" charset="-122"/>
            </a:endParaRPr>
          </a:p>
          <a:p>
            <a:endParaRPr lang="en-US" altLang="zh-CN" sz="3000" smtClean="0">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pPr>
              <a:defRPr/>
            </a:pPr>
            <a:fld id="{CB60D3EB-1CA5-4D8F-8780-1555917713F7}" type="slidenum">
              <a:rPr lang="en-US" altLang="zh-CN"/>
              <a:pPr>
                <a:defRPr/>
              </a:pPr>
              <a:t>132</a:t>
            </a:fld>
            <a:endParaRPr lang="en-US" altLang="zh-CN"/>
          </a:p>
        </p:txBody>
      </p:sp>
    </p:spTree>
  </p:cSld>
  <p:clrMapOvr>
    <a:masterClrMapping/>
  </p:clrMapOvr>
  <p:transition>
    <p:wipe dir="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pPr>
              <a:defRPr/>
            </a:pPr>
            <a:fld id="{FCB33B9A-B710-4136-A81A-BCDCD63CA651}" type="slidenum">
              <a:rPr lang="en-US" altLang="zh-CN"/>
              <a:pPr>
                <a:defRPr/>
              </a:pPr>
              <a:t>133</a:t>
            </a:fld>
            <a:endParaRPr lang="en-US" altLang="zh-CN"/>
          </a:p>
        </p:txBody>
      </p:sp>
      <p:sp>
        <p:nvSpPr>
          <p:cNvPr id="112643" name="Rectangle 2"/>
          <p:cNvSpPr>
            <a:spLocks noChangeArrowheads="1"/>
          </p:cNvSpPr>
          <p:nvPr/>
        </p:nvSpPr>
        <p:spPr bwMode="auto">
          <a:xfrm>
            <a:off x="735013" y="666750"/>
            <a:ext cx="8229600" cy="546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en-US" altLang="zh-CN" sz="3600" b="1">
                <a:solidFill>
                  <a:srgbClr val="CC3300"/>
                </a:solidFill>
                <a:latin typeface="Times New Roman" pitchFamily="18" charset="0"/>
              </a:rPr>
              <a:t>     </a:t>
            </a:r>
            <a:r>
              <a:rPr kumimoji="1" lang="en-US" altLang="zh-CN" sz="3000" b="1">
                <a:latin typeface="Times New Roman" pitchFamily="18" charset="0"/>
                <a:ea typeface="仿宋_GB2312" pitchFamily="49" charset="-122"/>
              </a:rPr>
              <a:t>for</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int</a:t>
            </a:r>
            <a:r>
              <a:rPr kumimoji="1" lang="en-US" altLang="zh-CN" sz="3000" i="1">
                <a:latin typeface="Times New Roman" pitchFamily="18" charset="0"/>
                <a:ea typeface="仿宋_GB2312" pitchFamily="49" charset="-122"/>
              </a:rPr>
              <a:t> </a:t>
            </a:r>
            <a:r>
              <a:rPr kumimoji="1" lang="en-US" altLang="zh-CN" sz="3000">
                <a:latin typeface="Times New Roman" pitchFamily="18" charset="0"/>
                <a:ea typeface="仿宋_GB2312" pitchFamily="49" charset="-122"/>
              </a:rPr>
              <a:t>i = 1</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i &lt;= n</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i++)</a:t>
            </a:r>
            <a:r>
              <a:rPr kumimoji="1" lang="en-US" altLang="zh-CN" sz="3000" b="1">
                <a:latin typeface="Times New Roman" pitchFamily="18" charset="0"/>
                <a:ea typeface="仿宋_GB2312" pitchFamily="49" charset="-122"/>
              </a:rPr>
              <a:t> {            </a:t>
            </a:r>
            <a:r>
              <a:rPr kumimoji="1" lang="en-US" altLang="zh-CN" sz="3000" b="1">
                <a:solidFill>
                  <a:schemeClr val="tx2"/>
                </a:solidFill>
                <a:latin typeface="Times New Roman" pitchFamily="18" charset="0"/>
                <a:ea typeface="隶书" pitchFamily="49" charset="-122"/>
              </a:rPr>
              <a:t>//</a:t>
            </a:r>
            <a:r>
              <a:rPr kumimoji="1" lang="zh-CN" altLang="en-US" sz="3000">
                <a:solidFill>
                  <a:schemeClr val="tx2"/>
                </a:solidFill>
                <a:latin typeface="Times New Roman" pitchFamily="18" charset="0"/>
                <a:ea typeface="隶书" pitchFamily="49" charset="-122"/>
              </a:rPr>
              <a:t>逐行计算</a:t>
            </a:r>
          </a:p>
          <a:p>
            <a:pPr>
              <a:lnSpc>
                <a:spcPct val="105000"/>
              </a:lnSpc>
            </a:pPr>
            <a:r>
              <a:rPr kumimoji="1" lang="zh-CN" altLang="en-US"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cout</a:t>
            </a:r>
            <a:r>
              <a:rPr kumimoji="1" lang="en-US" altLang="zh-CN" sz="3000">
                <a:latin typeface="Times New Roman" pitchFamily="18" charset="0"/>
                <a:ea typeface="仿宋_GB2312" pitchFamily="49" charset="-122"/>
              </a:rPr>
              <a:t> &lt;&lt; </a:t>
            </a:r>
            <a:r>
              <a:rPr kumimoji="1" lang="en-US" altLang="zh-CN" sz="3000" b="1">
                <a:latin typeface="Times New Roman" pitchFamily="18" charset="0"/>
                <a:ea typeface="仿宋_GB2312" pitchFamily="49" charset="-122"/>
              </a:rPr>
              <a:t>endl;					</a:t>
            </a:r>
            <a:endParaRPr kumimoji="1" lang="en-US" altLang="zh-CN" sz="3000">
              <a:latin typeface="Times New Roman" pitchFamily="18" charset="0"/>
              <a:ea typeface="仿宋_GB2312" pitchFamily="49" charset="-122"/>
            </a:endParaRPr>
          </a:p>
          <a:p>
            <a:pPr>
              <a:lnSpc>
                <a:spcPct val="105000"/>
              </a:lnSpc>
            </a:pPr>
            <a:r>
              <a:rPr kumimoji="1" lang="en-US" altLang="zh-CN" sz="3000">
                <a:latin typeface="Times New Roman" pitchFamily="18" charset="0"/>
                <a:ea typeface="仿宋_GB2312" pitchFamily="49" charset="-122"/>
              </a:rPr>
              <a:t>          q.EnQueue(0)</a:t>
            </a:r>
            <a:r>
              <a:rPr kumimoji="1" lang="en-US" altLang="zh-CN" sz="3000" b="1">
                <a:latin typeface="Times New Roman" pitchFamily="18" charset="0"/>
                <a:ea typeface="仿宋_GB2312" pitchFamily="49" charset="-122"/>
              </a:rPr>
              <a:t>;					</a:t>
            </a:r>
            <a:endParaRPr kumimoji="1" lang="en-US" altLang="zh-CN" sz="3000">
              <a:latin typeface="Times New Roman" pitchFamily="18" charset="0"/>
              <a:ea typeface="仿宋_GB2312" pitchFamily="49" charset="-122"/>
            </a:endParaRPr>
          </a:p>
          <a:p>
            <a:pPr>
              <a:lnSpc>
                <a:spcPct val="105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for</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int</a:t>
            </a:r>
            <a:r>
              <a:rPr kumimoji="1" lang="en-US" altLang="zh-CN" sz="3000">
                <a:latin typeface="Times New Roman" pitchFamily="18" charset="0"/>
                <a:ea typeface="仿宋_GB2312" pitchFamily="49" charset="-122"/>
              </a:rPr>
              <a:t> j = 1</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j &lt;= i+2</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j++) </a:t>
            </a:r>
            <a:r>
              <a:rPr kumimoji="1" lang="en-US" altLang="zh-CN" sz="3000" b="1">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t>
            </a:r>
            <a:r>
              <a:rPr kumimoji="1" lang="zh-CN" altLang="en-US" sz="3000">
                <a:solidFill>
                  <a:schemeClr val="tx2"/>
                </a:solidFill>
                <a:latin typeface="Times New Roman" pitchFamily="18" charset="0"/>
                <a:ea typeface="隶书" pitchFamily="49" charset="-122"/>
              </a:rPr>
              <a:t>下一行</a:t>
            </a:r>
          </a:p>
          <a:p>
            <a:pPr>
              <a:lnSpc>
                <a:spcPct val="105000"/>
              </a:lnSpc>
            </a:pPr>
            <a:r>
              <a:rPr kumimoji="1" lang="zh-CN" altLang="en-US" sz="3000">
                <a:latin typeface="Times New Roman" pitchFamily="18" charset="0"/>
                <a:ea typeface="仿宋_GB2312" pitchFamily="49" charset="-122"/>
              </a:rPr>
              <a:t>              </a:t>
            </a:r>
            <a:r>
              <a:rPr kumimoji="1" lang="en-US" altLang="zh-CN" sz="3000">
                <a:latin typeface="Times New Roman" pitchFamily="18" charset="0"/>
                <a:ea typeface="仿宋_GB2312" pitchFamily="49" charset="-122"/>
              </a:rPr>
              <a:t>q.GetFront(t)</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q.DeQueue()</a:t>
            </a:r>
            <a:r>
              <a:rPr kumimoji="1" lang="en-US" altLang="zh-CN" sz="3000" b="1">
                <a:latin typeface="Times New Roman" pitchFamily="18" charset="0"/>
                <a:ea typeface="仿宋_GB2312" pitchFamily="49" charset="-122"/>
              </a:rPr>
              <a:t>;</a:t>
            </a:r>
            <a:endParaRPr kumimoji="1" lang="en-US" altLang="zh-CN" sz="3000">
              <a:latin typeface="Times New Roman" pitchFamily="18" charset="0"/>
              <a:ea typeface="仿宋_GB2312" pitchFamily="49" charset="-122"/>
            </a:endParaRPr>
          </a:p>
          <a:p>
            <a:pPr>
              <a:lnSpc>
                <a:spcPct val="105000"/>
              </a:lnSpc>
            </a:pPr>
            <a:r>
              <a:rPr kumimoji="1" lang="en-US" altLang="zh-CN" sz="3000">
                <a:latin typeface="Times New Roman" pitchFamily="18" charset="0"/>
                <a:ea typeface="仿宋_GB2312" pitchFamily="49" charset="-122"/>
              </a:rPr>
              <a:t>              q.EnQueue(s + t)</a:t>
            </a:r>
            <a:r>
              <a:rPr kumimoji="1" lang="en-US" altLang="zh-CN" sz="3000" b="1">
                <a:latin typeface="Times New Roman" pitchFamily="18" charset="0"/>
                <a:ea typeface="仿宋_GB2312" pitchFamily="49" charset="-122"/>
              </a:rPr>
              <a:t>;		</a:t>
            </a:r>
            <a:endParaRPr kumimoji="1" lang="en-US" altLang="zh-CN" sz="3000">
              <a:latin typeface="Times New Roman" pitchFamily="18" charset="0"/>
              <a:ea typeface="仿宋_GB2312" pitchFamily="49" charset="-122"/>
            </a:endParaRPr>
          </a:p>
          <a:p>
            <a:pPr>
              <a:lnSpc>
                <a:spcPct val="105000"/>
              </a:lnSpc>
            </a:pPr>
            <a:r>
              <a:rPr kumimoji="1" lang="en-US" altLang="zh-CN" sz="3000">
                <a:latin typeface="Times New Roman" pitchFamily="18" charset="0"/>
                <a:ea typeface="仿宋_GB2312" pitchFamily="49" charset="-122"/>
              </a:rPr>
              <a:t>              s = t</a:t>
            </a:r>
            <a:r>
              <a:rPr kumimoji="1" lang="en-US" altLang="zh-CN" sz="3000" b="1">
                <a:latin typeface="Times New Roman" pitchFamily="18" charset="0"/>
                <a:ea typeface="仿宋_GB2312" pitchFamily="49" charset="-122"/>
              </a:rPr>
              <a:t>;</a:t>
            </a:r>
          </a:p>
          <a:p>
            <a:pPr>
              <a:lnSpc>
                <a:spcPct val="105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if</a:t>
            </a:r>
            <a:r>
              <a:rPr kumimoji="1" lang="en-US" altLang="zh-CN" sz="3000">
                <a:latin typeface="Times New Roman" pitchFamily="18" charset="0"/>
                <a:ea typeface="仿宋_GB2312" pitchFamily="49" charset="-122"/>
              </a:rPr>
              <a:t> (j != i+2) </a:t>
            </a:r>
            <a:r>
              <a:rPr kumimoji="1" lang="en-US" altLang="zh-CN" sz="3000" b="1">
                <a:latin typeface="Times New Roman" pitchFamily="18" charset="0"/>
                <a:ea typeface="仿宋_GB2312" pitchFamily="49" charset="-122"/>
              </a:rPr>
              <a:t>cout </a:t>
            </a:r>
            <a:r>
              <a:rPr kumimoji="1" lang="en-US" altLang="zh-CN" sz="3000">
                <a:latin typeface="Times New Roman" pitchFamily="18" charset="0"/>
                <a:ea typeface="仿宋_GB2312" pitchFamily="49" charset="-122"/>
              </a:rPr>
              <a:t>&lt;&lt; s &lt;&lt; ' '</a:t>
            </a:r>
            <a:r>
              <a:rPr kumimoji="1" lang="en-US" altLang="zh-CN" sz="3000" b="1">
                <a:latin typeface="Times New Roman" pitchFamily="18" charset="0"/>
                <a:ea typeface="仿宋_GB2312" pitchFamily="49" charset="-122"/>
              </a:rPr>
              <a:t>;		</a:t>
            </a:r>
            <a:endParaRPr kumimoji="1" lang="en-US" altLang="zh-CN" sz="3000">
              <a:latin typeface="Times New Roman" pitchFamily="18" charset="0"/>
              <a:ea typeface="仿宋_GB2312" pitchFamily="49" charset="-122"/>
            </a:endParaRPr>
          </a:p>
          <a:p>
            <a:pPr>
              <a:lnSpc>
                <a:spcPct val="105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a:t>
            </a:r>
          </a:p>
          <a:p>
            <a:pPr>
              <a:lnSpc>
                <a:spcPct val="105000"/>
              </a:lnSpc>
            </a:pPr>
            <a:r>
              <a:rPr kumimoji="1" lang="en-US" altLang="zh-CN" sz="3000" b="1">
                <a:latin typeface="Times New Roman" pitchFamily="18" charset="0"/>
                <a:ea typeface="仿宋_GB2312" pitchFamily="49" charset="-122"/>
              </a:rPr>
              <a:t> </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a:t>
            </a:r>
          </a:p>
          <a:p>
            <a:pPr>
              <a:lnSpc>
                <a:spcPct val="105000"/>
              </a:lnSpc>
            </a:pPr>
            <a:r>
              <a:rPr kumimoji="1" lang="en-US" altLang="zh-CN" sz="3000" b="1">
                <a:latin typeface="Times New Roman" pitchFamily="18" charset="0"/>
                <a:ea typeface="仿宋_GB2312" pitchFamily="49" charset="-122"/>
              </a:rPr>
              <a:t>}</a:t>
            </a:r>
          </a:p>
        </p:txBody>
      </p:sp>
      <p:sp>
        <p:nvSpPr>
          <p:cNvPr id="112644" name="AutoShape 3">
            <a:hlinkClick r:id="rId2" action="ppaction://hlinksldjump" highlightClick="1"/>
          </p:cNvPr>
          <p:cNvSpPr>
            <a:spLocks noChangeArrowheads="1"/>
          </p:cNvSpPr>
          <p:nvPr/>
        </p:nvSpPr>
        <p:spPr bwMode="auto">
          <a:xfrm>
            <a:off x="8172450" y="6165850"/>
            <a:ext cx="585788" cy="433388"/>
          </a:xfrm>
          <a:prstGeom prst="actionButtonBackPrevious">
            <a:avLst/>
          </a:prstGeom>
          <a:solidFill>
            <a:srgbClr val="C0C0C0"/>
          </a:solidFill>
          <a:ln w="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8A5E2522-DB00-48E3-8051-DA4E931C88A2}" type="slidenum">
              <a:rPr lang="en-US" altLang="zh-CN" sz="1400"/>
              <a:pPr algn="ctr" eaLnBrk="1" hangingPunct="1"/>
              <a:t>14</a:t>
            </a:fld>
            <a:endParaRPr lang="en-US" altLang="zh-CN" sz="1400"/>
          </a:p>
        </p:txBody>
      </p:sp>
      <p:sp>
        <p:nvSpPr>
          <p:cNvPr id="24579" name="Text Box 2"/>
          <p:cNvSpPr txBox="1">
            <a:spLocks noChangeArrowheads="1"/>
          </p:cNvSpPr>
          <p:nvPr/>
        </p:nvSpPr>
        <p:spPr bwMode="auto">
          <a:xfrm>
            <a:off x="896938" y="508000"/>
            <a:ext cx="7180262" cy="66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1128713"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a:solidFill>
                  <a:schemeClr val="tx2"/>
                </a:solidFill>
                <a:latin typeface="华文新魏" panose="02010800040101010101" pitchFamily="2" charset="-122"/>
                <a:ea typeface="华文新魏" panose="02010800040101010101" pitchFamily="2" charset="-122"/>
              </a:rPr>
              <a:t>双向循环链表的插入算法 </a:t>
            </a:r>
            <a:r>
              <a:rPr lang="en-US" altLang="zh-CN" sz="3600">
                <a:solidFill>
                  <a:schemeClr val="tx2"/>
                </a:solidFill>
                <a:latin typeface="华文新魏" panose="02010800040101010101" pitchFamily="2" charset="-122"/>
                <a:ea typeface="华文新魏" panose="02010800040101010101" pitchFamily="2" charset="-122"/>
              </a:rPr>
              <a:t>(</a:t>
            </a:r>
            <a:r>
              <a:rPr lang="zh-CN" altLang="en-US" sz="3200">
                <a:solidFill>
                  <a:schemeClr val="tx2"/>
                </a:solidFill>
                <a:latin typeface="华文新魏" panose="02010800040101010101" pitchFamily="2" charset="-122"/>
                <a:ea typeface="华文新魏" panose="02010800040101010101" pitchFamily="2" charset="-122"/>
              </a:rPr>
              <a:t>非空表</a:t>
            </a:r>
            <a:r>
              <a:rPr lang="en-US" altLang="zh-CN" sz="3600">
                <a:solidFill>
                  <a:schemeClr val="tx2"/>
                </a:solidFill>
                <a:latin typeface="华文新魏" panose="02010800040101010101" pitchFamily="2" charset="-122"/>
                <a:ea typeface="华文新魏" panose="02010800040101010101" pitchFamily="2" charset="-122"/>
              </a:rPr>
              <a:t>)</a:t>
            </a:r>
          </a:p>
        </p:txBody>
      </p:sp>
      <p:sp>
        <p:nvSpPr>
          <p:cNvPr id="24580" name="Text Box 99"/>
          <p:cNvSpPr txBox="1">
            <a:spLocks noChangeArrowheads="1"/>
          </p:cNvSpPr>
          <p:nvPr/>
        </p:nvSpPr>
        <p:spPr bwMode="auto">
          <a:xfrm>
            <a:off x="1282700" y="4349750"/>
            <a:ext cx="6226175" cy="1943100"/>
          </a:xfrm>
          <a:prstGeom prst="rect">
            <a:avLst/>
          </a:prstGeom>
          <a:solidFill>
            <a:srgbClr val="CCFF99"/>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1128713"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000">
                <a:solidFill>
                  <a:schemeClr val="tx2"/>
                </a:solidFill>
              </a:rPr>
              <a:t>newNode</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rLink = current</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rLink;  </a:t>
            </a:r>
            <a:endParaRPr lang="en-US" altLang="zh-CN" sz="3000">
              <a:solidFill>
                <a:srgbClr val="008000"/>
              </a:solidFill>
              <a:ea typeface="隶书" panose="02010509060101010101" pitchFamily="49" charset="-122"/>
            </a:endParaRPr>
          </a:p>
          <a:p>
            <a:pPr eaLnBrk="1" hangingPunct="1"/>
            <a:r>
              <a:rPr lang="en-US" altLang="zh-CN" sz="3000">
                <a:solidFill>
                  <a:schemeClr val="tx2"/>
                </a:solidFill>
              </a:rPr>
              <a:t>current</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rLink = newNode;</a:t>
            </a:r>
          </a:p>
          <a:p>
            <a:pPr eaLnBrk="1" hangingPunct="1"/>
            <a:r>
              <a:rPr lang="en-US" altLang="zh-CN" sz="3000">
                <a:solidFill>
                  <a:schemeClr val="tx2"/>
                </a:solidFill>
              </a:rPr>
              <a:t>newNode</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rLink</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lLink = newNode;   </a:t>
            </a:r>
          </a:p>
          <a:p>
            <a:pPr eaLnBrk="1" hangingPunct="1"/>
            <a:r>
              <a:rPr lang="en-US" altLang="zh-CN" sz="3000">
                <a:solidFill>
                  <a:schemeClr val="tx2"/>
                </a:solidFill>
              </a:rPr>
              <a:t>newNode</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lLink = current;</a:t>
            </a:r>
          </a:p>
        </p:txBody>
      </p:sp>
      <p:grpSp>
        <p:nvGrpSpPr>
          <p:cNvPr id="24581" name="Group 102"/>
          <p:cNvGrpSpPr>
            <a:grpSpLocks/>
          </p:cNvGrpSpPr>
          <p:nvPr/>
        </p:nvGrpSpPr>
        <p:grpSpPr bwMode="auto">
          <a:xfrm>
            <a:off x="479425" y="1295400"/>
            <a:ext cx="7292975" cy="3082925"/>
            <a:chOff x="302" y="816"/>
            <a:chExt cx="4594" cy="1942"/>
          </a:xfrm>
        </p:grpSpPr>
        <p:sp>
          <p:nvSpPr>
            <p:cNvPr id="24582" name="Rectangle 3" descr="白色大理石"/>
            <p:cNvSpPr>
              <a:spLocks noChangeArrowheads="1"/>
            </p:cNvSpPr>
            <p:nvPr/>
          </p:nvSpPr>
          <p:spPr bwMode="auto">
            <a:xfrm>
              <a:off x="1056" y="1008"/>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3" name="Line 4"/>
            <p:cNvSpPr>
              <a:spLocks noChangeShapeType="1"/>
            </p:cNvSpPr>
            <p:nvPr/>
          </p:nvSpPr>
          <p:spPr bwMode="auto">
            <a:xfrm>
              <a:off x="1200" y="100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4" name="Line 5"/>
            <p:cNvSpPr>
              <a:spLocks noChangeShapeType="1"/>
            </p:cNvSpPr>
            <p:nvPr/>
          </p:nvSpPr>
          <p:spPr bwMode="auto">
            <a:xfrm>
              <a:off x="1440"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5" name="Line 6"/>
            <p:cNvSpPr>
              <a:spLocks noChangeShapeType="1"/>
            </p:cNvSpPr>
            <p:nvPr/>
          </p:nvSpPr>
          <p:spPr bwMode="auto">
            <a:xfrm flipV="1">
              <a:off x="1200"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6" name="Line 7"/>
            <p:cNvSpPr>
              <a:spLocks noChangeShapeType="1"/>
            </p:cNvSpPr>
            <p:nvPr/>
          </p:nvSpPr>
          <p:spPr bwMode="auto">
            <a:xfrm flipV="1">
              <a:off x="1440"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7" name="Line 8"/>
            <p:cNvSpPr>
              <a:spLocks noChangeShapeType="1"/>
            </p:cNvSpPr>
            <p:nvPr/>
          </p:nvSpPr>
          <p:spPr bwMode="auto">
            <a:xfrm>
              <a:off x="1200"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8" name="Rectangle 9" descr="白色大理石"/>
            <p:cNvSpPr>
              <a:spLocks noChangeArrowheads="1"/>
            </p:cNvSpPr>
            <p:nvPr/>
          </p:nvSpPr>
          <p:spPr bwMode="auto">
            <a:xfrm>
              <a:off x="1824" y="1008"/>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9" name="Line 10"/>
            <p:cNvSpPr>
              <a:spLocks noChangeShapeType="1"/>
            </p:cNvSpPr>
            <p:nvPr/>
          </p:nvSpPr>
          <p:spPr bwMode="auto">
            <a:xfrm>
              <a:off x="2208"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0" name="Line 11"/>
            <p:cNvSpPr>
              <a:spLocks noChangeShapeType="1"/>
            </p:cNvSpPr>
            <p:nvPr/>
          </p:nvSpPr>
          <p:spPr bwMode="auto">
            <a:xfrm flipV="1">
              <a:off x="1968"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1" name="Line 12"/>
            <p:cNvSpPr>
              <a:spLocks noChangeShapeType="1"/>
            </p:cNvSpPr>
            <p:nvPr/>
          </p:nvSpPr>
          <p:spPr bwMode="auto">
            <a:xfrm flipV="1">
              <a:off x="2208"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2" name="Line 13"/>
            <p:cNvSpPr>
              <a:spLocks noChangeShapeType="1"/>
            </p:cNvSpPr>
            <p:nvPr/>
          </p:nvSpPr>
          <p:spPr bwMode="auto">
            <a:xfrm>
              <a:off x="1968"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3" name="Rectangle 14" descr="白色大理石"/>
            <p:cNvSpPr>
              <a:spLocks noChangeArrowheads="1"/>
            </p:cNvSpPr>
            <p:nvPr/>
          </p:nvSpPr>
          <p:spPr bwMode="auto">
            <a:xfrm>
              <a:off x="2592" y="1008"/>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94" name="Line 15"/>
            <p:cNvSpPr>
              <a:spLocks noChangeShapeType="1"/>
            </p:cNvSpPr>
            <p:nvPr/>
          </p:nvSpPr>
          <p:spPr bwMode="auto">
            <a:xfrm>
              <a:off x="2976"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5" name="Line 16"/>
            <p:cNvSpPr>
              <a:spLocks noChangeShapeType="1"/>
            </p:cNvSpPr>
            <p:nvPr/>
          </p:nvSpPr>
          <p:spPr bwMode="auto">
            <a:xfrm flipV="1">
              <a:off x="2736"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6" name="Line 17"/>
            <p:cNvSpPr>
              <a:spLocks noChangeShapeType="1"/>
            </p:cNvSpPr>
            <p:nvPr/>
          </p:nvSpPr>
          <p:spPr bwMode="auto">
            <a:xfrm flipV="1">
              <a:off x="2976"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7" name="Line 18"/>
            <p:cNvSpPr>
              <a:spLocks noChangeShapeType="1"/>
            </p:cNvSpPr>
            <p:nvPr/>
          </p:nvSpPr>
          <p:spPr bwMode="auto">
            <a:xfrm>
              <a:off x="2736"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8" name="Rectangle 19" descr="白色大理石"/>
            <p:cNvSpPr>
              <a:spLocks noChangeArrowheads="1"/>
            </p:cNvSpPr>
            <p:nvPr/>
          </p:nvSpPr>
          <p:spPr bwMode="auto">
            <a:xfrm>
              <a:off x="3360" y="1008"/>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99" name="Line 20"/>
            <p:cNvSpPr>
              <a:spLocks noChangeShapeType="1"/>
            </p:cNvSpPr>
            <p:nvPr/>
          </p:nvSpPr>
          <p:spPr bwMode="auto">
            <a:xfrm>
              <a:off x="3744"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0" name="Line 21"/>
            <p:cNvSpPr>
              <a:spLocks noChangeShapeType="1"/>
            </p:cNvSpPr>
            <p:nvPr/>
          </p:nvSpPr>
          <p:spPr bwMode="auto">
            <a:xfrm flipV="1">
              <a:off x="3504"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1" name="Line 22"/>
            <p:cNvSpPr>
              <a:spLocks noChangeShapeType="1"/>
            </p:cNvSpPr>
            <p:nvPr/>
          </p:nvSpPr>
          <p:spPr bwMode="auto">
            <a:xfrm flipV="1">
              <a:off x="3744"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2" name="Line 23"/>
            <p:cNvSpPr>
              <a:spLocks noChangeShapeType="1"/>
            </p:cNvSpPr>
            <p:nvPr/>
          </p:nvSpPr>
          <p:spPr bwMode="auto">
            <a:xfrm>
              <a:off x="3504"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3" name="Line 24"/>
            <p:cNvSpPr>
              <a:spLocks noChangeShapeType="1"/>
            </p:cNvSpPr>
            <p:nvPr/>
          </p:nvSpPr>
          <p:spPr bwMode="auto">
            <a:xfrm>
              <a:off x="1632" y="1056"/>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4" name="Line 25"/>
            <p:cNvSpPr>
              <a:spLocks noChangeShapeType="1"/>
            </p:cNvSpPr>
            <p:nvPr/>
          </p:nvSpPr>
          <p:spPr bwMode="auto">
            <a:xfrm>
              <a:off x="2400" y="1056"/>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5" name="Line 26"/>
            <p:cNvSpPr>
              <a:spLocks noChangeShapeType="1"/>
            </p:cNvSpPr>
            <p:nvPr/>
          </p:nvSpPr>
          <p:spPr bwMode="auto">
            <a:xfrm>
              <a:off x="3168" y="1056"/>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6" name="Line 27"/>
            <p:cNvSpPr>
              <a:spLocks noChangeShapeType="1"/>
            </p:cNvSpPr>
            <p:nvPr/>
          </p:nvSpPr>
          <p:spPr bwMode="auto">
            <a:xfrm>
              <a:off x="912" y="1056"/>
              <a:ext cx="144"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7" name="Line 28"/>
            <p:cNvSpPr>
              <a:spLocks noChangeShapeType="1"/>
            </p:cNvSpPr>
            <p:nvPr/>
          </p:nvSpPr>
          <p:spPr bwMode="auto">
            <a:xfrm>
              <a:off x="1632" y="1200"/>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8" name="Line 29"/>
            <p:cNvSpPr>
              <a:spLocks noChangeShapeType="1"/>
            </p:cNvSpPr>
            <p:nvPr/>
          </p:nvSpPr>
          <p:spPr bwMode="auto">
            <a:xfrm flipV="1">
              <a:off x="768" y="1152"/>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9" name="Line 30"/>
            <p:cNvSpPr>
              <a:spLocks noChangeShapeType="1"/>
            </p:cNvSpPr>
            <p:nvPr/>
          </p:nvSpPr>
          <p:spPr bwMode="auto">
            <a:xfrm>
              <a:off x="2400" y="1200"/>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0" name="Line 31"/>
            <p:cNvSpPr>
              <a:spLocks noChangeShapeType="1"/>
            </p:cNvSpPr>
            <p:nvPr/>
          </p:nvSpPr>
          <p:spPr bwMode="auto">
            <a:xfrm>
              <a:off x="3168" y="1200"/>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1" name="Line 32"/>
            <p:cNvSpPr>
              <a:spLocks noChangeShapeType="1"/>
            </p:cNvSpPr>
            <p:nvPr/>
          </p:nvSpPr>
          <p:spPr bwMode="auto">
            <a:xfrm>
              <a:off x="3936" y="1200"/>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2" name="Line 33"/>
            <p:cNvSpPr>
              <a:spLocks noChangeShapeType="1"/>
            </p:cNvSpPr>
            <p:nvPr/>
          </p:nvSpPr>
          <p:spPr bwMode="auto">
            <a:xfrm>
              <a:off x="4128" y="1200"/>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3" name="Line 34"/>
            <p:cNvSpPr>
              <a:spLocks noChangeShapeType="1"/>
            </p:cNvSpPr>
            <p:nvPr/>
          </p:nvSpPr>
          <p:spPr bwMode="auto">
            <a:xfrm>
              <a:off x="912" y="1248"/>
              <a:ext cx="14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4" name="Line 35"/>
            <p:cNvSpPr>
              <a:spLocks noChangeShapeType="1"/>
            </p:cNvSpPr>
            <p:nvPr/>
          </p:nvSpPr>
          <p:spPr bwMode="auto">
            <a:xfrm flipH="1">
              <a:off x="912" y="1440"/>
              <a:ext cx="3216"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5" name="Line 36"/>
            <p:cNvSpPr>
              <a:spLocks noChangeShapeType="1"/>
            </p:cNvSpPr>
            <p:nvPr/>
          </p:nvSpPr>
          <p:spPr bwMode="auto">
            <a:xfrm>
              <a:off x="912" y="1248"/>
              <a:ext cx="0" cy="19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6" name="Line 37"/>
            <p:cNvSpPr>
              <a:spLocks noChangeShapeType="1"/>
            </p:cNvSpPr>
            <p:nvPr/>
          </p:nvSpPr>
          <p:spPr bwMode="auto">
            <a:xfrm flipH="1">
              <a:off x="912" y="816"/>
              <a:ext cx="3216"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7" name="Line 38"/>
            <p:cNvSpPr>
              <a:spLocks noChangeShapeType="1"/>
            </p:cNvSpPr>
            <p:nvPr/>
          </p:nvSpPr>
          <p:spPr bwMode="auto">
            <a:xfrm>
              <a:off x="912" y="816"/>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8" name="Line 39"/>
            <p:cNvSpPr>
              <a:spLocks noChangeShapeType="1"/>
            </p:cNvSpPr>
            <p:nvPr/>
          </p:nvSpPr>
          <p:spPr bwMode="auto">
            <a:xfrm>
              <a:off x="4128" y="816"/>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9" name="Line 40"/>
            <p:cNvSpPr>
              <a:spLocks noChangeShapeType="1"/>
            </p:cNvSpPr>
            <p:nvPr/>
          </p:nvSpPr>
          <p:spPr bwMode="auto">
            <a:xfrm>
              <a:off x="3936" y="1056"/>
              <a:ext cx="192"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0" name="Text Box 41"/>
            <p:cNvSpPr txBox="1">
              <a:spLocks noChangeArrowheads="1"/>
            </p:cNvSpPr>
            <p:nvPr/>
          </p:nvSpPr>
          <p:spPr bwMode="auto">
            <a:xfrm>
              <a:off x="302" y="960"/>
              <a:ext cx="5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rPr>
                <a:t>first</a:t>
              </a:r>
              <a:endParaRPr lang="en-US" altLang="zh-CN"/>
            </a:p>
          </p:txBody>
        </p:sp>
        <p:sp>
          <p:nvSpPr>
            <p:cNvPr id="24621" name="Rectangle 42" descr="白色大理石"/>
            <p:cNvSpPr>
              <a:spLocks noChangeArrowheads="1"/>
            </p:cNvSpPr>
            <p:nvPr/>
          </p:nvSpPr>
          <p:spPr bwMode="auto">
            <a:xfrm>
              <a:off x="1056" y="201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622" name="Line 43"/>
            <p:cNvSpPr>
              <a:spLocks noChangeShapeType="1"/>
            </p:cNvSpPr>
            <p:nvPr/>
          </p:nvSpPr>
          <p:spPr bwMode="auto">
            <a:xfrm>
              <a:off x="1440"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3" name="Line 44"/>
            <p:cNvSpPr>
              <a:spLocks noChangeShapeType="1"/>
            </p:cNvSpPr>
            <p:nvPr/>
          </p:nvSpPr>
          <p:spPr bwMode="auto">
            <a:xfrm flipV="1">
              <a:off x="1200"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4" name="Line 45"/>
            <p:cNvSpPr>
              <a:spLocks noChangeShapeType="1"/>
            </p:cNvSpPr>
            <p:nvPr/>
          </p:nvSpPr>
          <p:spPr bwMode="auto">
            <a:xfrm flipV="1">
              <a:off x="1440"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5" name="Line 46"/>
            <p:cNvSpPr>
              <a:spLocks noChangeShapeType="1"/>
            </p:cNvSpPr>
            <p:nvPr/>
          </p:nvSpPr>
          <p:spPr bwMode="auto">
            <a:xfrm>
              <a:off x="1200"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6" name="Rectangle 47" descr="白色大理石"/>
            <p:cNvSpPr>
              <a:spLocks noChangeArrowheads="1"/>
            </p:cNvSpPr>
            <p:nvPr/>
          </p:nvSpPr>
          <p:spPr bwMode="auto">
            <a:xfrm>
              <a:off x="1824" y="201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627" name="Line 48"/>
            <p:cNvSpPr>
              <a:spLocks noChangeShapeType="1"/>
            </p:cNvSpPr>
            <p:nvPr/>
          </p:nvSpPr>
          <p:spPr bwMode="auto">
            <a:xfrm>
              <a:off x="2208"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8" name="Line 49"/>
            <p:cNvSpPr>
              <a:spLocks noChangeShapeType="1"/>
            </p:cNvSpPr>
            <p:nvPr/>
          </p:nvSpPr>
          <p:spPr bwMode="auto">
            <a:xfrm flipV="1">
              <a:off x="1968"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9" name="Line 50"/>
            <p:cNvSpPr>
              <a:spLocks noChangeShapeType="1"/>
            </p:cNvSpPr>
            <p:nvPr/>
          </p:nvSpPr>
          <p:spPr bwMode="auto">
            <a:xfrm flipV="1">
              <a:off x="2208"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0" name="Line 51"/>
            <p:cNvSpPr>
              <a:spLocks noChangeShapeType="1"/>
            </p:cNvSpPr>
            <p:nvPr/>
          </p:nvSpPr>
          <p:spPr bwMode="auto">
            <a:xfrm>
              <a:off x="1968"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1" name="Rectangle 52" descr="白色大理石"/>
            <p:cNvSpPr>
              <a:spLocks noChangeArrowheads="1"/>
            </p:cNvSpPr>
            <p:nvPr/>
          </p:nvSpPr>
          <p:spPr bwMode="auto">
            <a:xfrm>
              <a:off x="2592" y="201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632" name="Line 53"/>
            <p:cNvSpPr>
              <a:spLocks noChangeShapeType="1"/>
            </p:cNvSpPr>
            <p:nvPr/>
          </p:nvSpPr>
          <p:spPr bwMode="auto">
            <a:xfrm>
              <a:off x="2976"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3" name="Line 54"/>
            <p:cNvSpPr>
              <a:spLocks noChangeShapeType="1"/>
            </p:cNvSpPr>
            <p:nvPr/>
          </p:nvSpPr>
          <p:spPr bwMode="auto">
            <a:xfrm flipV="1">
              <a:off x="2736"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4" name="Line 55"/>
            <p:cNvSpPr>
              <a:spLocks noChangeShapeType="1"/>
            </p:cNvSpPr>
            <p:nvPr/>
          </p:nvSpPr>
          <p:spPr bwMode="auto">
            <a:xfrm flipV="1">
              <a:off x="2976"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5" name="Line 56"/>
            <p:cNvSpPr>
              <a:spLocks noChangeShapeType="1"/>
            </p:cNvSpPr>
            <p:nvPr/>
          </p:nvSpPr>
          <p:spPr bwMode="auto">
            <a:xfrm>
              <a:off x="2736"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6" name="Rectangle 57" descr="羊皮纸"/>
            <p:cNvSpPr>
              <a:spLocks noChangeArrowheads="1"/>
            </p:cNvSpPr>
            <p:nvPr/>
          </p:nvSpPr>
          <p:spPr bwMode="auto">
            <a:xfrm>
              <a:off x="3360" y="2016"/>
              <a:ext cx="528" cy="336"/>
            </a:xfrm>
            <a:prstGeom prst="rect">
              <a:avLst/>
            </a:prstGeom>
            <a:blipFill dpi="0" rotWithShape="0">
              <a:blip r:embed="rId3"/>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637" name="Line 58"/>
            <p:cNvSpPr>
              <a:spLocks noChangeShapeType="1"/>
            </p:cNvSpPr>
            <p:nvPr/>
          </p:nvSpPr>
          <p:spPr bwMode="auto">
            <a:xfrm>
              <a:off x="3744"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8" name="Line 59"/>
            <p:cNvSpPr>
              <a:spLocks noChangeShapeType="1"/>
            </p:cNvSpPr>
            <p:nvPr/>
          </p:nvSpPr>
          <p:spPr bwMode="auto">
            <a:xfrm flipV="1">
              <a:off x="3504"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9" name="Line 60"/>
            <p:cNvSpPr>
              <a:spLocks noChangeShapeType="1"/>
            </p:cNvSpPr>
            <p:nvPr/>
          </p:nvSpPr>
          <p:spPr bwMode="auto">
            <a:xfrm flipV="1">
              <a:off x="3744"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40" name="Line 61"/>
            <p:cNvSpPr>
              <a:spLocks noChangeShapeType="1"/>
            </p:cNvSpPr>
            <p:nvPr/>
          </p:nvSpPr>
          <p:spPr bwMode="auto">
            <a:xfrm>
              <a:off x="3504"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41" name="Rectangle 62" descr="白色大理石"/>
            <p:cNvSpPr>
              <a:spLocks noChangeArrowheads="1"/>
            </p:cNvSpPr>
            <p:nvPr/>
          </p:nvSpPr>
          <p:spPr bwMode="auto">
            <a:xfrm>
              <a:off x="4128" y="201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642" name="Line 63"/>
            <p:cNvSpPr>
              <a:spLocks noChangeShapeType="1"/>
            </p:cNvSpPr>
            <p:nvPr/>
          </p:nvSpPr>
          <p:spPr bwMode="auto">
            <a:xfrm>
              <a:off x="4512" y="2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43" name="Line 64"/>
            <p:cNvSpPr>
              <a:spLocks noChangeShapeType="1"/>
            </p:cNvSpPr>
            <p:nvPr/>
          </p:nvSpPr>
          <p:spPr bwMode="auto">
            <a:xfrm flipV="1">
              <a:off x="4272"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44" name="Line 65"/>
            <p:cNvSpPr>
              <a:spLocks noChangeShapeType="1"/>
            </p:cNvSpPr>
            <p:nvPr/>
          </p:nvSpPr>
          <p:spPr bwMode="auto">
            <a:xfrm flipV="1">
              <a:off x="4512"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45" name="Line 66"/>
            <p:cNvSpPr>
              <a:spLocks noChangeShapeType="1"/>
            </p:cNvSpPr>
            <p:nvPr/>
          </p:nvSpPr>
          <p:spPr bwMode="auto">
            <a:xfrm>
              <a:off x="4272"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46" name="Line 67"/>
            <p:cNvSpPr>
              <a:spLocks noChangeShapeType="1"/>
            </p:cNvSpPr>
            <p:nvPr/>
          </p:nvSpPr>
          <p:spPr bwMode="auto">
            <a:xfrm>
              <a:off x="1632" y="206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47" name="Line 68"/>
            <p:cNvSpPr>
              <a:spLocks noChangeShapeType="1"/>
            </p:cNvSpPr>
            <p:nvPr/>
          </p:nvSpPr>
          <p:spPr bwMode="auto">
            <a:xfrm>
              <a:off x="2400" y="2208"/>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48" name="Line 69"/>
            <p:cNvSpPr>
              <a:spLocks noChangeShapeType="1"/>
            </p:cNvSpPr>
            <p:nvPr/>
          </p:nvSpPr>
          <p:spPr bwMode="auto">
            <a:xfrm>
              <a:off x="3168" y="206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49" name="Line 70"/>
            <p:cNvSpPr>
              <a:spLocks noChangeShapeType="1"/>
            </p:cNvSpPr>
            <p:nvPr/>
          </p:nvSpPr>
          <p:spPr bwMode="auto">
            <a:xfrm>
              <a:off x="3936" y="206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50" name="Line 71"/>
            <p:cNvSpPr>
              <a:spLocks noChangeShapeType="1"/>
            </p:cNvSpPr>
            <p:nvPr/>
          </p:nvSpPr>
          <p:spPr bwMode="auto">
            <a:xfrm>
              <a:off x="912" y="2064"/>
              <a:ext cx="144"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51" name="Line 72"/>
            <p:cNvSpPr>
              <a:spLocks noChangeShapeType="1"/>
            </p:cNvSpPr>
            <p:nvPr/>
          </p:nvSpPr>
          <p:spPr bwMode="auto">
            <a:xfrm>
              <a:off x="1632" y="220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52" name="Line 73"/>
            <p:cNvSpPr>
              <a:spLocks noChangeShapeType="1"/>
            </p:cNvSpPr>
            <p:nvPr/>
          </p:nvSpPr>
          <p:spPr bwMode="auto">
            <a:xfrm flipV="1">
              <a:off x="768" y="2160"/>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53" name="Line 74"/>
            <p:cNvSpPr>
              <a:spLocks noChangeShapeType="1"/>
            </p:cNvSpPr>
            <p:nvPr/>
          </p:nvSpPr>
          <p:spPr bwMode="auto">
            <a:xfrm>
              <a:off x="2400" y="2352"/>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54" name="Line 75"/>
            <p:cNvSpPr>
              <a:spLocks noChangeShapeType="1"/>
            </p:cNvSpPr>
            <p:nvPr/>
          </p:nvSpPr>
          <p:spPr bwMode="auto">
            <a:xfrm>
              <a:off x="3168" y="220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55" name="Line 76"/>
            <p:cNvSpPr>
              <a:spLocks noChangeShapeType="1"/>
            </p:cNvSpPr>
            <p:nvPr/>
          </p:nvSpPr>
          <p:spPr bwMode="auto">
            <a:xfrm>
              <a:off x="3936" y="220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56" name="Line 77"/>
            <p:cNvSpPr>
              <a:spLocks noChangeShapeType="1"/>
            </p:cNvSpPr>
            <p:nvPr/>
          </p:nvSpPr>
          <p:spPr bwMode="auto">
            <a:xfrm>
              <a:off x="4704" y="220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57" name="Line 78"/>
            <p:cNvSpPr>
              <a:spLocks noChangeShapeType="1"/>
            </p:cNvSpPr>
            <p:nvPr/>
          </p:nvSpPr>
          <p:spPr bwMode="auto">
            <a:xfrm>
              <a:off x="4896" y="2208"/>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58" name="Line 79"/>
            <p:cNvSpPr>
              <a:spLocks noChangeShapeType="1"/>
            </p:cNvSpPr>
            <p:nvPr/>
          </p:nvSpPr>
          <p:spPr bwMode="auto">
            <a:xfrm>
              <a:off x="912" y="2256"/>
              <a:ext cx="14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59" name="Line 80"/>
            <p:cNvSpPr>
              <a:spLocks noChangeShapeType="1"/>
            </p:cNvSpPr>
            <p:nvPr/>
          </p:nvSpPr>
          <p:spPr bwMode="auto">
            <a:xfrm flipH="1">
              <a:off x="912" y="2448"/>
              <a:ext cx="398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60" name="Line 81"/>
            <p:cNvSpPr>
              <a:spLocks noChangeShapeType="1"/>
            </p:cNvSpPr>
            <p:nvPr/>
          </p:nvSpPr>
          <p:spPr bwMode="auto">
            <a:xfrm>
              <a:off x="912" y="2256"/>
              <a:ext cx="0" cy="19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61" name="Line 82"/>
            <p:cNvSpPr>
              <a:spLocks noChangeShapeType="1"/>
            </p:cNvSpPr>
            <p:nvPr/>
          </p:nvSpPr>
          <p:spPr bwMode="auto">
            <a:xfrm flipH="1">
              <a:off x="912" y="1824"/>
              <a:ext cx="398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62" name="Line 83"/>
            <p:cNvSpPr>
              <a:spLocks noChangeShapeType="1"/>
            </p:cNvSpPr>
            <p:nvPr/>
          </p:nvSpPr>
          <p:spPr bwMode="auto">
            <a:xfrm>
              <a:off x="912" y="1824"/>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63" name="Line 84"/>
            <p:cNvSpPr>
              <a:spLocks noChangeShapeType="1"/>
            </p:cNvSpPr>
            <p:nvPr/>
          </p:nvSpPr>
          <p:spPr bwMode="auto">
            <a:xfrm>
              <a:off x="4896" y="1824"/>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64" name="Line 85"/>
            <p:cNvSpPr>
              <a:spLocks noChangeShapeType="1"/>
            </p:cNvSpPr>
            <p:nvPr/>
          </p:nvSpPr>
          <p:spPr bwMode="auto">
            <a:xfrm>
              <a:off x="4704" y="2064"/>
              <a:ext cx="192"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65" name="Text Box 86"/>
            <p:cNvSpPr txBox="1">
              <a:spLocks noChangeArrowheads="1"/>
            </p:cNvSpPr>
            <p:nvPr/>
          </p:nvSpPr>
          <p:spPr bwMode="auto">
            <a:xfrm>
              <a:off x="302" y="1968"/>
              <a:ext cx="5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rPr>
                <a:t>first</a:t>
              </a:r>
              <a:endParaRPr lang="en-US" altLang="zh-CN"/>
            </a:p>
          </p:txBody>
        </p:sp>
        <p:sp>
          <p:nvSpPr>
            <p:cNvPr id="24666" name="Line 87"/>
            <p:cNvSpPr>
              <a:spLocks noChangeShapeType="1"/>
            </p:cNvSpPr>
            <p:nvPr/>
          </p:nvSpPr>
          <p:spPr bwMode="auto">
            <a:xfrm flipV="1">
              <a:off x="2832" y="1344"/>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67" name="Text Box 88"/>
            <p:cNvSpPr txBox="1">
              <a:spLocks noChangeArrowheads="1"/>
            </p:cNvSpPr>
            <p:nvPr/>
          </p:nvSpPr>
          <p:spPr bwMode="auto">
            <a:xfrm>
              <a:off x="1936"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latin typeface="Arial Narrow" panose="020B0606020202030204" pitchFamily="34" charset="0"/>
                </a:rPr>
                <a:t>31</a:t>
              </a:r>
              <a:endParaRPr lang="en-US" altLang="zh-CN" sz="2800"/>
            </a:p>
          </p:txBody>
        </p:sp>
        <p:sp>
          <p:nvSpPr>
            <p:cNvPr id="24668" name="Text Box 89"/>
            <p:cNvSpPr txBox="1">
              <a:spLocks noChangeArrowheads="1"/>
            </p:cNvSpPr>
            <p:nvPr/>
          </p:nvSpPr>
          <p:spPr bwMode="auto">
            <a:xfrm>
              <a:off x="2704"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latin typeface="Arial Narrow" panose="020B0606020202030204" pitchFamily="34" charset="0"/>
                </a:rPr>
                <a:t>48</a:t>
              </a:r>
              <a:endParaRPr lang="en-US" altLang="zh-CN" sz="2800"/>
            </a:p>
          </p:txBody>
        </p:sp>
        <p:sp>
          <p:nvSpPr>
            <p:cNvPr id="24669" name="Text Box 90"/>
            <p:cNvSpPr txBox="1">
              <a:spLocks noChangeArrowheads="1"/>
            </p:cNvSpPr>
            <p:nvPr/>
          </p:nvSpPr>
          <p:spPr bwMode="auto">
            <a:xfrm>
              <a:off x="3472"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latin typeface="Arial Narrow" panose="020B0606020202030204" pitchFamily="34" charset="0"/>
                </a:rPr>
                <a:t>15</a:t>
              </a:r>
              <a:endParaRPr lang="en-US" altLang="zh-CN" sz="2800"/>
            </a:p>
          </p:txBody>
        </p:sp>
        <p:sp>
          <p:nvSpPr>
            <p:cNvPr id="324699" name="Text Box 91"/>
            <p:cNvSpPr txBox="1">
              <a:spLocks noChangeArrowheads="1"/>
            </p:cNvSpPr>
            <p:nvPr/>
          </p:nvSpPr>
          <p:spPr bwMode="auto">
            <a:xfrm>
              <a:off x="332" y="1459"/>
              <a:ext cx="99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zh-CN" altLang="en-US" sz="2800">
                  <a:effectLst>
                    <a:outerShdw blurRad="38100" dist="38100" dir="2700000" algn="tl">
                      <a:srgbClr val="C0C0C0"/>
                    </a:outerShdw>
                  </a:effectLst>
                  <a:latin typeface="Arial Narrow" pitchFamily="34" charset="0"/>
                  <a:ea typeface="仿宋_GB2312" pitchFamily="49" charset="-122"/>
                </a:rPr>
                <a:t>后插入</a:t>
              </a:r>
              <a:r>
                <a:rPr lang="en-US" altLang="zh-CN" sz="2800">
                  <a:latin typeface="Arial Narrow" pitchFamily="34" charset="0"/>
                  <a:ea typeface="仿宋_GB2312" pitchFamily="49" charset="-122"/>
                </a:rPr>
                <a:t>25</a:t>
              </a:r>
              <a:endParaRPr lang="en-US" altLang="zh-CN" sz="2800">
                <a:latin typeface="Times New Roman" charset="0"/>
                <a:ea typeface="宋体" charset="-122"/>
              </a:endParaRPr>
            </a:p>
          </p:txBody>
        </p:sp>
        <p:sp>
          <p:nvSpPr>
            <p:cNvPr id="24671" name="Text Box 92"/>
            <p:cNvSpPr txBox="1">
              <a:spLocks noChangeArrowheads="1"/>
            </p:cNvSpPr>
            <p:nvPr/>
          </p:nvSpPr>
          <p:spPr bwMode="auto">
            <a:xfrm>
              <a:off x="2855" y="1422"/>
              <a:ext cx="83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rPr>
                <a:t>current</a:t>
              </a:r>
            </a:p>
          </p:txBody>
        </p:sp>
        <p:sp>
          <p:nvSpPr>
            <p:cNvPr id="24672" name="Line 93"/>
            <p:cNvSpPr>
              <a:spLocks noChangeShapeType="1"/>
            </p:cNvSpPr>
            <p:nvPr/>
          </p:nvSpPr>
          <p:spPr bwMode="auto">
            <a:xfrm flipV="1">
              <a:off x="3600" y="2352"/>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73" name="Text Box 94"/>
            <p:cNvSpPr txBox="1">
              <a:spLocks noChangeArrowheads="1"/>
            </p:cNvSpPr>
            <p:nvPr/>
          </p:nvSpPr>
          <p:spPr bwMode="auto">
            <a:xfrm>
              <a:off x="3619" y="2430"/>
              <a:ext cx="10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rPr>
                <a:t>newNode</a:t>
              </a:r>
            </a:p>
          </p:txBody>
        </p:sp>
        <p:sp>
          <p:nvSpPr>
            <p:cNvPr id="24674" name="Text Box 95"/>
            <p:cNvSpPr txBox="1">
              <a:spLocks noChangeArrowheads="1"/>
            </p:cNvSpPr>
            <p:nvPr/>
          </p:nvSpPr>
          <p:spPr bwMode="auto">
            <a:xfrm>
              <a:off x="1936" y="2025"/>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latin typeface="Arial Narrow" panose="020B0606020202030204" pitchFamily="34" charset="0"/>
                </a:rPr>
                <a:t>31</a:t>
              </a:r>
              <a:endParaRPr lang="en-US" altLang="zh-CN" sz="2800"/>
            </a:p>
          </p:txBody>
        </p:sp>
        <p:sp>
          <p:nvSpPr>
            <p:cNvPr id="24675" name="Text Box 96"/>
            <p:cNvSpPr txBox="1">
              <a:spLocks noChangeArrowheads="1"/>
            </p:cNvSpPr>
            <p:nvPr/>
          </p:nvSpPr>
          <p:spPr bwMode="auto">
            <a:xfrm>
              <a:off x="2704" y="2025"/>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latin typeface="Arial Narrow" panose="020B0606020202030204" pitchFamily="34" charset="0"/>
                </a:rPr>
                <a:t>48</a:t>
              </a:r>
              <a:endParaRPr lang="en-US" altLang="zh-CN" sz="2800"/>
            </a:p>
          </p:txBody>
        </p:sp>
        <p:sp>
          <p:nvSpPr>
            <p:cNvPr id="24676" name="Text Box 97"/>
            <p:cNvSpPr txBox="1">
              <a:spLocks noChangeArrowheads="1"/>
            </p:cNvSpPr>
            <p:nvPr/>
          </p:nvSpPr>
          <p:spPr bwMode="auto">
            <a:xfrm>
              <a:off x="3472" y="2025"/>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latin typeface="Arial Narrow" panose="020B0606020202030204" pitchFamily="34" charset="0"/>
                </a:rPr>
                <a:t>25</a:t>
              </a:r>
              <a:endParaRPr lang="en-US" altLang="zh-CN" sz="2800"/>
            </a:p>
          </p:txBody>
        </p:sp>
        <p:sp>
          <p:nvSpPr>
            <p:cNvPr id="24677" name="Text Box 98"/>
            <p:cNvSpPr txBox="1">
              <a:spLocks noChangeArrowheads="1"/>
            </p:cNvSpPr>
            <p:nvPr/>
          </p:nvSpPr>
          <p:spPr bwMode="auto">
            <a:xfrm>
              <a:off x="4224" y="201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latin typeface="Arial Narrow" panose="020B0606020202030204" pitchFamily="34" charset="0"/>
                </a:rPr>
                <a:t>15</a:t>
              </a:r>
              <a:endParaRPr lang="en-US" altLang="zh-CN" sz="2800"/>
            </a:p>
          </p:txBody>
        </p:sp>
        <p:sp>
          <p:nvSpPr>
            <p:cNvPr id="24678" name="Line 100"/>
            <p:cNvSpPr>
              <a:spLocks noChangeShapeType="1"/>
            </p:cNvSpPr>
            <p:nvPr/>
          </p:nvSpPr>
          <p:spPr bwMode="auto">
            <a:xfrm flipV="1">
              <a:off x="2825" y="2353"/>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79" name="Text Box 101"/>
            <p:cNvSpPr txBox="1">
              <a:spLocks noChangeArrowheads="1"/>
            </p:cNvSpPr>
            <p:nvPr/>
          </p:nvSpPr>
          <p:spPr bwMode="auto">
            <a:xfrm>
              <a:off x="1976" y="2431"/>
              <a:ext cx="83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rPr>
                <a:t>current</a:t>
              </a:r>
            </a:p>
          </p:txBody>
        </p:sp>
      </p:grpSp>
    </p:spTree>
    <p:extLst>
      <p:ext uri="{BB962C8B-B14F-4D97-AF65-F5344CB8AC3E}">
        <p14:creationId xmlns:p14="http://schemas.microsoft.com/office/powerpoint/2010/main" val="2510046428"/>
      </p:ext>
    </p:extLst>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98D7277F-AF71-46AD-8A1F-12358B531BFA}" type="slidenum">
              <a:rPr lang="en-US" altLang="zh-CN" sz="1400"/>
              <a:pPr algn="ctr" eaLnBrk="1" hangingPunct="1"/>
              <a:t>15</a:t>
            </a:fld>
            <a:endParaRPr lang="en-US" altLang="zh-CN" sz="1400"/>
          </a:p>
        </p:txBody>
      </p:sp>
      <p:sp>
        <p:nvSpPr>
          <p:cNvPr id="25603" name="Text Box 2"/>
          <p:cNvSpPr txBox="1">
            <a:spLocks noChangeArrowheads="1"/>
          </p:cNvSpPr>
          <p:nvPr/>
        </p:nvSpPr>
        <p:spPr bwMode="auto">
          <a:xfrm>
            <a:off x="1143000" y="457200"/>
            <a:ext cx="6646863" cy="66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1128713"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a:solidFill>
                  <a:schemeClr val="tx2"/>
                </a:solidFill>
                <a:latin typeface="华文新魏" panose="02010800040101010101" pitchFamily="2" charset="-122"/>
                <a:ea typeface="华文新魏" panose="02010800040101010101" pitchFamily="2" charset="-122"/>
              </a:rPr>
              <a:t>双向循环链表的插入算法 </a:t>
            </a:r>
            <a:r>
              <a:rPr lang="en-US" altLang="zh-CN" sz="3600">
                <a:solidFill>
                  <a:schemeClr val="tx2"/>
                </a:solidFill>
                <a:latin typeface="华文新魏" panose="02010800040101010101" pitchFamily="2" charset="-122"/>
                <a:ea typeface="华文新魏" panose="02010800040101010101" pitchFamily="2" charset="-122"/>
              </a:rPr>
              <a:t>(</a:t>
            </a:r>
            <a:r>
              <a:rPr lang="zh-CN" altLang="en-US" sz="3600">
                <a:solidFill>
                  <a:schemeClr val="tx2"/>
                </a:solidFill>
                <a:latin typeface="华文新魏" panose="02010800040101010101" pitchFamily="2" charset="-122"/>
                <a:ea typeface="华文新魏" panose="02010800040101010101" pitchFamily="2" charset="-122"/>
              </a:rPr>
              <a:t>空表</a:t>
            </a:r>
            <a:r>
              <a:rPr lang="en-US" altLang="zh-CN" sz="3600">
                <a:solidFill>
                  <a:schemeClr val="tx2"/>
                </a:solidFill>
                <a:latin typeface="华文新魏" panose="02010800040101010101" pitchFamily="2" charset="-122"/>
                <a:ea typeface="华文新魏" panose="02010800040101010101" pitchFamily="2" charset="-122"/>
              </a:rPr>
              <a:t>)</a:t>
            </a:r>
            <a:endParaRPr lang="en-US" altLang="zh-CN" sz="3000">
              <a:solidFill>
                <a:schemeClr val="tx2"/>
              </a:solidFill>
              <a:latin typeface="华文新魏" panose="02010800040101010101" pitchFamily="2" charset="-122"/>
              <a:ea typeface="华文新魏" panose="02010800040101010101" pitchFamily="2" charset="-122"/>
            </a:endParaRPr>
          </a:p>
        </p:txBody>
      </p:sp>
      <p:sp>
        <p:nvSpPr>
          <p:cNvPr id="25604" name="Rectangle 3" descr="白色大理石"/>
          <p:cNvSpPr>
            <a:spLocks noChangeArrowheads="1"/>
          </p:cNvSpPr>
          <p:nvPr/>
        </p:nvSpPr>
        <p:spPr bwMode="auto">
          <a:xfrm>
            <a:off x="2416175" y="16002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05" name="Line 4"/>
          <p:cNvSpPr>
            <a:spLocks noChangeShapeType="1"/>
          </p:cNvSpPr>
          <p:nvPr/>
        </p:nvSpPr>
        <p:spPr bwMode="auto">
          <a:xfrm>
            <a:off x="3025775"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6" name="Line 5"/>
          <p:cNvSpPr>
            <a:spLocks noChangeShapeType="1"/>
          </p:cNvSpPr>
          <p:nvPr/>
        </p:nvSpPr>
        <p:spPr bwMode="auto">
          <a:xfrm flipV="1">
            <a:off x="2644775"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7" name="Line 6"/>
          <p:cNvSpPr>
            <a:spLocks noChangeShapeType="1"/>
          </p:cNvSpPr>
          <p:nvPr/>
        </p:nvSpPr>
        <p:spPr bwMode="auto">
          <a:xfrm flipV="1">
            <a:off x="3025775"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8" name="Line 7"/>
          <p:cNvSpPr>
            <a:spLocks noChangeShapeType="1"/>
          </p:cNvSpPr>
          <p:nvPr/>
        </p:nvSpPr>
        <p:spPr bwMode="auto">
          <a:xfrm>
            <a:off x="2644775"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9" name="Line 8"/>
          <p:cNvSpPr>
            <a:spLocks noChangeShapeType="1"/>
          </p:cNvSpPr>
          <p:nvPr/>
        </p:nvSpPr>
        <p:spPr bwMode="auto">
          <a:xfrm>
            <a:off x="2209800" y="1676400"/>
            <a:ext cx="2286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0" name="Line 9"/>
          <p:cNvSpPr>
            <a:spLocks noChangeShapeType="1"/>
          </p:cNvSpPr>
          <p:nvPr/>
        </p:nvSpPr>
        <p:spPr bwMode="auto">
          <a:xfrm flipV="1">
            <a:off x="1958975" y="1828800"/>
            <a:ext cx="4572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1" name="Line 10"/>
          <p:cNvSpPr>
            <a:spLocks noChangeShapeType="1"/>
          </p:cNvSpPr>
          <p:nvPr/>
        </p:nvSpPr>
        <p:spPr bwMode="auto">
          <a:xfrm>
            <a:off x="3352800" y="19050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2" name="Line 11"/>
          <p:cNvSpPr>
            <a:spLocks noChangeShapeType="1"/>
          </p:cNvSpPr>
          <p:nvPr/>
        </p:nvSpPr>
        <p:spPr bwMode="auto">
          <a:xfrm>
            <a:off x="3657600" y="19050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3" name="Line 12"/>
          <p:cNvSpPr>
            <a:spLocks noChangeShapeType="1"/>
          </p:cNvSpPr>
          <p:nvPr/>
        </p:nvSpPr>
        <p:spPr bwMode="auto">
          <a:xfrm>
            <a:off x="2209800" y="1981200"/>
            <a:ext cx="2286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4" name="Line 13"/>
          <p:cNvSpPr>
            <a:spLocks noChangeShapeType="1"/>
          </p:cNvSpPr>
          <p:nvPr/>
        </p:nvSpPr>
        <p:spPr bwMode="auto">
          <a:xfrm flipH="1">
            <a:off x="2187575" y="2286000"/>
            <a:ext cx="1470025"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5" name="Line 14"/>
          <p:cNvSpPr>
            <a:spLocks noChangeShapeType="1"/>
          </p:cNvSpPr>
          <p:nvPr/>
        </p:nvSpPr>
        <p:spPr bwMode="auto">
          <a:xfrm>
            <a:off x="2187575" y="19812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6" name="Line 15"/>
          <p:cNvSpPr>
            <a:spLocks noChangeShapeType="1"/>
          </p:cNvSpPr>
          <p:nvPr/>
        </p:nvSpPr>
        <p:spPr bwMode="auto">
          <a:xfrm flipH="1">
            <a:off x="2187575" y="1295400"/>
            <a:ext cx="1470025"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7" name="Line 16"/>
          <p:cNvSpPr>
            <a:spLocks noChangeShapeType="1"/>
          </p:cNvSpPr>
          <p:nvPr/>
        </p:nvSpPr>
        <p:spPr bwMode="auto">
          <a:xfrm>
            <a:off x="2187575" y="12954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8" name="Line 17"/>
          <p:cNvSpPr>
            <a:spLocks noChangeShapeType="1"/>
          </p:cNvSpPr>
          <p:nvPr/>
        </p:nvSpPr>
        <p:spPr bwMode="auto">
          <a:xfrm>
            <a:off x="3657600" y="12954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9" name="Line 18"/>
          <p:cNvSpPr>
            <a:spLocks noChangeShapeType="1"/>
          </p:cNvSpPr>
          <p:nvPr/>
        </p:nvSpPr>
        <p:spPr bwMode="auto">
          <a:xfrm>
            <a:off x="3352800" y="1676400"/>
            <a:ext cx="304800"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0" name="Rectangle 19" descr="白色大理石"/>
          <p:cNvSpPr>
            <a:spLocks noChangeArrowheads="1"/>
          </p:cNvSpPr>
          <p:nvPr/>
        </p:nvSpPr>
        <p:spPr bwMode="auto">
          <a:xfrm>
            <a:off x="5334000" y="16002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21" name="Line 20"/>
          <p:cNvSpPr>
            <a:spLocks noChangeShapeType="1"/>
          </p:cNvSpPr>
          <p:nvPr/>
        </p:nvSpPr>
        <p:spPr bwMode="auto">
          <a:xfrm>
            <a:off x="59436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2" name="Line 21"/>
          <p:cNvSpPr>
            <a:spLocks noChangeShapeType="1"/>
          </p:cNvSpPr>
          <p:nvPr/>
        </p:nvSpPr>
        <p:spPr bwMode="auto">
          <a:xfrm flipV="1">
            <a:off x="55626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3" name="Line 22"/>
          <p:cNvSpPr>
            <a:spLocks noChangeShapeType="1"/>
          </p:cNvSpPr>
          <p:nvPr/>
        </p:nvSpPr>
        <p:spPr bwMode="auto">
          <a:xfrm flipV="1">
            <a:off x="59436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4" name="Line 23"/>
          <p:cNvSpPr>
            <a:spLocks noChangeShapeType="1"/>
          </p:cNvSpPr>
          <p:nvPr/>
        </p:nvSpPr>
        <p:spPr bwMode="auto">
          <a:xfrm>
            <a:off x="55626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5" name="Rectangle 24" descr="羊皮纸"/>
          <p:cNvSpPr>
            <a:spLocks noChangeArrowheads="1"/>
          </p:cNvSpPr>
          <p:nvPr/>
        </p:nvSpPr>
        <p:spPr bwMode="auto">
          <a:xfrm>
            <a:off x="6553200" y="1600200"/>
            <a:ext cx="838200" cy="533400"/>
          </a:xfrm>
          <a:prstGeom prst="rect">
            <a:avLst/>
          </a:prstGeom>
          <a:blipFill dpi="0" rotWithShape="0">
            <a:blip r:embed="rId3"/>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26" name="Line 25"/>
          <p:cNvSpPr>
            <a:spLocks noChangeShapeType="1"/>
          </p:cNvSpPr>
          <p:nvPr/>
        </p:nvSpPr>
        <p:spPr bwMode="auto">
          <a:xfrm>
            <a:off x="71628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7" name="Line 26"/>
          <p:cNvSpPr>
            <a:spLocks noChangeShapeType="1"/>
          </p:cNvSpPr>
          <p:nvPr/>
        </p:nvSpPr>
        <p:spPr bwMode="auto">
          <a:xfrm flipV="1">
            <a:off x="67818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8" name="Line 27"/>
          <p:cNvSpPr>
            <a:spLocks noChangeShapeType="1"/>
          </p:cNvSpPr>
          <p:nvPr/>
        </p:nvSpPr>
        <p:spPr bwMode="auto">
          <a:xfrm flipV="1">
            <a:off x="71628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9" name="Line 28"/>
          <p:cNvSpPr>
            <a:spLocks noChangeShapeType="1"/>
          </p:cNvSpPr>
          <p:nvPr/>
        </p:nvSpPr>
        <p:spPr bwMode="auto">
          <a:xfrm>
            <a:off x="67818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0" name="Line 29"/>
          <p:cNvSpPr>
            <a:spLocks noChangeShapeType="1"/>
          </p:cNvSpPr>
          <p:nvPr/>
        </p:nvSpPr>
        <p:spPr bwMode="auto">
          <a:xfrm>
            <a:off x="6248400" y="1676400"/>
            <a:ext cx="3048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1" name="Line 30"/>
          <p:cNvSpPr>
            <a:spLocks noChangeShapeType="1"/>
          </p:cNvSpPr>
          <p:nvPr/>
        </p:nvSpPr>
        <p:spPr bwMode="auto">
          <a:xfrm>
            <a:off x="5105400" y="1676400"/>
            <a:ext cx="2286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2" name="Line 31"/>
          <p:cNvSpPr>
            <a:spLocks noChangeShapeType="1"/>
          </p:cNvSpPr>
          <p:nvPr/>
        </p:nvSpPr>
        <p:spPr bwMode="auto">
          <a:xfrm flipV="1">
            <a:off x="4876800" y="1828800"/>
            <a:ext cx="4572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3" name="Line 32"/>
          <p:cNvSpPr>
            <a:spLocks noChangeShapeType="1"/>
          </p:cNvSpPr>
          <p:nvPr/>
        </p:nvSpPr>
        <p:spPr bwMode="auto">
          <a:xfrm>
            <a:off x="6248400" y="19050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4" name="Line 33"/>
          <p:cNvSpPr>
            <a:spLocks noChangeShapeType="1"/>
          </p:cNvSpPr>
          <p:nvPr/>
        </p:nvSpPr>
        <p:spPr bwMode="auto">
          <a:xfrm>
            <a:off x="7543800" y="19050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5" name="Line 34"/>
          <p:cNvSpPr>
            <a:spLocks noChangeShapeType="1"/>
          </p:cNvSpPr>
          <p:nvPr/>
        </p:nvSpPr>
        <p:spPr bwMode="auto">
          <a:xfrm>
            <a:off x="7848600" y="19050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6" name="Line 35"/>
          <p:cNvSpPr>
            <a:spLocks noChangeShapeType="1"/>
          </p:cNvSpPr>
          <p:nvPr/>
        </p:nvSpPr>
        <p:spPr bwMode="auto">
          <a:xfrm>
            <a:off x="5105400" y="1981200"/>
            <a:ext cx="2286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7" name="Line 36"/>
          <p:cNvSpPr>
            <a:spLocks noChangeShapeType="1"/>
          </p:cNvSpPr>
          <p:nvPr/>
        </p:nvSpPr>
        <p:spPr bwMode="auto">
          <a:xfrm flipH="1">
            <a:off x="5105400" y="2286000"/>
            <a:ext cx="2743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8" name="Line 37"/>
          <p:cNvSpPr>
            <a:spLocks noChangeShapeType="1"/>
          </p:cNvSpPr>
          <p:nvPr/>
        </p:nvSpPr>
        <p:spPr bwMode="auto">
          <a:xfrm>
            <a:off x="5105400" y="19812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9" name="Line 38"/>
          <p:cNvSpPr>
            <a:spLocks noChangeShapeType="1"/>
          </p:cNvSpPr>
          <p:nvPr/>
        </p:nvSpPr>
        <p:spPr bwMode="auto">
          <a:xfrm flipH="1">
            <a:off x="5105400" y="1295400"/>
            <a:ext cx="2743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0" name="Line 39"/>
          <p:cNvSpPr>
            <a:spLocks noChangeShapeType="1"/>
          </p:cNvSpPr>
          <p:nvPr/>
        </p:nvSpPr>
        <p:spPr bwMode="auto">
          <a:xfrm>
            <a:off x="5105400" y="12954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1" name="Line 40"/>
          <p:cNvSpPr>
            <a:spLocks noChangeShapeType="1"/>
          </p:cNvSpPr>
          <p:nvPr/>
        </p:nvSpPr>
        <p:spPr bwMode="auto">
          <a:xfrm>
            <a:off x="7848600" y="12954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2" name="Line 41"/>
          <p:cNvSpPr>
            <a:spLocks noChangeShapeType="1"/>
          </p:cNvSpPr>
          <p:nvPr/>
        </p:nvSpPr>
        <p:spPr bwMode="auto">
          <a:xfrm>
            <a:off x="7543800" y="1676400"/>
            <a:ext cx="304800"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3" name="Text Box 42"/>
          <p:cNvSpPr txBox="1">
            <a:spLocks noChangeArrowheads="1"/>
          </p:cNvSpPr>
          <p:nvPr/>
        </p:nvSpPr>
        <p:spPr bwMode="auto">
          <a:xfrm>
            <a:off x="4114800" y="1524000"/>
            <a:ext cx="8159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rPr>
              <a:t>first</a:t>
            </a:r>
            <a:endParaRPr lang="en-US" altLang="zh-CN"/>
          </a:p>
        </p:txBody>
      </p:sp>
      <p:sp>
        <p:nvSpPr>
          <p:cNvPr id="25644" name="Line 43"/>
          <p:cNvSpPr>
            <a:spLocks noChangeShapeType="1"/>
          </p:cNvSpPr>
          <p:nvPr/>
        </p:nvSpPr>
        <p:spPr bwMode="auto">
          <a:xfrm flipV="1">
            <a:off x="2819400" y="2133600"/>
            <a:ext cx="0" cy="4572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76" name="Text Box 44"/>
          <p:cNvSpPr txBox="1">
            <a:spLocks noChangeArrowheads="1"/>
          </p:cNvSpPr>
          <p:nvPr/>
        </p:nvSpPr>
        <p:spPr bwMode="auto">
          <a:xfrm>
            <a:off x="482600" y="2441575"/>
            <a:ext cx="1677988"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zh-CN" altLang="en-US" sz="3000">
                <a:effectLst>
                  <a:outerShdw blurRad="38100" dist="38100" dir="2700000" algn="tl">
                    <a:srgbClr val="C0C0C0"/>
                  </a:outerShdw>
                </a:effectLst>
                <a:latin typeface="Arial Narrow" pitchFamily="34" charset="0"/>
                <a:ea typeface="仿宋_GB2312" pitchFamily="49" charset="-122"/>
              </a:rPr>
              <a:t>后插入</a:t>
            </a:r>
            <a:r>
              <a:rPr lang="en-US" altLang="zh-CN" sz="3000">
                <a:latin typeface="Arial Narrow" pitchFamily="34" charset="0"/>
                <a:ea typeface="仿宋_GB2312" pitchFamily="49" charset="-122"/>
              </a:rPr>
              <a:t>25</a:t>
            </a:r>
            <a:endParaRPr lang="en-US" altLang="zh-CN" sz="3000">
              <a:latin typeface="Times New Roman" charset="0"/>
              <a:ea typeface="宋体" charset="-122"/>
            </a:endParaRPr>
          </a:p>
        </p:txBody>
      </p:sp>
      <p:sp>
        <p:nvSpPr>
          <p:cNvPr id="25646" name="Text Box 45"/>
          <p:cNvSpPr txBox="1">
            <a:spLocks noChangeArrowheads="1"/>
          </p:cNvSpPr>
          <p:nvPr/>
        </p:nvSpPr>
        <p:spPr bwMode="auto">
          <a:xfrm>
            <a:off x="2170113" y="2468563"/>
            <a:ext cx="132873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rPr>
              <a:t>current</a:t>
            </a:r>
          </a:p>
        </p:txBody>
      </p:sp>
      <p:sp>
        <p:nvSpPr>
          <p:cNvPr id="25647" name="Line 46"/>
          <p:cNvSpPr>
            <a:spLocks noChangeShapeType="1"/>
          </p:cNvSpPr>
          <p:nvPr/>
        </p:nvSpPr>
        <p:spPr bwMode="auto">
          <a:xfrm flipV="1">
            <a:off x="6934200" y="2133600"/>
            <a:ext cx="0" cy="4572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8" name="Text Box 47"/>
          <p:cNvSpPr txBox="1">
            <a:spLocks noChangeArrowheads="1"/>
          </p:cNvSpPr>
          <p:nvPr/>
        </p:nvSpPr>
        <p:spPr bwMode="auto">
          <a:xfrm>
            <a:off x="6799263" y="2455863"/>
            <a:ext cx="15875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rPr>
              <a:t>newNode</a:t>
            </a:r>
          </a:p>
        </p:txBody>
      </p:sp>
      <p:sp>
        <p:nvSpPr>
          <p:cNvPr id="25649" name="Text Box 48"/>
          <p:cNvSpPr txBox="1">
            <a:spLocks noChangeArrowheads="1"/>
          </p:cNvSpPr>
          <p:nvPr/>
        </p:nvSpPr>
        <p:spPr bwMode="auto">
          <a:xfrm>
            <a:off x="6731000" y="1614488"/>
            <a:ext cx="50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latin typeface="Arial Narrow" panose="020B0606020202030204" pitchFamily="34" charset="0"/>
              </a:rPr>
              <a:t>25</a:t>
            </a:r>
            <a:endParaRPr lang="en-US" altLang="zh-CN" sz="2800"/>
          </a:p>
        </p:txBody>
      </p:sp>
      <p:sp>
        <p:nvSpPr>
          <p:cNvPr id="25650" name="Text Box 50"/>
          <p:cNvSpPr txBox="1">
            <a:spLocks noChangeArrowheads="1"/>
          </p:cNvSpPr>
          <p:nvPr/>
        </p:nvSpPr>
        <p:spPr bwMode="auto">
          <a:xfrm>
            <a:off x="1165225" y="1524000"/>
            <a:ext cx="8159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rPr>
              <a:t>first</a:t>
            </a:r>
            <a:endParaRPr lang="en-US" altLang="zh-CN"/>
          </a:p>
        </p:txBody>
      </p:sp>
      <p:sp>
        <p:nvSpPr>
          <p:cNvPr id="25651" name="Line 51"/>
          <p:cNvSpPr>
            <a:spLocks noChangeShapeType="1"/>
          </p:cNvSpPr>
          <p:nvPr/>
        </p:nvSpPr>
        <p:spPr bwMode="auto">
          <a:xfrm flipV="1">
            <a:off x="5715000" y="2124075"/>
            <a:ext cx="0" cy="4572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2" name="Text Box 52"/>
          <p:cNvSpPr txBox="1">
            <a:spLocks noChangeArrowheads="1"/>
          </p:cNvSpPr>
          <p:nvPr/>
        </p:nvSpPr>
        <p:spPr bwMode="auto">
          <a:xfrm>
            <a:off x="5065713" y="2459038"/>
            <a:ext cx="132873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rPr>
              <a:t>current</a:t>
            </a:r>
          </a:p>
        </p:txBody>
      </p:sp>
      <p:sp>
        <p:nvSpPr>
          <p:cNvPr id="25653" name="Text Box 53"/>
          <p:cNvSpPr txBox="1">
            <a:spLocks noChangeArrowheads="1"/>
          </p:cNvSpPr>
          <p:nvPr/>
        </p:nvSpPr>
        <p:spPr bwMode="auto">
          <a:xfrm>
            <a:off x="1087438" y="3205163"/>
            <a:ext cx="7369175" cy="2857500"/>
          </a:xfrm>
          <a:prstGeom prst="rect">
            <a:avLst/>
          </a:prstGeom>
          <a:solidFill>
            <a:srgbClr val="CCFF99"/>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1128713"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000">
                <a:solidFill>
                  <a:schemeClr val="tx2"/>
                </a:solidFill>
              </a:rPr>
              <a:t>newNode</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rLink = current</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rLink </a:t>
            </a:r>
          </a:p>
          <a:p>
            <a:pPr eaLnBrk="1" hangingPunct="1"/>
            <a:r>
              <a:rPr lang="en-US" altLang="zh-CN" sz="3000">
                <a:solidFill>
                  <a:schemeClr val="tx2"/>
                </a:solidFill>
              </a:rPr>
              <a:t>       </a:t>
            </a:r>
            <a:r>
              <a:rPr lang="en-US" altLang="zh-CN" sz="3000"/>
              <a:t>(newNode</a:t>
            </a:r>
            <a:r>
              <a:rPr lang="en-US" altLang="zh-CN" sz="3000">
                <a:latin typeface="楷体_GB2312" pitchFamily="49" charset="-122"/>
                <a:ea typeface="楷体_GB2312" pitchFamily="49" charset="-122"/>
              </a:rPr>
              <a:t>-&gt;</a:t>
            </a:r>
            <a:r>
              <a:rPr lang="en-US" altLang="zh-CN" sz="3000"/>
              <a:t>rLink = first);</a:t>
            </a:r>
            <a:r>
              <a:rPr lang="en-US" altLang="zh-CN" sz="3000">
                <a:solidFill>
                  <a:schemeClr val="tx2"/>
                </a:solidFill>
              </a:rPr>
              <a:t> </a:t>
            </a:r>
            <a:endParaRPr lang="en-US" altLang="zh-CN" sz="3000">
              <a:solidFill>
                <a:srgbClr val="008000"/>
              </a:solidFill>
              <a:ea typeface="隶书" panose="02010509060101010101" pitchFamily="49" charset="-122"/>
            </a:endParaRPr>
          </a:p>
          <a:p>
            <a:pPr eaLnBrk="1" hangingPunct="1"/>
            <a:r>
              <a:rPr lang="en-US" altLang="zh-CN" sz="3000">
                <a:solidFill>
                  <a:schemeClr val="tx2"/>
                </a:solidFill>
              </a:rPr>
              <a:t>current</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rLink = newNode;</a:t>
            </a:r>
          </a:p>
          <a:p>
            <a:pPr eaLnBrk="1" hangingPunct="1"/>
            <a:r>
              <a:rPr lang="en-US" altLang="zh-CN" sz="3000">
                <a:solidFill>
                  <a:schemeClr val="tx2"/>
                </a:solidFill>
              </a:rPr>
              <a:t>newNode</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rLink </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lLink = newNode;</a:t>
            </a:r>
          </a:p>
          <a:p>
            <a:pPr eaLnBrk="1" hangingPunct="1"/>
            <a:r>
              <a:rPr lang="en-US" altLang="zh-CN" sz="3000">
                <a:solidFill>
                  <a:schemeClr val="tx2"/>
                </a:solidFill>
              </a:rPr>
              <a:t>                 </a:t>
            </a:r>
            <a:r>
              <a:rPr lang="en-US" altLang="zh-CN" sz="3000"/>
              <a:t>( first</a:t>
            </a:r>
            <a:r>
              <a:rPr lang="en-US" altLang="zh-CN" sz="3000">
                <a:latin typeface="楷体_GB2312" pitchFamily="49" charset="-122"/>
                <a:ea typeface="楷体_GB2312" pitchFamily="49" charset="-122"/>
              </a:rPr>
              <a:t>-&gt;</a:t>
            </a:r>
            <a:r>
              <a:rPr lang="en-US" altLang="zh-CN" sz="3000"/>
              <a:t>lLink = newNode )</a:t>
            </a:r>
            <a:r>
              <a:rPr lang="en-US" altLang="zh-CN" sz="3000">
                <a:solidFill>
                  <a:schemeClr val="tx2"/>
                </a:solidFill>
              </a:rPr>
              <a:t>    </a:t>
            </a:r>
          </a:p>
          <a:p>
            <a:pPr eaLnBrk="1" hangingPunct="1"/>
            <a:r>
              <a:rPr lang="en-US" altLang="zh-CN" sz="3000">
                <a:solidFill>
                  <a:schemeClr val="tx2"/>
                </a:solidFill>
              </a:rPr>
              <a:t>newNode</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lLink = current;</a:t>
            </a:r>
          </a:p>
        </p:txBody>
      </p:sp>
    </p:spTree>
    <p:extLst>
      <p:ext uri="{BB962C8B-B14F-4D97-AF65-F5344CB8AC3E}">
        <p14:creationId xmlns:p14="http://schemas.microsoft.com/office/powerpoint/2010/main" val="2290940468"/>
      </p:ext>
    </p:extLst>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B3EBB448-FCDC-4DD1-B50E-4243F88A9150}" type="slidenum">
              <a:rPr lang="en-US" altLang="zh-CN" sz="1400"/>
              <a:pPr algn="ctr" eaLnBrk="1" hangingPunct="1"/>
              <a:t>16</a:t>
            </a:fld>
            <a:endParaRPr lang="en-US" altLang="zh-CN" sz="1400"/>
          </a:p>
        </p:txBody>
      </p:sp>
      <p:sp>
        <p:nvSpPr>
          <p:cNvPr id="26627" name="Text Box 2"/>
          <p:cNvSpPr txBox="1">
            <a:spLocks noChangeArrowheads="1"/>
          </p:cNvSpPr>
          <p:nvPr/>
        </p:nvSpPr>
        <p:spPr bwMode="auto">
          <a:xfrm>
            <a:off x="454025" y="2343150"/>
            <a:ext cx="141287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lvl1pPr defTabSz="1128713"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1128713"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000" u="sng">
                <a:latin typeface="Arial" panose="020B0604020202020204" pitchFamily="34" charset="0"/>
                <a:ea typeface="仿宋_GB2312" pitchFamily="49" charset="-122"/>
              </a:rPr>
              <a:t>删除</a:t>
            </a:r>
            <a:r>
              <a:rPr lang="en-US" altLang="zh-CN" sz="3000" u="sng">
                <a:latin typeface="Arial" panose="020B0604020202020204" pitchFamily="34" charset="0"/>
                <a:ea typeface="仿宋_GB2312" pitchFamily="49" charset="-122"/>
              </a:rPr>
              <a:t>48</a:t>
            </a:r>
            <a:endParaRPr lang="en-US" altLang="zh-CN" sz="3000">
              <a:latin typeface="Arial" panose="020B0604020202020204" pitchFamily="34" charset="0"/>
            </a:endParaRPr>
          </a:p>
        </p:txBody>
      </p:sp>
      <p:sp>
        <p:nvSpPr>
          <p:cNvPr id="26628" name="Text Box 3"/>
          <p:cNvSpPr txBox="1">
            <a:spLocks noChangeArrowheads="1"/>
          </p:cNvSpPr>
          <p:nvPr/>
        </p:nvSpPr>
        <p:spPr bwMode="auto">
          <a:xfrm>
            <a:off x="1646238" y="495300"/>
            <a:ext cx="5961062" cy="66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1128713"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600">
                <a:solidFill>
                  <a:schemeClr val="tx2"/>
                </a:solidFill>
                <a:ea typeface="华文新魏" panose="02010800040101010101" pitchFamily="2" charset="-122"/>
              </a:rPr>
              <a:t>双向循环链表的删除算法</a:t>
            </a:r>
            <a:endParaRPr lang="zh-CN" altLang="en-US" sz="3000">
              <a:solidFill>
                <a:schemeClr val="tx2"/>
              </a:solidFill>
              <a:ea typeface="华文新魏" panose="02010800040101010101" pitchFamily="2" charset="-122"/>
            </a:endParaRPr>
          </a:p>
        </p:txBody>
      </p:sp>
      <p:sp>
        <p:nvSpPr>
          <p:cNvPr id="26629" name="Rectangle 4" descr="白色大理石"/>
          <p:cNvSpPr>
            <a:spLocks noChangeArrowheads="1"/>
          </p:cNvSpPr>
          <p:nvPr/>
        </p:nvSpPr>
        <p:spPr bwMode="auto">
          <a:xfrm>
            <a:off x="1676400" y="16002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30" name="Line 5"/>
          <p:cNvSpPr>
            <a:spLocks noChangeShapeType="1"/>
          </p:cNvSpPr>
          <p:nvPr/>
        </p:nvSpPr>
        <p:spPr bwMode="auto">
          <a:xfrm>
            <a:off x="1905000" y="16002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1" name="Line 6"/>
          <p:cNvSpPr>
            <a:spLocks noChangeShapeType="1"/>
          </p:cNvSpPr>
          <p:nvPr/>
        </p:nvSpPr>
        <p:spPr bwMode="auto">
          <a:xfrm>
            <a:off x="22860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2" name="Line 7"/>
          <p:cNvSpPr>
            <a:spLocks noChangeShapeType="1"/>
          </p:cNvSpPr>
          <p:nvPr/>
        </p:nvSpPr>
        <p:spPr bwMode="auto">
          <a:xfrm flipV="1">
            <a:off x="19050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3" name="Line 8"/>
          <p:cNvSpPr>
            <a:spLocks noChangeShapeType="1"/>
          </p:cNvSpPr>
          <p:nvPr/>
        </p:nvSpPr>
        <p:spPr bwMode="auto">
          <a:xfrm flipV="1">
            <a:off x="22860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4" name="Line 9"/>
          <p:cNvSpPr>
            <a:spLocks noChangeShapeType="1"/>
          </p:cNvSpPr>
          <p:nvPr/>
        </p:nvSpPr>
        <p:spPr bwMode="auto">
          <a:xfrm>
            <a:off x="19050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5" name="Rectangle 10" descr="白色大理石"/>
          <p:cNvSpPr>
            <a:spLocks noChangeArrowheads="1"/>
          </p:cNvSpPr>
          <p:nvPr/>
        </p:nvSpPr>
        <p:spPr bwMode="auto">
          <a:xfrm>
            <a:off x="2895600" y="16002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36" name="Line 11"/>
          <p:cNvSpPr>
            <a:spLocks noChangeShapeType="1"/>
          </p:cNvSpPr>
          <p:nvPr/>
        </p:nvSpPr>
        <p:spPr bwMode="auto">
          <a:xfrm>
            <a:off x="35052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7" name="Line 12"/>
          <p:cNvSpPr>
            <a:spLocks noChangeShapeType="1"/>
          </p:cNvSpPr>
          <p:nvPr/>
        </p:nvSpPr>
        <p:spPr bwMode="auto">
          <a:xfrm flipV="1">
            <a:off x="31242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8" name="Line 13"/>
          <p:cNvSpPr>
            <a:spLocks noChangeShapeType="1"/>
          </p:cNvSpPr>
          <p:nvPr/>
        </p:nvSpPr>
        <p:spPr bwMode="auto">
          <a:xfrm flipV="1">
            <a:off x="35052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9" name="Line 14"/>
          <p:cNvSpPr>
            <a:spLocks noChangeShapeType="1"/>
          </p:cNvSpPr>
          <p:nvPr/>
        </p:nvSpPr>
        <p:spPr bwMode="auto">
          <a:xfrm>
            <a:off x="31242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0" name="Rectangle 15" descr="羊皮纸"/>
          <p:cNvSpPr>
            <a:spLocks noChangeArrowheads="1"/>
          </p:cNvSpPr>
          <p:nvPr/>
        </p:nvSpPr>
        <p:spPr bwMode="auto">
          <a:xfrm>
            <a:off x="4114800" y="1600200"/>
            <a:ext cx="838200" cy="533400"/>
          </a:xfrm>
          <a:prstGeom prst="rect">
            <a:avLst/>
          </a:prstGeom>
          <a:blipFill dpi="0" rotWithShape="0">
            <a:blip r:embed="rId3"/>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41" name="Line 16"/>
          <p:cNvSpPr>
            <a:spLocks noChangeShapeType="1"/>
          </p:cNvSpPr>
          <p:nvPr/>
        </p:nvSpPr>
        <p:spPr bwMode="auto">
          <a:xfrm>
            <a:off x="47244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2" name="Line 17"/>
          <p:cNvSpPr>
            <a:spLocks noChangeShapeType="1"/>
          </p:cNvSpPr>
          <p:nvPr/>
        </p:nvSpPr>
        <p:spPr bwMode="auto">
          <a:xfrm flipV="1">
            <a:off x="43434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3" name="Line 18"/>
          <p:cNvSpPr>
            <a:spLocks noChangeShapeType="1"/>
          </p:cNvSpPr>
          <p:nvPr/>
        </p:nvSpPr>
        <p:spPr bwMode="auto">
          <a:xfrm flipV="1">
            <a:off x="47244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4" name="Line 19"/>
          <p:cNvSpPr>
            <a:spLocks noChangeShapeType="1"/>
          </p:cNvSpPr>
          <p:nvPr/>
        </p:nvSpPr>
        <p:spPr bwMode="auto">
          <a:xfrm>
            <a:off x="43434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5" name="Rectangle 20" descr="白色大理石"/>
          <p:cNvSpPr>
            <a:spLocks noChangeArrowheads="1"/>
          </p:cNvSpPr>
          <p:nvPr/>
        </p:nvSpPr>
        <p:spPr bwMode="auto">
          <a:xfrm>
            <a:off x="5334000" y="16002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46" name="Line 21"/>
          <p:cNvSpPr>
            <a:spLocks noChangeShapeType="1"/>
          </p:cNvSpPr>
          <p:nvPr/>
        </p:nvSpPr>
        <p:spPr bwMode="auto">
          <a:xfrm>
            <a:off x="59436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7" name="Line 22"/>
          <p:cNvSpPr>
            <a:spLocks noChangeShapeType="1"/>
          </p:cNvSpPr>
          <p:nvPr/>
        </p:nvSpPr>
        <p:spPr bwMode="auto">
          <a:xfrm flipV="1">
            <a:off x="55626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8" name="Line 23"/>
          <p:cNvSpPr>
            <a:spLocks noChangeShapeType="1"/>
          </p:cNvSpPr>
          <p:nvPr/>
        </p:nvSpPr>
        <p:spPr bwMode="auto">
          <a:xfrm flipV="1">
            <a:off x="59436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9" name="Line 24"/>
          <p:cNvSpPr>
            <a:spLocks noChangeShapeType="1"/>
          </p:cNvSpPr>
          <p:nvPr/>
        </p:nvSpPr>
        <p:spPr bwMode="auto">
          <a:xfrm>
            <a:off x="55626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0" name="Line 25"/>
          <p:cNvSpPr>
            <a:spLocks noChangeShapeType="1"/>
          </p:cNvSpPr>
          <p:nvPr/>
        </p:nvSpPr>
        <p:spPr bwMode="auto">
          <a:xfrm>
            <a:off x="2590800" y="1676400"/>
            <a:ext cx="3048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1" name="Line 26"/>
          <p:cNvSpPr>
            <a:spLocks noChangeShapeType="1"/>
          </p:cNvSpPr>
          <p:nvPr/>
        </p:nvSpPr>
        <p:spPr bwMode="auto">
          <a:xfrm>
            <a:off x="3810000" y="1676400"/>
            <a:ext cx="3048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2" name="Line 27"/>
          <p:cNvSpPr>
            <a:spLocks noChangeShapeType="1"/>
          </p:cNvSpPr>
          <p:nvPr/>
        </p:nvSpPr>
        <p:spPr bwMode="auto">
          <a:xfrm>
            <a:off x="5029200" y="1676400"/>
            <a:ext cx="3048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3" name="Line 28"/>
          <p:cNvSpPr>
            <a:spLocks noChangeShapeType="1"/>
          </p:cNvSpPr>
          <p:nvPr/>
        </p:nvSpPr>
        <p:spPr bwMode="auto">
          <a:xfrm>
            <a:off x="1447800" y="1676400"/>
            <a:ext cx="2286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4" name="Line 29"/>
          <p:cNvSpPr>
            <a:spLocks noChangeShapeType="1"/>
          </p:cNvSpPr>
          <p:nvPr/>
        </p:nvSpPr>
        <p:spPr bwMode="auto">
          <a:xfrm>
            <a:off x="2590800" y="19050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5" name="Line 30"/>
          <p:cNvSpPr>
            <a:spLocks noChangeShapeType="1"/>
          </p:cNvSpPr>
          <p:nvPr/>
        </p:nvSpPr>
        <p:spPr bwMode="auto">
          <a:xfrm flipV="1">
            <a:off x="1219200" y="1828800"/>
            <a:ext cx="4572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6" name="Line 31"/>
          <p:cNvSpPr>
            <a:spLocks noChangeShapeType="1"/>
          </p:cNvSpPr>
          <p:nvPr/>
        </p:nvSpPr>
        <p:spPr bwMode="auto">
          <a:xfrm>
            <a:off x="3810000" y="19050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7" name="Line 32"/>
          <p:cNvSpPr>
            <a:spLocks noChangeShapeType="1"/>
          </p:cNvSpPr>
          <p:nvPr/>
        </p:nvSpPr>
        <p:spPr bwMode="auto">
          <a:xfrm>
            <a:off x="5029200" y="19050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8" name="Line 33"/>
          <p:cNvSpPr>
            <a:spLocks noChangeShapeType="1"/>
          </p:cNvSpPr>
          <p:nvPr/>
        </p:nvSpPr>
        <p:spPr bwMode="auto">
          <a:xfrm>
            <a:off x="6248400" y="19050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9" name="Line 34"/>
          <p:cNvSpPr>
            <a:spLocks noChangeShapeType="1"/>
          </p:cNvSpPr>
          <p:nvPr/>
        </p:nvSpPr>
        <p:spPr bwMode="auto">
          <a:xfrm>
            <a:off x="6553200" y="19050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60" name="Line 35"/>
          <p:cNvSpPr>
            <a:spLocks noChangeShapeType="1"/>
          </p:cNvSpPr>
          <p:nvPr/>
        </p:nvSpPr>
        <p:spPr bwMode="auto">
          <a:xfrm>
            <a:off x="1447800" y="1981200"/>
            <a:ext cx="2286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61" name="Line 36"/>
          <p:cNvSpPr>
            <a:spLocks noChangeShapeType="1"/>
          </p:cNvSpPr>
          <p:nvPr/>
        </p:nvSpPr>
        <p:spPr bwMode="auto">
          <a:xfrm flipH="1">
            <a:off x="1447800" y="2286000"/>
            <a:ext cx="5105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62" name="Line 37"/>
          <p:cNvSpPr>
            <a:spLocks noChangeShapeType="1"/>
          </p:cNvSpPr>
          <p:nvPr/>
        </p:nvSpPr>
        <p:spPr bwMode="auto">
          <a:xfrm>
            <a:off x="1447800" y="19812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63" name="Line 38"/>
          <p:cNvSpPr>
            <a:spLocks noChangeShapeType="1"/>
          </p:cNvSpPr>
          <p:nvPr/>
        </p:nvSpPr>
        <p:spPr bwMode="auto">
          <a:xfrm flipH="1">
            <a:off x="1447800" y="1295400"/>
            <a:ext cx="5105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64" name="Line 39"/>
          <p:cNvSpPr>
            <a:spLocks noChangeShapeType="1"/>
          </p:cNvSpPr>
          <p:nvPr/>
        </p:nvSpPr>
        <p:spPr bwMode="auto">
          <a:xfrm>
            <a:off x="1447800" y="12954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65" name="Line 40"/>
          <p:cNvSpPr>
            <a:spLocks noChangeShapeType="1"/>
          </p:cNvSpPr>
          <p:nvPr/>
        </p:nvSpPr>
        <p:spPr bwMode="auto">
          <a:xfrm>
            <a:off x="6553200" y="12954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66" name="Line 41"/>
          <p:cNvSpPr>
            <a:spLocks noChangeShapeType="1"/>
          </p:cNvSpPr>
          <p:nvPr/>
        </p:nvSpPr>
        <p:spPr bwMode="auto">
          <a:xfrm>
            <a:off x="6248400" y="1676400"/>
            <a:ext cx="304800"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67" name="Text Box 42"/>
          <p:cNvSpPr txBox="1">
            <a:spLocks noChangeArrowheads="1"/>
          </p:cNvSpPr>
          <p:nvPr/>
        </p:nvSpPr>
        <p:spPr bwMode="auto">
          <a:xfrm>
            <a:off x="479425" y="1524000"/>
            <a:ext cx="8159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rPr>
              <a:t>first</a:t>
            </a:r>
            <a:endParaRPr lang="en-US" altLang="zh-CN"/>
          </a:p>
        </p:txBody>
      </p:sp>
      <p:sp>
        <p:nvSpPr>
          <p:cNvPr id="26668" name="Rectangle 43" descr="白色大理石"/>
          <p:cNvSpPr>
            <a:spLocks noChangeArrowheads="1"/>
          </p:cNvSpPr>
          <p:nvPr/>
        </p:nvSpPr>
        <p:spPr bwMode="auto">
          <a:xfrm>
            <a:off x="1676400" y="33528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69" name="Line 44"/>
          <p:cNvSpPr>
            <a:spLocks noChangeShapeType="1"/>
          </p:cNvSpPr>
          <p:nvPr/>
        </p:nvSpPr>
        <p:spPr bwMode="auto">
          <a:xfrm>
            <a:off x="2286000" y="3352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0" name="Line 45"/>
          <p:cNvSpPr>
            <a:spLocks noChangeShapeType="1"/>
          </p:cNvSpPr>
          <p:nvPr/>
        </p:nvSpPr>
        <p:spPr bwMode="auto">
          <a:xfrm flipV="1">
            <a:off x="1905000" y="3200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1" name="Line 46"/>
          <p:cNvSpPr>
            <a:spLocks noChangeShapeType="1"/>
          </p:cNvSpPr>
          <p:nvPr/>
        </p:nvSpPr>
        <p:spPr bwMode="auto">
          <a:xfrm flipV="1">
            <a:off x="2286000" y="3200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2" name="Line 47"/>
          <p:cNvSpPr>
            <a:spLocks noChangeShapeType="1"/>
          </p:cNvSpPr>
          <p:nvPr/>
        </p:nvSpPr>
        <p:spPr bwMode="auto">
          <a:xfrm>
            <a:off x="1905000" y="3352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3" name="Rectangle 48" descr="白色大理石"/>
          <p:cNvSpPr>
            <a:spLocks noChangeArrowheads="1"/>
          </p:cNvSpPr>
          <p:nvPr/>
        </p:nvSpPr>
        <p:spPr bwMode="auto">
          <a:xfrm>
            <a:off x="2895600" y="33528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74" name="Line 49"/>
          <p:cNvSpPr>
            <a:spLocks noChangeShapeType="1"/>
          </p:cNvSpPr>
          <p:nvPr/>
        </p:nvSpPr>
        <p:spPr bwMode="auto">
          <a:xfrm>
            <a:off x="3505200" y="3352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5" name="Line 50"/>
          <p:cNvSpPr>
            <a:spLocks noChangeShapeType="1"/>
          </p:cNvSpPr>
          <p:nvPr/>
        </p:nvSpPr>
        <p:spPr bwMode="auto">
          <a:xfrm flipV="1">
            <a:off x="3124200" y="3200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6" name="Line 51"/>
          <p:cNvSpPr>
            <a:spLocks noChangeShapeType="1"/>
          </p:cNvSpPr>
          <p:nvPr/>
        </p:nvSpPr>
        <p:spPr bwMode="auto">
          <a:xfrm flipV="1">
            <a:off x="3505200" y="3200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7" name="Line 52"/>
          <p:cNvSpPr>
            <a:spLocks noChangeShapeType="1"/>
          </p:cNvSpPr>
          <p:nvPr/>
        </p:nvSpPr>
        <p:spPr bwMode="auto">
          <a:xfrm>
            <a:off x="3124200" y="3352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8" name="Rectangle 53" descr="白色大理石"/>
          <p:cNvSpPr>
            <a:spLocks noChangeArrowheads="1"/>
          </p:cNvSpPr>
          <p:nvPr/>
        </p:nvSpPr>
        <p:spPr bwMode="auto">
          <a:xfrm>
            <a:off x="4114800" y="33528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79" name="Line 54"/>
          <p:cNvSpPr>
            <a:spLocks noChangeShapeType="1"/>
          </p:cNvSpPr>
          <p:nvPr/>
        </p:nvSpPr>
        <p:spPr bwMode="auto">
          <a:xfrm>
            <a:off x="4724400" y="3352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0" name="Line 55"/>
          <p:cNvSpPr>
            <a:spLocks noChangeShapeType="1"/>
          </p:cNvSpPr>
          <p:nvPr/>
        </p:nvSpPr>
        <p:spPr bwMode="auto">
          <a:xfrm flipV="1">
            <a:off x="4343400" y="3200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1" name="Line 56"/>
          <p:cNvSpPr>
            <a:spLocks noChangeShapeType="1"/>
          </p:cNvSpPr>
          <p:nvPr/>
        </p:nvSpPr>
        <p:spPr bwMode="auto">
          <a:xfrm flipV="1">
            <a:off x="4724400" y="3200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2" name="Line 57"/>
          <p:cNvSpPr>
            <a:spLocks noChangeShapeType="1"/>
          </p:cNvSpPr>
          <p:nvPr/>
        </p:nvSpPr>
        <p:spPr bwMode="auto">
          <a:xfrm>
            <a:off x="4343400" y="3352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3" name="Line 58"/>
          <p:cNvSpPr>
            <a:spLocks noChangeShapeType="1"/>
          </p:cNvSpPr>
          <p:nvPr/>
        </p:nvSpPr>
        <p:spPr bwMode="auto">
          <a:xfrm>
            <a:off x="2590800" y="3429000"/>
            <a:ext cx="3048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4" name="Line 59"/>
          <p:cNvSpPr>
            <a:spLocks noChangeShapeType="1"/>
          </p:cNvSpPr>
          <p:nvPr/>
        </p:nvSpPr>
        <p:spPr bwMode="auto">
          <a:xfrm>
            <a:off x="3810000" y="3429000"/>
            <a:ext cx="3048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5" name="Line 60"/>
          <p:cNvSpPr>
            <a:spLocks noChangeShapeType="1"/>
          </p:cNvSpPr>
          <p:nvPr/>
        </p:nvSpPr>
        <p:spPr bwMode="auto">
          <a:xfrm>
            <a:off x="1447800" y="3429000"/>
            <a:ext cx="2286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6" name="Line 61"/>
          <p:cNvSpPr>
            <a:spLocks noChangeShapeType="1"/>
          </p:cNvSpPr>
          <p:nvPr/>
        </p:nvSpPr>
        <p:spPr bwMode="auto">
          <a:xfrm>
            <a:off x="2590800" y="36576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7" name="Line 62"/>
          <p:cNvSpPr>
            <a:spLocks noChangeShapeType="1"/>
          </p:cNvSpPr>
          <p:nvPr/>
        </p:nvSpPr>
        <p:spPr bwMode="auto">
          <a:xfrm flipV="1">
            <a:off x="1219200" y="3581400"/>
            <a:ext cx="4572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8" name="Line 63"/>
          <p:cNvSpPr>
            <a:spLocks noChangeShapeType="1"/>
          </p:cNvSpPr>
          <p:nvPr/>
        </p:nvSpPr>
        <p:spPr bwMode="auto">
          <a:xfrm>
            <a:off x="3810000" y="36576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9" name="Line 64"/>
          <p:cNvSpPr>
            <a:spLocks noChangeShapeType="1"/>
          </p:cNvSpPr>
          <p:nvPr/>
        </p:nvSpPr>
        <p:spPr bwMode="auto">
          <a:xfrm>
            <a:off x="5029200" y="36576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90" name="Line 65"/>
          <p:cNvSpPr>
            <a:spLocks noChangeShapeType="1"/>
          </p:cNvSpPr>
          <p:nvPr/>
        </p:nvSpPr>
        <p:spPr bwMode="auto">
          <a:xfrm>
            <a:off x="5334000" y="36576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91" name="Line 66"/>
          <p:cNvSpPr>
            <a:spLocks noChangeShapeType="1"/>
          </p:cNvSpPr>
          <p:nvPr/>
        </p:nvSpPr>
        <p:spPr bwMode="auto">
          <a:xfrm>
            <a:off x="1447800" y="3733800"/>
            <a:ext cx="2286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92" name="Line 67"/>
          <p:cNvSpPr>
            <a:spLocks noChangeShapeType="1"/>
          </p:cNvSpPr>
          <p:nvPr/>
        </p:nvSpPr>
        <p:spPr bwMode="auto">
          <a:xfrm flipH="1">
            <a:off x="1447800" y="4038600"/>
            <a:ext cx="3886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93" name="Line 68"/>
          <p:cNvSpPr>
            <a:spLocks noChangeShapeType="1"/>
          </p:cNvSpPr>
          <p:nvPr/>
        </p:nvSpPr>
        <p:spPr bwMode="auto">
          <a:xfrm>
            <a:off x="1447800" y="37338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94" name="Line 69"/>
          <p:cNvSpPr>
            <a:spLocks noChangeShapeType="1"/>
          </p:cNvSpPr>
          <p:nvPr/>
        </p:nvSpPr>
        <p:spPr bwMode="auto">
          <a:xfrm flipH="1">
            <a:off x="1447800" y="3048000"/>
            <a:ext cx="3886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95" name="Line 70"/>
          <p:cNvSpPr>
            <a:spLocks noChangeShapeType="1"/>
          </p:cNvSpPr>
          <p:nvPr/>
        </p:nvSpPr>
        <p:spPr bwMode="auto">
          <a:xfrm>
            <a:off x="1447800" y="30480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96" name="Line 71"/>
          <p:cNvSpPr>
            <a:spLocks noChangeShapeType="1"/>
          </p:cNvSpPr>
          <p:nvPr/>
        </p:nvSpPr>
        <p:spPr bwMode="auto">
          <a:xfrm>
            <a:off x="5334000" y="30480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97" name="Line 72"/>
          <p:cNvSpPr>
            <a:spLocks noChangeShapeType="1"/>
          </p:cNvSpPr>
          <p:nvPr/>
        </p:nvSpPr>
        <p:spPr bwMode="auto">
          <a:xfrm>
            <a:off x="5029200" y="3429000"/>
            <a:ext cx="304800"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98" name="Text Box 73"/>
          <p:cNvSpPr txBox="1">
            <a:spLocks noChangeArrowheads="1"/>
          </p:cNvSpPr>
          <p:nvPr/>
        </p:nvSpPr>
        <p:spPr bwMode="auto">
          <a:xfrm>
            <a:off x="479425" y="3276600"/>
            <a:ext cx="8159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rPr>
              <a:t>first</a:t>
            </a:r>
            <a:endParaRPr lang="en-US" altLang="zh-CN"/>
          </a:p>
        </p:txBody>
      </p:sp>
      <p:sp>
        <p:nvSpPr>
          <p:cNvPr id="329802" name="Text Box 74"/>
          <p:cNvSpPr txBox="1">
            <a:spLocks noChangeArrowheads="1"/>
          </p:cNvSpPr>
          <p:nvPr/>
        </p:nvSpPr>
        <p:spPr bwMode="auto">
          <a:xfrm>
            <a:off x="6699250" y="1474788"/>
            <a:ext cx="1373188"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lvl1pPr defTabSz="1128713">
              <a:defRPr>
                <a:solidFill>
                  <a:schemeClr val="tx1"/>
                </a:solidFill>
                <a:latin typeface="Arial" charset="0"/>
                <a:ea typeface="宋体" charset="-122"/>
              </a:defRPr>
            </a:lvl1pPr>
            <a:lvl2pPr marL="565150" defTabSz="1128713">
              <a:defRPr>
                <a:solidFill>
                  <a:schemeClr val="tx1"/>
                </a:solidFill>
                <a:latin typeface="Arial" charset="0"/>
                <a:ea typeface="宋体" charset="-122"/>
              </a:defRPr>
            </a:lvl2pPr>
            <a:lvl3pPr marL="1128713" defTabSz="1128713">
              <a:defRPr>
                <a:solidFill>
                  <a:schemeClr val="tx1"/>
                </a:solidFill>
                <a:latin typeface="Arial" charset="0"/>
                <a:ea typeface="宋体" charset="-122"/>
              </a:defRPr>
            </a:lvl3pPr>
            <a:lvl4pPr marL="1693863" defTabSz="1128713">
              <a:defRPr>
                <a:solidFill>
                  <a:schemeClr val="tx1"/>
                </a:solidFill>
                <a:latin typeface="Arial" charset="0"/>
                <a:ea typeface="宋体" charset="-122"/>
              </a:defRPr>
            </a:lvl4pPr>
            <a:lvl5pPr marL="2259013" defTabSz="1128713">
              <a:defRPr>
                <a:solidFill>
                  <a:schemeClr val="tx1"/>
                </a:solidFill>
                <a:latin typeface="Arial" charset="0"/>
                <a:ea typeface="宋体" charset="-122"/>
              </a:defRPr>
            </a:lvl5pPr>
            <a:lvl6pPr marL="2716213" defTabSz="1128713" fontAlgn="base">
              <a:spcBef>
                <a:spcPct val="0"/>
              </a:spcBef>
              <a:spcAft>
                <a:spcPct val="0"/>
              </a:spcAft>
              <a:defRPr>
                <a:solidFill>
                  <a:schemeClr val="tx1"/>
                </a:solidFill>
                <a:latin typeface="Arial" charset="0"/>
                <a:ea typeface="宋体" charset="-122"/>
              </a:defRPr>
            </a:lvl6pPr>
            <a:lvl7pPr marL="3173413" defTabSz="1128713" fontAlgn="base">
              <a:spcBef>
                <a:spcPct val="0"/>
              </a:spcBef>
              <a:spcAft>
                <a:spcPct val="0"/>
              </a:spcAft>
              <a:defRPr>
                <a:solidFill>
                  <a:schemeClr val="tx1"/>
                </a:solidFill>
                <a:latin typeface="Arial" charset="0"/>
                <a:ea typeface="宋体" charset="-122"/>
              </a:defRPr>
            </a:lvl7pPr>
            <a:lvl8pPr marL="3630613" defTabSz="1128713" fontAlgn="base">
              <a:spcBef>
                <a:spcPct val="0"/>
              </a:spcBef>
              <a:spcAft>
                <a:spcPct val="0"/>
              </a:spcAft>
              <a:defRPr>
                <a:solidFill>
                  <a:schemeClr val="tx1"/>
                </a:solidFill>
                <a:latin typeface="Arial" charset="0"/>
                <a:ea typeface="宋体" charset="-122"/>
              </a:defRPr>
            </a:lvl8pPr>
            <a:lvl9pPr marL="4087813" defTabSz="1128713" fontAlgn="base">
              <a:spcBef>
                <a:spcPct val="0"/>
              </a:spcBef>
              <a:spcAft>
                <a:spcPct val="0"/>
              </a:spcAft>
              <a:defRPr>
                <a:solidFill>
                  <a:schemeClr val="tx1"/>
                </a:solidFill>
                <a:latin typeface="Arial" charset="0"/>
                <a:ea typeface="宋体" charset="-122"/>
              </a:defRPr>
            </a:lvl9pPr>
          </a:lstStyle>
          <a:p>
            <a:pPr>
              <a:defRPr/>
            </a:pPr>
            <a:r>
              <a:rPr lang="zh-CN" altLang="en-US" sz="3000" u="sng" smtClean="0">
                <a:effectLst>
                  <a:outerShdw blurRad="38100" dist="38100" dir="2700000" algn="tl">
                    <a:srgbClr val="C0C0C0"/>
                  </a:outerShdw>
                </a:effectLst>
                <a:latin typeface="Times New Roman" charset="0"/>
                <a:ea typeface="仿宋_GB2312" pitchFamily="49" charset="-122"/>
              </a:rPr>
              <a:t>非空表</a:t>
            </a:r>
            <a:endParaRPr lang="zh-CN" altLang="en-US" sz="3000" smtClean="0">
              <a:latin typeface="Times New Roman" charset="0"/>
            </a:endParaRPr>
          </a:p>
        </p:txBody>
      </p:sp>
      <p:sp>
        <p:nvSpPr>
          <p:cNvPr id="26700" name="Line 75"/>
          <p:cNvSpPr>
            <a:spLocks noChangeShapeType="1"/>
          </p:cNvSpPr>
          <p:nvPr/>
        </p:nvSpPr>
        <p:spPr bwMode="auto">
          <a:xfrm flipV="1">
            <a:off x="4495800" y="2133600"/>
            <a:ext cx="0" cy="4572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01" name="Text Box 76"/>
          <p:cNvSpPr txBox="1">
            <a:spLocks noChangeArrowheads="1"/>
          </p:cNvSpPr>
          <p:nvPr/>
        </p:nvSpPr>
        <p:spPr bwMode="auto">
          <a:xfrm>
            <a:off x="3073400" y="1600200"/>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latin typeface="Arial Narrow" panose="020B0606020202030204" pitchFamily="34" charset="0"/>
              </a:rPr>
              <a:t>31</a:t>
            </a:r>
            <a:endParaRPr lang="en-US" altLang="zh-CN" sz="2800"/>
          </a:p>
        </p:txBody>
      </p:sp>
      <p:sp>
        <p:nvSpPr>
          <p:cNvPr id="26702" name="Text Box 77"/>
          <p:cNvSpPr txBox="1">
            <a:spLocks noChangeArrowheads="1"/>
          </p:cNvSpPr>
          <p:nvPr/>
        </p:nvSpPr>
        <p:spPr bwMode="auto">
          <a:xfrm>
            <a:off x="4292600" y="1600200"/>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latin typeface="Arial Narrow" panose="020B0606020202030204" pitchFamily="34" charset="0"/>
              </a:rPr>
              <a:t>48</a:t>
            </a:r>
            <a:endParaRPr lang="en-US" altLang="zh-CN" sz="2800"/>
          </a:p>
        </p:txBody>
      </p:sp>
      <p:sp>
        <p:nvSpPr>
          <p:cNvPr id="26703" name="Text Box 78"/>
          <p:cNvSpPr txBox="1">
            <a:spLocks noChangeArrowheads="1"/>
          </p:cNvSpPr>
          <p:nvPr/>
        </p:nvSpPr>
        <p:spPr bwMode="auto">
          <a:xfrm>
            <a:off x="5511800" y="1600200"/>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latin typeface="Arial Narrow" panose="020B0606020202030204" pitchFamily="34" charset="0"/>
              </a:rPr>
              <a:t>15</a:t>
            </a:r>
            <a:endParaRPr lang="en-US" altLang="zh-CN" sz="2800"/>
          </a:p>
        </p:txBody>
      </p:sp>
      <p:sp>
        <p:nvSpPr>
          <p:cNvPr id="26704" name="Text Box 79"/>
          <p:cNvSpPr txBox="1">
            <a:spLocks noChangeArrowheads="1"/>
          </p:cNvSpPr>
          <p:nvPr/>
        </p:nvSpPr>
        <p:spPr bwMode="auto">
          <a:xfrm>
            <a:off x="4608513" y="2346325"/>
            <a:ext cx="132873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rPr>
              <a:t>current</a:t>
            </a:r>
          </a:p>
        </p:txBody>
      </p:sp>
      <p:sp>
        <p:nvSpPr>
          <p:cNvPr id="26705" name="Text Box 80"/>
          <p:cNvSpPr txBox="1">
            <a:spLocks noChangeArrowheads="1"/>
          </p:cNvSpPr>
          <p:nvPr/>
        </p:nvSpPr>
        <p:spPr bwMode="auto">
          <a:xfrm>
            <a:off x="3073400" y="3367088"/>
            <a:ext cx="50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latin typeface="Arial Narrow" panose="020B0606020202030204" pitchFamily="34" charset="0"/>
              </a:rPr>
              <a:t>31</a:t>
            </a:r>
            <a:endParaRPr lang="en-US" altLang="zh-CN" sz="2800"/>
          </a:p>
        </p:txBody>
      </p:sp>
      <p:sp>
        <p:nvSpPr>
          <p:cNvPr id="26706" name="Text Box 81"/>
          <p:cNvSpPr txBox="1">
            <a:spLocks noChangeArrowheads="1"/>
          </p:cNvSpPr>
          <p:nvPr/>
        </p:nvSpPr>
        <p:spPr bwMode="auto">
          <a:xfrm>
            <a:off x="4292600" y="3367088"/>
            <a:ext cx="50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2"/>
                </a:solidFill>
                <a:latin typeface="Arial Narrow" panose="020B0606020202030204" pitchFamily="34" charset="0"/>
              </a:rPr>
              <a:t>15</a:t>
            </a:r>
            <a:endParaRPr lang="en-US" altLang="zh-CN" sz="2800"/>
          </a:p>
        </p:txBody>
      </p:sp>
      <p:sp>
        <p:nvSpPr>
          <p:cNvPr id="26707" name="Text Box 82"/>
          <p:cNvSpPr txBox="1">
            <a:spLocks noChangeArrowheads="1"/>
          </p:cNvSpPr>
          <p:nvPr/>
        </p:nvSpPr>
        <p:spPr bwMode="auto">
          <a:xfrm>
            <a:off x="4525963" y="4068763"/>
            <a:ext cx="149383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a:solidFill>
                  <a:schemeClr val="tx2"/>
                </a:solidFill>
              </a:rPr>
              <a:t>current</a:t>
            </a:r>
          </a:p>
        </p:txBody>
      </p:sp>
      <p:sp>
        <p:nvSpPr>
          <p:cNvPr id="26708" name="Line 83"/>
          <p:cNvSpPr>
            <a:spLocks noChangeShapeType="1"/>
          </p:cNvSpPr>
          <p:nvPr/>
        </p:nvSpPr>
        <p:spPr bwMode="auto">
          <a:xfrm flipV="1">
            <a:off x="4495800" y="3886200"/>
            <a:ext cx="0" cy="4572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09" name="Text Box 84"/>
          <p:cNvSpPr txBox="1">
            <a:spLocks noChangeArrowheads="1"/>
          </p:cNvSpPr>
          <p:nvPr/>
        </p:nvSpPr>
        <p:spPr bwMode="auto">
          <a:xfrm>
            <a:off x="914400" y="4648200"/>
            <a:ext cx="7135813" cy="108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1128713"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1128713"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11287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CC0000"/>
                </a:solidFill>
              </a:rPr>
              <a:t>current</a:t>
            </a:r>
            <a:r>
              <a:rPr lang="en-US" altLang="zh-CN" sz="3200">
                <a:solidFill>
                  <a:srgbClr val="CC0000"/>
                </a:solidFill>
                <a:latin typeface="楷体_GB2312" pitchFamily="49" charset="-122"/>
                <a:ea typeface="楷体_GB2312" pitchFamily="49" charset="-122"/>
              </a:rPr>
              <a:t>-&gt;</a:t>
            </a:r>
            <a:r>
              <a:rPr lang="en-US" altLang="zh-CN" sz="3200">
                <a:solidFill>
                  <a:srgbClr val="CC0000"/>
                </a:solidFill>
              </a:rPr>
              <a:t>rLink</a:t>
            </a:r>
            <a:r>
              <a:rPr lang="en-US" altLang="zh-CN" sz="3200">
                <a:solidFill>
                  <a:srgbClr val="CC0000"/>
                </a:solidFill>
                <a:latin typeface="楷体_GB2312" pitchFamily="49" charset="-122"/>
                <a:ea typeface="楷体_GB2312" pitchFamily="49" charset="-122"/>
              </a:rPr>
              <a:t>-&gt;</a:t>
            </a:r>
            <a:r>
              <a:rPr lang="en-US" altLang="zh-CN" sz="3200">
                <a:solidFill>
                  <a:srgbClr val="CC0000"/>
                </a:solidFill>
              </a:rPr>
              <a:t>lLink = current</a:t>
            </a:r>
            <a:r>
              <a:rPr lang="en-US" altLang="zh-CN" sz="3200">
                <a:solidFill>
                  <a:srgbClr val="CC0000"/>
                </a:solidFill>
                <a:latin typeface="楷体_GB2312" pitchFamily="49" charset="-122"/>
                <a:ea typeface="楷体_GB2312" pitchFamily="49" charset="-122"/>
              </a:rPr>
              <a:t>-&gt;</a:t>
            </a:r>
            <a:r>
              <a:rPr lang="en-US" altLang="zh-CN" sz="3200">
                <a:solidFill>
                  <a:srgbClr val="CC0000"/>
                </a:solidFill>
              </a:rPr>
              <a:t>lLink;        current</a:t>
            </a:r>
            <a:r>
              <a:rPr lang="en-US" altLang="zh-CN" sz="3200">
                <a:solidFill>
                  <a:srgbClr val="CC0000"/>
                </a:solidFill>
                <a:latin typeface="楷体_GB2312" pitchFamily="49" charset="-122"/>
                <a:ea typeface="楷体_GB2312" pitchFamily="49" charset="-122"/>
              </a:rPr>
              <a:t>-&gt;</a:t>
            </a:r>
            <a:r>
              <a:rPr lang="en-US" altLang="zh-CN" sz="3200">
                <a:solidFill>
                  <a:srgbClr val="CC0000"/>
                </a:solidFill>
              </a:rPr>
              <a:t>lLink</a:t>
            </a:r>
            <a:r>
              <a:rPr lang="en-US" altLang="zh-CN" sz="3200">
                <a:solidFill>
                  <a:srgbClr val="CC0000"/>
                </a:solidFill>
                <a:latin typeface="楷体_GB2312" pitchFamily="49" charset="-122"/>
                <a:ea typeface="楷体_GB2312" pitchFamily="49" charset="-122"/>
              </a:rPr>
              <a:t>-&gt;</a:t>
            </a:r>
            <a:r>
              <a:rPr lang="en-US" altLang="zh-CN" sz="3200">
                <a:solidFill>
                  <a:srgbClr val="CC0000"/>
                </a:solidFill>
              </a:rPr>
              <a:t>rLink = current</a:t>
            </a:r>
            <a:r>
              <a:rPr lang="en-US" altLang="zh-CN" sz="3200">
                <a:solidFill>
                  <a:srgbClr val="CC0000"/>
                </a:solidFill>
                <a:latin typeface="楷体_GB2312" pitchFamily="49" charset="-122"/>
                <a:ea typeface="楷体_GB2312" pitchFamily="49" charset="-122"/>
              </a:rPr>
              <a:t>-&gt;</a:t>
            </a:r>
            <a:r>
              <a:rPr lang="en-US" altLang="zh-CN" sz="3200">
                <a:solidFill>
                  <a:srgbClr val="CC0000"/>
                </a:solidFill>
              </a:rPr>
              <a:t>rLink;</a:t>
            </a:r>
            <a:endParaRPr lang="en-US" altLang="zh-CN" sz="3000">
              <a:solidFill>
                <a:srgbClr val="CC0000"/>
              </a:solidFill>
            </a:endParaRPr>
          </a:p>
        </p:txBody>
      </p:sp>
    </p:spTree>
    <p:extLst>
      <p:ext uri="{BB962C8B-B14F-4D97-AF65-F5344CB8AC3E}">
        <p14:creationId xmlns:p14="http://schemas.microsoft.com/office/powerpoint/2010/main" val="2955201944"/>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Grp="1" noChangeArrowheads="1"/>
          </p:cNvSpPr>
          <p:nvPr>
            <p:ph type="title"/>
          </p:nvPr>
        </p:nvSpPr>
        <p:spPr>
          <a:xfrm>
            <a:off x="457200" y="457200"/>
            <a:ext cx="8229600" cy="993775"/>
          </a:xfrm>
        </p:spPr>
        <p:txBody>
          <a:bodyPr/>
          <a:lstStyle/>
          <a:p>
            <a:pPr eaLnBrk="1" hangingPunct="1"/>
            <a:r>
              <a:rPr lang="zh-CN" altLang="en-US" sz="4000" b="1" smtClean="0">
                <a:ea typeface="华文新魏" panose="02010800040101010101" pitchFamily="2" charset="-122"/>
              </a:rPr>
              <a:t>静态链表</a:t>
            </a:r>
          </a:p>
        </p:txBody>
      </p:sp>
      <p:sp>
        <p:nvSpPr>
          <p:cNvPr id="27652" name="Rectangle 5"/>
          <p:cNvSpPr>
            <a:spLocks noGrp="1" noChangeArrowheads="1"/>
          </p:cNvSpPr>
          <p:nvPr>
            <p:ph idx="1"/>
          </p:nvPr>
        </p:nvSpPr>
        <p:spPr>
          <a:xfrm>
            <a:off x="695325" y="1416050"/>
            <a:ext cx="8054975" cy="4881563"/>
          </a:xfrm>
        </p:spPr>
        <p:txBody>
          <a:bodyPr/>
          <a:lstStyle/>
          <a:p>
            <a:pPr eaLnBrk="1" hangingPunct="1">
              <a:buClr>
                <a:srgbClr val="800080"/>
              </a:buClr>
              <a:buSzPct val="50000"/>
            </a:pPr>
            <a:r>
              <a:rPr lang="zh-CN" altLang="en-US" sz="3000" b="1" smtClean="0">
                <a:ea typeface="仿宋_GB2312" pitchFamily="49" charset="-122"/>
              </a:rPr>
              <a:t>为数组中每一个元素附加一个链接指针，就形成静态链表结构。</a:t>
            </a:r>
          </a:p>
          <a:p>
            <a:pPr eaLnBrk="1" hangingPunct="1">
              <a:buClr>
                <a:srgbClr val="800080"/>
              </a:buClr>
              <a:buSzPct val="50000"/>
            </a:pPr>
            <a:r>
              <a:rPr lang="zh-CN" altLang="en-US" sz="3000" b="1" smtClean="0">
                <a:ea typeface="仿宋_GB2312" pitchFamily="49" charset="-122"/>
              </a:rPr>
              <a:t>处理时中可以</a:t>
            </a:r>
            <a:r>
              <a:rPr lang="zh-CN" altLang="en-US" sz="3000" b="1" smtClean="0">
                <a:solidFill>
                  <a:srgbClr val="006600"/>
                </a:solidFill>
                <a:ea typeface="仿宋_GB2312" pitchFamily="49" charset="-122"/>
              </a:rPr>
              <a:t>不改变各元素的物理位置</a:t>
            </a:r>
            <a:r>
              <a:rPr lang="zh-CN" altLang="en-US" sz="3000" b="1" smtClean="0">
                <a:ea typeface="仿宋_GB2312" pitchFamily="49" charset="-122"/>
              </a:rPr>
              <a:t>，只要</a:t>
            </a:r>
            <a:r>
              <a:rPr lang="zh-CN" altLang="en-US" sz="3000" b="1" smtClean="0">
                <a:solidFill>
                  <a:srgbClr val="006600"/>
                </a:solidFill>
                <a:ea typeface="仿宋_GB2312" pitchFamily="49" charset="-122"/>
              </a:rPr>
              <a:t>重新链接</a:t>
            </a:r>
            <a:r>
              <a:rPr lang="zh-CN" altLang="en-US" sz="3000" b="1" smtClean="0">
                <a:ea typeface="仿宋_GB2312" pitchFamily="49" charset="-122"/>
              </a:rPr>
              <a:t>就能改变这些元素的逻辑顺序。</a:t>
            </a:r>
          </a:p>
          <a:p>
            <a:pPr eaLnBrk="1" hangingPunct="1">
              <a:buClr>
                <a:srgbClr val="800080"/>
              </a:buClr>
              <a:buSzPct val="50000"/>
            </a:pPr>
            <a:r>
              <a:rPr lang="zh-CN" altLang="en-US" sz="3000" b="1" smtClean="0">
                <a:ea typeface="仿宋_GB2312" pitchFamily="49" charset="-122"/>
              </a:rPr>
              <a:t>它是利用数组定义的，在整个运算过程中存储空间的大小不会变化。</a:t>
            </a:r>
          </a:p>
          <a:p>
            <a:pPr eaLnBrk="1" hangingPunct="1">
              <a:buClr>
                <a:srgbClr val="800080"/>
              </a:buClr>
              <a:buSzPct val="50000"/>
            </a:pPr>
            <a:r>
              <a:rPr lang="zh-CN" altLang="en-US" sz="3000" b="1" smtClean="0">
                <a:ea typeface="仿宋_GB2312" pitchFamily="49" charset="-122"/>
              </a:rPr>
              <a:t>静态链表每个结点由两个数据成员构成：</a:t>
            </a:r>
            <a:r>
              <a:rPr lang="en-US" altLang="zh-CN" sz="3000" b="1" smtClean="0">
                <a:solidFill>
                  <a:schemeClr val="tx2"/>
                </a:solidFill>
                <a:ea typeface="仿宋_GB2312" pitchFamily="49" charset="-122"/>
              </a:rPr>
              <a:t>data</a:t>
            </a:r>
            <a:r>
              <a:rPr lang="zh-CN" altLang="en-US" sz="3000" b="1" smtClean="0">
                <a:ea typeface="仿宋_GB2312" pitchFamily="49" charset="-122"/>
              </a:rPr>
              <a:t>域存储数据，</a:t>
            </a:r>
            <a:r>
              <a:rPr lang="en-US" altLang="zh-CN" sz="3000" b="1" smtClean="0">
                <a:solidFill>
                  <a:schemeClr val="tx2"/>
                </a:solidFill>
                <a:ea typeface="仿宋_GB2312" pitchFamily="49" charset="-122"/>
              </a:rPr>
              <a:t>link</a:t>
            </a:r>
            <a:r>
              <a:rPr lang="zh-CN" altLang="en-US" sz="3000" b="1" smtClean="0">
                <a:ea typeface="仿宋_GB2312" pitchFamily="49" charset="-122"/>
              </a:rPr>
              <a:t>域存放链接指针。</a:t>
            </a:r>
          </a:p>
          <a:p>
            <a:pPr eaLnBrk="1" hangingPunct="1">
              <a:buClr>
                <a:srgbClr val="800080"/>
              </a:buClr>
              <a:buSzPct val="50000"/>
            </a:pPr>
            <a:r>
              <a:rPr lang="zh-CN" altLang="en-US" sz="3000" b="1" smtClean="0">
                <a:ea typeface="仿宋_GB2312" pitchFamily="49" charset="-122"/>
              </a:rPr>
              <a:t>所有结点形成一个结点数组，</a:t>
            </a:r>
            <a:r>
              <a:rPr lang="zh-CN" altLang="en-US" sz="3000" smtClean="0">
                <a:ea typeface="仿宋_GB2312" pitchFamily="49" charset="-122"/>
              </a:rPr>
              <a:t>  </a:t>
            </a:r>
          </a:p>
        </p:txBody>
      </p:sp>
      <p:sp>
        <p:nvSpPr>
          <p:cNvPr id="27650"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4F32A473-950C-4691-B98D-42968A64D692}" type="slidenum">
              <a:rPr lang="en-US" altLang="zh-CN" sz="1400"/>
              <a:pPr algn="ctr" eaLnBrk="1" hangingPunct="1"/>
              <a:t>17</a:t>
            </a:fld>
            <a:endParaRPr lang="en-US" altLang="zh-CN" sz="1400"/>
          </a:p>
        </p:txBody>
      </p:sp>
    </p:spTree>
    <p:extLst>
      <p:ext uri="{BB962C8B-B14F-4D97-AF65-F5344CB8AC3E}">
        <p14:creationId xmlns:p14="http://schemas.microsoft.com/office/powerpoint/2010/main" val="3806766701"/>
      </p:ext>
    </p:extLst>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200" y="457200"/>
            <a:ext cx="8229600" cy="1036638"/>
          </a:xfrm>
        </p:spPr>
        <p:txBody>
          <a:bodyPr/>
          <a:lstStyle/>
          <a:p>
            <a:pPr eaLnBrk="1" hangingPunct="1"/>
            <a:r>
              <a:rPr lang="zh-CN" altLang="en-US" sz="3600" b="1" smtClean="0">
                <a:ea typeface="华文新魏" panose="02010800040101010101" pitchFamily="2" charset="-122"/>
              </a:rPr>
              <a:t>静态链表的结构</a:t>
            </a:r>
          </a:p>
        </p:txBody>
      </p:sp>
      <p:graphicFrame>
        <p:nvGraphicFramePr>
          <p:cNvPr id="425127" name="Group 167"/>
          <p:cNvGraphicFramePr>
            <a:graphicFrameLocks noGrp="1"/>
          </p:cNvGraphicFramePr>
          <p:nvPr>
            <p:ph idx="1"/>
          </p:nvPr>
        </p:nvGraphicFramePr>
        <p:xfrm>
          <a:off x="974725" y="2317750"/>
          <a:ext cx="6965950" cy="1463676"/>
        </p:xfrm>
        <a:graphic>
          <a:graphicData uri="http://schemas.openxmlformats.org/drawingml/2006/table">
            <a:tbl>
              <a:tblPr/>
              <a:tblGrid>
                <a:gridCol w="995363">
                  <a:extLst>
                    <a:ext uri="{9D8B030D-6E8A-4147-A177-3AD203B41FA5}">
                      <a16:colId xmlns:a16="http://schemas.microsoft.com/office/drawing/2014/main" val="20000"/>
                    </a:ext>
                  </a:extLst>
                </a:gridCol>
                <a:gridCol w="968375">
                  <a:extLst>
                    <a:ext uri="{9D8B030D-6E8A-4147-A177-3AD203B41FA5}">
                      <a16:colId xmlns:a16="http://schemas.microsoft.com/office/drawing/2014/main" val="20001"/>
                    </a:ext>
                  </a:extLst>
                </a:gridCol>
                <a:gridCol w="1022350">
                  <a:extLst>
                    <a:ext uri="{9D8B030D-6E8A-4147-A177-3AD203B41FA5}">
                      <a16:colId xmlns:a16="http://schemas.microsoft.com/office/drawing/2014/main" val="20002"/>
                    </a:ext>
                  </a:extLst>
                </a:gridCol>
                <a:gridCol w="993775">
                  <a:extLst>
                    <a:ext uri="{9D8B030D-6E8A-4147-A177-3AD203B41FA5}">
                      <a16:colId xmlns:a16="http://schemas.microsoft.com/office/drawing/2014/main" val="20003"/>
                    </a:ext>
                  </a:extLst>
                </a:gridCol>
                <a:gridCol w="995362">
                  <a:extLst>
                    <a:ext uri="{9D8B030D-6E8A-4147-A177-3AD203B41FA5}">
                      <a16:colId xmlns:a16="http://schemas.microsoft.com/office/drawing/2014/main" val="20004"/>
                    </a:ext>
                  </a:extLst>
                </a:gridCol>
                <a:gridCol w="995363">
                  <a:extLst>
                    <a:ext uri="{9D8B030D-6E8A-4147-A177-3AD203B41FA5}">
                      <a16:colId xmlns:a16="http://schemas.microsoft.com/office/drawing/2014/main" val="20005"/>
                    </a:ext>
                  </a:extLst>
                </a:gridCol>
                <a:gridCol w="995362">
                  <a:extLst>
                    <a:ext uri="{9D8B030D-6E8A-4147-A177-3AD203B41FA5}">
                      <a16:colId xmlns:a16="http://schemas.microsoft.com/office/drawing/2014/main" val="20006"/>
                    </a:ext>
                  </a:extLst>
                </a:gridCol>
              </a:tblGrid>
              <a:tr h="48789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600" b="1" i="0" u="none" strike="noStrike" cap="none" normalizeH="0" baseline="0" smtClean="0">
                        <a:ln>
                          <a:noFill/>
                        </a:ln>
                        <a:solidFill>
                          <a:schemeClr val="tx1"/>
                        </a:solidFill>
                        <a:effectLst/>
                        <a:latin typeface="Times New Roman" charset="0"/>
                        <a:ea typeface="宋体" charset="-122"/>
                      </a:endParaRPr>
                    </a:p>
                  </a:txBody>
                  <a:tcPr marT="45740" marB="45740"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2"/>
                          </a:solidFill>
                          <a:effectLst/>
                          <a:latin typeface="Times New Roman" charset="0"/>
                          <a:ea typeface="宋体" charset="-122"/>
                        </a:rPr>
                        <a:t>0</a:t>
                      </a:r>
                    </a:p>
                  </a:txBody>
                  <a:tcPr marT="45740" marB="4574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2"/>
                          </a:solidFill>
                          <a:effectLst/>
                          <a:latin typeface="Times New Roman" charset="0"/>
                          <a:ea typeface="宋体" charset="-122"/>
                        </a:rPr>
                        <a:t>1</a:t>
                      </a:r>
                    </a:p>
                  </a:txBody>
                  <a:tcPr marT="45740" marB="4574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2"/>
                          </a:solidFill>
                          <a:effectLst/>
                          <a:latin typeface="Times New Roman" charset="0"/>
                          <a:ea typeface="宋体" charset="-122"/>
                        </a:rPr>
                        <a:t>2</a:t>
                      </a:r>
                    </a:p>
                  </a:txBody>
                  <a:tcPr marT="45740" marB="4574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2"/>
                          </a:solidFill>
                          <a:effectLst/>
                          <a:latin typeface="Times New Roman" charset="0"/>
                          <a:ea typeface="宋体" charset="-122"/>
                        </a:rPr>
                        <a:t>3</a:t>
                      </a:r>
                    </a:p>
                  </a:txBody>
                  <a:tcPr marT="45740" marB="4574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2"/>
                          </a:solidFill>
                          <a:effectLst/>
                          <a:latin typeface="Times New Roman" charset="0"/>
                          <a:ea typeface="宋体" charset="-122"/>
                        </a:rPr>
                        <a:t>4</a:t>
                      </a:r>
                    </a:p>
                  </a:txBody>
                  <a:tcPr marT="45740" marB="4574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2"/>
                          </a:solidFill>
                          <a:effectLst/>
                          <a:latin typeface="Times New Roman" charset="0"/>
                          <a:ea typeface="宋体" charset="-122"/>
                        </a:rPr>
                        <a:t>5</a:t>
                      </a:r>
                    </a:p>
                  </a:txBody>
                  <a:tcPr marT="45740" marB="45740"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789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1"/>
                          </a:solidFill>
                          <a:effectLst/>
                          <a:latin typeface="Times New Roman" charset="0"/>
                          <a:ea typeface="宋体" charset="-122"/>
                        </a:rPr>
                        <a:t>data</a:t>
                      </a:r>
                    </a:p>
                  </a:txBody>
                  <a:tcPr marT="45740" marB="45740"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600" b="1" i="0" u="none" strike="noStrike" cap="none" normalizeH="0" baseline="0" smtClean="0">
                        <a:ln>
                          <a:noFill/>
                        </a:ln>
                        <a:solidFill>
                          <a:schemeClr val="tx1"/>
                        </a:solidFill>
                        <a:effectLst/>
                        <a:latin typeface="Times New Roman" charset="0"/>
                        <a:ea typeface="宋体"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1" u="none" strike="noStrike" cap="none" normalizeH="0" baseline="0" smtClean="0">
                          <a:ln>
                            <a:noFill/>
                          </a:ln>
                          <a:solidFill>
                            <a:schemeClr val="tx1"/>
                          </a:solidFill>
                          <a:effectLst/>
                          <a:latin typeface="Times New Roman" charset="0"/>
                          <a:ea typeface="宋体" charset="-122"/>
                        </a:rPr>
                        <a:t>a</a:t>
                      </a:r>
                      <a:r>
                        <a:rPr kumimoji="0" lang="en-US" altLang="zh-CN" sz="2600" b="1" i="0" u="none" strike="noStrike" cap="none" normalizeH="0" baseline="-25000" smtClean="0">
                          <a:ln>
                            <a:noFill/>
                          </a:ln>
                          <a:solidFill>
                            <a:schemeClr val="tx1"/>
                          </a:solidFill>
                          <a:effectLst/>
                          <a:latin typeface="Times New Roman" charset="0"/>
                          <a:ea typeface="宋体" charset="-122"/>
                        </a:rPr>
                        <a:t>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1" u="none" strike="noStrike" cap="none" normalizeH="0" baseline="0" smtClean="0">
                          <a:ln>
                            <a:noFill/>
                          </a:ln>
                          <a:solidFill>
                            <a:schemeClr val="tx1"/>
                          </a:solidFill>
                          <a:effectLst/>
                          <a:latin typeface="Times New Roman" charset="0"/>
                          <a:ea typeface="宋体" charset="-122"/>
                        </a:rPr>
                        <a:t>a</a:t>
                      </a:r>
                      <a:r>
                        <a:rPr kumimoji="0" lang="en-US" altLang="zh-CN" sz="2600" b="1" i="0" u="none" strike="noStrike" cap="none" normalizeH="0" baseline="-25000" smtClean="0">
                          <a:ln>
                            <a:noFill/>
                          </a:ln>
                          <a:solidFill>
                            <a:schemeClr val="tx1"/>
                          </a:solidFill>
                          <a:effectLst/>
                          <a:latin typeface="Times New Roman" charset="0"/>
                          <a:ea typeface="宋体" charset="-122"/>
                        </a:rPr>
                        <a:t>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1" u="none" strike="noStrike" cap="none" normalizeH="0" baseline="0" smtClean="0">
                          <a:ln>
                            <a:noFill/>
                          </a:ln>
                          <a:solidFill>
                            <a:schemeClr val="tx1"/>
                          </a:solidFill>
                          <a:effectLst/>
                          <a:latin typeface="Times New Roman" charset="0"/>
                          <a:ea typeface="宋体" charset="-122"/>
                        </a:rPr>
                        <a:t>a</a:t>
                      </a:r>
                      <a:r>
                        <a:rPr kumimoji="0" lang="en-US" altLang="zh-CN" sz="2600" b="1" i="0" u="none" strike="noStrike" cap="none" normalizeH="0" baseline="-25000" smtClean="0">
                          <a:ln>
                            <a:noFill/>
                          </a:ln>
                          <a:solidFill>
                            <a:schemeClr val="tx1"/>
                          </a:solidFill>
                          <a:effectLst/>
                          <a:latin typeface="Times New Roman" charset="0"/>
                          <a:ea typeface="宋体" charset="-122"/>
                        </a:rPr>
                        <a:t>1</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1" u="none" strike="noStrike" cap="none" normalizeH="0" baseline="0" smtClean="0">
                          <a:ln>
                            <a:noFill/>
                          </a:ln>
                          <a:solidFill>
                            <a:schemeClr val="tx1"/>
                          </a:solidFill>
                          <a:effectLst/>
                          <a:latin typeface="Times New Roman" charset="0"/>
                          <a:ea typeface="宋体" charset="-122"/>
                        </a:rPr>
                        <a:t>a</a:t>
                      </a:r>
                      <a:r>
                        <a:rPr kumimoji="0" lang="en-US" altLang="zh-CN" sz="2600" b="1" i="0" u="none" strike="noStrike" cap="none" normalizeH="0" baseline="-25000" smtClean="0">
                          <a:ln>
                            <a:noFill/>
                          </a:ln>
                          <a:solidFill>
                            <a:schemeClr val="tx1"/>
                          </a:solidFill>
                          <a:effectLst/>
                          <a:latin typeface="Times New Roman" charset="0"/>
                          <a:ea typeface="宋体" charset="-122"/>
                        </a:rPr>
                        <a:t>5</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1" u="none" strike="noStrike" cap="none" normalizeH="0" baseline="0" smtClean="0">
                          <a:ln>
                            <a:noFill/>
                          </a:ln>
                          <a:solidFill>
                            <a:schemeClr val="tx1"/>
                          </a:solidFill>
                          <a:effectLst/>
                          <a:latin typeface="Times New Roman" charset="0"/>
                          <a:ea typeface="宋体" charset="-122"/>
                        </a:rPr>
                        <a:t>a</a:t>
                      </a:r>
                      <a:r>
                        <a:rPr kumimoji="0" lang="en-US" altLang="zh-CN" sz="2600" b="1" i="0" u="none" strike="noStrike" cap="none" normalizeH="0" baseline="-25000" smtClean="0">
                          <a:ln>
                            <a:noFill/>
                          </a:ln>
                          <a:solidFill>
                            <a:schemeClr val="tx1"/>
                          </a:solidFill>
                          <a:effectLst/>
                          <a:latin typeface="Times New Roman" charset="0"/>
                          <a:ea typeface="宋体" charset="-122"/>
                        </a:rPr>
                        <a:t>2</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8789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2"/>
                          </a:solidFill>
                          <a:effectLst/>
                          <a:latin typeface="Times New Roman" charset="0"/>
                          <a:ea typeface="宋体" charset="-122"/>
                        </a:rPr>
                        <a:t>link</a:t>
                      </a:r>
                    </a:p>
                  </a:txBody>
                  <a:tcPr marT="45740" marB="45740"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2"/>
                          </a:solidFill>
                          <a:effectLst/>
                          <a:latin typeface="Times New Roman" charset="0"/>
                          <a:ea typeface="宋体" charset="-122"/>
                        </a:rPr>
                        <a:t>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2"/>
                          </a:solidFill>
                          <a:effectLst/>
                          <a:latin typeface="Times New Roman" charset="0"/>
                          <a:ea typeface="宋体" charset="-122"/>
                        </a:rPr>
                        <a:t>2</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2"/>
                          </a:solidFill>
                          <a:effectLst/>
                          <a:latin typeface="Times New Roman" charset="0"/>
                          <a:ea typeface="宋体" charset="-122"/>
                        </a:rPr>
                        <a:t>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2"/>
                          </a:solidFill>
                          <a:effectLst/>
                          <a:latin typeface="Times New Roman" charset="0"/>
                          <a:ea typeface="宋体" charset="-122"/>
                        </a:rPr>
                        <a:t>5</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2"/>
                          </a:solidFill>
                          <a:effectLst/>
                          <a:latin typeface="Courier New" pitchFamily="49" charset="0"/>
                          <a:ea typeface="楷体_GB2312" pitchFamily="49" charset="-122"/>
                        </a:rPr>
                        <a:t>-</a:t>
                      </a:r>
                      <a:r>
                        <a:rPr kumimoji="0" lang="en-US" altLang="zh-CN" sz="2600" b="1" i="0" u="none" strike="noStrike" cap="none" normalizeH="0" baseline="0" smtClean="0">
                          <a:ln>
                            <a:noFill/>
                          </a:ln>
                          <a:solidFill>
                            <a:schemeClr val="tx2"/>
                          </a:solidFill>
                          <a:effectLst/>
                          <a:latin typeface="Times New Roman" charset="0"/>
                          <a:ea typeface="宋体" charset="-122"/>
                        </a:rPr>
                        <a:t>1(0)</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2"/>
                          </a:solidFill>
                          <a:effectLst/>
                          <a:latin typeface="Times New Roman" charset="0"/>
                          <a:ea typeface="宋体" charset="-122"/>
                        </a:rPr>
                        <a:t>1</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sp>
        <p:nvSpPr>
          <p:cNvPr id="28674"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AC760844-70A3-42DD-A43E-F2B991BC42B6}" type="slidenum">
              <a:rPr lang="en-US" altLang="zh-CN" sz="1400"/>
              <a:pPr algn="ctr" eaLnBrk="1" hangingPunct="1"/>
              <a:t>18</a:t>
            </a:fld>
            <a:endParaRPr lang="en-US" altLang="zh-CN" sz="1400"/>
          </a:p>
        </p:txBody>
      </p:sp>
      <p:sp>
        <p:nvSpPr>
          <p:cNvPr id="28676" name="Rectangle 159"/>
          <p:cNvSpPr>
            <a:spLocks noGrp="1" noChangeArrowheads="1"/>
          </p:cNvSpPr>
          <p:nvPr>
            <p:ph type="body" idx="4294967295"/>
          </p:nvPr>
        </p:nvSpPr>
        <p:spPr>
          <a:xfrm>
            <a:off x="914400" y="4035425"/>
            <a:ext cx="8229600" cy="2339975"/>
          </a:xfrm>
        </p:spPr>
        <p:txBody>
          <a:bodyPr/>
          <a:lstStyle/>
          <a:p>
            <a:pPr eaLnBrk="1" hangingPunct="1">
              <a:lnSpc>
                <a:spcPct val="105000"/>
              </a:lnSpc>
              <a:spcBef>
                <a:spcPct val="15000"/>
              </a:spcBef>
              <a:buClr>
                <a:srgbClr val="800080"/>
              </a:buClr>
              <a:buSzPct val="50000"/>
            </a:pPr>
            <a:r>
              <a:rPr lang="en-US" altLang="zh-CN" sz="3000" b="1" smtClean="0">
                <a:ea typeface="仿宋_GB2312" pitchFamily="49" charset="-122"/>
              </a:rPr>
              <a:t>0</a:t>
            </a:r>
            <a:r>
              <a:rPr lang="zh-CN" altLang="en-US" sz="3000" b="1" smtClean="0">
                <a:ea typeface="仿宋_GB2312" pitchFamily="49" charset="-122"/>
              </a:rPr>
              <a:t>号是表头结点，</a:t>
            </a:r>
            <a:r>
              <a:rPr lang="en-US" altLang="zh-CN" sz="3000" b="1" smtClean="0">
                <a:ea typeface="仿宋_GB2312" pitchFamily="49" charset="-122"/>
              </a:rPr>
              <a:t>link</a:t>
            </a:r>
            <a:r>
              <a:rPr lang="zh-CN" altLang="en-US" sz="3000" b="1" smtClean="0">
                <a:ea typeface="仿宋_GB2312" pitchFamily="49" charset="-122"/>
              </a:rPr>
              <a:t>给出首元结点地址。</a:t>
            </a:r>
          </a:p>
          <a:p>
            <a:pPr eaLnBrk="1" hangingPunct="1">
              <a:lnSpc>
                <a:spcPct val="105000"/>
              </a:lnSpc>
              <a:spcBef>
                <a:spcPct val="15000"/>
              </a:spcBef>
              <a:buClr>
                <a:srgbClr val="800080"/>
              </a:buClr>
              <a:buSzPct val="50000"/>
            </a:pPr>
            <a:r>
              <a:rPr lang="zh-CN" altLang="en-US" sz="3000" b="1" smtClean="0">
                <a:ea typeface="仿宋_GB2312" pitchFamily="49" charset="-122"/>
              </a:rPr>
              <a:t>循环链表收尾时</a:t>
            </a:r>
            <a:r>
              <a:rPr lang="en-US" altLang="zh-CN" sz="3000" b="1" smtClean="0">
                <a:ea typeface="仿宋_GB2312" pitchFamily="49" charset="-122"/>
              </a:rPr>
              <a:t>link = 0</a:t>
            </a:r>
            <a:r>
              <a:rPr lang="zh-CN" altLang="en-US" sz="3000" b="1" smtClean="0">
                <a:ea typeface="仿宋_GB2312" pitchFamily="49" charset="-122"/>
              </a:rPr>
              <a:t>，回到表头结点。如果不是循环链表，收尾结点指针</a:t>
            </a:r>
            <a:r>
              <a:rPr lang="en-US" altLang="zh-CN" sz="3000" b="1" smtClean="0">
                <a:ea typeface="仿宋_GB2312" pitchFamily="49" charset="-122"/>
              </a:rPr>
              <a:t>link = </a:t>
            </a:r>
            <a:r>
              <a:rPr lang="en-US" altLang="zh-CN" sz="3000" b="1" smtClean="0">
                <a:latin typeface="Courier New" panose="02070309020205020404" pitchFamily="49" charset="0"/>
                <a:ea typeface="仿宋_GB2312" pitchFamily="49" charset="-122"/>
              </a:rPr>
              <a:t>-</a:t>
            </a:r>
            <a:r>
              <a:rPr lang="en-US" altLang="zh-CN" sz="3000" b="1" smtClean="0">
                <a:ea typeface="仿宋_GB2312" pitchFamily="49" charset="-122"/>
              </a:rPr>
              <a:t>1</a:t>
            </a:r>
            <a:r>
              <a:rPr lang="zh-CN" altLang="en-US" sz="3000" b="1" smtClean="0">
                <a:ea typeface="仿宋_GB2312" pitchFamily="49" charset="-122"/>
              </a:rPr>
              <a:t>。</a:t>
            </a:r>
          </a:p>
          <a:p>
            <a:pPr eaLnBrk="1" hangingPunct="1">
              <a:lnSpc>
                <a:spcPct val="105000"/>
              </a:lnSpc>
              <a:spcBef>
                <a:spcPct val="15000"/>
              </a:spcBef>
              <a:buClr>
                <a:srgbClr val="800080"/>
              </a:buClr>
              <a:buSzPct val="50000"/>
            </a:pPr>
            <a:r>
              <a:rPr lang="en-US" altLang="zh-CN" sz="3000" b="1" smtClean="0">
                <a:ea typeface="仿宋_GB2312" pitchFamily="49" charset="-122"/>
              </a:rPr>
              <a:t>link</a:t>
            </a:r>
            <a:r>
              <a:rPr lang="zh-CN" altLang="en-US" sz="3000" b="1" smtClean="0">
                <a:ea typeface="仿宋_GB2312" pitchFamily="49" charset="-122"/>
              </a:rPr>
              <a:t>指针是数组下标，因此是整数。</a:t>
            </a:r>
          </a:p>
        </p:txBody>
      </p:sp>
      <p:grpSp>
        <p:nvGrpSpPr>
          <p:cNvPr id="28677" name="Group 4"/>
          <p:cNvGrpSpPr>
            <a:grpSpLocks/>
          </p:cNvGrpSpPr>
          <p:nvPr/>
        </p:nvGrpSpPr>
        <p:grpSpPr bwMode="auto">
          <a:xfrm>
            <a:off x="1074738" y="1519238"/>
            <a:ext cx="6832600" cy="655637"/>
            <a:chOff x="829" y="2403"/>
            <a:chExt cx="4304" cy="413"/>
          </a:xfrm>
        </p:grpSpPr>
        <p:sp>
          <p:nvSpPr>
            <p:cNvPr id="28710" name="Rectangle 5"/>
            <p:cNvSpPr>
              <a:spLocks noChangeArrowheads="1"/>
            </p:cNvSpPr>
            <p:nvPr/>
          </p:nvSpPr>
          <p:spPr bwMode="auto">
            <a:xfrm>
              <a:off x="1640" y="2451"/>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711" name="Line 6"/>
            <p:cNvSpPr>
              <a:spLocks noChangeShapeType="1"/>
            </p:cNvSpPr>
            <p:nvPr/>
          </p:nvSpPr>
          <p:spPr bwMode="auto">
            <a:xfrm>
              <a:off x="1976" y="2451"/>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2" name="Line 7"/>
            <p:cNvSpPr>
              <a:spLocks noChangeShapeType="1"/>
            </p:cNvSpPr>
            <p:nvPr/>
          </p:nvSpPr>
          <p:spPr bwMode="auto">
            <a:xfrm>
              <a:off x="1352" y="2643"/>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3" name="Rectangle 8"/>
            <p:cNvSpPr>
              <a:spLocks noChangeArrowheads="1"/>
            </p:cNvSpPr>
            <p:nvPr/>
          </p:nvSpPr>
          <p:spPr bwMode="auto">
            <a:xfrm>
              <a:off x="2360" y="2451"/>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714" name="Line 9"/>
            <p:cNvSpPr>
              <a:spLocks noChangeShapeType="1"/>
            </p:cNvSpPr>
            <p:nvPr/>
          </p:nvSpPr>
          <p:spPr bwMode="auto">
            <a:xfrm>
              <a:off x="2696" y="2451"/>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5" name="Line 10"/>
            <p:cNvSpPr>
              <a:spLocks noChangeShapeType="1"/>
            </p:cNvSpPr>
            <p:nvPr/>
          </p:nvSpPr>
          <p:spPr bwMode="auto">
            <a:xfrm>
              <a:off x="2072" y="2643"/>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6" name="Rectangle 11"/>
            <p:cNvSpPr>
              <a:spLocks noChangeArrowheads="1"/>
            </p:cNvSpPr>
            <p:nvPr/>
          </p:nvSpPr>
          <p:spPr bwMode="auto">
            <a:xfrm>
              <a:off x="3080" y="2451"/>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717" name="Line 12"/>
            <p:cNvSpPr>
              <a:spLocks noChangeShapeType="1"/>
            </p:cNvSpPr>
            <p:nvPr/>
          </p:nvSpPr>
          <p:spPr bwMode="auto">
            <a:xfrm>
              <a:off x="3416" y="2451"/>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8" name="Line 13"/>
            <p:cNvSpPr>
              <a:spLocks noChangeShapeType="1"/>
            </p:cNvSpPr>
            <p:nvPr/>
          </p:nvSpPr>
          <p:spPr bwMode="auto">
            <a:xfrm>
              <a:off x="2792" y="2643"/>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9" name="Rectangle 14"/>
            <p:cNvSpPr>
              <a:spLocks noChangeArrowheads="1"/>
            </p:cNvSpPr>
            <p:nvPr/>
          </p:nvSpPr>
          <p:spPr bwMode="auto">
            <a:xfrm>
              <a:off x="3800" y="2451"/>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720" name="Line 15"/>
            <p:cNvSpPr>
              <a:spLocks noChangeShapeType="1"/>
            </p:cNvSpPr>
            <p:nvPr/>
          </p:nvSpPr>
          <p:spPr bwMode="auto">
            <a:xfrm>
              <a:off x="4136" y="2451"/>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1" name="Line 16"/>
            <p:cNvSpPr>
              <a:spLocks noChangeShapeType="1"/>
            </p:cNvSpPr>
            <p:nvPr/>
          </p:nvSpPr>
          <p:spPr bwMode="auto">
            <a:xfrm>
              <a:off x="3512" y="2643"/>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2" name="Rectangle 17"/>
            <p:cNvSpPr>
              <a:spLocks noChangeArrowheads="1"/>
            </p:cNvSpPr>
            <p:nvPr/>
          </p:nvSpPr>
          <p:spPr bwMode="auto">
            <a:xfrm>
              <a:off x="4568" y="2451"/>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723" name="Line 18"/>
            <p:cNvSpPr>
              <a:spLocks noChangeShapeType="1"/>
            </p:cNvSpPr>
            <p:nvPr/>
          </p:nvSpPr>
          <p:spPr bwMode="auto">
            <a:xfrm>
              <a:off x="4856" y="2451"/>
              <a:ext cx="1"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4" name="Line 19"/>
            <p:cNvSpPr>
              <a:spLocks noChangeShapeType="1"/>
            </p:cNvSpPr>
            <p:nvPr/>
          </p:nvSpPr>
          <p:spPr bwMode="auto">
            <a:xfrm>
              <a:off x="4232" y="2643"/>
              <a:ext cx="314" cy="1"/>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5" name="Text Box 20"/>
            <p:cNvSpPr txBox="1">
              <a:spLocks noChangeArrowheads="1"/>
            </p:cNvSpPr>
            <p:nvPr/>
          </p:nvSpPr>
          <p:spPr bwMode="auto">
            <a:xfrm>
              <a:off x="1640" y="2403"/>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i="1">
                  <a:solidFill>
                    <a:srgbClr val="FF5050"/>
                  </a:solidFill>
                </a:rPr>
                <a:t>a</a:t>
              </a:r>
              <a:r>
                <a:rPr lang="en-US" altLang="zh-CN" sz="3200" baseline="-25000">
                  <a:solidFill>
                    <a:srgbClr val="FF5050"/>
                  </a:solidFill>
                </a:rPr>
                <a:t>1</a:t>
              </a:r>
              <a:endParaRPr lang="en-US" altLang="zh-CN"/>
            </a:p>
          </p:txBody>
        </p:sp>
        <p:sp>
          <p:nvSpPr>
            <p:cNvPr id="28726" name="Text Box 21"/>
            <p:cNvSpPr txBox="1">
              <a:spLocks noChangeArrowheads="1"/>
            </p:cNvSpPr>
            <p:nvPr/>
          </p:nvSpPr>
          <p:spPr bwMode="auto">
            <a:xfrm>
              <a:off x="2368" y="2403"/>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i="1">
                  <a:solidFill>
                    <a:srgbClr val="FF5050"/>
                  </a:solidFill>
                </a:rPr>
                <a:t>a</a:t>
              </a:r>
              <a:r>
                <a:rPr lang="en-US" altLang="zh-CN" sz="3200" baseline="-25000">
                  <a:solidFill>
                    <a:srgbClr val="FF5050"/>
                  </a:solidFill>
                </a:rPr>
                <a:t>2</a:t>
              </a:r>
              <a:endParaRPr lang="en-US" altLang="zh-CN"/>
            </a:p>
          </p:txBody>
        </p:sp>
        <p:sp>
          <p:nvSpPr>
            <p:cNvPr id="28727" name="Text Box 22"/>
            <p:cNvSpPr txBox="1">
              <a:spLocks noChangeArrowheads="1"/>
            </p:cNvSpPr>
            <p:nvPr/>
          </p:nvSpPr>
          <p:spPr bwMode="auto">
            <a:xfrm>
              <a:off x="3088" y="2403"/>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i="1">
                  <a:solidFill>
                    <a:srgbClr val="FF5050"/>
                  </a:solidFill>
                </a:rPr>
                <a:t>a</a:t>
              </a:r>
              <a:r>
                <a:rPr lang="en-US" altLang="zh-CN" sz="3200" baseline="-25000">
                  <a:solidFill>
                    <a:srgbClr val="FF5050"/>
                  </a:solidFill>
                </a:rPr>
                <a:t>3</a:t>
              </a:r>
              <a:endParaRPr lang="en-US" altLang="zh-CN"/>
            </a:p>
          </p:txBody>
        </p:sp>
        <p:sp>
          <p:nvSpPr>
            <p:cNvPr id="28728" name="Text Box 23"/>
            <p:cNvSpPr txBox="1">
              <a:spLocks noChangeArrowheads="1"/>
            </p:cNvSpPr>
            <p:nvPr/>
          </p:nvSpPr>
          <p:spPr bwMode="auto">
            <a:xfrm>
              <a:off x="3808" y="2403"/>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i="1">
                  <a:solidFill>
                    <a:srgbClr val="FF5050"/>
                  </a:solidFill>
                </a:rPr>
                <a:t>a</a:t>
              </a:r>
              <a:r>
                <a:rPr lang="en-US" altLang="zh-CN" sz="3200" baseline="-25000">
                  <a:solidFill>
                    <a:srgbClr val="FF5050"/>
                  </a:solidFill>
                </a:rPr>
                <a:t>4</a:t>
              </a:r>
              <a:endParaRPr lang="en-US" altLang="zh-CN"/>
            </a:p>
          </p:txBody>
        </p:sp>
        <p:sp>
          <p:nvSpPr>
            <p:cNvPr id="28729" name="Text Box 24"/>
            <p:cNvSpPr txBox="1">
              <a:spLocks noChangeArrowheads="1"/>
            </p:cNvSpPr>
            <p:nvPr/>
          </p:nvSpPr>
          <p:spPr bwMode="auto">
            <a:xfrm>
              <a:off x="4568" y="2403"/>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i="1">
                  <a:solidFill>
                    <a:srgbClr val="FF5050"/>
                  </a:solidFill>
                </a:rPr>
                <a:t>a</a:t>
              </a:r>
              <a:r>
                <a:rPr lang="en-US" altLang="zh-CN" sz="3200" baseline="-25000">
                  <a:solidFill>
                    <a:srgbClr val="FF5050"/>
                  </a:solidFill>
                </a:rPr>
                <a:t>5</a:t>
              </a:r>
              <a:endParaRPr lang="en-US" altLang="zh-CN"/>
            </a:p>
          </p:txBody>
        </p:sp>
        <p:sp>
          <p:nvSpPr>
            <p:cNvPr id="28730" name="Text Box 25"/>
            <p:cNvSpPr txBox="1">
              <a:spLocks noChangeArrowheads="1"/>
            </p:cNvSpPr>
            <p:nvPr/>
          </p:nvSpPr>
          <p:spPr bwMode="auto">
            <a:xfrm>
              <a:off x="4824" y="2479"/>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cs typeface="Times New Roman" panose="02020603050405020304" pitchFamily="18" charset="0"/>
                  <a:sym typeface="Symbol" panose="05050102010706020507" pitchFamily="18" charset="2"/>
                </a:rPr>
                <a:t>Λ</a:t>
              </a:r>
              <a:endParaRPr lang="en-US" altLang="zh-CN"/>
            </a:p>
          </p:txBody>
        </p:sp>
        <p:sp>
          <p:nvSpPr>
            <p:cNvPr id="28731" name="Text Box 26"/>
            <p:cNvSpPr txBox="1">
              <a:spLocks noChangeArrowheads="1"/>
            </p:cNvSpPr>
            <p:nvPr/>
          </p:nvSpPr>
          <p:spPr bwMode="auto">
            <a:xfrm>
              <a:off x="829" y="2451"/>
              <a:ext cx="5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CC3300"/>
                  </a:solidFill>
                </a:rPr>
                <a:t>first</a:t>
              </a:r>
              <a:endParaRPr lang="en-US" altLang="zh-CN"/>
            </a:p>
          </p:txBody>
        </p:sp>
      </p:grpSp>
    </p:spTree>
    <p:extLst>
      <p:ext uri="{BB962C8B-B14F-4D97-AF65-F5344CB8AC3E}">
        <p14:creationId xmlns:p14="http://schemas.microsoft.com/office/powerpoint/2010/main" val="1325706331"/>
      </p:ext>
    </p:extLst>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ctrTitle"/>
          </p:nvPr>
        </p:nvSpPr>
        <p:spPr>
          <a:xfrm>
            <a:off x="1511660" y="2204864"/>
            <a:ext cx="7352370" cy="1692188"/>
          </a:xfrm>
        </p:spPr>
        <p:txBody>
          <a:bodyPr/>
          <a:lstStyle/>
          <a:p>
            <a:r>
              <a:rPr lang="zh-CN" altLang="en-US" sz="5400" dirty="0" smtClean="0">
                <a:latin typeface="华文彩云" pitchFamily="2" charset="-122"/>
                <a:ea typeface="华文彩云" pitchFamily="2" charset="-122"/>
              </a:rPr>
              <a:t>第三章   栈与队列</a:t>
            </a:r>
          </a:p>
        </p:txBody>
      </p:sp>
      <p:sp>
        <p:nvSpPr>
          <p:cNvPr id="7170" name="Rectangle 3"/>
          <p:cNvSpPr>
            <a:spLocks noGrp="1" noChangeArrowheads="1"/>
          </p:cNvSpPr>
          <p:nvPr>
            <p:ph type="subTitle" idx="1"/>
          </p:nvPr>
        </p:nvSpPr>
        <p:spPr>
          <a:xfrm>
            <a:off x="3124200" y="692150"/>
            <a:ext cx="4903788" cy="865188"/>
          </a:xfrm>
        </p:spPr>
        <p:txBody>
          <a:bodyPr/>
          <a:lstStyle/>
          <a:p>
            <a:r>
              <a:rPr lang="zh-CN" altLang="en-US" sz="4400" b="1" smtClean="0">
                <a:solidFill>
                  <a:srgbClr val="000099"/>
                </a:solidFill>
                <a:ea typeface="华文新魏" pitchFamily="2" charset="-122"/>
              </a:rPr>
              <a:t>数据结构电子教案</a:t>
            </a:r>
          </a:p>
        </p:txBody>
      </p:sp>
      <p:sp>
        <p:nvSpPr>
          <p:cNvPr id="7" name="Rectangle 18"/>
          <p:cNvSpPr>
            <a:spLocks noGrp="1" noChangeArrowheads="1"/>
          </p:cNvSpPr>
          <p:nvPr>
            <p:ph type="sldNum" sz="quarter" idx="12"/>
          </p:nvPr>
        </p:nvSpPr>
        <p:spPr/>
        <p:txBody>
          <a:bodyPr/>
          <a:lstStyle/>
          <a:p>
            <a:pPr>
              <a:defRPr/>
            </a:pPr>
            <a:fld id="{2E851268-0E2C-42FF-AC3A-2393D2DA10D4}" type="slidenum">
              <a:rPr lang="en-US" altLang="zh-CN"/>
              <a:pPr>
                <a:defRPr/>
              </a:pPr>
              <a:t>19</a:t>
            </a:fld>
            <a:endParaRPr lang="en-US" altLang="zh-CN"/>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0DD495A-20FC-4102-913E-218706BB20F4}" type="slidenum">
              <a:rPr lang="en-US" altLang="zh-CN" smtClean="0"/>
              <a:pPr>
                <a:defRPr/>
              </a:pPr>
              <a:t>2</a:t>
            </a:fld>
            <a:endParaRPr lang="en-US" altLang="zh-CN"/>
          </a:p>
        </p:txBody>
      </p:sp>
      <p:sp>
        <p:nvSpPr>
          <p:cNvPr id="3" name="标题 2"/>
          <p:cNvSpPr>
            <a:spLocks noGrp="1"/>
          </p:cNvSpPr>
          <p:nvPr>
            <p:ph type="title"/>
          </p:nvPr>
        </p:nvSpPr>
        <p:spPr/>
        <p:txBody>
          <a:bodyPr/>
          <a:lstStyle/>
          <a:p>
            <a:endParaRPr lang="zh-CN" altLang="en-US"/>
          </a:p>
        </p:txBody>
      </p:sp>
      <p:sp>
        <p:nvSpPr>
          <p:cNvPr id="5" name="Text Box 3"/>
          <p:cNvSpPr txBox="1">
            <a:spLocks noChangeArrowheads="1"/>
          </p:cNvSpPr>
          <p:nvPr/>
        </p:nvSpPr>
        <p:spPr bwMode="auto">
          <a:xfrm>
            <a:off x="457200" y="1592796"/>
            <a:ext cx="8229600" cy="4185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charset="0"/>
                <a:ea typeface="宋体" charset="-122"/>
              </a:defRPr>
            </a:lvl1pPr>
            <a:lvl2pPr marL="742950" indent="-285750" defTabSz="1128713" eaLnBrk="0" hangingPunct="0">
              <a:defRPr kumimoji="1" sz="2400">
                <a:solidFill>
                  <a:schemeClr val="tx1"/>
                </a:solidFill>
                <a:latin typeface="Times New Roman" charset="0"/>
                <a:ea typeface="宋体" charset="-122"/>
              </a:defRPr>
            </a:lvl2pPr>
            <a:lvl3pPr marL="1143000" indent="-228600" defTabSz="1128713" eaLnBrk="0" hangingPunct="0">
              <a:defRPr kumimoji="1" sz="2400">
                <a:solidFill>
                  <a:schemeClr val="tx1"/>
                </a:solidFill>
                <a:latin typeface="Times New Roman" charset="0"/>
                <a:ea typeface="宋体" charset="-122"/>
              </a:defRPr>
            </a:lvl3pPr>
            <a:lvl4pPr marL="1600200" indent="-228600" defTabSz="1128713" eaLnBrk="0" hangingPunct="0">
              <a:defRPr kumimoji="1" sz="2400">
                <a:solidFill>
                  <a:schemeClr val="tx1"/>
                </a:solidFill>
                <a:latin typeface="Times New Roman" charset="0"/>
                <a:ea typeface="宋体" charset="-122"/>
              </a:defRPr>
            </a:lvl4pPr>
            <a:lvl5pPr marL="2057400" indent="-228600" defTabSz="1128713" eaLnBrk="0" hangingPunct="0">
              <a:defRPr kumimoji="1" sz="2400">
                <a:solidFill>
                  <a:schemeClr val="tx1"/>
                </a:solidFill>
                <a:latin typeface="Times New Roman" charset="0"/>
                <a:ea typeface="宋体" charset="-122"/>
              </a:defRPr>
            </a:lvl5pPr>
            <a:lvl6pPr marL="2514600" indent="-228600" defTabSz="1128713"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defTabSz="1128713"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defTabSz="1128713"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defTabSz="1128713"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lnSpc>
                <a:spcPct val="105000"/>
              </a:lnSpc>
            </a:pPr>
            <a:r>
              <a:rPr lang="en-US" altLang="zh-CN" sz="2800" dirty="0">
                <a:ea typeface="仿宋_GB2312" pitchFamily="49" charset="-122"/>
              </a:rPr>
              <a:t>template &lt;class T&gt; </a:t>
            </a:r>
          </a:p>
          <a:p>
            <a:pPr eaLnBrk="1" hangingPunct="1">
              <a:lnSpc>
                <a:spcPct val="105000"/>
              </a:lnSpc>
            </a:pPr>
            <a:r>
              <a:rPr lang="en-US" altLang="zh-CN" sz="2800" dirty="0" err="1" smtClean="0">
                <a:ea typeface="仿宋_GB2312" pitchFamily="49" charset="-122"/>
              </a:rPr>
              <a:t>SeqListNode</a:t>
            </a:r>
            <a:r>
              <a:rPr lang="en-US" altLang="zh-CN" sz="2800" dirty="0" smtClean="0">
                <a:ea typeface="仿宋_GB2312" pitchFamily="49" charset="-122"/>
              </a:rPr>
              <a:t>&lt;T</a:t>
            </a:r>
            <a:r>
              <a:rPr lang="en-US" altLang="zh-CN" sz="2800" dirty="0">
                <a:ea typeface="仿宋_GB2312" pitchFamily="49" charset="-122"/>
              </a:rPr>
              <a:t>&gt; * </a:t>
            </a:r>
            <a:r>
              <a:rPr lang="en-US" altLang="zh-CN" sz="2800" dirty="0" err="1" smtClean="0">
                <a:ea typeface="仿宋_GB2312" pitchFamily="49" charset="-122"/>
              </a:rPr>
              <a:t>SeqList</a:t>
            </a:r>
            <a:r>
              <a:rPr lang="en-US" altLang="zh-CN" sz="2800" dirty="0" smtClean="0">
                <a:ea typeface="仿宋_GB2312" pitchFamily="49" charset="-122"/>
              </a:rPr>
              <a:t>&lt;T</a:t>
            </a:r>
            <a:r>
              <a:rPr lang="en-US" altLang="zh-CN" sz="2800" dirty="0">
                <a:ea typeface="仿宋_GB2312" pitchFamily="49" charset="-122"/>
              </a:rPr>
              <a:t>&gt;::</a:t>
            </a:r>
            <a:r>
              <a:rPr lang="en-US" altLang="zh-CN" sz="2800" dirty="0" err="1" smtClean="0">
                <a:ea typeface="仿宋_GB2312" pitchFamily="49" charset="-122"/>
              </a:rPr>
              <a:t>SearchLastK</a:t>
            </a:r>
            <a:r>
              <a:rPr lang="en-US" altLang="zh-CN" sz="2800" dirty="0" smtClean="0">
                <a:ea typeface="仿宋_GB2312" pitchFamily="49" charset="-122"/>
              </a:rPr>
              <a:t>( </a:t>
            </a:r>
            <a:r>
              <a:rPr lang="en-US" altLang="zh-CN" sz="2800" dirty="0" err="1" smtClean="0">
                <a:ea typeface="仿宋_GB2312" pitchFamily="49" charset="-122"/>
              </a:rPr>
              <a:t>int</a:t>
            </a:r>
            <a:r>
              <a:rPr lang="en-US" altLang="zh-CN" sz="2800" dirty="0" smtClean="0">
                <a:ea typeface="仿宋_GB2312" pitchFamily="49" charset="-122"/>
              </a:rPr>
              <a:t> k</a:t>
            </a:r>
            <a:r>
              <a:rPr lang="en-US" altLang="zh-CN" sz="2800" i="1" dirty="0" smtClean="0">
                <a:ea typeface="仿宋_GB2312" pitchFamily="49" charset="-122"/>
              </a:rPr>
              <a:t> </a:t>
            </a:r>
            <a:r>
              <a:rPr lang="en-US" altLang="zh-CN" sz="2800" dirty="0">
                <a:ea typeface="仿宋_GB2312" pitchFamily="49" charset="-122"/>
              </a:rPr>
              <a:t>) </a:t>
            </a:r>
          </a:p>
          <a:p>
            <a:pPr eaLnBrk="1" hangingPunct="1">
              <a:lnSpc>
                <a:spcPct val="105000"/>
              </a:lnSpc>
            </a:pPr>
            <a:r>
              <a:rPr lang="en-US" altLang="zh-CN" sz="2800" dirty="0">
                <a:ea typeface="仿宋_GB2312" pitchFamily="49" charset="-122"/>
              </a:rPr>
              <a:t>{</a:t>
            </a:r>
          </a:p>
          <a:p>
            <a:pPr eaLnBrk="1" hangingPunct="1">
              <a:lnSpc>
                <a:spcPct val="105000"/>
              </a:lnSpc>
            </a:pPr>
            <a:r>
              <a:rPr lang="en-US" altLang="zh-CN" sz="2800" dirty="0">
                <a:solidFill>
                  <a:srgbClr val="CC0000"/>
                </a:solidFill>
                <a:ea typeface="仿宋_GB2312" pitchFamily="49" charset="-122"/>
              </a:rPr>
              <a:t>//</a:t>
            </a:r>
            <a:r>
              <a:rPr lang="zh-CN" altLang="en-US" sz="2800" dirty="0">
                <a:solidFill>
                  <a:srgbClr val="CC0000"/>
                </a:solidFill>
                <a:ea typeface="隶书" pitchFamily="49" charset="-122"/>
              </a:rPr>
              <a:t>在链表中从头</a:t>
            </a:r>
            <a:r>
              <a:rPr lang="zh-CN" altLang="en-US" sz="2800" dirty="0" smtClean="0">
                <a:solidFill>
                  <a:srgbClr val="CC0000"/>
                </a:solidFill>
                <a:ea typeface="隶书" pitchFamily="49" charset="-122"/>
              </a:rPr>
              <a:t>搜索倒数</a:t>
            </a:r>
            <a:r>
              <a:rPr lang="en-US" altLang="zh-CN" sz="2800" dirty="0">
                <a:solidFill>
                  <a:srgbClr val="CC0000"/>
                </a:solidFill>
                <a:ea typeface="隶书" pitchFamily="49" charset="-122"/>
              </a:rPr>
              <a:t>k</a:t>
            </a:r>
            <a:r>
              <a:rPr lang="zh-CN" altLang="en-US" sz="2800" dirty="0" smtClean="0">
                <a:solidFill>
                  <a:srgbClr val="CC0000"/>
                </a:solidFill>
                <a:ea typeface="隶书" pitchFamily="49" charset="-122"/>
              </a:rPr>
              <a:t>的</a:t>
            </a:r>
            <a:r>
              <a:rPr lang="zh-CN" altLang="en-US" sz="2800" dirty="0">
                <a:solidFill>
                  <a:srgbClr val="CC0000"/>
                </a:solidFill>
                <a:ea typeface="隶书" pitchFamily="49" charset="-122"/>
              </a:rPr>
              <a:t>结点</a:t>
            </a:r>
          </a:p>
          <a:p>
            <a:pPr eaLnBrk="1" hangingPunct="1">
              <a:lnSpc>
                <a:spcPct val="105000"/>
              </a:lnSpc>
            </a:pPr>
            <a:r>
              <a:rPr lang="zh-CN" altLang="en-US" sz="2800" dirty="0">
                <a:ea typeface="仿宋_GB2312" pitchFamily="49" charset="-122"/>
              </a:rPr>
              <a:t>     </a:t>
            </a:r>
            <a:r>
              <a:rPr lang="en-US" altLang="zh-CN" sz="2800" dirty="0">
                <a:solidFill>
                  <a:srgbClr val="FF0000"/>
                </a:solidFill>
                <a:ea typeface="仿宋_GB2312" pitchFamily="49" charset="-122"/>
              </a:rPr>
              <a:t>current = first</a:t>
            </a:r>
            <a:r>
              <a:rPr lang="en-US" altLang="zh-CN" sz="2800" dirty="0">
                <a:solidFill>
                  <a:srgbClr val="FF0000"/>
                </a:solidFill>
                <a:latin typeface="楷体_GB2312" pitchFamily="49" charset="-122"/>
                <a:ea typeface="楷体_GB2312" pitchFamily="49" charset="-122"/>
              </a:rPr>
              <a:t>-&gt;</a:t>
            </a:r>
            <a:r>
              <a:rPr lang="en-US" altLang="zh-CN" sz="2800" dirty="0">
                <a:solidFill>
                  <a:srgbClr val="FF0000"/>
                </a:solidFill>
                <a:ea typeface="仿宋_GB2312" pitchFamily="49" charset="-122"/>
              </a:rPr>
              <a:t>link;</a:t>
            </a:r>
          </a:p>
          <a:p>
            <a:pPr eaLnBrk="1" hangingPunct="1">
              <a:lnSpc>
                <a:spcPct val="105000"/>
              </a:lnSpc>
            </a:pPr>
            <a:r>
              <a:rPr lang="en-US" altLang="zh-CN" sz="2800" dirty="0">
                <a:solidFill>
                  <a:srgbClr val="FF0000"/>
                </a:solidFill>
                <a:ea typeface="仿宋_GB2312" pitchFamily="49" charset="-122"/>
              </a:rPr>
              <a:t>     while ( current != first &amp;&amp; current</a:t>
            </a:r>
            <a:r>
              <a:rPr lang="en-US" altLang="zh-CN" sz="2800" dirty="0">
                <a:solidFill>
                  <a:srgbClr val="FF0000"/>
                </a:solidFill>
                <a:latin typeface="仿宋_GB2312" pitchFamily="49" charset="-122"/>
                <a:ea typeface="仿宋_GB2312" pitchFamily="49" charset="-122"/>
              </a:rPr>
              <a:t>-&gt;</a:t>
            </a:r>
            <a:r>
              <a:rPr lang="en-US" altLang="zh-CN" sz="2800" dirty="0">
                <a:solidFill>
                  <a:srgbClr val="FF0000"/>
                </a:solidFill>
              </a:rPr>
              <a:t>data !</a:t>
            </a:r>
            <a:r>
              <a:rPr lang="en-US" altLang="zh-CN" sz="2800" i="1" dirty="0">
                <a:solidFill>
                  <a:srgbClr val="FF0000"/>
                </a:solidFill>
              </a:rPr>
              <a:t>=</a:t>
            </a:r>
            <a:r>
              <a:rPr lang="en-US" altLang="zh-CN" sz="2800" dirty="0">
                <a:solidFill>
                  <a:srgbClr val="FF0000"/>
                </a:solidFill>
              </a:rPr>
              <a:t> x ) </a:t>
            </a:r>
            <a:r>
              <a:rPr lang="en-US" altLang="zh-CN" sz="2800" dirty="0">
                <a:solidFill>
                  <a:srgbClr val="FF0000"/>
                </a:solidFill>
                <a:ea typeface="仿宋_GB2312" pitchFamily="49" charset="-122"/>
              </a:rPr>
              <a:t> </a:t>
            </a:r>
          </a:p>
          <a:p>
            <a:pPr eaLnBrk="1" hangingPunct="1">
              <a:lnSpc>
                <a:spcPct val="105000"/>
              </a:lnSpc>
            </a:pPr>
            <a:r>
              <a:rPr lang="en-US" altLang="zh-CN" sz="2800" dirty="0">
                <a:solidFill>
                  <a:srgbClr val="FF0000"/>
                </a:solidFill>
                <a:ea typeface="仿宋_GB2312" pitchFamily="49" charset="-122"/>
              </a:rPr>
              <a:t>         current = current</a:t>
            </a:r>
            <a:r>
              <a:rPr lang="en-US" altLang="zh-CN" sz="2800" dirty="0">
                <a:solidFill>
                  <a:srgbClr val="FF0000"/>
                </a:solidFill>
                <a:latin typeface="楷体_GB2312" pitchFamily="49" charset="-122"/>
                <a:ea typeface="楷体_GB2312" pitchFamily="49" charset="-122"/>
              </a:rPr>
              <a:t>-&gt;</a:t>
            </a:r>
            <a:r>
              <a:rPr lang="en-US" altLang="zh-CN" sz="2800" dirty="0">
                <a:solidFill>
                  <a:srgbClr val="FF0000"/>
                </a:solidFill>
                <a:ea typeface="仿宋_GB2312" pitchFamily="49" charset="-122"/>
              </a:rPr>
              <a:t>link;</a:t>
            </a:r>
          </a:p>
          <a:p>
            <a:pPr eaLnBrk="1" hangingPunct="1">
              <a:lnSpc>
                <a:spcPct val="105000"/>
              </a:lnSpc>
            </a:pPr>
            <a:r>
              <a:rPr lang="en-US" altLang="zh-CN" sz="2800" dirty="0">
                <a:solidFill>
                  <a:srgbClr val="FF0000"/>
                </a:solidFill>
                <a:ea typeface="仿宋_GB2312" pitchFamily="49" charset="-122"/>
              </a:rPr>
              <a:t>     return current;</a:t>
            </a:r>
          </a:p>
          <a:p>
            <a:pPr eaLnBrk="1" hangingPunct="1">
              <a:lnSpc>
                <a:spcPct val="105000"/>
              </a:lnSpc>
            </a:pPr>
            <a:r>
              <a:rPr lang="en-US" altLang="zh-CN" sz="2800" dirty="0">
                <a:ea typeface="仿宋_GB2312" pitchFamily="49" charset="-122"/>
              </a:rPr>
              <a:t>}</a:t>
            </a:r>
          </a:p>
        </p:txBody>
      </p:sp>
    </p:spTree>
    <p:extLst>
      <p:ext uri="{BB962C8B-B14F-4D97-AF65-F5344CB8AC3E}">
        <p14:creationId xmlns:p14="http://schemas.microsoft.com/office/powerpoint/2010/main" val="4202059287"/>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446088" y="620713"/>
            <a:ext cx="8229600" cy="1371600"/>
          </a:xfrm>
        </p:spPr>
        <p:txBody>
          <a:bodyPr/>
          <a:lstStyle/>
          <a:p>
            <a:pPr algn="ctr"/>
            <a:r>
              <a:rPr lang="zh-CN" altLang="en-US" sz="6000" b="1" smtClean="0">
                <a:latin typeface="华文新魏" pitchFamily="2" charset="-122"/>
                <a:ea typeface="华文新魏" pitchFamily="2" charset="-122"/>
              </a:rPr>
              <a:t>第三章  栈与队列</a:t>
            </a:r>
          </a:p>
        </p:txBody>
      </p:sp>
      <p:sp>
        <p:nvSpPr>
          <p:cNvPr id="238595" name="Rectangle 3"/>
          <p:cNvSpPr>
            <a:spLocks noGrp="1" noChangeArrowheads="1"/>
          </p:cNvSpPr>
          <p:nvPr>
            <p:ph idx="1"/>
          </p:nvPr>
        </p:nvSpPr>
        <p:spPr>
          <a:xfrm>
            <a:off x="1547813" y="1844675"/>
            <a:ext cx="6858000" cy="4356100"/>
          </a:xfrm>
        </p:spPr>
        <p:txBody>
          <a:bodyPr>
            <a:normAutofit/>
          </a:bodyPr>
          <a:lstStyle/>
          <a:p>
            <a:pPr marL="274320" indent="-274320" fontAlgn="auto">
              <a:lnSpc>
                <a:spcPct val="105000"/>
              </a:lnSpc>
              <a:spcBef>
                <a:spcPts val="580"/>
              </a:spcBef>
              <a:spcAft>
                <a:spcPts val="0"/>
              </a:spcAft>
              <a:buClr>
                <a:srgbClr val="009900"/>
              </a:buClr>
              <a:buSzPct val="50000"/>
              <a:buFont typeface="Wingdings 2"/>
              <a:buChar char=""/>
              <a:defRPr/>
            </a:pPr>
            <a:r>
              <a:rPr lang="zh-CN" altLang="en-US" sz="3600" b="1">
                <a:effectLst>
                  <a:outerShdw blurRad="38100" dist="38100" dir="2700000" algn="tl">
                    <a:srgbClr val="C0C0C0"/>
                  </a:outerShdw>
                </a:effectLst>
                <a:ea typeface="仿宋_GB2312" pitchFamily="49" charset="-122"/>
                <a:hlinkClick r:id="rId2" action="ppaction://hlinksldjump"/>
              </a:rPr>
              <a:t>栈</a:t>
            </a:r>
            <a:endParaRPr lang="zh-CN" altLang="en-US" sz="3600" b="1">
              <a:effectLst>
                <a:outerShdw blurRad="38100" dist="38100" dir="2700000" algn="tl">
                  <a:srgbClr val="C0C0C0"/>
                </a:outerShdw>
              </a:effectLst>
              <a:ea typeface="仿宋_GB2312" pitchFamily="49" charset="-122"/>
              <a:hlinkClick r:id="rId3" action="ppaction://hlinksldjump"/>
            </a:endParaRPr>
          </a:p>
          <a:p>
            <a:pPr marL="274320" indent="-274320" fontAlgn="auto">
              <a:lnSpc>
                <a:spcPct val="105000"/>
              </a:lnSpc>
              <a:spcBef>
                <a:spcPts val="580"/>
              </a:spcBef>
              <a:spcAft>
                <a:spcPts val="0"/>
              </a:spcAft>
              <a:buClr>
                <a:srgbClr val="009900"/>
              </a:buClr>
              <a:buSzPct val="50000"/>
              <a:buFont typeface="Wingdings 2"/>
              <a:buChar char=""/>
              <a:defRPr/>
            </a:pPr>
            <a:r>
              <a:rPr lang="zh-CN" altLang="en-US" sz="3600" b="1">
                <a:effectLst>
                  <a:outerShdw blurRad="38100" dist="38100" dir="2700000" algn="tl">
                    <a:srgbClr val="C0C0C0"/>
                  </a:outerShdw>
                </a:effectLst>
                <a:ea typeface="仿宋_GB2312" pitchFamily="49" charset="-122"/>
                <a:hlinkClick r:id="rId4" action="ppaction://hlinksldjump"/>
              </a:rPr>
              <a:t>队列</a:t>
            </a:r>
            <a:endParaRPr lang="zh-CN" altLang="en-US" sz="3600" b="1">
              <a:effectLst>
                <a:outerShdw blurRad="38100" dist="38100" dir="2700000" algn="tl">
                  <a:srgbClr val="C0C0C0"/>
                </a:outerShdw>
              </a:effectLst>
              <a:ea typeface="仿宋_GB2312" pitchFamily="49" charset="-122"/>
            </a:endParaRPr>
          </a:p>
          <a:p>
            <a:pPr marL="274320" indent="-274320" fontAlgn="auto">
              <a:lnSpc>
                <a:spcPct val="105000"/>
              </a:lnSpc>
              <a:spcBef>
                <a:spcPts val="580"/>
              </a:spcBef>
              <a:spcAft>
                <a:spcPts val="0"/>
              </a:spcAft>
              <a:buClr>
                <a:srgbClr val="009900"/>
              </a:buClr>
              <a:buSzPct val="50000"/>
              <a:buFont typeface="Wingdings 2"/>
              <a:buChar char=""/>
              <a:defRPr/>
            </a:pPr>
            <a:r>
              <a:rPr lang="zh-CN" altLang="en-US" sz="3600" b="1">
                <a:solidFill>
                  <a:schemeClr val="tx2"/>
                </a:solidFill>
                <a:effectLst>
                  <a:outerShdw blurRad="38100" dist="38100" dir="2700000" algn="tl">
                    <a:srgbClr val="C0C0C0"/>
                  </a:outerShdw>
                </a:effectLst>
                <a:ea typeface="仿宋_GB2312" pitchFamily="49" charset="-122"/>
                <a:hlinkClick r:id="rId5" action="ppaction://hlinksldjump"/>
              </a:rPr>
              <a:t>栈的应用：</a:t>
            </a:r>
            <a:r>
              <a:rPr lang="zh-CN" altLang="en-US" sz="3600" b="1">
                <a:effectLst>
                  <a:outerShdw blurRad="38100" dist="38100" dir="2700000" algn="tl">
                    <a:srgbClr val="C0C0C0"/>
                  </a:outerShdw>
                </a:effectLst>
                <a:ea typeface="仿宋_GB2312" pitchFamily="49" charset="-122"/>
                <a:hlinkClick r:id="rId5" action="ppaction://hlinksldjump"/>
              </a:rPr>
              <a:t>表达式求值</a:t>
            </a:r>
            <a:endParaRPr lang="zh-CN" altLang="en-US" sz="3600" b="1">
              <a:effectLst>
                <a:outerShdw blurRad="38100" dist="38100" dir="2700000" algn="tl">
                  <a:srgbClr val="C0C0C0"/>
                </a:outerShdw>
              </a:effectLst>
              <a:ea typeface="仿宋_GB2312" pitchFamily="49" charset="-122"/>
              <a:hlinkClick r:id="rId6" action="ppaction://hlinksldjump"/>
            </a:endParaRPr>
          </a:p>
          <a:p>
            <a:pPr marL="274320" indent="-274320" fontAlgn="auto">
              <a:lnSpc>
                <a:spcPct val="105000"/>
              </a:lnSpc>
              <a:spcBef>
                <a:spcPts val="580"/>
              </a:spcBef>
              <a:spcAft>
                <a:spcPts val="0"/>
              </a:spcAft>
              <a:buClr>
                <a:srgbClr val="009900"/>
              </a:buClr>
              <a:buSzPct val="50000"/>
              <a:buFont typeface="Wingdings 2"/>
              <a:buChar char=""/>
              <a:defRPr/>
            </a:pPr>
            <a:r>
              <a:rPr lang="zh-CN" altLang="en-US" sz="3600" b="1">
                <a:effectLst>
                  <a:outerShdw blurRad="38100" dist="38100" dir="2700000" algn="tl">
                    <a:srgbClr val="C0C0C0"/>
                  </a:outerShdw>
                </a:effectLst>
                <a:ea typeface="仿宋_GB2312" pitchFamily="49" charset="-122"/>
                <a:hlinkClick r:id="rId7" action="ppaction://hlinksldjump"/>
              </a:rPr>
              <a:t>栈的应用：递归 </a:t>
            </a:r>
            <a:endParaRPr lang="zh-CN" altLang="en-US" sz="3600" b="1">
              <a:effectLst>
                <a:outerShdw blurRad="38100" dist="38100" dir="2700000" algn="tl">
                  <a:srgbClr val="C0C0C0"/>
                </a:outerShdw>
              </a:effectLst>
              <a:ea typeface="仿宋_GB2312" pitchFamily="49" charset="-122"/>
              <a:hlinkClick r:id="rId8" action="ppaction://hlinksldjump"/>
            </a:endParaRPr>
          </a:p>
          <a:p>
            <a:pPr marL="274320" indent="-274320" fontAlgn="auto">
              <a:lnSpc>
                <a:spcPct val="105000"/>
              </a:lnSpc>
              <a:spcBef>
                <a:spcPts val="580"/>
              </a:spcBef>
              <a:spcAft>
                <a:spcPts val="0"/>
              </a:spcAft>
              <a:buClr>
                <a:srgbClr val="009900"/>
              </a:buClr>
              <a:buSzPct val="50000"/>
              <a:buFont typeface="Wingdings 2"/>
              <a:buChar char=""/>
              <a:defRPr/>
            </a:pPr>
            <a:r>
              <a:rPr lang="zh-CN" altLang="en-US" sz="3600" b="1">
                <a:effectLst>
                  <a:outerShdw blurRad="38100" dist="38100" dir="2700000" algn="tl">
                    <a:srgbClr val="C0C0C0"/>
                  </a:outerShdw>
                </a:effectLst>
                <a:ea typeface="仿宋_GB2312" pitchFamily="49" charset="-122"/>
                <a:hlinkClick r:id="rId9" action="ppaction://hlinksldjump"/>
              </a:rPr>
              <a:t>队列的应用：打印杨辉三角形</a:t>
            </a:r>
            <a:endParaRPr lang="zh-CN" altLang="en-US" sz="3600" b="1">
              <a:effectLst>
                <a:outerShdw blurRad="38100" dist="38100" dir="2700000" algn="tl">
                  <a:srgbClr val="C0C0C0"/>
                </a:outerShdw>
              </a:effectLst>
              <a:ea typeface="仿宋_GB2312" pitchFamily="49" charset="-122"/>
            </a:endParaRPr>
          </a:p>
          <a:p>
            <a:pPr marL="274320" indent="-274320" fontAlgn="auto">
              <a:lnSpc>
                <a:spcPct val="105000"/>
              </a:lnSpc>
              <a:spcBef>
                <a:spcPts val="580"/>
              </a:spcBef>
              <a:spcAft>
                <a:spcPts val="0"/>
              </a:spcAft>
              <a:buClr>
                <a:srgbClr val="009900"/>
              </a:buClr>
              <a:buSzPct val="50000"/>
              <a:buFont typeface="Wingdings 2"/>
              <a:buChar char=""/>
              <a:defRPr/>
            </a:pPr>
            <a:r>
              <a:rPr lang="zh-CN" altLang="en-US" sz="3600" b="1">
                <a:effectLst>
                  <a:outerShdw blurRad="38100" dist="38100" dir="2700000" algn="tl">
                    <a:srgbClr val="C0C0C0"/>
                  </a:outerShdw>
                </a:effectLst>
                <a:ea typeface="仿宋_GB2312" pitchFamily="49" charset="-122"/>
                <a:hlinkClick r:id="rId10" action="ppaction://hlinksldjump"/>
              </a:rPr>
              <a:t>优先级队列 </a:t>
            </a:r>
            <a:endParaRPr lang="zh-CN" altLang="en-US" sz="3600" b="1">
              <a:effectLst>
                <a:outerShdw blurRad="38100" dist="38100" dir="2700000" algn="tl">
                  <a:srgbClr val="C0C0C0"/>
                </a:outerShdw>
              </a:effectLst>
              <a:ea typeface="仿宋_GB2312" pitchFamily="49" charset="-122"/>
              <a:hlinkClick r:id="rId11" action="ppaction://hlinksldjump"/>
            </a:endParaRPr>
          </a:p>
        </p:txBody>
      </p:sp>
      <p:sp>
        <p:nvSpPr>
          <p:cNvPr id="5" name="灯片编号占位符 4"/>
          <p:cNvSpPr>
            <a:spLocks noGrp="1"/>
          </p:cNvSpPr>
          <p:nvPr>
            <p:ph type="sldNum" sz="quarter" idx="12"/>
          </p:nvPr>
        </p:nvSpPr>
        <p:spPr/>
        <p:txBody>
          <a:bodyPr/>
          <a:lstStyle/>
          <a:p>
            <a:pPr>
              <a:defRPr/>
            </a:pPr>
            <a:fld id="{6FEADD29-97CC-4096-8D54-B4D99710DEAF}" type="slidenum">
              <a:rPr lang="en-US" altLang="zh-CN"/>
              <a:pPr>
                <a:defRPr/>
              </a:pPr>
              <a:t>20</a:t>
            </a:fld>
            <a:endParaRPr lang="en-US" altLang="zh-CN"/>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a:xfrm>
            <a:off x="2743200" y="584200"/>
            <a:ext cx="3124200" cy="914400"/>
          </a:xfrm>
        </p:spPr>
        <p:txBody>
          <a:bodyPr/>
          <a:lstStyle/>
          <a:p>
            <a:pPr algn="ctr"/>
            <a:r>
              <a:rPr lang="zh-CN" altLang="en-US" b="1" smtClean="0">
                <a:solidFill>
                  <a:srgbClr val="CC3300"/>
                </a:solidFill>
                <a:latin typeface="华文新魏" pitchFamily="2" charset="-122"/>
                <a:ea typeface="华文新魏" pitchFamily="2" charset="-122"/>
              </a:rPr>
              <a:t>栈 </a:t>
            </a:r>
            <a:r>
              <a:rPr lang="en-US" altLang="zh-CN" b="1" smtClean="0">
                <a:solidFill>
                  <a:srgbClr val="CC3300"/>
                </a:solidFill>
                <a:latin typeface="华文新魏" pitchFamily="2" charset="-122"/>
                <a:ea typeface="华文新魏" pitchFamily="2" charset="-122"/>
              </a:rPr>
              <a:t>( Stack )</a:t>
            </a:r>
            <a:endParaRPr lang="en-US" altLang="zh-CN" smtClean="0">
              <a:latin typeface="华文新魏" pitchFamily="2" charset="-122"/>
              <a:ea typeface="华文新魏" pitchFamily="2" charset="-122"/>
            </a:endParaRPr>
          </a:p>
        </p:txBody>
      </p:sp>
      <p:sp>
        <p:nvSpPr>
          <p:cNvPr id="9220" name="Rectangle 2"/>
          <p:cNvSpPr>
            <a:spLocks noGrp="1" noChangeArrowheads="1"/>
          </p:cNvSpPr>
          <p:nvPr>
            <p:ph idx="1"/>
          </p:nvPr>
        </p:nvSpPr>
        <p:spPr>
          <a:xfrm>
            <a:off x="838200" y="1557338"/>
            <a:ext cx="8001000" cy="4572000"/>
          </a:xfrm>
        </p:spPr>
        <p:txBody>
          <a:bodyPr/>
          <a:lstStyle/>
          <a:p>
            <a:pPr>
              <a:buClr>
                <a:srgbClr val="800080"/>
              </a:buClr>
              <a:buSzPct val="50000"/>
            </a:pPr>
            <a:r>
              <a:rPr lang="zh-CN" altLang="en-US" sz="3000" b="1" smtClean="0">
                <a:ea typeface="仿宋_GB2312" pitchFamily="49" charset="-122"/>
              </a:rPr>
              <a:t>只允许在一端插入和删除的线性表</a:t>
            </a:r>
          </a:p>
          <a:p>
            <a:pPr>
              <a:buClr>
                <a:srgbClr val="800080"/>
              </a:buClr>
              <a:buSzPct val="50000"/>
            </a:pPr>
            <a:r>
              <a:rPr lang="zh-CN" altLang="en-US" sz="3000" b="1" smtClean="0">
                <a:latin typeface="Times New Roman" pitchFamily="18" charset="0"/>
                <a:ea typeface="仿宋_GB2312" pitchFamily="49" charset="-122"/>
              </a:rPr>
              <a:t>允许插入和删除</a:t>
            </a:r>
          </a:p>
          <a:p>
            <a:pPr>
              <a:buClr>
                <a:srgbClr val="800080"/>
              </a:buClr>
              <a:buSzPct val="50000"/>
              <a:buFont typeface="Wingdings" pitchFamily="2" charset="2"/>
              <a:buNone/>
            </a:pPr>
            <a:r>
              <a:rPr lang="zh-CN" altLang="en-US" sz="3000" b="1" smtClean="0">
                <a:latin typeface="Times New Roman" pitchFamily="18" charset="0"/>
                <a:ea typeface="仿宋_GB2312" pitchFamily="49" charset="-122"/>
              </a:rPr>
              <a:t>	的一端称为栈顶</a:t>
            </a:r>
          </a:p>
          <a:p>
            <a:pPr>
              <a:buClr>
                <a:srgbClr val="800080"/>
              </a:buClr>
              <a:buSzPct val="50000"/>
              <a:buFont typeface="Wingdings" pitchFamily="2" charset="2"/>
              <a:buNone/>
            </a:pPr>
            <a:r>
              <a:rPr lang="zh-CN" altLang="en-US" sz="3000" b="1" smtClean="0">
                <a:latin typeface="Times New Roman" pitchFamily="18" charset="0"/>
                <a:ea typeface="仿宋_GB2312" pitchFamily="49" charset="-122"/>
              </a:rPr>
              <a:t>	</a:t>
            </a:r>
            <a:r>
              <a:rPr lang="en-US" altLang="zh-CN" sz="3000" b="1" smtClean="0">
                <a:latin typeface="Times New Roman" pitchFamily="18" charset="0"/>
                <a:ea typeface="仿宋_GB2312" pitchFamily="49" charset="-122"/>
              </a:rPr>
              <a:t>(top)</a:t>
            </a:r>
            <a:r>
              <a:rPr lang="zh-CN" altLang="en-US" sz="3000" b="1" smtClean="0">
                <a:latin typeface="Times New Roman" pitchFamily="18" charset="0"/>
                <a:ea typeface="仿宋_GB2312" pitchFamily="49" charset="-122"/>
              </a:rPr>
              <a:t>，另一端称</a:t>
            </a:r>
          </a:p>
          <a:p>
            <a:pPr>
              <a:buClr>
                <a:srgbClr val="800080"/>
              </a:buClr>
              <a:buSzPct val="50000"/>
              <a:buFont typeface="Wingdings" pitchFamily="2" charset="2"/>
              <a:buNone/>
            </a:pPr>
            <a:r>
              <a:rPr lang="zh-CN" altLang="en-US" sz="3000" b="1" smtClean="0">
                <a:latin typeface="Times New Roman" pitchFamily="18" charset="0"/>
                <a:ea typeface="仿宋_GB2312" pitchFamily="49" charset="-122"/>
              </a:rPr>
              <a:t>	为栈底</a:t>
            </a:r>
            <a:r>
              <a:rPr lang="en-US" altLang="zh-CN" sz="3000" b="1" smtClean="0">
                <a:latin typeface="Times New Roman" pitchFamily="18" charset="0"/>
                <a:ea typeface="仿宋_GB2312" pitchFamily="49" charset="-122"/>
              </a:rPr>
              <a:t>(bottom)</a:t>
            </a:r>
          </a:p>
          <a:p>
            <a:pPr>
              <a:buClr>
                <a:srgbClr val="800080"/>
              </a:buClr>
              <a:buSzPct val="50000"/>
            </a:pPr>
            <a:r>
              <a:rPr lang="zh-CN" altLang="en-US" sz="3000" b="1" smtClean="0">
                <a:latin typeface="Times New Roman" pitchFamily="18" charset="0"/>
                <a:ea typeface="仿宋_GB2312" pitchFamily="49" charset="-122"/>
              </a:rPr>
              <a:t>特点</a:t>
            </a:r>
          </a:p>
          <a:p>
            <a:pPr>
              <a:buClr>
                <a:srgbClr val="800080"/>
              </a:buClr>
              <a:buSzPct val="50000"/>
              <a:buFont typeface="Wingdings" pitchFamily="2" charset="2"/>
              <a:buNone/>
            </a:pPr>
            <a:r>
              <a:rPr lang="zh-CN" altLang="en-US" sz="3000" b="1" smtClean="0">
                <a:latin typeface="Times New Roman" pitchFamily="18" charset="0"/>
                <a:ea typeface="仿宋_GB2312" pitchFamily="49" charset="-122"/>
              </a:rPr>
              <a:t>	后进先出 </a:t>
            </a:r>
            <a:r>
              <a:rPr lang="en-US" altLang="zh-CN" sz="3000" b="1" smtClean="0">
                <a:latin typeface="Times New Roman" pitchFamily="18" charset="0"/>
                <a:ea typeface="仿宋_GB2312" pitchFamily="49" charset="-122"/>
              </a:rPr>
              <a:t>(LIFO)</a:t>
            </a:r>
            <a:endParaRPr lang="en-US" altLang="zh-CN" sz="3000" smtClean="0">
              <a:latin typeface="Times New Roman" pitchFamily="18" charset="0"/>
              <a:ea typeface="仿宋_GB2312" pitchFamily="49" charset="-122"/>
            </a:endParaRPr>
          </a:p>
        </p:txBody>
      </p:sp>
      <p:sp>
        <p:nvSpPr>
          <p:cNvPr id="23" name="灯片编号占位符 4"/>
          <p:cNvSpPr>
            <a:spLocks noGrp="1"/>
          </p:cNvSpPr>
          <p:nvPr>
            <p:ph type="sldNum" sz="quarter" idx="12"/>
          </p:nvPr>
        </p:nvSpPr>
        <p:spPr/>
        <p:txBody>
          <a:bodyPr/>
          <a:lstStyle/>
          <a:p>
            <a:pPr>
              <a:defRPr/>
            </a:pPr>
            <a:fld id="{B7929E1A-EDCA-4B3E-96DE-2672F1D87F32}" type="slidenum">
              <a:rPr lang="en-US" altLang="zh-CN"/>
              <a:pPr>
                <a:defRPr/>
              </a:pPr>
              <a:t>21</a:t>
            </a:fld>
            <a:endParaRPr lang="en-US" altLang="zh-CN"/>
          </a:p>
        </p:txBody>
      </p:sp>
      <p:sp>
        <p:nvSpPr>
          <p:cNvPr id="9221" name="Text Box 4"/>
          <p:cNvSpPr txBox="1">
            <a:spLocks noChangeArrowheads="1"/>
          </p:cNvSpPr>
          <p:nvPr/>
        </p:nvSpPr>
        <p:spPr bwMode="auto">
          <a:xfrm>
            <a:off x="5327650" y="2201863"/>
            <a:ext cx="996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a:solidFill>
                  <a:schemeClr val="tx2"/>
                </a:solidFill>
                <a:latin typeface="Times New Roman" pitchFamily="18" charset="0"/>
                <a:ea typeface="隶书" pitchFamily="49" charset="-122"/>
              </a:rPr>
              <a:t>退栈</a:t>
            </a:r>
            <a:endParaRPr kumimoji="1" lang="zh-CN" altLang="en-US" sz="2400">
              <a:latin typeface="Times New Roman" pitchFamily="18" charset="0"/>
            </a:endParaRPr>
          </a:p>
        </p:txBody>
      </p:sp>
      <p:sp>
        <p:nvSpPr>
          <p:cNvPr id="9222" name="Text Box 5"/>
          <p:cNvSpPr txBox="1">
            <a:spLocks noChangeArrowheads="1"/>
          </p:cNvSpPr>
          <p:nvPr/>
        </p:nvSpPr>
        <p:spPr bwMode="auto">
          <a:xfrm>
            <a:off x="7004050" y="2209800"/>
            <a:ext cx="99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a:solidFill>
                  <a:schemeClr val="tx2"/>
                </a:solidFill>
                <a:latin typeface="Times New Roman" pitchFamily="18" charset="0"/>
                <a:ea typeface="隶书" pitchFamily="49" charset="-122"/>
              </a:rPr>
              <a:t>进栈</a:t>
            </a:r>
            <a:endParaRPr kumimoji="1" lang="zh-CN" altLang="en-US" sz="2400">
              <a:latin typeface="Times New Roman" pitchFamily="18" charset="0"/>
            </a:endParaRPr>
          </a:p>
        </p:txBody>
      </p:sp>
      <p:sp>
        <p:nvSpPr>
          <p:cNvPr id="9223" name="Rectangle 6" descr="之字形"/>
          <p:cNvSpPr>
            <a:spLocks noChangeArrowheads="1"/>
          </p:cNvSpPr>
          <p:nvPr/>
        </p:nvSpPr>
        <p:spPr bwMode="auto">
          <a:xfrm>
            <a:off x="5943600" y="3200400"/>
            <a:ext cx="1752600" cy="2209800"/>
          </a:xfrm>
          <a:prstGeom prst="rect">
            <a:avLst/>
          </a:prstGeom>
          <a:pattFill prst="zigZag">
            <a:fgClr>
              <a:schemeClr val="accent1"/>
            </a:fgClr>
            <a:bgClr>
              <a:schemeClr val="bg1"/>
            </a:bgClr>
          </a:patt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4" name="Rectangle 7"/>
          <p:cNvSpPr>
            <a:spLocks noChangeArrowheads="1"/>
          </p:cNvSpPr>
          <p:nvPr/>
        </p:nvSpPr>
        <p:spPr bwMode="auto">
          <a:xfrm>
            <a:off x="5562600" y="3048000"/>
            <a:ext cx="2209800" cy="228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5" name="Text Box 8"/>
          <p:cNvSpPr txBox="1">
            <a:spLocks noChangeArrowheads="1"/>
          </p:cNvSpPr>
          <p:nvPr/>
        </p:nvSpPr>
        <p:spPr bwMode="auto">
          <a:xfrm>
            <a:off x="6565900" y="4800600"/>
            <a:ext cx="520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rgbClr val="0000FF"/>
                </a:solidFill>
                <a:latin typeface="Times New Roman" pitchFamily="18" charset="0"/>
              </a:rPr>
              <a:t>a</a:t>
            </a:r>
            <a:r>
              <a:rPr kumimoji="1" lang="en-US" altLang="zh-CN" sz="3200" b="1" baseline="-25000">
                <a:solidFill>
                  <a:srgbClr val="0000FF"/>
                </a:solidFill>
                <a:latin typeface="Times New Roman" pitchFamily="18" charset="0"/>
              </a:rPr>
              <a:t>0</a:t>
            </a:r>
            <a:endParaRPr kumimoji="1" lang="en-US" altLang="zh-CN" sz="2400">
              <a:latin typeface="Times New Roman" pitchFamily="18" charset="0"/>
            </a:endParaRPr>
          </a:p>
        </p:txBody>
      </p:sp>
      <p:sp>
        <p:nvSpPr>
          <p:cNvPr id="9226" name="Line 9"/>
          <p:cNvSpPr>
            <a:spLocks noChangeShapeType="1"/>
          </p:cNvSpPr>
          <p:nvPr/>
        </p:nvSpPr>
        <p:spPr bwMode="auto">
          <a:xfrm>
            <a:off x="5943600" y="4953000"/>
            <a:ext cx="17526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7" name="Text Box 10"/>
          <p:cNvSpPr txBox="1">
            <a:spLocks noChangeArrowheads="1"/>
          </p:cNvSpPr>
          <p:nvPr/>
        </p:nvSpPr>
        <p:spPr bwMode="auto">
          <a:xfrm>
            <a:off x="6400800" y="3352800"/>
            <a:ext cx="757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rgbClr val="0000FF"/>
                </a:solidFill>
                <a:latin typeface="Times New Roman" pitchFamily="18" charset="0"/>
              </a:rPr>
              <a:t>a</a:t>
            </a:r>
            <a:r>
              <a:rPr kumimoji="1" lang="en-US" altLang="zh-CN" sz="3200" b="1" baseline="-25000">
                <a:solidFill>
                  <a:srgbClr val="0000FF"/>
                </a:solidFill>
                <a:latin typeface="Times New Roman" pitchFamily="18" charset="0"/>
              </a:rPr>
              <a:t>n-1</a:t>
            </a:r>
            <a:endParaRPr kumimoji="1" lang="en-US" altLang="zh-CN" sz="2400">
              <a:latin typeface="Times New Roman" pitchFamily="18" charset="0"/>
            </a:endParaRPr>
          </a:p>
        </p:txBody>
      </p:sp>
      <p:sp>
        <p:nvSpPr>
          <p:cNvPr id="9228" name="Line 11"/>
          <p:cNvSpPr>
            <a:spLocks noChangeShapeType="1"/>
          </p:cNvSpPr>
          <p:nvPr/>
        </p:nvSpPr>
        <p:spPr bwMode="auto">
          <a:xfrm>
            <a:off x="5943600" y="3505200"/>
            <a:ext cx="17526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Line 12"/>
          <p:cNvSpPr>
            <a:spLocks noChangeShapeType="1"/>
          </p:cNvSpPr>
          <p:nvPr/>
        </p:nvSpPr>
        <p:spPr bwMode="auto">
          <a:xfrm>
            <a:off x="5943600" y="3962400"/>
            <a:ext cx="17526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0" name="Text Box 13"/>
          <p:cNvSpPr txBox="1">
            <a:spLocks noChangeArrowheads="1"/>
          </p:cNvSpPr>
          <p:nvPr/>
        </p:nvSpPr>
        <p:spPr bwMode="auto">
          <a:xfrm>
            <a:off x="6400800" y="3810000"/>
            <a:ext cx="757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rgbClr val="0000FF"/>
                </a:solidFill>
                <a:latin typeface="Times New Roman" pitchFamily="18" charset="0"/>
              </a:rPr>
              <a:t>a</a:t>
            </a:r>
            <a:r>
              <a:rPr kumimoji="1" lang="en-US" altLang="zh-CN" sz="3200" b="1" baseline="-25000">
                <a:solidFill>
                  <a:srgbClr val="0000FF"/>
                </a:solidFill>
                <a:latin typeface="Times New Roman" pitchFamily="18" charset="0"/>
              </a:rPr>
              <a:t>n-2</a:t>
            </a:r>
            <a:endParaRPr kumimoji="1" lang="en-US" altLang="zh-CN" sz="2400">
              <a:latin typeface="Times New Roman" pitchFamily="18" charset="0"/>
            </a:endParaRPr>
          </a:p>
        </p:txBody>
      </p:sp>
      <p:sp>
        <p:nvSpPr>
          <p:cNvPr id="9231" name="Line 14"/>
          <p:cNvSpPr>
            <a:spLocks noChangeShapeType="1"/>
          </p:cNvSpPr>
          <p:nvPr/>
        </p:nvSpPr>
        <p:spPr bwMode="auto">
          <a:xfrm>
            <a:off x="5943600" y="4419600"/>
            <a:ext cx="17526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2" name="Text Box 15"/>
          <p:cNvSpPr txBox="1">
            <a:spLocks noChangeArrowheads="1"/>
          </p:cNvSpPr>
          <p:nvPr/>
        </p:nvSpPr>
        <p:spPr bwMode="auto">
          <a:xfrm>
            <a:off x="6477000" y="42211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en-US" sz="3200" b="1" i="1">
                <a:solidFill>
                  <a:srgbClr val="0000FF"/>
                </a:solidFill>
                <a:latin typeface="Times New Roman" pitchFamily="18" charset="0"/>
                <a:sym typeface="Symbol" pitchFamily="18" charset="2"/>
              </a:rPr>
              <a:t></a:t>
            </a:r>
            <a:endParaRPr kumimoji="1" lang="en-US" altLang="zh-CN" sz="2400">
              <a:latin typeface="Times New Roman" pitchFamily="18" charset="0"/>
            </a:endParaRPr>
          </a:p>
        </p:txBody>
      </p:sp>
      <p:sp>
        <p:nvSpPr>
          <p:cNvPr id="9233" name="Text Box 16"/>
          <p:cNvSpPr txBox="1">
            <a:spLocks noChangeArrowheads="1"/>
          </p:cNvSpPr>
          <p:nvPr/>
        </p:nvSpPr>
        <p:spPr bwMode="auto">
          <a:xfrm>
            <a:off x="4953000" y="3105150"/>
            <a:ext cx="7477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chemeClr val="tx2"/>
                </a:solidFill>
                <a:latin typeface="Times New Roman" pitchFamily="18" charset="0"/>
                <a:ea typeface="隶书" pitchFamily="49" charset="-122"/>
              </a:rPr>
              <a:t>top</a:t>
            </a:r>
            <a:endParaRPr kumimoji="1" lang="en-US" altLang="zh-CN" sz="2400">
              <a:latin typeface="Times New Roman" pitchFamily="18" charset="0"/>
            </a:endParaRPr>
          </a:p>
        </p:txBody>
      </p:sp>
      <p:sp>
        <p:nvSpPr>
          <p:cNvPr id="9234" name="Text Box 17"/>
          <p:cNvSpPr txBox="1">
            <a:spLocks noChangeArrowheads="1"/>
          </p:cNvSpPr>
          <p:nvPr/>
        </p:nvSpPr>
        <p:spPr bwMode="auto">
          <a:xfrm>
            <a:off x="4953000" y="5364163"/>
            <a:ext cx="14239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chemeClr val="tx2"/>
                </a:solidFill>
                <a:latin typeface="Times New Roman" pitchFamily="18" charset="0"/>
                <a:ea typeface="隶书" pitchFamily="49" charset="-122"/>
              </a:rPr>
              <a:t>bottom</a:t>
            </a:r>
            <a:endParaRPr kumimoji="1" lang="en-US" altLang="zh-CN" sz="2400">
              <a:latin typeface="Times New Roman" pitchFamily="18" charset="0"/>
            </a:endParaRPr>
          </a:p>
        </p:txBody>
      </p:sp>
      <p:sp>
        <p:nvSpPr>
          <p:cNvPr id="9235" name="Line 18"/>
          <p:cNvSpPr>
            <a:spLocks noChangeShapeType="1"/>
          </p:cNvSpPr>
          <p:nvPr/>
        </p:nvSpPr>
        <p:spPr bwMode="auto">
          <a:xfrm>
            <a:off x="5410200" y="3733800"/>
            <a:ext cx="533400"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6" name="Line 19"/>
          <p:cNvSpPr>
            <a:spLocks noChangeShapeType="1"/>
          </p:cNvSpPr>
          <p:nvPr/>
        </p:nvSpPr>
        <p:spPr bwMode="auto">
          <a:xfrm>
            <a:off x="6400800" y="5715000"/>
            <a:ext cx="533400"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7" name="Line 20"/>
          <p:cNvSpPr>
            <a:spLocks noChangeShapeType="1"/>
          </p:cNvSpPr>
          <p:nvPr/>
        </p:nvSpPr>
        <p:spPr bwMode="auto">
          <a:xfrm flipH="1">
            <a:off x="7086600" y="2743200"/>
            <a:ext cx="381000" cy="6096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8" name="Line 21"/>
          <p:cNvSpPr>
            <a:spLocks noChangeShapeType="1"/>
          </p:cNvSpPr>
          <p:nvPr/>
        </p:nvSpPr>
        <p:spPr bwMode="auto">
          <a:xfrm rot="17440103" flipV="1">
            <a:off x="6057900" y="2743200"/>
            <a:ext cx="381000" cy="6096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0"/>
            <a:ext cx="8229600" cy="914400"/>
          </a:xfrm>
          <a:solidFill>
            <a:schemeClr val="bg1"/>
          </a:solidFill>
        </p:spPr>
        <p:txBody>
          <a:bodyPr/>
          <a:lstStyle/>
          <a:p>
            <a:pPr eaLnBrk="1" hangingPunct="1"/>
            <a:r>
              <a:rPr lang="en-US" altLang="zh-CN" smtClean="0"/>
              <a:t>3.1</a:t>
            </a:r>
            <a:r>
              <a:rPr lang="zh-CN" altLang="en-US" smtClean="0"/>
              <a:t>栈的类型定义</a:t>
            </a:r>
          </a:p>
        </p:txBody>
      </p:sp>
      <p:sp>
        <p:nvSpPr>
          <p:cNvPr id="19459" name="Rectangle 3"/>
          <p:cNvSpPr>
            <a:spLocks noGrp="1" noChangeArrowheads="1"/>
          </p:cNvSpPr>
          <p:nvPr>
            <p:ph idx="1"/>
          </p:nvPr>
        </p:nvSpPr>
        <p:spPr>
          <a:xfrm>
            <a:off x="152400" y="914400"/>
            <a:ext cx="8991600" cy="3810000"/>
          </a:xfrm>
          <a:prstGeom prst="rect">
            <a:avLst/>
          </a:prstGeom>
        </p:spPr>
        <p:txBody>
          <a:bodyPr/>
          <a:lstStyle/>
          <a:p>
            <a:pPr eaLnBrk="1" hangingPunct="1">
              <a:buFont typeface="Wingdings" pitchFamily="2" charset="2"/>
              <a:buNone/>
            </a:pPr>
            <a:r>
              <a:rPr lang="en-US" altLang="zh-CN" sz="2800" smtClean="0"/>
              <a:t>ADT </a:t>
            </a:r>
            <a:r>
              <a:rPr lang="en-US" altLang="zh-CN" sz="2800" smtClean="0">
                <a:solidFill>
                  <a:srgbClr val="0033CC"/>
                </a:solidFill>
              </a:rPr>
              <a:t>Stack </a:t>
            </a:r>
            <a:r>
              <a:rPr lang="en-US" altLang="zh-CN" sz="2800" smtClean="0"/>
              <a:t>{</a:t>
            </a:r>
            <a:br>
              <a:rPr lang="en-US" altLang="zh-CN" sz="2800" smtClean="0"/>
            </a:br>
            <a:r>
              <a:rPr lang="zh-CN" altLang="en-US" sz="2800" smtClean="0"/>
              <a:t>　数据对象：</a:t>
            </a:r>
            <a:r>
              <a:rPr lang="en-US" altLang="zh-CN" sz="2800" smtClean="0"/>
              <a:t>D</a:t>
            </a:r>
            <a:r>
              <a:rPr lang="zh-CN" altLang="en-US" sz="2800" smtClean="0"/>
              <a:t>＝</a:t>
            </a:r>
            <a:r>
              <a:rPr lang="en-US" altLang="zh-CN" sz="2800" smtClean="0"/>
              <a:t>{a</a:t>
            </a:r>
            <a:r>
              <a:rPr lang="en-US" altLang="zh-CN" sz="2800" baseline="-25000" smtClean="0"/>
              <a:t>i</a:t>
            </a:r>
            <a:r>
              <a:rPr lang="en-US" altLang="zh-CN" sz="2800" smtClean="0"/>
              <a:t>| a</a:t>
            </a:r>
            <a:r>
              <a:rPr lang="en-US" altLang="zh-CN" sz="2800" baseline="-25000" smtClean="0"/>
              <a:t>i</a:t>
            </a:r>
            <a:r>
              <a:rPr lang="en-US" altLang="zh-CN" sz="2800" smtClean="0"/>
              <a:t> ∈ElemSet, i=1,2,...,n, n≥0 }</a:t>
            </a:r>
            <a:br>
              <a:rPr lang="en-US" altLang="zh-CN" sz="2800" smtClean="0"/>
            </a:br>
            <a:r>
              <a:rPr lang="en-US" altLang="zh-CN" sz="2800" smtClean="0"/>
              <a:t/>
            </a:r>
            <a:br>
              <a:rPr lang="en-US" altLang="zh-CN" sz="2800" smtClean="0"/>
            </a:br>
            <a:r>
              <a:rPr lang="zh-CN" altLang="en-US" sz="2800" smtClean="0"/>
              <a:t>　数据关系：</a:t>
            </a:r>
            <a:r>
              <a:rPr lang="en-US" altLang="zh-CN" sz="2800" smtClean="0"/>
              <a:t>R1</a:t>
            </a:r>
            <a:r>
              <a:rPr lang="zh-CN" altLang="en-US" sz="2800" smtClean="0"/>
              <a:t>＝</a:t>
            </a:r>
            <a:r>
              <a:rPr lang="en-US" altLang="zh-CN" sz="2800" smtClean="0"/>
              <a:t>{ &lt; a</a:t>
            </a:r>
            <a:r>
              <a:rPr lang="en-US" altLang="zh-CN" sz="2800" baseline="-25000" smtClean="0"/>
              <a:t>i-1</a:t>
            </a:r>
            <a:r>
              <a:rPr lang="en-US" altLang="zh-CN" sz="2800" smtClean="0"/>
              <a:t> , a</a:t>
            </a:r>
            <a:r>
              <a:rPr lang="en-US" altLang="zh-CN" sz="2800" baseline="-25000" smtClean="0"/>
              <a:t>i</a:t>
            </a:r>
            <a:r>
              <a:rPr lang="en-US" altLang="zh-CN" sz="2800" smtClean="0"/>
              <a:t> &gt;|  ,  ∈D, i=2,...,n }</a:t>
            </a:r>
            <a:br>
              <a:rPr lang="en-US" altLang="zh-CN" sz="2800" smtClean="0"/>
            </a:br>
            <a:r>
              <a:rPr lang="zh-CN" altLang="en-US" sz="2800" smtClean="0"/>
              <a:t>　　　　　　　约定 </a:t>
            </a:r>
            <a:r>
              <a:rPr lang="en-US" altLang="zh-CN" sz="2800" smtClean="0"/>
              <a:t>a</a:t>
            </a:r>
            <a:r>
              <a:rPr lang="en-US" altLang="zh-CN" sz="2800" baseline="-25000" smtClean="0"/>
              <a:t>n</a:t>
            </a:r>
            <a:r>
              <a:rPr lang="zh-CN" altLang="en-US" sz="2800" smtClean="0"/>
              <a:t>端为栈顶，</a:t>
            </a:r>
            <a:r>
              <a:rPr lang="en-US" altLang="zh-CN" sz="2800" smtClean="0"/>
              <a:t>a</a:t>
            </a:r>
            <a:r>
              <a:rPr lang="en-US" altLang="zh-CN" sz="2800" baseline="-25000" smtClean="0"/>
              <a:t>1</a:t>
            </a:r>
            <a:r>
              <a:rPr lang="en-US" altLang="zh-CN" sz="2800" smtClean="0"/>
              <a:t> </a:t>
            </a:r>
            <a:r>
              <a:rPr lang="zh-CN" altLang="en-US" sz="2800" smtClean="0"/>
              <a:t>端为栈底。</a:t>
            </a:r>
            <a:br>
              <a:rPr lang="zh-CN" altLang="en-US" sz="2800" smtClean="0"/>
            </a:br>
            <a:r>
              <a:rPr lang="zh-CN" altLang="en-US" sz="2800" smtClean="0"/>
              <a:t>　</a:t>
            </a:r>
            <a:r>
              <a:rPr lang="zh-CN" altLang="en-US" sz="2800" u="sng" smtClean="0">
                <a:solidFill>
                  <a:schemeClr val="hlink"/>
                </a:solidFill>
              </a:rPr>
              <a:t>基本操作：</a:t>
            </a:r>
            <a:r>
              <a:rPr lang="zh-CN" altLang="en-US" sz="2800" smtClean="0"/>
              <a:t> </a:t>
            </a:r>
          </a:p>
          <a:p>
            <a:pPr eaLnBrk="1" hangingPunct="1">
              <a:buFont typeface="Wingdings" pitchFamily="2" charset="2"/>
              <a:buNone/>
            </a:pPr>
            <a:r>
              <a:rPr lang="en-US" altLang="zh-CN" sz="2800" smtClean="0"/>
              <a:t>}</a:t>
            </a:r>
          </a:p>
        </p:txBody>
      </p:sp>
      <p:sp>
        <p:nvSpPr>
          <p:cNvPr id="19457" name="灯片编号占位符 4"/>
          <p:cNvSpPr>
            <a:spLocks noGrp="1"/>
          </p:cNvSpPr>
          <p:nvPr>
            <p:ph type="sldNum" sz="quarter" idx="12"/>
          </p:nvPr>
        </p:nvSpPr>
        <p:spPr>
          <a:noFill/>
        </p:spPr>
        <p:txBody>
          <a:bodyPr/>
          <a:lstStyle/>
          <a:p>
            <a:fld id="{F6E0D8D1-05C5-4281-93D1-1463790EBD59}" type="slidenum">
              <a:rPr lang="en-US" altLang="zh-CN" smtClean="0">
                <a:ea typeface="宋体" charset="-122"/>
              </a:rPr>
              <a:pPr/>
              <a:t>22</a:t>
            </a:fld>
            <a:endParaRPr lang="en-US" altLang="zh-CN" smtClean="0">
              <a:ea typeface="宋体" charset="-122"/>
            </a:endParaRPr>
          </a:p>
        </p:txBody>
      </p:sp>
      <p:pic>
        <p:nvPicPr>
          <p:cNvPr id="19460" name="Picture 4"/>
          <p:cNvPicPr>
            <a:picLocks noChangeAspect="1" noChangeArrowheads="1"/>
          </p:cNvPicPr>
          <p:nvPr/>
        </p:nvPicPr>
        <p:blipFill>
          <a:blip r:embed="rId2"/>
          <a:srcRect/>
          <a:stretch>
            <a:fillRect/>
          </a:stretch>
        </p:blipFill>
        <p:spPr bwMode="auto">
          <a:xfrm>
            <a:off x="2971800" y="3594100"/>
            <a:ext cx="3048000" cy="2995613"/>
          </a:xfrm>
          <a:prstGeom prst="rect">
            <a:avLst/>
          </a:prstGeom>
          <a:noFill/>
          <a:ln w="9525">
            <a:noFill/>
            <a:miter lim="800000"/>
            <a:headEnd/>
            <a:tailEnd/>
          </a:ln>
        </p:spPr>
      </p:pic>
    </p:spTree>
    <p:extLst>
      <p:ext uri="{BB962C8B-B14F-4D97-AF65-F5344CB8AC3E}">
        <p14:creationId xmlns:p14="http://schemas.microsoft.com/office/powerpoint/2010/main" val="1452050811"/>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title"/>
          </p:nvPr>
        </p:nvSpPr>
        <p:spPr>
          <a:xfrm>
            <a:off x="1447800" y="533400"/>
            <a:ext cx="6096000" cy="808038"/>
          </a:xfrm>
        </p:spPr>
        <p:txBody>
          <a:bodyPr/>
          <a:lstStyle/>
          <a:p>
            <a:pPr algn="ctr"/>
            <a:r>
              <a:rPr lang="zh-CN" altLang="en-US" b="1" smtClean="0">
                <a:ea typeface="华文新魏" pitchFamily="2" charset="-122"/>
              </a:rPr>
              <a:t>栈的抽象数据类型</a:t>
            </a:r>
            <a:endParaRPr lang="zh-CN" altLang="en-US" smtClean="0">
              <a:ea typeface="华文新魏" pitchFamily="2" charset="-122"/>
            </a:endParaRPr>
          </a:p>
        </p:txBody>
      </p:sp>
      <p:sp>
        <p:nvSpPr>
          <p:cNvPr id="5" name="灯片编号占位符 4"/>
          <p:cNvSpPr>
            <a:spLocks noGrp="1"/>
          </p:cNvSpPr>
          <p:nvPr>
            <p:ph type="sldNum" sz="quarter" idx="12"/>
          </p:nvPr>
        </p:nvSpPr>
        <p:spPr/>
        <p:txBody>
          <a:bodyPr/>
          <a:lstStyle/>
          <a:p>
            <a:pPr>
              <a:defRPr/>
            </a:pPr>
            <a:fld id="{46054D56-3540-4EDA-8F89-E72C9157BAE4}" type="slidenum">
              <a:rPr lang="en-US" altLang="zh-CN"/>
              <a:pPr>
                <a:defRPr/>
              </a:pPr>
              <a:t>23</a:t>
            </a:fld>
            <a:endParaRPr lang="en-US" altLang="zh-CN"/>
          </a:p>
        </p:txBody>
      </p:sp>
      <p:sp>
        <p:nvSpPr>
          <p:cNvPr id="10244" name="Text Box 2"/>
          <p:cNvSpPr txBox="1">
            <a:spLocks noChangeArrowheads="1"/>
          </p:cNvSpPr>
          <p:nvPr/>
        </p:nvSpPr>
        <p:spPr bwMode="auto">
          <a:xfrm>
            <a:off x="914400" y="1268413"/>
            <a:ext cx="769620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05000"/>
              </a:lnSpc>
            </a:pPr>
            <a:r>
              <a:rPr kumimoji="1" lang="en-US" altLang="zh-CN" sz="3000" b="1" dirty="0">
                <a:latin typeface="Times New Roman" pitchFamily="18" charset="0"/>
                <a:ea typeface="隶书" pitchFamily="49" charset="-122"/>
              </a:rPr>
              <a:t>template &lt;class</a:t>
            </a:r>
            <a:r>
              <a:rPr kumimoji="1" lang="en-US" altLang="zh-CN" sz="3000" dirty="0">
                <a:latin typeface="Times New Roman" pitchFamily="18" charset="0"/>
                <a:ea typeface="隶书" pitchFamily="49" charset="-122"/>
              </a:rPr>
              <a:t> </a:t>
            </a:r>
            <a:r>
              <a:rPr kumimoji="1" lang="en-US" altLang="zh-CN" sz="3000" dirty="0" smtClean="0">
                <a:latin typeface="Times New Roman" pitchFamily="18" charset="0"/>
                <a:ea typeface="隶书" pitchFamily="49" charset="-122"/>
              </a:rPr>
              <a:t>E</a:t>
            </a:r>
            <a:r>
              <a:rPr kumimoji="1" lang="en-US" altLang="zh-CN" sz="3000" b="1" dirty="0" smtClean="0">
                <a:latin typeface="Times New Roman" pitchFamily="18" charset="0"/>
                <a:ea typeface="隶书" pitchFamily="49" charset="-122"/>
              </a:rPr>
              <a:t>&gt;</a:t>
            </a:r>
            <a:endParaRPr kumimoji="1" lang="en-US" altLang="zh-CN" sz="3000" b="1" dirty="0">
              <a:latin typeface="Times New Roman" pitchFamily="18" charset="0"/>
              <a:ea typeface="隶书" pitchFamily="49" charset="-122"/>
            </a:endParaRPr>
          </a:p>
          <a:p>
            <a:pPr eaLnBrk="1" hangingPunct="1">
              <a:lnSpc>
                <a:spcPct val="105000"/>
              </a:lnSpc>
            </a:pPr>
            <a:r>
              <a:rPr kumimoji="1" lang="en-US" altLang="zh-CN" sz="3000" b="1" dirty="0">
                <a:latin typeface="Times New Roman" pitchFamily="18" charset="0"/>
                <a:ea typeface="隶书" pitchFamily="49" charset="-122"/>
              </a:rPr>
              <a:t>class</a:t>
            </a:r>
            <a:r>
              <a:rPr kumimoji="1" lang="en-US" altLang="zh-CN" sz="3000" dirty="0">
                <a:latin typeface="Times New Roman" pitchFamily="18" charset="0"/>
                <a:ea typeface="隶书" pitchFamily="49" charset="-122"/>
              </a:rPr>
              <a:t> Stack </a:t>
            </a:r>
            <a:r>
              <a:rPr kumimoji="1" lang="en-US" altLang="zh-CN" sz="3000" b="1" dirty="0">
                <a:latin typeface="Times New Roman" pitchFamily="18" charset="0"/>
                <a:ea typeface="隶书" pitchFamily="49" charset="-122"/>
              </a:rPr>
              <a:t>{			</a:t>
            </a:r>
            <a:r>
              <a:rPr kumimoji="1" lang="en-US" altLang="zh-CN" sz="3000" b="1" dirty="0">
                <a:solidFill>
                  <a:schemeClr val="tx2"/>
                </a:solidFill>
                <a:latin typeface="Times New Roman" pitchFamily="18" charset="0"/>
                <a:ea typeface="隶书" pitchFamily="49" charset="-122"/>
              </a:rPr>
              <a:t>//</a:t>
            </a:r>
            <a:r>
              <a:rPr kumimoji="1" lang="zh-CN" altLang="en-US" sz="3000" dirty="0">
                <a:solidFill>
                  <a:schemeClr val="tx2"/>
                </a:solidFill>
                <a:latin typeface="Times New Roman" pitchFamily="18" charset="0"/>
                <a:ea typeface="隶书" pitchFamily="49" charset="-122"/>
              </a:rPr>
              <a:t>栈的类定义</a:t>
            </a:r>
          </a:p>
          <a:p>
            <a:pPr eaLnBrk="1" hangingPunct="1">
              <a:lnSpc>
                <a:spcPct val="105000"/>
              </a:lnSpc>
            </a:pPr>
            <a:r>
              <a:rPr kumimoji="1" lang="en-US" altLang="zh-CN" sz="3000" b="1" dirty="0">
                <a:latin typeface="Times New Roman" pitchFamily="18" charset="0"/>
                <a:ea typeface="隶书" pitchFamily="49" charset="-122"/>
              </a:rPr>
              <a:t>public:</a:t>
            </a:r>
          </a:p>
          <a:p>
            <a:pPr eaLnBrk="1" hangingPunct="1">
              <a:lnSpc>
                <a:spcPct val="105000"/>
              </a:lnSpc>
            </a:pPr>
            <a:r>
              <a:rPr kumimoji="1" lang="en-US" altLang="zh-CN" sz="3000" dirty="0">
                <a:latin typeface="Times New Roman" pitchFamily="18" charset="0"/>
                <a:ea typeface="隶书" pitchFamily="49" charset="-122"/>
              </a:rPr>
              <a:t>     Stack</a:t>
            </a:r>
            <a:r>
              <a:rPr kumimoji="1" lang="en-US" altLang="zh-CN" sz="3000" b="1" dirty="0">
                <a:latin typeface="Times New Roman" pitchFamily="18" charset="0"/>
                <a:ea typeface="隶书" pitchFamily="49" charset="-122"/>
              </a:rPr>
              <a:t>(){ };			</a:t>
            </a:r>
            <a:r>
              <a:rPr kumimoji="1" lang="en-US" altLang="zh-CN" sz="3000" b="1" dirty="0">
                <a:solidFill>
                  <a:schemeClr val="tx2"/>
                </a:solidFill>
                <a:latin typeface="Times New Roman" pitchFamily="18" charset="0"/>
                <a:ea typeface="隶书" pitchFamily="49" charset="-122"/>
              </a:rPr>
              <a:t>//</a:t>
            </a:r>
            <a:r>
              <a:rPr kumimoji="1" lang="zh-CN" altLang="en-US" sz="3000" dirty="0">
                <a:solidFill>
                  <a:schemeClr val="tx2"/>
                </a:solidFill>
                <a:latin typeface="Times New Roman" pitchFamily="18" charset="0"/>
                <a:ea typeface="隶书" pitchFamily="49" charset="-122"/>
              </a:rPr>
              <a:t>构造函数</a:t>
            </a:r>
          </a:p>
          <a:p>
            <a:pPr eaLnBrk="1" hangingPunct="1">
              <a:lnSpc>
                <a:spcPct val="105000"/>
              </a:lnSpc>
            </a:pPr>
            <a:r>
              <a:rPr kumimoji="1" lang="zh-CN" altLang="en-US" sz="3000" dirty="0">
                <a:latin typeface="Times New Roman" pitchFamily="18" charset="0"/>
                <a:ea typeface="隶书" pitchFamily="49" charset="-122"/>
              </a:rPr>
              <a:t>     </a:t>
            </a:r>
            <a:r>
              <a:rPr kumimoji="1" lang="en-US" altLang="zh-CN" sz="3000" b="1" dirty="0">
                <a:latin typeface="Times New Roman" pitchFamily="18" charset="0"/>
                <a:ea typeface="隶书" pitchFamily="49" charset="-122"/>
              </a:rPr>
              <a:t>virtual void</a:t>
            </a:r>
            <a:r>
              <a:rPr kumimoji="1" lang="en-US" altLang="zh-CN" sz="3000" dirty="0">
                <a:latin typeface="Times New Roman" pitchFamily="18" charset="0"/>
                <a:ea typeface="隶书" pitchFamily="49" charset="-122"/>
              </a:rPr>
              <a:t> Push(E x) = 0</a:t>
            </a:r>
            <a:r>
              <a:rPr kumimoji="1" lang="en-US" altLang="zh-CN" sz="3000" b="1" dirty="0">
                <a:latin typeface="Times New Roman" pitchFamily="18" charset="0"/>
                <a:ea typeface="隶书" pitchFamily="49" charset="-122"/>
              </a:rPr>
              <a:t>;             </a:t>
            </a:r>
            <a:r>
              <a:rPr kumimoji="1" lang="en-US" altLang="zh-CN" sz="3000" b="1" dirty="0">
                <a:solidFill>
                  <a:schemeClr val="tx2"/>
                </a:solidFill>
                <a:latin typeface="Times New Roman" pitchFamily="18" charset="0"/>
                <a:ea typeface="隶书" pitchFamily="49" charset="-122"/>
              </a:rPr>
              <a:t>//</a:t>
            </a:r>
            <a:r>
              <a:rPr kumimoji="1" lang="zh-CN" altLang="en-US" sz="3000" dirty="0">
                <a:solidFill>
                  <a:schemeClr val="tx2"/>
                </a:solidFill>
                <a:latin typeface="Times New Roman" pitchFamily="18" charset="0"/>
                <a:ea typeface="隶书" pitchFamily="49" charset="-122"/>
              </a:rPr>
              <a:t>进栈</a:t>
            </a:r>
          </a:p>
          <a:p>
            <a:pPr eaLnBrk="1" hangingPunct="1">
              <a:lnSpc>
                <a:spcPct val="105000"/>
              </a:lnSpc>
            </a:pPr>
            <a:r>
              <a:rPr kumimoji="1" lang="zh-CN" altLang="en-US" sz="3000" dirty="0">
                <a:latin typeface="Times New Roman" pitchFamily="18" charset="0"/>
                <a:ea typeface="隶书" pitchFamily="49" charset="-122"/>
              </a:rPr>
              <a:t>     </a:t>
            </a:r>
            <a:r>
              <a:rPr kumimoji="1" lang="en-US" altLang="zh-CN" sz="3000" b="1" dirty="0">
                <a:latin typeface="Times New Roman" pitchFamily="18" charset="0"/>
                <a:ea typeface="隶书" pitchFamily="49" charset="-122"/>
              </a:rPr>
              <a:t>virtual </a:t>
            </a:r>
            <a:r>
              <a:rPr kumimoji="1" lang="en-US" altLang="zh-CN" sz="3000" b="1" dirty="0" err="1">
                <a:latin typeface="Times New Roman" pitchFamily="18" charset="0"/>
                <a:ea typeface="隶书" pitchFamily="49" charset="-122"/>
              </a:rPr>
              <a:t>bool</a:t>
            </a:r>
            <a:r>
              <a:rPr kumimoji="1" lang="en-US" altLang="zh-CN" sz="3000" dirty="0">
                <a:latin typeface="Times New Roman" pitchFamily="18" charset="0"/>
                <a:ea typeface="隶书" pitchFamily="49" charset="-122"/>
              </a:rPr>
              <a:t> Pop(E</a:t>
            </a:r>
            <a:r>
              <a:rPr kumimoji="1" lang="en-US" altLang="zh-CN" sz="3000" b="1" dirty="0">
                <a:latin typeface="Times New Roman" pitchFamily="18" charset="0"/>
                <a:ea typeface="隶书" pitchFamily="49" charset="-122"/>
              </a:rPr>
              <a:t>&amp;</a:t>
            </a:r>
            <a:r>
              <a:rPr kumimoji="1" lang="en-US" altLang="zh-CN" sz="3000" dirty="0">
                <a:latin typeface="Times New Roman" pitchFamily="18" charset="0"/>
                <a:ea typeface="隶书" pitchFamily="49" charset="-122"/>
              </a:rPr>
              <a:t> x) = 0</a:t>
            </a:r>
            <a:r>
              <a:rPr kumimoji="1" lang="en-US" altLang="zh-CN" sz="3000" b="1" dirty="0">
                <a:latin typeface="Times New Roman" pitchFamily="18" charset="0"/>
                <a:ea typeface="隶书" pitchFamily="49" charset="-122"/>
              </a:rPr>
              <a:t>;	     </a:t>
            </a:r>
            <a:r>
              <a:rPr kumimoji="1" lang="en-US" altLang="zh-CN" sz="3000" b="1" dirty="0">
                <a:solidFill>
                  <a:schemeClr val="tx2"/>
                </a:solidFill>
                <a:latin typeface="Times New Roman" pitchFamily="18" charset="0"/>
                <a:ea typeface="隶书" pitchFamily="49" charset="-122"/>
              </a:rPr>
              <a:t>//</a:t>
            </a:r>
            <a:r>
              <a:rPr kumimoji="1" lang="zh-CN" altLang="en-US" sz="3000" dirty="0">
                <a:solidFill>
                  <a:schemeClr val="tx2"/>
                </a:solidFill>
                <a:latin typeface="Times New Roman" pitchFamily="18" charset="0"/>
                <a:ea typeface="隶书" pitchFamily="49" charset="-122"/>
              </a:rPr>
              <a:t>出栈</a:t>
            </a:r>
          </a:p>
          <a:p>
            <a:pPr eaLnBrk="1" hangingPunct="1">
              <a:lnSpc>
                <a:spcPct val="105000"/>
              </a:lnSpc>
            </a:pPr>
            <a:r>
              <a:rPr kumimoji="1" lang="zh-CN" altLang="en-US" sz="3000" dirty="0">
                <a:latin typeface="Times New Roman" pitchFamily="18" charset="0"/>
                <a:ea typeface="隶书" pitchFamily="49" charset="-122"/>
              </a:rPr>
              <a:t>     </a:t>
            </a:r>
            <a:r>
              <a:rPr kumimoji="1" lang="en-US" altLang="zh-CN" sz="3000" b="1" dirty="0">
                <a:latin typeface="Times New Roman" pitchFamily="18" charset="0"/>
                <a:ea typeface="隶书" pitchFamily="49" charset="-122"/>
              </a:rPr>
              <a:t>virtual </a:t>
            </a:r>
            <a:r>
              <a:rPr kumimoji="1" lang="en-US" altLang="zh-CN" sz="3000" b="1" dirty="0" err="1">
                <a:latin typeface="Times New Roman" pitchFamily="18" charset="0"/>
                <a:ea typeface="隶书" pitchFamily="49" charset="-122"/>
              </a:rPr>
              <a:t>bool</a:t>
            </a:r>
            <a:r>
              <a:rPr kumimoji="1" lang="en-US" altLang="zh-CN" sz="3000" dirty="0">
                <a:latin typeface="Times New Roman" pitchFamily="18" charset="0"/>
                <a:ea typeface="隶书" pitchFamily="49" charset="-122"/>
              </a:rPr>
              <a:t> </a:t>
            </a:r>
            <a:r>
              <a:rPr kumimoji="1" lang="en-US" altLang="zh-CN" sz="3000" dirty="0" err="1">
                <a:latin typeface="Times New Roman" pitchFamily="18" charset="0"/>
                <a:ea typeface="隶书" pitchFamily="49" charset="-122"/>
              </a:rPr>
              <a:t>getTop</a:t>
            </a:r>
            <a:r>
              <a:rPr kumimoji="1" lang="en-US" altLang="zh-CN" sz="3000" dirty="0">
                <a:latin typeface="Times New Roman" pitchFamily="18" charset="0"/>
                <a:ea typeface="隶书" pitchFamily="49" charset="-122"/>
              </a:rPr>
              <a:t>(E&amp; x) = 0</a:t>
            </a:r>
            <a:r>
              <a:rPr kumimoji="1" lang="en-US" altLang="zh-CN" sz="3000" b="1" dirty="0">
                <a:latin typeface="Times New Roman" pitchFamily="18" charset="0"/>
                <a:ea typeface="隶书" pitchFamily="49" charset="-122"/>
              </a:rPr>
              <a:t>;	     </a:t>
            </a:r>
            <a:r>
              <a:rPr kumimoji="1" lang="en-US" altLang="zh-CN" sz="3000" b="1" dirty="0">
                <a:solidFill>
                  <a:schemeClr val="tx2"/>
                </a:solidFill>
                <a:latin typeface="Times New Roman" pitchFamily="18" charset="0"/>
                <a:ea typeface="隶书" pitchFamily="49" charset="-122"/>
              </a:rPr>
              <a:t>//</a:t>
            </a:r>
            <a:r>
              <a:rPr kumimoji="1" lang="zh-CN" altLang="en-US" sz="3000" dirty="0">
                <a:solidFill>
                  <a:schemeClr val="tx2"/>
                </a:solidFill>
                <a:latin typeface="Times New Roman" pitchFamily="18" charset="0"/>
                <a:ea typeface="隶书" pitchFamily="49" charset="-122"/>
              </a:rPr>
              <a:t>取栈顶</a:t>
            </a:r>
          </a:p>
          <a:p>
            <a:pPr eaLnBrk="1" hangingPunct="1">
              <a:lnSpc>
                <a:spcPct val="105000"/>
              </a:lnSpc>
            </a:pPr>
            <a:r>
              <a:rPr kumimoji="1" lang="zh-CN" altLang="en-US" sz="3000" dirty="0">
                <a:latin typeface="Times New Roman" pitchFamily="18" charset="0"/>
                <a:ea typeface="隶书" pitchFamily="49" charset="-122"/>
              </a:rPr>
              <a:t>     </a:t>
            </a:r>
            <a:r>
              <a:rPr kumimoji="1" lang="en-US" altLang="zh-CN" sz="3000" b="1" dirty="0">
                <a:latin typeface="Times New Roman" pitchFamily="18" charset="0"/>
                <a:ea typeface="隶书" pitchFamily="49" charset="-122"/>
              </a:rPr>
              <a:t>virtual </a:t>
            </a:r>
            <a:r>
              <a:rPr kumimoji="1" lang="en-US" altLang="zh-CN" sz="3000" b="1" dirty="0" err="1">
                <a:latin typeface="Times New Roman" pitchFamily="18" charset="0"/>
                <a:ea typeface="隶书" pitchFamily="49" charset="-122"/>
              </a:rPr>
              <a:t>bool</a:t>
            </a:r>
            <a:r>
              <a:rPr kumimoji="1" lang="en-US" altLang="zh-CN" sz="3000" dirty="0">
                <a:latin typeface="Times New Roman" pitchFamily="18" charset="0"/>
                <a:ea typeface="隶书" pitchFamily="49" charset="-122"/>
              </a:rPr>
              <a:t> </a:t>
            </a:r>
            <a:r>
              <a:rPr kumimoji="1" lang="en-US" altLang="zh-CN" sz="3000" dirty="0" err="1">
                <a:latin typeface="Times New Roman" pitchFamily="18" charset="0"/>
                <a:ea typeface="隶书" pitchFamily="49" charset="-122"/>
              </a:rPr>
              <a:t>IsEmpty</a:t>
            </a:r>
            <a:r>
              <a:rPr kumimoji="1" lang="en-US" altLang="zh-CN" sz="3000" dirty="0">
                <a:latin typeface="Times New Roman" pitchFamily="18" charset="0"/>
                <a:ea typeface="隶书" pitchFamily="49" charset="-122"/>
              </a:rPr>
              <a:t>() = 0</a:t>
            </a:r>
            <a:r>
              <a:rPr kumimoji="1" lang="en-US" altLang="zh-CN" sz="3000" b="1" dirty="0">
                <a:latin typeface="Times New Roman" pitchFamily="18" charset="0"/>
                <a:ea typeface="隶书" pitchFamily="49" charset="-122"/>
              </a:rPr>
              <a:t>;	     </a:t>
            </a:r>
            <a:r>
              <a:rPr kumimoji="1" lang="en-US" altLang="zh-CN" sz="3000" b="1" dirty="0">
                <a:solidFill>
                  <a:schemeClr val="tx2"/>
                </a:solidFill>
                <a:latin typeface="Times New Roman" pitchFamily="18" charset="0"/>
                <a:ea typeface="隶书" pitchFamily="49" charset="-122"/>
              </a:rPr>
              <a:t>//</a:t>
            </a:r>
            <a:r>
              <a:rPr kumimoji="1" lang="zh-CN" altLang="en-US" sz="3000" dirty="0">
                <a:solidFill>
                  <a:schemeClr val="tx2"/>
                </a:solidFill>
                <a:latin typeface="Times New Roman" pitchFamily="18" charset="0"/>
                <a:ea typeface="隶书" pitchFamily="49" charset="-122"/>
              </a:rPr>
              <a:t>判栈空</a:t>
            </a:r>
          </a:p>
          <a:p>
            <a:pPr eaLnBrk="1" hangingPunct="1">
              <a:lnSpc>
                <a:spcPct val="105000"/>
              </a:lnSpc>
            </a:pPr>
            <a:r>
              <a:rPr kumimoji="1" lang="zh-CN" altLang="en-US" sz="3000" dirty="0">
                <a:latin typeface="Times New Roman" pitchFamily="18" charset="0"/>
                <a:ea typeface="隶书" pitchFamily="49" charset="-122"/>
              </a:rPr>
              <a:t>     </a:t>
            </a:r>
            <a:r>
              <a:rPr kumimoji="1" lang="en-US" altLang="zh-CN" sz="3000" b="1" dirty="0">
                <a:latin typeface="Times New Roman" pitchFamily="18" charset="0"/>
                <a:ea typeface="隶书" pitchFamily="49" charset="-122"/>
              </a:rPr>
              <a:t>virtual </a:t>
            </a:r>
            <a:r>
              <a:rPr kumimoji="1" lang="en-US" altLang="zh-CN" sz="3000" b="1" dirty="0" err="1">
                <a:latin typeface="Times New Roman" pitchFamily="18" charset="0"/>
                <a:ea typeface="隶书" pitchFamily="49" charset="-122"/>
              </a:rPr>
              <a:t>bool</a:t>
            </a:r>
            <a:r>
              <a:rPr kumimoji="1" lang="en-US" altLang="zh-CN" sz="3000" dirty="0">
                <a:latin typeface="Times New Roman" pitchFamily="18" charset="0"/>
                <a:ea typeface="隶书" pitchFamily="49" charset="-122"/>
              </a:rPr>
              <a:t> </a:t>
            </a:r>
            <a:r>
              <a:rPr kumimoji="1" lang="en-US" altLang="zh-CN" sz="3000" dirty="0" err="1">
                <a:latin typeface="Times New Roman" pitchFamily="18" charset="0"/>
                <a:ea typeface="隶书" pitchFamily="49" charset="-122"/>
              </a:rPr>
              <a:t>IsFull</a:t>
            </a:r>
            <a:r>
              <a:rPr kumimoji="1" lang="en-US" altLang="zh-CN" sz="3000" dirty="0">
                <a:latin typeface="Times New Roman" pitchFamily="18" charset="0"/>
                <a:ea typeface="隶书" pitchFamily="49" charset="-122"/>
              </a:rPr>
              <a:t>() = 0</a:t>
            </a:r>
            <a:r>
              <a:rPr kumimoji="1" lang="en-US" altLang="zh-CN" sz="3000" b="1" dirty="0">
                <a:latin typeface="Times New Roman" pitchFamily="18" charset="0"/>
                <a:ea typeface="隶书" pitchFamily="49" charset="-122"/>
              </a:rPr>
              <a:t>;		     </a:t>
            </a:r>
            <a:r>
              <a:rPr kumimoji="1" lang="en-US" altLang="zh-CN" sz="3000" b="1" dirty="0">
                <a:solidFill>
                  <a:schemeClr val="tx2"/>
                </a:solidFill>
                <a:latin typeface="Times New Roman" pitchFamily="18" charset="0"/>
                <a:ea typeface="隶书" pitchFamily="49" charset="-122"/>
              </a:rPr>
              <a:t>//</a:t>
            </a:r>
            <a:r>
              <a:rPr kumimoji="1" lang="zh-CN" altLang="en-US" sz="3000" dirty="0">
                <a:solidFill>
                  <a:schemeClr val="tx2"/>
                </a:solidFill>
                <a:latin typeface="Times New Roman" pitchFamily="18" charset="0"/>
                <a:ea typeface="隶书" pitchFamily="49" charset="-122"/>
              </a:rPr>
              <a:t>判栈满</a:t>
            </a:r>
          </a:p>
          <a:p>
            <a:pPr eaLnBrk="1" hangingPunct="1">
              <a:lnSpc>
                <a:spcPct val="105000"/>
              </a:lnSpc>
            </a:pPr>
            <a:r>
              <a:rPr kumimoji="1" lang="en-US" altLang="zh-CN" sz="3000" b="1" dirty="0">
                <a:latin typeface="Times New Roman" pitchFamily="18" charset="0"/>
                <a:ea typeface="隶书" pitchFamily="49" charset="-122"/>
              </a:rPr>
              <a:t>}</a:t>
            </a:r>
            <a:r>
              <a:rPr kumimoji="1" lang="zh-CN" altLang="en-US" sz="3000" b="1" dirty="0">
                <a:latin typeface="Times New Roman" pitchFamily="18" charset="0"/>
                <a:ea typeface="隶书" pitchFamily="49" charset="-122"/>
              </a:rPr>
              <a:t>；</a:t>
            </a: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a:xfrm>
            <a:off x="359532" y="512763"/>
            <a:ext cx="8208912" cy="866775"/>
          </a:xfrm>
        </p:spPr>
        <p:txBody>
          <a:bodyPr/>
          <a:lstStyle/>
          <a:p>
            <a:pPr algn="ctr"/>
            <a:r>
              <a:rPr lang="zh-CN" altLang="en-US" b="1" dirty="0" smtClean="0">
                <a:latin typeface="华文新魏" pitchFamily="2" charset="-122"/>
                <a:ea typeface="华文新魏" pitchFamily="2" charset="-122"/>
              </a:rPr>
              <a:t>栈的数组存储表示 </a:t>
            </a:r>
            <a:r>
              <a:rPr lang="en-US" altLang="zh-CN" dirty="0" smtClean="0">
                <a:latin typeface="Arial" pitchFamily="34" charset="0"/>
                <a:ea typeface="华文新魏" pitchFamily="2" charset="-122"/>
              </a:rPr>
              <a:t>—</a:t>
            </a:r>
            <a:r>
              <a:rPr lang="en-US" altLang="zh-CN" b="1" dirty="0" smtClean="0">
                <a:latin typeface="华文新魏" pitchFamily="2" charset="-122"/>
                <a:ea typeface="华文新魏" pitchFamily="2" charset="-122"/>
              </a:rPr>
              <a:t> </a:t>
            </a:r>
            <a:r>
              <a:rPr lang="zh-CN" altLang="en-US" b="1" dirty="0" smtClean="0">
                <a:latin typeface="华文新魏" pitchFamily="2" charset="-122"/>
                <a:ea typeface="华文新魏" pitchFamily="2" charset="-122"/>
              </a:rPr>
              <a:t>顺序栈</a:t>
            </a:r>
            <a:endParaRPr lang="zh-CN" altLang="en-US" dirty="0" smtClean="0">
              <a:latin typeface="华文新魏" pitchFamily="2" charset="-122"/>
              <a:ea typeface="华文新魏" pitchFamily="2" charset="-122"/>
            </a:endParaRPr>
          </a:p>
        </p:txBody>
      </p:sp>
      <p:sp>
        <p:nvSpPr>
          <p:cNvPr id="39" name="灯片编号占位符 4"/>
          <p:cNvSpPr>
            <a:spLocks noGrp="1"/>
          </p:cNvSpPr>
          <p:nvPr>
            <p:ph type="sldNum" sz="quarter" idx="12"/>
          </p:nvPr>
        </p:nvSpPr>
        <p:spPr/>
        <p:txBody>
          <a:bodyPr/>
          <a:lstStyle/>
          <a:p>
            <a:pPr>
              <a:defRPr/>
            </a:pPr>
            <a:fld id="{A91BE975-1ED2-448A-8747-64FF9C8105D8}" type="slidenum">
              <a:rPr lang="en-US" altLang="zh-CN"/>
              <a:pPr>
                <a:defRPr/>
              </a:pPr>
              <a:t>24</a:t>
            </a:fld>
            <a:endParaRPr lang="en-US" altLang="zh-CN"/>
          </a:p>
        </p:txBody>
      </p:sp>
      <p:sp>
        <p:nvSpPr>
          <p:cNvPr id="11268" name="Text Box 2"/>
          <p:cNvSpPr txBox="1">
            <a:spLocks noChangeArrowheads="1"/>
          </p:cNvSpPr>
          <p:nvPr/>
        </p:nvSpPr>
        <p:spPr bwMode="auto">
          <a:xfrm>
            <a:off x="684213" y="3213100"/>
            <a:ext cx="8066087" cy="277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05000"/>
              </a:lnSpc>
            </a:pPr>
            <a:r>
              <a:rPr kumimoji="1" lang="en-US" altLang="zh-CN" sz="2800" b="1" dirty="0">
                <a:latin typeface="Times New Roman" pitchFamily="18" charset="0"/>
                <a:ea typeface="隶书" pitchFamily="49" charset="-122"/>
              </a:rPr>
              <a:t>#include</a:t>
            </a:r>
            <a:r>
              <a:rPr kumimoji="1" lang="en-US" altLang="zh-CN" sz="2800" dirty="0">
                <a:latin typeface="Times New Roman" pitchFamily="18" charset="0"/>
                <a:ea typeface="隶书" pitchFamily="49" charset="-122"/>
              </a:rPr>
              <a:t> &lt;</a:t>
            </a:r>
            <a:r>
              <a:rPr kumimoji="1" lang="en-US" altLang="zh-CN" sz="2800" dirty="0" err="1">
                <a:latin typeface="Times New Roman" pitchFamily="18" charset="0"/>
                <a:ea typeface="隶书" pitchFamily="49" charset="-122"/>
              </a:rPr>
              <a:t>assert.h</a:t>
            </a:r>
            <a:r>
              <a:rPr kumimoji="1" lang="en-US" altLang="zh-CN" sz="2800" dirty="0">
                <a:latin typeface="Times New Roman" pitchFamily="18" charset="0"/>
                <a:ea typeface="隶书" pitchFamily="49" charset="-122"/>
              </a:rPr>
              <a:t>&gt;</a:t>
            </a:r>
          </a:p>
          <a:p>
            <a:pPr eaLnBrk="1" hangingPunct="1">
              <a:lnSpc>
                <a:spcPct val="105000"/>
              </a:lnSpc>
            </a:pPr>
            <a:r>
              <a:rPr kumimoji="1" lang="en-US" altLang="zh-CN" sz="2800" b="1" dirty="0">
                <a:latin typeface="Times New Roman" pitchFamily="18" charset="0"/>
                <a:ea typeface="隶书" pitchFamily="49" charset="-122"/>
              </a:rPr>
              <a:t>#include</a:t>
            </a:r>
            <a:r>
              <a:rPr kumimoji="1" lang="en-US" altLang="zh-CN" sz="2800" dirty="0">
                <a:latin typeface="Times New Roman" pitchFamily="18" charset="0"/>
                <a:ea typeface="隶书" pitchFamily="49" charset="-122"/>
              </a:rPr>
              <a:t> &lt;</a:t>
            </a:r>
            <a:r>
              <a:rPr kumimoji="1" lang="en-US" altLang="zh-CN" sz="2800" dirty="0" err="1">
                <a:latin typeface="Times New Roman" pitchFamily="18" charset="0"/>
                <a:ea typeface="隶书" pitchFamily="49" charset="-122"/>
              </a:rPr>
              <a:t>iostream.h</a:t>
            </a:r>
            <a:r>
              <a:rPr kumimoji="1" lang="en-US" altLang="zh-CN" sz="2800" dirty="0">
                <a:latin typeface="Times New Roman" pitchFamily="18" charset="0"/>
                <a:ea typeface="隶书" pitchFamily="49" charset="-122"/>
              </a:rPr>
              <a:t>&gt;</a:t>
            </a:r>
          </a:p>
          <a:p>
            <a:pPr eaLnBrk="1" hangingPunct="1">
              <a:lnSpc>
                <a:spcPct val="105000"/>
              </a:lnSpc>
            </a:pPr>
            <a:r>
              <a:rPr kumimoji="1" lang="en-US" altLang="zh-CN" sz="2800" b="1" dirty="0">
                <a:latin typeface="Times New Roman" pitchFamily="18" charset="0"/>
                <a:ea typeface="隶书" pitchFamily="49" charset="-122"/>
              </a:rPr>
              <a:t>#include</a:t>
            </a:r>
            <a:r>
              <a:rPr kumimoji="1" lang="en-US" altLang="zh-CN" sz="2800" dirty="0">
                <a:latin typeface="Times New Roman" pitchFamily="18" charset="0"/>
                <a:ea typeface="隶书" pitchFamily="49" charset="-122"/>
              </a:rPr>
              <a:t> “</a:t>
            </a:r>
            <a:r>
              <a:rPr kumimoji="1" lang="en-US" altLang="zh-CN" sz="2800" dirty="0" err="1">
                <a:latin typeface="Times New Roman" pitchFamily="18" charset="0"/>
                <a:ea typeface="隶书" pitchFamily="49" charset="-122"/>
              </a:rPr>
              <a:t>stack.h</a:t>
            </a:r>
            <a:r>
              <a:rPr kumimoji="1" lang="en-US" altLang="zh-CN" sz="2800" dirty="0">
                <a:latin typeface="Times New Roman" pitchFamily="18" charset="0"/>
                <a:ea typeface="隶书" pitchFamily="49" charset="-122"/>
              </a:rPr>
              <a:t>”</a:t>
            </a:r>
          </a:p>
          <a:p>
            <a:pPr eaLnBrk="1" hangingPunct="1">
              <a:lnSpc>
                <a:spcPct val="105000"/>
              </a:lnSpc>
            </a:pPr>
            <a:r>
              <a:rPr kumimoji="1" lang="en-US" altLang="zh-CN" sz="2800" b="1" dirty="0">
                <a:latin typeface="Times New Roman" pitchFamily="18" charset="0"/>
                <a:ea typeface="隶书" pitchFamily="49" charset="-122"/>
              </a:rPr>
              <a:t>template &lt;class</a:t>
            </a:r>
            <a:r>
              <a:rPr kumimoji="1" lang="en-US" altLang="zh-CN" sz="2800" dirty="0">
                <a:latin typeface="Times New Roman" pitchFamily="18" charset="0"/>
                <a:ea typeface="隶书" pitchFamily="49" charset="-122"/>
              </a:rPr>
              <a:t> E</a:t>
            </a:r>
            <a:r>
              <a:rPr kumimoji="1" lang="en-US" altLang="zh-CN" sz="2800" b="1" dirty="0">
                <a:latin typeface="Times New Roman" pitchFamily="18" charset="0"/>
                <a:ea typeface="隶书" pitchFamily="49" charset="-122"/>
              </a:rPr>
              <a:t>&gt;</a:t>
            </a:r>
          </a:p>
          <a:p>
            <a:pPr eaLnBrk="1" hangingPunct="1">
              <a:lnSpc>
                <a:spcPct val="105000"/>
              </a:lnSpc>
            </a:pPr>
            <a:r>
              <a:rPr kumimoji="1" lang="en-US" altLang="zh-CN" sz="2800" b="1" dirty="0">
                <a:latin typeface="Times New Roman" pitchFamily="18" charset="0"/>
                <a:ea typeface="隶书" pitchFamily="49" charset="-122"/>
              </a:rPr>
              <a:t>class</a:t>
            </a:r>
            <a:r>
              <a:rPr kumimoji="1" lang="en-US" altLang="zh-CN" sz="2800" dirty="0">
                <a:latin typeface="Times New Roman" pitchFamily="18" charset="0"/>
                <a:ea typeface="隶书" pitchFamily="49" charset="-122"/>
              </a:rPr>
              <a:t> </a:t>
            </a:r>
            <a:r>
              <a:rPr kumimoji="1" lang="en-US" altLang="zh-CN" sz="2800" dirty="0" err="1">
                <a:latin typeface="Times New Roman" pitchFamily="18" charset="0"/>
                <a:ea typeface="隶书" pitchFamily="49" charset="-122"/>
              </a:rPr>
              <a:t>SeqStack</a:t>
            </a:r>
            <a:r>
              <a:rPr kumimoji="1" lang="en-US" altLang="zh-CN" sz="2800" dirty="0">
                <a:latin typeface="Times New Roman" pitchFamily="18" charset="0"/>
                <a:ea typeface="隶书" pitchFamily="49" charset="-122"/>
              </a:rPr>
              <a:t> </a:t>
            </a:r>
            <a:r>
              <a:rPr kumimoji="1" lang="en-US" altLang="zh-CN" sz="2800" b="1" dirty="0">
                <a:latin typeface="Times New Roman" pitchFamily="18" charset="0"/>
                <a:ea typeface="隶书" pitchFamily="49" charset="-122"/>
              </a:rPr>
              <a:t>: public</a:t>
            </a:r>
            <a:r>
              <a:rPr kumimoji="1" lang="en-US" altLang="zh-CN" sz="2800" dirty="0">
                <a:latin typeface="Times New Roman" pitchFamily="18" charset="0"/>
                <a:ea typeface="隶书" pitchFamily="49" charset="-122"/>
              </a:rPr>
              <a:t> Stack&lt;E&gt; </a:t>
            </a:r>
            <a:r>
              <a:rPr kumimoji="1" lang="en-US" altLang="zh-CN" sz="2800" b="1" dirty="0">
                <a:latin typeface="Times New Roman" pitchFamily="18" charset="0"/>
                <a:ea typeface="隶书" pitchFamily="49" charset="-122"/>
              </a:rPr>
              <a:t>{   </a:t>
            </a:r>
            <a:r>
              <a:rPr kumimoji="1" lang="en-US" altLang="zh-CN" sz="2800" b="1" dirty="0">
                <a:solidFill>
                  <a:schemeClr val="tx2"/>
                </a:solidFill>
                <a:latin typeface="Times New Roman" pitchFamily="18" charset="0"/>
                <a:ea typeface="隶书" pitchFamily="49" charset="-122"/>
              </a:rPr>
              <a:t>//</a:t>
            </a:r>
            <a:r>
              <a:rPr kumimoji="1" lang="zh-CN" altLang="en-US" sz="2800" dirty="0">
                <a:solidFill>
                  <a:schemeClr val="tx2"/>
                </a:solidFill>
                <a:latin typeface="Times New Roman" pitchFamily="18" charset="0"/>
                <a:ea typeface="隶书" pitchFamily="49" charset="-122"/>
              </a:rPr>
              <a:t>顺序栈类定义</a:t>
            </a:r>
          </a:p>
          <a:p>
            <a:pPr eaLnBrk="1" hangingPunct="1">
              <a:lnSpc>
                <a:spcPct val="105000"/>
              </a:lnSpc>
            </a:pPr>
            <a:r>
              <a:rPr kumimoji="1" lang="en-US" altLang="zh-CN" sz="2800" b="1" dirty="0">
                <a:latin typeface="Times New Roman" pitchFamily="18" charset="0"/>
                <a:ea typeface="隶书" pitchFamily="49" charset="-122"/>
              </a:rPr>
              <a:t>private:</a:t>
            </a:r>
            <a:r>
              <a:rPr kumimoji="1" lang="en-US" altLang="zh-CN" sz="2800" dirty="0">
                <a:latin typeface="Times New Roman" pitchFamily="18" charset="0"/>
                <a:ea typeface="隶书" pitchFamily="49" charset="-122"/>
              </a:rPr>
              <a:t>     </a:t>
            </a:r>
            <a:endParaRPr kumimoji="1" lang="en-US" altLang="zh-CN" sz="2800" dirty="0"/>
          </a:p>
        </p:txBody>
      </p:sp>
      <p:grpSp>
        <p:nvGrpSpPr>
          <p:cNvPr id="11269" name="Group 4"/>
          <p:cNvGrpSpPr>
            <a:grpSpLocks/>
          </p:cNvGrpSpPr>
          <p:nvPr/>
        </p:nvGrpSpPr>
        <p:grpSpPr bwMode="auto">
          <a:xfrm>
            <a:off x="142875" y="1412875"/>
            <a:ext cx="8742363" cy="1641475"/>
            <a:chOff x="27" y="982"/>
            <a:chExt cx="5507" cy="1034"/>
          </a:xfrm>
        </p:grpSpPr>
        <p:sp>
          <p:nvSpPr>
            <p:cNvPr id="11270" name="Rectangle 5"/>
            <p:cNvSpPr>
              <a:spLocks noChangeArrowheads="1"/>
            </p:cNvSpPr>
            <p:nvPr/>
          </p:nvSpPr>
          <p:spPr bwMode="auto">
            <a:xfrm>
              <a:off x="816" y="1366"/>
              <a:ext cx="4320" cy="288"/>
            </a:xfrm>
            <a:prstGeom prst="rect">
              <a:avLst/>
            </a:prstGeom>
            <a:solidFill>
              <a:schemeClr val="folHlink"/>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1271" name="Line 6"/>
            <p:cNvSpPr>
              <a:spLocks noChangeShapeType="1"/>
            </p:cNvSpPr>
            <p:nvPr/>
          </p:nvSpPr>
          <p:spPr bwMode="auto">
            <a:xfrm>
              <a:off x="1104"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2" name="Line 7"/>
            <p:cNvSpPr>
              <a:spLocks noChangeShapeType="1"/>
            </p:cNvSpPr>
            <p:nvPr/>
          </p:nvSpPr>
          <p:spPr bwMode="auto">
            <a:xfrm flipV="1">
              <a:off x="1104"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3" name="Line 8"/>
            <p:cNvSpPr>
              <a:spLocks noChangeShapeType="1"/>
            </p:cNvSpPr>
            <p:nvPr/>
          </p:nvSpPr>
          <p:spPr bwMode="auto">
            <a:xfrm>
              <a:off x="1392"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4" name="Line 9"/>
            <p:cNvSpPr>
              <a:spLocks noChangeShapeType="1"/>
            </p:cNvSpPr>
            <p:nvPr/>
          </p:nvSpPr>
          <p:spPr bwMode="auto">
            <a:xfrm flipV="1">
              <a:off x="1392"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5" name="Line 10"/>
            <p:cNvSpPr>
              <a:spLocks noChangeShapeType="1"/>
            </p:cNvSpPr>
            <p:nvPr/>
          </p:nvSpPr>
          <p:spPr bwMode="auto">
            <a:xfrm>
              <a:off x="1680"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6" name="Line 11"/>
            <p:cNvSpPr>
              <a:spLocks noChangeShapeType="1"/>
            </p:cNvSpPr>
            <p:nvPr/>
          </p:nvSpPr>
          <p:spPr bwMode="auto">
            <a:xfrm flipV="1">
              <a:off x="1680"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7" name="Line 12"/>
            <p:cNvSpPr>
              <a:spLocks noChangeShapeType="1"/>
            </p:cNvSpPr>
            <p:nvPr/>
          </p:nvSpPr>
          <p:spPr bwMode="auto">
            <a:xfrm>
              <a:off x="1968"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8" name="Line 13"/>
            <p:cNvSpPr>
              <a:spLocks noChangeShapeType="1"/>
            </p:cNvSpPr>
            <p:nvPr/>
          </p:nvSpPr>
          <p:spPr bwMode="auto">
            <a:xfrm flipV="1">
              <a:off x="1968"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9" name="Line 14"/>
            <p:cNvSpPr>
              <a:spLocks noChangeShapeType="1"/>
            </p:cNvSpPr>
            <p:nvPr/>
          </p:nvSpPr>
          <p:spPr bwMode="auto">
            <a:xfrm>
              <a:off x="2256"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0" name="Line 15"/>
            <p:cNvSpPr>
              <a:spLocks noChangeShapeType="1"/>
            </p:cNvSpPr>
            <p:nvPr/>
          </p:nvSpPr>
          <p:spPr bwMode="auto">
            <a:xfrm flipV="1">
              <a:off x="2256"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1" name="Line 16"/>
            <p:cNvSpPr>
              <a:spLocks noChangeShapeType="1"/>
            </p:cNvSpPr>
            <p:nvPr/>
          </p:nvSpPr>
          <p:spPr bwMode="auto">
            <a:xfrm>
              <a:off x="2544"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2" name="Line 17"/>
            <p:cNvSpPr>
              <a:spLocks noChangeShapeType="1"/>
            </p:cNvSpPr>
            <p:nvPr/>
          </p:nvSpPr>
          <p:spPr bwMode="auto">
            <a:xfrm flipV="1">
              <a:off x="2544"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3" name="Line 18"/>
            <p:cNvSpPr>
              <a:spLocks noChangeShapeType="1"/>
            </p:cNvSpPr>
            <p:nvPr/>
          </p:nvSpPr>
          <p:spPr bwMode="auto">
            <a:xfrm>
              <a:off x="2832"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4" name="Line 19"/>
            <p:cNvSpPr>
              <a:spLocks noChangeShapeType="1"/>
            </p:cNvSpPr>
            <p:nvPr/>
          </p:nvSpPr>
          <p:spPr bwMode="auto">
            <a:xfrm flipV="1">
              <a:off x="2832"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5" name="Line 20"/>
            <p:cNvSpPr>
              <a:spLocks noChangeShapeType="1"/>
            </p:cNvSpPr>
            <p:nvPr/>
          </p:nvSpPr>
          <p:spPr bwMode="auto">
            <a:xfrm>
              <a:off x="3120"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6" name="Line 21"/>
            <p:cNvSpPr>
              <a:spLocks noChangeShapeType="1"/>
            </p:cNvSpPr>
            <p:nvPr/>
          </p:nvSpPr>
          <p:spPr bwMode="auto">
            <a:xfrm flipV="1">
              <a:off x="3120"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7" name="Line 22"/>
            <p:cNvSpPr>
              <a:spLocks noChangeShapeType="1"/>
            </p:cNvSpPr>
            <p:nvPr/>
          </p:nvSpPr>
          <p:spPr bwMode="auto">
            <a:xfrm>
              <a:off x="3408"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Line 23"/>
            <p:cNvSpPr>
              <a:spLocks noChangeShapeType="1"/>
            </p:cNvSpPr>
            <p:nvPr/>
          </p:nvSpPr>
          <p:spPr bwMode="auto">
            <a:xfrm flipV="1">
              <a:off x="3408"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Line 24"/>
            <p:cNvSpPr>
              <a:spLocks noChangeShapeType="1"/>
            </p:cNvSpPr>
            <p:nvPr/>
          </p:nvSpPr>
          <p:spPr bwMode="auto">
            <a:xfrm>
              <a:off x="3696"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Line 25"/>
            <p:cNvSpPr>
              <a:spLocks noChangeShapeType="1"/>
            </p:cNvSpPr>
            <p:nvPr/>
          </p:nvSpPr>
          <p:spPr bwMode="auto">
            <a:xfrm flipV="1">
              <a:off x="3696"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1" name="Line 26"/>
            <p:cNvSpPr>
              <a:spLocks noChangeShapeType="1"/>
            </p:cNvSpPr>
            <p:nvPr/>
          </p:nvSpPr>
          <p:spPr bwMode="auto">
            <a:xfrm>
              <a:off x="3984"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Line 27"/>
            <p:cNvSpPr>
              <a:spLocks noChangeShapeType="1"/>
            </p:cNvSpPr>
            <p:nvPr/>
          </p:nvSpPr>
          <p:spPr bwMode="auto">
            <a:xfrm flipV="1">
              <a:off x="3984"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Line 28"/>
            <p:cNvSpPr>
              <a:spLocks noChangeShapeType="1"/>
            </p:cNvSpPr>
            <p:nvPr/>
          </p:nvSpPr>
          <p:spPr bwMode="auto">
            <a:xfrm>
              <a:off x="4272"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Line 29"/>
            <p:cNvSpPr>
              <a:spLocks noChangeShapeType="1"/>
            </p:cNvSpPr>
            <p:nvPr/>
          </p:nvSpPr>
          <p:spPr bwMode="auto">
            <a:xfrm flipV="1">
              <a:off x="4272"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5" name="Line 30"/>
            <p:cNvSpPr>
              <a:spLocks noChangeShapeType="1"/>
            </p:cNvSpPr>
            <p:nvPr/>
          </p:nvSpPr>
          <p:spPr bwMode="auto">
            <a:xfrm>
              <a:off x="4560"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Line 31"/>
            <p:cNvSpPr>
              <a:spLocks noChangeShapeType="1"/>
            </p:cNvSpPr>
            <p:nvPr/>
          </p:nvSpPr>
          <p:spPr bwMode="auto">
            <a:xfrm flipV="1">
              <a:off x="4560"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Line 32"/>
            <p:cNvSpPr>
              <a:spLocks noChangeShapeType="1"/>
            </p:cNvSpPr>
            <p:nvPr/>
          </p:nvSpPr>
          <p:spPr bwMode="auto">
            <a:xfrm>
              <a:off x="4848"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Line 33"/>
            <p:cNvSpPr>
              <a:spLocks noChangeShapeType="1"/>
            </p:cNvSpPr>
            <p:nvPr/>
          </p:nvSpPr>
          <p:spPr bwMode="auto">
            <a:xfrm flipV="1">
              <a:off x="4848"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9" name="Text Box 34"/>
            <p:cNvSpPr txBox="1">
              <a:spLocks noChangeArrowheads="1"/>
            </p:cNvSpPr>
            <p:nvPr/>
          </p:nvSpPr>
          <p:spPr bwMode="auto">
            <a:xfrm>
              <a:off x="902" y="982"/>
              <a:ext cx="46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a:latin typeface="Times New Roman" pitchFamily="18" charset="0"/>
                </a:rPr>
                <a:t>0   1    2    3    4    5    6    7    8    9                      maxSize-1</a:t>
              </a:r>
            </a:p>
          </p:txBody>
        </p:sp>
        <p:sp>
          <p:nvSpPr>
            <p:cNvPr id="11300" name="Line 35"/>
            <p:cNvSpPr>
              <a:spLocks noChangeShapeType="1"/>
            </p:cNvSpPr>
            <p:nvPr/>
          </p:nvSpPr>
          <p:spPr bwMode="auto">
            <a:xfrm flipV="1">
              <a:off x="720" y="1654"/>
              <a:ext cx="0" cy="24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1700" name="Text Box 36"/>
            <p:cNvSpPr txBox="1">
              <a:spLocks noChangeArrowheads="1"/>
            </p:cNvSpPr>
            <p:nvPr/>
          </p:nvSpPr>
          <p:spPr bwMode="auto">
            <a:xfrm>
              <a:off x="720" y="1728"/>
              <a:ext cx="9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latin typeface="Times New Roman" pitchFamily="18" charset="0"/>
                </a:rPr>
                <a:t>top (</a:t>
              </a:r>
              <a:r>
                <a:rPr kumimoji="1" lang="zh-CN" altLang="zh-CN" sz="2400" b="1">
                  <a:effectLst>
                    <a:outerShdw blurRad="38100" dist="38100" dir="2700000" algn="tl">
                      <a:srgbClr val="C0C0C0"/>
                    </a:outerShdw>
                  </a:effectLst>
                  <a:latin typeface="Times New Roman" pitchFamily="18" charset="0"/>
                  <a:ea typeface="仿宋_GB2312" pitchFamily="49" charset="-122"/>
                </a:rPr>
                <a:t>栈空</a:t>
              </a:r>
              <a:r>
                <a:rPr kumimoji="1" lang="en-US" altLang="zh-CN" sz="2400" b="1">
                  <a:latin typeface="Times New Roman" pitchFamily="18" charset="0"/>
                </a:rPr>
                <a:t>)</a:t>
              </a:r>
              <a:endParaRPr kumimoji="1" lang="en-US" altLang="zh-CN" sz="2400">
                <a:latin typeface="Times New Roman" pitchFamily="18" charset="0"/>
              </a:endParaRPr>
            </a:p>
          </p:txBody>
        </p:sp>
        <p:sp>
          <p:nvSpPr>
            <p:cNvPr id="11302" name="Text Box 37"/>
            <p:cNvSpPr txBox="1">
              <a:spLocks noChangeArrowheads="1"/>
            </p:cNvSpPr>
            <p:nvPr/>
          </p:nvSpPr>
          <p:spPr bwMode="auto">
            <a:xfrm>
              <a:off x="27" y="1296"/>
              <a:ext cx="8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latin typeface="Times New Roman" pitchFamily="18" charset="0"/>
                </a:rPr>
                <a:t>elements</a:t>
              </a:r>
              <a:endParaRPr kumimoji="1" lang="en-US" altLang="zh-CN" sz="2400">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2"/>
          </p:nvPr>
        </p:nvSpPr>
        <p:spPr/>
        <p:txBody>
          <a:bodyPr/>
          <a:lstStyle/>
          <a:p>
            <a:pPr>
              <a:defRPr/>
            </a:pPr>
            <a:fld id="{F4EC22DD-758F-43F1-8AA6-52C343C7E07F}" type="slidenum">
              <a:rPr lang="en-US" altLang="zh-CN"/>
              <a:pPr>
                <a:defRPr/>
              </a:pPr>
              <a:t>25</a:t>
            </a:fld>
            <a:endParaRPr lang="en-US" altLang="zh-CN"/>
          </a:p>
        </p:txBody>
      </p:sp>
      <p:sp>
        <p:nvSpPr>
          <p:cNvPr id="12291" name="Text Box 2"/>
          <p:cNvSpPr txBox="1">
            <a:spLocks noChangeArrowheads="1"/>
          </p:cNvSpPr>
          <p:nvPr/>
        </p:nvSpPr>
        <p:spPr bwMode="auto">
          <a:xfrm>
            <a:off x="719138" y="620713"/>
            <a:ext cx="8066087" cy="564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dirty="0">
                <a:latin typeface="Times New Roman" pitchFamily="18" charset="0"/>
                <a:ea typeface="隶书" pitchFamily="49" charset="-122"/>
              </a:rPr>
              <a:t>     E *elements</a:t>
            </a:r>
            <a:r>
              <a:rPr kumimoji="1" lang="en-US" altLang="zh-CN" sz="2800" b="1" dirty="0">
                <a:latin typeface="Times New Roman" pitchFamily="18" charset="0"/>
                <a:ea typeface="隶书" pitchFamily="49" charset="-122"/>
              </a:rPr>
              <a:t>;			</a:t>
            </a:r>
            <a:r>
              <a:rPr kumimoji="1" lang="en-US" altLang="zh-CN" sz="2800" b="1" dirty="0">
                <a:solidFill>
                  <a:schemeClr val="tx2"/>
                </a:solidFill>
                <a:latin typeface="Times New Roman" pitchFamily="18" charset="0"/>
                <a:ea typeface="隶书" pitchFamily="49" charset="-122"/>
              </a:rPr>
              <a:t>//</a:t>
            </a:r>
            <a:r>
              <a:rPr kumimoji="1" lang="zh-CN" altLang="en-US" sz="2800" dirty="0">
                <a:solidFill>
                  <a:schemeClr val="tx2"/>
                </a:solidFill>
                <a:latin typeface="Times New Roman" pitchFamily="18" charset="0"/>
                <a:ea typeface="隶书" pitchFamily="49" charset="-122"/>
              </a:rPr>
              <a:t>栈元素</a:t>
            </a:r>
            <a:r>
              <a:rPr kumimoji="1" lang="zh-CN" altLang="en-US" sz="2800" dirty="0">
                <a:solidFill>
                  <a:schemeClr val="tx2"/>
                </a:solidFill>
                <a:ea typeface="隶书" pitchFamily="49" charset="-122"/>
              </a:rPr>
              <a:t>存放</a:t>
            </a:r>
            <a:r>
              <a:rPr kumimoji="1" lang="zh-CN" altLang="en-US" sz="2800" dirty="0">
                <a:solidFill>
                  <a:schemeClr val="tx2"/>
                </a:solidFill>
                <a:latin typeface="Times New Roman" pitchFamily="18" charset="0"/>
                <a:ea typeface="隶书" pitchFamily="49" charset="-122"/>
              </a:rPr>
              <a:t>数组</a:t>
            </a:r>
          </a:p>
          <a:p>
            <a:pPr eaLnBrk="1" hangingPunct="1"/>
            <a:r>
              <a:rPr kumimoji="1" lang="zh-CN" altLang="en-US" sz="2800" dirty="0">
                <a:latin typeface="Times New Roman" pitchFamily="18" charset="0"/>
                <a:ea typeface="隶书" pitchFamily="49" charset="-122"/>
              </a:rPr>
              <a:t>     </a:t>
            </a:r>
            <a:r>
              <a:rPr kumimoji="1" lang="en-US" altLang="zh-CN" sz="2800" b="1" dirty="0" err="1">
                <a:latin typeface="Times New Roman" pitchFamily="18" charset="0"/>
                <a:ea typeface="隶书" pitchFamily="49" charset="-122"/>
              </a:rPr>
              <a:t>int</a:t>
            </a:r>
            <a:r>
              <a:rPr kumimoji="1" lang="en-US" altLang="zh-CN" sz="2800" b="1" dirty="0">
                <a:latin typeface="Times New Roman" pitchFamily="18" charset="0"/>
                <a:ea typeface="隶书" pitchFamily="49" charset="-122"/>
              </a:rPr>
              <a:t> </a:t>
            </a:r>
            <a:r>
              <a:rPr kumimoji="1" lang="en-US" altLang="zh-CN" sz="2800" dirty="0">
                <a:latin typeface="Times New Roman" pitchFamily="18" charset="0"/>
                <a:ea typeface="隶书" pitchFamily="49" charset="-122"/>
              </a:rPr>
              <a:t>top</a:t>
            </a:r>
            <a:r>
              <a:rPr kumimoji="1" lang="en-US" altLang="zh-CN" sz="2800" b="1" dirty="0">
                <a:latin typeface="Times New Roman" pitchFamily="18" charset="0"/>
                <a:ea typeface="隶书" pitchFamily="49" charset="-122"/>
              </a:rPr>
              <a:t>;				</a:t>
            </a:r>
            <a:r>
              <a:rPr kumimoji="1" lang="en-US" altLang="zh-CN" sz="2800" b="1" dirty="0">
                <a:solidFill>
                  <a:schemeClr val="tx2"/>
                </a:solidFill>
                <a:latin typeface="Times New Roman" pitchFamily="18" charset="0"/>
                <a:ea typeface="隶书" pitchFamily="49" charset="-122"/>
              </a:rPr>
              <a:t>//</a:t>
            </a:r>
            <a:r>
              <a:rPr kumimoji="1" lang="zh-CN" altLang="en-US" sz="2800" dirty="0">
                <a:solidFill>
                  <a:schemeClr val="tx2"/>
                </a:solidFill>
                <a:latin typeface="Times New Roman" pitchFamily="18" charset="0"/>
                <a:ea typeface="隶书" pitchFamily="49" charset="-122"/>
              </a:rPr>
              <a:t>栈顶指针</a:t>
            </a:r>
          </a:p>
          <a:p>
            <a:pPr eaLnBrk="1" hangingPunct="1"/>
            <a:r>
              <a:rPr kumimoji="1" lang="zh-CN" altLang="en-US" sz="2800" dirty="0">
                <a:latin typeface="Times New Roman" pitchFamily="18" charset="0"/>
                <a:ea typeface="隶书" pitchFamily="49" charset="-122"/>
              </a:rPr>
              <a:t>     </a:t>
            </a:r>
            <a:r>
              <a:rPr kumimoji="1" lang="en-US" altLang="zh-CN" sz="2800" b="1" dirty="0" err="1">
                <a:latin typeface="Times New Roman" pitchFamily="18" charset="0"/>
                <a:ea typeface="隶书" pitchFamily="49" charset="-122"/>
              </a:rPr>
              <a:t>int</a:t>
            </a:r>
            <a:r>
              <a:rPr kumimoji="1" lang="en-US" altLang="zh-CN" sz="2800" dirty="0">
                <a:latin typeface="Times New Roman" pitchFamily="18" charset="0"/>
                <a:ea typeface="隶书" pitchFamily="49" charset="-122"/>
              </a:rPr>
              <a:t> </a:t>
            </a:r>
            <a:r>
              <a:rPr kumimoji="1" lang="en-US" altLang="zh-CN" sz="2800" dirty="0" err="1">
                <a:latin typeface="Times New Roman" pitchFamily="18" charset="0"/>
                <a:ea typeface="隶书" pitchFamily="49" charset="-122"/>
              </a:rPr>
              <a:t>maxSize</a:t>
            </a:r>
            <a:r>
              <a:rPr kumimoji="1" lang="en-US" altLang="zh-CN" sz="2800" b="1" dirty="0">
                <a:latin typeface="Times New Roman" pitchFamily="18" charset="0"/>
                <a:ea typeface="隶书" pitchFamily="49" charset="-122"/>
              </a:rPr>
              <a:t>;               		</a:t>
            </a:r>
            <a:r>
              <a:rPr kumimoji="1" lang="en-US" altLang="zh-CN" sz="2800" b="1" dirty="0">
                <a:solidFill>
                  <a:schemeClr val="tx2"/>
                </a:solidFill>
                <a:latin typeface="Times New Roman" pitchFamily="18" charset="0"/>
                <a:ea typeface="隶书" pitchFamily="49" charset="-122"/>
              </a:rPr>
              <a:t>//</a:t>
            </a:r>
            <a:r>
              <a:rPr kumimoji="1" lang="zh-CN" altLang="en-US" sz="2800" dirty="0">
                <a:solidFill>
                  <a:schemeClr val="tx2"/>
                </a:solidFill>
                <a:latin typeface="Times New Roman" pitchFamily="18" charset="0"/>
                <a:ea typeface="隶书" pitchFamily="49" charset="-122"/>
              </a:rPr>
              <a:t>栈最大容量</a:t>
            </a:r>
          </a:p>
          <a:p>
            <a:pPr eaLnBrk="1" hangingPunct="1"/>
            <a:r>
              <a:rPr kumimoji="1" lang="zh-CN" altLang="en-US" sz="2800" b="1" dirty="0">
                <a:latin typeface="Times New Roman" pitchFamily="18" charset="0"/>
                <a:ea typeface="隶书" pitchFamily="49" charset="-122"/>
              </a:rPr>
              <a:t>     </a:t>
            </a:r>
            <a:r>
              <a:rPr kumimoji="1" lang="en-US" altLang="zh-CN" sz="2800" b="1" dirty="0">
                <a:latin typeface="Times New Roman" pitchFamily="18" charset="0"/>
                <a:ea typeface="隶书" pitchFamily="49" charset="-122"/>
              </a:rPr>
              <a:t>void</a:t>
            </a:r>
            <a:r>
              <a:rPr kumimoji="1" lang="en-US" altLang="zh-CN" sz="2800" dirty="0">
                <a:latin typeface="Times New Roman" pitchFamily="18" charset="0"/>
                <a:ea typeface="隶书" pitchFamily="49" charset="-122"/>
              </a:rPr>
              <a:t> </a:t>
            </a:r>
            <a:r>
              <a:rPr kumimoji="1" lang="en-US" altLang="zh-CN" sz="2800" dirty="0" err="1">
                <a:latin typeface="Times New Roman" pitchFamily="18" charset="0"/>
                <a:ea typeface="隶书" pitchFamily="49" charset="-122"/>
              </a:rPr>
              <a:t>overflowProcess</a:t>
            </a:r>
            <a:r>
              <a:rPr kumimoji="1" lang="en-US" altLang="zh-CN" sz="2800" dirty="0">
                <a:latin typeface="Times New Roman" pitchFamily="18" charset="0"/>
                <a:ea typeface="隶书" pitchFamily="49" charset="-122"/>
              </a:rPr>
              <a:t>()</a:t>
            </a:r>
            <a:r>
              <a:rPr kumimoji="1" lang="en-US" altLang="zh-CN" sz="2800" b="1" dirty="0">
                <a:latin typeface="Times New Roman" pitchFamily="18" charset="0"/>
                <a:ea typeface="隶书" pitchFamily="49" charset="-122"/>
              </a:rPr>
              <a:t>;	</a:t>
            </a:r>
            <a:r>
              <a:rPr kumimoji="1" lang="en-US" altLang="zh-CN" sz="2800" b="1" dirty="0">
                <a:solidFill>
                  <a:schemeClr val="tx2"/>
                </a:solidFill>
                <a:latin typeface="Times New Roman" pitchFamily="18" charset="0"/>
                <a:ea typeface="隶书" pitchFamily="49" charset="-122"/>
              </a:rPr>
              <a:t>//</a:t>
            </a:r>
            <a:r>
              <a:rPr kumimoji="1" lang="zh-CN" altLang="en-US" sz="2800" dirty="0">
                <a:solidFill>
                  <a:schemeClr val="tx2"/>
                </a:solidFill>
                <a:latin typeface="Times New Roman" pitchFamily="18" charset="0"/>
                <a:ea typeface="隶书" pitchFamily="49" charset="-122"/>
              </a:rPr>
              <a:t>栈的溢出处理</a:t>
            </a:r>
          </a:p>
          <a:p>
            <a:pPr eaLnBrk="1" hangingPunct="1"/>
            <a:r>
              <a:rPr kumimoji="1" lang="en-US" altLang="zh-CN" sz="2800" b="1" dirty="0">
                <a:latin typeface="Times New Roman" pitchFamily="18" charset="0"/>
                <a:ea typeface="隶书" pitchFamily="49" charset="-122"/>
              </a:rPr>
              <a:t>public:</a:t>
            </a:r>
          </a:p>
          <a:p>
            <a:pPr eaLnBrk="1" hangingPunct="1"/>
            <a:r>
              <a:rPr kumimoji="1" lang="en-US" altLang="zh-CN" sz="2800" b="1" dirty="0">
                <a:latin typeface="Times New Roman" pitchFamily="18" charset="0"/>
                <a:ea typeface="隶书" pitchFamily="49" charset="-122"/>
              </a:rPr>
              <a:t>     </a:t>
            </a:r>
            <a:r>
              <a:rPr kumimoji="1" lang="en-US" altLang="zh-CN" sz="2800" dirty="0" err="1">
                <a:latin typeface="Times New Roman" pitchFamily="18" charset="0"/>
                <a:ea typeface="隶书" pitchFamily="49" charset="-122"/>
              </a:rPr>
              <a:t>SeqStack</a:t>
            </a:r>
            <a:r>
              <a:rPr kumimoji="1" lang="en-US" altLang="zh-CN" sz="2800" dirty="0">
                <a:latin typeface="Times New Roman" pitchFamily="18" charset="0"/>
                <a:ea typeface="隶书" pitchFamily="49" charset="-122"/>
              </a:rPr>
              <a:t>(</a:t>
            </a:r>
            <a:r>
              <a:rPr kumimoji="1" lang="en-US" altLang="zh-CN" sz="2800" b="1" dirty="0" err="1">
                <a:latin typeface="Times New Roman" pitchFamily="18" charset="0"/>
                <a:ea typeface="隶书" pitchFamily="49" charset="-122"/>
              </a:rPr>
              <a:t>int</a:t>
            </a:r>
            <a:r>
              <a:rPr kumimoji="1" lang="en-US" altLang="zh-CN" sz="2800" dirty="0">
                <a:latin typeface="Times New Roman" pitchFamily="18" charset="0"/>
                <a:ea typeface="隶书" pitchFamily="49" charset="-122"/>
              </a:rPr>
              <a:t> </a:t>
            </a:r>
            <a:r>
              <a:rPr kumimoji="1" lang="en-US" altLang="zh-CN" sz="2800" dirty="0" err="1">
                <a:latin typeface="Times New Roman" pitchFamily="18" charset="0"/>
                <a:ea typeface="隶书" pitchFamily="49" charset="-122"/>
              </a:rPr>
              <a:t>sz</a:t>
            </a:r>
            <a:r>
              <a:rPr kumimoji="1" lang="en-US" altLang="zh-CN" sz="2800" dirty="0">
                <a:latin typeface="Times New Roman" pitchFamily="18" charset="0"/>
                <a:ea typeface="隶书" pitchFamily="49" charset="-122"/>
              </a:rPr>
              <a:t> =50</a:t>
            </a:r>
            <a:r>
              <a:rPr kumimoji="1" lang="en-US" altLang="zh-CN" sz="2800" b="1" dirty="0">
                <a:latin typeface="Times New Roman" pitchFamily="18" charset="0"/>
                <a:ea typeface="隶书" pitchFamily="49" charset="-122"/>
              </a:rPr>
              <a:t>);		</a:t>
            </a:r>
            <a:r>
              <a:rPr kumimoji="1" lang="en-US" altLang="zh-CN" sz="2800" b="1" dirty="0">
                <a:solidFill>
                  <a:schemeClr val="tx2"/>
                </a:solidFill>
                <a:latin typeface="Times New Roman" pitchFamily="18" charset="0"/>
                <a:ea typeface="隶书" pitchFamily="49" charset="-122"/>
              </a:rPr>
              <a:t>//</a:t>
            </a:r>
            <a:r>
              <a:rPr kumimoji="1" lang="zh-CN" altLang="en-US" sz="2800" dirty="0">
                <a:solidFill>
                  <a:schemeClr val="tx2"/>
                </a:solidFill>
                <a:latin typeface="Times New Roman" pitchFamily="18" charset="0"/>
                <a:ea typeface="隶书" pitchFamily="49" charset="-122"/>
              </a:rPr>
              <a:t>构造函数</a:t>
            </a:r>
          </a:p>
          <a:p>
            <a:pPr eaLnBrk="1" hangingPunct="1"/>
            <a:r>
              <a:rPr kumimoji="1" lang="zh-CN" altLang="en-US" sz="2800" dirty="0">
                <a:latin typeface="Times New Roman" pitchFamily="18" charset="0"/>
                <a:ea typeface="隶书" pitchFamily="49" charset="-122"/>
              </a:rPr>
              <a:t>     </a:t>
            </a:r>
            <a:r>
              <a:rPr kumimoji="1" lang="zh-CN" altLang="en-US" sz="2800" dirty="0">
                <a:latin typeface="Times New Roman" pitchFamily="18" charset="0"/>
              </a:rPr>
              <a:t>～</a:t>
            </a:r>
            <a:r>
              <a:rPr kumimoji="1" lang="en-US" altLang="zh-CN" sz="2800" dirty="0" err="1">
                <a:latin typeface="Times New Roman" pitchFamily="18" charset="0"/>
                <a:ea typeface="隶书" pitchFamily="49" charset="-122"/>
              </a:rPr>
              <a:t>SeqStack</a:t>
            </a:r>
            <a:r>
              <a:rPr kumimoji="1" lang="en-US" altLang="zh-CN" sz="2800" dirty="0">
                <a:latin typeface="Times New Roman" pitchFamily="18" charset="0"/>
                <a:ea typeface="隶书" pitchFamily="49" charset="-122"/>
              </a:rPr>
              <a:t>() </a:t>
            </a:r>
            <a:r>
              <a:rPr kumimoji="1" lang="en-US" altLang="zh-CN" sz="2800" b="1" dirty="0">
                <a:latin typeface="Times New Roman" pitchFamily="18" charset="0"/>
                <a:ea typeface="隶书" pitchFamily="49" charset="-122"/>
              </a:rPr>
              <a:t>{ delete </a:t>
            </a:r>
            <a:r>
              <a:rPr kumimoji="1" lang="en-US" altLang="zh-CN" sz="2800" dirty="0">
                <a:latin typeface="Times New Roman" pitchFamily="18" charset="0"/>
                <a:ea typeface="隶书" pitchFamily="49" charset="-122"/>
              </a:rPr>
              <a:t>[]elements</a:t>
            </a:r>
            <a:r>
              <a:rPr kumimoji="1" lang="en-US" altLang="zh-CN" sz="2800" b="1" dirty="0">
                <a:latin typeface="Times New Roman" pitchFamily="18" charset="0"/>
                <a:ea typeface="隶书" pitchFamily="49" charset="-122"/>
              </a:rPr>
              <a:t>; }   </a:t>
            </a:r>
            <a:r>
              <a:rPr kumimoji="1" lang="en-US" altLang="zh-CN" sz="2800" b="1" dirty="0">
                <a:solidFill>
                  <a:schemeClr val="tx2"/>
                </a:solidFill>
                <a:latin typeface="Times New Roman" pitchFamily="18" charset="0"/>
                <a:ea typeface="隶书" pitchFamily="49" charset="-122"/>
              </a:rPr>
              <a:t>//</a:t>
            </a:r>
            <a:r>
              <a:rPr kumimoji="1" lang="zh-CN" altLang="en-US" sz="2800" dirty="0">
                <a:solidFill>
                  <a:schemeClr val="tx2"/>
                </a:solidFill>
                <a:latin typeface="Times New Roman" pitchFamily="18" charset="0"/>
                <a:ea typeface="隶书" pitchFamily="49" charset="-122"/>
              </a:rPr>
              <a:t>析构函数</a:t>
            </a:r>
          </a:p>
          <a:p>
            <a:pPr eaLnBrk="1" hangingPunct="1"/>
            <a:r>
              <a:rPr kumimoji="1" lang="zh-CN" altLang="en-US" sz="2800" dirty="0">
                <a:latin typeface="Times New Roman" pitchFamily="18" charset="0"/>
                <a:ea typeface="隶书" pitchFamily="49" charset="-122"/>
              </a:rPr>
              <a:t>     </a:t>
            </a:r>
            <a:r>
              <a:rPr kumimoji="1" lang="en-US" altLang="zh-CN" sz="2800" b="1" dirty="0">
                <a:latin typeface="Times New Roman" pitchFamily="18" charset="0"/>
                <a:ea typeface="隶书" pitchFamily="49" charset="-122"/>
              </a:rPr>
              <a:t>void</a:t>
            </a:r>
            <a:r>
              <a:rPr kumimoji="1" lang="en-US" altLang="zh-CN" sz="2800" dirty="0">
                <a:latin typeface="Times New Roman" pitchFamily="18" charset="0"/>
                <a:ea typeface="隶书" pitchFamily="49" charset="-122"/>
              </a:rPr>
              <a:t> Push(E x)</a:t>
            </a:r>
            <a:r>
              <a:rPr kumimoji="1" lang="en-US" altLang="zh-CN" sz="2800" b="1" dirty="0">
                <a:latin typeface="Times New Roman" pitchFamily="18" charset="0"/>
                <a:ea typeface="隶书" pitchFamily="49" charset="-122"/>
              </a:rPr>
              <a:t>;	          		</a:t>
            </a:r>
            <a:r>
              <a:rPr kumimoji="1" lang="en-US" altLang="zh-CN" sz="2800" b="1" dirty="0">
                <a:solidFill>
                  <a:schemeClr val="tx2"/>
                </a:solidFill>
                <a:latin typeface="Times New Roman" pitchFamily="18" charset="0"/>
                <a:ea typeface="隶书" pitchFamily="49" charset="-122"/>
              </a:rPr>
              <a:t>//</a:t>
            </a:r>
            <a:r>
              <a:rPr kumimoji="1" lang="zh-CN" altLang="en-US" sz="2800" dirty="0">
                <a:solidFill>
                  <a:schemeClr val="tx2"/>
                </a:solidFill>
                <a:latin typeface="Times New Roman" pitchFamily="18" charset="0"/>
                <a:ea typeface="隶书" pitchFamily="49" charset="-122"/>
              </a:rPr>
              <a:t>进栈</a:t>
            </a:r>
          </a:p>
          <a:p>
            <a:pPr eaLnBrk="1" hangingPunct="1"/>
            <a:r>
              <a:rPr kumimoji="1" lang="zh-CN" altLang="en-US" sz="2800" dirty="0">
                <a:latin typeface="Times New Roman" pitchFamily="18" charset="0"/>
                <a:ea typeface="隶书" pitchFamily="49" charset="-122"/>
              </a:rPr>
              <a:t>     </a:t>
            </a:r>
            <a:r>
              <a:rPr kumimoji="1" lang="en-US" altLang="zh-CN" sz="2800" b="1" dirty="0" err="1">
                <a:latin typeface="Times New Roman" pitchFamily="18" charset="0"/>
                <a:ea typeface="隶书" pitchFamily="49" charset="-122"/>
              </a:rPr>
              <a:t>bool</a:t>
            </a:r>
            <a:r>
              <a:rPr kumimoji="1" lang="en-US" altLang="zh-CN" sz="2800" b="1" dirty="0">
                <a:latin typeface="Times New Roman" pitchFamily="18" charset="0"/>
                <a:ea typeface="隶书" pitchFamily="49" charset="-122"/>
              </a:rPr>
              <a:t> </a:t>
            </a:r>
            <a:r>
              <a:rPr kumimoji="1" lang="en-US" altLang="zh-CN" sz="2800" dirty="0">
                <a:latin typeface="Times New Roman" pitchFamily="18" charset="0"/>
                <a:ea typeface="隶书" pitchFamily="49" charset="-122"/>
              </a:rPr>
              <a:t>Pop(E</a:t>
            </a:r>
            <a:r>
              <a:rPr kumimoji="1" lang="en-US" altLang="zh-CN" sz="2800" b="1" dirty="0">
                <a:latin typeface="Times New Roman" pitchFamily="18" charset="0"/>
                <a:ea typeface="隶书" pitchFamily="49" charset="-122"/>
              </a:rPr>
              <a:t>&amp;</a:t>
            </a:r>
            <a:r>
              <a:rPr kumimoji="1" lang="en-US" altLang="zh-CN" sz="2800" dirty="0">
                <a:latin typeface="Times New Roman" pitchFamily="18" charset="0"/>
                <a:ea typeface="隶书" pitchFamily="49" charset="-122"/>
              </a:rPr>
              <a:t> x)</a:t>
            </a:r>
            <a:r>
              <a:rPr kumimoji="1" lang="en-US" altLang="zh-CN" sz="2800" b="1" dirty="0">
                <a:latin typeface="Times New Roman" pitchFamily="18" charset="0"/>
                <a:ea typeface="隶书" pitchFamily="49" charset="-122"/>
              </a:rPr>
              <a:t>;</a:t>
            </a:r>
            <a:r>
              <a:rPr kumimoji="1" lang="en-US" altLang="zh-CN" sz="2800" dirty="0">
                <a:latin typeface="Times New Roman" pitchFamily="18" charset="0"/>
                <a:ea typeface="隶书" pitchFamily="49" charset="-122"/>
              </a:rPr>
              <a:t>		</a:t>
            </a:r>
            <a:r>
              <a:rPr kumimoji="1" lang="en-US" altLang="zh-CN" sz="2800" b="1" dirty="0">
                <a:solidFill>
                  <a:schemeClr val="tx2"/>
                </a:solidFill>
                <a:latin typeface="Times New Roman" pitchFamily="18" charset="0"/>
                <a:ea typeface="隶书" pitchFamily="49" charset="-122"/>
              </a:rPr>
              <a:t>//</a:t>
            </a:r>
            <a:r>
              <a:rPr kumimoji="1" lang="zh-CN" altLang="en-US" sz="2800" dirty="0">
                <a:solidFill>
                  <a:schemeClr val="tx2"/>
                </a:solidFill>
                <a:latin typeface="Times New Roman" pitchFamily="18" charset="0"/>
                <a:ea typeface="隶书" pitchFamily="49" charset="-122"/>
              </a:rPr>
              <a:t>出栈</a:t>
            </a:r>
          </a:p>
          <a:p>
            <a:pPr eaLnBrk="1" hangingPunct="1"/>
            <a:r>
              <a:rPr kumimoji="1" lang="zh-CN" altLang="en-US" sz="2800" dirty="0">
                <a:latin typeface="Times New Roman" pitchFamily="18" charset="0"/>
                <a:ea typeface="隶书" pitchFamily="49" charset="-122"/>
              </a:rPr>
              <a:t>     </a:t>
            </a:r>
            <a:r>
              <a:rPr kumimoji="1" lang="en-US" altLang="zh-CN" sz="2800" b="1" dirty="0" err="1">
                <a:latin typeface="Times New Roman" pitchFamily="18" charset="0"/>
                <a:ea typeface="隶书" pitchFamily="49" charset="-122"/>
              </a:rPr>
              <a:t>bool</a:t>
            </a:r>
            <a:r>
              <a:rPr kumimoji="1" lang="en-US" altLang="zh-CN" sz="2800" dirty="0">
                <a:latin typeface="Times New Roman" pitchFamily="18" charset="0"/>
                <a:ea typeface="隶书" pitchFamily="49" charset="-122"/>
              </a:rPr>
              <a:t> </a:t>
            </a:r>
            <a:r>
              <a:rPr kumimoji="1" lang="en-US" altLang="zh-CN" sz="2800" dirty="0" err="1">
                <a:latin typeface="Times New Roman" pitchFamily="18" charset="0"/>
                <a:ea typeface="隶书" pitchFamily="49" charset="-122"/>
              </a:rPr>
              <a:t>getTop</a:t>
            </a:r>
            <a:r>
              <a:rPr kumimoji="1" lang="en-US" altLang="zh-CN" sz="2800" dirty="0">
                <a:latin typeface="Times New Roman" pitchFamily="18" charset="0"/>
                <a:ea typeface="隶书" pitchFamily="49" charset="-122"/>
              </a:rPr>
              <a:t>(E</a:t>
            </a:r>
            <a:r>
              <a:rPr kumimoji="1" lang="en-US" altLang="zh-CN" sz="2800" b="1" dirty="0">
                <a:latin typeface="Times New Roman" pitchFamily="18" charset="0"/>
                <a:ea typeface="隶书" pitchFamily="49" charset="-122"/>
              </a:rPr>
              <a:t>&amp;</a:t>
            </a:r>
            <a:r>
              <a:rPr kumimoji="1" lang="en-US" altLang="zh-CN" sz="2800" dirty="0">
                <a:latin typeface="Times New Roman" pitchFamily="18" charset="0"/>
                <a:ea typeface="隶书" pitchFamily="49" charset="-122"/>
              </a:rPr>
              <a:t> x)</a:t>
            </a:r>
            <a:r>
              <a:rPr kumimoji="1" lang="en-US" altLang="zh-CN" sz="2800" b="1" dirty="0">
                <a:latin typeface="Times New Roman" pitchFamily="18" charset="0"/>
                <a:ea typeface="隶书" pitchFamily="49" charset="-122"/>
              </a:rPr>
              <a:t>;</a:t>
            </a:r>
            <a:r>
              <a:rPr kumimoji="1" lang="en-US" altLang="zh-CN" sz="2800" dirty="0">
                <a:latin typeface="Times New Roman" pitchFamily="18" charset="0"/>
                <a:ea typeface="隶书" pitchFamily="49" charset="-122"/>
              </a:rPr>
              <a:t>		</a:t>
            </a:r>
            <a:r>
              <a:rPr kumimoji="1" lang="en-US" altLang="zh-CN" sz="2800" b="1" dirty="0">
                <a:solidFill>
                  <a:schemeClr val="tx2"/>
                </a:solidFill>
                <a:latin typeface="Times New Roman" pitchFamily="18" charset="0"/>
                <a:ea typeface="隶书" pitchFamily="49" charset="-122"/>
              </a:rPr>
              <a:t>//</a:t>
            </a:r>
            <a:r>
              <a:rPr kumimoji="1" lang="zh-CN" altLang="en-US" sz="2800" dirty="0">
                <a:solidFill>
                  <a:schemeClr val="tx2"/>
                </a:solidFill>
                <a:latin typeface="Times New Roman" pitchFamily="18" charset="0"/>
                <a:ea typeface="隶书" pitchFamily="49" charset="-122"/>
              </a:rPr>
              <a:t>取栈顶内容</a:t>
            </a:r>
          </a:p>
          <a:p>
            <a:pPr eaLnBrk="1" hangingPunct="1"/>
            <a:r>
              <a:rPr kumimoji="1" lang="zh-CN" altLang="en-US" sz="2800" dirty="0">
                <a:latin typeface="Times New Roman" pitchFamily="18" charset="0"/>
                <a:ea typeface="隶书" pitchFamily="49" charset="-122"/>
              </a:rPr>
              <a:t>     </a:t>
            </a:r>
            <a:r>
              <a:rPr kumimoji="1" lang="en-US" altLang="zh-CN" sz="2800" b="1" dirty="0" err="1">
                <a:latin typeface="Times New Roman" pitchFamily="18" charset="0"/>
                <a:ea typeface="隶书" pitchFamily="49" charset="-122"/>
              </a:rPr>
              <a:t>bool</a:t>
            </a:r>
            <a:r>
              <a:rPr kumimoji="1" lang="en-US" altLang="zh-CN" sz="2800" dirty="0">
                <a:latin typeface="Times New Roman" pitchFamily="18" charset="0"/>
                <a:ea typeface="隶书" pitchFamily="49" charset="-122"/>
              </a:rPr>
              <a:t> </a:t>
            </a:r>
            <a:r>
              <a:rPr kumimoji="1" lang="en-US" altLang="zh-CN" sz="2800" dirty="0" err="1">
                <a:latin typeface="Times New Roman" pitchFamily="18" charset="0"/>
                <a:ea typeface="隶书" pitchFamily="49" charset="-122"/>
              </a:rPr>
              <a:t>IsEmpty</a:t>
            </a:r>
            <a:r>
              <a:rPr kumimoji="1" lang="en-US" altLang="zh-CN" sz="2800" dirty="0">
                <a:latin typeface="Times New Roman" pitchFamily="18" charset="0"/>
                <a:ea typeface="隶书" pitchFamily="49" charset="-122"/>
              </a:rPr>
              <a:t>() </a:t>
            </a:r>
            <a:r>
              <a:rPr kumimoji="1" lang="en-US" altLang="zh-CN" sz="2800" b="1" dirty="0" err="1">
                <a:latin typeface="Times New Roman" pitchFamily="18" charset="0"/>
                <a:ea typeface="隶书" pitchFamily="49" charset="-122"/>
              </a:rPr>
              <a:t>const</a:t>
            </a:r>
            <a:r>
              <a:rPr kumimoji="1" lang="en-US" altLang="zh-CN" sz="2800" b="1" dirty="0">
                <a:latin typeface="Times New Roman" pitchFamily="18" charset="0"/>
                <a:ea typeface="隶书" pitchFamily="49" charset="-122"/>
              </a:rPr>
              <a:t> { return</a:t>
            </a:r>
            <a:r>
              <a:rPr kumimoji="1" lang="en-US" altLang="zh-CN" sz="2800" dirty="0">
                <a:latin typeface="Times New Roman" pitchFamily="18" charset="0"/>
                <a:ea typeface="隶书" pitchFamily="49" charset="-122"/>
              </a:rPr>
              <a:t> top == </a:t>
            </a:r>
            <a:r>
              <a:rPr kumimoji="1" lang="en-US" altLang="zh-CN" sz="2800" dirty="0">
                <a:latin typeface="Courier New" pitchFamily="49" charset="0"/>
                <a:ea typeface="隶书" pitchFamily="49" charset="-122"/>
              </a:rPr>
              <a:t>-</a:t>
            </a:r>
            <a:r>
              <a:rPr kumimoji="1" lang="en-US" altLang="zh-CN" sz="2800" dirty="0">
                <a:latin typeface="Times New Roman" pitchFamily="18" charset="0"/>
                <a:ea typeface="隶书" pitchFamily="49" charset="-122"/>
              </a:rPr>
              <a:t>1</a:t>
            </a:r>
            <a:r>
              <a:rPr kumimoji="1" lang="en-US" altLang="zh-CN" sz="2800" b="1" dirty="0">
                <a:latin typeface="Times New Roman" pitchFamily="18" charset="0"/>
                <a:ea typeface="隶书" pitchFamily="49" charset="-122"/>
              </a:rPr>
              <a:t>; }</a:t>
            </a:r>
          </a:p>
          <a:p>
            <a:pPr eaLnBrk="1" hangingPunct="1"/>
            <a:r>
              <a:rPr kumimoji="1" lang="en-US" altLang="zh-CN" sz="2800" dirty="0">
                <a:latin typeface="Times New Roman" pitchFamily="18" charset="0"/>
                <a:ea typeface="隶书" pitchFamily="49" charset="-122"/>
              </a:rPr>
              <a:t>     </a:t>
            </a:r>
            <a:r>
              <a:rPr kumimoji="1" lang="en-US" altLang="zh-CN" sz="2800" b="1" dirty="0" err="1">
                <a:latin typeface="Times New Roman" pitchFamily="18" charset="0"/>
                <a:ea typeface="隶书" pitchFamily="49" charset="-122"/>
              </a:rPr>
              <a:t>bool</a:t>
            </a:r>
            <a:r>
              <a:rPr kumimoji="1" lang="en-US" altLang="zh-CN" sz="2800" b="1" dirty="0">
                <a:latin typeface="Times New Roman" pitchFamily="18" charset="0"/>
                <a:ea typeface="隶书" pitchFamily="49" charset="-122"/>
              </a:rPr>
              <a:t> </a:t>
            </a:r>
            <a:r>
              <a:rPr kumimoji="1" lang="en-US" altLang="zh-CN" sz="2800" dirty="0" err="1">
                <a:latin typeface="Times New Roman" pitchFamily="18" charset="0"/>
                <a:ea typeface="隶书" pitchFamily="49" charset="-122"/>
              </a:rPr>
              <a:t>IsFull</a:t>
            </a:r>
            <a:r>
              <a:rPr kumimoji="1" lang="en-US" altLang="zh-CN" sz="2800" dirty="0">
                <a:latin typeface="Times New Roman" pitchFamily="18" charset="0"/>
                <a:ea typeface="隶书" pitchFamily="49" charset="-122"/>
              </a:rPr>
              <a:t>() </a:t>
            </a:r>
            <a:r>
              <a:rPr kumimoji="1" lang="en-US" altLang="zh-CN" sz="2800" b="1" dirty="0" err="1">
                <a:latin typeface="Times New Roman" pitchFamily="18" charset="0"/>
                <a:ea typeface="隶书" pitchFamily="49" charset="-122"/>
              </a:rPr>
              <a:t>const</a:t>
            </a:r>
            <a:r>
              <a:rPr kumimoji="1" lang="en-US" altLang="zh-CN" sz="2800" b="1" dirty="0">
                <a:latin typeface="Times New Roman" pitchFamily="18" charset="0"/>
                <a:ea typeface="隶书" pitchFamily="49" charset="-122"/>
              </a:rPr>
              <a:t> { return</a:t>
            </a:r>
            <a:r>
              <a:rPr kumimoji="1" lang="en-US" altLang="zh-CN" sz="2800" dirty="0">
                <a:latin typeface="Times New Roman" pitchFamily="18" charset="0"/>
                <a:ea typeface="隶书" pitchFamily="49" charset="-122"/>
              </a:rPr>
              <a:t> top == maxSize</a:t>
            </a:r>
            <a:r>
              <a:rPr kumimoji="1" lang="en-US" altLang="zh-CN" sz="2800" dirty="0">
                <a:latin typeface="Courier New" pitchFamily="49" charset="0"/>
                <a:ea typeface="隶书" pitchFamily="49" charset="-122"/>
              </a:rPr>
              <a:t>-</a:t>
            </a:r>
            <a:r>
              <a:rPr kumimoji="1" lang="en-US" altLang="zh-CN" sz="2800" dirty="0">
                <a:latin typeface="Times New Roman" pitchFamily="18" charset="0"/>
                <a:ea typeface="隶书" pitchFamily="49" charset="-122"/>
              </a:rPr>
              <a:t>1</a:t>
            </a:r>
            <a:r>
              <a:rPr kumimoji="1" lang="en-US" altLang="zh-CN" sz="2800" b="1" dirty="0">
                <a:latin typeface="Times New Roman" pitchFamily="18" charset="0"/>
                <a:ea typeface="隶书" pitchFamily="49" charset="-122"/>
              </a:rPr>
              <a:t>; }</a:t>
            </a:r>
          </a:p>
          <a:p>
            <a:pPr eaLnBrk="1" hangingPunct="1"/>
            <a:r>
              <a:rPr kumimoji="1" lang="en-US" altLang="zh-CN" sz="2800" b="1" dirty="0">
                <a:latin typeface="Times New Roman" pitchFamily="18" charset="0"/>
              </a:rPr>
              <a:t>};</a:t>
            </a: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2"/>
          <p:cNvSpPr>
            <a:spLocks noGrp="1"/>
          </p:cNvSpPr>
          <p:nvPr>
            <p:ph type="sldNum" sz="quarter" idx="12"/>
          </p:nvPr>
        </p:nvSpPr>
        <p:spPr/>
        <p:txBody>
          <a:bodyPr/>
          <a:lstStyle/>
          <a:p>
            <a:pPr>
              <a:defRPr/>
            </a:pPr>
            <a:fld id="{DA569128-0D11-4407-881B-72A897F9FCAD}" type="slidenum">
              <a:rPr lang="en-US" altLang="zh-CN"/>
              <a:pPr>
                <a:defRPr/>
              </a:pPr>
              <a:t>26</a:t>
            </a:fld>
            <a:endParaRPr lang="en-US" altLang="zh-CN"/>
          </a:p>
        </p:txBody>
      </p:sp>
      <p:sp>
        <p:nvSpPr>
          <p:cNvPr id="13315" name="Text Box 2"/>
          <p:cNvSpPr txBox="1">
            <a:spLocks noChangeArrowheads="1"/>
          </p:cNvSpPr>
          <p:nvPr/>
        </p:nvSpPr>
        <p:spPr bwMode="auto">
          <a:xfrm>
            <a:off x="3076575" y="6007100"/>
            <a:ext cx="565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a:latin typeface="Times New Roman" pitchFamily="18" charset="0"/>
              </a:rPr>
              <a:t>     </a:t>
            </a:r>
          </a:p>
        </p:txBody>
      </p:sp>
      <p:sp>
        <p:nvSpPr>
          <p:cNvPr id="13316" name="Rectangle 3"/>
          <p:cNvSpPr>
            <a:spLocks noChangeArrowheads="1"/>
          </p:cNvSpPr>
          <p:nvPr/>
        </p:nvSpPr>
        <p:spPr bwMode="auto">
          <a:xfrm>
            <a:off x="1600200" y="9017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317" name="Line 4"/>
          <p:cNvSpPr>
            <a:spLocks noChangeShapeType="1"/>
          </p:cNvSpPr>
          <p:nvPr/>
        </p:nvSpPr>
        <p:spPr bwMode="auto">
          <a:xfrm>
            <a:off x="1600200" y="2425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8" name="Line 5"/>
          <p:cNvSpPr>
            <a:spLocks noChangeShapeType="1"/>
          </p:cNvSpPr>
          <p:nvPr/>
        </p:nvSpPr>
        <p:spPr bwMode="auto">
          <a:xfrm flipV="1">
            <a:off x="2590800" y="2273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9" name="Line 6"/>
          <p:cNvSpPr>
            <a:spLocks noChangeShapeType="1"/>
          </p:cNvSpPr>
          <p:nvPr/>
        </p:nvSpPr>
        <p:spPr bwMode="auto">
          <a:xfrm>
            <a:off x="1600200" y="1282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0" name="Line 7"/>
          <p:cNvSpPr>
            <a:spLocks noChangeShapeType="1"/>
          </p:cNvSpPr>
          <p:nvPr/>
        </p:nvSpPr>
        <p:spPr bwMode="auto">
          <a:xfrm flipV="1">
            <a:off x="2590800" y="1130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1" name="Line 8"/>
          <p:cNvSpPr>
            <a:spLocks noChangeShapeType="1"/>
          </p:cNvSpPr>
          <p:nvPr/>
        </p:nvSpPr>
        <p:spPr bwMode="auto">
          <a:xfrm>
            <a:off x="1600200" y="1663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2" name="Line 9"/>
          <p:cNvSpPr>
            <a:spLocks noChangeShapeType="1"/>
          </p:cNvSpPr>
          <p:nvPr/>
        </p:nvSpPr>
        <p:spPr bwMode="auto">
          <a:xfrm flipV="1">
            <a:off x="2590800" y="1511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3" name="Line 10"/>
          <p:cNvSpPr>
            <a:spLocks noChangeShapeType="1"/>
          </p:cNvSpPr>
          <p:nvPr/>
        </p:nvSpPr>
        <p:spPr bwMode="auto">
          <a:xfrm>
            <a:off x="1600200" y="2044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4" name="Line 11"/>
          <p:cNvSpPr>
            <a:spLocks noChangeShapeType="1"/>
          </p:cNvSpPr>
          <p:nvPr/>
        </p:nvSpPr>
        <p:spPr bwMode="auto">
          <a:xfrm flipV="1">
            <a:off x="2590800" y="1892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5" name="Text Box 12"/>
          <p:cNvSpPr txBox="1">
            <a:spLocks noChangeArrowheads="1"/>
          </p:cNvSpPr>
          <p:nvPr/>
        </p:nvSpPr>
        <p:spPr bwMode="auto">
          <a:xfrm>
            <a:off x="669925" y="2644775"/>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rPr>
              <a:t>top</a:t>
            </a:r>
            <a:endParaRPr kumimoji="1" lang="en-US" altLang="zh-CN" sz="2400">
              <a:latin typeface="Times New Roman" pitchFamily="18" charset="0"/>
            </a:endParaRPr>
          </a:p>
        </p:txBody>
      </p:sp>
      <p:sp>
        <p:nvSpPr>
          <p:cNvPr id="13326" name="Line 13"/>
          <p:cNvSpPr>
            <a:spLocks noChangeShapeType="1"/>
          </p:cNvSpPr>
          <p:nvPr/>
        </p:nvSpPr>
        <p:spPr bwMode="auto">
          <a:xfrm>
            <a:off x="1295400" y="2959100"/>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7" name="Text Box 14"/>
          <p:cNvSpPr txBox="1">
            <a:spLocks noChangeArrowheads="1"/>
          </p:cNvSpPr>
          <p:nvPr/>
        </p:nvSpPr>
        <p:spPr bwMode="auto">
          <a:xfrm>
            <a:off x="1676400" y="2744788"/>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a:solidFill>
                  <a:srgbClr val="0000FF"/>
                </a:solidFill>
                <a:latin typeface="Times New Roman" pitchFamily="18" charset="0"/>
                <a:ea typeface="隶书" pitchFamily="49" charset="-122"/>
              </a:rPr>
              <a:t>空栈</a:t>
            </a:r>
            <a:endParaRPr kumimoji="1" lang="zh-CN" altLang="en-US" sz="2400">
              <a:latin typeface="Times New Roman" pitchFamily="18" charset="0"/>
            </a:endParaRPr>
          </a:p>
        </p:txBody>
      </p:sp>
      <p:sp>
        <p:nvSpPr>
          <p:cNvPr id="13328" name="Text Box 15"/>
          <p:cNvSpPr txBox="1">
            <a:spLocks noChangeArrowheads="1"/>
          </p:cNvSpPr>
          <p:nvPr/>
        </p:nvSpPr>
        <p:spPr bwMode="auto">
          <a:xfrm>
            <a:off x="3108325" y="2287588"/>
            <a:ext cx="679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rPr>
              <a:t>top</a:t>
            </a:r>
            <a:endParaRPr kumimoji="1" lang="en-US" altLang="zh-CN" sz="2400">
              <a:latin typeface="Times New Roman" pitchFamily="18" charset="0"/>
            </a:endParaRPr>
          </a:p>
        </p:txBody>
      </p:sp>
      <p:sp>
        <p:nvSpPr>
          <p:cNvPr id="13329" name="Line 16"/>
          <p:cNvSpPr>
            <a:spLocks noChangeShapeType="1"/>
          </p:cNvSpPr>
          <p:nvPr/>
        </p:nvSpPr>
        <p:spPr bwMode="auto">
          <a:xfrm>
            <a:off x="3733800" y="2601913"/>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0" name="Rectangle 17"/>
          <p:cNvSpPr>
            <a:spLocks noChangeArrowheads="1"/>
          </p:cNvSpPr>
          <p:nvPr/>
        </p:nvSpPr>
        <p:spPr bwMode="auto">
          <a:xfrm>
            <a:off x="4038600" y="9017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331" name="Line 18"/>
          <p:cNvSpPr>
            <a:spLocks noChangeShapeType="1"/>
          </p:cNvSpPr>
          <p:nvPr/>
        </p:nvSpPr>
        <p:spPr bwMode="auto">
          <a:xfrm>
            <a:off x="4038600" y="2425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2" name="Line 19"/>
          <p:cNvSpPr>
            <a:spLocks noChangeShapeType="1"/>
          </p:cNvSpPr>
          <p:nvPr/>
        </p:nvSpPr>
        <p:spPr bwMode="auto">
          <a:xfrm flipV="1">
            <a:off x="5029200" y="2273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3" name="Line 20"/>
          <p:cNvSpPr>
            <a:spLocks noChangeShapeType="1"/>
          </p:cNvSpPr>
          <p:nvPr/>
        </p:nvSpPr>
        <p:spPr bwMode="auto">
          <a:xfrm>
            <a:off x="4038600" y="1282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4" name="Line 21"/>
          <p:cNvSpPr>
            <a:spLocks noChangeShapeType="1"/>
          </p:cNvSpPr>
          <p:nvPr/>
        </p:nvSpPr>
        <p:spPr bwMode="auto">
          <a:xfrm flipV="1">
            <a:off x="5029200" y="1130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5" name="Line 22"/>
          <p:cNvSpPr>
            <a:spLocks noChangeShapeType="1"/>
          </p:cNvSpPr>
          <p:nvPr/>
        </p:nvSpPr>
        <p:spPr bwMode="auto">
          <a:xfrm>
            <a:off x="4038600" y="1663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6" name="Line 23"/>
          <p:cNvSpPr>
            <a:spLocks noChangeShapeType="1"/>
          </p:cNvSpPr>
          <p:nvPr/>
        </p:nvSpPr>
        <p:spPr bwMode="auto">
          <a:xfrm flipV="1">
            <a:off x="5029200" y="1511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7" name="Line 24"/>
          <p:cNvSpPr>
            <a:spLocks noChangeShapeType="1"/>
          </p:cNvSpPr>
          <p:nvPr/>
        </p:nvSpPr>
        <p:spPr bwMode="auto">
          <a:xfrm>
            <a:off x="4038600" y="2044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8" name="Line 25"/>
          <p:cNvSpPr>
            <a:spLocks noChangeShapeType="1"/>
          </p:cNvSpPr>
          <p:nvPr/>
        </p:nvSpPr>
        <p:spPr bwMode="auto">
          <a:xfrm flipV="1">
            <a:off x="5029200" y="1892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9" name="Text Box 26"/>
          <p:cNvSpPr txBox="1">
            <a:spLocks noChangeArrowheads="1"/>
          </p:cNvSpPr>
          <p:nvPr/>
        </p:nvSpPr>
        <p:spPr bwMode="auto">
          <a:xfrm>
            <a:off x="5562600" y="1982788"/>
            <a:ext cx="679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rPr>
              <a:t>top</a:t>
            </a:r>
            <a:endParaRPr kumimoji="1" lang="en-US" altLang="zh-CN" sz="2400">
              <a:latin typeface="Times New Roman" pitchFamily="18" charset="0"/>
            </a:endParaRPr>
          </a:p>
        </p:txBody>
      </p:sp>
      <p:sp>
        <p:nvSpPr>
          <p:cNvPr id="13340" name="Line 27"/>
          <p:cNvSpPr>
            <a:spLocks noChangeShapeType="1"/>
          </p:cNvSpPr>
          <p:nvPr/>
        </p:nvSpPr>
        <p:spPr bwMode="auto">
          <a:xfrm>
            <a:off x="6172200" y="2273300"/>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1" name="Rectangle 28"/>
          <p:cNvSpPr>
            <a:spLocks noChangeArrowheads="1"/>
          </p:cNvSpPr>
          <p:nvPr/>
        </p:nvSpPr>
        <p:spPr bwMode="auto">
          <a:xfrm>
            <a:off x="6477000" y="9017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342" name="Line 29"/>
          <p:cNvSpPr>
            <a:spLocks noChangeShapeType="1"/>
          </p:cNvSpPr>
          <p:nvPr/>
        </p:nvSpPr>
        <p:spPr bwMode="auto">
          <a:xfrm>
            <a:off x="6477000" y="2425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3" name="Line 30"/>
          <p:cNvSpPr>
            <a:spLocks noChangeShapeType="1"/>
          </p:cNvSpPr>
          <p:nvPr/>
        </p:nvSpPr>
        <p:spPr bwMode="auto">
          <a:xfrm flipV="1">
            <a:off x="7467600" y="2273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4" name="Line 31"/>
          <p:cNvSpPr>
            <a:spLocks noChangeShapeType="1"/>
          </p:cNvSpPr>
          <p:nvPr/>
        </p:nvSpPr>
        <p:spPr bwMode="auto">
          <a:xfrm>
            <a:off x="6477000" y="1282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5" name="Line 32"/>
          <p:cNvSpPr>
            <a:spLocks noChangeShapeType="1"/>
          </p:cNvSpPr>
          <p:nvPr/>
        </p:nvSpPr>
        <p:spPr bwMode="auto">
          <a:xfrm flipV="1">
            <a:off x="7467600" y="1130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6" name="Line 33"/>
          <p:cNvSpPr>
            <a:spLocks noChangeShapeType="1"/>
          </p:cNvSpPr>
          <p:nvPr/>
        </p:nvSpPr>
        <p:spPr bwMode="auto">
          <a:xfrm>
            <a:off x="6477000" y="1663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7" name="Line 34"/>
          <p:cNvSpPr>
            <a:spLocks noChangeShapeType="1"/>
          </p:cNvSpPr>
          <p:nvPr/>
        </p:nvSpPr>
        <p:spPr bwMode="auto">
          <a:xfrm flipV="1">
            <a:off x="7467600" y="1511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8" name="Line 35"/>
          <p:cNvSpPr>
            <a:spLocks noChangeShapeType="1"/>
          </p:cNvSpPr>
          <p:nvPr/>
        </p:nvSpPr>
        <p:spPr bwMode="auto">
          <a:xfrm>
            <a:off x="6477000" y="2044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9" name="Line 36"/>
          <p:cNvSpPr>
            <a:spLocks noChangeShapeType="1"/>
          </p:cNvSpPr>
          <p:nvPr/>
        </p:nvSpPr>
        <p:spPr bwMode="auto">
          <a:xfrm flipV="1">
            <a:off x="7467600" y="1892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0" name="Text Box 37"/>
          <p:cNvSpPr txBox="1">
            <a:spLocks noChangeArrowheads="1"/>
          </p:cNvSpPr>
          <p:nvPr/>
        </p:nvSpPr>
        <p:spPr bwMode="auto">
          <a:xfrm>
            <a:off x="3108325" y="3644900"/>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rPr>
              <a:t>top</a:t>
            </a:r>
            <a:endParaRPr kumimoji="1" lang="en-US" altLang="zh-CN" sz="2400">
              <a:latin typeface="Times New Roman" pitchFamily="18" charset="0"/>
            </a:endParaRPr>
          </a:p>
        </p:txBody>
      </p:sp>
      <p:sp>
        <p:nvSpPr>
          <p:cNvPr id="13351" name="Line 38"/>
          <p:cNvSpPr>
            <a:spLocks noChangeShapeType="1"/>
          </p:cNvSpPr>
          <p:nvPr/>
        </p:nvSpPr>
        <p:spPr bwMode="auto">
          <a:xfrm>
            <a:off x="3733800" y="3959225"/>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2" name="Rectangle 39"/>
          <p:cNvSpPr>
            <a:spLocks noChangeArrowheads="1"/>
          </p:cNvSpPr>
          <p:nvPr/>
        </p:nvSpPr>
        <p:spPr bwMode="auto">
          <a:xfrm>
            <a:off x="4038600" y="37973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353" name="Line 40"/>
          <p:cNvSpPr>
            <a:spLocks noChangeShapeType="1"/>
          </p:cNvSpPr>
          <p:nvPr/>
        </p:nvSpPr>
        <p:spPr bwMode="auto">
          <a:xfrm>
            <a:off x="4038600" y="5321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4" name="Line 41"/>
          <p:cNvSpPr>
            <a:spLocks noChangeShapeType="1"/>
          </p:cNvSpPr>
          <p:nvPr/>
        </p:nvSpPr>
        <p:spPr bwMode="auto">
          <a:xfrm flipV="1">
            <a:off x="5029200" y="5168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5" name="Line 42"/>
          <p:cNvSpPr>
            <a:spLocks noChangeShapeType="1"/>
          </p:cNvSpPr>
          <p:nvPr/>
        </p:nvSpPr>
        <p:spPr bwMode="auto">
          <a:xfrm>
            <a:off x="4038600" y="4178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6" name="Line 43"/>
          <p:cNvSpPr>
            <a:spLocks noChangeShapeType="1"/>
          </p:cNvSpPr>
          <p:nvPr/>
        </p:nvSpPr>
        <p:spPr bwMode="auto">
          <a:xfrm flipV="1">
            <a:off x="5029200" y="4025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7" name="Line 44"/>
          <p:cNvSpPr>
            <a:spLocks noChangeShapeType="1"/>
          </p:cNvSpPr>
          <p:nvPr/>
        </p:nvSpPr>
        <p:spPr bwMode="auto">
          <a:xfrm>
            <a:off x="4038600" y="4559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8" name="Line 45"/>
          <p:cNvSpPr>
            <a:spLocks noChangeShapeType="1"/>
          </p:cNvSpPr>
          <p:nvPr/>
        </p:nvSpPr>
        <p:spPr bwMode="auto">
          <a:xfrm flipV="1">
            <a:off x="5029200" y="4406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9" name="Line 46"/>
          <p:cNvSpPr>
            <a:spLocks noChangeShapeType="1"/>
          </p:cNvSpPr>
          <p:nvPr/>
        </p:nvSpPr>
        <p:spPr bwMode="auto">
          <a:xfrm>
            <a:off x="4038600" y="4940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0" name="Line 47"/>
          <p:cNvSpPr>
            <a:spLocks noChangeShapeType="1"/>
          </p:cNvSpPr>
          <p:nvPr/>
        </p:nvSpPr>
        <p:spPr bwMode="auto">
          <a:xfrm flipV="1">
            <a:off x="5029200" y="4787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1" name="Text Box 48"/>
          <p:cNvSpPr txBox="1">
            <a:spLocks noChangeArrowheads="1"/>
          </p:cNvSpPr>
          <p:nvPr/>
        </p:nvSpPr>
        <p:spPr bwMode="auto">
          <a:xfrm>
            <a:off x="669925" y="3644900"/>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rPr>
              <a:t>top</a:t>
            </a:r>
            <a:endParaRPr kumimoji="1" lang="en-US" altLang="zh-CN" sz="2400">
              <a:latin typeface="Times New Roman" pitchFamily="18" charset="0"/>
            </a:endParaRPr>
          </a:p>
        </p:txBody>
      </p:sp>
      <p:sp>
        <p:nvSpPr>
          <p:cNvPr id="13362" name="Line 49"/>
          <p:cNvSpPr>
            <a:spLocks noChangeShapeType="1"/>
          </p:cNvSpPr>
          <p:nvPr/>
        </p:nvSpPr>
        <p:spPr bwMode="auto">
          <a:xfrm>
            <a:off x="1295400" y="3959225"/>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3" name="Rectangle 50"/>
          <p:cNvSpPr>
            <a:spLocks noChangeArrowheads="1"/>
          </p:cNvSpPr>
          <p:nvPr/>
        </p:nvSpPr>
        <p:spPr bwMode="auto">
          <a:xfrm>
            <a:off x="1600200" y="37973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364" name="Line 51"/>
          <p:cNvSpPr>
            <a:spLocks noChangeShapeType="1"/>
          </p:cNvSpPr>
          <p:nvPr/>
        </p:nvSpPr>
        <p:spPr bwMode="auto">
          <a:xfrm>
            <a:off x="1600200" y="5321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5" name="Line 52"/>
          <p:cNvSpPr>
            <a:spLocks noChangeShapeType="1"/>
          </p:cNvSpPr>
          <p:nvPr/>
        </p:nvSpPr>
        <p:spPr bwMode="auto">
          <a:xfrm flipV="1">
            <a:off x="2590800" y="5168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6" name="Line 53"/>
          <p:cNvSpPr>
            <a:spLocks noChangeShapeType="1"/>
          </p:cNvSpPr>
          <p:nvPr/>
        </p:nvSpPr>
        <p:spPr bwMode="auto">
          <a:xfrm>
            <a:off x="1600200" y="4178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7" name="Line 54"/>
          <p:cNvSpPr>
            <a:spLocks noChangeShapeType="1"/>
          </p:cNvSpPr>
          <p:nvPr/>
        </p:nvSpPr>
        <p:spPr bwMode="auto">
          <a:xfrm flipV="1">
            <a:off x="2590800" y="4025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8" name="Line 55"/>
          <p:cNvSpPr>
            <a:spLocks noChangeShapeType="1"/>
          </p:cNvSpPr>
          <p:nvPr/>
        </p:nvSpPr>
        <p:spPr bwMode="auto">
          <a:xfrm>
            <a:off x="1600200" y="4559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9" name="Line 56"/>
          <p:cNvSpPr>
            <a:spLocks noChangeShapeType="1"/>
          </p:cNvSpPr>
          <p:nvPr/>
        </p:nvSpPr>
        <p:spPr bwMode="auto">
          <a:xfrm flipV="1">
            <a:off x="2590800" y="4406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0" name="Line 57"/>
          <p:cNvSpPr>
            <a:spLocks noChangeShapeType="1"/>
          </p:cNvSpPr>
          <p:nvPr/>
        </p:nvSpPr>
        <p:spPr bwMode="auto">
          <a:xfrm>
            <a:off x="1600200" y="4940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1" name="Line 58"/>
          <p:cNvSpPr>
            <a:spLocks noChangeShapeType="1"/>
          </p:cNvSpPr>
          <p:nvPr/>
        </p:nvSpPr>
        <p:spPr bwMode="auto">
          <a:xfrm flipV="1">
            <a:off x="2590800" y="4787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2" name="Text Box 59"/>
          <p:cNvSpPr txBox="1">
            <a:spLocks noChangeArrowheads="1"/>
          </p:cNvSpPr>
          <p:nvPr/>
        </p:nvSpPr>
        <p:spPr bwMode="auto">
          <a:xfrm>
            <a:off x="5546725" y="4025900"/>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rPr>
              <a:t>top</a:t>
            </a:r>
            <a:endParaRPr kumimoji="1" lang="en-US" altLang="zh-CN" sz="2400">
              <a:latin typeface="Times New Roman" pitchFamily="18" charset="0"/>
            </a:endParaRPr>
          </a:p>
        </p:txBody>
      </p:sp>
      <p:sp>
        <p:nvSpPr>
          <p:cNvPr id="13373" name="Line 60"/>
          <p:cNvSpPr>
            <a:spLocks noChangeShapeType="1"/>
          </p:cNvSpPr>
          <p:nvPr/>
        </p:nvSpPr>
        <p:spPr bwMode="auto">
          <a:xfrm>
            <a:off x="6172200" y="4340225"/>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4" name="Rectangle 61"/>
          <p:cNvSpPr>
            <a:spLocks noChangeArrowheads="1"/>
          </p:cNvSpPr>
          <p:nvPr/>
        </p:nvSpPr>
        <p:spPr bwMode="auto">
          <a:xfrm>
            <a:off x="6477000" y="37973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375" name="Line 62"/>
          <p:cNvSpPr>
            <a:spLocks noChangeShapeType="1"/>
          </p:cNvSpPr>
          <p:nvPr/>
        </p:nvSpPr>
        <p:spPr bwMode="auto">
          <a:xfrm>
            <a:off x="6477000" y="5321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6" name="Line 63"/>
          <p:cNvSpPr>
            <a:spLocks noChangeShapeType="1"/>
          </p:cNvSpPr>
          <p:nvPr/>
        </p:nvSpPr>
        <p:spPr bwMode="auto">
          <a:xfrm flipV="1">
            <a:off x="7467600" y="5168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7" name="Line 64"/>
          <p:cNvSpPr>
            <a:spLocks noChangeShapeType="1"/>
          </p:cNvSpPr>
          <p:nvPr/>
        </p:nvSpPr>
        <p:spPr bwMode="auto">
          <a:xfrm>
            <a:off x="6477000" y="4178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8" name="Line 65"/>
          <p:cNvSpPr>
            <a:spLocks noChangeShapeType="1"/>
          </p:cNvSpPr>
          <p:nvPr/>
        </p:nvSpPr>
        <p:spPr bwMode="auto">
          <a:xfrm flipV="1">
            <a:off x="7467600" y="4025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9" name="Line 66"/>
          <p:cNvSpPr>
            <a:spLocks noChangeShapeType="1"/>
          </p:cNvSpPr>
          <p:nvPr/>
        </p:nvSpPr>
        <p:spPr bwMode="auto">
          <a:xfrm>
            <a:off x="6477000" y="4559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80" name="Line 67"/>
          <p:cNvSpPr>
            <a:spLocks noChangeShapeType="1"/>
          </p:cNvSpPr>
          <p:nvPr/>
        </p:nvSpPr>
        <p:spPr bwMode="auto">
          <a:xfrm flipV="1">
            <a:off x="7467600" y="4406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81" name="Line 68"/>
          <p:cNvSpPr>
            <a:spLocks noChangeShapeType="1"/>
          </p:cNvSpPr>
          <p:nvPr/>
        </p:nvSpPr>
        <p:spPr bwMode="auto">
          <a:xfrm>
            <a:off x="6477000" y="4940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82" name="Line 69"/>
          <p:cNvSpPr>
            <a:spLocks noChangeShapeType="1"/>
          </p:cNvSpPr>
          <p:nvPr/>
        </p:nvSpPr>
        <p:spPr bwMode="auto">
          <a:xfrm flipV="1">
            <a:off x="7467600" y="4787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83" name="Text Box 70"/>
          <p:cNvSpPr txBox="1">
            <a:spLocks noChangeArrowheads="1"/>
          </p:cNvSpPr>
          <p:nvPr/>
        </p:nvSpPr>
        <p:spPr bwMode="auto">
          <a:xfrm>
            <a:off x="4038600" y="2806700"/>
            <a:ext cx="1162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0000FF"/>
                </a:solidFill>
                <a:latin typeface="Times New Roman" pitchFamily="18" charset="0"/>
                <a:ea typeface="隶书" pitchFamily="49" charset="-122"/>
              </a:rPr>
              <a:t>a </a:t>
            </a:r>
            <a:r>
              <a:rPr kumimoji="1" lang="zh-CN" altLang="en-US" sz="2800">
                <a:solidFill>
                  <a:srgbClr val="0000FF"/>
                </a:solidFill>
                <a:latin typeface="Times New Roman" pitchFamily="18" charset="0"/>
                <a:ea typeface="隶书" pitchFamily="49" charset="-122"/>
              </a:rPr>
              <a:t>进栈</a:t>
            </a:r>
            <a:endParaRPr kumimoji="1" lang="zh-CN" altLang="en-US" sz="2400">
              <a:latin typeface="Times New Roman" pitchFamily="18" charset="0"/>
            </a:endParaRPr>
          </a:p>
        </p:txBody>
      </p:sp>
      <p:sp>
        <p:nvSpPr>
          <p:cNvPr id="13384" name="Text Box 71"/>
          <p:cNvSpPr txBox="1">
            <a:spLocks noChangeArrowheads="1"/>
          </p:cNvSpPr>
          <p:nvPr/>
        </p:nvSpPr>
        <p:spPr bwMode="auto">
          <a:xfrm>
            <a:off x="6457950" y="2820988"/>
            <a:ext cx="1162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0000FF"/>
                </a:solidFill>
                <a:latin typeface="Times New Roman" pitchFamily="18" charset="0"/>
                <a:ea typeface="隶书" pitchFamily="49" charset="-122"/>
              </a:rPr>
              <a:t>b </a:t>
            </a:r>
            <a:r>
              <a:rPr kumimoji="1" lang="zh-CN" altLang="en-US" sz="2800">
                <a:solidFill>
                  <a:srgbClr val="0000FF"/>
                </a:solidFill>
                <a:latin typeface="Times New Roman" pitchFamily="18" charset="0"/>
                <a:ea typeface="隶书" pitchFamily="49" charset="-122"/>
              </a:rPr>
              <a:t>进栈</a:t>
            </a:r>
            <a:endParaRPr kumimoji="1" lang="zh-CN" altLang="en-US" sz="2400">
              <a:latin typeface="Times New Roman" pitchFamily="18" charset="0"/>
            </a:endParaRPr>
          </a:p>
        </p:txBody>
      </p:sp>
      <p:sp>
        <p:nvSpPr>
          <p:cNvPr id="13385" name="Text Box 72"/>
          <p:cNvSpPr txBox="1">
            <a:spLocks noChangeArrowheads="1"/>
          </p:cNvSpPr>
          <p:nvPr/>
        </p:nvSpPr>
        <p:spPr bwMode="auto">
          <a:xfrm>
            <a:off x="4362450" y="22875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a</a:t>
            </a:r>
            <a:endParaRPr kumimoji="1" lang="en-US" altLang="zh-CN" sz="2400">
              <a:latin typeface="Times New Roman" pitchFamily="18" charset="0"/>
            </a:endParaRPr>
          </a:p>
        </p:txBody>
      </p:sp>
      <p:sp>
        <p:nvSpPr>
          <p:cNvPr id="13386" name="Text Box 73"/>
          <p:cNvSpPr txBox="1">
            <a:spLocks noChangeArrowheads="1"/>
          </p:cNvSpPr>
          <p:nvPr/>
        </p:nvSpPr>
        <p:spPr bwMode="auto">
          <a:xfrm>
            <a:off x="6800850" y="22875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a</a:t>
            </a:r>
            <a:endParaRPr kumimoji="1" lang="en-US" altLang="zh-CN" sz="2400">
              <a:latin typeface="Times New Roman" pitchFamily="18" charset="0"/>
            </a:endParaRPr>
          </a:p>
        </p:txBody>
      </p:sp>
      <p:sp>
        <p:nvSpPr>
          <p:cNvPr id="13387" name="Text Box 74"/>
          <p:cNvSpPr txBox="1">
            <a:spLocks noChangeArrowheads="1"/>
          </p:cNvSpPr>
          <p:nvPr/>
        </p:nvSpPr>
        <p:spPr bwMode="auto">
          <a:xfrm>
            <a:off x="6800850" y="19827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b</a:t>
            </a:r>
            <a:endParaRPr kumimoji="1" lang="en-US" altLang="zh-CN" sz="2400">
              <a:latin typeface="Times New Roman" pitchFamily="18" charset="0"/>
            </a:endParaRPr>
          </a:p>
        </p:txBody>
      </p:sp>
      <p:sp>
        <p:nvSpPr>
          <p:cNvPr id="13388" name="Text Box 75"/>
          <p:cNvSpPr txBox="1">
            <a:spLocks noChangeArrowheads="1"/>
          </p:cNvSpPr>
          <p:nvPr/>
        </p:nvSpPr>
        <p:spPr bwMode="auto">
          <a:xfrm>
            <a:off x="1924050" y="51689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a</a:t>
            </a:r>
            <a:endParaRPr kumimoji="1" lang="en-US" altLang="zh-CN" sz="2400">
              <a:latin typeface="Times New Roman" pitchFamily="18" charset="0"/>
            </a:endParaRPr>
          </a:p>
        </p:txBody>
      </p:sp>
      <p:sp>
        <p:nvSpPr>
          <p:cNvPr id="13389" name="Text Box 76"/>
          <p:cNvSpPr txBox="1">
            <a:spLocks noChangeArrowheads="1"/>
          </p:cNvSpPr>
          <p:nvPr/>
        </p:nvSpPr>
        <p:spPr bwMode="auto">
          <a:xfrm>
            <a:off x="1924050" y="48641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b</a:t>
            </a:r>
            <a:endParaRPr kumimoji="1" lang="en-US" altLang="zh-CN" sz="2400">
              <a:latin typeface="Times New Roman" pitchFamily="18" charset="0"/>
            </a:endParaRPr>
          </a:p>
        </p:txBody>
      </p:sp>
      <p:sp>
        <p:nvSpPr>
          <p:cNvPr id="13390" name="Line 77"/>
          <p:cNvSpPr>
            <a:spLocks noChangeShapeType="1"/>
          </p:cNvSpPr>
          <p:nvPr/>
        </p:nvSpPr>
        <p:spPr bwMode="auto">
          <a:xfrm>
            <a:off x="1600200" y="6992938"/>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91" name="Text Box 78"/>
          <p:cNvSpPr txBox="1">
            <a:spLocks noChangeArrowheads="1"/>
          </p:cNvSpPr>
          <p:nvPr/>
        </p:nvSpPr>
        <p:spPr bwMode="auto">
          <a:xfrm>
            <a:off x="1905000" y="4421188"/>
            <a:ext cx="341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c</a:t>
            </a:r>
            <a:endParaRPr kumimoji="1" lang="en-US" altLang="zh-CN" sz="2400">
              <a:latin typeface="Times New Roman" pitchFamily="18" charset="0"/>
            </a:endParaRPr>
          </a:p>
        </p:txBody>
      </p:sp>
      <p:sp>
        <p:nvSpPr>
          <p:cNvPr id="13392" name="Text Box 79"/>
          <p:cNvSpPr txBox="1">
            <a:spLocks noChangeArrowheads="1"/>
          </p:cNvSpPr>
          <p:nvPr/>
        </p:nvSpPr>
        <p:spPr bwMode="auto">
          <a:xfrm>
            <a:off x="1905000" y="41021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d</a:t>
            </a:r>
            <a:endParaRPr kumimoji="1" lang="en-US" altLang="zh-CN" sz="2400">
              <a:latin typeface="Times New Roman" pitchFamily="18" charset="0"/>
            </a:endParaRPr>
          </a:p>
        </p:txBody>
      </p:sp>
      <p:sp>
        <p:nvSpPr>
          <p:cNvPr id="13393" name="Text Box 80"/>
          <p:cNvSpPr txBox="1">
            <a:spLocks noChangeArrowheads="1"/>
          </p:cNvSpPr>
          <p:nvPr/>
        </p:nvSpPr>
        <p:spPr bwMode="auto">
          <a:xfrm>
            <a:off x="1905000" y="3721100"/>
            <a:ext cx="341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e</a:t>
            </a:r>
            <a:endParaRPr kumimoji="1" lang="en-US" altLang="zh-CN" sz="2400">
              <a:latin typeface="Times New Roman" pitchFamily="18" charset="0"/>
            </a:endParaRPr>
          </a:p>
        </p:txBody>
      </p:sp>
      <p:sp>
        <p:nvSpPr>
          <p:cNvPr id="13394" name="Text Box 81"/>
          <p:cNvSpPr txBox="1">
            <a:spLocks noChangeArrowheads="1"/>
          </p:cNvSpPr>
          <p:nvPr/>
        </p:nvSpPr>
        <p:spPr bwMode="auto">
          <a:xfrm>
            <a:off x="1524000" y="5702300"/>
            <a:ext cx="1141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0000FF"/>
                </a:solidFill>
                <a:latin typeface="Times New Roman" pitchFamily="18" charset="0"/>
                <a:ea typeface="隶书" pitchFamily="49" charset="-122"/>
              </a:rPr>
              <a:t>e </a:t>
            </a:r>
            <a:r>
              <a:rPr kumimoji="1" lang="zh-CN" altLang="en-US" sz="2800">
                <a:solidFill>
                  <a:srgbClr val="0000FF"/>
                </a:solidFill>
                <a:latin typeface="Times New Roman" pitchFamily="18" charset="0"/>
                <a:ea typeface="隶书" pitchFamily="49" charset="-122"/>
              </a:rPr>
              <a:t>进栈</a:t>
            </a:r>
            <a:endParaRPr kumimoji="1" lang="zh-CN" altLang="en-US" sz="2400">
              <a:latin typeface="Times New Roman" pitchFamily="18" charset="0"/>
            </a:endParaRPr>
          </a:p>
        </p:txBody>
      </p:sp>
      <p:sp>
        <p:nvSpPr>
          <p:cNvPr id="13395" name="Text Box 82"/>
          <p:cNvSpPr txBox="1">
            <a:spLocks noChangeArrowheads="1"/>
          </p:cNvSpPr>
          <p:nvPr/>
        </p:nvSpPr>
        <p:spPr bwMode="auto">
          <a:xfrm>
            <a:off x="4364038" y="51689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a</a:t>
            </a:r>
            <a:endParaRPr kumimoji="1" lang="en-US" altLang="zh-CN" sz="2400">
              <a:latin typeface="Times New Roman" pitchFamily="18" charset="0"/>
            </a:endParaRPr>
          </a:p>
        </p:txBody>
      </p:sp>
      <p:sp>
        <p:nvSpPr>
          <p:cNvPr id="13396" name="Text Box 83"/>
          <p:cNvSpPr txBox="1">
            <a:spLocks noChangeArrowheads="1"/>
          </p:cNvSpPr>
          <p:nvPr/>
        </p:nvSpPr>
        <p:spPr bwMode="auto">
          <a:xfrm>
            <a:off x="4364038" y="48641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b</a:t>
            </a:r>
            <a:endParaRPr kumimoji="1" lang="en-US" altLang="zh-CN" sz="2400">
              <a:latin typeface="Times New Roman" pitchFamily="18" charset="0"/>
            </a:endParaRPr>
          </a:p>
        </p:txBody>
      </p:sp>
      <p:sp>
        <p:nvSpPr>
          <p:cNvPr id="13397" name="Text Box 84"/>
          <p:cNvSpPr txBox="1">
            <a:spLocks noChangeArrowheads="1"/>
          </p:cNvSpPr>
          <p:nvPr/>
        </p:nvSpPr>
        <p:spPr bwMode="auto">
          <a:xfrm>
            <a:off x="4344988" y="4421188"/>
            <a:ext cx="341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c</a:t>
            </a:r>
            <a:endParaRPr kumimoji="1" lang="en-US" altLang="zh-CN" sz="2400">
              <a:latin typeface="Times New Roman" pitchFamily="18" charset="0"/>
            </a:endParaRPr>
          </a:p>
        </p:txBody>
      </p:sp>
      <p:sp>
        <p:nvSpPr>
          <p:cNvPr id="13398" name="Text Box 85"/>
          <p:cNvSpPr txBox="1">
            <a:spLocks noChangeArrowheads="1"/>
          </p:cNvSpPr>
          <p:nvPr/>
        </p:nvSpPr>
        <p:spPr bwMode="auto">
          <a:xfrm>
            <a:off x="4344988" y="41021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d</a:t>
            </a:r>
            <a:endParaRPr kumimoji="1" lang="en-US" altLang="zh-CN" sz="2400">
              <a:latin typeface="Times New Roman" pitchFamily="18" charset="0"/>
            </a:endParaRPr>
          </a:p>
        </p:txBody>
      </p:sp>
      <p:sp>
        <p:nvSpPr>
          <p:cNvPr id="13399" name="Text Box 86"/>
          <p:cNvSpPr txBox="1">
            <a:spLocks noChangeArrowheads="1"/>
          </p:cNvSpPr>
          <p:nvPr/>
        </p:nvSpPr>
        <p:spPr bwMode="auto">
          <a:xfrm>
            <a:off x="4344988" y="3721100"/>
            <a:ext cx="341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e</a:t>
            </a:r>
            <a:endParaRPr kumimoji="1" lang="en-US" altLang="zh-CN" sz="2400">
              <a:latin typeface="Times New Roman" pitchFamily="18" charset="0"/>
            </a:endParaRPr>
          </a:p>
        </p:txBody>
      </p:sp>
      <p:sp>
        <p:nvSpPr>
          <p:cNvPr id="13400" name="Text Box 87"/>
          <p:cNvSpPr txBox="1">
            <a:spLocks noChangeArrowheads="1"/>
          </p:cNvSpPr>
          <p:nvPr/>
        </p:nvSpPr>
        <p:spPr bwMode="auto">
          <a:xfrm>
            <a:off x="3671888" y="5702300"/>
            <a:ext cx="18145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0000FF"/>
                </a:solidFill>
                <a:latin typeface="Times New Roman" pitchFamily="18" charset="0"/>
                <a:ea typeface="隶书" pitchFamily="49" charset="-122"/>
              </a:rPr>
              <a:t>f </a:t>
            </a:r>
            <a:r>
              <a:rPr kumimoji="1" lang="zh-CN" altLang="en-US" sz="2800">
                <a:solidFill>
                  <a:srgbClr val="0000FF"/>
                </a:solidFill>
                <a:latin typeface="Times New Roman" pitchFamily="18" charset="0"/>
                <a:ea typeface="隶书" pitchFamily="49" charset="-122"/>
              </a:rPr>
              <a:t>进栈溢出</a:t>
            </a:r>
            <a:endParaRPr kumimoji="1" lang="zh-CN" altLang="en-US" sz="2400">
              <a:latin typeface="Times New Roman" pitchFamily="18" charset="0"/>
            </a:endParaRPr>
          </a:p>
        </p:txBody>
      </p:sp>
      <p:sp>
        <p:nvSpPr>
          <p:cNvPr id="13401" name="Text Box 88"/>
          <p:cNvSpPr txBox="1">
            <a:spLocks noChangeArrowheads="1"/>
          </p:cNvSpPr>
          <p:nvPr/>
        </p:nvSpPr>
        <p:spPr bwMode="auto">
          <a:xfrm>
            <a:off x="6802438" y="51689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a</a:t>
            </a:r>
            <a:endParaRPr kumimoji="1" lang="en-US" altLang="zh-CN" sz="2400">
              <a:latin typeface="Times New Roman" pitchFamily="18" charset="0"/>
            </a:endParaRPr>
          </a:p>
        </p:txBody>
      </p:sp>
      <p:sp>
        <p:nvSpPr>
          <p:cNvPr id="13402" name="Text Box 89"/>
          <p:cNvSpPr txBox="1">
            <a:spLocks noChangeArrowheads="1"/>
          </p:cNvSpPr>
          <p:nvPr/>
        </p:nvSpPr>
        <p:spPr bwMode="auto">
          <a:xfrm>
            <a:off x="6802438" y="48641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b</a:t>
            </a:r>
            <a:endParaRPr kumimoji="1" lang="en-US" altLang="zh-CN" sz="2400">
              <a:latin typeface="Times New Roman" pitchFamily="18" charset="0"/>
            </a:endParaRPr>
          </a:p>
        </p:txBody>
      </p:sp>
      <p:sp>
        <p:nvSpPr>
          <p:cNvPr id="13403" name="Text Box 90"/>
          <p:cNvSpPr txBox="1">
            <a:spLocks noChangeArrowheads="1"/>
          </p:cNvSpPr>
          <p:nvPr/>
        </p:nvSpPr>
        <p:spPr bwMode="auto">
          <a:xfrm>
            <a:off x="6783388" y="41021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d</a:t>
            </a:r>
            <a:endParaRPr kumimoji="1" lang="en-US" altLang="zh-CN" sz="2400">
              <a:latin typeface="Times New Roman" pitchFamily="18" charset="0"/>
            </a:endParaRPr>
          </a:p>
        </p:txBody>
      </p:sp>
      <p:sp>
        <p:nvSpPr>
          <p:cNvPr id="13404" name="Text Box 91"/>
          <p:cNvSpPr txBox="1">
            <a:spLocks noChangeArrowheads="1"/>
          </p:cNvSpPr>
          <p:nvPr/>
        </p:nvSpPr>
        <p:spPr bwMode="auto">
          <a:xfrm>
            <a:off x="6783388" y="3721100"/>
            <a:ext cx="341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e</a:t>
            </a:r>
            <a:endParaRPr kumimoji="1" lang="en-US" altLang="zh-CN" sz="2400">
              <a:latin typeface="Times New Roman" pitchFamily="18" charset="0"/>
            </a:endParaRPr>
          </a:p>
        </p:txBody>
      </p:sp>
      <p:sp>
        <p:nvSpPr>
          <p:cNvPr id="13405" name="Text Box 92"/>
          <p:cNvSpPr txBox="1">
            <a:spLocks noChangeArrowheads="1"/>
          </p:cNvSpPr>
          <p:nvPr/>
        </p:nvSpPr>
        <p:spPr bwMode="auto">
          <a:xfrm>
            <a:off x="6478588" y="5702300"/>
            <a:ext cx="1141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0000FF"/>
                </a:solidFill>
                <a:latin typeface="Times New Roman" pitchFamily="18" charset="0"/>
                <a:ea typeface="隶书" pitchFamily="49" charset="-122"/>
              </a:rPr>
              <a:t>e </a:t>
            </a:r>
            <a:r>
              <a:rPr kumimoji="1" lang="zh-CN" altLang="en-US" sz="2800">
                <a:solidFill>
                  <a:srgbClr val="0000FF"/>
                </a:solidFill>
                <a:latin typeface="Times New Roman" pitchFamily="18" charset="0"/>
                <a:ea typeface="隶书" pitchFamily="49" charset="-122"/>
              </a:rPr>
              <a:t>退栈</a:t>
            </a:r>
            <a:endParaRPr kumimoji="1" lang="zh-CN" altLang="en-US" sz="2400">
              <a:latin typeface="Times New Roman" pitchFamily="18" charset="0"/>
            </a:endParaRPr>
          </a:p>
        </p:txBody>
      </p:sp>
      <p:sp>
        <p:nvSpPr>
          <p:cNvPr id="13406" name="Text Box 93"/>
          <p:cNvSpPr txBox="1">
            <a:spLocks noChangeArrowheads="1"/>
          </p:cNvSpPr>
          <p:nvPr/>
        </p:nvSpPr>
        <p:spPr bwMode="auto">
          <a:xfrm>
            <a:off x="6781800" y="4421188"/>
            <a:ext cx="341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c</a:t>
            </a:r>
            <a:endParaRPr kumimoji="1" lang="en-US" altLang="zh-CN" sz="2400">
              <a:latin typeface="Times New Roman" pitchFamily="18" charset="0"/>
            </a:endParaRPr>
          </a:p>
        </p:txBody>
      </p:sp>
      <p:sp>
        <p:nvSpPr>
          <p:cNvPr id="13407" name="Line 94"/>
          <p:cNvSpPr>
            <a:spLocks noChangeShapeType="1"/>
          </p:cNvSpPr>
          <p:nvPr/>
        </p:nvSpPr>
        <p:spPr bwMode="auto">
          <a:xfrm flipV="1">
            <a:off x="6248400" y="2349500"/>
            <a:ext cx="0" cy="304800"/>
          </a:xfrm>
          <a:prstGeom prst="line">
            <a:avLst/>
          </a:prstGeom>
          <a:noFill/>
          <a:ln w="28575">
            <a:solidFill>
              <a:srgbClr val="FF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08" name="Line 95"/>
          <p:cNvSpPr>
            <a:spLocks noChangeShapeType="1"/>
          </p:cNvSpPr>
          <p:nvPr/>
        </p:nvSpPr>
        <p:spPr bwMode="auto">
          <a:xfrm flipV="1">
            <a:off x="1371600" y="4025900"/>
            <a:ext cx="0" cy="304800"/>
          </a:xfrm>
          <a:prstGeom prst="line">
            <a:avLst/>
          </a:prstGeom>
          <a:noFill/>
          <a:ln w="28575">
            <a:solidFill>
              <a:srgbClr val="FF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09" name="Line 96"/>
          <p:cNvSpPr>
            <a:spLocks noChangeShapeType="1"/>
          </p:cNvSpPr>
          <p:nvPr/>
        </p:nvSpPr>
        <p:spPr bwMode="auto">
          <a:xfrm flipV="1">
            <a:off x="6248400" y="3949700"/>
            <a:ext cx="0" cy="304800"/>
          </a:xfrm>
          <a:prstGeom prst="line">
            <a:avLst/>
          </a:prstGeom>
          <a:noFill/>
          <a:ln w="28575">
            <a:solidFill>
              <a:srgbClr val="FF6600"/>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4"/>
          <p:cNvSpPr>
            <a:spLocks noGrp="1"/>
          </p:cNvSpPr>
          <p:nvPr>
            <p:ph type="sldNum" sz="quarter" idx="12"/>
          </p:nvPr>
        </p:nvSpPr>
        <p:spPr>
          <a:noFill/>
        </p:spPr>
        <p:txBody>
          <a:bodyPr/>
          <a:lstStyle/>
          <a:p>
            <a:fld id="{C43D10DE-749B-4B1B-B2D8-E7D53E14DC3E}" type="slidenum">
              <a:rPr lang="en-US" altLang="zh-CN" smtClean="0">
                <a:ea typeface="宋体" charset="-122"/>
              </a:rPr>
              <a:pPr/>
              <a:t>27</a:t>
            </a:fld>
            <a:endParaRPr lang="en-US" altLang="zh-CN" smtClean="0">
              <a:ea typeface="宋体" charset="-122"/>
            </a:endParaRPr>
          </a:p>
        </p:txBody>
      </p:sp>
      <p:grpSp>
        <p:nvGrpSpPr>
          <p:cNvPr id="39938" name="Group 2"/>
          <p:cNvGrpSpPr>
            <a:grpSpLocks/>
          </p:cNvGrpSpPr>
          <p:nvPr/>
        </p:nvGrpSpPr>
        <p:grpSpPr bwMode="auto">
          <a:xfrm>
            <a:off x="5217318" y="1371600"/>
            <a:ext cx="3926681" cy="3825875"/>
            <a:chOff x="3480" y="1008"/>
            <a:chExt cx="2328" cy="2410"/>
          </a:xfrm>
        </p:grpSpPr>
        <p:grpSp>
          <p:nvGrpSpPr>
            <p:cNvPr id="39940" name="Group 3"/>
            <p:cNvGrpSpPr>
              <a:grpSpLocks/>
            </p:cNvGrpSpPr>
            <p:nvPr/>
          </p:nvGrpSpPr>
          <p:grpSpPr bwMode="auto">
            <a:xfrm>
              <a:off x="3480" y="1008"/>
              <a:ext cx="2328" cy="2410"/>
              <a:chOff x="3480" y="1008"/>
              <a:chExt cx="2328" cy="2410"/>
            </a:xfrm>
          </p:grpSpPr>
          <p:grpSp>
            <p:nvGrpSpPr>
              <p:cNvPr id="39942" name="Group 4"/>
              <p:cNvGrpSpPr>
                <a:grpSpLocks/>
              </p:cNvGrpSpPr>
              <p:nvPr/>
            </p:nvGrpSpPr>
            <p:grpSpPr bwMode="auto">
              <a:xfrm>
                <a:off x="4368" y="1008"/>
                <a:ext cx="1296" cy="1937"/>
                <a:chOff x="4560" y="1152"/>
                <a:chExt cx="1296" cy="1937"/>
              </a:xfrm>
            </p:grpSpPr>
            <p:grpSp>
              <p:nvGrpSpPr>
                <p:cNvPr id="39951" name="Group 5"/>
                <p:cNvGrpSpPr>
                  <a:grpSpLocks/>
                </p:cNvGrpSpPr>
                <p:nvPr/>
              </p:nvGrpSpPr>
              <p:grpSpPr bwMode="auto">
                <a:xfrm>
                  <a:off x="4896" y="1152"/>
                  <a:ext cx="960" cy="1929"/>
                  <a:chOff x="4896" y="1152"/>
                  <a:chExt cx="960" cy="1929"/>
                </a:xfrm>
              </p:grpSpPr>
              <p:sp>
                <p:nvSpPr>
                  <p:cNvPr id="39953" name="Rectangle 6"/>
                  <p:cNvSpPr>
                    <a:spLocks noChangeArrowheads="1"/>
                  </p:cNvSpPr>
                  <p:nvPr/>
                </p:nvSpPr>
                <p:spPr bwMode="auto">
                  <a:xfrm>
                    <a:off x="4896" y="1152"/>
                    <a:ext cx="960" cy="1929"/>
                  </a:xfrm>
                  <a:prstGeom prst="rect">
                    <a:avLst/>
                  </a:prstGeom>
                  <a:solidFill>
                    <a:srgbClr val="99CCFF"/>
                  </a:solidFill>
                  <a:ln w="12700" cap="rnd">
                    <a:noFill/>
                    <a:miter lim="800000"/>
                    <a:headEnd/>
                    <a:tailEnd/>
                  </a:ln>
                </p:spPr>
                <p:txBody>
                  <a:bodyPr wrap="none" anchor="ctr"/>
                  <a:lstStyle/>
                  <a:p>
                    <a:endParaRPr lang="zh-CN" altLang="en-US"/>
                  </a:p>
                </p:txBody>
              </p:sp>
              <p:sp>
                <p:nvSpPr>
                  <p:cNvPr id="39954" name="Line 7"/>
                  <p:cNvSpPr>
                    <a:spLocks noChangeShapeType="1"/>
                  </p:cNvSpPr>
                  <p:nvPr/>
                </p:nvSpPr>
                <p:spPr bwMode="auto">
                  <a:xfrm>
                    <a:off x="4896" y="1388"/>
                    <a:ext cx="960" cy="0"/>
                  </a:xfrm>
                  <a:prstGeom prst="line">
                    <a:avLst/>
                  </a:prstGeom>
                  <a:noFill/>
                  <a:ln w="12700" cap="rnd">
                    <a:solidFill>
                      <a:schemeClr val="bg2"/>
                    </a:solidFill>
                    <a:round/>
                    <a:headEnd/>
                    <a:tailEnd/>
                  </a:ln>
                </p:spPr>
                <p:txBody>
                  <a:bodyPr/>
                  <a:lstStyle/>
                  <a:p>
                    <a:endParaRPr lang="zh-CN" altLang="en-US"/>
                  </a:p>
                </p:txBody>
              </p:sp>
              <p:sp>
                <p:nvSpPr>
                  <p:cNvPr id="39955" name="Line 8"/>
                  <p:cNvSpPr>
                    <a:spLocks noChangeShapeType="1"/>
                  </p:cNvSpPr>
                  <p:nvPr/>
                </p:nvSpPr>
                <p:spPr bwMode="auto">
                  <a:xfrm>
                    <a:off x="4896" y="1585"/>
                    <a:ext cx="960" cy="0"/>
                  </a:xfrm>
                  <a:prstGeom prst="line">
                    <a:avLst/>
                  </a:prstGeom>
                  <a:noFill/>
                  <a:ln w="12700" cap="rnd">
                    <a:solidFill>
                      <a:schemeClr val="bg2"/>
                    </a:solidFill>
                    <a:round/>
                    <a:headEnd/>
                    <a:tailEnd/>
                  </a:ln>
                </p:spPr>
                <p:txBody>
                  <a:bodyPr/>
                  <a:lstStyle/>
                  <a:p>
                    <a:endParaRPr lang="zh-CN" altLang="en-US"/>
                  </a:p>
                </p:txBody>
              </p:sp>
              <p:sp>
                <p:nvSpPr>
                  <p:cNvPr id="39956" name="Line 9"/>
                  <p:cNvSpPr>
                    <a:spLocks noChangeShapeType="1"/>
                  </p:cNvSpPr>
                  <p:nvPr/>
                </p:nvSpPr>
                <p:spPr bwMode="auto">
                  <a:xfrm>
                    <a:off x="4896" y="1821"/>
                    <a:ext cx="960" cy="0"/>
                  </a:xfrm>
                  <a:prstGeom prst="line">
                    <a:avLst/>
                  </a:prstGeom>
                  <a:noFill/>
                  <a:ln w="12700" cap="rnd">
                    <a:solidFill>
                      <a:schemeClr val="bg2"/>
                    </a:solidFill>
                    <a:round/>
                    <a:headEnd/>
                    <a:tailEnd/>
                  </a:ln>
                </p:spPr>
                <p:txBody>
                  <a:bodyPr/>
                  <a:lstStyle/>
                  <a:p>
                    <a:endParaRPr lang="zh-CN" altLang="en-US"/>
                  </a:p>
                </p:txBody>
              </p:sp>
              <p:sp>
                <p:nvSpPr>
                  <p:cNvPr id="39957" name="Line 10"/>
                  <p:cNvSpPr>
                    <a:spLocks noChangeShapeType="1"/>
                  </p:cNvSpPr>
                  <p:nvPr/>
                </p:nvSpPr>
                <p:spPr bwMode="auto">
                  <a:xfrm>
                    <a:off x="4896" y="2018"/>
                    <a:ext cx="960" cy="0"/>
                  </a:xfrm>
                  <a:prstGeom prst="line">
                    <a:avLst/>
                  </a:prstGeom>
                  <a:noFill/>
                  <a:ln w="12700" cap="rnd">
                    <a:solidFill>
                      <a:schemeClr val="bg2"/>
                    </a:solidFill>
                    <a:round/>
                    <a:headEnd/>
                    <a:tailEnd/>
                  </a:ln>
                </p:spPr>
                <p:txBody>
                  <a:bodyPr/>
                  <a:lstStyle/>
                  <a:p>
                    <a:endParaRPr lang="zh-CN" altLang="en-US"/>
                  </a:p>
                </p:txBody>
              </p:sp>
              <p:sp>
                <p:nvSpPr>
                  <p:cNvPr id="39958" name="Line 11"/>
                  <p:cNvSpPr>
                    <a:spLocks noChangeShapeType="1"/>
                  </p:cNvSpPr>
                  <p:nvPr/>
                </p:nvSpPr>
                <p:spPr bwMode="auto">
                  <a:xfrm>
                    <a:off x="4896" y="2254"/>
                    <a:ext cx="960" cy="0"/>
                  </a:xfrm>
                  <a:prstGeom prst="line">
                    <a:avLst/>
                  </a:prstGeom>
                  <a:noFill/>
                  <a:ln w="12700" cap="rnd">
                    <a:solidFill>
                      <a:schemeClr val="bg2"/>
                    </a:solidFill>
                    <a:round/>
                    <a:headEnd/>
                    <a:tailEnd/>
                  </a:ln>
                </p:spPr>
                <p:txBody>
                  <a:bodyPr/>
                  <a:lstStyle/>
                  <a:p>
                    <a:endParaRPr lang="zh-CN" altLang="en-US"/>
                  </a:p>
                </p:txBody>
              </p:sp>
              <p:sp>
                <p:nvSpPr>
                  <p:cNvPr id="39959" name="Line 12"/>
                  <p:cNvSpPr>
                    <a:spLocks noChangeShapeType="1"/>
                  </p:cNvSpPr>
                  <p:nvPr/>
                </p:nvSpPr>
                <p:spPr bwMode="auto">
                  <a:xfrm>
                    <a:off x="4896" y="2451"/>
                    <a:ext cx="960" cy="0"/>
                  </a:xfrm>
                  <a:prstGeom prst="line">
                    <a:avLst/>
                  </a:prstGeom>
                  <a:noFill/>
                  <a:ln w="12700" cap="rnd">
                    <a:solidFill>
                      <a:schemeClr val="bg2"/>
                    </a:solidFill>
                    <a:round/>
                    <a:headEnd/>
                    <a:tailEnd/>
                  </a:ln>
                </p:spPr>
                <p:txBody>
                  <a:bodyPr/>
                  <a:lstStyle/>
                  <a:p>
                    <a:endParaRPr lang="zh-CN" altLang="en-US"/>
                  </a:p>
                </p:txBody>
              </p:sp>
              <p:sp>
                <p:nvSpPr>
                  <p:cNvPr id="39960" name="Line 13"/>
                  <p:cNvSpPr>
                    <a:spLocks noChangeShapeType="1"/>
                  </p:cNvSpPr>
                  <p:nvPr/>
                </p:nvSpPr>
                <p:spPr bwMode="auto">
                  <a:xfrm>
                    <a:off x="4896" y="2688"/>
                    <a:ext cx="960" cy="0"/>
                  </a:xfrm>
                  <a:prstGeom prst="line">
                    <a:avLst/>
                  </a:prstGeom>
                  <a:noFill/>
                  <a:ln w="12700" cap="rnd">
                    <a:solidFill>
                      <a:schemeClr val="bg2"/>
                    </a:solidFill>
                    <a:round/>
                    <a:headEnd/>
                    <a:tailEnd/>
                  </a:ln>
                </p:spPr>
                <p:txBody>
                  <a:bodyPr/>
                  <a:lstStyle/>
                  <a:p>
                    <a:endParaRPr lang="zh-CN" altLang="en-US"/>
                  </a:p>
                </p:txBody>
              </p:sp>
              <p:sp>
                <p:nvSpPr>
                  <p:cNvPr id="39961" name="Line 14"/>
                  <p:cNvSpPr>
                    <a:spLocks noChangeShapeType="1"/>
                  </p:cNvSpPr>
                  <p:nvPr/>
                </p:nvSpPr>
                <p:spPr bwMode="auto">
                  <a:xfrm>
                    <a:off x="4896" y="2884"/>
                    <a:ext cx="960" cy="0"/>
                  </a:xfrm>
                  <a:prstGeom prst="line">
                    <a:avLst/>
                  </a:prstGeom>
                  <a:noFill/>
                  <a:ln w="12700" cap="rnd">
                    <a:solidFill>
                      <a:schemeClr val="bg2"/>
                    </a:solidFill>
                    <a:round/>
                    <a:headEnd/>
                    <a:tailEnd/>
                  </a:ln>
                </p:spPr>
                <p:txBody>
                  <a:bodyPr/>
                  <a:lstStyle/>
                  <a:p>
                    <a:endParaRPr lang="zh-CN" altLang="en-US"/>
                  </a:p>
                </p:txBody>
              </p:sp>
              <p:sp>
                <p:nvSpPr>
                  <p:cNvPr id="39962" name="Line 15"/>
                  <p:cNvSpPr>
                    <a:spLocks noChangeShapeType="1"/>
                  </p:cNvSpPr>
                  <p:nvPr/>
                </p:nvSpPr>
                <p:spPr bwMode="auto">
                  <a:xfrm>
                    <a:off x="5280" y="2688"/>
                    <a:ext cx="0" cy="240"/>
                  </a:xfrm>
                  <a:prstGeom prst="line">
                    <a:avLst/>
                  </a:prstGeom>
                  <a:noFill/>
                  <a:ln w="28575">
                    <a:solidFill>
                      <a:schemeClr val="bg2"/>
                    </a:solidFill>
                    <a:prstDash val="sysDot"/>
                    <a:round/>
                    <a:headEnd/>
                    <a:tailEnd/>
                  </a:ln>
                </p:spPr>
                <p:txBody>
                  <a:bodyPr wrap="none" anchor="ctr">
                    <a:spAutoFit/>
                  </a:bodyPr>
                  <a:lstStyle/>
                  <a:p>
                    <a:endParaRPr lang="zh-CN" altLang="en-US"/>
                  </a:p>
                </p:txBody>
              </p:sp>
              <p:sp>
                <p:nvSpPr>
                  <p:cNvPr id="39963" name="Line 16"/>
                  <p:cNvSpPr>
                    <a:spLocks noChangeShapeType="1"/>
                  </p:cNvSpPr>
                  <p:nvPr/>
                </p:nvSpPr>
                <p:spPr bwMode="auto">
                  <a:xfrm>
                    <a:off x="5280" y="2064"/>
                    <a:ext cx="0" cy="192"/>
                  </a:xfrm>
                  <a:prstGeom prst="line">
                    <a:avLst/>
                  </a:prstGeom>
                  <a:noFill/>
                  <a:ln w="28575">
                    <a:solidFill>
                      <a:schemeClr val="bg2"/>
                    </a:solidFill>
                    <a:prstDash val="sysDot"/>
                    <a:round/>
                    <a:headEnd/>
                    <a:tailEnd/>
                  </a:ln>
                </p:spPr>
                <p:txBody>
                  <a:bodyPr anchor="ctr">
                    <a:spAutoFit/>
                  </a:bodyPr>
                  <a:lstStyle/>
                  <a:p>
                    <a:endParaRPr lang="zh-CN" altLang="en-US"/>
                  </a:p>
                </p:txBody>
              </p:sp>
            </p:grpSp>
            <p:sp>
              <p:nvSpPr>
                <p:cNvPr id="39952" name="Text Box 17"/>
                <p:cNvSpPr txBox="1">
                  <a:spLocks noChangeArrowheads="1"/>
                </p:cNvSpPr>
                <p:nvPr/>
              </p:nvSpPr>
              <p:spPr bwMode="auto">
                <a:xfrm>
                  <a:off x="4560" y="1344"/>
                  <a:ext cx="340" cy="1745"/>
                </a:xfrm>
                <a:prstGeom prst="rect">
                  <a:avLst/>
                </a:prstGeom>
                <a:noFill/>
                <a:ln w="12700" cap="rnd">
                  <a:noFill/>
                  <a:miter lim="800000"/>
                  <a:headEnd/>
                  <a:tailEnd/>
                </a:ln>
              </p:spPr>
              <p:txBody>
                <a:bodyPr wrap="none">
                  <a:spAutoFit/>
                </a:bodyPr>
                <a:lstStyle/>
                <a:p>
                  <a:pPr eaLnBrk="0" hangingPunct="0">
                    <a:spcBef>
                      <a:spcPct val="10000"/>
                    </a:spcBef>
                  </a:pPr>
                  <a:endParaRPr kumimoji="1" lang="en-US" altLang="en-US" sz="2000" b="1" dirty="0" smtClean="0">
                    <a:latin typeface="宋体" charset="-122"/>
                  </a:endParaRPr>
                </a:p>
                <a:p>
                  <a:pPr eaLnBrk="0" hangingPunct="0">
                    <a:spcBef>
                      <a:spcPct val="10000"/>
                    </a:spcBef>
                  </a:pPr>
                  <a:r>
                    <a:rPr kumimoji="1" lang="en-US" altLang="en-US" sz="2000" b="1" dirty="0" smtClean="0">
                      <a:latin typeface="宋体" charset="-122"/>
                    </a:rPr>
                    <a:t>n</a:t>
                  </a:r>
                  <a:endParaRPr kumimoji="1" lang="en-US" altLang="en-US" sz="2000" b="1" dirty="0">
                    <a:latin typeface="宋体" charset="-122"/>
                  </a:endParaRPr>
                </a:p>
                <a:p>
                  <a:pPr eaLnBrk="0" hangingPunct="0">
                    <a:spcBef>
                      <a:spcPct val="10000"/>
                    </a:spcBef>
                  </a:pPr>
                  <a:r>
                    <a:rPr kumimoji="1" lang="en-US" altLang="en-US" sz="2000" b="1" dirty="0">
                      <a:latin typeface="宋体" charset="-122"/>
                    </a:rPr>
                    <a:t>n-1</a:t>
                  </a:r>
                </a:p>
                <a:p>
                  <a:pPr eaLnBrk="0" hangingPunct="0">
                    <a:spcBef>
                      <a:spcPct val="10000"/>
                    </a:spcBef>
                  </a:pPr>
                  <a:endParaRPr kumimoji="1" lang="en-US" altLang="zh-CN" sz="2000" b="1" dirty="0">
                    <a:latin typeface="宋体" charset="-122"/>
                  </a:endParaRPr>
                </a:p>
                <a:p>
                  <a:pPr eaLnBrk="0" hangingPunct="0">
                    <a:spcBef>
                      <a:spcPct val="10000"/>
                    </a:spcBef>
                  </a:pPr>
                  <a:r>
                    <a:rPr kumimoji="1" lang="en-US" altLang="zh-CN" sz="2000" b="1" dirty="0">
                      <a:latin typeface="宋体" charset="-122"/>
                    </a:rPr>
                    <a:t>i-1</a:t>
                  </a:r>
                </a:p>
                <a:p>
                  <a:pPr eaLnBrk="0" hangingPunct="0">
                    <a:spcBef>
                      <a:spcPct val="10000"/>
                    </a:spcBef>
                  </a:pPr>
                  <a:r>
                    <a:rPr kumimoji="1" lang="en-US" altLang="zh-CN" sz="2000" b="1" dirty="0">
                      <a:latin typeface="宋体" charset="-122"/>
                    </a:rPr>
                    <a:t>i-2</a:t>
                  </a:r>
                </a:p>
                <a:p>
                  <a:pPr eaLnBrk="0" hangingPunct="0">
                    <a:spcBef>
                      <a:spcPct val="10000"/>
                    </a:spcBef>
                  </a:pPr>
                  <a:endParaRPr kumimoji="1" lang="en-US" altLang="zh-CN" sz="2000" b="1" dirty="0">
                    <a:latin typeface="宋体" charset="-122"/>
                  </a:endParaRPr>
                </a:p>
                <a:p>
                  <a:pPr eaLnBrk="0" hangingPunct="0">
                    <a:spcBef>
                      <a:spcPct val="10000"/>
                    </a:spcBef>
                  </a:pPr>
                  <a:r>
                    <a:rPr kumimoji="1" lang="en-US" altLang="zh-CN" sz="2000" b="1" dirty="0">
                      <a:latin typeface="宋体" charset="-122"/>
                    </a:rPr>
                    <a:t>  0</a:t>
                  </a:r>
                </a:p>
              </p:txBody>
            </p:sp>
          </p:grpSp>
          <p:sp>
            <p:nvSpPr>
              <p:cNvPr id="39943" name="Text Box 18"/>
              <p:cNvSpPr txBox="1">
                <a:spLocks noChangeArrowheads="1"/>
              </p:cNvSpPr>
              <p:nvPr/>
            </p:nvSpPr>
            <p:spPr bwMode="auto">
              <a:xfrm>
                <a:off x="3480" y="1427"/>
                <a:ext cx="672"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b="1" dirty="0" err="1">
                    <a:latin typeface="隶书" pitchFamily="49" charset="-122"/>
                    <a:ea typeface="隶书" pitchFamily="49" charset="-122"/>
                  </a:rPr>
                  <a:t>S.top</a:t>
                </a:r>
                <a:endParaRPr kumimoji="1" lang="en-US" altLang="zh-CN" sz="2000" b="1" dirty="0">
                  <a:latin typeface="隶书" pitchFamily="49" charset="-122"/>
                  <a:ea typeface="隶书" pitchFamily="49" charset="-122"/>
                </a:endParaRPr>
              </a:p>
            </p:txBody>
          </p:sp>
          <p:sp>
            <p:nvSpPr>
              <p:cNvPr id="39944" name="Text Box 19"/>
              <p:cNvSpPr txBox="1">
                <a:spLocks noChangeArrowheads="1"/>
              </p:cNvSpPr>
              <p:nvPr/>
            </p:nvSpPr>
            <p:spPr bwMode="auto">
              <a:xfrm>
                <a:off x="3600" y="3168"/>
                <a:ext cx="110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b="1">
                    <a:latin typeface="隶书" pitchFamily="49" charset="-122"/>
                    <a:ea typeface="隶书" pitchFamily="49" charset="-122"/>
                  </a:rPr>
                  <a:t>S.stacksize</a:t>
                </a:r>
              </a:p>
            </p:txBody>
          </p:sp>
          <p:sp>
            <p:nvSpPr>
              <p:cNvPr id="39945" name="Text Box 20"/>
              <p:cNvSpPr txBox="1">
                <a:spLocks noChangeArrowheads="1"/>
              </p:cNvSpPr>
              <p:nvPr/>
            </p:nvSpPr>
            <p:spPr bwMode="auto">
              <a:xfrm>
                <a:off x="3552" y="2688"/>
                <a:ext cx="672"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b="1">
                    <a:latin typeface="隶书" pitchFamily="49" charset="-122"/>
                    <a:ea typeface="隶书" pitchFamily="49" charset="-122"/>
                  </a:rPr>
                  <a:t>S.base</a:t>
                </a:r>
              </a:p>
            </p:txBody>
          </p:sp>
          <p:sp>
            <p:nvSpPr>
              <p:cNvPr id="39946" name="Line 21"/>
              <p:cNvSpPr>
                <a:spLocks noChangeShapeType="1"/>
              </p:cNvSpPr>
              <p:nvPr/>
            </p:nvSpPr>
            <p:spPr bwMode="auto">
              <a:xfrm>
                <a:off x="4128" y="2832"/>
                <a:ext cx="288" cy="0"/>
              </a:xfrm>
              <a:prstGeom prst="line">
                <a:avLst/>
              </a:prstGeom>
              <a:noFill/>
              <a:ln w="12700" cap="rnd">
                <a:solidFill>
                  <a:srgbClr val="FF3300"/>
                </a:solidFill>
                <a:round/>
                <a:headEnd/>
                <a:tailEnd type="triangle" w="med" len="med"/>
              </a:ln>
            </p:spPr>
            <p:txBody>
              <a:bodyPr/>
              <a:lstStyle/>
              <a:p>
                <a:endParaRPr lang="zh-CN" altLang="en-US"/>
              </a:p>
            </p:txBody>
          </p:sp>
          <p:grpSp>
            <p:nvGrpSpPr>
              <p:cNvPr id="39947" name="Group 22"/>
              <p:cNvGrpSpPr>
                <a:grpSpLocks/>
              </p:cNvGrpSpPr>
              <p:nvPr/>
            </p:nvGrpSpPr>
            <p:grpSpPr bwMode="auto">
              <a:xfrm>
                <a:off x="4656" y="3120"/>
                <a:ext cx="1152" cy="288"/>
                <a:chOff x="3552" y="3216"/>
                <a:chExt cx="1152" cy="288"/>
              </a:xfrm>
            </p:grpSpPr>
            <p:sp>
              <p:nvSpPr>
                <p:cNvPr id="39949" name="Rectangle 23"/>
                <p:cNvSpPr>
                  <a:spLocks noChangeArrowheads="1"/>
                </p:cNvSpPr>
                <p:nvPr/>
              </p:nvSpPr>
              <p:spPr bwMode="auto">
                <a:xfrm>
                  <a:off x="3600" y="3216"/>
                  <a:ext cx="1008" cy="288"/>
                </a:xfrm>
                <a:prstGeom prst="rect">
                  <a:avLst/>
                </a:prstGeom>
                <a:solidFill>
                  <a:srgbClr val="99CCFF"/>
                </a:solidFill>
                <a:ln w="12700" cap="rnd">
                  <a:solidFill>
                    <a:schemeClr val="bg2"/>
                  </a:solidFill>
                  <a:miter lim="800000"/>
                  <a:headEnd/>
                  <a:tailEnd/>
                </a:ln>
              </p:spPr>
              <p:txBody>
                <a:bodyPr wrap="none" anchor="ctr"/>
                <a:lstStyle/>
                <a:p>
                  <a:endParaRPr lang="zh-CN" altLang="en-US"/>
                </a:p>
              </p:txBody>
            </p:sp>
            <p:sp>
              <p:nvSpPr>
                <p:cNvPr id="39950" name="Text Box 24"/>
                <p:cNvSpPr txBox="1">
                  <a:spLocks noChangeArrowheads="1"/>
                </p:cNvSpPr>
                <p:nvPr/>
              </p:nvSpPr>
              <p:spPr bwMode="auto">
                <a:xfrm>
                  <a:off x="3552" y="3264"/>
                  <a:ext cx="1152" cy="212"/>
                </a:xfrm>
                <a:prstGeom prst="rect">
                  <a:avLst/>
                </a:prstGeom>
                <a:noFill/>
                <a:ln w="12700" cap="rnd">
                  <a:noFill/>
                  <a:miter lim="800000"/>
                  <a:headEnd/>
                  <a:tailEnd/>
                </a:ln>
              </p:spPr>
              <p:txBody>
                <a:bodyPr>
                  <a:spAutoFit/>
                </a:bodyPr>
                <a:lstStyle/>
                <a:p>
                  <a:pPr eaLnBrk="0" hangingPunct="0">
                    <a:spcBef>
                      <a:spcPct val="50000"/>
                    </a:spcBef>
                  </a:pPr>
                  <a:r>
                    <a:rPr kumimoji="1" lang="en-US" altLang="zh-CN" sz="1600" b="1">
                      <a:latin typeface="隶书" pitchFamily="49" charset="-122"/>
                      <a:ea typeface="隶书" pitchFamily="49" charset="-122"/>
                    </a:rPr>
                    <a:t>STACK_INIT_SIZE</a:t>
                  </a:r>
                </a:p>
              </p:txBody>
            </p:sp>
          </p:grpSp>
          <p:sp>
            <p:nvSpPr>
              <p:cNvPr id="39948" name="Line 25"/>
              <p:cNvSpPr>
                <a:spLocks noChangeShapeType="1"/>
              </p:cNvSpPr>
              <p:nvPr/>
            </p:nvSpPr>
            <p:spPr bwMode="auto">
              <a:xfrm>
                <a:off x="4128" y="1552"/>
                <a:ext cx="288" cy="0"/>
              </a:xfrm>
              <a:prstGeom prst="line">
                <a:avLst/>
              </a:prstGeom>
              <a:noFill/>
              <a:ln w="12700" cap="rnd">
                <a:solidFill>
                  <a:srgbClr val="FF3300"/>
                </a:solidFill>
                <a:round/>
                <a:headEnd/>
                <a:tailEnd type="triangle" w="med" len="med"/>
              </a:ln>
            </p:spPr>
            <p:txBody>
              <a:bodyPr/>
              <a:lstStyle/>
              <a:p>
                <a:endParaRPr lang="zh-CN" altLang="en-US"/>
              </a:p>
            </p:txBody>
          </p:sp>
        </p:grpSp>
        <p:sp>
          <p:nvSpPr>
            <p:cNvPr id="39941" name="Text Box 26"/>
            <p:cNvSpPr txBox="1">
              <a:spLocks noChangeArrowheads="1"/>
            </p:cNvSpPr>
            <p:nvPr/>
          </p:nvSpPr>
          <p:spPr bwMode="auto">
            <a:xfrm>
              <a:off x="4944" y="1318"/>
              <a:ext cx="624" cy="1610"/>
            </a:xfrm>
            <a:prstGeom prst="rect">
              <a:avLst/>
            </a:prstGeom>
            <a:noFill/>
            <a:ln w="12700" cap="rnd">
              <a:noFill/>
              <a:miter lim="800000"/>
              <a:headEnd/>
              <a:tailEnd/>
            </a:ln>
          </p:spPr>
          <p:txBody>
            <a:bodyPr>
              <a:spAutoFit/>
            </a:bodyPr>
            <a:lstStyle/>
            <a:p>
              <a:pPr eaLnBrk="0" hangingPunct="0">
                <a:lnSpc>
                  <a:spcPct val="30000"/>
                </a:lnSpc>
                <a:spcBef>
                  <a:spcPct val="50000"/>
                </a:spcBef>
              </a:pPr>
              <a:endParaRPr kumimoji="1" lang="zh-CN" altLang="zh-CN" sz="2800" b="1">
                <a:latin typeface="隶书" pitchFamily="49" charset="-122"/>
                <a:ea typeface="隶书" pitchFamily="49" charset="-122"/>
              </a:endParaRPr>
            </a:p>
            <a:p>
              <a:pPr eaLnBrk="0" hangingPunct="0">
                <a:lnSpc>
                  <a:spcPct val="85000"/>
                </a:lnSpc>
              </a:pPr>
              <a:r>
                <a:rPr kumimoji="1" lang="en-US" altLang="zh-CN" sz="2800" b="1">
                  <a:latin typeface="隶书" pitchFamily="49" charset="-122"/>
                  <a:ea typeface="隶书" pitchFamily="49" charset="-122"/>
                </a:rPr>
                <a:t>e</a:t>
              </a:r>
              <a:endParaRPr kumimoji="1" lang="zh-CN" altLang="zh-CN" sz="2800" b="1">
                <a:latin typeface="隶书" pitchFamily="49" charset="-122"/>
                <a:ea typeface="隶书" pitchFamily="49" charset="-122"/>
              </a:endParaRPr>
            </a:p>
            <a:p>
              <a:pPr eaLnBrk="0" hangingPunct="0">
                <a:lnSpc>
                  <a:spcPct val="85000"/>
                </a:lnSpc>
              </a:pPr>
              <a:r>
                <a:rPr kumimoji="1" lang="en-US" altLang="zh-CN" sz="2800" b="1">
                  <a:latin typeface="隶书" pitchFamily="49" charset="-122"/>
                  <a:ea typeface="隶书" pitchFamily="49" charset="-122"/>
                </a:rPr>
                <a:t>a</a:t>
              </a:r>
              <a:r>
                <a:rPr kumimoji="1" lang="en-US" altLang="zh-CN" sz="2000" b="1">
                  <a:latin typeface="隶书" pitchFamily="49" charset="-122"/>
                  <a:ea typeface="隶书" pitchFamily="49" charset="-122"/>
                </a:rPr>
                <a:t>n</a:t>
              </a:r>
            </a:p>
            <a:p>
              <a:pPr eaLnBrk="0" hangingPunct="0">
                <a:lnSpc>
                  <a:spcPct val="85000"/>
                </a:lnSpc>
              </a:pPr>
              <a:endParaRPr kumimoji="1" lang="en-US" altLang="zh-CN" sz="2000" b="1">
                <a:latin typeface="隶书" pitchFamily="49" charset="-122"/>
                <a:ea typeface="隶书" pitchFamily="49" charset="-122"/>
              </a:endParaRPr>
            </a:p>
            <a:p>
              <a:pPr eaLnBrk="0" hangingPunct="0">
                <a:lnSpc>
                  <a:spcPct val="85000"/>
                </a:lnSpc>
              </a:pPr>
              <a:r>
                <a:rPr kumimoji="1" lang="en-US" altLang="zh-CN" sz="2800" b="1">
                  <a:latin typeface="隶书" pitchFamily="49" charset="-122"/>
                  <a:ea typeface="隶书" pitchFamily="49" charset="-122"/>
                </a:rPr>
                <a:t>a</a:t>
              </a:r>
              <a:r>
                <a:rPr kumimoji="1" lang="en-US" altLang="zh-CN" sz="2000" b="1">
                  <a:latin typeface="隶书" pitchFamily="49" charset="-122"/>
                  <a:ea typeface="隶书" pitchFamily="49" charset="-122"/>
                </a:rPr>
                <a:t>i</a:t>
              </a:r>
            </a:p>
            <a:p>
              <a:pPr eaLnBrk="0" hangingPunct="0">
                <a:lnSpc>
                  <a:spcPct val="85000"/>
                </a:lnSpc>
              </a:pPr>
              <a:r>
                <a:rPr kumimoji="1" lang="en-US" altLang="zh-CN" sz="2800" b="1">
                  <a:latin typeface="隶书" pitchFamily="49" charset="-122"/>
                  <a:ea typeface="隶书" pitchFamily="49" charset="-122"/>
                </a:rPr>
                <a:t>a</a:t>
              </a:r>
              <a:r>
                <a:rPr kumimoji="1" lang="en-US" altLang="zh-CN" sz="2000" b="1">
                  <a:latin typeface="隶书" pitchFamily="49" charset="-122"/>
                  <a:ea typeface="隶书" pitchFamily="49" charset="-122"/>
                </a:rPr>
                <a:t>i-1</a:t>
              </a:r>
            </a:p>
            <a:p>
              <a:pPr eaLnBrk="0" hangingPunct="0">
                <a:lnSpc>
                  <a:spcPct val="85000"/>
                </a:lnSpc>
              </a:pPr>
              <a:endParaRPr kumimoji="1" lang="en-US" altLang="zh-CN" sz="2000" b="1">
                <a:latin typeface="隶书" pitchFamily="49" charset="-122"/>
                <a:ea typeface="隶书" pitchFamily="49" charset="-122"/>
              </a:endParaRPr>
            </a:p>
            <a:p>
              <a:pPr eaLnBrk="0" hangingPunct="0">
                <a:lnSpc>
                  <a:spcPct val="85000"/>
                </a:lnSpc>
              </a:pPr>
              <a:r>
                <a:rPr kumimoji="1" lang="en-US" altLang="zh-CN" sz="2800" b="1">
                  <a:latin typeface="隶书" pitchFamily="49" charset="-122"/>
                  <a:ea typeface="隶书" pitchFamily="49" charset="-122"/>
                </a:rPr>
                <a:t>a</a:t>
              </a:r>
              <a:r>
                <a:rPr kumimoji="1" lang="en-US" altLang="zh-CN" sz="2000" b="1">
                  <a:latin typeface="隶书" pitchFamily="49" charset="-122"/>
                  <a:ea typeface="隶书" pitchFamily="49" charset="-122"/>
                </a:rPr>
                <a:t>1</a:t>
              </a:r>
            </a:p>
          </p:txBody>
        </p:sp>
      </p:grpSp>
      <p:sp>
        <p:nvSpPr>
          <p:cNvPr id="39939" name="Text Box 27"/>
          <p:cNvSpPr txBox="1">
            <a:spLocks noChangeArrowheads="1"/>
          </p:cNvSpPr>
          <p:nvPr/>
        </p:nvSpPr>
        <p:spPr bwMode="auto">
          <a:xfrm>
            <a:off x="76200" y="381000"/>
            <a:ext cx="5486400" cy="5641353"/>
          </a:xfrm>
          <a:prstGeom prst="rect">
            <a:avLst/>
          </a:prstGeom>
          <a:noFill/>
          <a:ln w="12700" cap="rnd">
            <a:noFill/>
            <a:miter lim="800000"/>
            <a:headEnd/>
            <a:tailEnd/>
          </a:ln>
        </p:spPr>
        <p:txBody>
          <a:bodyPr>
            <a:spAutoFit/>
          </a:bodyPr>
          <a:lstStyle/>
          <a:p>
            <a:pPr eaLnBrk="0" hangingPunct="0">
              <a:lnSpc>
                <a:spcPct val="125000"/>
              </a:lnSpc>
              <a:spcBef>
                <a:spcPct val="30000"/>
              </a:spcBef>
            </a:pPr>
            <a:r>
              <a:rPr kumimoji="1" lang="zh-CN" altLang="en-US" sz="2800" b="1" dirty="0">
                <a:latin typeface="Times New Roman" pitchFamily="18" charset="0"/>
              </a:rPr>
              <a:t>进栈操作</a:t>
            </a:r>
            <a:r>
              <a:rPr kumimoji="1" lang="en-US" altLang="zh-CN" sz="2800" b="1" dirty="0">
                <a:latin typeface="Times New Roman" pitchFamily="18" charset="0"/>
              </a:rPr>
              <a:t>Push(</a:t>
            </a:r>
            <a:r>
              <a:rPr kumimoji="1" lang="en-US" altLang="zh-CN" sz="2800" b="1" dirty="0" err="1">
                <a:latin typeface="宋体" charset="-122"/>
              </a:rPr>
              <a:t>SqStack</a:t>
            </a:r>
            <a:r>
              <a:rPr kumimoji="1" lang="en-US" altLang="zh-CN" sz="2800" b="1" dirty="0">
                <a:latin typeface="宋体" charset="-122"/>
              </a:rPr>
              <a:t> &amp;S,</a:t>
            </a:r>
          </a:p>
          <a:p>
            <a:pPr eaLnBrk="0" hangingPunct="0">
              <a:lnSpc>
                <a:spcPct val="125000"/>
              </a:lnSpc>
              <a:spcBef>
                <a:spcPct val="30000"/>
              </a:spcBef>
            </a:pPr>
            <a:r>
              <a:rPr kumimoji="1" lang="en-US" altLang="zh-CN" sz="2800" b="1" dirty="0">
                <a:latin typeface="宋体" charset="-122"/>
              </a:rPr>
              <a:t>                 </a:t>
            </a:r>
            <a:r>
              <a:rPr kumimoji="1" lang="en-US" altLang="zh-CN" sz="2800" b="1" dirty="0" err="1">
                <a:latin typeface="宋体" charset="-122"/>
              </a:rPr>
              <a:t>SElemType</a:t>
            </a:r>
            <a:r>
              <a:rPr kumimoji="1" lang="en-US" altLang="zh-CN" sz="2800" b="1" dirty="0">
                <a:latin typeface="宋体" charset="-122"/>
              </a:rPr>
              <a:t> e</a:t>
            </a:r>
            <a:r>
              <a:rPr kumimoji="1" lang="en-US" altLang="zh-CN" sz="2800" b="1" dirty="0">
                <a:latin typeface="Times New Roman" pitchFamily="18" charset="0"/>
              </a:rPr>
              <a:t>)</a:t>
            </a:r>
          </a:p>
          <a:p>
            <a:pPr eaLnBrk="0" hangingPunct="0">
              <a:lnSpc>
                <a:spcPct val="125000"/>
              </a:lnSpc>
              <a:spcBef>
                <a:spcPct val="30000"/>
              </a:spcBef>
            </a:pPr>
            <a:r>
              <a:rPr kumimoji="1" lang="zh-CN" altLang="en-US" sz="2800" b="1" dirty="0">
                <a:latin typeface="Times New Roman" pitchFamily="18" charset="0"/>
              </a:rPr>
              <a:t>功能：元素</a:t>
            </a:r>
            <a:r>
              <a:rPr kumimoji="1" lang="en-US" altLang="zh-CN" sz="2800" b="1" dirty="0">
                <a:latin typeface="Times New Roman" pitchFamily="18" charset="0"/>
              </a:rPr>
              <a:t>e </a:t>
            </a:r>
            <a:r>
              <a:rPr kumimoji="1" lang="zh-CN" altLang="en-US" sz="2800" b="1" dirty="0">
                <a:latin typeface="Times New Roman" pitchFamily="18" charset="0"/>
              </a:rPr>
              <a:t>进栈</a:t>
            </a:r>
            <a:r>
              <a:rPr kumimoji="1" lang="en-US" altLang="zh-CN" sz="2800" b="1" dirty="0">
                <a:latin typeface="Times New Roman" pitchFamily="18" charset="0"/>
              </a:rPr>
              <a:t>;</a:t>
            </a:r>
          </a:p>
          <a:p>
            <a:pPr eaLnBrk="0" hangingPunct="0">
              <a:lnSpc>
                <a:spcPct val="125000"/>
              </a:lnSpc>
              <a:spcBef>
                <a:spcPct val="30000"/>
              </a:spcBef>
            </a:pPr>
            <a:r>
              <a:rPr kumimoji="1" lang="zh-CN" altLang="en-US" sz="2800" b="1" dirty="0">
                <a:latin typeface="Times New Roman" pitchFamily="18" charset="0"/>
              </a:rPr>
              <a:t>进栈操作主要步骤：</a:t>
            </a:r>
          </a:p>
          <a:p>
            <a:pPr eaLnBrk="0" hangingPunct="0">
              <a:lnSpc>
                <a:spcPct val="125000"/>
              </a:lnSpc>
              <a:spcBef>
                <a:spcPct val="30000"/>
              </a:spcBef>
            </a:pPr>
            <a:r>
              <a:rPr kumimoji="1" lang="en-US" altLang="zh-CN" sz="2800" b="1" dirty="0">
                <a:latin typeface="Times New Roman" pitchFamily="18" charset="0"/>
              </a:rPr>
              <a:t>1</a:t>
            </a:r>
            <a:r>
              <a:rPr kumimoji="1" lang="zh-CN" altLang="en-US" sz="2800" b="1" dirty="0">
                <a:latin typeface="Times New Roman" pitchFamily="18" charset="0"/>
              </a:rPr>
              <a:t>）</a:t>
            </a:r>
            <a:r>
              <a:rPr kumimoji="1" lang="en-US" altLang="zh-CN" sz="2800" b="1" dirty="0">
                <a:latin typeface="Times New Roman" pitchFamily="18" charset="0"/>
              </a:rPr>
              <a:t>S</a:t>
            </a:r>
            <a:r>
              <a:rPr kumimoji="1" lang="zh-CN" altLang="en-US" sz="2800" b="1" dirty="0">
                <a:latin typeface="Times New Roman" pitchFamily="18" charset="0"/>
              </a:rPr>
              <a:t>是否已满， 若</a:t>
            </a:r>
            <a:r>
              <a:rPr kumimoji="1" lang="zh-CN" altLang="zh-CN" sz="2800" b="1" dirty="0">
                <a:latin typeface="Times New Roman" pitchFamily="18" charset="0"/>
              </a:rPr>
              <a:t>栈</a:t>
            </a:r>
            <a:r>
              <a:rPr kumimoji="1" lang="zh-CN" altLang="en-US" sz="2800" b="1" dirty="0">
                <a:latin typeface="Times New Roman" pitchFamily="18" charset="0"/>
              </a:rPr>
              <a:t>满，重新分配存储空间；</a:t>
            </a:r>
            <a:endParaRPr kumimoji="1" lang="zh-CN" altLang="zh-CN" sz="2800" b="1" dirty="0">
              <a:latin typeface="Times New Roman" pitchFamily="18" charset="0"/>
            </a:endParaRPr>
          </a:p>
          <a:p>
            <a:pPr eaLnBrk="0" hangingPunct="0">
              <a:lnSpc>
                <a:spcPct val="125000"/>
              </a:lnSpc>
              <a:spcBef>
                <a:spcPct val="30000"/>
              </a:spcBef>
            </a:pPr>
            <a:r>
              <a:rPr kumimoji="1" lang="zh-CN" altLang="zh-CN" sz="2800" b="1" dirty="0">
                <a:latin typeface="Times New Roman" pitchFamily="18" charset="0"/>
              </a:rPr>
              <a:t>2）</a:t>
            </a:r>
            <a:r>
              <a:rPr kumimoji="1" lang="zh-CN" altLang="en-US" sz="2800" b="1" dirty="0">
                <a:latin typeface="Times New Roman" pitchFamily="18" charset="0"/>
              </a:rPr>
              <a:t>将元素</a:t>
            </a:r>
            <a:r>
              <a:rPr kumimoji="1" lang="en-US" altLang="en-US" sz="2800" b="1" dirty="0">
                <a:latin typeface="Times New Roman" pitchFamily="18" charset="0"/>
              </a:rPr>
              <a:t>e </a:t>
            </a:r>
            <a:r>
              <a:rPr kumimoji="1" lang="zh-CN" altLang="en-US" sz="2800" b="1" dirty="0">
                <a:latin typeface="Times New Roman" pitchFamily="18" charset="0"/>
              </a:rPr>
              <a:t>写入栈顶；</a:t>
            </a:r>
          </a:p>
          <a:p>
            <a:pPr eaLnBrk="0" hangingPunct="0">
              <a:lnSpc>
                <a:spcPct val="125000"/>
              </a:lnSpc>
              <a:spcBef>
                <a:spcPct val="30000"/>
              </a:spcBef>
            </a:pPr>
            <a:r>
              <a:rPr kumimoji="1" lang="en-US" altLang="zh-CN" sz="2800" b="1" dirty="0">
                <a:latin typeface="Times New Roman" pitchFamily="18" charset="0"/>
              </a:rPr>
              <a:t>3</a:t>
            </a:r>
            <a:r>
              <a:rPr kumimoji="1" lang="zh-CN" altLang="en-US" sz="2800" b="1" dirty="0">
                <a:latin typeface="Times New Roman" pitchFamily="18" charset="0"/>
              </a:rPr>
              <a:t>）修改栈顶指针，使栈顶指针指向栈顶元素的</a:t>
            </a:r>
            <a:r>
              <a:rPr kumimoji="1" lang="zh-CN" altLang="en-US" sz="2800" b="1" dirty="0" smtClean="0">
                <a:latin typeface="Times New Roman" pitchFamily="18" charset="0"/>
              </a:rPr>
              <a:t>下一</a:t>
            </a:r>
            <a:r>
              <a:rPr kumimoji="1" lang="zh-CN" altLang="en-US" sz="2800" b="1" dirty="0">
                <a:latin typeface="Times New Roman" pitchFamily="18" charset="0"/>
              </a:rPr>
              <a:t>个位置；</a:t>
            </a:r>
            <a:endParaRPr kumimoji="1" lang="zh-CN" altLang="en-US" sz="2800" b="1" dirty="0">
              <a:latin typeface="宋体" charset="-122"/>
            </a:endParaRPr>
          </a:p>
        </p:txBody>
      </p:sp>
    </p:spTree>
    <p:extLst>
      <p:ext uri="{BB962C8B-B14F-4D97-AF65-F5344CB8AC3E}">
        <p14:creationId xmlns:p14="http://schemas.microsoft.com/office/powerpoint/2010/main" val="3899053464"/>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灯片编号占位符 2"/>
          <p:cNvSpPr>
            <a:spLocks noGrp="1"/>
          </p:cNvSpPr>
          <p:nvPr>
            <p:ph type="sldNum" sz="quarter" idx="12"/>
          </p:nvPr>
        </p:nvSpPr>
        <p:spPr/>
        <p:txBody>
          <a:bodyPr/>
          <a:lstStyle/>
          <a:p>
            <a:pPr>
              <a:defRPr/>
            </a:pPr>
            <a:fld id="{CBF564E2-2F61-426B-A54F-FAB548D5AB80}" type="slidenum">
              <a:rPr lang="en-US" altLang="zh-CN"/>
              <a:pPr>
                <a:defRPr/>
              </a:pPr>
              <a:t>28</a:t>
            </a:fld>
            <a:endParaRPr lang="en-US" altLang="zh-CN"/>
          </a:p>
        </p:txBody>
      </p:sp>
      <p:sp>
        <p:nvSpPr>
          <p:cNvPr id="14339" name="Rectangle 2"/>
          <p:cNvSpPr>
            <a:spLocks noChangeArrowheads="1"/>
          </p:cNvSpPr>
          <p:nvPr/>
        </p:nvSpPr>
        <p:spPr bwMode="auto">
          <a:xfrm>
            <a:off x="1600200" y="9017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4340" name="Line 3"/>
          <p:cNvSpPr>
            <a:spLocks noChangeShapeType="1"/>
          </p:cNvSpPr>
          <p:nvPr/>
        </p:nvSpPr>
        <p:spPr bwMode="auto">
          <a:xfrm>
            <a:off x="1600200" y="2425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1" name="Line 4"/>
          <p:cNvSpPr>
            <a:spLocks noChangeShapeType="1"/>
          </p:cNvSpPr>
          <p:nvPr/>
        </p:nvSpPr>
        <p:spPr bwMode="auto">
          <a:xfrm flipV="1">
            <a:off x="2590800" y="2273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2" name="Line 5"/>
          <p:cNvSpPr>
            <a:spLocks noChangeShapeType="1"/>
          </p:cNvSpPr>
          <p:nvPr/>
        </p:nvSpPr>
        <p:spPr bwMode="auto">
          <a:xfrm>
            <a:off x="1600200" y="1282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3" name="Line 6"/>
          <p:cNvSpPr>
            <a:spLocks noChangeShapeType="1"/>
          </p:cNvSpPr>
          <p:nvPr/>
        </p:nvSpPr>
        <p:spPr bwMode="auto">
          <a:xfrm flipV="1">
            <a:off x="2590800" y="1130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4" name="Line 7"/>
          <p:cNvSpPr>
            <a:spLocks noChangeShapeType="1"/>
          </p:cNvSpPr>
          <p:nvPr/>
        </p:nvSpPr>
        <p:spPr bwMode="auto">
          <a:xfrm>
            <a:off x="1600200" y="1663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5" name="Line 8"/>
          <p:cNvSpPr>
            <a:spLocks noChangeShapeType="1"/>
          </p:cNvSpPr>
          <p:nvPr/>
        </p:nvSpPr>
        <p:spPr bwMode="auto">
          <a:xfrm flipV="1">
            <a:off x="2590800" y="1511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6" name="Line 9"/>
          <p:cNvSpPr>
            <a:spLocks noChangeShapeType="1"/>
          </p:cNvSpPr>
          <p:nvPr/>
        </p:nvSpPr>
        <p:spPr bwMode="auto">
          <a:xfrm>
            <a:off x="1600200" y="2044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7" name="Line 10"/>
          <p:cNvSpPr>
            <a:spLocks noChangeShapeType="1"/>
          </p:cNvSpPr>
          <p:nvPr/>
        </p:nvSpPr>
        <p:spPr bwMode="auto">
          <a:xfrm flipV="1">
            <a:off x="2590800" y="1892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8" name="Rectangle 11"/>
          <p:cNvSpPr>
            <a:spLocks noChangeArrowheads="1"/>
          </p:cNvSpPr>
          <p:nvPr/>
        </p:nvSpPr>
        <p:spPr bwMode="auto">
          <a:xfrm>
            <a:off x="4038600" y="9017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4349" name="Line 12"/>
          <p:cNvSpPr>
            <a:spLocks noChangeShapeType="1"/>
          </p:cNvSpPr>
          <p:nvPr/>
        </p:nvSpPr>
        <p:spPr bwMode="auto">
          <a:xfrm>
            <a:off x="4038600" y="2425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0" name="Line 13"/>
          <p:cNvSpPr>
            <a:spLocks noChangeShapeType="1"/>
          </p:cNvSpPr>
          <p:nvPr/>
        </p:nvSpPr>
        <p:spPr bwMode="auto">
          <a:xfrm flipV="1">
            <a:off x="5029200" y="2273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1" name="Line 14"/>
          <p:cNvSpPr>
            <a:spLocks noChangeShapeType="1"/>
          </p:cNvSpPr>
          <p:nvPr/>
        </p:nvSpPr>
        <p:spPr bwMode="auto">
          <a:xfrm>
            <a:off x="4038600" y="1282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2" name="Line 15"/>
          <p:cNvSpPr>
            <a:spLocks noChangeShapeType="1"/>
          </p:cNvSpPr>
          <p:nvPr/>
        </p:nvSpPr>
        <p:spPr bwMode="auto">
          <a:xfrm flipV="1">
            <a:off x="5029200" y="1130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3" name="Line 16"/>
          <p:cNvSpPr>
            <a:spLocks noChangeShapeType="1"/>
          </p:cNvSpPr>
          <p:nvPr/>
        </p:nvSpPr>
        <p:spPr bwMode="auto">
          <a:xfrm>
            <a:off x="4038600" y="1663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4" name="Line 17"/>
          <p:cNvSpPr>
            <a:spLocks noChangeShapeType="1"/>
          </p:cNvSpPr>
          <p:nvPr/>
        </p:nvSpPr>
        <p:spPr bwMode="auto">
          <a:xfrm flipV="1">
            <a:off x="5029200" y="1511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5" name="Line 18"/>
          <p:cNvSpPr>
            <a:spLocks noChangeShapeType="1"/>
          </p:cNvSpPr>
          <p:nvPr/>
        </p:nvSpPr>
        <p:spPr bwMode="auto">
          <a:xfrm>
            <a:off x="4038600" y="2044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6" name="Line 19"/>
          <p:cNvSpPr>
            <a:spLocks noChangeShapeType="1"/>
          </p:cNvSpPr>
          <p:nvPr/>
        </p:nvSpPr>
        <p:spPr bwMode="auto">
          <a:xfrm flipV="1">
            <a:off x="5029200" y="1892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7" name="Rectangle 20"/>
          <p:cNvSpPr>
            <a:spLocks noChangeArrowheads="1"/>
          </p:cNvSpPr>
          <p:nvPr/>
        </p:nvSpPr>
        <p:spPr bwMode="auto">
          <a:xfrm>
            <a:off x="6477000" y="9017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4358" name="Line 21"/>
          <p:cNvSpPr>
            <a:spLocks noChangeShapeType="1"/>
          </p:cNvSpPr>
          <p:nvPr/>
        </p:nvSpPr>
        <p:spPr bwMode="auto">
          <a:xfrm>
            <a:off x="6477000" y="2425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9" name="Line 22"/>
          <p:cNvSpPr>
            <a:spLocks noChangeShapeType="1"/>
          </p:cNvSpPr>
          <p:nvPr/>
        </p:nvSpPr>
        <p:spPr bwMode="auto">
          <a:xfrm flipV="1">
            <a:off x="7467600" y="2273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0" name="Line 23"/>
          <p:cNvSpPr>
            <a:spLocks noChangeShapeType="1"/>
          </p:cNvSpPr>
          <p:nvPr/>
        </p:nvSpPr>
        <p:spPr bwMode="auto">
          <a:xfrm>
            <a:off x="6477000" y="1282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1" name="Line 24"/>
          <p:cNvSpPr>
            <a:spLocks noChangeShapeType="1"/>
          </p:cNvSpPr>
          <p:nvPr/>
        </p:nvSpPr>
        <p:spPr bwMode="auto">
          <a:xfrm flipV="1">
            <a:off x="7467600" y="1130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2" name="Line 25"/>
          <p:cNvSpPr>
            <a:spLocks noChangeShapeType="1"/>
          </p:cNvSpPr>
          <p:nvPr/>
        </p:nvSpPr>
        <p:spPr bwMode="auto">
          <a:xfrm>
            <a:off x="6477000" y="1663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3" name="Line 26"/>
          <p:cNvSpPr>
            <a:spLocks noChangeShapeType="1"/>
          </p:cNvSpPr>
          <p:nvPr/>
        </p:nvSpPr>
        <p:spPr bwMode="auto">
          <a:xfrm flipV="1">
            <a:off x="7467600" y="1511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4" name="Line 27"/>
          <p:cNvSpPr>
            <a:spLocks noChangeShapeType="1"/>
          </p:cNvSpPr>
          <p:nvPr/>
        </p:nvSpPr>
        <p:spPr bwMode="auto">
          <a:xfrm>
            <a:off x="6477000" y="2044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5" name="Line 28"/>
          <p:cNvSpPr>
            <a:spLocks noChangeShapeType="1"/>
          </p:cNvSpPr>
          <p:nvPr/>
        </p:nvSpPr>
        <p:spPr bwMode="auto">
          <a:xfrm flipV="1">
            <a:off x="7467600" y="1892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6" name="Text Box 29"/>
          <p:cNvSpPr txBox="1">
            <a:spLocks noChangeArrowheads="1"/>
          </p:cNvSpPr>
          <p:nvPr/>
        </p:nvSpPr>
        <p:spPr bwMode="auto">
          <a:xfrm>
            <a:off x="3184525" y="5640388"/>
            <a:ext cx="679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rPr>
              <a:t>top</a:t>
            </a:r>
            <a:endParaRPr kumimoji="1" lang="en-US" altLang="zh-CN" sz="2400">
              <a:latin typeface="Times New Roman" pitchFamily="18" charset="0"/>
            </a:endParaRPr>
          </a:p>
        </p:txBody>
      </p:sp>
      <p:sp>
        <p:nvSpPr>
          <p:cNvPr id="14367" name="Line 30"/>
          <p:cNvSpPr>
            <a:spLocks noChangeShapeType="1"/>
          </p:cNvSpPr>
          <p:nvPr/>
        </p:nvSpPr>
        <p:spPr bwMode="auto">
          <a:xfrm>
            <a:off x="3810000" y="5954713"/>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8" name="Rectangle 31"/>
          <p:cNvSpPr>
            <a:spLocks noChangeArrowheads="1"/>
          </p:cNvSpPr>
          <p:nvPr/>
        </p:nvSpPr>
        <p:spPr bwMode="auto">
          <a:xfrm>
            <a:off x="4038600" y="37973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4369" name="Line 32"/>
          <p:cNvSpPr>
            <a:spLocks noChangeShapeType="1"/>
          </p:cNvSpPr>
          <p:nvPr/>
        </p:nvSpPr>
        <p:spPr bwMode="auto">
          <a:xfrm>
            <a:off x="4038600" y="5321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0" name="Line 33"/>
          <p:cNvSpPr>
            <a:spLocks noChangeShapeType="1"/>
          </p:cNvSpPr>
          <p:nvPr/>
        </p:nvSpPr>
        <p:spPr bwMode="auto">
          <a:xfrm flipV="1">
            <a:off x="5029200" y="5168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1" name="Line 34"/>
          <p:cNvSpPr>
            <a:spLocks noChangeShapeType="1"/>
          </p:cNvSpPr>
          <p:nvPr/>
        </p:nvSpPr>
        <p:spPr bwMode="auto">
          <a:xfrm>
            <a:off x="4038600" y="4178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2" name="Line 35"/>
          <p:cNvSpPr>
            <a:spLocks noChangeShapeType="1"/>
          </p:cNvSpPr>
          <p:nvPr/>
        </p:nvSpPr>
        <p:spPr bwMode="auto">
          <a:xfrm flipV="1">
            <a:off x="5029200" y="4025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3" name="Line 36"/>
          <p:cNvSpPr>
            <a:spLocks noChangeShapeType="1"/>
          </p:cNvSpPr>
          <p:nvPr/>
        </p:nvSpPr>
        <p:spPr bwMode="auto">
          <a:xfrm>
            <a:off x="4038600" y="4559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4" name="Line 37"/>
          <p:cNvSpPr>
            <a:spLocks noChangeShapeType="1"/>
          </p:cNvSpPr>
          <p:nvPr/>
        </p:nvSpPr>
        <p:spPr bwMode="auto">
          <a:xfrm flipV="1">
            <a:off x="5029200" y="4406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5" name="Line 38"/>
          <p:cNvSpPr>
            <a:spLocks noChangeShapeType="1"/>
          </p:cNvSpPr>
          <p:nvPr/>
        </p:nvSpPr>
        <p:spPr bwMode="auto">
          <a:xfrm>
            <a:off x="4038600" y="4940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6" name="Line 39"/>
          <p:cNvSpPr>
            <a:spLocks noChangeShapeType="1"/>
          </p:cNvSpPr>
          <p:nvPr/>
        </p:nvSpPr>
        <p:spPr bwMode="auto">
          <a:xfrm flipV="1">
            <a:off x="5029200" y="4787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7" name="Rectangle 40"/>
          <p:cNvSpPr>
            <a:spLocks noChangeArrowheads="1"/>
          </p:cNvSpPr>
          <p:nvPr/>
        </p:nvSpPr>
        <p:spPr bwMode="auto">
          <a:xfrm>
            <a:off x="1600200" y="37973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4378" name="Line 41"/>
          <p:cNvSpPr>
            <a:spLocks noChangeShapeType="1"/>
          </p:cNvSpPr>
          <p:nvPr/>
        </p:nvSpPr>
        <p:spPr bwMode="auto">
          <a:xfrm>
            <a:off x="1600200" y="5321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9" name="Line 42"/>
          <p:cNvSpPr>
            <a:spLocks noChangeShapeType="1"/>
          </p:cNvSpPr>
          <p:nvPr/>
        </p:nvSpPr>
        <p:spPr bwMode="auto">
          <a:xfrm flipV="1">
            <a:off x="2590800" y="5168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0" name="Line 43"/>
          <p:cNvSpPr>
            <a:spLocks noChangeShapeType="1"/>
          </p:cNvSpPr>
          <p:nvPr/>
        </p:nvSpPr>
        <p:spPr bwMode="auto">
          <a:xfrm>
            <a:off x="1600200" y="4178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1" name="Line 44"/>
          <p:cNvSpPr>
            <a:spLocks noChangeShapeType="1"/>
          </p:cNvSpPr>
          <p:nvPr/>
        </p:nvSpPr>
        <p:spPr bwMode="auto">
          <a:xfrm flipV="1">
            <a:off x="2590800" y="4025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2" name="Line 45"/>
          <p:cNvSpPr>
            <a:spLocks noChangeShapeType="1"/>
          </p:cNvSpPr>
          <p:nvPr/>
        </p:nvSpPr>
        <p:spPr bwMode="auto">
          <a:xfrm>
            <a:off x="1600200" y="4559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3" name="Line 46"/>
          <p:cNvSpPr>
            <a:spLocks noChangeShapeType="1"/>
          </p:cNvSpPr>
          <p:nvPr/>
        </p:nvSpPr>
        <p:spPr bwMode="auto">
          <a:xfrm flipV="1">
            <a:off x="2590800" y="4406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4" name="Line 47"/>
          <p:cNvSpPr>
            <a:spLocks noChangeShapeType="1"/>
          </p:cNvSpPr>
          <p:nvPr/>
        </p:nvSpPr>
        <p:spPr bwMode="auto">
          <a:xfrm>
            <a:off x="1600200" y="4940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5" name="Line 48"/>
          <p:cNvSpPr>
            <a:spLocks noChangeShapeType="1"/>
          </p:cNvSpPr>
          <p:nvPr/>
        </p:nvSpPr>
        <p:spPr bwMode="auto">
          <a:xfrm flipV="1">
            <a:off x="2590800" y="4787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6" name="Text Box 49"/>
          <p:cNvSpPr txBox="1">
            <a:spLocks noChangeArrowheads="1"/>
          </p:cNvSpPr>
          <p:nvPr/>
        </p:nvSpPr>
        <p:spPr bwMode="auto">
          <a:xfrm>
            <a:off x="4038600" y="2806700"/>
            <a:ext cx="1141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0000FF"/>
                </a:solidFill>
                <a:latin typeface="Times New Roman" pitchFamily="18" charset="0"/>
                <a:ea typeface="隶书" pitchFamily="49" charset="-122"/>
              </a:rPr>
              <a:t>c </a:t>
            </a:r>
            <a:r>
              <a:rPr kumimoji="1" lang="zh-CN" altLang="en-US" sz="2800">
                <a:solidFill>
                  <a:srgbClr val="0000FF"/>
                </a:solidFill>
                <a:latin typeface="Times New Roman" pitchFamily="18" charset="0"/>
                <a:ea typeface="隶书" pitchFamily="49" charset="-122"/>
              </a:rPr>
              <a:t>退栈</a:t>
            </a:r>
            <a:endParaRPr kumimoji="1" lang="zh-CN" altLang="en-US" sz="2400">
              <a:latin typeface="Times New Roman" pitchFamily="18" charset="0"/>
            </a:endParaRPr>
          </a:p>
        </p:txBody>
      </p:sp>
      <p:sp>
        <p:nvSpPr>
          <p:cNvPr id="14387" name="Text Box 50"/>
          <p:cNvSpPr txBox="1">
            <a:spLocks noChangeArrowheads="1"/>
          </p:cNvSpPr>
          <p:nvPr/>
        </p:nvSpPr>
        <p:spPr bwMode="auto">
          <a:xfrm>
            <a:off x="6457950" y="2820988"/>
            <a:ext cx="1162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0000FF"/>
                </a:solidFill>
                <a:latin typeface="Times New Roman" pitchFamily="18" charset="0"/>
                <a:ea typeface="隶书" pitchFamily="49" charset="-122"/>
              </a:rPr>
              <a:t>b </a:t>
            </a:r>
            <a:r>
              <a:rPr kumimoji="1" lang="zh-CN" altLang="en-US" sz="2800">
                <a:solidFill>
                  <a:srgbClr val="0000FF"/>
                </a:solidFill>
                <a:latin typeface="Times New Roman" pitchFamily="18" charset="0"/>
                <a:ea typeface="隶书" pitchFamily="49" charset="-122"/>
              </a:rPr>
              <a:t>退栈</a:t>
            </a:r>
            <a:endParaRPr kumimoji="1" lang="zh-CN" altLang="en-US" sz="2400">
              <a:latin typeface="Times New Roman" pitchFamily="18" charset="0"/>
            </a:endParaRPr>
          </a:p>
        </p:txBody>
      </p:sp>
      <p:sp>
        <p:nvSpPr>
          <p:cNvPr id="14388" name="Text Box 51"/>
          <p:cNvSpPr txBox="1">
            <a:spLocks noChangeArrowheads="1"/>
          </p:cNvSpPr>
          <p:nvPr/>
        </p:nvSpPr>
        <p:spPr bwMode="auto">
          <a:xfrm>
            <a:off x="6800850" y="22875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a</a:t>
            </a:r>
            <a:endParaRPr kumimoji="1" lang="en-US" altLang="zh-CN" sz="2400">
              <a:latin typeface="Times New Roman" pitchFamily="18" charset="0"/>
            </a:endParaRPr>
          </a:p>
        </p:txBody>
      </p:sp>
      <p:sp>
        <p:nvSpPr>
          <p:cNvPr id="14389" name="Text Box 52"/>
          <p:cNvSpPr txBox="1">
            <a:spLocks noChangeArrowheads="1"/>
          </p:cNvSpPr>
          <p:nvPr/>
        </p:nvSpPr>
        <p:spPr bwMode="auto">
          <a:xfrm>
            <a:off x="6800850" y="19827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b</a:t>
            </a:r>
            <a:endParaRPr kumimoji="1" lang="en-US" altLang="zh-CN" sz="2400">
              <a:latin typeface="Times New Roman" pitchFamily="18" charset="0"/>
            </a:endParaRPr>
          </a:p>
        </p:txBody>
      </p:sp>
      <p:sp>
        <p:nvSpPr>
          <p:cNvPr id="14390" name="Text Box 53"/>
          <p:cNvSpPr txBox="1">
            <a:spLocks noChangeArrowheads="1"/>
          </p:cNvSpPr>
          <p:nvPr/>
        </p:nvSpPr>
        <p:spPr bwMode="auto">
          <a:xfrm>
            <a:off x="1924050" y="51689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a</a:t>
            </a:r>
            <a:endParaRPr kumimoji="1" lang="en-US" altLang="zh-CN" sz="2400">
              <a:latin typeface="Times New Roman" pitchFamily="18" charset="0"/>
            </a:endParaRPr>
          </a:p>
        </p:txBody>
      </p:sp>
      <p:sp>
        <p:nvSpPr>
          <p:cNvPr id="14391" name="Line 54"/>
          <p:cNvSpPr>
            <a:spLocks noChangeShapeType="1"/>
          </p:cNvSpPr>
          <p:nvPr/>
        </p:nvSpPr>
        <p:spPr bwMode="auto">
          <a:xfrm>
            <a:off x="1600200" y="6992938"/>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2" name="Text Box 55"/>
          <p:cNvSpPr txBox="1">
            <a:spLocks noChangeArrowheads="1"/>
          </p:cNvSpPr>
          <p:nvPr/>
        </p:nvSpPr>
        <p:spPr bwMode="auto">
          <a:xfrm>
            <a:off x="1524000" y="5702300"/>
            <a:ext cx="1162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0000FF"/>
                </a:solidFill>
                <a:latin typeface="Times New Roman" pitchFamily="18" charset="0"/>
                <a:ea typeface="隶书" pitchFamily="49" charset="-122"/>
              </a:rPr>
              <a:t>a </a:t>
            </a:r>
            <a:r>
              <a:rPr kumimoji="1" lang="zh-CN" altLang="en-US" sz="2800">
                <a:solidFill>
                  <a:srgbClr val="0000FF"/>
                </a:solidFill>
                <a:latin typeface="Times New Roman" pitchFamily="18" charset="0"/>
                <a:ea typeface="隶书" pitchFamily="49" charset="-122"/>
              </a:rPr>
              <a:t>退栈</a:t>
            </a:r>
            <a:endParaRPr kumimoji="1" lang="zh-CN" altLang="en-US" sz="2400">
              <a:latin typeface="Times New Roman" pitchFamily="18" charset="0"/>
            </a:endParaRPr>
          </a:p>
        </p:txBody>
      </p:sp>
      <p:sp>
        <p:nvSpPr>
          <p:cNvPr id="14393" name="Text Box 56"/>
          <p:cNvSpPr txBox="1">
            <a:spLocks noChangeArrowheads="1"/>
          </p:cNvSpPr>
          <p:nvPr/>
        </p:nvSpPr>
        <p:spPr bwMode="auto">
          <a:xfrm>
            <a:off x="4130675" y="5680075"/>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rgbClr val="0000FF"/>
                </a:solidFill>
                <a:latin typeface="Times New Roman" pitchFamily="18" charset="0"/>
                <a:ea typeface="隶书" pitchFamily="49" charset="-122"/>
              </a:rPr>
              <a:t>空</a:t>
            </a:r>
            <a:r>
              <a:rPr kumimoji="1" lang="zh-CN" altLang="en-US" sz="2800">
                <a:solidFill>
                  <a:srgbClr val="0000FF"/>
                </a:solidFill>
                <a:latin typeface="Times New Roman" pitchFamily="18" charset="0"/>
                <a:ea typeface="隶书" pitchFamily="49" charset="-122"/>
              </a:rPr>
              <a:t>栈</a:t>
            </a:r>
            <a:endParaRPr kumimoji="1" lang="zh-CN" altLang="en-US" sz="2400">
              <a:latin typeface="Times New Roman" pitchFamily="18" charset="0"/>
            </a:endParaRPr>
          </a:p>
        </p:txBody>
      </p:sp>
      <p:sp>
        <p:nvSpPr>
          <p:cNvPr id="14394" name="Text Box 57"/>
          <p:cNvSpPr txBox="1">
            <a:spLocks noChangeArrowheads="1"/>
          </p:cNvSpPr>
          <p:nvPr/>
        </p:nvSpPr>
        <p:spPr bwMode="auto">
          <a:xfrm>
            <a:off x="685800" y="1525588"/>
            <a:ext cx="679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rPr>
              <a:t>top</a:t>
            </a:r>
            <a:endParaRPr kumimoji="1" lang="en-US" altLang="zh-CN" sz="2400">
              <a:latin typeface="Times New Roman" pitchFamily="18" charset="0"/>
            </a:endParaRPr>
          </a:p>
        </p:txBody>
      </p:sp>
      <p:sp>
        <p:nvSpPr>
          <p:cNvPr id="14395" name="Line 58"/>
          <p:cNvSpPr>
            <a:spLocks noChangeShapeType="1"/>
          </p:cNvSpPr>
          <p:nvPr/>
        </p:nvSpPr>
        <p:spPr bwMode="auto">
          <a:xfrm>
            <a:off x="1311275" y="1839913"/>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6" name="Text Box 59"/>
          <p:cNvSpPr txBox="1">
            <a:spLocks noChangeArrowheads="1"/>
          </p:cNvSpPr>
          <p:nvPr/>
        </p:nvSpPr>
        <p:spPr bwMode="auto">
          <a:xfrm>
            <a:off x="1941513" y="22875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a</a:t>
            </a:r>
            <a:endParaRPr kumimoji="1" lang="en-US" altLang="zh-CN" sz="2400">
              <a:latin typeface="Times New Roman" pitchFamily="18" charset="0"/>
            </a:endParaRPr>
          </a:p>
        </p:txBody>
      </p:sp>
      <p:sp>
        <p:nvSpPr>
          <p:cNvPr id="14397" name="Text Box 60"/>
          <p:cNvSpPr txBox="1">
            <a:spLocks noChangeArrowheads="1"/>
          </p:cNvSpPr>
          <p:nvPr/>
        </p:nvSpPr>
        <p:spPr bwMode="auto">
          <a:xfrm>
            <a:off x="1941513" y="19827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b</a:t>
            </a:r>
            <a:endParaRPr kumimoji="1" lang="en-US" altLang="zh-CN" sz="2400">
              <a:latin typeface="Times New Roman" pitchFamily="18" charset="0"/>
            </a:endParaRPr>
          </a:p>
        </p:txBody>
      </p:sp>
      <p:sp>
        <p:nvSpPr>
          <p:cNvPr id="14398" name="Text Box 61"/>
          <p:cNvSpPr txBox="1">
            <a:spLocks noChangeArrowheads="1"/>
          </p:cNvSpPr>
          <p:nvPr/>
        </p:nvSpPr>
        <p:spPr bwMode="auto">
          <a:xfrm>
            <a:off x="1922463" y="12207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d</a:t>
            </a:r>
            <a:endParaRPr kumimoji="1" lang="en-US" altLang="zh-CN" sz="2400">
              <a:latin typeface="Times New Roman" pitchFamily="18" charset="0"/>
            </a:endParaRPr>
          </a:p>
        </p:txBody>
      </p:sp>
      <p:sp>
        <p:nvSpPr>
          <p:cNvPr id="14399" name="Text Box 62"/>
          <p:cNvSpPr txBox="1">
            <a:spLocks noChangeArrowheads="1"/>
          </p:cNvSpPr>
          <p:nvPr/>
        </p:nvSpPr>
        <p:spPr bwMode="auto">
          <a:xfrm>
            <a:off x="1524000" y="2806700"/>
            <a:ext cx="1162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0000FF"/>
                </a:solidFill>
                <a:latin typeface="Times New Roman" pitchFamily="18" charset="0"/>
                <a:ea typeface="隶书" pitchFamily="49" charset="-122"/>
              </a:rPr>
              <a:t>d </a:t>
            </a:r>
            <a:r>
              <a:rPr kumimoji="1" lang="zh-CN" altLang="en-US" sz="2800">
                <a:solidFill>
                  <a:srgbClr val="0000FF"/>
                </a:solidFill>
                <a:latin typeface="Times New Roman" pitchFamily="18" charset="0"/>
                <a:ea typeface="隶书" pitchFamily="49" charset="-122"/>
              </a:rPr>
              <a:t>退栈</a:t>
            </a:r>
            <a:endParaRPr kumimoji="1" lang="zh-CN" altLang="en-US" sz="2400">
              <a:latin typeface="Times New Roman" pitchFamily="18" charset="0"/>
            </a:endParaRPr>
          </a:p>
        </p:txBody>
      </p:sp>
      <p:sp>
        <p:nvSpPr>
          <p:cNvPr id="14400" name="Text Box 63"/>
          <p:cNvSpPr txBox="1">
            <a:spLocks noChangeArrowheads="1"/>
          </p:cNvSpPr>
          <p:nvPr/>
        </p:nvSpPr>
        <p:spPr bwMode="auto">
          <a:xfrm>
            <a:off x="1920875" y="1539875"/>
            <a:ext cx="341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c</a:t>
            </a:r>
            <a:endParaRPr kumimoji="1" lang="en-US" altLang="zh-CN" sz="2400">
              <a:latin typeface="Times New Roman" pitchFamily="18" charset="0"/>
            </a:endParaRPr>
          </a:p>
        </p:txBody>
      </p:sp>
      <p:sp>
        <p:nvSpPr>
          <p:cNvPr id="14401" name="Line 64"/>
          <p:cNvSpPr>
            <a:spLocks noChangeShapeType="1"/>
          </p:cNvSpPr>
          <p:nvPr/>
        </p:nvSpPr>
        <p:spPr bwMode="auto">
          <a:xfrm flipV="1">
            <a:off x="1387475" y="1449388"/>
            <a:ext cx="0" cy="304800"/>
          </a:xfrm>
          <a:prstGeom prst="line">
            <a:avLst/>
          </a:prstGeom>
          <a:noFill/>
          <a:ln w="28575">
            <a:solidFill>
              <a:srgbClr val="FF6600"/>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02" name="Text Box 65"/>
          <p:cNvSpPr txBox="1">
            <a:spLocks noChangeArrowheads="1"/>
          </p:cNvSpPr>
          <p:nvPr/>
        </p:nvSpPr>
        <p:spPr bwMode="auto">
          <a:xfrm>
            <a:off x="3106738" y="1906588"/>
            <a:ext cx="679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rPr>
              <a:t>top</a:t>
            </a:r>
            <a:endParaRPr kumimoji="1" lang="en-US" altLang="zh-CN" sz="2400">
              <a:latin typeface="Times New Roman" pitchFamily="18" charset="0"/>
            </a:endParaRPr>
          </a:p>
        </p:txBody>
      </p:sp>
      <p:sp>
        <p:nvSpPr>
          <p:cNvPr id="14403" name="Line 66"/>
          <p:cNvSpPr>
            <a:spLocks noChangeShapeType="1"/>
          </p:cNvSpPr>
          <p:nvPr/>
        </p:nvSpPr>
        <p:spPr bwMode="auto">
          <a:xfrm>
            <a:off x="3732213" y="2220913"/>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04" name="Text Box 67"/>
          <p:cNvSpPr txBox="1">
            <a:spLocks noChangeArrowheads="1"/>
          </p:cNvSpPr>
          <p:nvPr/>
        </p:nvSpPr>
        <p:spPr bwMode="auto">
          <a:xfrm>
            <a:off x="4362450" y="22875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a</a:t>
            </a:r>
            <a:endParaRPr kumimoji="1" lang="en-US" altLang="zh-CN" sz="2400">
              <a:latin typeface="Times New Roman" pitchFamily="18" charset="0"/>
            </a:endParaRPr>
          </a:p>
        </p:txBody>
      </p:sp>
      <p:sp>
        <p:nvSpPr>
          <p:cNvPr id="14405" name="Text Box 68"/>
          <p:cNvSpPr txBox="1">
            <a:spLocks noChangeArrowheads="1"/>
          </p:cNvSpPr>
          <p:nvPr/>
        </p:nvSpPr>
        <p:spPr bwMode="auto">
          <a:xfrm>
            <a:off x="4362450" y="19827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b</a:t>
            </a:r>
            <a:endParaRPr kumimoji="1" lang="en-US" altLang="zh-CN" sz="2400">
              <a:latin typeface="Times New Roman" pitchFamily="18" charset="0"/>
            </a:endParaRPr>
          </a:p>
        </p:txBody>
      </p:sp>
      <p:sp>
        <p:nvSpPr>
          <p:cNvPr id="14406" name="Text Box 69"/>
          <p:cNvSpPr txBox="1">
            <a:spLocks noChangeArrowheads="1"/>
          </p:cNvSpPr>
          <p:nvPr/>
        </p:nvSpPr>
        <p:spPr bwMode="auto">
          <a:xfrm>
            <a:off x="4341813" y="1539875"/>
            <a:ext cx="341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FFFFCC"/>
                </a:solidFill>
                <a:latin typeface="Times New Roman" pitchFamily="18" charset="0"/>
              </a:rPr>
              <a:t>c</a:t>
            </a:r>
            <a:endParaRPr kumimoji="1" lang="en-US" altLang="zh-CN" sz="2400">
              <a:latin typeface="Times New Roman" pitchFamily="18" charset="0"/>
            </a:endParaRPr>
          </a:p>
        </p:txBody>
      </p:sp>
      <p:sp>
        <p:nvSpPr>
          <p:cNvPr id="14407" name="Line 70"/>
          <p:cNvSpPr>
            <a:spLocks noChangeShapeType="1"/>
          </p:cNvSpPr>
          <p:nvPr/>
        </p:nvSpPr>
        <p:spPr bwMode="auto">
          <a:xfrm flipV="1">
            <a:off x="3808413" y="1830388"/>
            <a:ext cx="0" cy="304800"/>
          </a:xfrm>
          <a:prstGeom prst="line">
            <a:avLst/>
          </a:prstGeom>
          <a:noFill/>
          <a:ln w="28575">
            <a:solidFill>
              <a:srgbClr val="FF6600"/>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08" name="Text Box 71"/>
          <p:cNvSpPr txBox="1">
            <a:spLocks noChangeArrowheads="1"/>
          </p:cNvSpPr>
          <p:nvPr/>
        </p:nvSpPr>
        <p:spPr bwMode="auto">
          <a:xfrm>
            <a:off x="5562600" y="2287588"/>
            <a:ext cx="679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rPr>
              <a:t>top</a:t>
            </a:r>
            <a:endParaRPr kumimoji="1" lang="en-US" altLang="zh-CN" sz="2400">
              <a:latin typeface="Times New Roman" pitchFamily="18" charset="0"/>
            </a:endParaRPr>
          </a:p>
        </p:txBody>
      </p:sp>
      <p:sp>
        <p:nvSpPr>
          <p:cNvPr id="14409" name="Line 72"/>
          <p:cNvSpPr>
            <a:spLocks noChangeShapeType="1"/>
          </p:cNvSpPr>
          <p:nvPr/>
        </p:nvSpPr>
        <p:spPr bwMode="auto">
          <a:xfrm>
            <a:off x="6188075" y="2601913"/>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10" name="Line 73"/>
          <p:cNvSpPr>
            <a:spLocks noChangeShapeType="1"/>
          </p:cNvSpPr>
          <p:nvPr/>
        </p:nvSpPr>
        <p:spPr bwMode="auto">
          <a:xfrm flipV="1">
            <a:off x="6264275" y="2211388"/>
            <a:ext cx="0" cy="304800"/>
          </a:xfrm>
          <a:prstGeom prst="line">
            <a:avLst/>
          </a:prstGeom>
          <a:noFill/>
          <a:ln w="28575">
            <a:solidFill>
              <a:srgbClr val="FF6600"/>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11" name="Text Box 74"/>
          <p:cNvSpPr txBox="1">
            <a:spLocks noChangeArrowheads="1"/>
          </p:cNvSpPr>
          <p:nvPr/>
        </p:nvSpPr>
        <p:spPr bwMode="auto">
          <a:xfrm>
            <a:off x="685800" y="5626100"/>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rPr>
              <a:t>top</a:t>
            </a:r>
            <a:endParaRPr kumimoji="1" lang="en-US" altLang="zh-CN" sz="2400">
              <a:latin typeface="Times New Roman" pitchFamily="18" charset="0"/>
            </a:endParaRPr>
          </a:p>
        </p:txBody>
      </p:sp>
      <p:sp>
        <p:nvSpPr>
          <p:cNvPr id="14412" name="Line 75"/>
          <p:cNvSpPr>
            <a:spLocks noChangeShapeType="1"/>
          </p:cNvSpPr>
          <p:nvPr/>
        </p:nvSpPr>
        <p:spPr bwMode="auto">
          <a:xfrm>
            <a:off x="1311275" y="5940425"/>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13" name="Line 76"/>
          <p:cNvSpPr>
            <a:spLocks noChangeShapeType="1"/>
          </p:cNvSpPr>
          <p:nvPr/>
        </p:nvSpPr>
        <p:spPr bwMode="auto">
          <a:xfrm flipV="1">
            <a:off x="1387475" y="5549900"/>
            <a:ext cx="0" cy="304800"/>
          </a:xfrm>
          <a:prstGeom prst="line">
            <a:avLst/>
          </a:prstGeom>
          <a:noFill/>
          <a:ln w="28575">
            <a:solidFill>
              <a:srgbClr val="FF6600"/>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95625" y="692150"/>
            <a:ext cx="3024188" cy="519113"/>
          </a:xfrm>
        </p:spPr>
        <p:txBody>
          <a:bodyPr>
            <a:spAutoFit/>
          </a:bodyPr>
          <a:lstStyle/>
          <a:p>
            <a:pPr eaLnBrk="1" hangingPunct="1"/>
            <a:r>
              <a:rPr lang="zh-CN" altLang="en-US" sz="2800" smtClean="0">
                <a:latin typeface="Times New Roman" pitchFamily="18" charset="0"/>
              </a:rPr>
              <a:t>出栈操作图示</a:t>
            </a:r>
            <a:endParaRPr lang="zh-CN" altLang="en-US" sz="2800" smtClean="0">
              <a:solidFill>
                <a:schemeClr val="bg2"/>
              </a:solidFill>
              <a:latin typeface="宋体" charset="-122"/>
            </a:endParaRPr>
          </a:p>
        </p:txBody>
      </p:sp>
      <p:sp>
        <p:nvSpPr>
          <p:cNvPr id="44033" name="灯片编号占位符 4"/>
          <p:cNvSpPr>
            <a:spLocks noGrp="1"/>
          </p:cNvSpPr>
          <p:nvPr>
            <p:ph type="sldNum" sz="quarter" idx="12"/>
          </p:nvPr>
        </p:nvSpPr>
        <p:spPr>
          <a:noFill/>
        </p:spPr>
        <p:txBody>
          <a:bodyPr/>
          <a:lstStyle/>
          <a:p>
            <a:fld id="{E2D884F5-CAF8-4E03-8A33-862913705C2F}" type="slidenum">
              <a:rPr lang="en-US" altLang="zh-CN" smtClean="0">
                <a:ea typeface="宋体" charset="-122"/>
              </a:rPr>
              <a:pPr/>
              <a:t>29</a:t>
            </a:fld>
            <a:endParaRPr lang="en-US" altLang="zh-CN" smtClean="0">
              <a:ea typeface="宋体" charset="-122"/>
            </a:endParaRPr>
          </a:p>
        </p:txBody>
      </p:sp>
      <p:grpSp>
        <p:nvGrpSpPr>
          <p:cNvPr id="44035" name="Group 3"/>
          <p:cNvGrpSpPr>
            <a:grpSpLocks/>
          </p:cNvGrpSpPr>
          <p:nvPr/>
        </p:nvGrpSpPr>
        <p:grpSpPr bwMode="auto">
          <a:xfrm>
            <a:off x="3886200" y="1676400"/>
            <a:ext cx="3962400" cy="3825875"/>
            <a:chOff x="3408" y="1008"/>
            <a:chExt cx="2400" cy="2410"/>
          </a:xfrm>
        </p:grpSpPr>
        <p:grpSp>
          <p:nvGrpSpPr>
            <p:cNvPr id="44068" name="Group 4"/>
            <p:cNvGrpSpPr>
              <a:grpSpLocks/>
            </p:cNvGrpSpPr>
            <p:nvPr/>
          </p:nvGrpSpPr>
          <p:grpSpPr bwMode="auto">
            <a:xfrm>
              <a:off x="4368" y="1008"/>
              <a:ext cx="1296" cy="1929"/>
              <a:chOff x="4560" y="1152"/>
              <a:chExt cx="1296" cy="1929"/>
            </a:xfrm>
          </p:grpSpPr>
          <p:grpSp>
            <p:nvGrpSpPr>
              <p:cNvPr id="44078" name="Group 5"/>
              <p:cNvGrpSpPr>
                <a:grpSpLocks/>
              </p:cNvGrpSpPr>
              <p:nvPr/>
            </p:nvGrpSpPr>
            <p:grpSpPr bwMode="auto">
              <a:xfrm>
                <a:off x="4896" y="1152"/>
                <a:ext cx="960" cy="1929"/>
                <a:chOff x="4896" y="1152"/>
                <a:chExt cx="960" cy="1929"/>
              </a:xfrm>
            </p:grpSpPr>
            <p:sp>
              <p:nvSpPr>
                <p:cNvPr id="44080" name="Rectangle 6"/>
                <p:cNvSpPr>
                  <a:spLocks noChangeArrowheads="1"/>
                </p:cNvSpPr>
                <p:nvPr/>
              </p:nvSpPr>
              <p:spPr bwMode="auto">
                <a:xfrm>
                  <a:off x="4896" y="1152"/>
                  <a:ext cx="960" cy="1929"/>
                </a:xfrm>
                <a:prstGeom prst="rect">
                  <a:avLst/>
                </a:prstGeom>
                <a:solidFill>
                  <a:srgbClr val="99CCFF"/>
                </a:solidFill>
                <a:ln w="12700" cap="rnd">
                  <a:noFill/>
                  <a:miter lim="800000"/>
                  <a:headEnd/>
                  <a:tailEnd/>
                </a:ln>
              </p:spPr>
              <p:txBody>
                <a:bodyPr wrap="none" anchor="ctr"/>
                <a:lstStyle/>
                <a:p>
                  <a:endParaRPr lang="zh-CN" altLang="en-US"/>
                </a:p>
              </p:txBody>
            </p:sp>
            <p:sp>
              <p:nvSpPr>
                <p:cNvPr id="44081" name="Line 7"/>
                <p:cNvSpPr>
                  <a:spLocks noChangeShapeType="1"/>
                </p:cNvSpPr>
                <p:nvPr/>
              </p:nvSpPr>
              <p:spPr bwMode="auto">
                <a:xfrm>
                  <a:off x="4896" y="1388"/>
                  <a:ext cx="960" cy="0"/>
                </a:xfrm>
                <a:prstGeom prst="line">
                  <a:avLst/>
                </a:prstGeom>
                <a:noFill/>
                <a:ln w="12700" cap="rnd">
                  <a:solidFill>
                    <a:schemeClr val="bg2"/>
                  </a:solidFill>
                  <a:round/>
                  <a:headEnd/>
                  <a:tailEnd/>
                </a:ln>
              </p:spPr>
              <p:txBody>
                <a:bodyPr/>
                <a:lstStyle/>
                <a:p>
                  <a:endParaRPr lang="zh-CN" altLang="en-US"/>
                </a:p>
              </p:txBody>
            </p:sp>
            <p:sp>
              <p:nvSpPr>
                <p:cNvPr id="44082" name="Line 8"/>
                <p:cNvSpPr>
                  <a:spLocks noChangeShapeType="1"/>
                </p:cNvSpPr>
                <p:nvPr/>
              </p:nvSpPr>
              <p:spPr bwMode="auto">
                <a:xfrm>
                  <a:off x="4896" y="1585"/>
                  <a:ext cx="960" cy="0"/>
                </a:xfrm>
                <a:prstGeom prst="line">
                  <a:avLst/>
                </a:prstGeom>
                <a:noFill/>
                <a:ln w="12700" cap="rnd">
                  <a:solidFill>
                    <a:schemeClr val="bg2"/>
                  </a:solidFill>
                  <a:round/>
                  <a:headEnd/>
                  <a:tailEnd/>
                </a:ln>
              </p:spPr>
              <p:txBody>
                <a:bodyPr/>
                <a:lstStyle/>
                <a:p>
                  <a:endParaRPr lang="zh-CN" altLang="en-US"/>
                </a:p>
              </p:txBody>
            </p:sp>
            <p:sp>
              <p:nvSpPr>
                <p:cNvPr id="44083" name="Line 9"/>
                <p:cNvSpPr>
                  <a:spLocks noChangeShapeType="1"/>
                </p:cNvSpPr>
                <p:nvPr/>
              </p:nvSpPr>
              <p:spPr bwMode="auto">
                <a:xfrm>
                  <a:off x="4896" y="1821"/>
                  <a:ext cx="960" cy="0"/>
                </a:xfrm>
                <a:prstGeom prst="line">
                  <a:avLst/>
                </a:prstGeom>
                <a:noFill/>
                <a:ln w="12700" cap="rnd">
                  <a:solidFill>
                    <a:schemeClr val="bg2"/>
                  </a:solidFill>
                  <a:round/>
                  <a:headEnd/>
                  <a:tailEnd/>
                </a:ln>
              </p:spPr>
              <p:txBody>
                <a:bodyPr/>
                <a:lstStyle/>
                <a:p>
                  <a:endParaRPr lang="zh-CN" altLang="en-US"/>
                </a:p>
              </p:txBody>
            </p:sp>
            <p:sp>
              <p:nvSpPr>
                <p:cNvPr id="44084" name="Line 10"/>
                <p:cNvSpPr>
                  <a:spLocks noChangeShapeType="1"/>
                </p:cNvSpPr>
                <p:nvPr/>
              </p:nvSpPr>
              <p:spPr bwMode="auto">
                <a:xfrm>
                  <a:off x="4896" y="2018"/>
                  <a:ext cx="960" cy="0"/>
                </a:xfrm>
                <a:prstGeom prst="line">
                  <a:avLst/>
                </a:prstGeom>
                <a:noFill/>
                <a:ln w="12700" cap="rnd">
                  <a:solidFill>
                    <a:schemeClr val="bg2"/>
                  </a:solidFill>
                  <a:round/>
                  <a:headEnd/>
                  <a:tailEnd/>
                </a:ln>
              </p:spPr>
              <p:txBody>
                <a:bodyPr/>
                <a:lstStyle/>
                <a:p>
                  <a:endParaRPr lang="zh-CN" altLang="en-US"/>
                </a:p>
              </p:txBody>
            </p:sp>
            <p:sp>
              <p:nvSpPr>
                <p:cNvPr id="44085" name="Line 11"/>
                <p:cNvSpPr>
                  <a:spLocks noChangeShapeType="1"/>
                </p:cNvSpPr>
                <p:nvPr/>
              </p:nvSpPr>
              <p:spPr bwMode="auto">
                <a:xfrm>
                  <a:off x="4896" y="2254"/>
                  <a:ext cx="960" cy="0"/>
                </a:xfrm>
                <a:prstGeom prst="line">
                  <a:avLst/>
                </a:prstGeom>
                <a:noFill/>
                <a:ln w="12700" cap="rnd">
                  <a:solidFill>
                    <a:schemeClr val="bg2"/>
                  </a:solidFill>
                  <a:round/>
                  <a:headEnd/>
                  <a:tailEnd/>
                </a:ln>
              </p:spPr>
              <p:txBody>
                <a:bodyPr/>
                <a:lstStyle/>
                <a:p>
                  <a:endParaRPr lang="zh-CN" altLang="en-US"/>
                </a:p>
              </p:txBody>
            </p:sp>
            <p:sp>
              <p:nvSpPr>
                <p:cNvPr id="44086" name="Line 12"/>
                <p:cNvSpPr>
                  <a:spLocks noChangeShapeType="1"/>
                </p:cNvSpPr>
                <p:nvPr/>
              </p:nvSpPr>
              <p:spPr bwMode="auto">
                <a:xfrm>
                  <a:off x="4896" y="2451"/>
                  <a:ext cx="960" cy="0"/>
                </a:xfrm>
                <a:prstGeom prst="line">
                  <a:avLst/>
                </a:prstGeom>
                <a:noFill/>
                <a:ln w="12700" cap="rnd">
                  <a:solidFill>
                    <a:schemeClr val="bg2"/>
                  </a:solidFill>
                  <a:round/>
                  <a:headEnd/>
                  <a:tailEnd/>
                </a:ln>
              </p:spPr>
              <p:txBody>
                <a:bodyPr/>
                <a:lstStyle/>
                <a:p>
                  <a:endParaRPr lang="zh-CN" altLang="en-US"/>
                </a:p>
              </p:txBody>
            </p:sp>
            <p:sp>
              <p:nvSpPr>
                <p:cNvPr id="44087" name="Line 13"/>
                <p:cNvSpPr>
                  <a:spLocks noChangeShapeType="1"/>
                </p:cNvSpPr>
                <p:nvPr/>
              </p:nvSpPr>
              <p:spPr bwMode="auto">
                <a:xfrm>
                  <a:off x="4896" y="2688"/>
                  <a:ext cx="960" cy="0"/>
                </a:xfrm>
                <a:prstGeom prst="line">
                  <a:avLst/>
                </a:prstGeom>
                <a:noFill/>
                <a:ln w="12700" cap="rnd">
                  <a:solidFill>
                    <a:schemeClr val="bg2"/>
                  </a:solidFill>
                  <a:round/>
                  <a:headEnd/>
                  <a:tailEnd/>
                </a:ln>
              </p:spPr>
              <p:txBody>
                <a:bodyPr/>
                <a:lstStyle/>
                <a:p>
                  <a:endParaRPr lang="zh-CN" altLang="en-US"/>
                </a:p>
              </p:txBody>
            </p:sp>
            <p:sp>
              <p:nvSpPr>
                <p:cNvPr id="44088" name="Line 14"/>
                <p:cNvSpPr>
                  <a:spLocks noChangeShapeType="1"/>
                </p:cNvSpPr>
                <p:nvPr/>
              </p:nvSpPr>
              <p:spPr bwMode="auto">
                <a:xfrm>
                  <a:off x="4896" y="2884"/>
                  <a:ext cx="960" cy="0"/>
                </a:xfrm>
                <a:prstGeom prst="line">
                  <a:avLst/>
                </a:prstGeom>
                <a:noFill/>
                <a:ln w="12700" cap="rnd">
                  <a:solidFill>
                    <a:schemeClr val="bg2"/>
                  </a:solidFill>
                  <a:round/>
                  <a:headEnd/>
                  <a:tailEnd/>
                </a:ln>
              </p:spPr>
              <p:txBody>
                <a:bodyPr/>
                <a:lstStyle/>
                <a:p>
                  <a:endParaRPr lang="zh-CN" altLang="en-US"/>
                </a:p>
              </p:txBody>
            </p:sp>
            <p:sp>
              <p:nvSpPr>
                <p:cNvPr id="44089" name="Line 15"/>
                <p:cNvSpPr>
                  <a:spLocks noChangeShapeType="1"/>
                </p:cNvSpPr>
                <p:nvPr/>
              </p:nvSpPr>
              <p:spPr bwMode="auto">
                <a:xfrm>
                  <a:off x="5280" y="2688"/>
                  <a:ext cx="0" cy="240"/>
                </a:xfrm>
                <a:prstGeom prst="line">
                  <a:avLst/>
                </a:prstGeom>
                <a:noFill/>
                <a:ln w="28575">
                  <a:solidFill>
                    <a:schemeClr val="bg2"/>
                  </a:solidFill>
                  <a:prstDash val="sysDot"/>
                  <a:round/>
                  <a:headEnd/>
                  <a:tailEnd/>
                </a:ln>
              </p:spPr>
              <p:txBody>
                <a:bodyPr wrap="none" anchor="ctr">
                  <a:spAutoFit/>
                </a:bodyPr>
                <a:lstStyle/>
                <a:p>
                  <a:endParaRPr lang="zh-CN" altLang="en-US"/>
                </a:p>
              </p:txBody>
            </p:sp>
            <p:sp>
              <p:nvSpPr>
                <p:cNvPr id="44090" name="Line 16"/>
                <p:cNvSpPr>
                  <a:spLocks noChangeShapeType="1"/>
                </p:cNvSpPr>
                <p:nvPr/>
              </p:nvSpPr>
              <p:spPr bwMode="auto">
                <a:xfrm>
                  <a:off x="5280" y="2064"/>
                  <a:ext cx="0" cy="192"/>
                </a:xfrm>
                <a:prstGeom prst="line">
                  <a:avLst/>
                </a:prstGeom>
                <a:noFill/>
                <a:ln w="28575">
                  <a:solidFill>
                    <a:schemeClr val="bg2"/>
                  </a:solidFill>
                  <a:prstDash val="sysDot"/>
                  <a:round/>
                  <a:headEnd/>
                  <a:tailEnd/>
                </a:ln>
              </p:spPr>
              <p:txBody>
                <a:bodyPr anchor="ctr">
                  <a:spAutoFit/>
                </a:bodyPr>
                <a:lstStyle/>
                <a:p>
                  <a:endParaRPr lang="zh-CN" altLang="en-US"/>
                </a:p>
              </p:txBody>
            </p:sp>
          </p:grpSp>
          <p:sp>
            <p:nvSpPr>
              <p:cNvPr id="44079" name="Text Box 17"/>
              <p:cNvSpPr txBox="1">
                <a:spLocks noChangeArrowheads="1"/>
              </p:cNvSpPr>
              <p:nvPr/>
            </p:nvSpPr>
            <p:spPr bwMode="auto">
              <a:xfrm>
                <a:off x="4560" y="1344"/>
                <a:ext cx="342" cy="1727"/>
              </a:xfrm>
              <a:prstGeom prst="rect">
                <a:avLst/>
              </a:prstGeom>
              <a:noFill/>
              <a:ln w="12700" cap="rnd">
                <a:noFill/>
                <a:miter lim="800000"/>
                <a:headEnd/>
                <a:tailEnd/>
              </a:ln>
            </p:spPr>
            <p:txBody>
              <a:bodyPr wrap="none">
                <a:spAutoFit/>
              </a:bodyPr>
              <a:lstStyle/>
              <a:p>
                <a:pPr eaLnBrk="0" hangingPunct="0">
                  <a:spcBef>
                    <a:spcPct val="10000"/>
                  </a:spcBef>
                </a:pPr>
                <a:endParaRPr kumimoji="1" lang="en-US" altLang="zh-CN" sz="2000" b="1" dirty="0">
                  <a:latin typeface="宋体" charset="-122"/>
                </a:endParaRPr>
              </a:p>
              <a:p>
                <a:pPr eaLnBrk="0" hangingPunct="0">
                  <a:spcBef>
                    <a:spcPct val="10000"/>
                  </a:spcBef>
                </a:pPr>
                <a:r>
                  <a:rPr kumimoji="1" lang="en-US" altLang="en-US" sz="2000" b="1" dirty="0">
                    <a:latin typeface="宋体" charset="-122"/>
                  </a:rPr>
                  <a:t>n</a:t>
                </a:r>
              </a:p>
              <a:p>
                <a:pPr eaLnBrk="0" hangingPunct="0">
                  <a:spcBef>
                    <a:spcPct val="10000"/>
                  </a:spcBef>
                </a:pPr>
                <a:r>
                  <a:rPr kumimoji="1" lang="en-US" altLang="en-US" sz="2000" b="1" dirty="0">
                    <a:latin typeface="宋体" charset="-122"/>
                  </a:rPr>
                  <a:t>n-1</a:t>
                </a:r>
              </a:p>
              <a:p>
                <a:pPr eaLnBrk="0" hangingPunct="0">
                  <a:spcBef>
                    <a:spcPct val="10000"/>
                  </a:spcBef>
                </a:pPr>
                <a:endParaRPr kumimoji="1" lang="en-US" altLang="zh-CN" sz="2000" b="1" dirty="0" smtClean="0">
                  <a:latin typeface="宋体" charset="-122"/>
                </a:endParaRPr>
              </a:p>
              <a:p>
                <a:pPr eaLnBrk="0" hangingPunct="0">
                  <a:spcBef>
                    <a:spcPct val="10000"/>
                  </a:spcBef>
                </a:pPr>
                <a:r>
                  <a:rPr kumimoji="1" lang="en-US" altLang="zh-CN" sz="2000" b="1" dirty="0" smtClean="0">
                    <a:latin typeface="宋体" charset="-122"/>
                  </a:rPr>
                  <a:t>i-1</a:t>
                </a:r>
                <a:endParaRPr kumimoji="1" lang="en-US" altLang="zh-CN" sz="2000" b="1" dirty="0">
                  <a:latin typeface="宋体" charset="-122"/>
                </a:endParaRPr>
              </a:p>
              <a:p>
                <a:pPr eaLnBrk="0" hangingPunct="0">
                  <a:spcBef>
                    <a:spcPct val="10000"/>
                  </a:spcBef>
                </a:pPr>
                <a:r>
                  <a:rPr kumimoji="1" lang="en-US" altLang="zh-CN" sz="2000" b="1" dirty="0">
                    <a:latin typeface="宋体" charset="-122"/>
                  </a:rPr>
                  <a:t>i-2</a:t>
                </a:r>
              </a:p>
              <a:p>
                <a:pPr eaLnBrk="0" hangingPunct="0">
                  <a:spcBef>
                    <a:spcPct val="10000"/>
                  </a:spcBef>
                </a:pPr>
                <a:endParaRPr kumimoji="1" lang="en-US" altLang="zh-CN" sz="2000" b="1" dirty="0">
                  <a:latin typeface="宋体" charset="-122"/>
                </a:endParaRPr>
              </a:p>
              <a:p>
                <a:pPr eaLnBrk="0" hangingPunct="0">
                  <a:spcBef>
                    <a:spcPct val="10000"/>
                  </a:spcBef>
                </a:pPr>
                <a:r>
                  <a:rPr kumimoji="1" lang="en-US" altLang="zh-CN" sz="2000" b="1" dirty="0">
                    <a:latin typeface="宋体" charset="-122"/>
                  </a:rPr>
                  <a:t>  0</a:t>
                </a:r>
              </a:p>
            </p:txBody>
          </p:sp>
        </p:grpSp>
        <p:sp>
          <p:nvSpPr>
            <p:cNvPr id="44069" name="Text Box 18"/>
            <p:cNvSpPr txBox="1">
              <a:spLocks noChangeArrowheads="1"/>
            </p:cNvSpPr>
            <p:nvPr/>
          </p:nvSpPr>
          <p:spPr bwMode="auto">
            <a:xfrm>
              <a:off x="3504" y="1632"/>
              <a:ext cx="672"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b="1">
                  <a:latin typeface="隶书" pitchFamily="49" charset="-122"/>
                  <a:ea typeface="隶书" pitchFamily="49" charset="-122"/>
                </a:rPr>
                <a:t>S.top</a:t>
              </a:r>
            </a:p>
          </p:txBody>
        </p:sp>
        <p:sp>
          <p:nvSpPr>
            <p:cNvPr id="44070" name="Text Box 19"/>
            <p:cNvSpPr txBox="1">
              <a:spLocks noChangeArrowheads="1"/>
            </p:cNvSpPr>
            <p:nvPr/>
          </p:nvSpPr>
          <p:spPr bwMode="auto">
            <a:xfrm>
              <a:off x="3552" y="3168"/>
              <a:ext cx="110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b="1">
                  <a:latin typeface="隶书" pitchFamily="49" charset="-122"/>
                  <a:ea typeface="隶书" pitchFamily="49" charset="-122"/>
                </a:rPr>
                <a:t>S.stacksize</a:t>
              </a:r>
            </a:p>
          </p:txBody>
        </p:sp>
        <p:sp>
          <p:nvSpPr>
            <p:cNvPr id="44071" name="Text Box 20"/>
            <p:cNvSpPr txBox="1">
              <a:spLocks noChangeArrowheads="1"/>
            </p:cNvSpPr>
            <p:nvPr/>
          </p:nvSpPr>
          <p:spPr bwMode="auto">
            <a:xfrm>
              <a:off x="3408" y="2688"/>
              <a:ext cx="672"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b="1">
                  <a:latin typeface="隶书" pitchFamily="49" charset="-122"/>
                  <a:ea typeface="隶书" pitchFamily="49" charset="-122"/>
                </a:rPr>
                <a:t>S.base</a:t>
              </a:r>
            </a:p>
          </p:txBody>
        </p:sp>
        <p:sp>
          <p:nvSpPr>
            <p:cNvPr id="44072" name="Line 21"/>
            <p:cNvSpPr>
              <a:spLocks noChangeShapeType="1"/>
            </p:cNvSpPr>
            <p:nvPr/>
          </p:nvSpPr>
          <p:spPr bwMode="auto">
            <a:xfrm>
              <a:off x="4128" y="2832"/>
              <a:ext cx="288" cy="0"/>
            </a:xfrm>
            <a:prstGeom prst="line">
              <a:avLst/>
            </a:prstGeom>
            <a:noFill/>
            <a:ln w="12700" cap="rnd">
              <a:solidFill>
                <a:srgbClr val="FF3300"/>
              </a:solidFill>
              <a:round/>
              <a:headEnd/>
              <a:tailEnd type="triangle" w="med" len="med"/>
            </a:ln>
          </p:spPr>
          <p:txBody>
            <a:bodyPr/>
            <a:lstStyle/>
            <a:p>
              <a:endParaRPr lang="zh-CN" altLang="en-US"/>
            </a:p>
          </p:txBody>
        </p:sp>
        <p:grpSp>
          <p:nvGrpSpPr>
            <p:cNvPr id="44073" name="Group 22"/>
            <p:cNvGrpSpPr>
              <a:grpSpLocks/>
            </p:cNvGrpSpPr>
            <p:nvPr/>
          </p:nvGrpSpPr>
          <p:grpSpPr bwMode="auto">
            <a:xfrm>
              <a:off x="4656" y="3120"/>
              <a:ext cx="1152" cy="288"/>
              <a:chOff x="3552" y="3216"/>
              <a:chExt cx="1152" cy="288"/>
            </a:xfrm>
          </p:grpSpPr>
          <p:sp>
            <p:nvSpPr>
              <p:cNvPr id="44076" name="Rectangle 23"/>
              <p:cNvSpPr>
                <a:spLocks noChangeArrowheads="1"/>
              </p:cNvSpPr>
              <p:nvPr/>
            </p:nvSpPr>
            <p:spPr bwMode="auto">
              <a:xfrm>
                <a:off x="3600" y="3216"/>
                <a:ext cx="1008" cy="288"/>
              </a:xfrm>
              <a:prstGeom prst="rect">
                <a:avLst/>
              </a:prstGeom>
              <a:solidFill>
                <a:srgbClr val="99CCFF"/>
              </a:solidFill>
              <a:ln w="12700" cap="rnd">
                <a:solidFill>
                  <a:schemeClr val="bg2"/>
                </a:solidFill>
                <a:miter lim="800000"/>
                <a:headEnd/>
                <a:tailEnd/>
              </a:ln>
            </p:spPr>
            <p:txBody>
              <a:bodyPr wrap="none" anchor="ctr"/>
              <a:lstStyle/>
              <a:p>
                <a:endParaRPr lang="zh-CN" altLang="en-US"/>
              </a:p>
            </p:txBody>
          </p:sp>
          <p:sp>
            <p:nvSpPr>
              <p:cNvPr id="44077" name="Text Box 24"/>
              <p:cNvSpPr txBox="1">
                <a:spLocks noChangeArrowheads="1"/>
              </p:cNvSpPr>
              <p:nvPr/>
            </p:nvSpPr>
            <p:spPr bwMode="auto">
              <a:xfrm>
                <a:off x="3552" y="3264"/>
                <a:ext cx="1152" cy="212"/>
              </a:xfrm>
              <a:prstGeom prst="rect">
                <a:avLst/>
              </a:prstGeom>
              <a:noFill/>
              <a:ln w="12700" cap="rnd">
                <a:noFill/>
                <a:miter lim="800000"/>
                <a:headEnd/>
                <a:tailEnd/>
              </a:ln>
            </p:spPr>
            <p:txBody>
              <a:bodyPr>
                <a:spAutoFit/>
              </a:bodyPr>
              <a:lstStyle/>
              <a:p>
                <a:pPr eaLnBrk="0" hangingPunct="0">
                  <a:spcBef>
                    <a:spcPct val="50000"/>
                  </a:spcBef>
                </a:pPr>
                <a:r>
                  <a:rPr kumimoji="1" lang="en-US" altLang="zh-CN" sz="1600" b="1">
                    <a:latin typeface="隶书" pitchFamily="49" charset="-122"/>
                    <a:ea typeface="隶书" pitchFamily="49" charset="-122"/>
                  </a:rPr>
                  <a:t>STACK_INIT_SIZE</a:t>
                </a:r>
              </a:p>
            </p:txBody>
          </p:sp>
        </p:grpSp>
        <p:sp>
          <p:nvSpPr>
            <p:cNvPr id="44074" name="Line 25"/>
            <p:cNvSpPr>
              <a:spLocks noChangeShapeType="1"/>
            </p:cNvSpPr>
            <p:nvPr/>
          </p:nvSpPr>
          <p:spPr bwMode="auto">
            <a:xfrm>
              <a:off x="4128" y="1776"/>
              <a:ext cx="288" cy="0"/>
            </a:xfrm>
            <a:prstGeom prst="line">
              <a:avLst/>
            </a:prstGeom>
            <a:noFill/>
            <a:ln w="12700" cap="rnd">
              <a:solidFill>
                <a:srgbClr val="FF3300"/>
              </a:solidFill>
              <a:round/>
              <a:headEnd/>
              <a:tailEnd type="triangle" w="med" len="med"/>
            </a:ln>
          </p:spPr>
          <p:txBody>
            <a:bodyPr/>
            <a:lstStyle/>
            <a:p>
              <a:endParaRPr lang="zh-CN" altLang="en-US"/>
            </a:p>
          </p:txBody>
        </p:sp>
        <p:sp>
          <p:nvSpPr>
            <p:cNvPr id="44075" name="Text Box 26"/>
            <p:cNvSpPr txBox="1">
              <a:spLocks noChangeArrowheads="1"/>
            </p:cNvSpPr>
            <p:nvPr/>
          </p:nvSpPr>
          <p:spPr bwMode="auto">
            <a:xfrm>
              <a:off x="4971" y="1299"/>
              <a:ext cx="624" cy="1557"/>
            </a:xfrm>
            <a:prstGeom prst="rect">
              <a:avLst/>
            </a:prstGeom>
            <a:noFill/>
            <a:ln w="12700" cap="rnd">
              <a:noFill/>
              <a:miter lim="800000"/>
              <a:headEnd/>
              <a:tailEnd/>
            </a:ln>
          </p:spPr>
          <p:txBody>
            <a:bodyPr>
              <a:spAutoFit/>
            </a:bodyPr>
            <a:lstStyle/>
            <a:p>
              <a:pPr eaLnBrk="0" hangingPunct="0">
                <a:lnSpc>
                  <a:spcPct val="30000"/>
                </a:lnSpc>
                <a:spcBef>
                  <a:spcPct val="50000"/>
                </a:spcBef>
              </a:pPr>
              <a:endParaRPr kumimoji="1" lang="zh-CN" altLang="zh-CN" sz="2800" b="1" dirty="0">
                <a:latin typeface="隶书" pitchFamily="49" charset="-122"/>
                <a:ea typeface="隶书" pitchFamily="49" charset="-122"/>
              </a:endParaRPr>
            </a:p>
            <a:p>
              <a:pPr eaLnBrk="0" hangingPunct="0">
                <a:lnSpc>
                  <a:spcPct val="85000"/>
                </a:lnSpc>
              </a:pPr>
              <a:endParaRPr kumimoji="1" lang="zh-CN" altLang="zh-CN" sz="2800" b="1" dirty="0">
                <a:latin typeface="隶书" pitchFamily="49" charset="-122"/>
                <a:ea typeface="隶书" pitchFamily="49" charset="-122"/>
              </a:endParaRPr>
            </a:p>
            <a:p>
              <a:pPr eaLnBrk="0" hangingPunct="0">
                <a:lnSpc>
                  <a:spcPct val="85000"/>
                </a:lnSpc>
              </a:pPr>
              <a:r>
                <a:rPr kumimoji="1" lang="en-US" altLang="zh-CN" sz="2800" b="1" dirty="0" smtClean="0">
                  <a:latin typeface="隶书" pitchFamily="49" charset="-122"/>
                  <a:ea typeface="隶书" pitchFamily="49" charset="-122"/>
                </a:rPr>
                <a:t>a</a:t>
              </a:r>
              <a:r>
                <a:rPr kumimoji="1" lang="en-US" altLang="zh-CN" sz="2000" b="1" dirty="0" smtClean="0">
                  <a:latin typeface="隶书" pitchFamily="49" charset="-122"/>
                  <a:ea typeface="隶书" pitchFamily="49" charset="-122"/>
                </a:rPr>
                <a:t>n-1</a:t>
              </a:r>
              <a:endParaRPr kumimoji="1" lang="en-US" altLang="zh-CN" sz="2000" b="1" dirty="0">
                <a:latin typeface="隶书" pitchFamily="49" charset="-122"/>
                <a:ea typeface="隶书" pitchFamily="49" charset="-122"/>
              </a:endParaRPr>
            </a:p>
            <a:p>
              <a:pPr eaLnBrk="0" hangingPunct="0">
                <a:lnSpc>
                  <a:spcPct val="85000"/>
                </a:lnSpc>
              </a:pPr>
              <a:endParaRPr kumimoji="1" lang="en-US" altLang="zh-CN" sz="2000" b="1" dirty="0">
                <a:latin typeface="隶书" pitchFamily="49" charset="-122"/>
                <a:ea typeface="隶书" pitchFamily="49" charset="-122"/>
              </a:endParaRPr>
            </a:p>
            <a:p>
              <a:pPr eaLnBrk="0" hangingPunct="0">
                <a:lnSpc>
                  <a:spcPct val="85000"/>
                </a:lnSpc>
              </a:pPr>
              <a:r>
                <a:rPr kumimoji="1" lang="en-US" altLang="zh-CN" sz="2800" b="1" dirty="0">
                  <a:latin typeface="隶书" pitchFamily="49" charset="-122"/>
                  <a:ea typeface="隶书" pitchFamily="49" charset="-122"/>
                </a:rPr>
                <a:t>a</a:t>
              </a:r>
              <a:r>
                <a:rPr kumimoji="1" lang="en-US" altLang="zh-CN" sz="2000" b="1" dirty="0">
                  <a:latin typeface="隶书" pitchFamily="49" charset="-122"/>
                  <a:ea typeface="隶书" pitchFamily="49" charset="-122"/>
                </a:rPr>
                <a:t>i-1</a:t>
              </a:r>
            </a:p>
            <a:p>
              <a:pPr eaLnBrk="0" hangingPunct="0">
                <a:lnSpc>
                  <a:spcPct val="85000"/>
                </a:lnSpc>
              </a:pPr>
              <a:endParaRPr kumimoji="1" lang="en-US" altLang="zh-CN" sz="2000" b="1" dirty="0" smtClean="0">
                <a:latin typeface="隶书" pitchFamily="49" charset="-122"/>
                <a:ea typeface="隶书" pitchFamily="49" charset="-122"/>
              </a:endParaRPr>
            </a:p>
            <a:p>
              <a:pPr eaLnBrk="0" hangingPunct="0">
                <a:lnSpc>
                  <a:spcPct val="85000"/>
                </a:lnSpc>
              </a:pPr>
              <a:endParaRPr kumimoji="1" lang="en-US" altLang="zh-CN" sz="2000" b="1" dirty="0">
                <a:latin typeface="隶书" pitchFamily="49" charset="-122"/>
                <a:ea typeface="隶书" pitchFamily="49" charset="-122"/>
              </a:endParaRPr>
            </a:p>
            <a:p>
              <a:pPr eaLnBrk="0" hangingPunct="0">
                <a:lnSpc>
                  <a:spcPct val="85000"/>
                </a:lnSpc>
              </a:pPr>
              <a:r>
                <a:rPr kumimoji="1" lang="en-US" altLang="zh-CN" sz="2800" b="1" dirty="0" smtClean="0">
                  <a:latin typeface="隶书" pitchFamily="49" charset="-122"/>
                  <a:ea typeface="隶书" pitchFamily="49" charset="-122"/>
                </a:rPr>
                <a:t>a</a:t>
              </a:r>
              <a:r>
                <a:rPr kumimoji="1" lang="en-US" altLang="zh-CN" sz="2000" b="1" dirty="0">
                  <a:latin typeface="隶书" pitchFamily="49" charset="-122"/>
                  <a:ea typeface="隶书" pitchFamily="49" charset="-122"/>
                </a:rPr>
                <a:t>0</a:t>
              </a:r>
            </a:p>
          </p:txBody>
        </p:sp>
      </p:grpSp>
      <p:grpSp>
        <p:nvGrpSpPr>
          <p:cNvPr id="44036" name="Group 27"/>
          <p:cNvGrpSpPr>
            <a:grpSpLocks/>
          </p:cNvGrpSpPr>
          <p:nvPr/>
        </p:nvGrpSpPr>
        <p:grpSpPr bwMode="auto">
          <a:xfrm>
            <a:off x="0" y="1676400"/>
            <a:ext cx="3587750" cy="3886200"/>
            <a:chOff x="336" y="1056"/>
            <a:chExt cx="2208" cy="2448"/>
          </a:xfrm>
        </p:grpSpPr>
        <p:sp>
          <p:nvSpPr>
            <p:cNvPr id="44043" name="Text Box 28"/>
            <p:cNvSpPr txBox="1">
              <a:spLocks noChangeArrowheads="1"/>
            </p:cNvSpPr>
            <p:nvPr/>
          </p:nvSpPr>
          <p:spPr bwMode="auto">
            <a:xfrm>
              <a:off x="336" y="1488"/>
              <a:ext cx="672"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b="1">
                  <a:latin typeface="隶书" pitchFamily="49" charset="-122"/>
                  <a:ea typeface="隶书" pitchFamily="49" charset="-122"/>
                </a:rPr>
                <a:t>S.top</a:t>
              </a:r>
            </a:p>
          </p:txBody>
        </p:sp>
        <p:sp>
          <p:nvSpPr>
            <p:cNvPr id="44044" name="Text Box 29"/>
            <p:cNvSpPr txBox="1">
              <a:spLocks noChangeArrowheads="1"/>
            </p:cNvSpPr>
            <p:nvPr/>
          </p:nvSpPr>
          <p:spPr bwMode="auto">
            <a:xfrm>
              <a:off x="384" y="3216"/>
              <a:ext cx="110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b="1">
                  <a:latin typeface="隶书" pitchFamily="49" charset="-122"/>
                  <a:ea typeface="隶书" pitchFamily="49" charset="-122"/>
                </a:rPr>
                <a:t>S.stacksize</a:t>
              </a:r>
            </a:p>
          </p:txBody>
        </p:sp>
        <p:sp>
          <p:nvSpPr>
            <p:cNvPr id="44045" name="Text Box 30"/>
            <p:cNvSpPr txBox="1">
              <a:spLocks noChangeArrowheads="1"/>
            </p:cNvSpPr>
            <p:nvPr/>
          </p:nvSpPr>
          <p:spPr bwMode="auto">
            <a:xfrm>
              <a:off x="336" y="2736"/>
              <a:ext cx="672"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b="1">
                  <a:latin typeface="隶书" pitchFamily="49" charset="-122"/>
                  <a:ea typeface="隶书" pitchFamily="49" charset="-122"/>
                </a:rPr>
                <a:t>S.base</a:t>
              </a:r>
            </a:p>
          </p:txBody>
        </p:sp>
        <p:sp>
          <p:nvSpPr>
            <p:cNvPr id="44046" name="Line 31"/>
            <p:cNvSpPr>
              <a:spLocks noChangeShapeType="1"/>
            </p:cNvSpPr>
            <p:nvPr/>
          </p:nvSpPr>
          <p:spPr bwMode="auto">
            <a:xfrm>
              <a:off x="912" y="2880"/>
              <a:ext cx="288" cy="0"/>
            </a:xfrm>
            <a:prstGeom prst="line">
              <a:avLst/>
            </a:prstGeom>
            <a:noFill/>
            <a:ln w="12700" cap="rnd">
              <a:solidFill>
                <a:srgbClr val="FF3300"/>
              </a:solidFill>
              <a:round/>
              <a:headEnd/>
              <a:tailEnd type="triangle" w="med" len="med"/>
            </a:ln>
          </p:spPr>
          <p:txBody>
            <a:bodyPr/>
            <a:lstStyle/>
            <a:p>
              <a:endParaRPr lang="zh-CN" altLang="en-US"/>
            </a:p>
          </p:txBody>
        </p:sp>
        <p:grpSp>
          <p:nvGrpSpPr>
            <p:cNvPr id="44047" name="Group 32"/>
            <p:cNvGrpSpPr>
              <a:grpSpLocks/>
            </p:cNvGrpSpPr>
            <p:nvPr/>
          </p:nvGrpSpPr>
          <p:grpSpPr bwMode="auto">
            <a:xfrm>
              <a:off x="1104" y="1056"/>
              <a:ext cx="1440" cy="2448"/>
              <a:chOff x="1104" y="1056"/>
              <a:chExt cx="1440" cy="2448"/>
            </a:xfrm>
          </p:grpSpPr>
          <p:sp>
            <p:nvSpPr>
              <p:cNvPr id="44049" name="Text Box 33"/>
              <p:cNvSpPr txBox="1">
                <a:spLocks noChangeArrowheads="1"/>
              </p:cNvSpPr>
              <p:nvPr/>
            </p:nvSpPr>
            <p:spPr bwMode="auto">
              <a:xfrm>
                <a:off x="1104" y="1488"/>
                <a:ext cx="348" cy="1516"/>
              </a:xfrm>
              <a:prstGeom prst="rect">
                <a:avLst/>
              </a:prstGeom>
              <a:noFill/>
              <a:ln w="12700" cap="rnd">
                <a:noFill/>
                <a:miter lim="800000"/>
                <a:headEnd/>
                <a:tailEnd/>
              </a:ln>
            </p:spPr>
            <p:txBody>
              <a:bodyPr wrap="none">
                <a:spAutoFit/>
              </a:bodyPr>
              <a:lstStyle/>
              <a:p>
                <a:pPr eaLnBrk="0" hangingPunct="0">
                  <a:spcBef>
                    <a:spcPct val="10000"/>
                  </a:spcBef>
                </a:pPr>
                <a:r>
                  <a:rPr kumimoji="1" lang="en-US" altLang="zh-CN" sz="2000" b="1">
                    <a:latin typeface="宋体" charset="-122"/>
                  </a:rPr>
                  <a:t> </a:t>
                </a:r>
                <a:r>
                  <a:rPr kumimoji="1" lang="en-US" altLang="en-US" sz="2000" b="1">
                    <a:latin typeface="宋体" charset="-122"/>
                  </a:rPr>
                  <a:t>n</a:t>
                </a:r>
              </a:p>
              <a:p>
                <a:pPr eaLnBrk="0" hangingPunct="0">
                  <a:spcBef>
                    <a:spcPct val="10000"/>
                  </a:spcBef>
                </a:pPr>
                <a:r>
                  <a:rPr kumimoji="1" lang="en-US" altLang="en-US" sz="2000" b="1">
                    <a:latin typeface="宋体" charset="-122"/>
                  </a:rPr>
                  <a:t>n-1</a:t>
                </a:r>
              </a:p>
              <a:p>
                <a:pPr eaLnBrk="0" hangingPunct="0">
                  <a:spcBef>
                    <a:spcPct val="10000"/>
                  </a:spcBef>
                </a:pPr>
                <a:endParaRPr kumimoji="1" lang="en-US" altLang="zh-CN" sz="2000" b="1">
                  <a:latin typeface="宋体" charset="-122"/>
                </a:endParaRPr>
              </a:p>
              <a:p>
                <a:pPr eaLnBrk="0" hangingPunct="0">
                  <a:spcBef>
                    <a:spcPct val="10000"/>
                  </a:spcBef>
                </a:pPr>
                <a:r>
                  <a:rPr kumimoji="1" lang="en-US" altLang="zh-CN" sz="2000" b="1">
                    <a:latin typeface="宋体" charset="-122"/>
                  </a:rPr>
                  <a:t>i-1</a:t>
                </a:r>
              </a:p>
              <a:p>
                <a:pPr eaLnBrk="0" hangingPunct="0">
                  <a:spcBef>
                    <a:spcPct val="10000"/>
                  </a:spcBef>
                </a:pPr>
                <a:r>
                  <a:rPr kumimoji="1" lang="en-US" altLang="zh-CN" sz="2000" b="1">
                    <a:latin typeface="宋体" charset="-122"/>
                  </a:rPr>
                  <a:t>i-2</a:t>
                </a:r>
              </a:p>
              <a:p>
                <a:pPr eaLnBrk="0" hangingPunct="0">
                  <a:spcBef>
                    <a:spcPct val="10000"/>
                  </a:spcBef>
                </a:pPr>
                <a:endParaRPr kumimoji="1" lang="en-US" altLang="zh-CN" sz="2000" b="1">
                  <a:latin typeface="宋体" charset="-122"/>
                </a:endParaRPr>
              </a:p>
              <a:p>
                <a:pPr eaLnBrk="0" hangingPunct="0">
                  <a:spcBef>
                    <a:spcPct val="10000"/>
                  </a:spcBef>
                </a:pPr>
                <a:r>
                  <a:rPr kumimoji="1" lang="en-US" altLang="zh-CN" sz="2000" b="1">
                    <a:latin typeface="宋体" charset="-122"/>
                  </a:rPr>
                  <a:t>  0</a:t>
                </a:r>
              </a:p>
            </p:txBody>
          </p:sp>
          <p:grpSp>
            <p:nvGrpSpPr>
              <p:cNvPr id="44050" name="Group 34"/>
              <p:cNvGrpSpPr>
                <a:grpSpLocks/>
              </p:cNvGrpSpPr>
              <p:nvPr/>
            </p:nvGrpSpPr>
            <p:grpSpPr bwMode="auto">
              <a:xfrm>
                <a:off x="1440" y="1056"/>
                <a:ext cx="1008" cy="1968"/>
                <a:chOff x="1440" y="1056"/>
                <a:chExt cx="1008" cy="1968"/>
              </a:xfrm>
            </p:grpSpPr>
            <p:grpSp>
              <p:nvGrpSpPr>
                <p:cNvPr id="44054" name="Group 35"/>
                <p:cNvGrpSpPr>
                  <a:grpSpLocks/>
                </p:cNvGrpSpPr>
                <p:nvPr/>
              </p:nvGrpSpPr>
              <p:grpSpPr bwMode="auto">
                <a:xfrm>
                  <a:off x="1440" y="1056"/>
                  <a:ext cx="1008" cy="1968"/>
                  <a:chOff x="1776" y="816"/>
                  <a:chExt cx="1008" cy="1968"/>
                </a:xfrm>
              </p:grpSpPr>
              <p:sp>
                <p:nvSpPr>
                  <p:cNvPr id="44057" name="Rectangle 36"/>
                  <p:cNvSpPr>
                    <a:spLocks noChangeArrowheads="1"/>
                  </p:cNvSpPr>
                  <p:nvPr/>
                </p:nvSpPr>
                <p:spPr bwMode="auto">
                  <a:xfrm>
                    <a:off x="1824" y="855"/>
                    <a:ext cx="960" cy="1929"/>
                  </a:xfrm>
                  <a:prstGeom prst="rect">
                    <a:avLst/>
                  </a:prstGeom>
                  <a:solidFill>
                    <a:srgbClr val="99CCFF"/>
                  </a:solidFill>
                  <a:ln w="12700" cap="rnd">
                    <a:noFill/>
                    <a:miter lim="800000"/>
                    <a:headEnd/>
                    <a:tailEnd/>
                  </a:ln>
                </p:spPr>
                <p:txBody>
                  <a:bodyPr wrap="none" anchor="ctr"/>
                  <a:lstStyle/>
                  <a:p>
                    <a:endParaRPr lang="zh-CN" altLang="en-US"/>
                  </a:p>
                </p:txBody>
              </p:sp>
              <p:sp>
                <p:nvSpPr>
                  <p:cNvPr id="44058" name="Line 37"/>
                  <p:cNvSpPr>
                    <a:spLocks noChangeShapeType="1"/>
                  </p:cNvSpPr>
                  <p:nvPr/>
                </p:nvSpPr>
                <p:spPr bwMode="auto">
                  <a:xfrm>
                    <a:off x="1824" y="1249"/>
                    <a:ext cx="960" cy="0"/>
                  </a:xfrm>
                  <a:prstGeom prst="line">
                    <a:avLst/>
                  </a:prstGeom>
                  <a:noFill/>
                  <a:ln w="12700" cap="rnd">
                    <a:solidFill>
                      <a:schemeClr val="bg2"/>
                    </a:solidFill>
                    <a:round/>
                    <a:headEnd/>
                    <a:tailEnd/>
                  </a:ln>
                </p:spPr>
                <p:txBody>
                  <a:bodyPr/>
                  <a:lstStyle/>
                  <a:p>
                    <a:endParaRPr lang="zh-CN" altLang="en-US"/>
                  </a:p>
                </p:txBody>
              </p:sp>
              <p:sp>
                <p:nvSpPr>
                  <p:cNvPr id="44059" name="Line 38"/>
                  <p:cNvSpPr>
                    <a:spLocks noChangeShapeType="1"/>
                  </p:cNvSpPr>
                  <p:nvPr/>
                </p:nvSpPr>
                <p:spPr bwMode="auto">
                  <a:xfrm>
                    <a:off x="1824" y="1485"/>
                    <a:ext cx="960" cy="0"/>
                  </a:xfrm>
                  <a:prstGeom prst="line">
                    <a:avLst/>
                  </a:prstGeom>
                  <a:noFill/>
                  <a:ln w="12700" cap="rnd">
                    <a:solidFill>
                      <a:schemeClr val="bg2"/>
                    </a:solidFill>
                    <a:round/>
                    <a:headEnd/>
                    <a:tailEnd/>
                  </a:ln>
                </p:spPr>
                <p:txBody>
                  <a:bodyPr/>
                  <a:lstStyle/>
                  <a:p>
                    <a:endParaRPr lang="zh-CN" altLang="en-US"/>
                  </a:p>
                </p:txBody>
              </p:sp>
              <p:sp>
                <p:nvSpPr>
                  <p:cNvPr id="44060" name="Line 39"/>
                  <p:cNvSpPr>
                    <a:spLocks noChangeShapeType="1"/>
                  </p:cNvSpPr>
                  <p:nvPr/>
                </p:nvSpPr>
                <p:spPr bwMode="auto">
                  <a:xfrm>
                    <a:off x="1824" y="1682"/>
                    <a:ext cx="960" cy="0"/>
                  </a:xfrm>
                  <a:prstGeom prst="line">
                    <a:avLst/>
                  </a:prstGeom>
                  <a:noFill/>
                  <a:ln w="12700" cap="rnd">
                    <a:solidFill>
                      <a:schemeClr val="bg2"/>
                    </a:solidFill>
                    <a:round/>
                    <a:headEnd/>
                    <a:tailEnd/>
                  </a:ln>
                </p:spPr>
                <p:txBody>
                  <a:bodyPr/>
                  <a:lstStyle/>
                  <a:p>
                    <a:endParaRPr lang="zh-CN" altLang="en-US"/>
                  </a:p>
                </p:txBody>
              </p:sp>
              <p:sp>
                <p:nvSpPr>
                  <p:cNvPr id="44061" name="Line 40"/>
                  <p:cNvSpPr>
                    <a:spLocks noChangeShapeType="1"/>
                  </p:cNvSpPr>
                  <p:nvPr/>
                </p:nvSpPr>
                <p:spPr bwMode="auto">
                  <a:xfrm>
                    <a:off x="1824" y="1920"/>
                    <a:ext cx="960" cy="0"/>
                  </a:xfrm>
                  <a:prstGeom prst="line">
                    <a:avLst/>
                  </a:prstGeom>
                  <a:noFill/>
                  <a:ln w="12700" cap="rnd">
                    <a:solidFill>
                      <a:schemeClr val="bg2"/>
                    </a:solidFill>
                    <a:round/>
                    <a:headEnd/>
                    <a:tailEnd/>
                  </a:ln>
                </p:spPr>
                <p:txBody>
                  <a:bodyPr/>
                  <a:lstStyle/>
                  <a:p>
                    <a:endParaRPr lang="zh-CN" altLang="en-US"/>
                  </a:p>
                </p:txBody>
              </p:sp>
              <p:sp>
                <p:nvSpPr>
                  <p:cNvPr id="44062" name="Line 41"/>
                  <p:cNvSpPr>
                    <a:spLocks noChangeShapeType="1"/>
                  </p:cNvSpPr>
                  <p:nvPr/>
                </p:nvSpPr>
                <p:spPr bwMode="auto">
                  <a:xfrm>
                    <a:off x="1824" y="2160"/>
                    <a:ext cx="960" cy="0"/>
                  </a:xfrm>
                  <a:prstGeom prst="line">
                    <a:avLst/>
                  </a:prstGeom>
                  <a:noFill/>
                  <a:ln w="12700" cap="rnd">
                    <a:solidFill>
                      <a:schemeClr val="bg2"/>
                    </a:solidFill>
                    <a:round/>
                    <a:headEnd/>
                    <a:tailEnd/>
                  </a:ln>
                </p:spPr>
                <p:txBody>
                  <a:bodyPr/>
                  <a:lstStyle/>
                  <a:p>
                    <a:endParaRPr lang="zh-CN" altLang="en-US"/>
                  </a:p>
                </p:txBody>
              </p:sp>
              <p:sp>
                <p:nvSpPr>
                  <p:cNvPr id="44063" name="Line 42"/>
                  <p:cNvSpPr>
                    <a:spLocks noChangeShapeType="1"/>
                  </p:cNvSpPr>
                  <p:nvPr/>
                </p:nvSpPr>
                <p:spPr bwMode="auto">
                  <a:xfrm>
                    <a:off x="1824" y="2351"/>
                    <a:ext cx="960" cy="0"/>
                  </a:xfrm>
                  <a:prstGeom prst="line">
                    <a:avLst/>
                  </a:prstGeom>
                  <a:noFill/>
                  <a:ln w="12700" cap="rnd">
                    <a:solidFill>
                      <a:schemeClr val="bg2"/>
                    </a:solidFill>
                    <a:round/>
                    <a:headEnd/>
                    <a:tailEnd/>
                  </a:ln>
                </p:spPr>
                <p:txBody>
                  <a:bodyPr/>
                  <a:lstStyle/>
                  <a:p>
                    <a:endParaRPr lang="zh-CN" altLang="en-US"/>
                  </a:p>
                </p:txBody>
              </p:sp>
              <p:sp>
                <p:nvSpPr>
                  <p:cNvPr id="44064" name="Line 43"/>
                  <p:cNvSpPr>
                    <a:spLocks noChangeShapeType="1"/>
                  </p:cNvSpPr>
                  <p:nvPr/>
                </p:nvSpPr>
                <p:spPr bwMode="auto">
                  <a:xfrm>
                    <a:off x="1824" y="2548"/>
                    <a:ext cx="960" cy="0"/>
                  </a:xfrm>
                  <a:prstGeom prst="line">
                    <a:avLst/>
                  </a:prstGeom>
                  <a:noFill/>
                  <a:ln w="12700" cap="rnd">
                    <a:solidFill>
                      <a:schemeClr val="bg2"/>
                    </a:solidFill>
                    <a:round/>
                    <a:headEnd/>
                    <a:tailEnd/>
                  </a:ln>
                </p:spPr>
                <p:txBody>
                  <a:bodyPr/>
                  <a:lstStyle/>
                  <a:p>
                    <a:endParaRPr lang="zh-CN" altLang="en-US"/>
                  </a:p>
                </p:txBody>
              </p:sp>
              <p:sp>
                <p:nvSpPr>
                  <p:cNvPr id="44065" name="Text Box 44"/>
                  <p:cNvSpPr txBox="1">
                    <a:spLocks noChangeArrowheads="1"/>
                  </p:cNvSpPr>
                  <p:nvPr/>
                </p:nvSpPr>
                <p:spPr bwMode="auto">
                  <a:xfrm>
                    <a:off x="1776" y="816"/>
                    <a:ext cx="1008" cy="212"/>
                  </a:xfrm>
                  <a:prstGeom prst="rect">
                    <a:avLst/>
                  </a:prstGeom>
                  <a:noFill/>
                  <a:ln w="12700" cap="rnd">
                    <a:noFill/>
                    <a:miter lim="800000"/>
                    <a:headEnd/>
                    <a:tailEnd/>
                  </a:ln>
                </p:spPr>
                <p:txBody>
                  <a:bodyPr>
                    <a:spAutoFit/>
                  </a:bodyPr>
                  <a:lstStyle/>
                  <a:p>
                    <a:pPr algn="ctr" eaLnBrk="0" hangingPunct="0">
                      <a:lnSpc>
                        <a:spcPct val="80000"/>
                      </a:lnSpc>
                    </a:pPr>
                    <a:endParaRPr lang="zh-CN" altLang="zh-CN" sz="2000" b="1">
                      <a:latin typeface="隶书" pitchFamily="49" charset="-122"/>
                      <a:ea typeface="隶书" pitchFamily="49" charset="-122"/>
                    </a:endParaRPr>
                  </a:p>
                </p:txBody>
              </p:sp>
              <p:sp>
                <p:nvSpPr>
                  <p:cNvPr id="44066" name="Line 45"/>
                  <p:cNvSpPr>
                    <a:spLocks noChangeShapeType="1"/>
                  </p:cNvSpPr>
                  <p:nvPr/>
                </p:nvSpPr>
                <p:spPr bwMode="auto">
                  <a:xfrm>
                    <a:off x="2208" y="2352"/>
                    <a:ext cx="0" cy="240"/>
                  </a:xfrm>
                  <a:prstGeom prst="line">
                    <a:avLst/>
                  </a:prstGeom>
                  <a:noFill/>
                  <a:ln w="28575">
                    <a:solidFill>
                      <a:schemeClr val="bg2"/>
                    </a:solidFill>
                    <a:prstDash val="sysDot"/>
                    <a:round/>
                    <a:headEnd/>
                    <a:tailEnd/>
                  </a:ln>
                </p:spPr>
                <p:txBody>
                  <a:bodyPr wrap="none" anchor="ctr">
                    <a:spAutoFit/>
                  </a:bodyPr>
                  <a:lstStyle/>
                  <a:p>
                    <a:endParaRPr lang="zh-CN" altLang="en-US"/>
                  </a:p>
                </p:txBody>
              </p:sp>
              <p:sp>
                <p:nvSpPr>
                  <p:cNvPr id="44067" name="Line 46"/>
                  <p:cNvSpPr>
                    <a:spLocks noChangeShapeType="1"/>
                  </p:cNvSpPr>
                  <p:nvPr/>
                </p:nvSpPr>
                <p:spPr bwMode="auto">
                  <a:xfrm>
                    <a:off x="2208" y="1728"/>
                    <a:ext cx="0" cy="192"/>
                  </a:xfrm>
                  <a:prstGeom prst="line">
                    <a:avLst/>
                  </a:prstGeom>
                  <a:noFill/>
                  <a:ln w="28575">
                    <a:solidFill>
                      <a:schemeClr val="bg2"/>
                    </a:solidFill>
                    <a:prstDash val="sysDot"/>
                    <a:round/>
                    <a:headEnd/>
                    <a:tailEnd/>
                  </a:ln>
                </p:spPr>
                <p:txBody>
                  <a:bodyPr anchor="ctr">
                    <a:spAutoFit/>
                  </a:bodyPr>
                  <a:lstStyle/>
                  <a:p>
                    <a:endParaRPr lang="zh-CN" altLang="en-US"/>
                  </a:p>
                </p:txBody>
              </p:sp>
            </p:grpSp>
            <p:sp>
              <p:nvSpPr>
                <p:cNvPr id="44055" name="Line 47"/>
                <p:cNvSpPr>
                  <a:spLocks noChangeShapeType="1"/>
                </p:cNvSpPr>
                <p:nvPr/>
              </p:nvSpPr>
              <p:spPr bwMode="auto">
                <a:xfrm>
                  <a:off x="1488" y="1292"/>
                  <a:ext cx="960" cy="0"/>
                </a:xfrm>
                <a:prstGeom prst="line">
                  <a:avLst/>
                </a:prstGeom>
                <a:noFill/>
                <a:ln w="12700" cap="rnd">
                  <a:solidFill>
                    <a:schemeClr val="bg2"/>
                  </a:solidFill>
                  <a:round/>
                  <a:headEnd/>
                  <a:tailEnd/>
                </a:ln>
              </p:spPr>
              <p:txBody>
                <a:bodyPr/>
                <a:lstStyle/>
                <a:p>
                  <a:endParaRPr lang="zh-CN" altLang="en-US"/>
                </a:p>
              </p:txBody>
            </p:sp>
            <p:sp>
              <p:nvSpPr>
                <p:cNvPr id="44056" name="Text Box 48"/>
                <p:cNvSpPr txBox="1">
                  <a:spLocks noChangeArrowheads="1"/>
                </p:cNvSpPr>
                <p:nvPr/>
              </p:nvSpPr>
              <p:spPr bwMode="auto">
                <a:xfrm>
                  <a:off x="1732" y="1427"/>
                  <a:ext cx="624" cy="1568"/>
                </a:xfrm>
                <a:prstGeom prst="rect">
                  <a:avLst/>
                </a:prstGeom>
                <a:noFill/>
                <a:ln w="12700" cap="rnd">
                  <a:noFill/>
                  <a:miter lim="800000"/>
                  <a:headEnd/>
                  <a:tailEnd/>
                </a:ln>
              </p:spPr>
              <p:txBody>
                <a:bodyPr>
                  <a:spAutoFit/>
                </a:bodyPr>
                <a:lstStyle/>
                <a:p>
                  <a:pPr eaLnBrk="0" hangingPunct="0">
                    <a:lnSpc>
                      <a:spcPct val="15000"/>
                    </a:lnSpc>
                    <a:spcBef>
                      <a:spcPct val="50000"/>
                    </a:spcBef>
                  </a:pPr>
                  <a:endParaRPr kumimoji="1" lang="en-US" altLang="zh-CN" sz="2800" b="1" dirty="0" smtClean="0">
                    <a:latin typeface="隶书" pitchFamily="49" charset="-122"/>
                    <a:ea typeface="隶书" pitchFamily="49" charset="-122"/>
                  </a:endParaRPr>
                </a:p>
                <a:p>
                  <a:pPr eaLnBrk="0" hangingPunct="0">
                    <a:lnSpc>
                      <a:spcPct val="15000"/>
                    </a:lnSpc>
                    <a:spcBef>
                      <a:spcPct val="50000"/>
                    </a:spcBef>
                  </a:pPr>
                  <a:r>
                    <a:rPr kumimoji="1" lang="en-US" altLang="zh-CN" sz="2800" b="1" dirty="0" smtClean="0">
                      <a:latin typeface="隶书" pitchFamily="49" charset="-122"/>
                      <a:ea typeface="隶书" pitchFamily="49" charset="-122"/>
                    </a:rPr>
                    <a:t>a</a:t>
                  </a:r>
                  <a:r>
                    <a:rPr kumimoji="1" lang="en-US" altLang="zh-CN" sz="2000" b="1" dirty="0" smtClean="0">
                      <a:latin typeface="隶书" pitchFamily="49" charset="-122"/>
                      <a:ea typeface="隶书" pitchFamily="49" charset="-122"/>
                    </a:rPr>
                    <a:t>n</a:t>
                  </a:r>
                  <a:endParaRPr kumimoji="1" lang="en-US" altLang="zh-CN" sz="2000" b="1" dirty="0">
                    <a:latin typeface="隶书" pitchFamily="49" charset="-122"/>
                    <a:ea typeface="隶书" pitchFamily="49" charset="-122"/>
                  </a:endParaRPr>
                </a:p>
                <a:p>
                  <a:pPr eaLnBrk="0" hangingPunct="0">
                    <a:lnSpc>
                      <a:spcPct val="15000"/>
                    </a:lnSpc>
                    <a:spcBef>
                      <a:spcPct val="50000"/>
                    </a:spcBef>
                  </a:pPr>
                  <a:endParaRPr kumimoji="1" lang="en-US" altLang="zh-CN" sz="2000" b="1" dirty="0">
                    <a:latin typeface="隶书" pitchFamily="49" charset="-122"/>
                    <a:ea typeface="隶书" pitchFamily="49" charset="-122"/>
                  </a:endParaRPr>
                </a:p>
                <a:p>
                  <a:pPr eaLnBrk="0" hangingPunct="0">
                    <a:lnSpc>
                      <a:spcPct val="15000"/>
                    </a:lnSpc>
                    <a:spcBef>
                      <a:spcPct val="55000"/>
                    </a:spcBef>
                  </a:pPr>
                  <a:endParaRPr kumimoji="1" lang="en-US" altLang="zh-CN" sz="2000" b="1" dirty="0">
                    <a:latin typeface="隶书" pitchFamily="49" charset="-122"/>
                    <a:ea typeface="隶书" pitchFamily="49" charset="-122"/>
                  </a:endParaRPr>
                </a:p>
                <a:p>
                  <a:pPr eaLnBrk="0" hangingPunct="0">
                    <a:lnSpc>
                      <a:spcPct val="15000"/>
                    </a:lnSpc>
                    <a:spcBef>
                      <a:spcPct val="55000"/>
                    </a:spcBef>
                  </a:pPr>
                  <a:r>
                    <a:rPr kumimoji="1" lang="en-US" altLang="zh-CN" sz="2800" b="1" dirty="0" err="1">
                      <a:latin typeface="隶书" pitchFamily="49" charset="-122"/>
                      <a:ea typeface="隶书" pitchFamily="49" charset="-122"/>
                    </a:rPr>
                    <a:t>a</a:t>
                  </a:r>
                  <a:r>
                    <a:rPr kumimoji="1" lang="en-US" altLang="zh-CN" sz="2000" b="1" dirty="0" err="1">
                      <a:latin typeface="隶书" pitchFamily="49" charset="-122"/>
                      <a:ea typeface="隶书" pitchFamily="49" charset="-122"/>
                    </a:rPr>
                    <a:t>i</a:t>
                  </a:r>
                  <a:endParaRPr kumimoji="1" lang="en-US" altLang="zh-CN" sz="2000" b="1" dirty="0">
                    <a:latin typeface="隶书" pitchFamily="49" charset="-122"/>
                    <a:ea typeface="隶书" pitchFamily="49" charset="-122"/>
                  </a:endParaRPr>
                </a:p>
                <a:p>
                  <a:pPr eaLnBrk="0" hangingPunct="0">
                    <a:lnSpc>
                      <a:spcPct val="15000"/>
                    </a:lnSpc>
                    <a:spcBef>
                      <a:spcPct val="55000"/>
                    </a:spcBef>
                  </a:pPr>
                  <a:r>
                    <a:rPr kumimoji="1" lang="en-US" altLang="zh-CN" sz="2800" b="1" dirty="0">
                      <a:latin typeface="隶书" pitchFamily="49" charset="-122"/>
                      <a:ea typeface="隶书" pitchFamily="49" charset="-122"/>
                    </a:rPr>
                    <a:t>a</a:t>
                  </a:r>
                  <a:r>
                    <a:rPr kumimoji="1" lang="en-US" altLang="zh-CN" sz="2000" b="1" dirty="0">
                      <a:latin typeface="隶书" pitchFamily="49" charset="-122"/>
                      <a:ea typeface="隶书" pitchFamily="49" charset="-122"/>
                    </a:rPr>
                    <a:t>i-1</a:t>
                  </a:r>
                  <a:endParaRPr kumimoji="1" lang="en-US" altLang="zh-CN" sz="2800" b="1" dirty="0">
                    <a:latin typeface="隶书" pitchFamily="49" charset="-122"/>
                    <a:ea typeface="隶书" pitchFamily="49" charset="-122"/>
                  </a:endParaRPr>
                </a:p>
                <a:p>
                  <a:pPr eaLnBrk="0" hangingPunct="0">
                    <a:lnSpc>
                      <a:spcPct val="15000"/>
                    </a:lnSpc>
                    <a:spcBef>
                      <a:spcPct val="55000"/>
                    </a:spcBef>
                  </a:pPr>
                  <a:endParaRPr kumimoji="1" lang="en-US" altLang="zh-CN" sz="2000" b="1" dirty="0">
                    <a:latin typeface="隶书" pitchFamily="49" charset="-122"/>
                    <a:ea typeface="隶书" pitchFamily="49" charset="-122"/>
                  </a:endParaRPr>
                </a:p>
                <a:p>
                  <a:pPr eaLnBrk="0" hangingPunct="0">
                    <a:lnSpc>
                      <a:spcPct val="15000"/>
                    </a:lnSpc>
                    <a:spcBef>
                      <a:spcPct val="55000"/>
                    </a:spcBef>
                  </a:pPr>
                  <a:endParaRPr kumimoji="1" lang="en-US" altLang="zh-CN" sz="2000" b="1" dirty="0">
                    <a:latin typeface="隶书" pitchFamily="49" charset="-122"/>
                    <a:ea typeface="隶书" pitchFamily="49" charset="-122"/>
                  </a:endParaRPr>
                </a:p>
                <a:p>
                  <a:pPr eaLnBrk="0" hangingPunct="0">
                    <a:lnSpc>
                      <a:spcPct val="15000"/>
                    </a:lnSpc>
                    <a:spcBef>
                      <a:spcPct val="55000"/>
                    </a:spcBef>
                  </a:pPr>
                  <a:r>
                    <a:rPr kumimoji="1" lang="en-US" altLang="zh-CN" sz="2800" b="1" dirty="0" smtClean="0">
                      <a:latin typeface="隶书" pitchFamily="49" charset="-122"/>
                      <a:ea typeface="隶书" pitchFamily="49" charset="-122"/>
                    </a:rPr>
                    <a:t>a</a:t>
                  </a:r>
                  <a:r>
                    <a:rPr kumimoji="1" lang="en-US" altLang="zh-CN" sz="2000" b="1" dirty="0" smtClean="0">
                      <a:latin typeface="隶书" pitchFamily="49" charset="-122"/>
                      <a:ea typeface="隶书" pitchFamily="49" charset="-122"/>
                    </a:rPr>
                    <a:t>1</a:t>
                  </a:r>
                </a:p>
                <a:p>
                  <a:pPr eaLnBrk="0" hangingPunct="0">
                    <a:lnSpc>
                      <a:spcPct val="15000"/>
                    </a:lnSpc>
                    <a:spcBef>
                      <a:spcPct val="55000"/>
                    </a:spcBef>
                  </a:pPr>
                  <a:r>
                    <a:rPr kumimoji="1" lang="en-US" altLang="zh-CN" sz="2800" b="1" dirty="0" smtClean="0">
                      <a:latin typeface="隶书" pitchFamily="49" charset="-122"/>
                      <a:ea typeface="隶书" pitchFamily="49" charset="-122"/>
                    </a:rPr>
                    <a:t>a0</a:t>
                  </a:r>
                  <a:endParaRPr kumimoji="1" lang="en-US" altLang="zh-CN" sz="2800" b="1" dirty="0">
                    <a:latin typeface="隶书" pitchFamily="49" charset="-122"/>
                    <a:ea typeface="隶书" pitchFamily="49" charset="-122"/>
                  </a:endParaRPr>
                </a:p>
              </p:txBody>
            </p:sp>
          </p:grpSp>
          <p:grpSp>
            <p:nvGrpSpPr>
              <p:cNvPr id="44051" name="Group 49"/>
              <p:cNvGrpSpPr>
                <a:grpSpLocks/>
              </p:cNvGrpSpPr>
              <p:nvPr/>
            </p:nvGrpSpPr>
            <p:grpSpPr bwMode="auto">
              <a:xfrm>
                <a:off x="1392" y="3216"/>
                <a:ext cx="1152" cy="288"/>
                <a:chOff x="3552" y="3216"/>
                <a:chExt cx="1152" cy="288"/>
              </a:xfrm>
            </p:grpSpPr>
            <p:sp>
              <p:nvSpPr>
                <p:cNvPr id="44052" name="Rectangle 50"/>
                <p:cNvSpPr>
                  <a:spLocks noChangeArrowheads="1"/>
                </p:cNvSpPr>
                <p:nvPr/>
              </p:nvSpPr>
              <p:spPr bwMode="auto">
                <a:xfrm>
                  <a:off x="3600" y="3216"/>
                  <a:ext cx="1008" cy="288"/>
                </a:xfrm>
                <a:prstGeom prst="rect">
                  <a:avLst/>
                </a:prstGeom>
                <a:solidFill>
                  <a:srgbClr val="99CCFF"/>
                </a:solidFill>
                <a:ln w="12700" cap="rnd">
                  <a:solidFill>
                    <a:schemeClr val="bg2"/>
                  </a:solidFill>
                  <a:miter lim="800000"/>
                  <a:headEnd/>
                  <a:tailEnd/>
                </a:ln>
              </p:spPr>
              <p:txBody>
                <a:bodyPr wrap="none" anchor="ctr"/>
                <a:lstStyle/>
                <a:p>
                  <a:endParaRPr lang="zh-CN" altLang="en-US"/>
                </a:p>
              </p:txBody>
            </p:sp>
            <p:sp>
              <p:nvSpPr>
                <p:cNvPr id="44053" name="Text Box 51"/>
                <p:cNvSpPr txBox="1">
                  <a:spLocks noChangeArrowheads="1"/>
                </p:cNvSpPr>
                <p:nvPr/>
              </p:nvSpPr>
              <p:spPr bwMode="auto">
                <a:xfrm>
                  <a:off x="3552" y="3264"/>
                  <a:ext cx="1152" cy="212"/>
                </a:xfrm>
                <a:prstGeom prst="rect">
                  <a:avLst/>
                </a:prstGeom>
                <a:noFill/>
                <a:ln w="12700" cap="rnd">
                  <a:noFill/>
                  <a:miter lim="800000"/>
                  <a:headEnd/>
                  <a:tailEnd/>
                </a:ln>
              </p:spPr>
              <p:txBody>
                <a:bodyPr>
                  <a:spAutoFit/>
                </a:bodyPr>
                <a:lstStyle/>
                <a:p>
                  <a:pPr eaLnBrk="0" hangingPunct="0">
                    <a:spcBef>
                      <a:spcPct val="50000"/>
                    </a:spcBef>
                  </a:pPr>
                  <a:r>
                    <a:rPr kumimoji="1" lang="en-US" altLang="zh-CN" sz="1600" b="1">
                      <a:latin typeface="隶书" pitchFamily="49" charset="-122"/>
                      <a:ea typeface="隶书" pitchFamily="49" charset="-122"/>
                    </a:rPr>
                    <a:t>STACK_INIT_SIZE</a:t>
                  </a:r>
                </a:p>
              </p:txBody>
            </p:sp>
          </p:grpSp>
        </p:grpSp>
        <p:sp>
          <p:nvSpPr>
            <p:cNvPr id="44048" name="Line 52"/>
            <p:cNvSpPr>
              <a:spLocks noChangeShapeType="1"/>
            </p:cNvSpPr>
            <p:nvPr/>
          </p:nvSpPr>
          <p:spPr bwMode="auto">
            <a:xfrm>
              <a:off x="871" y="1632"/>
              <a:ext cx="288" cy="0"/>
            </a:xfrm>
            <a:prstGeom prst="line">
              <a:avLst/>
            </a:prstGeom>
            <a:noFill/>
            <a:ln w="12700" cap="rnd">
              <a:solidFill>
                <a:srgbClr val="FF3300"/>
              </a:solidFill>
              <a:round/>
              <a:headEnd/>
              <a:tailEnd type="triangle" w="med" len="med"/>
            </a:ln>
          </p:spPr>
          <p:txBody>
            <a:bodyPr/>
            <a:lstStyle/>
            <a:p>
              <a:endParaRPr lang="zh-CN" altLang="en-US"/>
            </a:p>
          </p:txBody>
        </p:sp>
      </p:grpSp>
      <p:sp>
        <p:nvSpPr>
          <p:cNvPr id="44037" name="Text Box 53"/>
          <p:cNvSpPr txBox="1">
            <a:spLocks noChangeArrowheads="1"/>
          </p:cNvSpPr>
          <p:nvPr/>
        </p:nvSpPr>
        <p:spPr bwMode="auto">
          <a:xfrm>
            <a:off x="1758950" y="5791200"/>
            <a:ext cx="2390775"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tx2"/>
                </a:solidFill>
                <a:latin typeface="Times New Roman" pitchFamily="18" charset="0"/>
              </a:rPr>
              <a:t>    </a:t>
            </a:r>
            <a:r>
              <a:rPr kumimoji="1" lang="zh-CN" altLang="en-US" sz="2000">
                <a:solidFill>
                  <a:schemeClr val="tx2"/>
                </a:solidFill>
                <a:latin typeface="Times New Roman" pitchFamily="18" charset="0"/>
              </a:rPr>
              <a:t>出栈操作前</a:t>
            </a:r>
            <a:endParaRPr kumimoji="1" lang="zh-CN" altLang="zh-CN" sz="2000">
              <a:solidFill>
                <a:schemeClr val="tx2"/>
              </a:solidFill>
              <a:latin typeface="Times New Roman" pitchFamily="18" charset="0"/>
            </a:endParaRPr>
          </a:p>
        </p:txBody>
      </p:sp>
      <p:sp>
        <p:nvSpPr>
          <p:cNvPr id="216118" name="AutoShape 54"/>
          <p:cNvSpPr>
            <a:spLocks noChangeArrowheads="1"/>
          </p:cNvSpPr>
          <p:nvPr/>
        </p:nvSpPr>
        <p:spPr bwMode="auto">
          <a:xfrm>
            <a:off x="3516313" y="3124200"/>
            <a:ext cx="1125537" cy="609600"/>
          </a:xfrm>
          <a:prstGeom prst="rightArrow">
            <a:avLst>
              <a:gd name="adj1" fmla="val 50000"/>
              <a:gd name="adj2" fmla="val 46159"/>
            </a:avLst>
          </a:prstGeom>
          <a:solidFill>
            <a:schemeClr val="accent1"/>
          </a:solidFill>
          <a:ln w="12700" cap="rnd">
            <a:solidFill>
              <a:schemeClr val="tx1"/>
            </a:solidFill>
            <a:miter lim="800000"/>
            <a:headEnd/>
            <a:tailEnd/>
          </a:ln>
        </p:spPr>
        <p:txBody>
          <a:bodyPr wrap="none" anchor="ctr">
            <a:spAutoFit/>
          </a:bodyPr>
          <a:lstStyle/>
          <a:p>
            <a:endParaRPr lang="zh-CN" altLang="en-US"/>
          </a:p>
        </p:txBody>
      </p:sp>
      <p:sp>
        <p:nvSpPr>
          <p:cNvPr id="44039" name="Text Box 55"/>
          <p:cNvSpPr txBox="1">
            <a:spLocks noChangeArrowheads="1"/>
          </p:cNvSpPr>
          <p:nvPr/>
        </p:nvSpPr>
        <p:spPr bwMode="auto">
          <a:xfrm>
            <a:off x="5133975" y="5791200"/>
            <a:ext cx="2392363"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tx2"/>
                </a:solidFill>
                <a:latin typeface="Times New Roman" pitchFamily="18" charset="0"/>
              </a:rPr>
              <a:t>    </a:t>
            </a:r>
            <a:r>
              <a:rPr kumimoji="1" lang="zh-CN" altLang="en-US" sz="2000">
                <a:solidFill>
                  <a:schemeClr val="tx2"/>
                </a:solidFill>
                <a:latin typeface="Times New Roman" pitchFamily="18" charset="0"/>
              </a:rPr>
              <a:t>出栈操作后</a:t>
            </a:r>
            <a:endParaRPr kumimoji="1" lang="zh-CN" altLang="zh-CN" sz="2000">
              <a:solidFill>
                <a:schemeClr val="tx2"/>
              </a:solidFill>
              <a:latin typeface="Times New Roman" pitchFamily="18" charset="0"/>
            </a:endParaRPr>
          </a:p>
        </p:txBody>
      </p:sp>
      <p:sp>
        <p:nvSpPr>
          <p:cNvPr id="44040" name="Rectangle 56"/>
          <p:cNvSpPr>
            <a:spLocks noChangeArrowheads="1"/>
          </p:cNvSpPr>
          <p:nvPr/>
        </p:nvSpPr>
        <p:spPr bwMode="auto">
          <a:xfrm>
            <a:off x="8018463" y="2057400"/>
            <a:ext cx="773112" cy="457200"/>
          </a:xfrm>
          <a:prstGeom prst="rect">
            <a:avLst/>
          </a:prstGeom>
          <a:solidFill>
            <a:srgbClr val="99CCFF"/>
          </a:solidFill>
          <a:ln w="12700" cap="rnd">
            <a:solidFill>
              <a:schemeClr val="bg2"/>
            </a:solidFill>
            <a:miter lim="800000"/>
            <a:headEnd/>
            <a:tailEnd/>
          </a:ln>
        </p:spPr>
        <p:txBody>
          <a:bodyPr wrap="none" anchor="ctr"/>
          <a:lstStyle/>
          <a:p>
            <a:endParaRPr lang="zh-CN" altLang="en-US"/>
          </a:p>
        </p:txBody>
      </p:sp>
      <p:sp>
        <p:nvSpPr>
          <p:cNvPr id="44041" name="Text Box 57"/>
          <p:cNvSpPr txBox="1">
            <a:spLocks noChangeArrowheads="1"/>
          </p:cNvSpPr>
          <p:nvPr/>
        </p:nvSpPr>
        <p:spPr bwMode="auto">
          <a:xfrm>
            <a:off x="8159750" y="2057400"/>
            <a:ext cx="984250" cy="455613"/>
          </a:xfrm>
          <a:prstGeom prst="rect">
            <a:avLst/>
          </a:prstGeom>
          <a:noFill/>
          <a:ln w="12700" cap="rnd">
            <a:noFill/>
            <a:miter lim="800000"/>
            <a:headEnd/>
            <a:tailEnd/>
          </a:ln>
        </p:spPr>
        <p:txBody>
          <a:bodyPr>
            <a:spAutoFit/>
          </a:bodyPr>
          <a:lstStyle/>
          <a:p>
            <a:pPr eaLnBrk="0" hangingPunct="0">
              <a:lnSpc>
                <a:spcPct val="85000"/>
              </a:lnSpc>
            </a:pPr>
            <a:r>
              <a:rPr kumimoji="1" lang="en-US" altLang="zh-CN" sz="2800" b="1" dirty="0">
                <a:solidFill>
                  <a:schemeClr val="bg2"/>
                </a:solidFill>
                <a:latin typeface="隶书" pitchFamily="49" charset="-122"/>
                <a:ea typeface="隶书" pitchFamily="49" charset="-122"/>
              </a:rPr>
              <a:t>a</a:t>
            </a:r>
            <a:r>
              <a:rPr kumimoji="1" lang="en-US" altLang="zh-CN" sz="2000" b="1" dirty="0">
                <a:solidFill>
                  <a:schemeClr val="bg2"/>
                </a:solidFill>
                <a:latin typeface="隶书" pitchFamily="49" charset="-122"/>
                <a:ea typeface="隶书" pitchFamily="49" charset="-122"/>
              </a:rPr>
              <a:t>n</a:t>
            </a:r>
            <a:endParaRPr kumimoji="1" lang="en-US" altLang="zh-CN" sz="2000" dirty="0">
              <a:solidFill>
                <a:schemeClr val="bg2"/>
              </a:solidFill>
              <a:latin typeface="宋体" charset="-122"/>
            </a:endParaRPr>
          </a:p>
        </p:txBody>
      </p:sp>
      <p:sp>
        <p:nvSpPr>
          <p:cNvPr id="44042" name="Text Box 58"/>
          <p:cNvSpPr txBox="1">
            <a:spLocks noChangeArrowheads="1"/>
          </p:cNvSpPr>
          <p:nvPr/>
        </p:nvSpPr>
        <p:spPr bwMode="auto">
          <a:xfrm>
            <a:off x="7596188" y="2057400"/>
            <a:ext cx="774700" cy="457200"/>
          </a:xfrm>
          <a:prstGeom prst="rect">
            <a:avLst/>
          </a:prstGeom>
          <a:noFill/>
          <a:ln w="12700" cap="rnd">
            <a:noFill/>
            <a:miter lim="800000"/>
            <a:headEnd/>
            <a:tailEnd/>
          </a:ln>
        </p:spPr>
        <p:txBody>
          <a:bodyPr>
            <a:spAutoFit/>
          </a:bodyPr>
          <a:lstStyle/>
          <a:p>
            <a:pPr eaLnBrk="0" hangingPunct="0">
              <a:spcBef>
                <a:spcPct val="50000"/>
              </a:spcBef>
            </a:pPr>
            <a:r>
              <a:rPr kumimoji="1" lang="en-US" altLang="zh-CN" sz="2400" b="1">
                <a:solidFill>
                  <a:srgbClr val="FFFF99"/>
                </a:solidFill>
                <a:latin typeface="宋体" charset="-122"/>
              </a:rPr>
              <a:t>e</a:t>
            </a:r>
          </a:p>
        </p:txBody>
      </p:sp>
    </p:spTree>
    <p:extLst>
      <p:ext uri="{BB962C8B-B14F-4D97-AF65-F5344CB8AC3E}">
        <p14:creationId xmlns:p14="http://schemas.microsoft.com/office/powerpoint/2010/main" val="29236542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6118"/>
                                        </p:tgtEl>
                                        <p:attrNameLst>
                                          <p:attrName>style.visibility</p:attrName>
                                        </p:attrNameLst>
                                      </p:cBhvr>
                                      <p:to>
                                        <p:strVal val="visible"/>
                                      </p:to>
                                    </p:set>
                                    <p:animEffect transition="in" filter="wipe(left)">
                                      <p:cBhvr>
                                        <p:cTn id="7" dur="500"/>
                                        <p:tgtEl>
                                          <p:spTgt spid="216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1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应用举例</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 </a:t>
            </a:r>
            <a:r>
              <a:rPr lang="zh-CN" altLang="en-US" dirty="0" smtClean="0"/>
              <a:t>“</a:t>
            </a:r>
            <a:r>
              <a:rPr lang="en-US" altLang="zh-CN" dirty="0" smtClean="0"/>
              <a:t>hello world</a:t>
            </a:r>
            <a:r>
              <a:rPr lang="zh-CN" altLang="en-US" dirty="0" smtClean="0"/>
              <a:t>！”</a:t>
            </a:r>
            <a:r>
              <a:rPr lang="en-US" altLang="zh-CN" dirty="0" smtClean="0"/>
              <a:t>------Form</a:t>
            </a:r>
            <a:r>
              <a:rPr lang="zh-CN" altLang="en-US" dirty="0" smtClean="0"/>
              <a:t>？？？</a:t>
            </a:r>
            <a:r>
              <a:rPr lang="en-US" altLang="zh-CN" dirty="0" smtClean="0"/>
              <a:t> </a:t>
            </a:r>
          </a:p>
          <a:p>
            <a:r>
              <a:rPr lang="en-US" altLang="zh-CN" dirty="0" smtClean="0"/>
              <a:t>2.</a:t>
            </a:r>
            <a:r>
              <a:rPr lang="zh-CN" altLang="en-US" dirty="0" smtClean="0"/>
              <a:t>实现一个通信录。</a:t>
            </a:r>
            <a:endParaRPr lang="en-US" altLang="zh-CN" dirty="0" smtClean="0"/>
          </a:p>
          <a:p>
            <a:r>
              <a:rPr lang="en-US" altLang="zh-CN" dirty="0"/>
              <a:t>3</a:t>
            </a:r>
            <a:r>
              <a:rPr lang="en-US" altLang="zh-CN" dirty="0" smtClean="0"/>
              <a:t>. </a:t>
            </a:r>
            <a:r>
              <a:rPr lang="zh-CN" altLang="en-US" dirty="0" smtClean="0"/>
              <a:t>容易忘记的单词收集。</a:t>
            </a:r>
            <a:endParaRPr lang="en-US" altLang="zh-CN" dirty="0" smtClean="0"/>
          </a:p>
          <a:p>
            <a:endParaRPr lang="en-US" altLang="zh-CN" dirty="0" smtClean="0"/>
          </a:p>
          <a:p>
            <a:r>
              <a:rPr lang="en-US" altLang="zh-CN" dirty="0" smtClean="0"/>
              <a:t>4.</a:t>
            </a:r>
            <a:r>
              <a:rPr lang="zh-CN" altLang="en-US" dirty="0" smtClean="0"/>
              <a:t>蜂窝电话</a:t>
            </a:r>
            <a:r>
              <a:rPr lang="en-US" altLang="zh-CN" dirty="0" smtClean="0"/>
              <a:t>------</a:t>
            </a:r>
            <a:r>
              <a:rPr lang="zh-CN" altLang="en-US" dirty="0" smtClean="0"/>
              <a:t>移动的物体</a:t>
            </a:r>
            <a:endParaRPr lang="en-US" altLang="zh-CN" dirty="0" smtClean="0"/>
          </a:p>
          <a:p>
            <a:r>
              <a:rPr lang="en-US" altLang="zh-CN" dirty="0" smtClean="0"/>
              <a:t>------</a:t>
            </a:r>
            <a:r>
              <a:rPr lang="zh-CN" altLang="en-US" dirty="0" smtClean="0"/>
              <a:t>设计一种结构进行电话管理</a:t>
            </a:r>
            <a:endParaRPr lang="en-US" altLang="zh-CN" dirty="0"/>
          </a:p>
          <a:p>
            <a:r>
              <a:rPr lang="en-US" altLang="zh-CN" dirty="0" smtClean="0"/>
              <a:t>5. </a:t>
            </a:r>
            <a:r>
              <a:rPr lang="zh-CN" altLang="en-US" dirty="0"/>
              <a:t>疯狂</a:t>
            </a:r>
            <a:r>
              <a:rPr lang="zh-CN" altLang="en-US" dirty="0" smtClean="0"/>
              <a:t>的家电</a:t>
            </a:r>
            <a:r>
              <a:rPr lang="en-US" altLang="zh-CN" dirty="0" smtClean="0"/>
              <a:t> -------</a:t>
            </a:r>
            <a:r>
              <a:rPr lang="zh-CN" altLang="en-US" dirty="0" smtClean="0"/>
              <a:t>智能家居</a:t>
            </a:r>
            <a:endParaRPr lang="en-US" altLang="zh-CN" dirty="0" smtClean="0"/>
          </a:p>
          <a:p>
            <a:r>
              <a:rPr lang="en-US" altLang="zh-CN" dirty="0" smtClean="0"/>
              <a:t>-------</a:t>
            </a:r>
            <a:r>
              <a:rPr lang="zh-CN" altLang="en-US" dirty="0" smtClean="0"/>
              <a:t>我想回家洗澡</a:t>
            </a:r>
            <a:endParaRPr lang="zh-CN" altLang="en-US" dirty="0"/>
          </a:p>
        </p:txBody>
      </p:sp>
      <p:sp>
        <p:nvSpPr>
          <p:cNvPr id="4" name="灯片编号占位符 3"/>
          <p:cNvSpPr>
            <a:spLocks noGrp="1"/>
          </p:cNvSpPr>
          <p:nvPr>
            <p:ph type="sldNum" sz="quarter" idx="12"/>
          </p:nvPr>
        </p:nvSpPr>
        <p:spPr/>
        <p:txBody>
          <a:bodyPr/>
          <a:lstStyle/>
          <a:p>
            <a:fld id="{95AC34FE-E4A2-4206-9738-42D8FCF90D64}" type="slidenum">
              <a:rPr lang="en-US" altLang="zh-CN" smtClean="0">
                <a:solidFill>
                  <a:prstClr val="black">
                    <a:tint val="75000"/>
                  </a:prstClr>
                </a:solidFill>
              </a:rPr>
              <a:pPr/>
              <a:t>3</a:t>
            </a:fld>
            <a:endParaRPr lang="en-US" altLang="zh-CN">
              <a:solidFill>
                <a:prstClr val="black">
                  <a:tint val="75000"/>
                </a:prstClr>
              </a:solidFill>
            </a:endParaRPr>
          </a:p>
        </p:txBody>
      </p:sp>
    </p:spTree>
    <p:extLst>
      <p:ext uri="{BB962C8B-B14F-4D97-AF65-F5344CB8AC3E}">
        <p14:creationId xmlns:p14="http://schemas.microsoft.com/office/powerpoint/2010/main" val="214135486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a:xfrm>
            <a:off x="457200" y="457200"/>
            <a:ext cx="8229600" cy="847725"/>
          </a:xfrm>
        </p:spPr>
        <p:txBody>
          <a:bodyPr/>
          <a:lstStyle/>
          <a:p>
            <a:pPr algn="ctr"/>
            <a:r>
              <a:rPr lang="zh-CN" altLang="en-US" b="1" smtClean="0">
                <a:ea typeface="华文新魏" pitchFamily="2" charset="-122"/>
              </a:rPr>
              <a:t>顺序栈的操作</a:t>
            </a:r>
          </a:p>
        </p:txBody>
      </p:sp>
      <p:sp>
        <p:nvSpPr>
          <p:cNvPr id="15364" name="Rectangle 4"/>
          <p:cNvSpPr>
            <a:spLocks noGrp="1" noChangeArrowheads="1"/>
          </p:cNvSpPr>
          <p:nvPr>
            <p:ph idx="1"/>
          </p:nvPr>
        </p:nvSpPr>
        <p:spPr>
          <a:xfrm>
            <a:off x="698500" y="1304925"/>
            <a:ext cx="8229600" cy="5040313"/>
          </a:xfrm>
        </p:spPr>
        <p:txBody>
          <a:bodyPr>
            <a:normAutofit/>
          </a:bodyPr>
          <a:lstStyle/>
          <a:p>
            <a:pPr>
              <a:spcBef>
                <a:spcPct val="0"/>
              </a:spcBef>
              <a:buFont typeface="Wingdings" pitchFamily="2" charset="2"/>
              <a:buNone/>
            </a:pPr>
            <a:r>
              <a:rPr lang="en-US" altLang="zh-CN" sz="2800" b="1" smtClean="0">
                <a:latin typeface="Times New Roman" pitchFamily="18" charset="0"/>
                <a:ea typeface="隶书" pitchFamily="49" charset="-122"/>
              </a:rPr>
              <a:t>template &lt;class</a:t>
            </a:r>
            <a:r>
              <a:rPr lang="en-US" altLang="zh-CN" sz="2800" smtClean="0">
                <a:latin typeface="Times New Roman" pitchFamily="18" charset="0"/>
                <a:ea typeface="隶书" pitchFamily="49" charset="-122"/>
              </a:rPr>
              <a:t> E</a:t>
            </a:r>
            <a:r>
              <a:rPr lang="en-US" altLang="zh-CN" sz="2800" b="1" smtClean="0">
                <a:latin typeface="Times New Roman" pitchFamily="18" charset="0"/>
                <a:ea typeface="隶书" pitchFamily="49" charset="-122"/>
              </a:rPr>
              <a:t>&gt;</a:t>
            </a:r>
          </a:p>
          <a:p>
            <a:pPr>
              <a:spcBef>
                <a:spcPct val="0"/>
              </a:spcBef>
              <a:buFont typeface="Wingdings" pitchFamily="2" charset="2"/>
              <a:buNone/>
            </a:pPr>
            <a:r>
              <a:rPr lang="en-US" altLang="zh-CN" sz="2800" b="1" smtClean="0">
                <a:latin typeface="Times New Roman" pitchFamily="18" charset="0"/>
                <a:ea typeface="隶书" pitchFamily="49" charset="-122"/>
              </a:rPr>
              <a:t>void</a:t>
            </a:r>
            <a:r>
              <a:rPr lang="en-US" altLang="zh-CN" sz="2800" smtClean="0">
                <a:latin typeface="Times New Roman" pitchFamily="18" charset="0"/>
                <a:ea typeface="隶书" pitchFamily="49" charset="-122"/>
              </a:rPr>
              <a:t> SeqStack&lt;E&gt;</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overflowProcess() </a:t>
            </a:r>
            <a:r>
              <a:rPr lang="en-US" altLang="zh-CN" sz="2800" b="1" smtClean="0">
                <a:latin typeface="Times New Roman" pitchFamily="18" charset="0"/>
                <a:ea typeface="隶书" pitchFamily="49" charset="-122"/>
              </a:rPr>
              <a:t>{</a:t>
            </a:r>
          </a:p>
          <a:p>
            <a:pPr>
              <a:spcBef>
                <a:spcPct val="0"/>
              </a:spcBef>
              <a:buFont typeface="Wingdings" pitchFamily="2" charset="2"/>
              <a:buNone/>
            </a:pP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私有函数：当栈满则执行扩充栈存储空间处理</a:t>
            </a:r>
          </a:p>
          <a:p>
            <a:pPr>
              <a:spcBef>
                <a:spcPct val="0"/>
              </a:spcBef>
              <a:buFont typeface="Wingdings" pitchFamily="2" charset="2"/>
              <a:buNone/>
            </a:pPr>
            <a:r>
              <a:rPr lang="zh-CN" altLang="en-US" sz="2800" smtClean="0">
                <a:latin typeface="Times New Roman" pitchFamily="18" charset="0"/>
                <a:ea typeface="隶书" pitchFamily="49" charset="-122"/>
              </a:rPr>
              <a:t>     </a:t>
            </a:r>
            <a:r>
              <a:rPr lang="en-US" altLang="zh-CN" sz="2800" smtClean="0">
                <a:latin typeface="Times New Roman" pitchFamily="18" charset="0"/>
                <a:ea typeface="隶书" pitchFamily="49" charset="-122"/>
              </a:rPr>
              <a:t>E *newArray = </a:t>
            </a:r>
            <a:r>
              <a:rPr lang="en-US" altLang="zh-CN" sz="2800" b="1" smtClean="0">
                <a:latin typeface="Times New Roman" pitchFamily="18" charset="0"/>
                <a:ea typeface="隶书" pitchFamily="49" charset="-122"/>
              </a:rPr>
              <a:t>new</a:t>
            </a:r>
            <a:r>
              <a:rPr lang="en-US" altLang="zh-CN" sz="2800" smtClean="0">
                <a:latin typeface="Times New Roman" pitchFamily="18" charset="0"/>
                <a:ea typeface="隶书" pitchFamily="49" charset="-122"/>
              </a:rPr>
              <a:t> E[2*maxSize]</a:t>
            </a:r>
            <a:r>
              <a:rPr lang="en-US" altLang="zh-CN" sz="2800" b="1"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创建更大的存储数组</a:t>
            </a:r>
          </a:p>
          <a:p>
            <a:pPr>
              <a:spcBef>
                <a:spcPct val="0"/>
              </a:spcBef>
              <a:buFont typeface="Wingdings" pitchFamily="2" charset="2"/>
              <a:buNone/>
            </a:pPr>
            <a:r>
              <a:rPr lang="zh-CN" altLang="en-US" sz="2800" smtClean="0">
                <a:latin typeface="Times New Roman" pitchFamily="18" charset="0"/>
                <a:ea typeface="隶书" pitchFamily="49" charset="-122"/>
              </a:rPr>
              <a:t>	 </a:t>
            </a:r>
            <a:r>
              <a:rPr lang="en-US" altLang="zh-CN" sz="2800" b="1" smtClean="0">
                <a:latin typeface="Times New Roman" pitchFamily="18" charset="0"/>
                <a:ea typeface="隶书" pitchFamily="49" charset="-122"/>
              </a:rPr>
              <a:t>for</a:t>
            </a:r>
            <a:r>
              <a:rPr lang="en-US" altLang="zh-CN" sz="2800" smtClean="0">
                <a:latin typeface="Times New Roman" pitchFamily="18" charset="0"/>
                <a:ea typeface="隶书" pitchFamily="49" charset="-122"/>
              </a:rPr>
              <a:t> (</a:t>
            </a:r>
            <a:r>
              <a:rPr lang="en-US" altLang="zh-CN" sz="2800" b="1" smtClean="0">
                <a:latin typeface="Times New Roman" pitchFamily="18" charset="0"/>
                <a:ea typeface="隶书" pitchFamily="49" charset="-122"/>
              </a:rPr>
              <a:t>int </a:t>
            </a:r>
            <a:r>
              <a:rPr lang="en-US" altLang="zh-CN" sz="2800" smtClean="0">
                <a:latin typeface="Times New Roman" pitchFamily="18" charset="0"/>
                <a:ea typeface="隶书" pitchFamily="49" charset="-122"/>
              </a:rPr>
              <a:t>i = 0</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 i &lt;= top</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 i++) </a:t>
            </a:r>
          </a:p>
          <a:p>
            <a:pPr>
              <a:spcBef>
                <a:spcPct val="0"/>
              </a:spcBef>
              <a:buFont typeface="Wingdings" pitchFamily="2" charset="2"/>
              <a:buNone/>
            </a:pPr>
            <a:r>
              <a:rPr lang="en-US" altLang="zh-CN" sz="2800" smtClean="0">
                <a:latin typeface="Times New Roman" pitchFamily="18" charset="0"/>
                <a:ea typeface="隶书" pitchFamily="49" charset="-122"/>
              </a:rPr>
              <a:t>          newArray[i] = elements[i]</a:t>
            </a:r>
            <a:r>
              <a:rPr lang="en-US" altLang="zh-CN" sz="2800" b="1" smtClean="0">
                <a:latin typeface="Times New Roman" pitchFamily="18" charset="0"/>
                <a:ea typeface="隶书" pitchFamily="49" charset="-122"/>
              </a:rPr>
              <a:t>;</a:t>
            </a:r>
          </a:p>
          <a:p>
            <a:pPr>
              <a:spcBef>
                <a:spcPct val="0"/>
              </a:spcBef>
              <a:buFont typeface="Wingdings" pitchFamily="2" charset="2"/>
              <a:buNone/>
            </a:pPr>
            <a:r>
              <a:rPr lang="en-US" altLang="zh-CN" sz="2800" smtClean="0">
                <a:latin typeface="Times New Roman" pitchFamily="18" charset="0"/>
                <a:ea typeface="隶书" pitchFamily="49" charset="-122"/>
              </a:rPr>
              <a:t>	 maxSize += maxSize</a:t>
            </a:r>
            <a:r>
              <a:rPr lang="en-US" altLang="zh-CN" sz="2800" b="1" smtClean="0">
                <a:latin typeface="Times New Roman" pitchFamily="18" charset="0"/>
                <a:ea typeface="隶书" pitchFamily="49" charset="-122"/>
              </a:rPr>
              <a:t>; </a:t>
            </a:r>
            <a:r>
              <a:rPr lang="en-US" altLang="zh-CN" sz="2800" smtClean="0">
                <a:latin typeface="Times New Roman" pitchFamily="18" charset="0"/>
                <a:ea typeface="隶书" pitchFamily="49" charset="-122"/>
              </a:rPr>
              <a:t> </a:t>
            </a:r>
          </a:p>
          <a:p>
            <a:pPr>
              <a:spcBef>
                <a:spcPct val="0"/>
              </a:spcBef>
              <a:buFont typeface="Wingdings" pitchFamily="2" charset="2"/>
              <a:buNone/>
            </a:pPr>
            <a:r>
              <a:rPr lang="en-US" altLang="zh-CN" sz="2800" smtClean="0">
                <a:latin typeface="Times New Roman" pitchFamily="18" charset="0"/>
                <a:ea typeface="隶书" pitchFamily="49" charset="-122"/>
              </a:rPr>
              <a:t>     </a:t>
            </a:r>
            <a:r>
              <a:rPr lang="en-US" altLang="zh-CN" sz="2800" b="1" smtClean="0">
                <a:latin typeface="Times New Roman" pitchFamily="18" charset="0"/>
                <a:ea typeface="隶书" pitchFamily="49" charset="-122"/>
              </a:rPr>
              <a:t>delete</a:t>
            </a:r>
            <a:r>
              <a:rPr lang="en-US" altLang="zh-CN" sz="2800" smtClean="0">
                <a:latin typeface="Times New Roman" pitchFamily="18" charset="0"/>
                <a:ea typeface="隶书" pitchFamily="49" charset="-122"/>
              </a:rPr>
              <a:t> [ ]elements</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  </a:t>
            </a:r>
          </a:p>
          <a:p>
            <a:pPr>
              <a:spcBef>
                <a:spcPct val="0"/>
              </a:spcBef>
              <a:buFont typeface="Wingdings" pitchFamily="2" charset="2"/>
              <a:buNone/>
            </a:pPr>
            <a:r>
              <a:rPr lang="en-US" altLang="zh-CN" sz="2800" smtClean="0">
                <a:latin typeface="Times New Roman" pitchFamily="18" charset="0"/>
                <a:ea typeface="隶书" pitchFamily="49" charset="-122"/>
              </a:rPr>
              <a:t>     elements = newArray</a:t>
            </a:r>
            <a:r>
              <a:rPr lang="en-US" altLang="zh-CN" sz="2800" b="1"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改变</a:t>
            </a:r>
            <a:r>
              <a:rPr lang="en-US" altLang="zh-CN" sz="2800" smtClean="0">
                <a:solidFill>
                  <a:schemeClr val="tx2"/>
                </a:solidFill>
                <a:latin typeface="Times New Roman" pitchFamily="18" charset="0"/>
                <a:ea typeface="隶书" pitchFamily="49" charset="-122"/>
              </a:rPr>
              <a:t>elements</a:t>
            </a:r>
            <a:r>
              <a:rPr lang="zh-CN" altLang="en-US" sz="2800" smtClean="0">
                <a:solidFill>
                  <a:schemeClr val="tx2"/>
                </a:solidFill>
                <a:latin typeface="Times New Roman" pitchFamily="18" charset="0"/>
                <a:ea typeface="隶书" pitchFamily="49" charset="-122"/>
              </a:rPr>
              <a:t>指针</a:t>
            </a:r>
          </a:p>
          <a:p>
            <a:pPr>
              <a:spcBef>
                <a:spcPct val="0"/>
              </a:spcBef>
              <a:buFont typeface="Wingdings" pitchFamily="2" charset="2"/>
              <a:buNone/>
            </a:pPr>
            <a:r>
              <a:rPr lang="en-US" altLang="zh-CN" sz="2800" b="1" smtClean="0">
                <a:latin typeface="Times New Roman" pitchFamily="18" charset="0"/>
                <a:ea typeface="隶书" pitchFamily="49" charset="-122"/>
              </a:rPr>
              <a:t>}; </a:t>
            </a:r>
          </a:p>
        </p:txBody>
      </p:sp>
      <p:sp>
        <p:nvSpPr>
          <p:cNvPr id="5" name="灯片编号占位符 4"/>
          <p:cNvSpPr>
            <a:spLocks noGrp="1"/>
          </p:cNvSpPr>
          <p:nvPr>
            <p:ph type="sldNum" sz="quarter" idx="12"/>
          </p:nvPr>
        </p:nvSpPr>
        <p:spPr/>
        <p:txBody>
          <a:bodyPr/>
          <a:lstStyle/>
          <a:p>
            <a:pPr>
              <a:defRPr/>
            </a:pPr>
            <a:fld id="{0628C5ED-EBA5-4156-BB70-3AAF5DC39E85}" type="slidenum">
              <a:rPr lang="en-US" altLang="zh-CN"/>
              <a:pPr>
                <a:defRPr/>
              </a:pPr>
              <a:t>30</a:t>
            </a:fld>
            <a:endParaRPr lang="en-US" altLang="zh-CN"/>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idx="1"/>
          </p:nvPr>
        </p:nvSpPr>
        <p:spPr>
          <a:xfrm>
            <a:off x="663575" y="620713"/>
            <a:ext cx="8229600" cy="5759450"/>
          </a:xfrm>
        </p:spPr>
        <p:txBody>
          <a:bodyPr>
            <a:normAutofit/>
          </a:bodyPr>
          <a:lstStyle/>
          <a:p>
            <a:pPr>
              <a:lnSpc>
                <a:spcPct val="95000"/>
              </a:lnSpc>
              <a:spcBef>
                <a:spcPct val="0"/>
              </a:spcBef>
              <a:buFont typeface="Wingdings" pitchFamily="2" charset="2"/>
              <a:buNone/>
            </a:pPr>
            <a:r>
              <a:rPr lang="en-US" altLang="zh-CN" sz="2800" b="1" smtClean="0">
                <a:latin typeface="Times New Roman" pitchFamily="18" charset="0"/>
                <a:ea typeface="隶书" pitchFamily="49" charset="-122"/>
              </a:rPr>
              <a:t>template &lt;class</a:t>
            </a:r>
            <a:r>
              <a:rPr lang="en-US" altLang="zh-CN" sz="2800" smtClean="0">
                <a:latin typeface="Times New Roman" pitchFamily="18" charset="0"/>
                <a:ea typeface="隶书" pitchFamily="49" charset="-122"/>
              </a:rPr>
              <a:t> E</a:t>
            </a:r>
            <a:r>
              <a:rPr lang="en-US" altLang="zh-CN" sz="2800" b="1" smtClean="0">
                <a:latin typeface="Times New Roman" pitchFamily="18" charset="0"/>
                <a:ea typeface="隶书" pitchFamily="49" charset="-122"/>
              </a:rPr>
              <a:t>&gt;</a:t>
            </a:r>
          </a:p>
          <a:p>
            <a:pPr>
              <a:lnSpc>
                <a:spcPct val="95000"/>
              </a:lnSpc>
              <a:spcBef>
                <a:spcPct val="0"/>
              </a:spcBef>
              <a:buFont typeface="Wingdings" pitchFamily="2" charset="2"/>
              <a:buNone/>
            </a:pPr>
            <a:r>
              <a:rPr lang="en-US" altLang="zh-CN" sz="2800" b="1" smtClean="0">
                <a:latin typeface="Times New Roman" pitchFamily="18" charset="0"/>
                <a:ea typeface="隶书" pitchFamily="49" charset="-122"/>
              </a:rPr>
              <a:t>void</a:t>
            </a:r>
            <a:r>
              <a:rPr lang="en-US" altLang="zh-CN" sz="2800" smtClean="0">
                <a:latin typeface="Times New Roman" pitchFamily="18" charset="0"/>
                <a:ea typeface="隶书" pitchFamily="49" charset="-122"/>
              </a:rPr>
              <a:t> SeqStack&lt;E&gt;</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Push(E x) </a:t>
            </a:r>
            <a:r>
              <a:rPr lang="en-US" altLang="zh-CN" sz="2800" b="1" smtClean="0">
                <a:latin typeface="Times New Roman" pitchFamily="18" charset="0"/>
                <a:ea typeface="隶书" pitchFamily="49" charset="-122"/>
              </a:rPr>
              <a:t>{   </a:t>
            </a:r>
          </a:p>
          <a:p>
            <a:pPr>
              <a:lnSpc>
                <a:spcPct val="95000"/>
              </a:lnSpc>
              <a:spcBef>
                <a:spcPct val="0"/>
              </a:spcBef>
              <a:buFont typeface="Wingdings" pitchFamily="2" charset="2"/>
              <a:buNone/>
            </a:pP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若栈不满</a:t>
            </a:r>
            <a:r>
              <a:rPr lang="en-US" altLang="zh-CN" sz="2800" smtClean="0">
                <a:solidFill>
                  <a:schemeClr val="tx2"/>
                </a:solidFill>
                <a:latin typeface="Times New Roman" pitchFamily="18" charset="0"/>
                <a:ea typeface="隶书" pitchFamily="49" charset="-122"/>
              </a:rPr>
              <a:t>, </a:t>
            </a:r>
            <a:r>
              <a:rPr lang="zh-CN" altLang="en-US" sz="2800" smtClean="0">
                <a:solidFill>
                  <a:schemeClr val="tx2"/>
                </a:solidFill>
                <a:latin typeface="Times New Roman" pitchFamily="18" charset="0"/>
                <a:ea typeface="隶书" pitchFamily="49" charset="-122"/>
              </a:rPr>
              <a:t>则将元素</a:t>
            </a:r>
            <a:r>
              <a:rPr lang="en-US" altLang="zh-CN" sz="2800" smtClean="0">
                <a:solidFill>
                  <a:schemeClr val="tx2"/>
                </a:solidFill>
                <a:latin typeface="Times New Roman" pitchFamily="18" charset="0"/>
                <a:ea typeface="隶书" pitchFamily="49" charset="-122"/>
              </a:rPr>
              <a:t>x</a:t>
            </a:r>
            <a:r>
              <a:rPr lang="zh-CN" altLang="en-US" sz="2800" smtClean="0">
                <a:solidFill>
                  <a:schemeClr val="tx2"/>
                </a:solidFill>
                <a:latin typeface="Times New Roman" pitchFamily="18" charset="0"/>
                <a:ea typeface="隶书" pitchFamily="49" charset="-122"/>
              </a:rPr>
              <a:t>插入该栈栈顶</a:t>
            </a:r>
            <a:r>
              <a:rPr lang="en-US" altLang="zh-CN" sz="2800" smtClean="0">
                <a:solidFill>
                  <a:schemeClr val="tx2"/>
                </a:solidFill>
                <a:latin typeface="Times New Roman" pitchFamily="18" charset="0"/>
                <a:ea typeface="隶书" pitchFamily="49" charset="-122"/>
              </a:rPr>
              <a:t>, </a:t>
            </a:r>
            <a:r>
              <a:rPr lang="zh-CN" altLang="en-US" sz="2800" smtClean="0">
                <a:solidFill>
                  <a:schemeClr val="tx2"/>
                </a:solidFill>
                <a:latin typeface="Times New Roman" pitchFamily="18" charset="0"/>
                <a:ea typeface="隶书" pitchFamily="49" charset="-122"/>
              </a:rPr>
              <a:t>否则溢出处理</a:t>
            </a:r>
          </a:p>
          <a:p>
            <a:pPr>
              <a:lnSpc>
                <a:spcPct val="95000"/>
              </a:lnSpc>
              <a:spcBef>
                <a:spcPct val="0"/>
              </a:spcBef>
              <a:buFont typeface="Wingdings" pitchFamily="2" charset="2"/>
              <a:buNone/>
            </a:pPr>
            <a:r>
              <a:rPr lang="zh-CN" altLang="en-US" sz="2800" smtClean="0">
                <a:latin typeface="Times New Roman" pitchFamily="18" charset="0"/>
                <a:ea typeface="隶书" pitchFamily="49" charset="-122"/>
              </a:rPr>
              <a:t>	 </a:t>
            </a:r>
            <a:r>
              <a:rPr lang="zh-CN" altLang="en-US" sz="2800" b="1" smtClean="0">
                <a:latin typeface="Times New Roman" pitchFamily="18" charset="0"/>
                <a:ea typeface="隶书" pitchFamily="49" charset="-122"/>
              </a:rPr>
              <a:t> </a:t>
            </a:r>
            <a:r>
              <a:rPr lang="en-US" altLang="zh-CN" sz="2800" b="1" smtClean="0">
                <a:latin typeface="Times New Roman" pitchFamily="18" charset="0"/>
                <a:ea typeface="隶书" pitchFamily="49" charset="-122"/>
              </a:rPr>
              <a:t>if </a:t>
            </a:r>
            <a:r>
              <a:rPr lang="en-US" altLang="zh-CN" sz="2800" smtClean="0">
                <a:latin typeface="Times New Roman" pitchFamily="18" charset="0"/>
                <a:ea typeface="隶书" pitchFamily="49" charset="-122"/>
              </a:rPr>
              <a:t>(IsFull() == true) overflowProcess</a:t>
            </a:r>
            <a:r>
              <a:rPr lang="en-US" altLang="zh-CN" sz="2800" b="1"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栈满</a:t>
            </a:r>
          </a:p>
          <a:p>
            <a:pPr>
              <a:lnSpc>
                <a:spcPct val="95000"/>
              </a:lnSpc>
              <a:spcBef>
                <a:spcPct val="0"/>
              </a:spcBef>
              <a:buFont typeface="Wingdings" pitchFamily="2" charset="2"/>
              <a:buNone/>
            </a:pPr>
            <a:r>
              <a:rPr lang="zh-CN" altLang="en-US" sz="2800" smtClean="0">
                <a:latin typeface="Times New Roman" pitchFamily="18" charset="0"/>
                <a:ea typeface="隶书" pitchFamily="49" charset="-122"/>
              </a:rPr>
              <a:t>	  </a:t>
            </a:r>
            <a:r>
              <a:rPr lang="en-US" altLang="zh-CN" sz="2800" smtClean="0">
                <a:latin typeface="Times New Roman" pitchFamily="18" charset="0"/>
                <a:ea typeface="隶书" pitchFamily="49" charset="-122"/>
              </a:rPr>
              <a:t>elements[++top] = x</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栈顶指针先加</a:t>
            </a:r>
            <a:r>
              <a:rPr lang="en-US" altLang="zh-CN" sz="2800" smtClean="0">
                <a:solidFill>
                  <a:schemeClr val="tx2"/>
                </a:solidFill>
                <a:latin typeface="Times New Roman" pitchFamily="18" charset="0"/>
                <a:ea typeface="隶书" pitchFamily="49" charset="-122"/>
              </a:rPr>
              <a:t>1, </a:t>
            </a:r>
            <a:r>
              <a:rPr lang="zh-CN" altLang="en-US" sz="2800" smtClean="0">
                <a:solidFill>
                  <a:schemeClr val="tx2"/>
                </a:solidFill>
                <a:latin typeface="Times New Roman" pitchFamily="18" charset="0"/>
                <a:ea typeface="隶书" pitchFamily="49" charset="-122"/>
              </a:rPr>
              <a:t>再进栈</a:t>
            </a:r>
          </a:p>
          <a:p>
            <a:pPr>
              <a:lnSpc>
                <a:spcPct val="95000"/>
              </a:lnSpc>
              <a:spcBef>
                <a:spcPct val="0"/>
              </a:spcBef>
              <a:buFont typeface="Wingdings" pitchFamily="2" charset="2"/>
              <a:buNone/>
            </a:pP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 </a:t>
            </a:r>
          </a:p>
          <a:p>
            <a:pPr>
              <a:lnSpc>
                <a:spcPct val="95000"/>
              </a:lnSpc>
              <a:spcBef>
                <a:spcPct val="0"/>
              </a:spcBef>
              <a:buFont typeface="Wingdings" pitchFamily="2" charset="2"/>
              <a:buNone/>
            </a:pPr>
            <a:endParaRPr lang="en-US" altLang="zh-CN" sz="1800" smtClean="0">
              <a:latin typeface="Times New Roman" pitchFamily="18" charset="0"/>
              <a:ea typeface="隶书" pitchFamily="49" charset="-122"/>
            </a:endParaRPr>
          </a:p>
          <a:p>
            <a:pPr>
              <a:lnSpc>
                <a:spcPct val="95000"/>
              </a:lnSpc>
              <a:spcBef>
                <a:spcPct val="0"/>
              </a:spcBef>
              <a:buFont typeface="Wingdings" pitchFamily="2" charset="2"/>
              <a:buNone/>
            </a:pPr>
            <a:r>
              <a:rPr lang="en-US" altLang="zh-CN" sz="2800" b="1" smtClean="0">
                <a:latin typeface="Times New Roman" pitchFamily="18" charset="0"/>
                <a:ea typeface="隶书" pitchFamily="49" charset="-122"/>
              </a:rPr>
              <a:t>template &lt;class</a:t>
            </a:r>
            <a:r>
              <a:rPr lang="en-US" altLang="zh-CN" sz="2800" smtClean="0">
                <a:latin typeface="Times New Roman" pitchFamily="18" charset="0"/>
                <a:ea typeface="隶书" pitchFamily="49" charset="-122"/>
              </a:rPr>
              <a:t> E</a:t>
            </a:r>
            <a:r>
              <a:rPr lang="en-US" altLang="zh-CN" sz="2800" b="1" smtClean="0">
                <a:latin typeface="Times New Roman" pitchFamily="18" charset="0"/>
                <a:ea typeface="隶书" pitchFamily="49" charset="-122"/>
              </a:rPr>
              <a:t>&gt;</a:t>
            </a:r>
          </a:p>
          <a:p>
            <a:pPr>
              <a:lnSpc>
                <a:spcPct val="95000"/>
              </a:lnSpc>
              <a:spcBef>
                <a:spcPct val="0"/>
              </a:spcBef>
              <a:buFont typeface="Wingdings" pitchFamily="2" charset="2"/>
              <a:buNone/>
            </a:pPr>
            <a:r>
              <a:rPr lang="en-US" altLang="zh-CN" sz="2800" b="1" smtClean="0">
                <a:latin typeface="Times New Roman" pitchFamily="18" charset="0"/>
                <a:ea typeface="隶书" pitchFamily="49" charset="-122"/>
              </a:rPr>
              <a:t>bool</a:t>
            </a:r>
            <a:r>
              <a:rPr lang="en-US" altLang="zh-CN" sz="2800" smtClean="0">
                <a:latin typeface="Times New Roman" pitchFamily="18" charset="0"/>
                <a:ea typeface="隶书" pitchFamily="49" charset="-122"/>
              </a:rPr>
              <a:t> SeqStack&lt;E&gt;</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Pop(E</a:t>
            </a:r>
            <a:r>
              <a:rPr lang="en-US" altLang="zh-CN" sz="2800" b="1" smtClean="0">
                <a:latin typeface="Times New Roman" pitchFamily="18" charset="0"/>
                <a:ea typeface="隶书" pitchFamily="49" charset="-122"/>
              </a:rPr>
              <a:t>&amp;</a:t>
            </a:r>
            <a:r>
              <a:rPr lang="en-US" altLang="zh-CN" sz="2800" smtClean="0">
                <a:latin typeface="Times New Roman" pitchFamily="18" charset="0"/>
                <a:ea typeface="隶书" pitchFamily="49" charset="-122"/>
              </a:rPr>
              <a:t> x) </a:t>
            </a:r>
            <a:r>
              <a:rPr lang="en-US" altLang="zh-CN" sz="2800" b="1" smtClean="0">
                <a:latin typeface="Times New Roman" pitchFamily="18" charset="0"/>
                <a:ea typeface="隶书" pitchFamily="49" charset="-122"/>
              </a:rPr>
              <a:t>{</a:t>
            </a:r>
          </a:p>
          <a:p>
            <a:pPr>
              <a:lnSpc>
                <a:spcPct val="95000"/>
              </a:lnSpc>
              <a:spcBef>
                <a:spcPct val="0"/>
              </a:spcBef>
              <a:buFont typeface="Wingdings" pitchFamily="2" charset="2"/>
              <a:buNone/>
            </a:pP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函数退出栈顶元素并返回栈顶元素的值</a:t>
            </a:r>
          </a:p>
          <a:p>
            <a:pPr>
              <a:lnSpc>
                <a:spcPct val="95000"/>
              </a:lnSpc>
              <a:spcBef>
                <a:spcPct val="0"/>
              </a:spcBef>
              <a:buFont typeface="Wingdings" pitchFamily="2" charset="2"/>
              <a:buNone/>
            </a:pPr>
            <a:r>
              <a:rPr lang="zh-CN" altLang="en-US" sz="2800" smtClean="0">
                <a:latin typeface="Times New Roman" pitchFamily="18" charset="0"/>
                <a:ea typeface="隶书" pitchFamily="49" charset="-122"/>
              </a:rPr>
              <a:t>	  </a:t>
            </a:r>
            <a:r>
              <a:rPr lang="en-US" altLang="zh-CN" sz="2800" b="1" smtClean="0">
                <a:latin typeface="Times New Roman" pitchFamily="18" charset="0"/>
                <a:ea typeface="隶书" pitchFamily="49" charset="-122"/>
              </a:rPr>
              <a:t>if </a:t>
            </a:r>
            <a:r>
              <a:rPr lang="en-US" altLang="zh-CN" sz="2800" smtClean="0">
                <a:latin typeface="Times New Roman" pitchFamily="18" charset="0"/>
                <a:ea typeface="隶书" pitchFamily="49" charset="-122"/>
              </a:rPr>
              <a:t>(IsEmpty() == true) </a:t>
            </a:r>
            <a:r>
              <a:rPr lang="en-US" altLang="zh-CN" sz="2800" b="1" smtClean="0">
                <a:latin typeface="Times New Roman" pitchFamily="18" charset="0"/>
                <a:ea typeface="隶书" pitchFamily="49" charset="-122"/>
              </a:rPr>
              <a:t>return</a:t>
            </a:r>
            <a:r>
              <a:rPr lang="en-US" altLang="zh-CN" sz="2800" smtClean="0">
                <a:latin typeface="Times New Roman" pitchFamily="18" charset="0"/>
                <a:ea typeface="隶书" pitchFamily="49" charset="-122"/>
              </a:rPr>
              <a:t> false</a:t>
            </a:r>
            <a:r>
              <a:rPr lang="en-US" altLang="zh-CN" sz="2800" b="1" smtClean="0">
                <a:latin typeface="Times New Roman" pitchFamily="18" charset="0"/>
                <a:ea typeface="隶书" pitchFamily="49" charset="-122"/>
              </a:rPr>
              <a:t>;</a:t>
            </a:r>
            <a:endParaRPr lang="en-US" altLang="zh-CN" sz="2800" smtClean="0">
              <a:latin typeface="Times New Roman" pitchFamily="18" charset="0"/>
              <a:ea typeface="隶书" pitchFamily="49" charset="-122"/>
            </a:endParaRPr>
          </a:p>
          <a:p>
            <a:pPr>
              <a:lnSpc>
                <a:spcPct val="95000"/>
              </a:lnSpc>
              <a:spcBef>
                <a:spcPct val="0"/>
              </a:spcBef>
              <a:buFont typeface="Wingdings" pitchFamily="2" charset="2"/>
              <a:buNone/>
            </a:pPr>
            <a:r>
              <a:rPr lang="en-US" altLang="zh-CN" sz="2800" smtClean="0">
                <a:latin typeface="Times New Roman" pitchFamily="18" charset="0"/>
                <a:ea typeface="隶书" pitchFamily="49" charset="-122"/>
              </a:rPr>
              <a:t>	  x = elements[top</a:t>
            </a:r>
            <a:r>
              <a:rPr lang="en-US" altLang="zh-CN" sz="2800" smtClean="0">
                <a:latin typeface="Courier New" pitchFamily="49" charset="0"/>
                <a:ea typeface="隶书" pitchFamily="49" charset="-122"/>
              </a:rPr>
              <a:t>--</a:t>
            </a:r>
            <a:r>
              <a:rPr lang="en-US" altLang="zh-CN" sz="2800" smtClean="0">
                <a:latin typeface="Times New Roman" pitchFamily="18" charset="0"/>
                <a:ea typeface="隶书" pitchFamily="49" charset="-122"/>
              </a:rPr>
              <a:t>]</a:t>
            </a:r>
            <a:r>
              <a:rPr lang="en-US" altLang="zh-CN" sz="2800" b="1"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栈顶指针退</a:t>
            </a:r>
            <a:r>
              <a:rPr lang="en-US" altLang="zh-CN" sz="2800" smtClean="0">
                <a:solidFill>
                  <a:schemeClr val="tx2"/>
                </a:solidFill>
                <a:latin typeface="Times New Roman" pitchFamily="18" charset="0"/>
                <a:ea typeface="隶书" pitchFamily="49" charset="-122"/>
              </a:rPr>
              <a:t>1</a:t>
            </a:r>
          </a:p>
          <a:p>
            <a:pPr>
              <a:lnSpc>
                <a:spcPct val="95000"/>
              </a:lnSpc>
              <a:spcBef>
                <a:spcPct val="0"/>
              </a:spcBef>
              <a:buFont typeface="Wingdings" pitchFamily="2" charset="2"/>
              <a:buNone/>
            </a:pPr>
            <a:r>
              <a:rPr lang="en-US" altLang="zh-CN" sz="2800" smtClean="0">
                <a:latin typeface="Times New Roman" pitchFamily="18" charset="0"/>
                <a:ea typeface="隶书" pitchFamily="49" charset="-122"/>
              </a:rPr>
              <a:t>      </a:t>
            </a:r>
            <a:r>
              <a:rPr lang="en-US" altLang="zh-CN" sz="2800" b="1" smtClean="0">
                <a:latin typeface="Times New Roman" pitchFamily="18" charset="0"/>
                <a:ea typeface="隶书" pitchFamily="49" charset="-122"/>
              </a:rPr>
              <a:t>return</a:t>
            </a:r>
            <a:r>
              <a:rPr lang="en-US" altLang="zh-CN" sz="2800" smtClean="0">
                <a:latin typeface="Times New Roman" pitchFamily="18" charset="0"/>
                <a:ea typeface="隶书" pitchFamily="49" charset="-122"/>
              </a:rPr>
              <a:t> true</a:t>
            </a:r>
            <a:r>
              <a:rPr lang="en-US" altLang="zh-CN" sz="2800" b="1"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退栈成功</a:t>
            </a:r>
          </a:p>
          <a:p>
            <a:pPr>
              <a:lnSpc>
                <a:spcPct val="95000"/>
              </a:lnSpc>
              <a:spcBef>
                <a:spcPct val="0"/>
              </a:spcBef>
              <a:buFont typeface="Wingdings" pitchFamily="2" charset="2"/>
              <a:buNone/>
            </a:pP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	 </a:t>
            </a:r>
          </a:p>
        </p:txBody>
      </p:sp>
      <p:sp>
        <p:nvSpPr>
          <p:cNvPr id="4" name="灯片编号占位符 4"/>
          <p:cNvSpPr>
            <a:spLocks noGrp="1"/>
          </p:cNvSpPr>
          <p:nvPr>
            <p:ph type="sldNum" sz="quarter" idx="12"/>
          </p:nvPr>
        </p:nvSpPr>
        <p:spPr/>
        <p:txBody>
          <a:bodyPr/>
          <a:lstStyle/>
          <a:p>
            <a:pPr>
              <a:defRPr/>
            </a:pPr>
            <a:fld id="{D50604B9-0850-48CB-B4AB-29AC8AFE1017}" type="slidenum">
              <a:rPr lang="en-US" altLang="zh-CN"/>
              <a:pPr>
                <a:defRPr/>
              </a:pPr>
              <a:t>31</a:t>
            </a:fld>
            <a:endParaRPr lang="en-US" altLang="zh-CN"/>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idx="1"/>
          </p:nvPr>
        </p:nvSpPr>
        <p:spPr>
          <a:xfrm>
            <a:off x="627063" y="765175"/>
            <a:ext cx="8229600" cy="5435600"/>
          </a:xfrm>
        </p:spPr>
        <p:txBody>
          <a:bodyPr/>
          <a:lstStyle/>
          <a:p>
            <a:pPr>
              <a:spcBef>
                <a:spcPct val="0"/>
              </a:spcBef>
              <a:buFont typeface="Wingdings" pitchFamily="2" charset="2"/>
              <a:buNone/>
            </a:pPr>
            <a:r>
              <a:rPr lang="en-US" altLang="zh-CN" sz="2800" b="1" smtClean="0">
                <a:latin typeface="Times New Roman" pitchFamily="18" charset="0"/>
                <a:ea typeface="隶书" pitchFamily="49" charset="-122"/>
              </a:rPr>
              <a:t>template &lt;class</a:t>
            </a:r>
            <a:r>
              <a:rPr lang="en-US" altLang="zh-CN" sz="2800" smtClean="0">
                <a:latin typeface="Times New Roman" pitchFamily="18" charset="0"/>
                <a:ea typeface="隶书" pitchFamily="49" charset="-122"/>
              </a:rPr>
              <a:t> E</a:t>
            </a:r>
            <a:r>
              <a:rPr lang="en-US" altLang="zh-CN" sz="2800" b="1" smtClean="0">
                <a:latin typeface="Times New Roman" pitchFamily="18" charset="0"/>
                <a:ea typeface="隶书" pitchFamily="49" charset="-122"/>
              </a:rPr>
              <a:t>&gt;</a:t>
            </a:r>
          </a:p>
          <a:p>
            <a:pPr>
              <a:spcBef>
                <a:spcPct val="0"/>
              </a:spcBef>
              <a:buFont typeface="Wingdings" pitchFamily="2" charset="2"/>
              <a:buNone/>
            </a:pPr>
            <a:r>
              <a:rPr lang="en-US" altLang="zh-CN" sz="2800" b="1" smtClean="0">
                <a:latin typeface="Times New Roman" pitchFamily="18" charset="0"/>
                <a:ea typeface="隶书" pitchFamily="49" charset="-122"/>
              </a:rPr>
              <a:t>bool</a:t>
            </a:r>
            <a:r>
              <a:rPr lang="en-US" altLang="zh-CN" sz="2800" smtClean="0">
                <a:latin typeface="Times New Roman" pitchFamily="18" charset="0"/>
                <a:ea typeface="隶书" pitchFamily="49" charset="-122"/>
              </a:rPr>
              <a:t> Seqstack&lt;E&gt;</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getTop(E</a:t>
            </a:r>
            <a:r>
              <a:rPr lang="en-US" altLang="zh-CN" sz="2800" b="1" smtClean="0">
                <a:latin typeface="Times New Roman" pitchFamily="18" charset="0"/>
                <a:ea typeface="隶书" pitchFamily="49" charset="-122"/>
              </a:rPr>
              <a:t>&amp;</a:t>
            </a:r>
            <a:r>
              <a:rPr lang="en-US" altLang="zh-CN" sz="2800" smtClean="0">
                <a:latin typeface="Times New Roman" pitchFamily="18" charset="0"/>
                <a:ea typeface="隶书" pitchFamily="49" charset="-122"/>
              </a:rPr>
              <a:t> x) </a:t>
            </a:r>
            <a:r>
              <a:rPr lang="en-US" altLang="zh-CN" sz="2800" b="1" smtClean="0">
                <a:latin typeface="Times New Roman" pitchFamily="18" charset="0"/>
                <a:ea typeface="隶书" pitchFamily="49" charset="-122"/>
              </a:rPr>
              <a:t>{</a:t>
            </a:r>
          </a:p>
          <a:p>
            <a:pPr>
              <a:spcBef>
                <a:spcPct val="0"/>
              </a:spcBef>
              <a:buFont typeface="Wingdings" pitchFamily="2" charset="2"/>
              <a:buNone/>
            </a:pP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若栈不空则函数返回该栈栈顶元素的地址</a:t>
            </a:r>
          </a:p>
          <a:p>
            <a:pPr>
              <a:spcBef>
                <a:spcPct val="0"/>
              </a:spcBef>
              <a:buFont typeface="Wingdings" pitchFamily="2" charset="2"/>
              <a:buNone/>
            </a:pPr>
            <a:r>
              <a:rPr lang="zh-CN" altLang="en-US" sz="2800" smtClean="0">
                <a:latin typeface="Times New Roman" pitchFamily="18" charset="0"/>
                <a:ea typeface="隶书" pitchFamily="49" charset="-122"/>
              </a:rPr>
              <a:t>	 </a:t>
            </a:r>
            <a:r>
              <a:rPr lang="en-US" altLang="zh-CN" sz="2800" b="1" smtClean="0">
                <a:latin typeface="Times New Roman" pitchFamily="18" charset="0"/>
                <a:ea typeface="隶书" pitchFamily="49" charset="-122"/>
              </a:rPr>
              <a:t>if </a:t>
            </a:r>
            <a:r>
              <a:rPr lang="en-US" altLang="zh-CN" sz="2800" smtClean="0">
                <a:latin typeface="Times New Roman" pitchFamily="18" charset="0"/>
                <a:ea typeface="隶书" pitchFamily="49" charset="-122"/>
              </a:rPr>
              <a:t>(IsEmpty() == true) </a:t>
            </a:r>
            <a:r>
              <a:rPr lang="en-US" altLang="zh-CN" sz="2800" b="1" smtClean="0">
                <a:latin typeface="Times New Roman" pitchFamily="18" charset="0"/>
                <a:ea typeface="隶书" pitchFamily="49" charset="-122"/>
              </a:rPr>
              <a:t>return</a:t>
            </a:r>
            <a:r>
              <a:rPr lang="en-US" altLang="zh-CN" sz="2800" smtClean="0">
                <a:latin typeface="Times New Roman" pitchFamily="18" charset="0"/>
                <a:ea typeface="隶书" pitchFamily="49" charset="-122"/>
              </a:rPr>
              <a:t> false</a:t>
            </a:r>
            <a:r>
              <a:rPr lang="en-US" altLang="zh-CN" sz="2800" b="1" smtClean="0">
                <a:latin typeface="Times New Roman" pitchFamily="18" charset="0"/>
                <a:ea typeface="隶书" pitchFamily="49" charset="-122"/>
              </a:rPr>
              <a:t>;</a:t>
            </a:r>
            <a:endParaRPr lang="en-US" altLang="zh-CN" sz="2800" smtClean="0">
              <a:latin typeface="Times New Roman" pitchFamily="18" charset="0"/>
              <a:ea typeface="隶书" pitchFamily="49" charset="-122"/>
            </a:endParaRPr>
          </a:p>
          <a:p>
            <a:pPr>
              <a:spcBef>
                <a:spcPct val="0"/>
              </a:spcBef>
              <a:buFont typeface="Wingdings" pitchFamily="2" charset="2"/>
              <a:buNone/>
            </a:pPr>
            <a:r>
              <a:rPr lang="en-US" altLang="zh-CN" sz="2800" smtClean="0">
                <a:latin typeface="Times New Roman" pitchFamily="18" charset="0"/>
                <a:ea typeface="隶书" pitchFamily="49" charset="-122"/>
              </a:rPr>
              <a:t>	 x = elements[top]</a:t>
            </a:r>
            <a:r>
              <a:rPr lang="en-US" altLang="zh-CN" sz="2800" b="1" smtClean="0">
                <a:latin typeface="Times New Roman" pitchFamily="18" charset="0"/>
                <a:ea typeface="隶书" pitchFamily="49" charset="-122"/>
              </a:rPr>
              <a:t>;</a:t>
            </a:r>
          </a:p>
          <a:p>
            <a:pPr>
              <a:spcBef>
                <a:spcPct val="0"/>
              </a:spcBef>
              <a:buFont typeface="Wingdings" pitchFamily="2" charset="2"/>
              <a:buNone/>
            </a:pPr>
            <a:r>
              <a:rPr lang="en-US" altLang="zh-CN" sz="2800" b="1" smtClean="0">
                <a:latin typeface="Times New Roman" pitchFamily="18" charset="0"/>
                <a:ea typeface="隶书" pitchFamily="49" charset="-122"/>
              </a:rPr>
              <a:t>     return</a:t>
            </a:r>
            <a:r>
              <a:rPr lang="en-US" altLang="zh-CN" sz="2800" smtClean="0">
                <a:latin typeface="Times New Roman" pitchFamily="18" charset="0"/>
                <a:ea typeface="隶书" pitchFamily="49" charset="-122"/>
              </a:rPr>
              <a:t> true</a:t>
            </a:r>
            <a:r>
              <a:rPr lang="en-US" altLang="zh-CN" sz="2800" b="1" smtClean="0">
                <a:latin typeface="Times New Roman" pitchFamily="18" charset="0"/>
                <a:ea typeface="隶书" pitchFamily="49" charset="-122"/>
              </a:rPr>
              <a:t>;</a:t>
            </a:r>
          </a:p>
          <a:p>
            <a:pPr>
              <a:spcBef>
                <a:spcPct val="0"/>
              </a:spcBef>
              <a:buFont typeface="Wingdings" pitchFamily="2" charset="2"/>
              <a:buNone/>
            </a:pPr>
            <a:r>
              <a:rPr lang="en-US" altLang="zh-CN" sz="2800" b="1" smtClean="0">
                <a:latin typeface="Times New Roman" pitchFamily="18" charset="0"/>
                <a:ea typeface="隶书" pitchFamily="49" charset="-122"/>
              </a:rPr>
              <a:t>};</a:t>
            </a:r>
          </a:p>
          <a:p>
            <a:pPr>
              <a:spcBef>
                <a:spcPct val="0"/>
              </a:spcBef>
              <a:buFont typeface="Wingdings" pitchFamily="2" charset="2"/>
              <a:buNone/>
            </a:pPr>
            <a:endParaRPr lang="en-US" altLang="zh-CN" sz="2800" b="1" smtClean="0">
              <a:latin typeface="Times New Roman" pitchFamily="18" charset="0"/>
              <a:ea typeface="隶书" pitchFamily="49" charset="-122"/>
            </a:endParaRPr>
          </a:p>
        </p:txBody>
      </p:sp>
      <p:sp>
        <p:nvSpPr>
          <p:cNvPr id="4" name="灯片编号占位符 4"/>
          <p:cNvSpPr>
            <a:spLocks noGrp="1"/>
          </p:cNvSpPr>
          <p:nvPr>
            <p:ph type="sldNum" sz="quarter" idx="12"/>
          </p:nvPr>
        </p:nvSpPr>
        <p:spPr/>
        <p:txBody>
          <a:bodyPr/>
          <a:lstStyle/>
          <a:p>
            <a:pPr>
              <a:defRPr/>
            </a:pPr>
            <a:fld id="{74FEAAD1-994E-4AF6-AEAD-1C54AB6865B6}" type="slidenum">
              <a:rPr lang="en-US" altLang="zh-CN"/>
              <a:pPr>
                <a:defRPr/>
              </a:pPr>
              <a:t>32</a:t>
            </a:fld>
            <a:endParaRPr lang="en-US" altLang="zh-CN"/>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2"/>
          <p:cNvSpPr>
            <a:spLocks noGrp="1"/>
          </p:cNvSpPr>
          <p:nvPr>
            <p:ph type="sldNum" sz="quarter" idx="12"/>
          </p:nvPr>
        </p:nvSpPr>
        <p:spPr/>
        <p:txBody>
          <a:bodyPr/>
          <a:lstStyle/>
          <a:p>
            <a:pPr>
              <a:defRPr/>
            </a:pPr>
            <a:fld id="{438F1CF2-7DC2-49F8-BA30-1FAA04F1F7DF}" type="slidenum">
              <a:rPr lang="en-US" altLang="zh-CN"/>
              <a:pPr>
                <a:defRPr/>
              </a:pPr>
              <a:t>33</a:t>
            </a:fld>
            <a:endParaRPr lang="en-US" altLang="zh-CN"/>
          </a:p>
        </p:txBody>
      </p:sp>
      <p:sp>
        <p:nvSpPr>
          <p:cNvPr id="18435" name="Rectangle 2"/>
          <p:cNvSpPr>
            <a:spLocks noChangeArrowheads="1"/>
          </p:cNvSpPr>
          <p:nvPr/>
        </p:nvSpPr>
        <p:spPr bwMode="auto">
          <a:xfrm>
            <a:off x="533400" y="536575"/>
            <a:ext cx="82296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5000"/>
              </a:lnSpc>
            </a:pPr>
            <a:r>
              <a:rPr kumimoji="1" lang="zh-CN" altLang="en-US" sz="4000" b="1">
                <a:solidFill>
                  <a:schemeClr val="tx2"/>
                </a:solidFill>
                <a:latin typeface="Times New Roman" pitchFamily="18" charset="0"/>
                <a:ea typeface="华文新魏" pitchFamily="2" charset="-122"/>
              </a:rPr>
              <a:t>双栈共享一个栈空间</a:t>
            </a:r>
          </a:p>
        </p:txBody>
      </p:sp>
      <p:sp>
        <p:nvSpPr>
          <p:cNvPr id="18436" name="Text Box 3"/>
          <p:cNvSpPr txBox="1">
            <a:spLocks noChangeArrowheads="1"/>
          </p:cNvSpPr>
          <p:nvPr/>
        </p:nvSpPr>
        <p:spPr bwMode="auto">
          <a:xfrm>
            <a:off x="609600" y="2681288"/>
            <a:ext cx="782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i="1">
                <a:solidFill>
                  <a:srgbClr val="0000FF"/>
                </a:solidFill>
                <a:latin typeface="Times New Roman" pitchFamily="18" charset="0"/>
              </a:rPr>
              <a:t>b</a:t>
            </a:r>
            <a:r>
              <a:rPr kumimoji="1" lang="en-US" altLang="zh-CN" sz="2800" b="1">
                <a:solidFill>
                  <a:srgbClr val="0000FF"/>
                </a:solidFill>
                <a:latin typeface="Times New Roman" pitchFamily="18" charset="0"/>
              </a:rPr>
              <a:t>[0]                               </a:t>
            </a:r>
            <a:r>
              <a:rPr kumimoji="1" lang="en-US" altLang="zh-CN" sz="2800" b="1" i="1">
                <a:solidFill>
                  <a:srgbClr val="0000FF"/>
                </a:solidFill>
                <a:latin typeface="Times New Roman" pitchFamily="18" charset="0"/>
              </a:rPr>
              <a:t>t</a:t>
            </a:r>
            <a:r>
              <a:rPr kumimoji="1" lang="en-US" altLang="zh-CN" sz="2800" b="1">
                <a:solidFill>
                  <a:srgbClr val="0000FF"/>
                </a:solidFill>
                <a:latin typeface="Times New Roman" pitchFamily="18" charset="0"/>
              </a:rPr>
              <a:t>[0]     </a:t>
            </a:r>
            <a:r>
              <a:rPr kumimoji="1" lang="en-US" altLang="zh-CN" sz="2800" b="1" i="1">
                <a:solidFill>
                  <a:srgbClr val="0000FF"/>
                </a:solidFill>
                <a:latin typeface="Times New Roman" pitchFamily="18" charset="0"/>
              </a:rPr>
              <a:t>t</a:t>
            </a:r>
            <a:r>
              <a:rPr kumimoji="1" lang="en-US" altLang="zh-CN" sz="2800" b="1">
                <a:solidFill>
                  <a:srgbClr val="0000FF"/>
                </a:solidFill>
                <a:latin typeface="Times New Roman" pitchFamily="18" charset="0"/>
              </a:rPr>
              <a:t>[1]                         </a:t>
            </a:r>
            <a:r>
              <a:rPr kumimoji="1" lang="en-US" altLang="zh-CN" sz="2800" b="1" i="1">
                <a:solidFill>
                  <a:srgbClr val="0000FF"/>
                </a:solidFill>
                <a:latin typeface="Times New Roman" pitchFamily="18" charset="0"/>
              </a:rPr>
              <a:t>b</a:t>
            </a:r>
            <a:r>
              <a:rPr kumimoji="1" lang="en-US" altLang="zh-CN" sz="2800" b="1">
                <a:solidFill>
                  <a:srgbClr val="0000FF"/>
                </a:solidFill>
                <a:latin typeface="Times New Roman" pitchFamily="18" charset="0"/>
              </a:rPr>
              <a:t>[1]</a:t>
            </a:r>
            <a:endParaRPr kumimoji="1" lang="en-US" altLang="zh-CN" sz="2400">
              <a:latin typeface="Times New Roman" pitchFamily="18" charset="0"/>
            </a:endParaRPr>
          </a:p>
        </p:txBody>
      </p:sp>
      <p:sp>
        <p:nvSpPr>
          <p:cNvPr id="18437" name="Line 4"/>
          <p:cNvSpPr>
            <a:spLocks noChangeShapeType="1"/>
          </p:cNvSpPr>
          <p:nvPr/>
        </p:nvSpPr>
        <p:spPr bwMode="auto">
          <a:xfrm flipV="1">
            <a:off x="914400" y="2376488"/>
            <a:ext cx="0" cy="381000"/>
          </a:xfrm>
          <a:prstGeom prst="line">
            <a:avLst/>
          </a:prstGeom>
          <a:noFill/>
          <a:ln w="38100">
            <a:solidFill>
              <a:srgbClr val="FF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8" name="Line 5"/>
          <p:cNvSpPr>
            <a:spLocks noChangeShapeType="1"/>
          </p:cNvSpPr>
          <p:nvPr/>
        </p:nvSpPr>
        <p:spPr bwMode="auto">
          <a:xfrm flipV="1">
            <a:off x="4191000" y="2376488"/>
            <a:ext cx="0" cy="381000"/>
          </a:xfrm>
          <a:prstGeom prst="line">
            <a:avLst/>
          </a:prstGeom>
          <a:noFill/>
          <a:ln w="38100">
            <a:solidFill>
              <a:srgbClr val="FF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9" name="Line 6"/>
          <p:cNvSpPr>
            <a:spLocks noChangeShapeType="1"/>
          </p:cNvSpPr>
          <p:nvPr/>
        </p:nvSpPr>
        <p:spPr bwMode="auto">
          <a:xfrm flipV="1">
            <a:off x="5181600" y="2376488"/>
            <a:ext cx="0" cy="381000"/>
          </a:xfrm>
          <a:prstGeom prst="line">
            <a:avLst/>
          </a:prstGeom>
          <a:noFill/>
          <a:ln w="38100">
            <a:solidFill>
              <a:srgbClr val="FF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0" name="Line 7"/>
          <p:cNvSpPr>
            <a:spLocks noChangeShapeType="1"/>
          </p:cNvSpPr>
          <p:nvPr/>
        </p:nvSpPr>
        <p:spPr bwMode="auto">
          <a:xfrm flipV="1">
            <a:off x="8153400" y="2376488"/>
            <a:ext cx="0" cy="381000"/>
          </a:xfrm>
          <a:prstGeom prst="line">
            <a:avLst/>
          </a:prstGeom>
          <a:noFill/>
          <a:ln w="38100">
            <a:solidFill>
              <a:srgbClr val="FF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1" name="Rectangle 8"/>
          <p:cNvSpPr>
            <a:spLocks noChangeArrowheads="1"/>
          </p:cNvSpPr>
          <p:nvPr/>
        </p:nvSpPr>
        <p:spPr bwMode="auto">
          <a:xfrm>
            <a:off x="1066800" y="1843088"/>
            <a:ext cx="3276600" cy="5334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8442" name="Rectangle 9"/>
          <p:cNvSpPr>
            <a:spLocks noChangeArrowheads="1"/>
          </p:cNvSpPr>
          <p:nvPr/>
        </p:nvSpPr>
        <p:spPr bwMode="auto">
          <a:xfrm>
            <a:off x="4343400" y="1843088"/>
            <a:ext cx="685800" cy="533400"/>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8443" name="Rectangle 10"/>
          <p:cNvSpPr>
            <a:spLocks noChangeArrowheads="1"/>
          </p:cNvSpPr>
          <p:nvPr/>
        </p:nvSpPr>
        <p:spPr bwMode="auto">
          <a:xfrm>
            <a:off x="5029200" y="1843088"/>
            <a:ext cx="2743200" cy="533400"/>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8444" name="Text Box 11"/>
          <p:cNvSpPr txBox="1">
            <a:spLocks noChangeArrowheads="1"/>
          </p:cNvSpPr>
          <p:nvPr/>
        </p:nvSpPr>
        <p:spPr bwMode="auto">
          <a:xfrm>
            <a:off x="1143000" y="1171575"/>
            <a:ext cx="734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0                                                             maxSize-1</a:t>
            </a:r>
            <a:endParaRPr kumimoji="1" lang="en-US" altLang="zh-CN" sz="2400">
              <a:latin typeface="Times New Roman" pitchFamily="18" charset="0"/>
            </a:endParaRPr>
          </a:p>
        </p:txBody>
      </p:sp>
      <p:sp>
        <p:nvSpPr>
          <p:cNvPr id="18445" name="Text Box 12"/>
          <p:cNvSpPr txBox="1">
            <a:spLocks noChangeArrowheads="1"/>
          </p:cNvSpPr>
          <p:nvPr/>
        </p:nvSpPr>
        <p:spPr bwMode="auto">
          <a:xfrm>
            <a:off x="593725" y="179705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FF"/>
                </a:solidFill>
                <a:latin typeface="Times New Roman" pitchFamily="18" charset="0"/>
              </a:rPr>
              <a:t>V</a:t>
            </a:r>
            <a:endParaRPr kumimoji="1" lang="en-US" altLang="zh-CN" sz="2400">
              <a:latin typeface="Times New Roman" pitchFamily="18" charset="0"/>
            </a:endParaRPr>
          </a:p>
        </p:txBody>
      </p:sp>
      <p:sp>
        <p:nvSpPr>
          <p:cNvPr id="18446" name="Line 13"/>
          <p:cNvSpPr>
            <a:spLocks noChangeShapeType="1"/>
          </p:cNvSpPr>
          <p:nvPr/>
        </p:nvSpPr>
        <p:spPr bwMode="auto">
          <a:xfrm>
            <a:off x="1143000" y="2071688"/>
            <a:ext cx="3124200" cy="0"/>
          </a:xfrm>
          <a:prstGeom prst="line">
            <a:avLst/>
          </a:prstGeom>
          <a:noFill/>
          <a:ln w="38100">
            <a:solidFill>
              <a:srgbClr val="96969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7" name="Line 14"/>
          <p:cNvSpPr>
            <a:spLocks noChangeShapeType="1"/>
          </p:cNvSpPr>
          <p:nvPr/>
        </p:nvSpPr>
        <p:spPr bwMode="auto">
          <a:xfrm>
            <a:off x="5105400" y="2071688"/>
            <a:ext cx="2590800" cy="0"/>
          </a:xfrm>
          <a:prstGeom prst="line">
            <a:avLst/>
          </a:prstGeom>
          <a:noFill/>
          <a:ln w="38100">
            <a:solidFill>
              <a:srgbClr val="969696"/>
            </a:solidFill>
            <a:round/>
            <a:headEnd type="triangle" w="med"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23" name="Rectangle 15"/>
          <p:cNvSpPr>
            <a:spLocks noChangeArrowheads="1"/>
          </p:cNvSpPr>
          <p:nvPr/>
        </p:nvSpPr>
        <p:spPr bwMode="auto">
          <a:xfrm>
            <a:off x="457200" y="3276600"/>
            <a:ext cx="8218488" cy="30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5000"/>
              </a:lnSpc>
              <a:spcBef>
                <a:spcPct val="5000"/>
              </a:spcBef>
              <a:buClr>
                <a:srgbClr val="800080"/>
              </a:buClr>
              <a:buSzPct val="50000"/>
              <a:buFont typeface="Wingdings" pitchFamily="2" charset="2"/>
              <a:buChar char="n"/>
              <a:defRPr/>
            </a:pPr>
            <a:r>
              <a:rPr lang="zh-CN" altLang="en-US" sz="2800" b="1">
                <a:solidFill>
                  <a:srgbClr val="000099"/>
                </a:solidFill>
                <a:latin typeface="Arial" charset="0"/>
                <a:ea typeface="仿宋_GB2312" pitchFamily="49" charset="-122"/>
              </a:rPr>
              <a:t>两个</a:t>
            </a:r>
            <a:r>
              <a:rPr lang="zh-CN" altLang="en-US" sz="2800" b="1">
                <a:solidFill>
                  <a:srgbClr val="000099"/>
                </a:solidFill>
                <a:latin typeface="Times New Roman" pitchFamily="18" charset="0"/>
                <a:ea typeface="仿宋_GB2312" pitchFamily="49" charset="-122"/>
              </a:rPr>
              <a:t>栈共享一个数组空间</a:t>
            </a:r>
            <a:r>
              <a:rPr lang="en-US" altLang="zh-CN" sz="2800" b="1">
                <a:solidFill>
                  <a:schemeClr val="tx2"/>
                </a:solidFill>
                <a:latin typeface="Times New Roman" pitchFamily="18" charset="0"/>
                <a:ea typeface="仿宋_GB2312" pitchFamily="49" charset="-122"/>
              </a:rPr>
              <a:t>V[maxSize]</a:t>
            </a:r>
            <a:endParaRPr lang="en-US" altLang="zh-CN" sz="2800" b="1">
              <a:solidFill>
                <a:schemeClr val="accent2"/>
              </a:solidFill>
              <a:latin typeface="Times New Roman" pitchFamily="18" charset="0"/>
              <a:ea typeface="仿宋_GB2312" pitchFamily="49" charset="-122"/>
            </a:endParaRPr>
          </a:p>
          <a:p>
            <a:pPr marL="342900" indent="-342900">
              <a:lnSpc>
                <a:spcPct val="105000"/>
              </a:lnSpc>
              <a:spcBef>
                <a:spcPct val="5000"/>
              </a:spcBef>
              <a:buClr>
                <a:srgbClr val="800080"/>
              </a:buClr>
              <a:buSzPct val="50000"/>
              <a:buFont typeface="Wingdings" pitchFamily="2" charset="2"/>
              <a:buChar char="n"/>
              <a:defRPr/>
            </a:pPr>
            <a:r>
              <a:rPr lang="zh-CN" altLang="en-US" sz="2800" b="1">
                <a:solidFill>
                  <a:srgbClr val="000099"/>
                </a:solidFill>
                <a:latin typeface="Times New Roman" pitchFamily="18" charset="0"/>
                <a:ea typeface="仿宋_GB2312" pitchFamily="49" charset="-122"/>
              </a:rPr>
              <a:t>设立栈顶指针数组</a:t>
            </a:r>
            <a:r>
              <a:rPr lang="zh-CN" altLang="en-US" sz="2800" b="1">
                <a:solidFill>
                  <a:schemeClr val="accent2"/>
                </a:solidFill>
                <a:latin typeface="Times New Roman" pitchFamily="18" charset="0"/>
                <a:ea typeface="仿宋_GB2312" pitchFamily="49" charset="-122"/>
              </a:rPr>
              <a:t> </a:t>
            </a:r>
            <a:r>
              <a:rPr lang="en-US" altLang="zh-CN" sz="2800" b="1">
                <a:solidFill>
                  <a:schemeClr val="tx2"/>
                </a:solidFill>
                <a:latin typeface="Times New Roman" pitchFamily="18" charset="0"/>
                <a:ea typeface="仿宋_GB2312" pitchFamily="49" charset="-122"/>
              </a:rPr>
              <a:t>t[2]</a:t>
            </a:r>
            <a:r>
              <a:rPr lang="en-US" altLang="zh-CN" sz="2800" b="1">
                <a:solidFill>
                  <a:schemeClr val="accent2"/>
                </a:solidFill>
                <a:latin typeface="Times New Roman" pitchFamily="18" charset="0"/>
                <a:ea typeface="仿宋_GB2312" pitchFamily="49" charset="-122"/>
              </a:rPr>
              <a:t> </a:t>
            </a:r>
            <a:r>
              <a:rPr lang="zh-CN" altLang="en-US" sz="2800" b="1">
                <a:solidFill>
                  <a:srgbClr val="000099"/>
                </a:solidFill>
                <a:latin typeface="Times New Roman" pitchFamily="18" charset="0"/>
                <a:ea typeface="仿宋_GB2312" pitchFamily="49" charset="-122"/>
              </a:rPr>
              <a:t>和栈底指针数组</a:t>
            </a:r>
            <a:r>
              <a:rPr lang="zh-CN" altLang="en-US" sz="2800" b="1">
                <a:solidFill>
                  <a:schemeClr val="accent2"/>
                </a:solidFill>
                <a:latin typeface="Times New Roman" pitchFamily="18" charset="0"/>
                <a:ea typeface="仿宋_GB2312" pitchFamily="49" charset="-122"/>
              </a:rPr>
              <a:t> </a:t>
            </a:r>
            <a:r>
              <a:rPr lang="en-US" altLang="zh-CN" sz="2800" b="1">
                <a:solidFill>
                  <a:schemeClr val="tx2"/>
                </a:solidFill>
                <a:latin typeface="Times New Roman" pitchFamily="18" charset="0"/>
                <a:ea typeface="仿宋_GB2312" pitchFamily="49" charset="-122"/>
              </a:rPr>
              <a:t>b[2]</a:t>
            </a:r>
            <a:endParaRPr lang="en-US" altLang="zh-CN" sz="2800" b="1">
              <a:solidFill>
                <a:schemeClr val="accent2"/>
              </a:solidFill>
              <a:latin typeface="Times New Roman" pitchFamily="18" charset="0"/>
              <a:ea typeface="仿宋_GB2312" pitchFamily="49" charset="-122"/>
            </a:endParaRPr>
          </a:p>
          <a:p>
            <a:pPr marL="342900" indent="-342900">
              <a:lnSpc>
                <a:spcPct val="105000"/>
              </a:lnSpc>
              <a:spcBef>
                <a:spcPct val="5000"/>
              </a:spcBef>
              <a:buClr>
                <a:srgbClr val="800080"/>
              </a:buClr>
              <a:buSzPct val="50000"/>
              <a:buFont typeface="Wingdings" pitchFamily="2" charset="2"/>
              <a:buNone/>
              <a:defRPr/>
            </a:pPr>
            <a:r>
              <a:rPr lang="en-US" altLang="zh-CN" sz="2800" b="1">
                <a:solidFill>
                  <a:schemeClr val="accent2"/>
                </a:solidFill>
                <a:latin typeface="Times New Roman" pitchFamily="18" charset="0"/>
                <a:ea typeface="仿宋_GB2312" pitchFamily="49" charset="-122"/>
              </a:rPr>
              <a:t>	</a:t>
            </a:r>
            <a:r>
              <a:rPr lang="en-US" altLang="zh-CN" sz="2800" b="1">
                <a:solidFill>
                  <a:schemeClr val="tx2"/>
                </a:solidFill>
                <a:latin typeface="Times New Roman" pitchFamily="18" charset="0"/>
                <a:ea typeface="仿宋_GB2312" pitchFamily="49" charset="-122"/>
              </a:rPr>
              <a:t>t[i]</a:t>
            </a:r>
            <a:r>
              <a:rPr lang="zh-CN" altLang="zh-CN" sz="2800" b="1">
                <a:solidFill>
                  <a:srgbClr val="000099"/>
                </a:solidFill>
                <a:latin typeface="Times New Roman" pitchFamily="18" charset="0"/>
                <a:ea typeface="仿宋_GB2312" pitchFamily="49" charset="-122"/>
              </a:rPr>
              <a:t>和</a:t>
            </a:r>
            <a:r>
              <a:rPr lang="en-US" altLang="zh-CN" sz="2800" b="1">
                <a:solidFill>
                  <a:schemeClr val="tx2"/>
                </a:solidFill>
                <a:latin typeface="Times New Roman" pitchFamily="18" charset="0"/>
                <a:ea typeface="仿宋_GB2312" pitchFamily="49" charset="-122"/>
              </a:rPr>
              <a:t>b[i]</a:t>
            </a:r>
            <a:r>
              <a:rPr lang="zh-CN" altLang="zh-CN" sz="2800" b="1">
                <a:solidFill>
                  <a:srgbClr val="000099"/>
                </a:solidFill>
                <a:latin typeface="Times New Roman" pitchFamily="18" charset="0"/>
                <a:ea typeface="仿宋_GB2312" pitchFamily="49" charset="-122"/>
              </a:rPr>
              <a:t>分别指示</a:t>
            </a:r>
            <a:r>
              <a:rPr lang="zh-CN" altLang="zh-CN" sz="2800" b="1">
                <a:solidFill>
                  <a:schemeClr val="tx2"/>
                </a:solidFill>
                <a:latin typeface="Times New Roman" pitchFamily="18" charset="0"/>
                <a:ea typeface="仿宋_GB2312" pitchFamily="49" charset="-122"/>
              </a:rPr>
              <a:t>第</a:t>
            </a:r>
            <a:r>
              <a:rPr lang="zh-CN" altLang="zh-CN" sz="2800" b="1">
                <a:solidFill>
                  <a:schemeClr val="hlink"/>
                </a:solidFill>
                <a:latin typeface="Times New Roman" pitchFamily="18" charset="0"/>
                <a:ea typeface="仿宋_GB2312" pitchFamily="49" charset="-122"/>
              </a:rPr>
              <a:t> </a:t>
            </a:r>
            <a:r>
              <a:rPr lang="en-US" altLang="zh-CN" sz="2800" b="1">
                <a:solidFill>
                  <a:schemeClr val="tx2"/>
                </a:solidFill>
                <a:latin typeface="Times New Roman" pitchFamily="18" charset="0"/>
                <a:ea typeface="仿宋_GB2312" pitchFamily="49" charset="-122"/>
              </a:rPr>
              <a:t>i</a:t>
            </a:r>
            <a:r>
              <a:rPr lang="en-US" altLang="zh-CN" sz="2800" b="1" i="1">
                <a:solidFill>
                  <a:schemeClr val="tx2"/>
                </a:solidFill>
                <a:latin typeface="Times New Roman" pitchFamily="18" charset="0"/>
                <a:ea typeface="仿宋_GB2312" pitchFamily="49" charset="-122"/>
              </a:rPr>
              <a:t> </a:t>
            </a:r>
            <a:r>
              <a:rPr lang="zh-CN" altLang="zh-CN" sz="2800" b="1">
                <a:solidFill>
                  <a:schemeClr val="tx2"/>
                </a:solidFill>
                <a:latin typeface="Times New Roman" pitchFamily="18" charset="0"/>
                <a:ea typeface="仿宋_GB2312" pitchFamily="49" charset="-122"/>
              </a:rPr>
              <a:t>个栈</a:t>
            </a:r>
            <a:r>
              <a:rPr lang="zh-CN" altLang="zh-CN" sz="2800" b="1">
                <a:solidFill>
                  <a:srgbClr val="000099"/>
                </a:solidFill>
                <a:latin typeface="Times New Roman" pitchFamily="18" charset="0"/>
                <a:ea typeface="仿宋_GB2312" pitchFamily="49" charset="-122"/>
              </a:rPr>
              <a:t>的栈顶与栈底</a:t>
            </a:r>
          </a:p>
          <a:p>
            <a:pPr marL="342900" indent="-342900">
              <a:lnSpc>
                <a:spcPct val="105000"/>
              </a:lnSpc>
              <a:spcBef>
                <a:spcPct val="5000"/>
              </a:spcBef>
              <a:buClr>
                <a:srgbClr val="800080"/>
              </a:buClr>
              <a:buSzPct val="50000"/>
              <a:buFont typeface="Wingdings" pitchFamily="2" charset="2"/>
              <a:buChar char="n"/>
              <a:defRPr/>
            </a:pPr>
            <a:r>
              <a:rPr lang="zh-CN" altLang="zh-CN" sz="2800" b="1">
                <a:solidFill>
                  <a:srgbClr val="000099"/>
                </a:solidFill>
                <a:latin typeface="Times New Roman" pitchFamily="18" charset="0"/>
                <a:ea typeface="仿宋_GB2312" pitchFamily="49" charset="-122"/>
              </a:rPr>
              <a:t>初始</a:t>
            </a:r>
            <a:r>
              <a:rPr lang="zh-CN" altLang="zh-CN" sz="2800" b="1">
                <a:solidFill>
                  <a:schemeClr val="accent2"/>
                </a:solidFill>
                <a:latin typeface="Times New Roman" pitchFamily="18" charset="0"/>
                <a:ea typeface="仿宋_GB2312" pitchFamily="49" charset="-122"/>
              </a:rPr>
              <a:t> </a:t>
            </a:r>
            <a:r>
              <a:rPr lang="en-US" altLang="zh-CN" sz="2800" b="1">
                <a:solidFill>
                  <a:schemeClr val="tx2"/>
                </a:solidFill>
                <a:latin typeface="Times New Roman" pitchFamily="18" charset="0"/>
                <a:ea typeface="仿宋_GB2312" pitchFamily="49" charset="-122"/>
              </a:rPr>
              <a:t>t[0] = b[0] = </a:t>
            </a:r>
            <a:r>
              <a:rPr lang="en-US" altLang="zh-CN" sz="2800" b="1">
                <a:solidFill>
                  <a:schemeClr val="tx2"/>
                </a:solidFill>
                <a:latin typeface="Courier New" pitchFamily="49" charset="0"/>
                <a:ea typeface="楷体_GB2312" pitchFamily="49" charset="-122"/>
              </a:rPr>
              <a:t>-</a:t>
            </a:r>
            <a:r>
              <a:rPr lang="en-US" altLang="zh-CN" sz="2800" b="1">
                <a:solidFill>
                  <a:schemeClr val="tx2"/>
                </a:solidFill>
                <a:latin typeface="Times New Roman" pitchFamily="18" charset="0"/>
                <a:ea typeface="仿宋_GB2312" pitchFamily="49" charset="-122"/>
              </a:rPr>
              <a:t>1,   t[1] = b[1] = maxSize</a:t>
            </a:r>
            <a:r>
              <a:rPr lang="en-US" altLang="zh-CN" sz="2800" b="1">
                <a:solidFill>
                  <a:schemeClr val="accent2"/>
                </a:solidFill>
                <a:latin typeface="Times New Roman" pitchFamily="18" charset="0"/>
                <a:ea typeface="仿宋_GB2312" pitchFamily="49" charset="-122"/>
              </a:rPr>
              <a:t>  </a:t>
            </a:r>
          </a:p>
          <a:p>
            <a:pPr marL="342900" indent="-342900">
              <a:lnSpc>
                <a:spcPct val="105000"/>
              </a:lnSpc>
              <a:spcBef>
                <a:spcPct val="5000"/>
              </a:spcBef>
              <a:buClr>
                <a:srgbClr val="800080"/>
              </a:buClr>
              <a:buSzPct val="50000"/>
              <a:buFont typeface="Wingdings" pitchFamily="2" charset="2"/>
              <a:buChar char="n"/>
              <a:defRPr/>
            </a:pPr>
            <a:r>
              <a:rPr lang="zh-CN" altLang="en-US" sz="2800" b="1">
                <a:solidFill>
                  <a:srgbClr val="000099"/>
                </a:solidFill>
                <a:latin typeface="Times New Roman" pitchFamily="18" charset="0"/>
                <a:ea typeface="仿宋_GB2312" pitchFamily="49" charset="-122"/>
              </a:rPr>
              <a:t>栈满条件：</a:t>
            </a:r>
            <a:r>
              <a:rPr lang="en-US" altLang="zh-CN" sz="2800" b="1">
                <a:solidFill>
                  <a:schemeClr val="tx2"/>
                </a:solidFill>
                <a:latin typeface="Times New Roman" pitchFamily="18" charset="0"/>
                <a:ea typeface="仿宋_GB2312" pitchFamily="49" charset="-122"/>
              </a:rPr>
              <a:t>t[0]+1 == t[1]           </a:t>
            </a:r>
            <a:r>
              <a:rPr lang="en-US" altLang="zh-CN" sz="2800" b="1">
                <a:solidFill>
                  <a:srgbClr val="800080"/>
                </a:solidFill>
                <a:latin typeface="Times New Roman" pitchFamily="18" charset="0"/>
                <a:ea typeface="仿宋_GB2312" pitchFamily="49" charset="-122"/>
              </a:rPr>
              <a:t>//</a:t>
            </a:r>
            <a:r>
              <a:rPr lang="zh-CN" altLang="en-US" sz="2800">
                <a:solidFill>
                  <a:srgbClr val="800080"/>
                </a:solidFill>
                <a:latin typeface="Times New Roman" pitchFamily="18" charset="0"/>
                <a:ea typeface="隶书" pitchFamily="49" charset="-122"/>
              </a:rPr>
              <a:t>栈顶指针相遇</a:t>
            </a:r>
            <a:endParaRPr lang="en-US" altLang="en-US" sz="2800" b="1">
              <a:solidFill>
                <a:srgbClr val="800080"/>
              </a:solidFill>
              <a:latin typeface="Times New Roman" pitchFamily="18" charset="0"/>
              <a:ea typeface="仿宋_GB2312" pitchFamily="49" charset="-122"/>
            </a:endParaRPr>
          </a:p>
          <a:p>
            <a:pPr marL="342900" indent="-342900">
              <a:lnSpc>
                <a:spcPct val="105000"/>
              </a:lnSpc>
              <a:spcBef>
                <a:spcPct val="5000"/>
              </a:spcBef>
              <a:buClr>
                <a:srgbClr val="800080"/>
              </a:buClr>
              <a:buSzPct val="50000"/>
              <a:buFont typeface="Wingdings" pitchFamily="2" charset="2"/>
              <a:buChar char="n"/>
              <a:defRPr/>
            </a:pPr>
            <a:r>
              <a:rPr lang="zh-CN" altLang="en-US" sz="2800" b="1">
                <a:solidFill>
                  <a:srgbClr val="000099"/>
                </a:solidFill>
                <a:latin typeface="Times New Roman" pitchFamily="18" charset="0"/>
                <a:ea typeface="仿宋_GB2312" pitchFamily="49" charset="-122"/>
              </a:rPr>
              <a:t>栈空条件：</a:t>
            </a:r>
            <a:r>
              <a:rPr lang="en-US" altLang="zh-CN" sz="2800" b="1">
                <a:solidFill>
                  <a:schemeClr val="tx2"/>
                </a:solidFill>
                <a:latin typeface="Times New Roman" pitchFamily="18" charset="0"/>
                <a:ea typeface="仿宋_GB2312" pitchFamily="49" charset="-122"/>
              </a:rPr>
              <a:t>t[0] = b[0]</a:t>
            </a:r>
            <a:r>
              <a:rPr lang="zh-CN" altLang="en-US" sz="2800" b="1">
                <a:solidFill>
                  <a:schemeClr val="accent2"/>
                </a:solidFill>
                <a:latin typeface="Times New Roman" pitchFamily="18" charset="0"/>
                <a:ea typeface="仿宋_GB2312" pitchFamily="49" charset="-122"/>
              </a:rPr>
              <a:t>或</a:t>
            </a:r>
            <a:r>
              <a:rPr lang="en-US" altLang="zh-CN" sz="2800" b="1">
                <a:solidFill>
                  <a:schemeClr val="tx2"/>
                </a:solidFill>
                <a:latin typeface="Times New Roman" pitchFamily="18" charset="0"/>
                <a:ea typeface="仿宋_GB2312" pitchFamily="49" charset="-122"/>
              </a:rPr>
              <a:t>t[1] = b[1]</a:t>
            </a:r>
            <a:r>
              <a:rPr lang="en-US" altLang="zh-CN" sz="2800" b="1">
                <a:solidFill>
                  <a:schemeClr val="tx2"/>
                </a:solidFill>
                <a:latin typeface="Arial" charset="0"/>
                <a:ea typeface="仿宋_GB2312" pitchFamily="49" charset="-122"/>
              </a:rPr>
              <a:t>  </a:t>
            </a:r>
            <a:r>
              <a:rPr lang="en-US" altLang="zh-CN" sz="2800" b="1">
                <a:solidFill>
                  <a:srgbClr val="800080"/>
                </a:solidFill>
                <a:latin typeface="Times New Roman" pitchFamily="18" charset="0"/>
                <a:ea typeface="仿宋_GB2312" pitchFamily="49" charset="-122"/>
              </a:rPr>
              <a:t>//</a:t>
            </a:r>
            <a:r>
              <a:rPr lang="zh-CN" altLang="en-US" sz="2800">
                <a:solidFill>
                  <a:srgbClr val="800080"/>
                </a:solidFill>
                <a:latin typeface="Arial" charset="0"/>
                <a:ea typeface="隶书" pitchFamily="49" charset="-122"/>
              </a:rPr>
              <a:t>退到栈底</a:t>
            </a:r>
            <a:r>
              <a:rPr lang="zh-CN" altLang="en-US" sz="2800" b="1">
                <a:solidFill>
                  <a:schemeClr val="tx2"/>
                </a:solidFill>
                <a:effectLst>
                  <a:outerShdw blurRad="38100" dist="38100" dir="2700000" algn="tl">
                    <a:srgbClr val="C0C0C0"/>
                  </a:outerShdw>
                </a:effectLst>
                <a:latin typeface="Arial" charset="0"/>
                <a:ea typeface="仿宋_GB2312" pitchFamily="49" charset="-122"/>
              </a:rPr>
              <a:t>                                              </a:t>
            </a:r>
            <a:r>
              <a:rPr lang="zh-CN" altLang="en-US" sz="2800" b="1">
                <a:solidFill>
                  <a:srgbClr val="660066"/>
                </a:solidFill>
                <a:effectLst>
                  <a:outerShdw blurRad="38100" dist="38100" dir="2700000" algn="tl">
                    <a:srgbClr val="C0C0C0"/>
                  </a:outerShdw>
                </a:effectLst>
                <a:latin typeface="Arial" charset="0"/>
                <a:ea typeface="仿宋_GB2312" pitchFamily="49" charset="-122"/>
              </a:rPr>
              <a:t>     </a:t>
            </a:r>
            <a:endParaRPr lang="zh-CN" altLang="en-US" sz="2800" b="1">
              <a:solidFill>
                <a:schemeClr val="hlink"/>
              </a:solidFill>
              <a:effectLst>
                <a:outerShdw blurRad="38100" dist="38100" dir="2700000" algn="tl">
                  <a:srgbClr val="C0C0C0"/>
                </a:outerShdw>
              </a:effectLst>
              <a:latin typeface="Arial"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330325" y="650875"/>
            <a:ext cx="6805613" cy="762000"/>
          </a:xfrm>
        </p:spPr>
        <p:txBody>
          <a:bodyPr>
            <a:normAutofit fontScale="90000"/>
          </a:bodyPr>
          <a:lstStyle/>
          <a:p>
            <a:r>
              <a:rPr lang="zh-CN" altLang="en-US" b="1" smtClean="0">
                <a:latin typeface="华文新魏" pitchFamily="2" charset="-122"/>
                <a:ea typeface="华文新魏" pitchFamily="2" charset="-122"/>
              </a:rPr>
              <a:t>栈的链接存储表示 </a:t>
            </a:r>
            <a:r>
              <a:rPr lang="en-US" altLang="zh-CN" b="1" smtClean="0">
                <a:latin typeface="Arial" pitchFamily="34" charset="0"/>
                <a:ea typeface="华文新魏" pitchFamily="2" charset="-122"/>
              </a:rPr>
              <a:t>—</a:t>
            </a:r>
            <a:r>
              <a:rPr lang="en-US" altLang="zh-CN" b="1" smtClean="0">
                <a:latin typeface="华文新魏" pitchFamily="2" charset="-122"/>
                <a:ea typeface="华文新魏" pitchFamily="2" charset="-122"/>
              </a:rPr>
              <a:t> </a:t>
            </a:r>
            <a:r>
              <a:rPr lang="zh-CN" altLang="en-US" b="1" smtClean="0">
                <a:latin typeface="华文新魏" pitchFamily="2" charset="-122"/>
                <a:ea typeface="华文新魏" pitchFamily="2" charset="-122"/>
              </a:rPr>
              <a:t>链式栈</a:t>
            </a:r>
            <a:endParaRPr lang="zh-CN" altLang="en-US" smtClean="0">
              <a:latin typeface="华文新魏" pitchFamily="2" charset="-122"/>
              <a:ea typeface="华文新魏" pitchFamily="2" charset="-122"/>
            </a:endParaRPr>
          </a:p>
        </p:txBody>
      </p:sp>
      <p:sp>
        <p:nvSpPr>
          <p:cNvPr id="20484" name="Rectangle 3"/>
          <p:cNvSpPr>
            <a:spLocks noGrp="1" noChangeArrowheads="1"/>
          </p:cNvSpPr>
          <p:nvPr>
            <p:ph idx="1"/>
          </p:nvPr>
        </p:nvSpPr>
        <p:spPr>
          <a:xfrm>
            <a:off x="808038" y="2600325"/>
            <a:ext cx="7543800" cy="2667000"/>
          </a:xfrm>
        </p:spPr>
        <p:txBody>
          <a:bodyPr/>
          <a:lstStyle/>
          <a:p>
            <a:pPr>
              <a:lnSpc>
                <a:spcPct val="105000"/>
              </a:lnSpc>
              <a:spcBef>
                <a:spcPct val="15000"/>
              </a:spcBef>
              <a:buClr>
                <a:srgbClr val="800080"/>
              </a:buClr>
              <a:buSzPct val="50000"/>
            </a:pPr>
            <a:r>
              <a:rPr lang="zh-CN" altLang="en-US" sz="3000" b="1" smtClean="0">
                <a:ea typeface="仿宋_GB2312" pitchFamily="49" charset="-122"/>
              </a:rPr>
              <a:t>链式栈无栈满问题，空间可扩充</a:t>
            </a:r>
          </a:p>
          <a:p>
            <a:pPr>
              <a:lnSpc>
                <a:spcPct val="105000"/>
              </a:lnSpc>
              <a:spcBef>
                <a:spcPct val="15000"/>
              </a:spcBef>
              <a:buClr>
                <a:srgbClr val="800080"/>
              </a:buClr>
              <a:buSzPct val="50000"/>
            </a:pPr>
            <a:r>
              <a:rPr lang="zh-CN" altLang="en-US" sz="3000" b="1" smtClean="0">
                <a:ea typeface="仿宋_GB2312" pitchFamily="49" charset="-122"/>
              </a:rPr>
              <a:t>插入与删除仅在栈顶处执行</a:t>
            </a:r>
          </a:p>
          <a:p>
            <a:pPr>
              <a:lnSpc>
                <a:spcPct val="105000"/>
              </a:lnSpc>
              <a:spcBef>
                <a:spcPct val="15000"/>
              </a:spcBef>
              <a:buClr>
                <a:srgbClr val="800080"/>
              </a:buClr>
              <a:buSzPct val="50000"/>
            </a:pPr>
            <a:r>
              <a:rPr lang="zh-CN" altLang="en-US" sz="3000" b="1" smtClean="0">
                <a:ea typeface="仿宋_GB2312" pitchFamily="49" charset="-122"/>
              </a:rPr>
              <a:t>链式栈的栈顶在链头</a:t>
            </a:r>
          </a:p>
          <a:p>
            <a:pPr>
              <a:lnSpc>
                <a:spcPct val="105000"/>
              </a:lnSpc>
              <a:spcBef>
                <a:spcPct val="15000"/>
              </a:spcBef>
              <a:buClr>
                <a:srgbClr val="800080"/>
              </a:buClr>
              <a:buSzPct val="50000"/>
            </a:pPr>
            <a:r>
              <a:rPr lang="zh-CN" altLang="en-US" sz="3000" b="1" smtClean="0">
                <a:ea typeface="仿宋_GB2312" pitchFamily="49" charset="-122"/>
              </a:rPr>
              <a:t>适合于多栈操作</a:t>
            </a:r>
          </a:p>
        </p:txBody>
      </p:sp>
      <p:sp>
        <p:nvSpPr>
          <p:cNvPr id="24" name="灯片编号占位符 4"/>
          <p:cNvSpPr>
            <a:spLocks noGrp="1"/>
          </p:cNvSpPr>
          <p:nvPr>
            <p:ph type="sldNum" sz="quarter" idx="12"/>
          </p:nvPr>
        </p:nvSpPr>
        <p:spPr/>
        <p:txBody>
          <a:bodyPr/>
          <a:lstStyle/>
          <a:p>
            <a:pPr>
              <a:defRPr/>
            </a:pPr>
            <a:fld id="{8F0F9810-88DB-4BFA-B324-6B5ED3DFA90B}" type="slidenum">
              <a:rPr lang="en-US" altLang="zh-CN"/>
              <a:pPr>
                <a:defRPr/>
              </a:pPr>
              <a:t>34</a:t>
            </a:fld>
            <a:endParaRPr lang="en-US" altLang="zh-CN"/>
          </a:p>
        </p:txBody>
      </p:sp>
      <p:sp>
        <p:nvSpPr>
          <p:cNvPr id="20485" name="Text Box 4"/>
          <p:cNvSpPr txBox="1">
            <a:spLocks noChangeArrowheads="1"/>
          </p:cNvSpPr>
          <p:nvPr/>
        </p:nvSpPr>
        <p:spPr bwMode="auto">
          <a:xfrm>
            <a:off x="593725" y="1600200"/>
            <a:ext cx="7477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chemeClr val="hlink"/>
                </a:solidFill>
                <a:latin typeface="Times New Roman" pitchFamily="18" charset="0"/>
              </a:rPr>
              <a:t>top</a:t>
            </a:r>
            <a:endParaRPr kumimoji="1" lang="en-US" altLang="zh-CN" sz="2400">
              <a:latin typeface="Times New Roman" pitchFamily="18" charset="0"/>
            </a:endParaRPr>
          </a:p>
        </p:txBody>
      </p:sp>
      <p:sp>
        <p:nvSpPr>
          <p:cNvPr id="20486" name="Line 5"/>
          <p:cNvSpPr>
            <a:spLocks noChangeShapeType="1"/>
          </p:cNvSpPr>
          <p:nvPr/>
        </p:nvSpPr>
        <p:spPr bwMode="auto">
          <a:xfrm>
            <a:off x="1295400" y="1962150"/>
            <a:ext cx="381000"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7" name="Rectangle 6"/>
          <p:cNvSpPr>
            <a:spLocks noChangeArrowheads="1"/>
          </p:cNvSpPr>
          <p:nvPr/>
        </p:nvSpPr>
        <p:spPr bwMode="auto">
          <a:xfrm>
            <a:off x="1676400" y="1828800"/>
            <a:ext cx="914400" cy="457200"/>
          </a:xfrm>
          <a:prstGeom prst="rect">
            <a:avLst/>
          </a:prstGeom>
          <a:solidFill>
            <a:srgbClr val="FF99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20488" name="Line 7"/>
          <p:cNvSpPr>
            <a:spLocks noChangeShapeType="1"/>
          </p:cNvSpPr>
          <p:nvPr/>
        </p:nvSpPr>
        <p:spPr bwMode="auto">
          <a:xfrm>
            <a:off x="2209800" y="1828800"/>
            <a:ext cx="0" cy="4572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9" name="Line 8"/>
          <p:cNvSpPr>
            <a:spLocks noChangeShapeType="1"/>
          </p:cNvSpPr>
          <p:nvPr/>
        </p:nvSpPr>
        <p:spPr bwMode="auto">
          <a:xfrm flipV="1">
            <a:off x="2209800" y="1676400"/>
            <a:ext cx="152400" cy="1524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0" name="Rectangle 9"/>
          <p:cNvSpPr>
            <a:spLocks noChangeArrowheads="1"/>
          </p:cNvSpPr>
          <p:nvPr/>
        </p:nvSpPr>
        <p:spPr bwMode="auto">
          <a:xfrm>
            <a:off x="3048000" y="1828800"/>
            <a:ext cx="914400" cy="457200"/>
          </a:xfrm>
          <a:prstGeom prst="rect">
            <a:avLst/>
          </a:prstGeom>
          <a:solidFill>
            <a:srgbClr val="FF99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20491" name="Line 10"/>
          <p:cNvSpPr>
            <a:spLocks noChangeShapeType="1"/>
          </p:cNvSpPr>
          <p:nvPr/>
        </p:nvSpPr>
        <p:spPr bwMode="auto">
          <a:xfrm>
            <a:off x="3581400" y="1828800"/>
            <a:ext cx="0" cy="4572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2" name="Line 11"/>
          <p:cNvSpPr>
            <a:spLocks noChangeShapeType="1"/>
          </p:cNvSpPr>
          <p:nvPr/>
        </p:nvSpPr>
        <p:spPr bwMode="auto">
          <a:xfrm flipV="1">
            <a:off x="3581400" y="1676400"/>
            <a:ext cx="152400" cy="1524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3" name="Rectangle 12"/>
          <p:cNvSpPr>
            <a:spLocks noChangeArrowheads="1"/>
          </p:cNvSpPr>
          <p:nvPr/>
        </p:nvSpPr>
        <p:spPr bwMode="auto">
          <a:xfrm>
            <a:off x="4419600" y="1828800"/>
            <a:ext cx="914400" cy="457200"/>
          </a:xfrm>
          <a:prstGeom prst="rect">
            <a:avLst/>
          </a:prstGeom>
          <a:solidFill>
            <a:srgbClr val="FF99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20494" name="Line 13"/>
          <p:cNvSpPr>
            <a:spLocks noChangeShapeType="1"/>
          </p:cNvSpPr>
          <p:nvPr/>
        </p:nvSpPr>
        <p:spPr bwMode="auto">
          <a:xfrm>
            <a:off x="4953000" y="1828800"/>
            <a:ext cx="0" cy="4572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5" name="Line 14"/>
          <p:cNvSpPr>
            <a:spLocks noChangeShapeType="1"/>
          </p:cNvSpPr>
          <p:nvPr/>
        </p:nvSpPr>
        <p:spPr bwMode="auto">
          <a:xfrm flipV="1">
            <a:off x="4953000" y="1676400"/>
            <a:ext cx="152400" cy="1524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6" name="Rectangle 15"/>
          <p:cNvSpPr>
            <a:spLocks noChangeArrowheads="1"/>
          </p:cNvSpPr>
          <p:nvPr/>
        </p:nvSpPr>
        <p:spPr bwMode="auto">
          <a:xfrm>
            <a:off x="6934200" y="1828800"/>
            <a:ext cx="914400" cy="457200"/>
          </a:xfrm>
          <a:prstGeom prst="rect">
            <a:avLst/>
          </a:prstGeom>
          <a:solidFill>
            <a:srgbClr val="FF99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20497" name="Line 16"/>
          <p:cNvSpPr>
            <a:spLocks noChangeShapeType="1"/>
          </p:cNvSpPr>
          <p:nvPr/>
        </p:nvSpPr>
        <p:spPr bwMode="auto">
          <a:xfrm>
            <a:off x="7467600" y="1828800"/>
            <a:ext cx="0" cy="4572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8" name="Line 17"/>
          <p:cNvSpPr>
            <a:spLocks noChangeShapeType="1"/>
          </p:cNvSpPr>
          <p:nvPr/>
        </p:nvSpPr>
        <p:spPr bwMode="auto">
          <a:xfrm flipV="1">
            <a:off x="7467600" y="1676400"/>
            <a:ext cx="152400" cy="1524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9" name="Line 18"/>
          <p:cNvSpPr>
            <a:spLocks noChangeShapeType="1"/>
          </p:cNvSpPr>
          <p:nvPr/>
        </p:nvSpPr>
        <p:spPr bwMode="auto">
          <a:xfrm>
            <a:off x="2667000" y="1981200"/>
            <a:ext cx="381000"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0" name="Line 19"/>
          <p:cNvSpPr>
            <a:spLocks noChangeShapeType="1"/>
          </p:cNvSpPr>
          <p:nvPr/>
        </p:nvSpPr>
        <p:spPr bwMode="auto">
          <a:xfrm>
            <a:off x="4038600" y="1981200"/>
            <a:ext cx="381000"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1" name="Line 20"/>
          <p:cNvSpPr>
            <a:spLocks noChangeShapeType="1"/>
          </p:cNvSpPr>
          <p:nvPr/>
        </p:nvSpPr>
        <p:spPr bwMode="auto">
          <a:xfrm>
            <a:off x="5410200" y="1981200"/>
            <a:ext cx="457200"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2" name="Line 21"/>
          <p:cNvSpPr>
            <a:spLocks noChangeShapeType="1"/>
          </p:cNvSpPr>
          <p:nvPr/>
        </p:nvSpPr>
        <p:spPr bwMode="auto">
          <a:xfrm>
            <a:off x="6477000" y="1981200"/>
            <a:ext cx="457200"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3" name="Line 22"/>
          <p:cNvSpPr>
            <a:spLocks noChangeShapeType="1"/>
          </p:cNvSpPr>
          <p:nvPr/>
        </p:nvSpPr>
        <p:spPr bwMode="auto">
          <a:xfrm>
            <a:off x="5867400" y="1981200"/>
            <a:ext cx="609600" cy="0"/>
          </a:xfrm>
          <a:prstGeom prst="line">
            <a:avLst/>
          </a:prstGeom>
          <a:noFill/>
          <a:ln w="19050" cap="rnd">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xfrm>
            <a:off x="539750" y="441325"/>
            <a:ext cx="8229600" cy="1008063"/>
          </a:xfrm>
        </p:spPr>
        <p:txBody>
          <a:bodyPr/>
          <a:lstStyle/>
          <a:p>
            <a:pPr algn="ctr"/>
            <a:r>
              <a:rPr kumimoji="1" lang="zh-CN" altLang="en-US" b="1" smtClean="0">
                <a:latin typeface="华文新魏" pitchFamily="2" charset="-122"/>
                <a:ea typeface="华文新魏" pitchFamily="2" charset="-122"/>
              </a:rPr>
              <a:t>链式栈 </a:t>
            </a:r>
            <a:r>
              <a:rPr kumimoji="1" lang="en-US" altLang="zh-CN" b="1" smtClean="0">
                <a:latin typeface="华文新魏" pitchFamily="2" charset="-122"/>
                <a:ea typeface="华文新魏" pitchFamily="2" charset="-122"/>
              </a:rPr>
              <a:t>(LinkedStack)</a:t>
            </a:r>
            <a:r>
              <a:rPr kumimoji="1" lang="zh-CN" altLang="en-US" b="1" smtClean="0">
                <a:latin typeface="华文新魏" pitchFamily="2" charset="-122"/>
                <a:ea typeface="华文新魏" pitchFamily="2" charset="-122"/>
              </a:rPr>
              <a:t>类的定义</a:t>
            </a:r>
          </a:p>
        </p:txBody>
      </p:sp>
      <p:sp>
        <p:nvSpPr>
          <p:cNvPr id="21508" name="Rectangle 5"/>
          <p:cNvSpPr>
            <a:spLocks noGrp="1" noChangeArrowheads="1"/>
          </p:cNvSpPr>
          <p:nvPr>
            <p:ph idx="1"/>
          </p:nvPr>
        </p:nvSpPr>
        <p:spPr>
          <a:xfrm>
            <a:off x="555625" y="1341438"/>
            <a:ext cx="8229600" cy="5076825"/>
          </a:xfrm>
        </p:spPr>
        <p:txBody>
          <a:bodyPr>
            <a:normAutofit/>
          </a:bodyPr>
          <a:lstStyle/>
          <a:p>
            <a:pPr>
              <a:spcBef>
                <a:spcPct val="0"/>
              </a:spcBef>
              <a:buFont typeface="Wingdings" pitchFamily="2" charset="2"/>
              <a:buNone/>
            </a:pPr>
            <a:r>
              <a:rPr lang="en-US" altLang="zh-CN" sz="2800" b="1" smtClean="0">
                <a:latin typeface="Times New Roman" pitchFamily="18" charset="0"/>
                <a:ea typeface="隶书" pitchFamily="49" charset="-122"/>
              </a:rPr>
              <a:t>#include</a:t>
            </a:r>
            <a:r>
              <a:rPr lang="en-US" altLang="zh-CN" sz="2800" smtClean="0">
                <a:latin typeface="Times New Roman" pitchFamily="18" charset="0"/>
                <a:ea typeface="隶书" pitchFamily="49" charset="-122"/>
              </a:rPr>
              <a:t> &lt;iostream.h&gt;</a:t>
            </a:r>
          </a:p>
          <a:p>
            <a:pPr>
              <a:spcBef>
                <a:spcPct val="0"/>
              </a:spcBef>
              <a:buFont typeface="Wingdings" pitchFamily="2" charset="2"/>
              <a:buNone/>
            </a:pPr>
            <a:r>
              <a:rPr lang="en-US" altLang="zh-CN" sz="2800" b="1" smtClean="0">
                <a:latin typeface="Times New Roman" pitchFamily="18" charset="0"/>
                <a:ea typeface="隶书" pitchFamily="49" charset="-122"/>
              </a:rPr>
              <a:t>#include</a:t>
            </a:r>
            <a:r>
              <a:rPr lang="en-US" altLang="zh-CN" sz="2800" smtClean="0">
                <a:latin typeface="Times New Roman" pitchFamily="18" charset="0"/>
                <a:ea typeface="隶书" pitchFamily="49" charset="-122"/>
              </a:rPr>
              <a:t> “stack.h”</a:t>
            </a:r>
          </a:p>
          <a:p>
            <a:pPr>
              <a:spcBef>
                <a:spcPct val="0"/>
              </a:spcBef>
              <a:buFont typeface="Wingdings" pitchFamily="2" charset="2"/>
              <a:buNone/>
            </a:pPr>
            <a:r>
              <a:rPr lang="en-US" altLang="zh-CN" sz="2800" b="1" smtClean="0">
                <a:latin typeface="Times New Roman" pitchFamily="18" charset="0"/>
                <a:ea typeface="隶书" pitchFamily="49" charset="-122"/>
              </a:rPr>
              <a:t>template &lt;class</a:t>
            </a:r>
            <a:r>
              <a:rPr lang="en-US" altLang="zh-CN" sz="2800" smtClean="0">
                <a:latin typeface="Times New Roman" pitchFamily="18" charset="0"/>
                <a:ea typeface="隶书" pitchFamily="49" charset="-122"/>
              </a:rPr>
              <a:t> E</a:t>
            </a:r>
            <a:r>
              <a:rPr lang="en-US" altLang="zh-CN" sz="2800" b="1" smtClean="0">
                <a:latin typeface="Times New Roman" pitchFamily="18" charset="0"/>
                <a:ea typeface="隶书" pitchFamily="49" charset="-122"/>
              </a:rPr>
              <a:t>&gt;</a:t>
            </a:r>
          </a:p>
          <a:p>
            <a:pPr>
              <a:spcBef>
                <a:spcPct val="0"/>
              </a:spcBef>
              <a:buFont typeface="Wingdings" pitchFamily="2" charset="2"/>
              <a:buNone/>
            </a:pPr>
            <a:r>
              <a:rPr lang="en-US" altLang="zh-CN" sz="2800" b="1" smtClean="0">
                <a:latin typeface="Times New Roman" pitchFamily="18" charset="0"/>
                <a:ea typeface="隶书" pitchFamily="49" charset="-122"/>
              </a:rPr>
              <a:t>struct </a:t>
            </a:r>
            <a:r>
              <a:rPr lang="en-US" altLang="zh-CN" sz="2800" smtClean="0">
                <a:latin typeface="Times New Roman" pitchFamily="18" charset="0"/>
                <a:ea typeface="隶书" pitchFamily="49" charset="-122"/>
              </a:rPr>
              <a:t>StackNode</a:t>
            </a:r>
            <a:r>
              <a:rPr lang="en-US" altLang="zh-CN" sz="2800" b="1" smtClean="0">
                <a:latin typeface="Times New Roman" pitchFamily="18" charset="0"/>
                <a:ea typeface="隶书" pitchFamily="49" charset="-122"/>
              </a:rPr>
              <a:t> {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栈结点类定义</a:t>
            </a:r>
          </a:p>
          <a:p>
            <a:pPr>
              <a:spcBef>
                <a:spcPct val="0"/>
              </a:spcBef>
              <a:buFont typeface="Wingdings" pitchFamily="2" charset="2"/>
              <a:buNone/>
            </a:pPr>
            <a:r>
              <a:rPr kumimoji="1" lang="en-US" altLang="zh-CN" sz="2800" b="1" smtClean="0">
                <a:latin typeface="Times New Roman" pitchFamily="18" charset="0"/>
                <a:ea typeface="隶书" pitchFamily="49" charset="-122"/>
              </a:rPr>
              <a:t>private:</a:t>
            </a:r>
            <a:r>
              <a:rPr kumimoji="1" lang="en-US" altLang="zh-CN" sz="2800" smtClean="0">
                <a:latin typeface="Times New Roman" pitchFamily="18" charset="0"/>
                <a:ea typeface="隶书" pitchFamily="49" charset="-122"/>
              </a:rPr>
              <a:t> </a:t>
            </a:r>
          </a:p>
          <a:p>
            <a:pPr>
              <a:spcBef>
                <a:spcPct val="0"/>
              </a:spcBef>
              <a:buFont typeface="Wingdings" pitchFamily="2" charset="2"/>
              <a:buNone/>
            </a:pPr>
            <a:r>
              <a:rPr kumimoji="1" lang="en-US" altLang="zh-CN" sz="2800" b="1"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E data</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栈结点数据</a:t>
            </a:r>
          </a:p>
          <a:p>
            <a:pPr>
              <a:spcBef>
                <a:spcPct val="0"/>
              </a:spcBef>
              <a:buFont typeface="Wingdings" pitchFamily="2" charset="2"/>
              <a:buNone/>
            </a:pPr>
            <a:r>
              <a:rPr kumimoji="1" lang="zh-CN" altLang="en-US" sz="2800"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StackNode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 *link</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结点链指针</a:t>
            </a:r>
          </a:p>
          <a:p>
            <a:pPr>
              <a:spcBef>
                <a:spcPct val="0"/>
              </a:spcBef>
              <a:buFont typeface="Wingdings" pitchFamily="2" charset="2"/>
              <a:buNone/>
            </a:pPr>
            <a:r>
              <a:rPr kumimoji="1" lang="en-US" altLang="zh-CN" sz="2800" b="1" smtClean="0">
                <a:latin typeface="Times New Roman" pitchFamily="18" charset="0"/>
                <a:ea typeface="隶书" pitchFamily="49" charset="-122"/>
              </a:rPr>
              <a:t>public:</a:t>
            </a:r>
            <a:endParaRPr kumimoji="1" lang="en-US" altLang="zh-CN" sz="2800" smtClean="0">
              <a:latin typeface="Times New Roman" pitchFamily="18" charset="0"/>
              <a:ea typeface="隶书" pitchFamily="49" charset="-122"/>
            </a:endParaRPr>
          </a:p>
          <a:p>
            <a:pPr>
              <a:spcBef>
                <a:spcPct val="0"/>
              </a:spcBef>
              <a:buFont typeface="Wingdings" pitchFamily="2" charset="2"/>
              <a:buNone/>
            </a:pPr>
            <a:r>
              <a:rPr kumimoji="1" lang="en-US" altLang="zh-CN" sz="2800" smtClean="0">
                <a:latin typeface="Times New Roman" pitchFamily="18" charset="0"/>
                <a:ea typeface="隶书" pitchFamily="49" charset="-122"/>
              </a:rPr>
              <a:t>    StackNode(E d = 0</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StackNode&lt;E&gt; *next = NULL)</a:t>
            </a:r>
          </a:p>
          <a:p>
            <a:pPr>
              <a:spcBef>
                <a:spcPct val="0"/>
              </a:spcBef>
              <a:buFont typeface="Wingdings" pitchFamily="2" charset="2"/>
              <a:buNone/>
            </a:pP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data(d)</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link(next)</a:t>
            </a:r>
            <a:r>
              <a:rPr kumimoji="1" lang="en-US" altLang="zh-CN" sz="2800" b="1" smtClean="0">
                <a:latin typeface="Times New Roman" pitchFamily="18" charset="0"/>
                <a:ea typeface="隶书" pitchFamily="49" charset="-122"/>
              </a:rPr>
              <a:t> { }</a:t>
            </a:r>
          </a:p>
          <a:p>
            <a:pPr>
              <a:spcBef>
                <a:spcPct val="0"/>
              </a:spcBef>
              <a:buFont typeface="Wingdings" pitchFamily="2" charset="2"/>
              <a:buNone/>
            </a:pP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a:t>
            </a:r>
            <a:endParaRPr lang="en-US" altLang="zh-CN" sz="2800" b="1" smtClean="0">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pPr>
              <a:defRPr/>
            </a:pPr>
            <a:fld id="{381119A5-0A4C-427B-832E-225AA981B1AA}" type="slidenum">
              <a:rPr lang="en-US" altLang="zh-CN"/>
              <a:pPr>
                <a:defRPr/>
              </a:pPr>
              <a:t>35</a:t>
            </a:fld>
            <a:endParaRPr lang="en-US" altLang="zh-CN"/>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555625" y="765175"/>
            <a:ext cx="8229600" cy="5651500"/>
          </a:xfrm>
        </p:spPr>
        <p:txBody>
          <a:bodyPr>
            <a:normAutofit/>
          </a:bodyPr>
          <a:lstStyle/>
          <a:p>
            <a:pPr>
              <a:lnSpc>
                <a:spcPct val="105000"/>
              </a:lnSpc>
              <a:spcBef>
                <a:spcPct val="0"/>
              </a:spcBef>
              <a:buFont typeface="Wingdings" pitchFamily="2" charset="2"/>
              <a:buNone/>
            </a:pPr>
            <a:r>
              <a:rPr lang="en-US" altLang="zh-CN" sz="2800" b="1" smtClean="0">
                <a:latin typeface="Times New Roman" pitchFamily="18" charset="0"/>
                <a:ea typeface="隶书" pitchFamily="49" charset="-122"/>
              </a:rPr>
              <a:t>template &lt;class</a:t>
            </a:r>
            <a:r>
              <a:rPr lang="en-US" altLang="zh-CN" sz="2800" smtClean="0">
                <a:latin typeface="Times New Roman" pitchFamily="18" charset="0"/>
                <a:ea typeface="隶书" pitchFamily="49" charset="-122"/>
              </a:rPr>
              <a:t> E</a:t>
            </a:r>
            <a:r>
              <a:rPr lang="en-US" altLang="zh-CN" sz="2800" b="1" smtClean="0">
                <a:latin typeface="Times New Roman" pitchFamily="18" charset="0"/>
                <a:ea typeface="隶书" pitchFamily="49" charset="-122"/>
              </a:rPr>
              <a:t>&gt;</a:t>
            </a:r>
          </a:p>
          <a:p>
            <a:pPr>
              <a:lnSpc>
                <a:spcPct val="105000"/>
              </a:lnSpc>
              <a:spcBef>
                <a:spcPct val="0"/>
              </a:spcBef>
              <a:buFont typeface="Wingdings" pitchFamily="2" charset="2"/>
              <a:buNone/>
            </a:pPr>
            <a:r>
              <a:rPr lang="en-US" altLang="zh-CN" sz="2800" b="1" smtClean="0">
                <a:latin typeface="Times New Roman" pitchFamily="18" charset="0"/>
                <a:ea typeface="隶书" pitchFamily="49" charset="-122"/>
              </a:rPr>
              <a:t>class</a:t>
            </a:r>
            <a:r>
              <a:rPr lang="en-US" altLang="zh-CN" sz="2800" smtClean="0">
                <a:latin typeface="Times New Roman" pitchFamily="18" charset="0"/>
                <a:ea typeface="隶书" pitchFamily="49" charset="-122"/>
              </a:rPr>
              <a:t> LinkedStack </a:t>
            </a:r>
            <a:r>
              <a:rPr lang="en-US" altLang="zh-CN" sz="2800" b="1" smtClean="0">
                <a:latin typeface="Times New Roman" pitchFamily="18" charset="0"/>
                <a:ea typeface="隶书" pitchFamily="49" charset="-122"/>
              </a:rPr>
              <a:t>: public</a:t>
            </a:r>
            <a:r>
              <a:rPr lang="en-US" altLang="zh-CN" sz="2800" smtClean="0">
                <a:latin typeface="Times New Roman" pitchFamily="18" charset="0"/>
                <a:ea typeface="隶书" pitchFamily="49" charset="-122"/>
              </a:rPr>
              <a:t> Stack&lt;E&gt; </a:t>
            </a:r>
            <a:r>
              <a:rPr lang="en-US" altLang="zh-CN" sz="2800" b="1"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链式栈类定义</a:t>
            </a:r>
            <a:r>
              <a:rPr lang="zh-CN" altLang="en-US" sz="2800" smtClean="0">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smtClean="0">
                <a:latin typeface="Times New Roman" pitchFamily="18" charset="0"/>
                <a:ea typeface="隶书" pitchFamily="49" charset="-122"/>
              </a:rPr>
              <a:t>private:</a:t>
            </a:r>
          </a:p>
          <a:p>
            <a:pPr>
              <a:lnSpc>
                <a:spcPct val="105000"/>
              </a:lnSpc>
              <a:spcBef>
                <a:spcPct val="0"/>
              </a:spcBef>
              <a:buFont typeface="Wingdings" pitchFamily="2" charset="2"/>
              <a:buNone/>
            </a:pPr>
            <a:r>
              <a:rPr lang="en-US" altLang="zh-CN" sz="2800" smtClean="0">
                <a:latin typeface="Times New Roman" pitchFamily="18" charset="0"/>
                <a:ea typeface="隶书" pitchFamily="49" charset="-122"/>
              </a:rPr>
              <a:t>	 StackNode&lt;E&gt; *top</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栈顶指针</a:t>
            </a:r>
          </a:p>
          <a:p>
            <a:pPr>
              <a:lnSpc>
                <a:spcPct val="105000"/>
              </a:lnSpc>
              <a:spcBef>
                <a:spcPct val="0"/>
              </a:spcBef>
              <a:buFont typeface="Wingdings" pitchFamily="2" charset="2"/>
              <a:buNone/>
            </a:pPr>
            <a:r>
              <a:rPr lang="zh-CN" altLang="en-US" sz="2800" smtClean="0">
                <a:latin typeface="Times New Roman" pitchFamily="18" charset="0"/>
                <a:ea typeface="隶书" pitchFamily="49" charset="-122"/>
              </a:rPr>
              <a:t>	 </a:t>
            </a:r>
            <a:r>
              <a:rPr lang="en-US" altLang="zh-CN" sz="2800" b="1" smtClean="0">
                <a:latin typeface="Times New Roman" pitchFamily="18" charset="0"/>
                <a:ea typeface="隶书" pitchFamily="49" charset="-122"/>
              </a:rPr>
              <a:t>void</a:t>
            </a:r>
            <a:r>
              <a:rPr lang="en-US" altLang="zh-CN" sz="2800" smtClean="0">
                <a:latin typeface="Times New Roman" pitchFamily="18" charset="0"/>
                <a:ea typeface="隶书" pitchFamily="49" charset="-122"/>
              </a:rPr>
              <a:t> output(</a:t>
            </a:r>
            <a:r>
              <a:rPr lang="en-US" altLang="zh-CN" sz="2800" b="1" smtClean="0">
                <a:latin typeface="Times New Roman" pitchFamily="18" charset="0"/>
                <a:ea typeface="隶书" pitchFamily="49" charset="-122"/>
              </a:rPr>
              <a:t>ostream&amp;</a:t>
            </a:r>
            <a:r>
              <a:rPr lang="en-US" altLang="zh-CN" sz="2800" smtClean="0">
                <a:latin typeface="Times New Roman" pitchFamily="18" charset="0"/>
                <a:ea typeface="隶书" pitchFamily="49" charset="-122"/>
              </a:rPr>
              <a:t> os</a:t>
            </a:r>
            <a:r>
              <a:rPr lang="en-US" altLang="zh-CN" sz="2800" b="1" smtClean="0">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smtClean="0">
                <a:latin typeface="Times New Roman" pitchFamily="18" charset="0"/>
                <a:ea typeface="隶书" pitchFamily="49" charset="-122"/>
              </a:rPr>
              <a:t>           </a:t>
            </a:r>
            <a:r>
              <a:rPr lang="en-US" altLang="zh-CN" sz="2800" smtClean="0">
                <a:latin typeface="Times New Roman" pitchFamily="18" charset="0"/>
                <a:ea typeface="隶书" pitchFamily="49" charset="-122"/>
              </a:rPr>
              <a:t>StackNode &lt;E&gt; *ptr</a:t>
            </a:r>
            <a:r>
              <a:rPr lang="en-US" altLang="zh-CN" sz="2800" b="1" smtClean="0">
                <a:latin typeface="Times New Roman" pitchFamily="18" charset="0"/>
                <a:ea typeface="隶书" pitchFamily="49" charset="-122"/>
              </a:rPr>
              <a:t>, int&amp;</a:t>
            </a:r>
            <a:r>
              <a:rPr lang="en-US" altLang="zh-CN" sz="2800" smtClean="0">
                <a:latin typeface="Times New Roman" pitchFamily="18" charset="0"/>
                <a:ea typeface="隶书" pitchFamily="49" charset="-122"/>
              </a:rPr>
              <a:t> i)</a:t>
            </a:r>
            <a:r>
              <a:rPr lang="en-US" altLang="zh-CN" sz="2800" b="1" smtClean="0">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递归输出栈的所有元素</a:t>
            </a:r>
          </a:p>
          <a:p>
            <a:pPr>
              <a:lnSpc>
                <a:spcPct val="105000"/>
              </a:lnSpc>
              <a:spcBef>
                <a:spcPct val="0"/>
              </a:spcBef>
              <a:buFont typeface="Wingdings" pitchFamily="2" charset="2"/>
              <a:buNone/>
            </a:pPr>
            <a:r>
              <a:rPr lang="en-US" altLang="zh-CN" sz="2800" b="1" smtClean="0">
                <a:latin typeface="Times New Roman" pitchFamily="18" charset="0"/>
                <a:ea typeface="隶书" pitchFamily="49" charset="-122"/>
              </a:rPr>
              <a:t>public:</a:t>
            </a:r>
          </a:p>
          <a:p>
            <a:pPr>
              <a:lnSpc>
                <a:spcPct val="105000"/>
              </a:lnSpc>
              <a:spcBef>
                <a:spcPct val="0"/>
              </a:spcBef>
              <a:buFont typeface="Wingdings" pitchFamily="2" charset="2"/>
              <a:buNone/>
            </a:pPr>
            <a:r>
              <a:rPr lang="en-US" altLang="zh-CN" sz="2800" smtClean="0">
                <a:latin typeface="Times New Roman" pitchFamily="18" charset="0"/>
                <a:ea typeface="隶书" pitchFamily="49" charset="-122"/>
              </a:rPr>
              <a:t>     LinkedStack() </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 top(NULL) </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构造函数</a:t>
            </a:r>
            <a:endParaRPr lang="zh-CN" altLang="en-US" sz="2800" smtClean="0">
              <a:latin typeface="Times New Roman" pitchFamily="18" charset="0"/>
              <a:ea typeface="隶书" pitchFamily="49" charset="-122"/>
            </a:endParaRPr>
          </a:p>
          <a:p>
            <a:pPr>
              <a:lnSpc>
                <a:spcPct val="105000"/>
              </a:lnSpc>
              <a:spcBef>
                <a:spcPct val="0"/>
              </a:spcBef>
              <a:buFont typeface="Wingdings" pitchFamily="2" charset="2"/>
              <a:buNone/>
            </a:pPr>
            <a:r>
              <a:rPr lang="zh-CN" altLang="en-US" sz="2800" smtClean="0">
                <a:latin typeface="Times New Roman" pitchFamily="18" charset="0"/>
                <a:ea typeface="隶书" pitchFamily="49" charset="-122"/>
              </a:rPr>
              <a:t>	 </a:t>
            </a:r>
            <a:r>
              <a:rPr lang="zh-CN" altLang="en-US" sz="2800" b="1" smtClean="0">
                <a:latin typeface="Times New Roman" pitchFamily="18" charset="0"/>
              </a:rPr>
              <a:t>～</a:t>
            </a:r>
            <a:r>
              <a:rPr lang="en-US" altLang="zh-CN" sz="2800" smtClean="0">
                <a:latin typeface="Times New Roman" pitchFamily="18" charset="0"/>
                <a:ea typeface="隶书" pitchFamily="49" charset="-122"/>
              </a:rPr>
              <a:t>LinkedStack() </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 makeEmpty()</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 </a:t>
            </a:r>
            <a:r>
              <a:rPr lang="en-US" altLang="zh-CN" sz="2800" b="1"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析构函数</a:t>
            </a:r>
          </a:p>
          <a:p>
            <a:pPr>
              <a:lnSpc>
                <a:spcPct val="105000"/>
              </a:lnSpc>
              <a:spcBef>
                <a:spcPct val="0"/>
              </a:spcBef>
              <a:buFont typeface="Wingdings" pitchFamily="2" charset="2"/>
              <a:buNone/>
            </a:pPr>
            <a:r>
              <a:rPr lang="zh-CN" altLang="en-US" sz="2800" smtClean="0">
                <a:latin typeface="Times New Roman" pitchFamily="18" charset="0"/>
                <a:ea typeface="隶书" pitchFamily="49" charset="-122"/>
              </a:rPr>
              <a:t>	 </a:t>
            </a:r>
            <a:r>
              <a:rPr lang="en-US" altLang="zh-CN" sz="2800" b="1" smtClean="0">
                <a:latin typeface="Times New Roman" pitchFamily="18" charset="0"/>
                <a:ea typeface="隶书" pitchFamily="49" charset="-122"/>
              </a:rPr>
              <a:t>void</a:t>
            </a:r>
            <a:r>
              <a:rPr lang="en-US" altLang="zh-CN" sz="2800" smtClean="0">
                <a:latin typeface="Times New Roman" pitchFamily="18" charset="0"/>
                <a:ea typeface="隶书" pitchFamily="49" charset="-122"/>
              </a:rPr>
              <a:t> Push(E x)</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进栈</a:t>
            </a:r>
          </a:p>
          <a:p>
            <a:pPr>
              <a:lnSpc>
                <a:spcPct val="105000"/>
              </a:lnSpc>
              <a:spcBef>
                <a:spcPct val="0"/>
              </a:spcBef>
              <a:buFont typeface="Wingdings" pitchFamily="2" charset="2"/>
              <a:buNone/>
            </a:pPr>
            <a:r>
              <a:rPr lang="zh-CN" altLang="en-US" sz="2800" smtClean="0">
                <a:latin typeface="Times New Roman" pitchFamily="18" charset="0"/>
                <a:ea typeface="隶书" pitchFamily="49" charset="-122"/>
              </a:rPr>
              <a:t>	 </a:t>
            </a:r>
            <a:r>
              <a:rPr lang="en-US" altLang="zh-CN" sz="2800" b="1" smtClean="0">
                <a:latin typeface="Times New Roman" pitchFamily="18" charset="0"/>
                <a:ea typeface="隶书" pitchFamily="49" charset="-122"/>
              </a:rPr>
              <a:t>bool </a:t>
            </a:r>
            <a:r>
              <a:rPr lang="en-US" altLang="zh-CN" sz="2800" smtClean="0">
                <a:latin typeface="Times New Roman" pitchFamily="18" charset="0"/>
                <a:ea typeface="隶书" pitchFamily="49" charset="-122"/>
              </a:rPr>
              <a:t>Pop(E</a:t>
            </a:r>
            <a:r>
              <a:rPr lang="en-US" altLang="zh-CN" sz="2800" b="1" smtClean="0">
                <a:latin typeface="Times New Roman" pitchFamily="18" charset="0"/>
                <a:ea typeface="隶书" pitchFamily="49" charset="-122"/>
              </a:rPr>
              <a:t>&amp;</a:t>
            </a:r>
            <a:r>
              <a:rPr lang="en-US" altLang="zh-CN" sz="2800" smtClean="0">
                <a:latin typeface="Times New Roman" pitchFamily="18" charset="0"/>
                <a:ea typeface="隶书" pitchFamily="49" charset="-122"/>
              </a:rPr>
              <a:t> x)</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退栈</a:t>
            </a:r>
            <a:endParaRPr lang="zh-CN" altLang="en-US" sz="2800" smtClean="0">
              <a:latin typeface="Times New Roman" pitchFamily="18" charset="0"/>
              <a:ea typeface="隶书" pitchFamily="49" charset="-122"/>
            </a:endParaRPr>
          </a:p>
        </p:txBody>
      </p:sp>
      <p:sp>
        <p:nvSpPr>
          <p:cNvPr id="4" name="灯片编号占位符 4"/>
          <p:cNvSpPr>
            <a:spLocks noGrp="1"/>
          </p:cNvSpPr>
          <p:nvPr>
            <p:ph type="sldNum" sz="quarter" idx="12"/>
          </p:nvPr>
        </p:nvSpPr>
        <p:spPr/>
        <p:txBody>
          <a:bodyPr/>
          <a:lstStyle/>
          <a:p>
            <a:pPr>
              <a:defRPr/>
            </a:pPr>
            <a:fld id="{60B85365-9D9A-4754-B439-4393F43A6CAF}" type="slidenum">
              <a:rPr lang="en-US" altLang="zh-CN"/>
              <a:pPr>
                <a:defRPr/>
              </a:pPr>
              <a:t>36</a:t>
            </a:fld>
            <a:endParaRPr lang="en-US" altLang="zh-CN"/>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590550" y="728663"/>
            <a:ext cx="8229600" cy="5076825"/>
          </a:xfrm>
        </p:spPr>
        <p:txBody>
          <a:bodyPr/>
          <a:lstStyle/>
          <a:p>
            <a:pPr>
              <a:lnSpc>
                <a:spcPct val="105000"/>
              </a:lnSpc>
              <a:spcBef>
                <a:spcPct val="0"/>
              </a:spcBef>
              <a:buFont typeface="Wingdings" pitchFamily="2" charset="2"/>
              <a:buNone/>
            </a:pPr>
            <a:r>
              <a:rPr lang="en-US" altLang="zh-CN" sz="2800" smtClean="0">
                <a:latin typeface="Times New Roman" pitchFamily="18" charset="0"/>
                <a:ea typeface="隶书" pitchFamily="49" charset="-122"/>
              </a:rPr>
              <a:t>     </a:t>
            </a:r>
            <a:r>
              <a:rPr lang="en-US" altLang="zh-CN" sz="2800" b="1" smtClean="0">
                <a:latin typeface="Times New Roman" pitchFamily="18" charset="0"/>
                <a:ea typeface="隶书" pitchFamily="49" charset="-122"/>
              </a:rPr>
              <a:t>bool </a:t>
            </a:r>
            <a:r>
              <a:rPr lang="en-US" altLang="zh-CN" sz="2800" smtClean="0">
                <a:latin typeface="Times New Roman" pitchFamily="18" charset="0"/>
                <a:ea typeface="隶书" pitchFamily="49" charset="-122"/>
              </a:rPr>
              <a:t>getTop(E</a:t>
            </a:r>
            <a:r>
              <a:rPr lang="en-US" altLang="zh-CN" sz="2800" b="1" smtClean="0">
                <a:latin typeface="Times New Roman" pitchFamily="18" charset="0"/>
                <a:ea typeface="隶书" pitchFamily="49" charset="-122"/>
              </a:rPr>
              <a:t>&amp;</a:t>
            </a:r>
            <a:r>
              <a:rPr lang="en-US" altLang="zh-CN" sz="2800" smtClean="0">
                <a:latin typeface="Times New Roman" pitchFamily="18" charset="0"/>
                <a:ea typeface="隶书" pitchFamily="49" charset="-122"/>
              </a:rPr>
              <a:t> x) </a:t>
            </a:r>
            <a:r>
              <a:rPr lang="en-US" altLang="zh-CN" sz="2800" b="1" smtClean="0">
                <a:latin typeface="Times New Roman" pitchFamily="18" charset="0"/>
                <a:ea typeface="隶书" pitchFamily="49" charset="-122"/>
              </a:rPr>
              <a:t>const;</a:t>
            </a:r>
            <a:r>
              <a:rPr lang="en-US" altLang="zh-CN" sz="2800"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取栈顶</a:t>
            </a:r>
            <a:r>
              <a:rPr lang="zh-CN" altLang="en-US" sz="2800" smtClean="0">
                <a:latin typeface="Times New Roman" pitchFamily="18" charset="0"/>
                <a:ea typeface="隶书" pitchFamily="49" charset="-122"/>
              </a:rPr>
              <a:t>  	</a:t>
            </a:r>
          </a:p>
          <a:p>
            <a:pPr>
              <a:lnSpc>
                <a:spcPct val="105000"/>
              </a:lnSpc>
              <a:spcBef>
                <a:spcPct val="0"/>
              </a:spcBef>
              <a:buFont typeface="Wingdings" pitchFamily="2" charset="2"/>
              <a:buNone/>
            </a:pPr>
            <a:r>
              <a:rPr lang="zh-CN" altLang="en-US" sz="2800" b="1" smtClean="0">
                <a:latin typeface="Times New Roman" pitchFamily="18" charset="0"/>
                <a:ea typeface="隶书" pitchFamily="49" charset="-122"/>
              </a:rPr>
              <a:t>     </a:t>
            </a:r>
            <a:r>
              <a:rPr lang="en-US" altLang="zh-CN" sz="2800" b="1" smtClean="0">
                <a:latin typeface="Times New Roman" pitchFamily="18" charset="0"/>
                <a:ea typeface="隶书" pitchFamily="49" charset="-122"/>
              </a:rPr>
              <a:t>bool</a:t>
            </a:r>
            <a:r>
              <a:rPr lang="en-US" altLang="zh-CN" sz="2800" smtClean="0">
                <a:latin typeface="Times New Roman" pitchFamily="18" charset="0"/>
                <a:ea typeface="隶书" pitchFamily="49" charset="-122"/>
              </a:rPr>
              <a:t> IsEmpty() </a:t>
            </a:r>
            <a:r>
              <a:rPr lang="en-US" altLang="zh-CN" sz="2800" b="1" smtClean="0">
                <a:latin typeface="Times New Roman" pitchFamily="18" charset="0"/>
                <a:ea typeface="隶书" pitchFamily="49" charset="-122"/>
              </a:rPr>
              <a:t>const { return</a:t>
            </a:r>
            <a:r>
              <a:rPr lang="en-US" altLang="zh-CN" sz="2800" smtClean="0">
                <a:latin typeface="Times New Roman" pitchFamily="18" charset="0"/>
                <a:ea typeface="隶书" pitchFamily="49" charset="-122"/>
              </a:rPr>
              <a:t> top == NULL</a:t>
            </a:r>
            <a:r>
              <a:rPr lang="en-US" altLang="zh-CN" sz="2800" b="1" smtClean="0">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smtClean="0">
                <a:latin typeface="Times New Roman" pitchFamily="18" charset="0"/>
                <a:ea typeface="隶书" pitchFamily="49" charset="-122"/>
              </a:rPr>
              <a:t>     </a:t>
            </a:r>
            <a:r>
              <a:rPr lang="en-US" altLang="zh-CN" sz="2800" b="1" smtClean="0">
                <a:latin typeface="Times New Roman" pitchFamily="18" charset="0"/>
                <a:ea typeface="隶书" pitchFamily="49" charset="-122"/>
              </a:rPr>
              <a:t>void</a:t>
            </a:r>
            <a:r>
              <a:rPr lang="en-US" altLang="zh-CN" sz="2800" smtClean="0">
                <a:latin typeface="Times New Roman" pitchFamily="18" charset="0"/>
                <a:ea typeface="隶书" pitchFamily="49" charset="-122"/>
              </a:rPr>
              <a:t> makeEmpty()</a:t>
            </a:r>
            <a:r>
              <a:rPr lang="en-US" altLang="zh-CN" sz="2800" b="1" smtClean="0">
                <a:latin typeface="Times New Roman" pitchFamily="18" charset="0"/>
                <a:ea typeface="隶书" pitchFamily="49" charset="-122"/>
              </a:rPr>
              <a:t>;</a:t>
            </a:r>
            <a:r>
              <a:rPr lang="en-US" altLang="zh-CN" sz="2800"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清空栈的内容</a:t>
            </a:r>
          </a:p>
          <a:p>
            <a:pPr>
              <a:lnSpc>
                <a:spcPct val="105000"/>
              </a:lnSpc>
              <a:spcBef>
                <a:spcPct val="0"/>
              </a:spcBef>
              <a:buFont typeface="Wingdings" pitchFamily="2" charset="2"/>
              <a:buNone/>
            </a:pPr>
            <a:r>
              <a:rPr lang="zh-CN" altLang="en-US" sz="2800" smtClean="0">
                <a:latin typeface="Times New Roman" pitchFamily="18" charset="0"/>
                <a:ea typeface="隶书" pitchFamily="49" charset="-122"/>
              </a:rPr>
              <a:t>    </a:t>
            </a:r>
            <a:r>
              <a:rPr lang="zh-CN" altLang="en-US" sz="2800" b="1" smtClean="0">
                <a:latin typeface="Times New Roman" pitchFamily="18" charset="0"/>
                <a:ea typeface="隶书" pitchFamily="49" charset="-122"/>
              </a:rPr>
              <a:t> </a:t>
            </a:r>
            <a:r>
              <a:rPr lang="en-US" altLang="zh-CN" sz="2800" b="1" smtClean="0">
                <a:latin typeface="Times New Roman" pitchFamily="18" charset="0"/>
                <a:ea typeface="隶书" pitchFamily="49" charset="-122"/>
              </a:rPr>
              <a:t>int </a:t>
            </a:r>
            <a:r>
              <a:rPr lang="en-US" altLang="zh-CN" sz="2800" smtClean="0">
                <a:latin typeface="Times New Roman" pitchFamily="18" charset="0"/>
                <a:ea typeface="隶书" pitchFamily="49" charset="-122"/>
              </a:rPr>
              <a:t>k = 1;</a:t>
            </a:r>
          </a:p>
          <a:p>
            <a:pPr>
              <a:lnSpc>
                <a:spcPct val="105000"/>
              </a:lnSpc>
              <a:spcBef>
                <a:spcPct val="0"/>
              </a:spcBef>
              <a:buFont typeface="Wingdings" pitchFamily="2" charset="2"/>
              <a:buNone/>
            </a:pPr>
            <a:r>
              <a:rPr lang="en-US" altLang="zh-CN" sz="2800" b="1" smtClean="0">
                <a:latin typeface="Times New Roman" pitchFamily="18" charset="0"/>
                <a:ea typeface="隶书" pitchFamily="49" charset="-122"/>
              </a:rPr>
              <a:t>     friend ostream&amp; operator &lt;&lt;</a:t>
            </a:r>
            <a:r>
              <a:rPr lang="en-US" altLang="zh-CN" sz="2800" smtClean="0">
                <a:latin typeface="Times New Roman" pitchFamily="18" charset="0"/>
                <a:ea typeface="隶书" pitchFamily="49" charset="-122"/>
              </a:rPr>
              <a:t> (</a:t>
            </a:r>
            <a:r>
              <a:rPr lang="en-US" altLang="zh-CN" sz="2800" b="1" smtClean="0">
                <a:latin typeface="Times New Roman" pitchFamily="18" charset="0"/>
                <a:ea typeface="隶书" pitchFamily="49" charset="-122"/>
              </a:rPr>
              <a:t>ostream&amp;</a:t>
            </a:r>
            <a:r>
              <a:rPr lang="en-US" altLang="zh-CN" sz="2800" smtClean="0">
                <a:latin typeface="Times New Roman" pitchFamily="18" charset="0"/>
                <a:ea typeface="隶书" pitchFamily="49" charset="-122"/>
              </a:rPr>
              <a:t> os, </a:t>
            </a:r>
          </a:p>
          <a:p>
            <a:pPr>
              <a:lnSpc>
                <a:spcPct val="105000"/>
              </a:lnSpc>
              <a:spcBef>
                <a:spcPct val="0"/>
              </a:spcBef>
              <a:buFont typeface="Wingdings" pitchFamily="2" charset="2"/>
              <a:buNone/>
            </a:pPr>
            <a:r>
              <a:rPr lang="en-US" altLang="zh-CN" sz="2800" smtClean="0">
                <a:latin typeface="Times New Roman" pitchFamily="18" charset="0"/>
                <a:ea typeface="隶书" pitchFamily="49" charset="-122"/>
              </a:rPr>
              <a:t>          LinkedStack&lt;E&gt;</a:t>
            </a:r>
            <a:r>
              <a:rPr lang="en-US" altLang="zh-CN" sz="2800" b="1" smtClean="0">
                <a:latin typeface="Times New Roman" pitchFamily="18" charset="0"/>
                <a:ea typeface="隶书" pitchFamily="49" charset="-122"/>
              </a:rPr>
              <a:t>&amp;</a:t>
            </a:r>
            <a:r>
              <a:rPr lang="en-US" altLang="zh-CN" sz="2800" smtClean="0">
                <a:latin typeface="Times New Roman" pitchFamily="18" charset="0"/>
                <a:ea typeface="隶书" pitchFamily="49" charset="-122"/>
              </a:rPr>
              <a:t> s) </a:t>
            </a:r>
            <a:r>
              <a:rPr lang="en-US" altLang="zh-CN" sz="2800" b="1" smtClean="0">
                <a:latin typeface="Times New Roman" pitchFamily="18" charset="0"/>
                <a:ea typeface="隶书" pitchFamily="49" charset="-122"/>
              </a:rPr>
              <a:t>{ </a:t>
            </a:r>
            <a:r>
              <a:rPr lang="en-US" altLang="zh-CN" sz="2800" smtClean="0">
                <a:latin typeface="Times New Roman" pitchFamily="18" charset="0"/>
                <a:ea typeface="隶书" pitchFamily="49" charset="-122"/>
              </a:rPr>
              <a:t>output(os, s.top, k)</a:t>
            </a:r>
            <a:r>
              <a:rPr lang="en-US" altLang="zh-CN" sz="2800" b="1" smtClean="0">
                <a:latin typeface="Times New Roman" pitchFamily="18" charset="0"/>
                <a:ea typeface="隶书" pitchFamily="49" charset="-122"/>
              </a:rPr>
              <a:t>; }</a:t>
            </a:r>
            <a:r>
              <a:rPr lang="en-US" altLang="zh-CN" sz="2800" smtClean="0">
                <a:latin typeface="Times New Roman" pitchFamily="18" charset="0"/>
                <a:ea typeface="隶书" pitchFamily="49" charset="-122"/>
              </a:rPr>
              <a:t>				</a:t>
            </a:r>
            <a:r>
              <a:rPr lang="en-US" altLang="zh-CN" sz="2800" b="1" smtClean="0">
                <a:solidFill>
                  <a:schemeClr val="tx2"/>
                </a:solidFill>
                <a:latin typeface="Times New Roman" pitchFamily="18" charset="0"/>
                <a:ea typeface="隶书" pitchFamily="49" charset="-122"/>
              </a:rPr>
              <a:t>//</a:t>
            </a:r>
            <a:r>
              <a:rPr lang="zh-CN" altLang="en-US" sz="2800" smtClean="0">
                <a:solidFill>
                  <a:schemeClr val="tx2"/>
                </a:solidFill>
                <a:latin typeface="Times New Roman" pitchFamily="18" charset="0"/>
                <a:ea typeface="隶书" pitchFamily="49" charset="-122"/>
              </a:rPr>
              <a:t>输出栈元素的重载操作 </a:t>
            </a:r>
            <a:r>
              <a:rPr lang="en-US" altLang="zh-CN" sz="2800" smtClean="0">
                <a:solidFill>
                  <a:schemeClr val="tx2"/>
                </a:solidFill>
                <a:latin typeface="Times New Roman" pitchFamily="18" charset="0"/>
                <a:ea typeface="隶书" pitchFamily="49" charset="-122"/>
              </a:rPr>
              <a:t>&lt;&lt;</a:t>
            </a:r>
          </a:p>
          <a:p>
            <a:pPr>
              <a:lnSpc>
                <a:spcPct val="105000"/>
              </a:lnSpc>
              <a:spcBef>
                <a:spcPct val="0"/>
              </a:spcBef>
              <a:buFont typeface="Wingdings" pitchFamily="2" charset="2"/>
              <a:buNone/>
            </a:pPr>
            <a:r>
              <a:rPr lang="en-US" altLang="zh-CN" sz="2800" b="1" smtClean="0">
                <a:latin typeface="Times New Roman" pitchFamily="18" charset="0"/>
                <a:ea typeface="隶书" pitchFamily="49" charset="-122"/>
              </a:rPr>
              <a:t>};</a:t>
            </a:r>
          </a:p>
        </p:txBody>
      </p:sp>
      <p:sp>
        <p:nvSpPr>
          <p:cNvPr id="4" name="灯片编号占位符 4"/>
          <p:cNvSpPr>
            <a:spLocks noGrp="1"/>
          </p:cNvSpPr>
          <p:nvPr>
            <p:ph type="sldNum" sz="quarter" idx="12"/>
          </p:nvPr>
        </p:nvSpPr>
        <p:spPr/>
        <p:txBody>
          <a:bodyPr/>
          <a:lstStyle/>
          <a:p>
            <a:pPr>
              <a:defRPr/>
            </a:pPr>
            <a:fld id="{B37BB4D7-CD53-4927-8AE0-00ECC6CAFFDE}" type="slidenum">
              <a:rPr lang="en-US" altLang="zh-CN"/>
              <a:pPr>
                <a:defRPr/>
              </a:pPr>
              <a:t>37</a:t>
            </a:fld>
            <a:endParaRPr lang="en-US" altLang="zh-CN"/>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9600" y="381000"/>
            <a:ext cx="5345113" cy="623888"/>
          </a:xfrm>
        </p:spPr>
        <p:txBody>
          <a:bodyPr/>
          <a:lstStyle/>
          <a:p>
            <a:pPr eaLnBrk="1" hangingPunct="1"/>
            <a:r>
              <a:rPr lang="zh-CN" altLang="en-US" sz="2800" smtClean="0">
                <a:latin typeface="Times New Roman" pitchFamily="18" charset="0"/>
              </a:rPr>
              <a:t>栈的链式存储和实现</a:t>
            </a:r>
          </a:p>
        </p:txBody>
      </p:sp>
      <p:sp>
        <p:nvSpPr>
          <p:cNvPr id="46081" name="灯片编号占位符 4"/>
          <p:cNvSpPr>
            <a:spLocks noGrp="1"/>
          </p:cNvSpPr>
          <p:nvPr>
            <p:ph type="sldNum" sz="quarter" idx="12"/>
          </p:nvPr>
        </p:nvSpPr>
        <p:spPr>
          <a:noFill/>
        </p:spPr>
        <p:txBody>
          <a:bodyPr/>
          <a:lstStyle/>
          <a:p>
            <a:fld id="{57826950-9583-45FE-B5DD-CC8F29D17F66}" type="slidenum">
              <a:rPr lang="en-US" altLang="zh-CN" smtClean="0">
                <a:ea typeface="宋体" charset="-122"/>
              </a:rPr>
              <a:pPr/>
              <a:t>38</a:t>
            </a:fld>
            <a:endParaRPr lang="en-US" altLang="zh-CN" smtClean="0">
              <a:ea typeface="宋体" charset="-122"/>
            </a:endParaRPr>
          </a:p>
        </p:txBody>
      </p:sp>
      <p:grpSp>
        <p:nvGrpSpPr>
          <p:cNvPr id="46083" name="Group 3"/>
          <p:cNvGrpSpPr>
            <a:grpSpLocks/>
          </p:cNvGrpSpPr>
          <p:nvPr/>
        </p:nvGrpSpPr>
        <p:grpSpPr bwMode="auto">
          <a:xfrm>
            <a:off x="5133975" y="1447800"/>
            <a:ext cx="3448050" cy="4206875"/>
            <a:chOff x="3888" y="528"/>
            <a:chExt cx="2352" cy="2650"/>
          </a:xfrm>
        </p:grpSpPr>
        <p:sp>
          <p:nvSpPr>
            <p:cNvPr id="46086" name="Line 4"/>
            <p:cNvSpPr>
              <a:spLocks noChangeShapeType="1"/>
            </p:cNvSpPr>
            <p:nvPr/>
          </p:nvSpPr>
          <p:spPr bwMode="auto">
            <a:xfrm>
              <a:off x="5280" y="1536"/>
              <a:ext cx="0" cy="336"/>
            </a:xfrm>
            <a:prstGeom prst="line">
              <a:avLst/>
            </a:prstGeom>
            <a:noFill/>
            <a:ln w="57150" cap="rnd">
              <a:solidFill>
                <a:srgbClr val="FF0000"/>
              </a:solidFill>
              <a:round/>
              <a:headEnd/>
              <a:tailEnd type="triangle" w="med" len="med"/>
            </a:ln>
          </p:spPr>
          <p:txBody>
            <a:bodyPr/>
            <a:lstStyle/>
            <a:p>
              <a:endParaRPr lang="zh-CN" altLang="en-US"/>
            </a:p>
          </p:txBody>
        </p:sp>
        <p:sp>
          <p:nvSpPr>
            <p:cNvPr id="46087" name="Line 5"/>
            <p:cNvSpPr>
              <a:spLocks noChangeShapeType="1"/>
            </p:cNvSpPr>
            <p:nvPr/>
          </p:nvSpPr>
          <p:spPr bwMode="auto">
            <a:xfrm>
              <a:off x="5280" y="2016"/>
              <a:ext cx="0" cy="336"/>
            </a:xfrm>
            <a:prstGeom prst="line">
              <a:avLst/>
            </a:prstGeom>
            <a:noFill/>
            <a:ln w="57150" cap="rnd">
              <a:solidFill>
                <a:srgbClr val="FF0000"/>
              </a:solidFill>
              <a:round/>
              <a:headEnd/>
              <a:tailEnd type="triangle" w="med" len="med"/>
            </a:ln>
          </p:spPr>
          <p:txBody>
            <a:bodyPr/>
            <a:lstStyle/>
            <a:p>
              <a:endParaRPr lang="zh-CN" altLang="en-US"/>
            </a:p>
          </p:txBody>
        </p:sp>
        <p:sp>
          <p:nvSpPr>
            <p:cNvPr id="46088" name="Line 6"/>
            <p:cNvSpPr>
              <a:spLocks noChangeShapeType="1"/>
            </p:cNvSpPr>
            <p:nvPr/>
          </p:nvSpPr>
          <p:spPr bwMode="auto">
            <a:xfrm>
              <a:off x="5280" y="2688"/>
              <a:ext cx="0" cy="192"/>
            </a:xfrm>
            <a:prstGeom prst="line">
              <a:avLst/>
            </a:prstGeom>
            <a:noFill/>
            <a:ln w="57150" cap="rnd">
              <a:solidFill>
                <a:srgbClr val="FF0000"/>
              </a:solidFill>
              <a:round/>
              <a:headEnd/>
              <a:tailEnd type="triangle" w="med" len="med"/>
            </a:ln>
          </p:spPr>
          <p:txBody>
            <a:bodyPr/>
            <a:lstStyle/>
            <a:p>
              <a:endParaRPr lang="zh-CN" altLang="en-US"/>
            </a:p>
          </p:txBody>
        </p:sp>
        <p:sp>
          <p:nvSpPr>
            <p:cNvPr id="46089" name="Line 7"/>
            <p:cNvSpPr>
              <a:spLocks noChangeShapeType="1"/>
            </p:cNvSpPr>
            <p:nvPr/>
          </p:nvSpPr>
          <p:spPr bwMode="auto">
            <a:xfrm>
              <a:off x="4080" y="960"/>
              <a:ext cx="336" cy="0"/>
            </a:xfrm>
            <a:prstGeom prst="line">
              <a:avLst/>
            </a:prstGeom>
            <a:noFill/>
            <a:ln w="57150" cap="rnd">
              <a:solidFill>
                <a:srgbClr val="FF0000"/>
              </a:solidFill>
              <a:round/>
              <a:headEnd/>
              <a:tailEnd type="triangle" w="med" len="med"/>
            </a:ln>
          </p:spPr>
          <p:txBody>
            <a:bodyPr/>
            <a:lstStyle/>
            <a:p>
              <a:endParaRPr lang="zh-CN" altLang="en-US"/>
            </a:p>
          </p:txBody>
        </p:sp>
        <p:sp>
          <p:nvSpPr>
            <p:cNvPr id="46090" name="Text Box 8"/>
            <p:cNvSpPr txBox="1">
              <a:spLocks noChangeArrowheads="1"/>
            </p:cNvSpPr>
            <p:nvPr/>
          </p:nvSpPr>
          <p:spPr bwMode="auto">
            <a:xfrm>
              <a:off x="4512" y="528"/>
              <a:ext cx="134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Data  next</a:t>
              </a:r>
            </a:p>
          </p:txBody>
        </p:sp>
        <p:sp>
          <p:nvSpPr>
            <p:cNvPr id="46091" name="Text Box 9"/>
            <p:cNvSpPr txBox="1">
              <a:spLocks noChangeArrowheads="1"/>
            </p:cNvSpPr>
            <p:nvPr/>
          </p:nvSpPr>
          <p:spPr bwMode="auto">
            <a:xfrm>
              <a:off x="3888" y="768"/>
              <a:ext cx="432" cy="288"/>
            </a:xfrm>
            <a:prstGeom prst="rect">
              <a:avLst/>
            </a:prstGeom>
            <a:noFill/>
            <a:ln w="12700" cap="rnd">
              <a:noFill/>
              <a:miter lim="800000"/>
              <a:headEnd/>
              <a:tailEnd/>
            </a:ln>
          </p:spPr>
          <p:txBody>
            <a:bodyPr>
              <a:spAutoFit/>
            </a:bodyPr>
            <a:lstStyle/>
            <a:p>
              <a:pPr eaLnBrk="0" hangingPunct="0">
                <a:spcBef>
                  <a:spcPct val="50000"/>
                </a:spcBef>
              </a:pPr>
              <a:r>
                <a:rPr kumimoji="1" lang="en-US" altLang="zh-CN" sz="2400" b="1">
                  <a:latin typeface="宋体" charset="-122"/>
                </a:rPr>
                <a:t>S</a:t>
              </a:r>
            </a:p>
          </p:txBody>
        </p:sp>
        <p:sp>
          <p:nvSpPr>
            <p:cNvPr id="46092" name="Text Box 10"/>
            <p:cNvSpPr txBox="1">
              <a:spLocks noChangeArrowheads="1"/>
            </p:cNvSpPr>
            <p:nvPr/>
          </p:nvSpPr>
          <p:spPr bwMode="auto">
            <a:xfrm>
              <a:off x="5616" y="1344"/>
              <a:ext cx="624" cy="250"/>
            </a:xfrm>
            <a:prstGeom prst="rect">
              <a:avLst/>
            </a:prstGeom>
            <a:noFill/>
            <a:ln w="12700" cap="rnd">
              <a:noFill/>
              <a:miter lim="800000"/>
              <a:headEnd/>
              <a:tailEnd/>
            </a:ln>
          </p:spPr>
          <p:txBody>
            <a:bodyPr>
              <a:spAutoFit/>
            </a:bodyPr>
            <a:lstStyle/>
            <a:p>
              <a:pPr eaLnBrk="0" hangingPunct="0">
                <a:spcBef>
                  <a:spcPct val="50000"/>
                </a:spcBef>
              </a:pPr>
              <a:r>
                <a:rPr kumimoji="1" lang="zh-CN" altLang="en-US" sz="2000">
                  <a:latin typeface="宋体" charset="-122"/>
                </a:rPr>
                <a:t>栈顶</a:t>
              </a:r>
            </a:p>
          </p:txBody>
        </p:sp>
        <p:sp>
          <p:nvSpPr>
            <p:cNvPr id="46093" name="Text Box 11"/>
            <p:cNvSpPr txBox="1">
              <a:spLocks noChangeArrowheads="1"/>
            </p:cNvSpPr>
            <p:nvPr/>
          </p:nvSpPr>
          <p:spPr bwMode="auto">
            <a:xfrm>
              <a:off x="5616" y="2928"/>
              <a:ext cx="624" cy="250"/>
            </a:xfrm>
            <a:prstGeom prst="rect">
              <a:avLst/>
            </a:prstGeom>
            <a:noFill/>
            <a:ln w="12700" cap="rnd">
              <a:noFill/>
              <a:miter lim="800000"/>
              <a:headEnd/>
              <a:tailEnd/>
            </a:ln>
          </p:spPr>
          <p:txBody>
            <a:bodyPr>
              <a:spAutoFit/>
            </a:bodyPr>
            <a:lstStyle/>
            <a:p>
              <a:pPr eaLnBrk="0" hangingPunct="0">
                <a:spcBef>
                  <a:spcPct val="50000"/>
                </a:spcBef>
              </a:pPr>
              <a:r>
                <a:rPr kumimoji="1" lang="zh-CN" altLang="en-US" sz="2000">
                  <a:latin typeface="宋体" charset="-122"/>
                </a:rPr>
                <a:t>栈底</a:t>
              </a:r>
            </a:p>
          </p:txBody>
        </p:sp>
        <p:grpSp>
          <p:nvGrpSpPr>
            <p:cNvPr id="46094" name="Group 12"/>
            <p:cNvGrpSpPr>
              <a:grpSpLocks/>
            </p:cNvGrpSpPr>
            <p:nvPr/>
          </p:nvGrpSpPr>
          <p:grpSpPr bwMode="auto">
            <a:xfrm>
              <a:off x="4464" y="1872"/>
              <a:ext cx="1056" cy="327"/>
              <a:chOff x="4464" y="1872"/>
              <a:chExt cx="1056" cy="327"/>
            </a:xfrm>
          </p:grpSpPr>
          <p:grpSp>
            <p:nvGrpSpPr>
              <p:cNvPr id="46110" name="Group 13"/>
              <p:cNvGrpSpPr>
                <a:grpSpLocks/>
              </p:cNvGrpSpPr>
              <p:nvPr/>
            </p:nvGrpSpPr>
            <p:grpSpPr bwMode="auto">
              <a:xfrm>
                <a:off x="4464" y="1872"/>
                <a:ext cx="1056" cy="288"/>
                <a:chOff x="1584" y="1728"/>
                <a:chExt cx="1056" cy="288"/>
              </a:xfrm>
            </p:grpSpPr>
            <p:sp>
              <p:nvSpPr>
                <p:cNvPr id="46112" name="Rectangle 14"/>
                <p:cNvSpPr>
                  <a:spLocks noChangeArrowheads="1"/>
                </p:cNvSpPr>
                <p:nvPr/>
              </p:nvSpPr>
              <p:spPr bwMode="auto">
                <a:xfrm>
                  <a:off x="1584" y="1728"/>
                  <a:ext cx="1056" cy="288"/>
                </a:xfrm>
                <a:prstGeom prst="rect">
                  <a:avLst/>
                </a:prstGeom>
                <a:solidFill>
                  <a:srgbClr val="00CCFF"/>
                </a:solidFill>
                <a:ln w="12700" cap="rnd">
                  <a:noFill/>
                  <a:miter lim="800000"/>
                  <a:headEnd/>
                  <a:tailEnd/>
                </a:ln>
              </p:spPr>
              <p:txBody>
                <a:bodyPr wrap="none" anchor="ctr"/>
                <a:lstStyle/>
                <a:p>
                  <a:endParaRPr lang="zh-CN" altLang="en-US"/>
                </a:p>
              </p:txBody>
            </p:sp>
            <p:sp>
              <p:nvSpPr>
                <p:cNvPr id="46113" name="Line 15"/>
                <p:cNvSpPr>
                  <a:spLocks noChangeShapeType="1"/>
                </p:cNvSpPr>
                <p:nvPr/>
              </p:nvSpPr>
              <p:spPr bwMode="auto">
                <a:xfrm>
                  <a:off x="2112" y="1728"/>
                  <a:ext cx="0" cy="288"/>
                </a:xfrm>
                <a:prstGeom prst="line">
                  <a:avLst/>
                </a:prstGeom>
                <a:noFill/>
                <a:ln w="12700" cap="rnd">
                  <a:solidFill>
                    <a:schemeClr val="bg1"/>
                  </a:solidFill>
                  <a:round/>
                  <a:headEnd/>
                  <a:tailEnd/>
                </a:ln>
              </p:spPr>
              <p:txBody>
                <a:bodyPr/>
                <a:lstStyle/>
                <a:p>
                  <a:endParaRPr lang="zh-CN" altLang="en-US"/>
                </a:p>
              </p:txBody>
            </p:sp>
          </p:grpSp>
          <p:sp>
            <p:nvSpPr>
              <p:cNvPr id="46111" name="Text Box 16"/>
              <p:cNvSpPr txBox="1">
                <a:spLocks noChangeArrowheads="1"/>
              </p:cNvSpPr>
              <p:nvPr/>
            </p:nvSpPr>
            <p:spPr bwMode="auto">
              <a:xfrm>
                <a:off x="4512" y="1872"/>
                <a:ext cx="528" cy="327"/>
              </a:xfrm>
              <a:prstGeom prst="rect">
                <a:avLst/>
              </a:prstGeom>
              <a:noFill/>
              <a:ln w="12700" cap="rnd">
                <a:noFill/>
                <a:miter lim="800000"/>
                <a:headEnd/>
                <a:tailEnd/>
              </a:ln>
            </p:spPr>
            <p:txBody>
              <a:bodyPr>
                <a:spAutoFit/>
              </a:bodyPr>
              <a:lstStyle/>
              <a:p>
                <a:pPr eaLnBrk="0" hangingPunct="0">
                  <a:spcBef>
                    <a:spcPct val="50000"/>
                  </a:spcBef>
                </a:pPr>
                <a:r>
                  <a:rPr kumimoji="1" lang="en-US" altLang="zh-CN" sz="2800">
                    <a:latin typeface="宋体" charset="-122"/>
                  </a:rPr>
                  <a:t>a</a:t>
                </a:r>
                <a:r>
                  <a:rPr kumimoji="1" lang="en-US" altLang="zh-CN" sz="2000">
                    <a:latin typeface="宋体" charset="-122"/>
                  </a:rPr>
                  <a:t>n-1</a:t>
                </a:r>
                <a:endParaRPr kumimoji="1" lang="en-US" altLang="zh-CN" sz="2800">
                  <a:latin typeface="宋体" charset="-122"/>
                </a:endParaRPr>
              </a:p>
            </p:txBody>
          </p:sp>
        </p:grpSp>
        <p:grpSp>
          <p:nvGrpSpPr>
            <p:cNvPr id="46095" name="Group 17"/>
            <p:cNvGrpSpPr>
              <a:grpSpLocks/>
            </p:cNvGrpSpPr>
            <p:nvPr/>
          </p:nvGrpSpPr>
          <p:grpSpPr bwMode="auto">
            <a:xfrm>
              <a:off x="4464" y="2832"/>
              <a:ext cx="1056" cy="336"/>
              <a:chOff x="4464" y="2832"/>
              <a:chExt cx="1056" cy="336"/>
            </a:xfrm>
          </p:grpSpPr>
          <p:grpSp>
            <p:nvGrpSpPr>
              <p:cNvPr id="46106" name="Group 18"/>
              <p:cNvGrpSpPr>
                <a:grpSpLocks/>
              </p:cNvGrpSpPr>
              <p:nvPr/>
            </p:nvGrpSpPr>
            <p:grpSpPr bwMode="auto">
              <a:xfrm>
                <a:off x="4464" y="2880"/>
                <a:ext cx="1056" cy="288"/>
                <a:chOff x="1584" y="1728"/>
                <a:chExt cx="1056" cy="288"/>
              </a:xfrm>
            </p:grpSpPr>
            <p:sp>
              <p:nvSpPr>
                <p:cNvPr id="46108" name="Rectangle 19"/>
                <p:cNvSpPr>
                  <a:spLocks noChangeArrowheads="1"/>
                </p:cNvSpPr>
                <p:nvPr/>
              </p:nvSpPr>
              <p:spPr bwMode="auto">
                <a:xfrm>
                  <a:off x="1584" y="1728"/>
                  <a:ext cx="1056" cy="288"/>
                </a:xfrm>
                <a:prstGeom prst="rect">
                  <a:avLst/>
                </a:prstGeom>
                <a:solidFill>
                  <a:srgbClr val="00CCFF"/>
                </a:solidFill>
                <a:ln w="12700" cap="rnd">
                  <a:noFill/>
                  <a:miter lim="800000"/>
                  <a:headEnd/>
                  <a:tailEnd/>
                </a:ln>
              </p:spPr>
              <p:txBody>
                <a:bodyPr wrap="none" anchor="ctr"/>
                <a:lstStyle/>
                <a:p>
                  <a:endParaRPr lang="zh-CN" altLang="en-US"/>
                </a:p>
              </p:txBody>
            </p:sp>
            <p:sp>
              <p:nvSpPr>
                <p:cNvPr id="46109" name="Line 20"/>
                <p:cNvSpPr>
                  <a:spLocks noChangeShapeType="1"/>
                </p:cNvSpPr>
                <p:nvPr/>
              </p:nvSpPr>
              <p:spPr bwMode="auto">
                <a:xfrm>
                  <a:off x="2112" y="1728"/>
                  <a:ext cx="0" cy="288"/>
                </a:xfrm>
                <a:prstGeom prst="line">
                  <a:avLst/>
                </a:prstGeom>
                <a:noFill/>
                <a:ln w="12700" cap="rnd">
                  <a:solidFill>
                    <a:schemeClr val="bg1"/>
                  </a:solidFill>
                  <a:round/>
                  <a:headEnd/>
                  <a:tailEnd/>
                </a:ln>
              </p:spPr>
              <p:txBody>
                <a:bodyPr/>
                <a:lstStyle/>
                <a:p>
                  <a:endParaRPr lang="zh-CN" altLang="en-US"/>
                </a:p>
              </p:txBody>
            </p:sp>
          </p:grpSp>
          <p:sp>
            <p:nvSpPr>
              <p:cNvPr id="46107" name="Text Box 21"/>
              <p:cNvSpPr txBox="1">
                <a:spLocks noChangeArrowheads="1"/>
              </p:cNvSpPr>
              <p:nvPr/>
            </p:nvSpPr>
            <p:spPr bwMode="auto">
              <a:xfrm>
                <a:off x="4560" y="2832"/>
                <a:ext cx="480" cy="327"/>
              </a:xfrm>
              <a:prstGeom prst="rect">
                <a:avLst/>
              </a:prstGeom>
              <a:noFill/>
              <a:ln w="12700" cap="rnd">
                <a:noFill/>
                <a:miter lim="800000"/>
                <a:headEnd/>
                <a:tailEnd/>
              </a:ln>
            </p:spPr>
            <p:txBody>
              <a:bodyPr>
                <a:spAutoFit/>
              </a:bodyPr>
              <a:lstStyle/>
              <a:p>
                <a:pPr eaLnBrk="0" hangingPunct="0">
                  <a:spcBef>
                    <a:spcPct val="50000"/>
                  </a:spcBef>
                </a:pPr>
                <a:r>
                  <a:rPr kumimoji="1" lang="en-US" altLang="zh-CN" sz="2800">
                    <a:latin typeface="宋体" charset="-122"/>
                  </a:rPr>
                  <a:t>a</a:t>
                </a:r>
                <a:r>
                  <a:rPr kumimoji="1" lang="en-US" altLang="zh-CN" sz="2000">
                    <a:latin typeface="宋体" charset="-122"/>
                  </a:rPr>
                  <a:t>1</a:t>
                </a:r>
              </a:p>
            </p:txBody>
          </p:sp>
        </p:grpSp>
        <p:grpSp>
          <p:nvGrpSpPr>
            <p:cNvPr id="46096" name="Group 22"/>
            <p:cNvGrpSpPr>
              <a:grpSpLocks/>
            </p:cNvGrpSpPr>
            <p:nvPr/>
          </p:nvGrpSpPr>
          <p:grpSpPr bwMode="auto">
            <a:xfrm>
              <a:off x="4464" y="816"/>
              <a:ext cx="1056" cy="288"/>
              <a:chOff x="5472" y="1296"/>
              <a:chExt cx="960" cy="288"/>
            </a:xfrm>
          </p:grpSpPr>
          <p:sp>
            <p:nvSpPr>
              <p:cNvPr id="46104" name="Rectangle 23"/>
              <p:cNvSpPr>
                <a:spLocks noChangeArrowheads="1"/>
              </p:cNvSpPr>
              <p:nvPr/>
            </p:nvSpPr>
            <p:spPr bwMode="auto">
              <a:xfrm>
                <a:off x="5472" y="1296"/>
                <a:ext cx="960" cy="288"/>
              </a:xfrm>
              <a:prstGeom prst="rect">
                <a:avLst/>
              </a:prstGeom>
              <a:solidFill>
                <a:srgbClr val="33CCFF"/>
              </a:solidFill>
              <a:ln w="12700" cap="rnd">
                <a:solidFill>
                  <a:schemeClr val="bg2"/>
                </a:solidFill>
                <a:miter lim="800000"/>
                <a:headEnd/>
                <a:tailEnd/>
              </a:ln>
            </p:spPr>
            <p:txBody>
              <a:bodyPr wrap="none" anchor="ctr"/>
              <a:lstStyle/>
              <a:p>
                <a:endParaRPr lang="zh-CN" altLang="en-US"/>
              </a:p>
            </p:txBody>
          </p:sp>
          <p:sp>
            <p:nvSpPr>
              <p:cNvPr id="46105" name="Line 24"/>
              <p:cNvSpPr>
                <a:spLocks noChangeShapeType="1"/>
              </p:cNvSpPr>
              <p:nvPr/>
            </p:nvSpPr>
            <p:spPr bwMode="auto">
              <a:xfrm>
                <a:off x="5952" y="1296"/>
                <a:ext cx="0" cy="288"/>
              </a:xfrm>
              <a:prstGeom prst="line">
                <a:avLst/>
              </a:prstGeom>
              <a:noFill/>
              <a:ln w="12700" cap="rnd">
                <a:solidFill>
                  <a:schemeClr val="bg2"/>
                </a:solidFill>
                <a:round/>
                <a:headEnd/>
                <a:tailEnd/>
              </a:ln>
            </p:spPr>
            <p:txBody>
              <a:bodyPr>
                <a:spAutoFit/>
              </a:bodyPr>
              <a:lstStyle/>
              <a:p>
                <a:endParaRPr lang="zh-CN" altLang="en-US"/>
              </a:p>
            </p:txBody>
          </p:sp>
        </p:grpSp>
        <p:sp>
          <p:nvSpPr>
            <p:cNvPr id="46097" name="Line 25"/>
            <p:cNvSpPr>
              <a:spLocks noChangeShapeType="1"/>
            </p:cNvSpPr>
            <p:nvPr/>
          </p:nvSpPr>
          <p:spPr bwMode="auto">
            <a:xfrm>
              <a:off x="5280" y="2352"/>
              <a:ext cx="0" cy="288"/>
            </a:xfrm>
            <a:prstGeom prst="line">
              <a:avLst/>
            </a:prstGeom>
            <a:noFill/>
            <a:ln w="57150" cap="rnd">
              <a:solidFill>
                <a:srgbClr val="FF0000"/>
              </a:solidFill>
              <a:prstDash val="sysDot"/>
              <a:round/>
              <a:headEnd/>
              <a:tailEnd/>
            </a:ln>
          </p:spPr>
          <p:txBody>
            <a:bodyPr/>
            <a:lstStyle/>
            <a:p>
              <a:endParaRPr lang="zh-CN" altLang="en-US"/>
            </a:p>
          </p:txBody>
        </p:sp>
        <p:grpSp>
          <p:nvGrpSpPr>
            <p:cNvPr id="46098" name="Group 26"/>
            <p:cNvGrpSpPr>
              <a:grpSpLocks/>
            </p:cNvGrpSpPr>
            <p:nvPr/>
          </p:nvGrpSpPr>
          <p:grpSpPr bwMode="auto">
            <a:xfrm>
              <a:off x="4464" y="1344"/>
              <a:ext cx="1056" cy="327"/>
              <a:chOff x="4464" y="1344"/>
              <a:chExt cx="1056" cy="327"/>
            </a:xfrm>
          </p:grpSpPr>
          <p:grpSp>
            <p:nvGrpSpPr>
              <p:cNvPr id="46100" name="Group 27"/>
              <p:cNvGrpSpPr>
                <a:grpSpLocks/>
              </p:cNvGrpSpPr>
              <p:nvPr/>
            </p:nvGrpSpPr>
            <p:grpSpPr bwMode="auto">
              <a:xfrm>
                <a:off x="4464" y="1344"/>
                <a:ext cx="1056" cy="288"/>
                <a:chOff x="1584" y="1728"/>
                <a:chExt cx="1056" cy="288"/>
              </a:xfrm>
            </p:grpSpPr>
            <p:sp>
              <p:nvSpPr>
                <p:cNvPr id="46102" name="Rectangle 28"/>
                <p:cNvSpPr>
                  <a:spLocks noChangeArrowheads="1"/>
                </p:cNvSpPr>
                <p:nvPr/>
              </p:nvSpPr>
              <p:spPr bwMode="auto">
                <a:xfrm>
                  <a:off x="1584" y="1728"/>
                  <a:ext cx="1056" cy="288"/>
                </a:xfrm>
                <a:prstGeom prst="rect">
                  <a:avLst/>
                </a:prstGeom>
                <a:solidFill>
                  <a:srgbClr val="00CCFF"/>
                </a:solidFill>
                <a:ln w="12700" cap="rnd">
                  <a:noFill/>
                  <a:miter lim="800000"/>
                  <a:headEnd/>
                  <a:tailEnd/>
                </a:ln>
              </p:spPr>
              <p:txBody>
                <a:bodyPr wrap="none" anchor="ctr"/>
                <a:lstStyle/>
                <a:p>
                  <a:endParaRPr lang="zh-CN" altLang="en-US"/>
                </a:p>
              </p:txBody>
            </p:sp>
            <p:sp>
              <p:nvSpPr>
                <p:cNvPr id="46103" name="Line 29"/>
                <p:cNvSpPr>
                  <a:spLocks noChangeShapeType="1"/>
                </p:cNvSpPr>
                <p:nvPr/>
              </p:nvSpPr>
              <p:spPr bwMode="auto">
                <a:xfrm>
                  <a:off x="2112" y="1728"/>
                  <a:ext cx="0" cy="288"/>
                </a:xfrm>
                <a:prstGeom prst="line">
                  <a:avLst/>
                </a:prstGeom>
                <a:noFill/>
                <a:ln w="12700" cap="rnd">
                  <a:solidFill>
                    <a:schemeClr val="bg1"/>
                  </a:solidFill>
                  <a:round/>
                  <a:headEnd/>
                  <a:tailEnd/>
                </a:ln>
              </p:spPr>
              <p:txBody>
                <a:bodyPr/>
                <a:lstStyle/>
                <a:p>
                  <a:endParaRPr lang="zh-CN" altLang="en-US"/>
                </a:p>
              </p:txBody>
            </p:sp>
          </p:grpSp>
          <p:sp>
            <p:nvSpPr>
              <p:cNvPr id="46101" name="Text Box 30"/>
              <p:cNvSpPr txBox="1">
                <a:spLocks noChangeArrowheads="1"/>
              </p:cNvSpPr>
              <p:nvPr/>
            </p:nvSpPr>
            <p:spPr bwMode="auto">
              <a:xfrm>
                <a:off x="4512" y="1344"/>
                <a:ext cx="528" cy="327"/>
              </a:xfrm>
              <a:prstGeom prst="rect">
                <a:avLst/>
              </a:prstGeom>
              <a:noFill/>
              <a:ln w="12700" cap="rnd">
                <a:noFill/>
                <a:miter lim="800000"/>
                <a:headEnd/>
                <a:tailEnd/>
              </a:ln>
            </p:spPr>
            <p:txBody>
              <a:bodyPr>
                <a:spAutoFit/>
              </a:bodyPr>
              <a:lstStyle/>
              <a:p>
                <a:pPr eaLnBrk="0" hangingPunct="0">
                  <a:spcBef>
                    <a:spcPct val="50000"/>
                  </a:spcBef>
                </a:pPr>
                <a:r>
                  <a:rPr kumimoji="1" lang="en-US" altLang="zh-CN" sz="2800">
                    <a:latin typeface="宋体" charset="-122"/>
                  </a:rPr>
                  <a:t>a</a:t>
                </a:r>
                <a:r>
                  <a:rPr kumimoji="1" lang="en-US" altLang="zh-CN" sz="2000">
                    <a:latin typeface="宋体" charset="-122"/>
                  </a:rPr>
                  <a:t>n</a:t>
                </a:r>
                <a:endParaRPr kumimoji="1" lang="en-US" altLang="zh-CN" sz="2800">
                  <a:latin typeface="宋体" charset="-122"/>
                </a:endParaRPr>
              </a:p>
            </p:txBody>
          </p:sp>
        </p:grpSp>
        <p:sp>
          <p:nvSpPr>
            <p:cNvPr id="46099" name="Line 31"/>
            <p:cNvSpPr>
              <a:spLocks noChangeShapeType="1"/>
            </p:cNvSpPr>
            <p:nvPr/>
          </p:nvSpPr>
          <p:spPr bwMode="auto">
            <a:xfrm>
              <a:off x="5280" y="960"/>
              <a:ext cx="0" cy="336"/>
            </a:xfrm>
            <a:prstGeom prst="line">
              <a:avLst/>
            </a:prstGeom>
            <a:noFill/>
            <a:ln w="57150" cap="rnd">
              <a:solidFill>
                <a:srgbClr val="FF0000"/>
              </a:solidFill>
              <a:round/>
              <a:headEnd/>
              <a:tailEnd type="triangle" w="med" len="med"/>
            </a:ln>
          </p:spPr>
          <p:txBody>
            <a:bodyPr/>
            <a:lstStyle/>
            <a:p>
              <a:endParaRPr lang="zh-CN" altLang="en-US"/>
            </a:p>
          </p:txBody>
        </p:sp>
      </p:grpSp>
      <p:sp>
        <p:nvSpPr>
          <p:cNvPr id="46084" name="Rectangle 32"/>
          <p:cNvSpPr>
            <a:spLocks noChangeArrowheads="1"/>
          </p:cNvSpPr>
          <p:nvPr/>
        </p:nvSpPr>
        <p:spPr bwMode="auto">
          <a:xfrm>
            <a:off x="76200" y="3140075"/>
            <a:ext cx="5715000" cy="2554288"/>
          </a:xfrm>
          <a:prstGeom prst="rect">
            <a:avLst/>
          </a:prstGeom>
          <a:noFill/>
          <a:ln w="9525">
            <a:noFill/>
            <a:miter lim="800000"/>
            <a:headEnd/>
            <a:tailEnd/>
          </a:ln>
        </p:spPr>
        <p:txBody>
          <a:bodyPr anchor="ctr">
            <a:spAutoFit/>
          </a:bodyPr>
          <a:lstStyle/>
          <a:p>
            <a:r>
              <a:rPr lang="zh-CN" altLang="en-US" sz="3200" b="1">
                <a:latin typeface="楷体_GB2312" pitchFamily="49" charset="-122"/>
                <a:ea typeface="楷体_GB2312" pitchFamily="49" charset="-122"/>
              </a:rPr>
              <a:t>由于栈只在栈顶作插入和删除操作，因此链栈中不需要头结点，但要注意链栈中</a:t>
            </a:r>
            <a:r>
              <a:rPr lang="zh-CN" altLang="en-US" sz="3200" b="1" u="sng">
                <a:latin typeface="楷体_GB2312" pitchFamily="49" charset="-122"/>
                <a:ea typeface="楷体_GB2312" pitchFamily="49" charset="-122"/>
              </a:rPr>
              <a:t>指针的方向是从栈顶指向栈底的</a:t>
            </a:r>
            <a:r>
              <a:rPr lang="zh-CN" altLang="en-US" sz="3200" b="1">
                <a:latin typeface="楷体_GB2312" pitchFamily="49" charset="-122"/>
                <a:ea typeface="楷体_GB2312" pitchFamily="49" charset="-122"/>
              </a:rPr>
              <a:t>，这正好和单链表是相反的</a:t>
            </a:r>
          </a:p>
        </p:txBody>
      </p:sp>
      <p:sp>
        <p:nvSpPr>
          <p:cNvPr id="46085" name="Text Box 33"/>
          <p:cNvSpPr txBox="1">
            <a:spLocks noChangeArrowheads="1"/>
          </p:cNvSpPr>
          <p:nvPr/>
        </p:nvSpPr>
        <p:spPr bwMode="auto">
          <a:xfrm>
            <a:off x="762000" y="1676400"/>
            <a:ext cx="3886200" cy="1195388"/>
          </a:xfrm>
          <a:prstGeom prst="rect">
            <a:avLst/>
          </a:prstGeom>
          <a:noFill/>
          <a:ln w="12700" cap="rnd">
            <a:noFill/>
            <a:miter lim="800000"/>
            <a:headEnd/>
            <a:tailEnd/>
          </a:ln>
        </p:spPr>
        <p:txBody>
          <a:bodyPr>
            <a:spAutoFit/>
          </a:bodyPr>
          <a:lstStyle/>
          <a:p>
            <a:pPr eaLnBrk="0" hangingPunct="0">
              <a:lnSpc>
                <a:spcPct val="120000"/>
              </a:lnSpc>
              <a:spcBef>
                <a:spcPct val="35000"/>
              </a:spcBef>
            </a:pPr>
            <a:r>
              <a:rPr kumimoji="1" lang="zh-CN" altLang="en-US" sz="3200" b="1">
                <a:latin typeface="隶书" pitchFamily="49" charset="-122"/>
                <a:ea typeface="隶书" pitchFamily="49" charset="-122"/>
              </a:rPr>
              <a:t>栈的链式存储结构，也称链栈。</a:t>
            </a:r>
          </a:p>
        </p:txBody>
      </p:sp>
    </p:spTree>
    <p:extLst>
      <p:ext uri="{BB962C8B-B14F-4D97-AF65-F5344CB8AC3E}">
        <p14:creationId xmlns:p14="http://schemas.microsoft.com/office/powerpoint/2010/main" val="1106649760"/>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3400" y="685800"/>
            <a:ext cx="1546225" cy="641350"/>
          </a:xfrm>
        </p:spPr>
        <p:txBody>
          <a:bodyPr>
            <a:spAutoFit/>
          </a:bodyPr>
          <a:lstStyle/>
          <a:p>
            <a:pPr eaLnBrk="1" hangingPunct="1"/>
            <a:r>
              <a:rPr lang="zh-CN" altLang="en-US" sz="3600" smtClean="0">
                <a:latin typeface="Times New Roman" pitchFamily="18" charset="0"/>
              </a:rPr>
              <a:t>说明</a:t>
            </a:r>
          </a:p>
        </p:txBody>
      </p:sp>
      <p:sp>
        <p:nvSpPr>
          <p:cNvPr id="47105" name="灯片编号占位符 4"/>
          <p:cNvSpPr>
            <a:spLocks noGrp="1"/>
          </p:cNvSpPr>
          <p:nvPr>
            <p:ph type="sldNum" sz="quarter" idx="12"/>
          </p:nvPr>
        </p:nvSpPr>
        <p:spPr>
          <a:noFill/>
        </p:spPr>
        <p:txBody>
          <a:bodyPr/>
          <a:lstStyle/>
          <a:p>
            <a:fld id="{650397C8-378B-4DE4-A23D-64BF932D6260}" type="slidenum">
              <a:rPr lang="en-US" altLang="zh-CN" smtClean="0">
                <a:ea typeface="宋体" charset="-122"/>
              </a:rPr>
              <a:pPr/>
              <a:t>39</a:t>
            </a:fld>
            <a:endParaRPr lang="en-US" altLang="zh-CN" smtClean="0">
              <a:ea typeface="宋体" charset="-122"/>
            </a:endParaRPr>
          </a:p>
        </p:txBody>
      </p:sp>
      <p:sp>
        <p:nvSpPr>
          <p:cNvPr id="47107" name="Text Box 3"/>
          <p:cNvSpPr txBox="1">
            <a:spLocks noChangeArrowheads="1"/>
          </p:cNvSpPr>
          <p:nvPr/>
        </p:nvSpPr>
        <p:spPr bwMode="auto">
          <a:xfrm>
            <a:off x="6681788" y="5334000"/>
            <a:ext cx="2181225" cy="396875"/>
          </a:xfrm>
          <a:prstGeom prst="rect">
            <a:avLst/>
          </a:prstGeom>
          <a:noFill/>
          <a:ln w="12700" cap="rnd">
            <a:noFill/>
            <a:miter lim="800000"/>
            <a:headEnd/>
            <a:tailEnd/>
          </a:ln>
        </p:spPr>
        <p:txBody>
          <a:bodyPr>
            <a:spAutoFit/>
          </a:bodyPr>
          <a:lstStyle/>
          <a:p>
            <a:pPr eaLnBrk="0" hangingPunct="0">
              <a:spcBef>
                <a:spcPct val="50000"/>
              </a:spcBef>
            </a:pPr>
            <a:r>
              <a:rPr kumimoji="1" lang="zh-CN" altLang="en-US" sz="2000">
                <a:latin typeface="宋体" charset="-122"/>
              </a:rPr>
              <a:t>链式栈图示</a:t>
            </a:r>
          </a:p>
        </p:txBody>
      </p:sp>
      <p:sp>
        <p:nvSpPr>
          <p:cNvPr id="47108" name="Text Box 4"/>
          <p:cNvSpPr txBox="1">
            <a:spLocks noChangeArrowheads="1"/>
          </p:cNvSpPr>
          <p:nvPr/>
        </p:nvSpPr>
        <p:spPr bwMode="auto">
          <a:xfrm>
            <a:off x="457200" y="1371600"/>
            <a:ext cx="5556250" cy="4181475"/>
          </a:xfrm>
          <a:prstGeom prst="rect">
            <a:avLst/>
          </a:prstGeom>
          <a:noFill/>
          <a:ln w="12700" cap="rnd">
            <a:noFill/>
            <a:miter lim="800000"/>
            <a:headEnd/>
            <a:tailEnd/>
          </a:ln>
        </p:spPr>
        <p:txBody>
          <a:bodyPr>
            <a:spAutoFit/>
          </a:bodyPr>
          <a:lstStyle/>
          <a:p>
            <a:pPr eaLnBrk="0" hangingPunct="0">
              <a:lnSpc>
                <a:spcPct val="120000"/>
              </a:lnSpc>
            </a:pPr>
            <a:r>
              <a:rPr kumimoji="1" lang="en-US" altLang="zh-CN" sz="3200" b="1">
                <a:latin typeface="Times New Roman" pitchFamily="18" charset="0"/>
              </a:rPr>
              <a:t>1</a:t>
            </a:r>
            <a:r>
              <a:rPr kumimoji="1" lang="zh-CN" altLang="en-US" sz="3200" b="1">
                <a:latin typeface="Times New Roman" pitchFamily="18" charset="0"/>
              </a:rPr>
              <a:t>）链式栈可用线性链表表示</a:t>
            </a:r>
          </a:p>
          <a:p>
            <a:pPr eaLnBrk="0" hangingPunct="0">
              <a:lnSpc>
                <a:spcPct val="120000"/>
              </a:lnSpc>
            </a:pPr>
            <a:r>
              <a:rPr kumimoji="1" lang="en-US" altLang="zh-CN" sz="3200" b="1">
                <a:latin typeface="Times New Roman" pitchFamily="18" charset="0"/>
              </a:rPr>
              <a:t>2</a:t>
            </a:r>
            <a:r>
              <a:rPr kumimoji="1" lang="zh-CN" altLang="en-US" sz="3200" b="1">
                <a:latin typeface="Times New Roman" pitchFamily="18" charset="0"/>
              </a:rPr>
              <a:t>）链式栈的栈顶指针就是链表的头指针</a:t>
            </a:r>
          </a:p>
          <a:p>
            <a:pPr eaLnBrk="0" hangingPunct="0">
              <a:lnSpc>
                <a:spcPct val="120000"/>
              </a:lnSpc>
            </a:pPr>
            <a:r>
              <a:rPr kumimoji="1" lang="en-US" altLang="zh-CN" sz="3200" b="1">
                <a:latin typeface="Times New Roman" pitchFamily="18" charset="0"/>
              </a:rPr>
              <a:t>3</a:t>
            </a:r>
            <a:r>
              <a:rPr kumimoji="1" lang="zh-CN" altLang="en-US" sz="3200" b="1">
                <a:latin typeface="Times New Roman" pitchFamily="18" charset="0"/>
              </a:rPr>
              <a:t>）进栈操作就是在该线性链表第一个元素结点之前插入一个新结点，出栈操作就是删除链表的第一个元素结点。</a:t>
            </a:r>
          </a:p>
        </p:txBody>
      </p:sp>
      <p:grpSp>
        <p:nvGrpSpPr>
          <p:cNvPr id="47109" name="Group 5"/>
          <p:cNvGrpSpPr>
            <a:grpSpLocks/>
          </p:cNvGrpSpPr>
          <p:nvPr/>
        </p:nvGrpSpPr>
        <p:grpSpPr bwMode="auto">
          <a:xfrm>
            <a:off x="5697538" y="838200"/>
            <a:ext cx="3446462" cy="4206875"/>
            <a:chOff x="3888" y="528"/>
            <a:chExt cx="2352" cy="2650"/>
          </a:xfrm>
        </p:grpSpPr>
        <p:sp>
          <p:nvSpPr>
            <p:cNvPr id="47110" name="Line 6"/>
            <p:cNvSpPr>
              <a:spLocks noChangeShapeType="1"/>
            </p:cNvSpPr>
            <p:nvPr/>
          </p:nvSpPr>
          <p:spPr bwMode="auto">
            <a:xfrm>
              <a:off x="5280" y="1536"/>
              <a:ext cx="0" cy="336"/>
            </a:xfrm>
            <a:prstGeom prst="line">
              <a:avLst/>
            </a:prstGeom>
            <a:noFill/>
            <a:ln w="12700" cap="rnd">
              <a:solidFill>
                <a:srgbClr val="FF0000"/>
              </a:solidFill>
              <a:round/>
              <a:headEnd/>
              <a:tailEnd type="triangle" w="med" len="med"/>
            </a:ln>
          </p:spPr>
          <p:txBody>
            <a:bodyPr/>
            <a:lstStyle/>
            <a:p>
              <a:endParaRPr lang="zh-CN" altLang="en-US"/>
            </a:p>
          </p:txBody>
        </p:sp>
        <p:sp>
          <p:nvSpPr>
            <p:cNvPr id="47111" name="Line 7"/>
            <p:cNvSpPr>
              <a:spLocks noChangeShapeType="1"/>
            </p:cNvSpPr>
            <p:nvPr/>
          </p:nvSpPr>
          <p:spPr bwMode="auto">
            <a:xfrm>
              <a:off x="5280" y="2016"/>
              <a:ext cx="0" cy="336"/>
            </a:xfrm>
            <a:prstGeom prst="line">
              <a:avLst/>
            </a:prstGeom>
            <a:noFill/>
            <a:ln w="12700" cap="rnd">
              <a:solidFill>
                <a:srgbClr val="FF0000"/>
              </a:solidFill>
              <a:round/>
              <a:headEnd/>
              <a:tailEnd type="triangle" w="med" len="med"/>
            </a:ln>
          </p:spPr>
          <p:txBody>
            <a:bodyPr/>
            <a:lstStyle/>
            <a:p>
              <a:endParaRPr lang="zh-CN" altLang="en-US"/>
            </a:p>
          </p:txBody>
        </p:sp>
        <p:sp>
          <p:nvSpPr>
            <p:cNvPr id="47112" name="Line 8"/>
            <p:cNvSpPr>
              <a:spLocks noChangeShapeType="1"/>
            </p:cNvSpPr>
            <p:nvPr/>
          </p:nvSpPr>
          <p:spPr bwMode="auto">
            <a:xfrm>
              <a:off x="5280" y="2688"/>
              <a:ext cx="0" cy="192"/>
            </a:xfrm>
            <a:prstGeom prst="line">
              <a:avLst/>
            </a:prstGeom>
            <a:noFill/>
            <a:ln w="12700" cap="rnd">
              <a:solidFill>
                <a:srgbClr val="FF0000"/>
              </a:solidFill>
              <a:round/>
              <a:headEnd/>
              <a:tailEnd type="triangle" w="med" len="med"/>
            </a:ln>
          </p:spPr>
          <p:txBody>
            <a:bodyPr/>
            <a:lstStyle/>
            <a:p>
              <a:endParaRPr lang="zh-CN" altLang="en-US"/>
            </a:p>
          </p:txBody>
        </p:sp>
        <p:sp>
          <p:nvSpPr>
            <p:cNvPr id="47113" name="Line 9"/>
            <p:cNvSpPr>
              <a:spLocks noChangeShapeType="1"/>
            </p:cNvSpPr>
            <p:nvPr/>
          </p:nvSpPr>
          <p:spPr bwMode="auto">
            <a:xfrm>
              <a:off x="4080" y="960"/>
              <a:ext cx="336" cy="0"/>
            </a:xfrm>
            <a:prstGeom prst="line">
              <a:avLst/>
            </a:prstGeom>
            <a:noFill/>
            <a:ln w="12700" cap="rnd">
              <a:solidFill>
                <a:srgbClr val="FF0000"/>
              </a:solidFill>
              <a:round/>
              <a:headEnd/>
              <a:tailEnd type="triangle" w="med" len="med"/>
            </a:ln>
          </p:spPr>
          <p:txBody>
            <a:bodyPr/>
            <a:lstStyle/>
            <a:p>
              <a:endParaRPr lang="zh-CN" altLang="en-US"/>
            </a:p>
          </p:txBody>
        </p:sp>
        <p:sp>
          <p:nvSpPr>
            <p:cNvPr id="47114" name="Text Box 10"/>
            <p:cNvSpPr txBox="1">
              <a:spLocks noChangeArrowheads="1"/>
            </p:cNvSpPr>
            <p:nvPr/>
          </p:nvSpPr>
          <p:spPr bwMode="auto">
            <a:xfrm>
              <a:off x="4512" y="528"/>
              <a:ext cx="134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Data  next</a:t>
              </a:r>
            </a:p>
          </p:txBody>
        </p:sp>
        <p:sp>
          <p:nvSpPr>
            <p:cNvPr id="47115" name="Text Box 11"/>
            <p:cNvSpPr txBox="1">
              <a:spLocks noChangeArrowheads="1"/>
            </p:cNvSpPr>
            <p:nvPr/>
          </p:nvSpPr>
          <p:spPr bwMode="auto">
            <a:xfrm>
              <a:off x="3888" y="768"/>
              <a:ext cx="432" cy="288"/>
            </a:xfrm>
            <a:prstGeom prst="rect">
              <a:avLst/>
            </a:prstGeom>
            <a:noFill/>
            <a:ln w="12700" cap="rnd">
              <a:noFill/>
              <a:miter lim="800000"/>
              <a:headEnd/>
              <a:tailEnd/>
            </a:ln>
          </p:spPr>
          <p:txBody>
            <a:bodyPr>
              <a:spAutoFit/>
            </a:bodyPr>
            <a:lstStyle/>
            <a:p>
              <a:pPr eaLnBrk="0" hangingPunct="0">
                <a:spcBef>
                  <a:spcPct val="50000"/>
                </a:spcBef>
              </a:pPr>
              <a:r>
                <a:rPr kumimoji="1" lang="en-US" altLang="zh-CN" sz="2400" b="1">
                  <a:latin typeface="宋体" charset="-122"/>
                </a:rPr>
                <a:t>S</a:t>
              </a:r>
            </a:p>
          </p:txBody>
        </p:sp>
        <p:sp>
          <p:nvSpPr>
            <p:cNvPr id="47116" name="Text Box 12"/>
            <p:cNvSpPr txBox="1">
              <a:spLocks noChangeArrowheads="1"/>
            </p:cNvSpPr>
            <p:nvPr/>
          </p:nvSpPr>
          <p:spPr bwMode="auto">
            <a:xfrm>
              <a:off x="5616" y="1344"/>
              <a:ext cx="624" cy="250"/>
            </a:xfrm>
            <a:prstGeom prst="rect">
              <a:avLst/>
            </a:prstGeom>
            <a:noFill/>
            <a:ln w="12700" cap="rnd">
              <a:noFill/>
              <a:miter lim="800000"/>
              <a:headEnd/>
              <a:tailEnd/>
            </a:ln>
          </p:spPr>
          <p:txBody>
            <a:bodyPr>
              <a:spAutoFit/>
            </a:bodyPr>
            <a:lstStyle/>
            <a:p>
              <a:pPr eaLnBrk="0" hangingPunct="0">
                <a:spcBef>
                  <a:spcPct val="50000"/>
                </a:spcBef>
              </a:pPr>
              <a:r>
                <a:rPr kumimoji="1" lang="zh-CN" altLang="en-US" sz="2000">
                  <a:latin typeface="宋体" charset="-122"/>
                </a:rPr>
                <a:t>栈顶</a:t>
              </a:r>
            </a:p>
          </p:txBody>
        </p:sp>
        <p:sp>
          <p:nvSpPr>
            <p:cNvPr id="47117" name="Text Box 13"/>
            <p:cNvSpPr txBox="1">
              <a:spLocks noChangeArrowheads="1"/>
            </p:cNvSpPr>
            <p:nvPr/>
          </p:nvSpPr>
          <p:spPr bwMode="auto">
            <a:xfrm>
              <a:off x="5616" y="2928"/>
              <a:ext cx="624" cy="250"/>
            </a:xfrm>
            <a:prstGeom prst="rect">
              <a:avLst/>
            </a:prstGeom>
            <a:noFill/>
            <a:ln w="12700" cap="rnd">
              <a:noFill/>
              <a:miter lim="800000"/>
              <a:headEnd/>
              <a:tailEnd/>
            </a:ln>
          </p:spPr>
          <p:txBody>
            <a:bodyPr>
              <a:spAutoFit/>
            </a:bodyPr>
            <a:lstStyle/>
            <a:p>
              <a:pPr eaLnBrk="0" hangingPunct="0">
                <a:spcBef>
                  <a:spcPct val="50000"/>
                </a:spcBef>
              </a:pPr>
              <a:r>
                <a:rPr kumimoji="1" lang="zh-CN" altLang="en-US" sz="2000">
                  <a:latin typeface="宋体" charset="-122"/>
                </a:rPr>
                <a:t>栈底</a:t>
              </a:r>
            </a:p>
          </p:txBody>
        </p:sp>
        <p:grpSp>
          <p:nvGrpSpPr>
            <p:cNvPr id="47118" name="Group 14"/>
            <p:cNvGrpSpPr>
              <a:grpSpLocks/>
            </p:cNvGrpSpPr>
            <p:nvPr/>
          </p:nvGrpSpPr>
          <p:grpSpPr bwMode="auto">
            <a:xfrm>
              <a:off x="4464" y="1872"/>
              <a:ext cx="1056" cy="327"/>
              <a:chOff x="4464" y="1872"/>
              <a:chExt cx="1056" cy="327"/>
            </a:xfrm>
          </p:grpSpPr>
          <p:grpSp>
            <p:nvGrpSpPr>
              <p:cNvPr id="47134" name="Group 15"/>
              <p:cNvGrpSpPr>
                <a:grpSpLocks/>
              </p:cNvGrpSpPr>
              <p:nvPr/>
            </p:nvGrpSpPr>
            <p:grpSpPr bwMode="auto">
              <a:xfrm>
                <a:off x="4464" y="1872"/>
                <a:ext cx="1056" cy="288"/>
                <a:chOff x="1584" y="1728"/>
                <a:chExt cx="1056" cy="288"/>
              </a:xfrm>
            </p:grpSpPr>
            <p:sp>
              <p:nvSpPr>
                <p:cNvPr id="47136" name="Rectangle 16"/>
                <p:cNvSpPr>
                  <a:spLocks noChangeArrowheads="1"/>
                </p:cNvSpPr>
                <p:nvPr/>
              </p:nvSpPr>
              <p:spPr bwMode="auto">
                <a:xfrm>
                  <a:off x="1584" y="1728"/>
                  <a:ext cx="1056" cy="288"/>
                </a:xfrm>
                <a:prstGeom prst="rect">
                  <a:avLst/>
                </a:prstGeom>
                <a:solidFill>
                  <a:srgbClr val="00CCFF"/>
                </a:solidFill>
                <a:ln w="12700" cap="rnd">
                  <a:noFill/>
                  <a:miter lim="800000"/>
                  <a:headEnd/>
                  <a:tailEnd/>
                </a:ln>
              </p:spPr>
              <p:txBody>
                <a:bodyPr wrap="none" anchor="ctr"/>
                <a:lstStyle/>
                <a:p>
                  <a:endParaRPr lang="zh-CN" altLang="en-US"/>
                </a:p>
              </p:txBody>
            </p:sp>
            <p:sp>
              <p:nvSpPr>
                <p:cNvPr id="47137" name="Line 17"/>
                <p:cNvSpPr>
                  <a:spLocks noChangeShapeType="1"/>
                </p:cNvSpPr>
                <p:nvPr/>
              </p:nvSpPr>
              <p:spPr bwMode="auto">
                <a:xfrm>
                  <a:off x="2112" y="1728"/>
                  <a:ext cx="0" cy="288"/>
                </a:xfrm>
                <a:prstGeom prst="line">
                  <a:avLst/>
                </a:prstGeom>
                <a:noFill/>
                <a:ln w="12700" cap="rnd">
                  <a:solidFill>
                    <a:schemeClr val="bg1"/>
                  </a:solidFill>
                  <a:round/>
                  <a:headEnd/>
                  <a:tailEnd/>
                </a:ln>
              </p:spPr>
              <p:txBody>
                <a:bodyPr/>
                <a:lstStyle/>
                <a:p>
                  <a:endParaRPr lang="zh-CN" altLang="en-US"/>
                </a:p>
              </p:txBody>
            </p:sp>
          </p:grpSp>
          <p:sp>
            <p:nvSpPr>
              <p:cNvPr id="47135" name="Text Box 18"/>
              <p:cNvSpPr txBox="1">
                <a:spLocks noChangeArrowheads="1"/>
              </p:cNvSpPr>
              <p:nvPr/>
            </p:nvSpPr>
            <p:spPr bwMode="auto">
              <a:xfrm>
                <a:off x="4512" y="1872"/>
                <a:ext cx="528" cy="327"/>
              </a:xfrm>
              <a:prstGeom prst="rect">
                <a:avLst/>
              </a:prstGeom>
              <a:noFill/>
              <a:ln w="12700" cap="rnd">
                <a:noFill/>
                <a:miter lim="800000"/>
                <a:headEnd/>
                <a:tailEnd/>
              </a:ln>
            </p:spPr>
            <p:txBody>
              <a:bodyPr>
                <a:spAutoFit/>
              </a:bodyPr>
              <a:lstStyle/>
              <a:p>
                <a:pPr eaLnBrk="0" hangingPunct="0">
                  <a:spcBef>
                    <a:spcPct val="50000"/>
                  </a:spcBef>
                </a:pPr>
                <a:r>
                  <a:rPr kumimoji="1" lang="en-US" altLang="zh-CN" sz="2800">
                    <a:latin typeface="宋体" charset="-122"/>
                  </a:rPr>
                  <a:t>a</a:t>
                </a:r>
                <a:r>
                  <a:rPr kumimoji="1" lang="en-US" altLang="zh-CN" sz="2000">
                    <a:latin typeface="宋体" charset="-122"/>
                  </a:rPr>
                  <a:t>n-1</a:t>
                </a:r>
                <a:endParaRPr kumimoji="1" lang="en-US" altLang="zh-CN" sz="2800">
                  <a:latin typeface="宋体" charset="-122"/>
                </a:endParaRPr>
              </a:p>
            </p:txBody>
          </p:sp>
        </p:grpSp>
        <p:grpSp>
          <p:nvGrpSpPr>
            <p:cNvPr id="47119" name="Group 19"/>
            <p:cNvGrpSpPr>
              <a:grpSpLocks/>
            </p:cNvGrpSpPr>
            <p:nvPr/>
          </p:nvGrpSpPr>
          <p:grpSpPr bwMode="auto">
            <a:xfrm>
              <a:off x="4464" y="2832"/>
              <a:ext cx="1056" cy="336"/>
              <a:chOff x="4464" y="2832"/>
              <a:chExt cx="1056" cy="336"/>
            </a:xfrm>
          </p:grpSpPr>
          <p:grpSp>
            <p:nvGrpSpPr>
              <p:cNvPr id="47130" name="Group 20"/>
              <p:cNvGrpSpPr>
                <a:grpSpLocks/>
              </p:cNvGrpSpPr>
              <p:nvPr/>
            </p:nvGrpSpPr>
            <p:grpSpPr bwMode="auto">
              <a:xfrm>
                <a:off x="4464" y="2880"/>
                <a:ext cx="1056" cy="288"/>
                <a:chOff x="1584" y="1728"/>
                <a:chExt cx="1056" cy="288"/>
              </a:xfrm>
            </p:grpSpPr>
            <p:sp>
              <p:nvSpPr>
                <p:cNvPr id="47132" name="Rectangle 21"/>
                <p:cNvSpPr>
                  <a:spLocks noChangeArrowheads="1"/>
                </p:cNvSpPr>
                <p:nvPr/>
              </p:nvSpPr>
              <p:spPr bwMode="auto">
                <a:xfrm>
                  <a:off x="1584" y="1728"/>
                  <a:ext cx="1056" cy="288"/>
                </a:xfrm>
                <a:prstGeom prst="rect">
                  <a:avLst/>
                </a:prstGeom>
                <a:solidFill>
                  <a:srgbClr val="00CCFF"/>
                </a:solidFill>
                <a:ln w="12700" cap="rnd">
                  <a:noFill/>
                  <a:miter lim="800000"/>
                  <a:headEnd/>
                  <a:tailEnd/>
                </a:ln>
              </p:spPr>
              <p:txBody>
                <a:bodyPr wrap="none" anchor="ctr"/>
                <a:lstStyle/>
                <a:p>
                  <a:endParaRPr lang="zh-CN" altLang="en-US"/>
                </a:p>
              </p:txBody>
            </p:sp>
            <p:sp>
              <p:nvSpPr>
                <p:cNvPr id="47133" name="Line 22"/>
                <p:cNvSpPr>
                  <a:spLocks noChangeShapeType="1"/>
                </p:cNvSpPr>
                <p:nvPr/>
              </p:nvSpPr>
              <p:spPr bwMode="auto">
                <a:xfrm>
                  <a:off x="2112" y="1728"/>
                  <a:ext cx="0" cy="288"/>
                </a:xfrm>
                <a:prstGeom prst="line">
                  <a:avLst/>
                </a:prstGeom>
                <a:noFill/>
                <a:ln w="12700" cap="rnd">
                  <a:solidFill>
                    <a:schemeClr val="bg1"/>
                  </a:solidFill>
                  <a:round/>
                  <a:headEnd/>
                  <a:tailEnd/>
                </a:ln>
              </p:spPr>
              <p:txBody>
                <a:bodyPr/>
                <a:lstStyle/>
                <a:p>
                  <a:endParaRPr lang="zh-CN" altLang="en-US"/>
                </a:p>
              </p:txBody>
            </p:sp>
          </p:grpSp>
          <p:sp>
            <p:nvSpPr>
              <p:cNvPr id="47131" name="Text Box 23"/>
              <p:cNvSpPr txBox="1">
                <a:spLocks noChangeArrowheads="1"/>
              </p:cNvSpPr>
              <p:nvPr/>
            </p:nvSpPr>
            <p:spPr bwMode="auto">
              <a:xfrm>
                <a:off x="4560" y="2832"/>
                <a:ext cx="480" cy="327"/>
              </a:xfrm>
              <a:prstGeom prst="rect">
                <a:avLst/>
              </a:prstGeom>
              <a:noFill/>
              <a:ln w="12700" cap="rnd">
                <a:noFill/>
                <a:miter lim="800000"/>
                <a:headEnd/>
                <a:tailEnd/>
              </a:ln>
            </p:spPr>
            <p:txBody>
              <a:bodyPr>
                <a:spAutoFit/>
              </a:bodyPr>
              <a:lstStyle/>
              <a:p>
                <a:pPr eaLnBrk="0" hangingPunct="0">
                  <a:spcBef>
                    <a:spcPct val="50000"/>
                  </a:spcBef>
                </a:pPr>
                <a:r>
                  <a:rPr kumimoji="1" lang="en-US" altLang="zh-CN" sz="2800">
                    <a:latin typeface="宋体" charset="-122"/>
                  </a:rPr>
                  <a:t>a</a:t>
                </a:r>
                <a:r>
                  <a:rPr kumimoji="1" lang="en-US" altLang="zh-CN" sz="2000">
                    <a:latin typeface="宋体" charset="-122"/>
                  </a:rPr>
                  <a:t>1</a:t>
                </a:r>
              </a:p>
            </p:txBody>
          </p:sp>
        </p:grpSp>
        <p:grpSp>
          <p:nvGrpSpPr>
            <p:cNvPr id="47120" name="Group 24"/>
            <p:cNvGrpSpPr>
              <a:grpSpLocks/>
            </p:cNvGrpSpPr>
            <p:nvPr/>
          </p:nvGrpSpPr>
          <p:grpSpPr bwMode="auto">
            <a:xfrm>
              <a:off x="4464" y="816"/>
              <a:ext cx="1056" cy="288"/>
              <a:chOff x="5472" y="1296"/>
              <a:chExt cx="960" cy="288"/>
            </a:xfrm>
          </p:grpSpPr>
          <p:sp>
            <p:nvSpPr>
              <p:cNvPr id="47128" name="Rectangle 25"/>
              <p:cNvSpPr>
                <a:spLocks noChangeArrowheads="1"/>
              </p:cNvSpPr>
              <p:nvPr/>
            </p:nvSpPr>
            <p:spPr bwMode="auto">
              <a:xfrm>
                <a:off x="5472" y="1296"/>
                <a:ext cx="960" cy="288"/>
              </a:xfrm>
              <a:prstGeom prst="rect">
                <a:avLst/>
              </a:prstGeom>
              <a:solidFill>
                <a:srgbClr val="33CCFF"/>
              </a:solidFill>
              <a:ln w="12700" cap="rnd">
                <a:solidFill>
                  <a:schemeClr val="bg2"/>
                </a:solidFill>
                <a:miter lim="800000"/>
                <a:headEnd/>
                <a:tailEnd/>
              </a:ln>
            </p:spPr>
            <p:txBody>
              <a:bodyPr wrap="none" anchor="ctr"/>
              <a:lstStyle/>
              <a:p>
                <a:endParaRPr lang="zh-CN" altLang="en-US"/>
              </a:p>
            </p:txBody>
          </p:sp>
          <p:sp>
            <p:nvSpPr>
              <p:cNvPr id="47129" name="Line 26"/>
              <p:cNvSpPr>
                <a:spLocks noChangeShapeType="1"/>
              </p:cNvSpPr>
              <p:nvPr/>
            </p:nvSpPr>
            <p:spPr bwMode="auto">
              <a:xfrm>
                <a:off x="5952" y="1296"/>
                <a:ext cx="0" cy="288"/>
              </a:xfrm>
              <a:prstGeom prst="line">
                <a:avLst/>
              </a:prstGeom>
              <a:noFill/>
              <a:ln w="12700" cap="rnd">
                <a:solidFill>
                  <a:schemeClr val="bg2"/>
                </a:solidFill>
                <a:round/>
                <a:headEnd/>
                <a:tailEnd/>
              </a:ln>
            </p:spPr>
            <p:txBody>
              <a:bodyPr>
                <a:spAutoFit/>
              </a:bodyPr>
              <a:lstStyle/>
              <a:p>
                <a:endParaRPr lang="zh-CN" altLang="en-US"/>
              </a:p>
            </p:txBody>
          </p:sp>
        </p:grpSp>
        <p:sp>
          <p:nvSpPr>
            <p:cNvPr id="47121" name="Line 27"/>
            <p:cNvSpPr>
              <a:spLocks noChangeShapeType="1"/>
            </p:cNvSpPr>
            <p:nvPr/>
          </p:nvSpPr>
          <p:spPr bwMode="auto">
            <a:xfrm>
              <a:off x="5280" y="2352"/>
              <a:ext cx="0" cy="288"/>
            </a:xfrm>
            <a:prstGeom prst="line">
              <a:avLst/>
            </a:prstGeom>
            <a:noFill/>
            <a:ln w="12700" cap="rnd">
              <a:solidFill>
                <a:srgbClr val="FF0000"/>
              </a:solidFill>
              <a:prstDash val="sysDot"/>
              <a:round/>
              <a:headEnd/>
              <a:tailEnd/>
            </a:ln>
          </p:spPr>
          <p:txBody>
            <a:bodyPr/>
            <a:lstStyle/>
            <a:p>
              <a:endParaRPr lang="zh-CN" altLang="en-US"/>
            </a:p>
          </p:txBody>
        </p:sp>
        <p:grpSp>
          <p:nvGrpSpPr>
            <p:cNvPr id="47122" name="Group 28"/>
            <p:cNvGrpSpPr>
              <a:grpSpLocks/>
            </p:cNvGrpSpPr>
            <p:nvPr/>
          </p:nvGrpSpPr>
          <p:grpSpPr bwMode="auto">
            <a:xfrm>
              <a:off x="4464" y="1344"/>
              <a:ext cx="1056" cy="327"/>
              <a:chOff x="4464" y="1344"/>
              <a:chExt cx="1056" cy="327"/>
            </a:xfrm>
          </p:grpSpPr>
          <p:grpSp>
            <p:nvGrpSpPr>
              <p:cNvPr id="47124" name="Group 29"/>
              <p:cNvGrpSpPr>
                <a:grpSpLocks/>
              </p:cNvGrpSpPr>
              <p:nvPr/>
            </p:nvGrpSpPr>
            <p:grpSpPr bwMode="auto">
              <a:xfrm>
                <a:off x="4464" y="1344"/>
                <a:ext cx="1056" cy="288"/>
                <a:chOff x="1584" y="1728"/>
                <a:chExt cx="1056" cy="288"/>
              </a:xfrm>
            </p:grpSpPr>
            <p:sp>
              <p:nvSpPr>
                <p:cNvPr id="47126" name="Rectangle 30"/>
                <p:cNvSpPr>
                  <a:spLocks noChangeArrowheads="1"/>
                </p:cNvSpPr>
                <p:nvPr/>
              </p:nvSpPr>
              <p:spPr bwMode="auto">
                <a:xfrm>
                  <a:off x="1584" y="1728"/>
                  <a:ext cx="1056" cy="288"/>
                </a:xfrm>
                <a:prstGeom prst="rect">
                  <a:avLst/>
                </a:prstGeom>
                <a:solidFill>
                  <a:srgbClr val="00CCFF"/>
                </a:solidFill>
                <a:ln w="12700" cap="rnd">
                  <a:noFill/>
                  <a:miter lim="800000"/>
                  <a:headEnd/>
                  <a:tailEnd/>
                </a:ln>
              </p:spPr>
              <p:txBody>
                <a:bodyPr wrap="none" anchor="ctr"/>
                <a:lstStyle/>
                <a:p>
                  <a:endParaRPr lang="zh-CN" altLang="en-US"/>
                </a:p>
              </p:txBody>
            </p:sp>
            <p:sp>
              <p:nvSpPr>
                <p:cNvPr id="47127" name="Line 31"/>
                <p:cNvSpPr>
                  <a:spLocks noChangeShapeType="1"/>
                </p:cNvSpPr>
                <p:nvPr/>
              </p:nvSpPr>
              <p:spPr bwMode="auto">
                <a:xfrm>
                  <a:off x="2112" y="1728"/>
                  <a:ext cx="0" cy="288"/>
                </a:xfrm>
                <a:prstGeom prst="line">
                  <a:avLst/>
                </a:prstGeom>
                <a:noFill/>
                <a:ln w="12700" cap="rnd">
                  <a:solidFill>
                    <a:schemeClr val="bg1"/>
                  </a:solidFill>
                  <a:round/>
                  <a:headEnd/>
                  <a:tailEnd/>
                </a:ln>
              </p:spPr>
              <p:txBody>
                <a:bodyPr/>
                <a:lstStyle/>
                <a:p>
                  <a:endParaRPr lang="zh-CN" altLang="en-US"/>
                </a:p>
              </p:txBody>
            </p:sp>
          </p:grpSp>
          <p:sp>
            <p:nvSpPr>
              <p:cNvPr id="47125" name="Text Box 32"/>
              <p:cNvSpPr txBox="1">
                <a:spLocks noChangeArrowheads="1"/>
              </p:cNvSpPr>
              <p:nvPr/>
            </p:nvSpPr>
            <p:spPr bwMode="auto">
              <a:xfrm>
                <a:off x="4512" y="1344"/>
                <a:ext cx="528" cy="327"/>
              </a:xfrm>
              <a:prstGeom prst="rect">
                <a:avLst/>
              </a:prstGeom>
              <a:noFill/>
              <a:ln w="12700" cap="rnd">
                <a:noFill/>
                <a:miter lim="800000"/>
                <a:headEnd/>
                <a:tailEnd/>
              </a:ln>
            </p:spPr>
            <p:txBody>
              <a:bodyPr>
                <a:spAutoFit/>
              </a:bodyPr>
              <a:lstStyle/>
              <a:p>
                <a:pPr eaLnBrk="0" hangingPunct="0">
                  <a:spcBef>
                    <a:spcPct val="50000"/>
                  </a:spcBef>
                </a:pPr>
                <a:r>
                  <a:rPr kumimoji="1" lang="en-US" altLang="zh-CN" sz="2800">
                    <a:latin typeface="宋体" charset="-122"/>
                  </a:rPr>
                  <a:t>a</a:t>
                </a:r>
                <a:r>
                  <a:rPr kumimoji="1" lang="en-US" altLang="zh-CN" sz="2000">
                    <a:latin typeface="宋体" charset="-122"/>
                  </a:rPr>
                  <a:t>n</a:t>
                </a:r>
                <a:endParaRPr kumimoji="1" lang="en-US" altLang="zh-CN" sz="2800">
                  <a:latin typeface="宋体" charset="-122"/>
                </a:endParaRPr>
              </a:p>
            </p:txBody>
          </p:sp>
        </p:grpSp>
        <p:sp>
          <p:nvSpPr>
            <p:cNvPr id="47123" name="Line 33"/>
            <p:cNvSpPr>
              <a:spLocks noChangeShapeType="1"/>
            </p:cNvSpPr>
            <p:nvPr/>
          </p:nvSpPr>
          <p:spPr bwMode="auto">
            <a:xfrm>
              <a:off x="5280" y="960"/>
              <a:ext cx="0" cy="336"/>
            </a:xfrm>
            <a:prstGeom prst="line">
              <a:avLst/>
            </a:prstGeom>
            <a:noFill/>
            <a:ln w="12700" cap="rnd">
              <a:solidFill>
                <a:srgbClr val="FF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3140818002"/>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idx="1"/>
          </p:nvPr>
        </p:nvSpPr>
        <p:spPr>
          <a:xfrm>
            <a:off x="539552" y="620688"/>
            <a:ext cx="7772400" cy="5796644"/>
          </a:xfrm>
        </p:spPr>
        <p:txBody>
          <a:bodyPr>
            <a:normAutofit/>
          </a:bodyPr>
          <a:lstStyle/>
          <a:p>
            <a:pPr eaLnBrk="1" hangingPunct="1">
              <a:lnSpc>
                <a:spcPct val="105000"/>
              </a:lnSpc>
              <a:spcBef>
                <a:spcPct val="10000"/>
              </a:spcBef>
              <a:buClr>
                <a:srgbClr val="FF7C80"/>
              </a:buClr>
              <a:buSzPct val="50000"/>
              <a:defRPr/>
            </a:pPr>
            <a:r>
              <a:rPr lang="zh-CN" altLang="en-US" sz="3000" b="1" dirty="0" smtClean="0">
                <a:effectLst>
                  <a:outerShdw blurRad="38100" dist="38100" dir="2700000" algn="tl">
                    <a:srgbClr val="C0C0C0"/>
                  </a:outerShdw>
                </a:effectLst>
                <a:ea typeface="仿宋_GB2312" pitchFamily="49" charset="-122"/>
              </a:rPr>
              <a:t>顺序表需要掌握的内容：</a:t>
            </a:r>
            <a:endParaRPr lang="en-US" altLang="zh-CN" sz="3000" b="1" dirty="0" smtClean="0">
              <a:effectLst>
                <a:outerShdw blurRad="38100" dist="38100" dir="2700000" algn="tl">
                  <a:srgbClr val="C0C0C0"/>
                </a:outerShdw>
              </a:effectLst>
              <a:ea typeface="仿宋_GB2312" pitchFamily="49" charset="-122"/>
            </a:endParaRPr>
          </a:p>
          <a:p>
            <a:pPr lvl="1">
              <a:lnSpc>
                <a:spcPct val="105000"/>
              </a:lnSpc>
              <a:spcBef>
                <a:spcPct val="10000"/>
              </a:spcBef>
              <a:buClr>
                <a:srgbClr val="FF7C80"/>
              </a:buClr>
              <a:buSzPct val="50000"/>
              <a:defRPr/>
            </a:pPr>
            <a:r>
              <a:rPr lang="zh-CN" altLang="en-US" sz="2600" b="1" dirty="0" smtClean="0">
                <a:effectLst>
                  <a:outerShdw blurRad="38100" dist="38100" dir="2700000" algn="tl">
                    <a:srgbClr val="C0C0C0"/>
                  </a:outerShdw>
                </a:effectLst>
                <a:ea typeface="仿宋_GB2312" pitchFamily="49" charset="-122"/>
              </a:rPr>
              <a:t>算法</a:t>
            </a:r>
            <a:r>
              <a:rPr lang="en-US" altLang="zh-CN" sz="2600" b="1" dirty="0" smtClean="0">
                <a:effectLst>
                  <a:outerShdw blurRad="38100" dist="38100" dir="2700000" algn="tl">
                    <a:srgbClr val="C0C0C0"/>
                  </a:outerShdw>
                </a:effectLst>
                <a:ea typeface="仿宋_GB2312" pitchFamily="49" charset="-122"/>
              </a:rPr>
              <a:t>2.7</a:t>
            </a:r>
          </a:p>
          <a:p>
            <a:pPr lvl="1">
              <a:lnSpc>
                <a:spcPct val="105000"/>
              </a:lnSpc>
              <a:spcBef>
                <a:spcPct val="10000"/>
              </a:spcBef>
              <a:buClr>
                <a:srgbClr val="FF7C80"/>
              </a:buClr>
              <a:buSzPct val="50000"/>
              <a:defRPr/>
            </a:pPr>
            <a:r>
              <a:rPr lang="zh-CN" altLang="en-US" sz="2600" b="1" dirty="0" smtClean="0">
                <a:effectLst>
                  <a:outerShdw blurRad="38100" dist="38100" dir="2700000" algn="tl">
                    <a:srgbClr val="C0C0C0"/>
                  </a:outerShdw>
                </a:effectLst>
                <a:ea typeface="仿宋_GB2312" pitchFamily="49" charset="-122"/>
              </a:rPr>
              <a:t>算法</a:t>
            </a:r>
            <a:r>
              <a:rPr lang="en-US" altLang="zh-CN" sz="2600" b="1" dirty="0" smtClean="0">
                <a:effectLst>
                  <a:outerShdw blurRad="38100" dist="38100" dir="2700000" algn="tl">
                    <a:srgbClr val="C0C0C0"/>
                  </a:outerShdw>
                </a:effectLst>
                <a:ea typeface="仿宋_GB2312" pitchFamily="49" charset="-122"/>
              </a:rPr>
              <a:t>2.8</a:t>
            </a:r>
          </a:p>
          <a:p>
            <a:pPr lvl="1">
              <a:lnSpc>
                <a:spcPct val="105000"/>
              </a:lnSpc>
              <a:spcBef>
                <a:spcPct val="10000"/>
              </a:spcBef>
              <a:buClr>
                <a:srgbClr val="FF7C80"/>
              </a:buClr>
              <a:buSzPct val="50000"/>
              <a:defRPr/>
            </a:pPr>
            <a:r>
              <a:rPr lang="zh-CN" altLang="en-US" sz="2600" b="1" dirty="0" smtClean="0">
                <a:effectLst>
                  <a:outerShdw blurRad="38100" dist="38100" dir="2700000" algn="tl">
                    <a:srgbClr val="C0C0C0"/>
                  </a:outerShdw>
                </a:effectLst>
                <a:ea typeface="仿宋_GB2312" pitchFamily="49" charset="-122"/>
              </a:rPr>
              <a:t>算法</a:t>
            </a:r>
            <a:r>
              <a:rPr lang="en-US" altLang="zh-CN" sz="2600" b="1" dirty="0" smtClean="0">
                <a:effectLst>
                  <a:outerShdw blurRad="38100" dist="38100" dir="2700000" algn="tl">
                    <a:srgbClr val="C0C0C0"/>
                  </a:outerShdw>
                </a:effectLst>
                <a:ea typeface="仿宋_GB2312" pitchFamily="49" charset="-122"/>
              </a:rPr>
              <a:t>2.10</a:t>
            </a:r>
          </a:p>
          <a:p>
            <a:pPr lvl="1">
              <a:lnSpc>
                <a:spcPct val="105000"/>
              </a:lnSpc>
              <a:spcBef>
                <a:spcPct val="10000"/>
              </a:spcBef>
              <a:buClr>
                <a:srgbClr val="FF7C80"/>
              </a:buClr>
              <a:buSzPct val="50000"/>
              <a:defRPr/>
            </a:pPr>
            <a:r>
              <a:rPr lang="zh-CN" altLang="en-US" sz="2600" b="1" dirty="0" smtClean="0">
                <a:effectLst>
                  <a:outerShdw blurRad="38100" dist="38100" dir="2700000" algn="tl">
                    <a:srgbClr val="C0C0C0"/>
                  </a:outerShdw>
                </a:effectLst>
                <a:ea typeface="仿宋_GB2312" pitchFamily="49" charset="-122"/>
              </a:rPr>
              <a:t>顺序表的性能分析</a:t>
            </a:r>
            <a:endParaRPr lang="zh-CN" altLang="en-US" sz="3000" b="1" dirty="0" smtClean="0">
              <a:effectLst>
                <a:outerShdw blurRad="38100" dist="38100" dir="2700000" algn="tl">
                  <a:srgbClr val="C0C0C0"/>
                </a:outerShdw>
              </a:effectLst>
              <a:ea typeface="仿宋_GB2312" pitchFamily="49" charset="-122"/>
            </a:endParaRPr>
          </a:p>
          <a:p>
            <a:pPr eaLnBrk="1" hangingPunct="1">
              <a:lnSpc>
                <a:spcPct val="105000"/>
              </a:lnSpc>
              <a:spcBef>
                <a:spcPct val="10000"/>
              </a:spcBef>
              <a:buClr>
                <a:srgbClr val="FF7C80"/>
              </a:buClr>
              <a:buSzPct val="50000"/>
              <a:defRPr/>
            </a:pPr>
            <a:r>
              <a:rPr lang="zh-CN" altLang="en-US" sz="3000" b="1" dirty="0" smtClean="0">
                <a:effectLst>
                  <a:outerShdw blurRad="38100" dist="38100" dir="2700000" algn="tl">
                    <a:srgbClr val="C0C0C0"/>
                  </a:outerShdw>
                </a:effectLst>
                <a:ea typeface="仿宋_GB2312" pitchFamily="49" charset="-122"/>
              </a:rPr>
              <a:t>链表的内</a:t>
            </a:r>
            <a:r>
              <a:rPr lang="zh-CN" altLang="en-US" sz="2600" b="1" dirty="0" smtClean="0">
                <a:effectLst>
                  <a:outerShdw blurRad="38100" dist="38100" dir="2700000" algn="tl">
                    <a:srgbClr val="C0C0C0"/>
                  </a:outerShdw>
                </a:effectLst>
                <a:ea typeface="仿宋_GB2312" pitchFamily="49" charset="-122"/>
              </a:rPr>
              <a:t>容</a:t>
            </a:r>
            <a:r>
              <a:rPr lang="zh-CN" altLang="en-US" sz="2600" dirty="0" smtClean="0">
                <a:ea typeface="仿宋_GB2312" pitchFamily="49" charset="-122"/>
              </a:rPr>
              <a:t> </a:t>
            </a:r>
            <a:endParaRPr lang="en-US" altLang="zh-CN" sz="2600" dirty="0" smtClean="0">
              <a:ea typeface="仿宋_GB2312" pitchFamily="49" charset="-122"/>
            </a:endParaRPr>
          </a:p>
          <a:p>
            <a:pPr lvl="1">
              <a:lnSpc>
                <a:spcPct val="105000"/>
              </a:lnSpc>
              <a:spcBef>
                <a:spcPct val="10000"/>
              </a:spcBef>
              <a:buClr>
                <a:srgbClr val="FF7C80"/>
              </a:buClr>
              <a:buSzPct val="50000"/>
              <a:defRPr/>
            </a:pPr>
            <a:r>
              <a:rPr lang="zh-CN" altLang="en-US" sz="2600" b="1" dirty="0" smtClean="0">
                <a:effectLst>
                  <a:outerShdw blurRad="38100" dist="38100" dir="2700000" algn="tl">
                    <a:srgbClr val="C0C0C0"/>
                  </a:outerShdw>
                </a:effectLst>
                <a:ea typeface="仿宋_GB2312" pitchFamily="49" charset="-122"/>
              </a:rPr>
              <a:t>算法</a:t>
            </a:r>
            <a:r>
              <a:rPr lang="en-US" altLang="zh-CN" sz="2600" b="1" dirty="0" smtClean="0">
                <a:effectLst>
                  <a:outerShdw blurRad="38100" dist="38100" dir="2700000" algn="tl">
                    <a:srgbClr val="C0C0C0"/>
                  </a:outerShdw>
                </a:effectLst>
                <a:ea typeface="仿宋_GB2312" pitchFamily="49" charset="-122"/>
              </a:rPr>
              <a:t>2.15</a:t>
            </a:r>
          </a:p>
          <a:p>
            <a:pPr lvl="1">
              <a:lnSpc>
                <a:spcPct val="105000"/>
              </a:lnSpc>
              <a:spcBef>
                <a:spcPct val="10000"/>
              </a:spcBef>
              <a:buClr>
                <a:srgbClr val="FF7C80"/>
              </a:buClr>
              <a:buSzPct val="50000"/>
              <a:defRPr/>
            </a:pPr>
            <a:r>
              <a:rPr lang="zh-CN" altLang="en-US" sz="2600" b="1" dirty="0" smtClean="0">
                <a:effectLst>
                  <a:outerShdw blurRad="38100" dist="38100" dir="2700000" algn="tl">
                    <a:srgbClr val="C0C0C0"/>
                  </a:outerShdw>
                </a:effectLst>
                <a:ea typeface="仿宋_GB2312" pitchFamily="49" charset="-122"/>
              </a:rPr>
              <a:t>算法</a:t>
            </a:r>
            <a:r>
              <a:rPr lang="en-US" altLang="zh-CN" sz="2600" b="1" dirty="0" smtClean="0">
                <a:effectLst>
                  <a:outerShdw blurRad="38100" dist="38100" dir="2700000" algn="tl">
                    <a:srgbClr val="C0C0C0"/>
                  </a:outerShdw>
                </a:effectLst>
                <a:ea typeface="仿宋_GB2312" pitchFamily="49" charset="-122"/>
              </a:rPr>
              <a:t>2.16</a:t>
            </a:r>
          </a:p>
          <a:p>
            <a:pPr lvl="1">
              <a:lnSpc>
                <a:spcPct val="105000"/>
              </a:lnSpc>
              <a:spcBef>
                <a:spcPct val="10000"/>
              </a:spcBef>
              <a:buClr>
                <a:srgbClr val="FF7C80"/>
              </a:buClr>
              <a:buSzPct val="50000"/>
              <a:defRPr/>
            </a:pPr>
            <a:r>
              <a:rPr lang="zh-CN" altLang="en-US" sz="2600" b="1" dirty="0" smtClean="0">
                <a:effectLst>
                  <a:outerShdw blurRad="38100" dist="38100" dir="2700000" algn="tl">
                    <a:srgbClr val="C0C0C0"/>
                  </a:outerShdw>
                </a:effectLst>
                <a:ea typeface="仿宋_GB2312" pitchFamily="49" charset="-122"/>
              </a:rPr>
              <a:t>算法</a:t>
            </a:r>
            <a:r>
              <a:rPr lang="en-US" altLang="zh-CN" sz="2600" b="1" dirty="0" smtClean="0">
                <a:effectLst>
                  <a:outerShdw blurRad="38100" dist="38100" dir="2700000" algn="tl">
                    <a:srgbClr val="C0C0C0"/>
                  </a:outerShdw>
                </a:effectLst>
                <a:ea typeface="仿宋_GB2312" pitchFamily="49" charset="-122"/>
              </a:rPr>
              <a:t>2.18 </a:t>
            </a:r>
            <a:r>
              <a:rPr lang="zh-CN" altLang="en-US" sz="2600" b="1" dirty="0" smtClean="0">
                <a:effectLst>
                  <a:outerShdw blurRad="38100" dist="38100" dir="2700000" algn="tl">
                    <a:srgbClr val="C0C0C0"/>
                  </a:outerShdw>
                </a:effectLst>
                <a:ea typeface="仿宋_GB2312" pitchFamily="49" charset="-122"/>
              </a:rPr>
              <a:t>，</a:t>
            </a:r>
            <a:r>
              <a:rPr lang="en-US" altLang="zh-CN" sz="2600" b="1" dirty="0" smtClean="0">
                <a:effectLst>
                  <a:outerShdw blurRad="38100" dist="38100" dir="2700000" algn="tl">
                    <a:srgbClr val="C0C0C0"/>
                  </a:outerShdw>
                </a:effectLst>
                <a:ea typeface="仿宋_GB2312" pitchFamily="49" charset="-122"/>
              </a:rPr>
              <a:t>2.20,2.21</a:t>
            </a:r>
          </a:p>
          <a:p>
            <a:pPr lvl="1">
              <a:lnSpc>
                <a:spcPct val="105000"/>
              </a:lnSpc>
              <a:spcBef>
                <a:spcPct val="10000"/>
              </a:spcBef>
              <a:buClr>
                <a:srgbClr val="FF7C80"/>
              </a:buClr>
              <a:buSzPct val="50000"/>
              <a:defRPr/>
            </a:pPr>
            <a:r>
              <a:rPr lang="zh-CN" altLang="en-US" sz="2600" b="1" dirty="0" smtClean="0">
                <a:effectLst>
                  <a:outerShdw blurRad="38100" dist="38100" dir="2700000" algn="tl">
                    <a:srgbClr val="C0C0C0"/>
                  </a:outerShdw>
                </a:effectLst>
                <a:ea typeface="仿宋_GB2312" pitchFamily="49" charset="-122"/>
              </a:rPr>
              <a:t>难点：指针操作</a:t>
            </a:r>
            <a:endParaRPr lang="en-US" altLang="zh-CN" sz="2600" b="1" dirty="0" smtClean="0">
              <a:effectLst>
                <a:outerShdw blurRad="38100" dist="38100" dir="2700000" algn="tl">
                  <a:srgbClr val="C0C0C0"/>
                </a:outerShdw>
              </a:effectLst>
              <a:ea typeface="仿宋_GB2312" pitchFamily="49" charset="-122"/>
            </a:endParaRPr>
          </a:p>
          <a:p>
            <a:pPr lvl="1">
              <a:lnSpc>
                <a:spcPct val="105000"/>
              </a:lnSpc>
              <a:spcBef>
                <a:spcPct val="10000"/>
              </a:spcBef>
              <a:buClr>
                <a:srgbClr val="FF7C80"/>
              </a:buClr>
              <a:buSzPct val="50000"/>
              <a:defRPr/>
            </a:pPr>
            <a:endParaRPr lang="zh-CN" altLang="en-US" sz="2600" b="1" dirty="0">
              <a:effectLst>
                <a:outerShdw blurRad="38100" dist="38100" dir="2700000" algn="tl">
                  <a:srgbClr val="C0C0C0"/>
                </a:outerShdw>
              </a:effectLst>
              <a:ea typeface="仿宋_GB2312" pitchFamily="49" charset="-122"/>
            </a:endParaRPr>
          </a:p>
        </p:txBody>
      </p:sp>
      <p:sp>
        <p:nvSpPr>
          <p:cNvPr id="512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AD65A665-7F49-46F8-A6BB-DB7689E6C52A}" type="slidenum">
              <a:rPr lang="en-US" altLang="zh-CN" sz="1400">
                <a:solidFill>
                  <a:prstClr val="black"/>
                </a:solidFill>
              </a:rPr>
              <a:pPr algn="ctr" eaLnBrk="1" hangingPunct="1"/>
              <a:t>4</a:t>
            </a:fld>
            <a:endParaRPr lang="en-US" altLang="zh-CN" sz="1400">
              <a:solidFill>
                <a:prstClr val="black"/>
              </a:solidFill>
            </a:endParaRPr>
          </a:p>
        </p:txBody>
      </p:sp>
    </p:spTree>
    <p:extLst>
      <p:ext uri="{BB962C8B-B14F-4D97-AF65-F5344CB8AC3E}">
        <p14:creationId xmlns:p14="http://schemas.microsoft.com/office/powerpoint/2010/main" val="3884469910"/>
      </p:ext>
    </p:extLst>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31540" y="332656"/>
            <a:ext cx="4896543" cy="1143000"/>
          </a:xfrm>
        </p:spPr>
        <p:txBody>
          <a:bodyPr/>
          <a:lstStyle/>
          <a:p>
            <a:pPr eaLnBrk="1" hangingPunct="1"/>
            <a:r>
              <a:rPr lang="zh-CN" altLang="en-US" dirty="0" smtClean="0"/>
              <a:t>例一、数制转换 </a:t>
            </a:r>
          </a:p>
        </p:txBody>
      </p:sp>
      <p:sp>
        <p:nvSpPr>
          <p:cNvPr id="50179" name="Rectangle 3"/>
          <p:cNvSpPr>
            <a:spLocks noGrp="1" noChangeArrowheads="1"/>
          </p:cNvSpPr>
          <p:nvPr>
            <p:ph idx="1"/>
          </p:nvPr>
        </p:nvSpPr>
        <p:spPr>
          <a:xfrm>
            <a:off x="457200" y="1981200"/>
            <a:ext cx="8229600" cy="3886200"/>
          </a:xfrm>
          <a:prstGeom prst="rect">
            <a:avLst/>
          </a:prstGeom>
        </p:spPr>
        <p:txBody>
          <a:bodyPr>
            <a:normAutofit lnSpcReduction="10000"/>
          </a:bodyPr>
          <a:lstStyle/>
          <a:p>
            <a:pPr eaLnBrk="1" hangingPunct="1">
              <a:lnSpc>
                <a:spcPct val="130000"/>
              </a:lnSpc>
            </a:pPr>
            <a:r>
              <a:rPr lang="zh-CN" altLang="en-US" smtClean="0"/>
              <a:t>十进制数</a:t>
            </a:r>
            <a:r>
              <a:rPr lang="en-US" altLang="zh-CN" smtClean="0"/>
              <a:t>N</a:t>
            </a:r>
            <a:r>
              <a:rPr lang="zh-CN" altLang="en-US" smtClean="0"/>
              <a:t>和其他</a:t>
            </a:r>
            <a:r>
              <a:rPr lang="en-US" altLang="zh-CN" smtClean="0"/>
              <a:t>d</a:t>
            </a:r>
            <a:r>
              <a:rPr lang="zh-CN" altLang="en-US" smtClean="0"/>
              <a:t>进制数的转换是计算机实现计算的基本问题，其解决方法很多，其中一个简单算法基于下列原理：</a:t>
            </a:r>
            <a:br>
              <a:rPr lang="zh-CN" altLang="en-US" smtClean="0"/>
            </a:br>
            <a:r>
              <a:rPr lang="zh-CN" altLang="en-US" smtClean="0"/>
              <a:t>　　　</a:t>
            </a:r>
          </a:p>
          <a:p>
            <a:pPr eaLnBrk="1" hangingPunct="1">
              <a:lnSpc>
                <a:spcPct val="130000"/>
              </a:lnSpc>
              <a:buFont typeface="Wingdings" pitchFamily="2" charset="2"/>
              <a:buNone/>
            </a:pPr>
            <a:r>
              <a:rPr lang="zh-CN" altLang="en-US" sz="4000" smtClean="0"/>
              <a:t>	   </a:t>
            </a:r>
            <a:r>
              <a:rPr lang="en-US" altLang="zh-CN" sz="4000" smtClean="0"/>
              <a:t>N = (N div d)×d + N mod d </a:t>
            </a:r>
            <a:br>
              <a:rPr lang="en-US" altLang="zh-CN" sz="4000" smtClean="0"/>
            </a:br>
            <a:r>
              <a:rPr lang="zh-CN" altLang="en-US" smtClean="0"/>
              <a:t>　　</a:t>
            </a:r>
          </a:p>
        </p:txBody>
      </p:sp>
      <p:sp>
        <p:nvSpPr>
          <p:cNvPr id="50177" name="灯片编号占位符 4"/>
          <p:cNvSpPr>
            <a:spLocks noGrp="1"/>
          </p:cNvSpPr>
          <p:nvPr>
            <p:ph type="sldNum" sz="quarter" idx="12"/>
          </p:nvPr>
        </p:nvSpPr>
        <p:spPr>
          <a:noFill/>
        </p:spPr>
        <p:txBody>
          <a:bodyPr/>
          <a:lstStyle/>
          <a:p>
            <a:fld id="{D8DC4883-0181-4B0F-8D4A-BD1793113868}" type="slidenum">
              <a:rPr lang="en-US" altLang="zh-CN" smtClean="0">
                <a:ea typeface="宋体" charset="-122"/>
              </a:rPr>
              <a:pPr/>
              <a:t>40</a:t>
            </a:fld>
            <a:endParaRPr lang="en-US" altLang="zh-CN" smtClean="0">
              <a:ea typeface="宋体" charset="-122"/>
            </a:endParaRPr>
          </a:p>
        </p:txBody>
      </p:sp>
    </p:spTree>
    <p:extLst>
      <p:ext uri="{BB962C8B-B14F-4D97-AF65-F5344CB8AC3E}">
        <p14:creationId xmlns:p14="http://schemas.microsoft.com/office/powerpoint/2010/main" val="1088846801"/>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灯片编号占位符 4"/>
          <p:cNvSpPr>
            <a:spLocks noGrp="1"/>
          </p:cNvSpPr>
          <p:nvPr>
            <p:ph type="sldNum" sz="quarter" idx="12"/>
          </p:nvPr>
        </p:nvSpPr>
        <p:spPr>
          <a:noFill/>
        </p:spPr>
        <p:txBody>
          <a:bodyPr/>
          <a:lstStyle/>
          <a:p>
            <a:fld id="{A8027B0F-E59B-4B32-A955-004D55473896}" type="slidenum">
              <a:rPr lang="en-US" altLang="zh-CN" smtClean="0">
                <a:ea typeface="宋体" charset="-122"/>
              </a:rPr>
              <a:pPr/>
              <a:t>41</a:t>
            </a:fld>
            <a:endParaRPr lang="en-US" altLang="zh-CN" smtClean="0">
              <a:ea typeface="宋体" charset="-122"/>
            </a:endParaRPr>
          </a:p>
        </p:txBody>
      </p:sp>
      <p:pic>
        <p:nvPicPr>
          <p:cNvPr id="60420" name="ShockwaveFlash1"/>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3517942"/>
      </p:ext>
    </p:extLst>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a:xfrm>
            <a:off x="228600" y="0"/>
            <a:ext cx="8915400" cy="6858000"/>
          </a:xfrm>
          <a:prstGeom prst="rect">
            <a:avLst/>
          </a:prstGeom>
          <a:solidFill>
            <a:schemeClr val="bg1"/>
          </a:solidFill>
        </p:spPr>
        <p:txBody>
          <a:bodyPr/>
          <a:lstStyle/>
          <a:p>
            <a:pPr eaLnBrk="1" hangingPunct="1">
              <a:lnSpc>
                <a:spcPct val="90000"/>
              </a:lnSpc>
              <a:buFont typeface="Wingdings" pitchFamily="2" charset="2"/>
              <a:buNone/>
            </a:pPr>
            <a:r>
              <a:rPr lang="zh-CN" altLang="en-US" sz="2800" smtClean="0"/>
              <a:t>　</a:t>
            </a:r>
            <a:r>
              <a:rPr lang="en-US" altLang="zh-CN" sz="2800" smtClean="0"/>
              <a:t>void conversion (){</a:t>
            </a:r>
            <a:br>
              <a:rPr lang="en-US" altLang="zh-CN" sz="2800" smtClean="0"/>
            </a:br>
            <a:r>
              <a:rPr lang="zh-CN" altLang="en-US" sz="2800" smtClean="0"/>
              <a:t>　</a:t>
            </a:r>
            <a:r>
              <a:rPr lang="en-US" altLang="zh-CN" sz="2400" smtClean="0"/>
              <a:t>// </a:t>
            </a:r>
            <a:r>
              <a:rPr lang="zh-CN" altLang="en-US" sz="2400" smtClean="0"/>
              <a:t>对于输入的任意一个非负十进制整数，打印输出与其等值的八进制数</a:t>
            </a:r>
            <a:br>
              <a:rPr lang="zh-CN" altLang="en-US" sz="2400" smtClean="0"/>
            </a:br>
            <a:r>
              <a:rPr lang="zh-CN" altLang="en-US" sz="2800" smtClean="0"/>
              <a:t>　　</a:t>
            </a:r>
            <a:r>
              <a:rPr lang="en-US" altLang="zh-CN" sz="2800" smtClean="0"/>
              <a:t>InitStack(S); </a:t>
            </a:r>
            <a:r>
              <a:rPr lang="zh-CN" altLang="en-US" sz="2800" smtClean="0"/>
              <a:t>　　</a:t>
            </a:r>
            <a:r>
              <a:rPr lang="en-US" altLang="zh-CN" sz="2400" smtClean="0"/>
              <a:t>// </a:t>
            </a:r>
            <a:r>
              <a:rPr lang="zh-CN" altLang="en-US" sz="2400" smtClean="0"/>
              <a:t>构造空栈</a:t>
            </a:r>
            <a:br>
              <a:rPr lang="zh-CN" altLang="en-US" sz="2400" smtClean="0"/>
            </a:br>
            <a:r>
              <a:rPr lang="zh-CN" altLang="en-US" sz="2800" smtClean="0"/>
              <a:t>　　</a:t>
            </a:r>
            <a:r>
              <a:rPr lang="en-US" altLang="zh-CN" sz="2800" smtClean="0"/>
              <a:t>cin &gt;&gt; N;</a:t>
            </a:r>
            <a:r>
              <a:rPr lang="zh-CN" altLang="en-US" sz="2800" smtClean="0"/>
              <a:t>　　　　</a:t>
            </a:r>
            <a:r>
              <a:rPr lang="en-US" altLang="zh-CN" sz="2400" smtClean="0"/>
              <a:t>// </a:t>
            </a:r>
            <a:r>
              <a:rPr lang="zh-CN" altLang="en-US" sz="2400" smtClean="0"/>
              <a:t>输入一个十进制数</a:t>
            </a:r>
            <a:r>
              <a:rPr lang="zh-CN" altLang="en-US" sz="2800" smtClean="0"/>
              <a:t/>
            </a:r>
            <a:br>
              <a:rPr lang="zh-CN" altLang="en-US" sz="2800" smtClean="0"/>
            </a:br>
            <a:r>
              <a:rPr lang="zh-CN" altLang="en-US" sz="2800" smtClean="0"/>
              <a:t>　　</a:t>
            </a:r>
            <a:r>
              <a:rPr lang="en-US" altLang="zh-CN" sz="2800" smtClean="0"/>
              <a:t>while(N)</a:t>
            </a:r>
            <a:br>
              <a:rPr lang="en-US" altLang="zh-CN" sz="2800" smtClean="0"/>
            </a:br>
            <a:r>
              <a:rPr lang="zh-CN" altLang="en-US" sz="2800" smtClean="0"/>
              <a:t>　　</a:t>
            </a:r>
            <a:r>
              <a:rPr lang="en-US" altLang="zh-CN" sz="2800" smtClean="0"/>
              <a:t>{</a:t>
            </a:r>
            <a:br>
              <a:rPr lang="en-US" altLang="zh-CN" sz="2800" smtClean="0"/>
            </a:br>
            <a:r>
              <a:rPr lang="zh-CN" altLang="en-US" sz="2800" smtClean="0"/>
              <a:t>　　　</a:t>
            </a:r>
            <a:r>
              <a:rPr lang="en-US" altLang="zh-CN" sz="2800" smtClean="0"/>
              <a:t>Push(S,N % 8);</a:t>
            </a:r>
            <a:r>
              <a:rPr lang="zh-CN" altLang="en-US" sz="2800" smtClean="0"/>
              <a:t>　</a:t>
            </a:r>
            <a:r>
              <a:rPr lang="en-US" altLang="zh-CN" sz="2400" smtClean="0"/>
              <a:t>// "</a:t>
            </a:r>
            <a:r>
              <a:rPr lang="zh-CN" altLang="en-US" sz="2400" smtClean="0"/>
              <a:t>余数</a:t>
            </a:r>
            <a:r>
              <a:rPr lang="en-US" altLang="zh-CN" sz="2400" smtClean="0"/>
              <a:t>"</a:t>
            </a:r>
            <a:r>
              <a:rPr lang="zh-CN" altLang="en-US" sz="2400" smtClean="0"/>
              <a:t>入栈</a:t>
            </a:r>
            <a:br>
              <a:rPr lang="zh-CN" altLang="en-US" sz="2400" smtClean="0"/>
            </a:br>
            <a:r>
              <a:rPr lang="zh-CN" altLang="en-US" sz="2800" smtClean="0"/>
              <a:t>　　　</a:t>
            </a:r>
            <a:r>
              <a:rPr lang="en-US" altLang="zh-CN" sz="2800" smtClean="0"/>
              <a:t>N = N/8;</a:t>
            </a:r>
            <a:r>
              <a:rPr lang="zh-CN" altLang="en-US" sz="2800" smtClean="0"/>
              <a:t>　　　　</a:t>
            </a:r>
            <a:r>
              <a:rPr lang="en-US" altLang="zh-CN" sz="2400" smtClean="0"/>
              <a:t>// </a:t>
            </a:r>
            <a:r>
              <a:rPr lang="zh-CN" altLang="en-US" sz="2400" smtClean="0"/>
              <a:t>非零</a:t>
            </a:r>
            <a:r>
              <a:rPr lang="en-US" altLang="zh-CN" sz="2400" smtClean="0"/>
              <a:t>"</a:t>
            </a:r>
            <a:r>
              <a:rPr lang="zh-CN" altLang="en-US" sz="2400" smtClean="0"/>
              <a:t>商</a:t>
            </a:r>
            <a:r>
              <a:rPr lang="en-US" altLang="zh-CN" sz="2400" smtClean="0"/>
              <a:t>"</a:t>
            </a:r>
            <a:r>
              <a:rPr lang="zh-CN" altLang="en-US" sz="2400" smtClean="0"/>
              <a:t>继续运算</a:t>
            </a:r>
            <a:r>
              <a:rPr lang="zh-CN" altLang="en-US" sz="2800" smtClean="0"/>
              <a:t/>
            </a:r>
            <a:br>
              <a:rPr lang="zh-CN" altLang="en-US" sz="2800" smtClean="0"/>
            </a:br>
            <a:r>
              <a:rPr lang="zh-CN" altLang="en-US" sz="2800" smtClean="0"/>
              <a:t>　　</a:t>
            </a:r>
            <a:r>
              <a:rPr lang="en-US" altLang="zh-CN" sz="2800" smtClean="0"/>
              <a:t>} </a:t>
            </a:r>
            <a:r>
              <a:rPr lang="en-US" altLang="zh-CN" sz="2400" smtClean="0"/>
              <a:t>// while</a:t>
            </a:r>
            <a:r>
              <a:rPr lang="en-US" altLang="zh-CN" sz="2800" smtClean="0"/>
              <a:t/>
            </a:r>
            <a:br>
              <a:rPr lang="en-US" altLang="zh-CN" sz="2800" smtClean="0"/>
            </a:br>
            <a:r>
              <a:rPr lang="zh-CN" altLang="en-US" sz="2800" smtClean="0"/>
              <a:t>　　</a:t>
            </a:r>
            <a:r>
              <a:rPr lang="en-US" altLang="zh-CN" sz="2800" smtClean="0"/>
              <a:t>while (!StackEmpty)</a:t>
            </a:r>
            <a:br>
              <a:rPr lang="en-US" altLang="zh-CN" sz="2800" smtClean="0"/>
            </a:br>
            <a:r>
              <a:rPr lang="zh-CN" altLang="en-US" sz="2800" smtClean="0"/>
              <a:t>　　</a:t>
            </a:r>
            <a:r>
              <a:rPr lang="en-US" altLang="zh-CN" sz="2800" smtClean="0"/>
              <a:t>{  </a:t>
            </a:r>
            <a:r>
              <a:rPr lang="en-US" altLang="zh-CN" sz="2400" smtClean="0"/>
              <a:t>// </a:t>
            </a:r>
            <a:r>
              <a:rPr lang="zh-CN" altLang="en-US" sz="2400" smtClean="0"/>
              <a:t>和</a:t>
            </a:r>
            <a:r>
              <a:rPr lang="en-US" altLang="zh-CN" sz="2400" smtClean="0"/>
              <a:t>"</a:t>
            </a:r>
            <a:r>
              <a:rPr lang="zh-CN" altLang="en-US" sz="2400" smtClean="0"/>
              <a:t>求余</a:t>
            </a:r>
            <a:r>
              <a:rPr lang="en-US" altLang="zh-CN" sz="2400" smtClean="0"/>
              <a:t>"</a:t>
            </a:r>
            <a:r>
              <a:rPr lang="zh-CN" altLang="en-US" sz="2400" smtClean="0"/>
              <a:t>所得相逆的顺序输出八进制的各位数</a:t>
            </a:r>
            <a:br>
              <a:rPr lang="zh-CN" altLang="en-US" sz="2400" smtClean="0"/>
            </a:br>
            <a:r>
              <a:rPr lang="zh-CN" altLang="en-US" sz="2800" smtClean="0"/>
              <a:t>　　　</a:t>
            </a:r>
            <a:r>
              <a:rPr lang="en-US" altLang="zh-CN" sz="2800" smtClean="0"/>
              <a:t>Pop(S,e);</a:t>
            </a:r>
            <a:br>
              <a:rPr lang="en-US" altLang="zh-CN" sz="2800" smtClean="0"/>
            </a:br>
            <a:r>
              <a:rPr lang="zh-CN" altLang="en-US" sz="2800" smtClean="0"/>
              <a:t>　　　</a:t>
            </a:r>
            <a:r>
              <a:rPr lang="en-US" altLang="zh-CN" sz="2800" smtClean="0"/>
              <a:t>cout &lt;&lt; e;</a:t>
            </a:r>
            <a:br>
              <a:rPr lang="en-US" altLang="zh-CN" sz="2800" smtClean="0"/>
            </a:br>
            <a:r>
              <a:rPr lang="zh-CN" altLang="en-US" sz="2800" smtClean="0"/>
              <a:t>　　</a:t>
            </a:r>
            <a:r>
              <a:rPr lang="en-US" altLang="zh-CN" sz="2800" smtClean="0"/>
              <a:t>} </a:t>
            </a:r>
            <a:r>
              <a:rPr lang="en-US" altLang="zh-CN" sz="2400" smtClean="0"/>
              <a:t>// while</a:t>
            </a:r>
            <a:r>
              <a:rPr lang="en-US" altLang="zh-CN" sz="2800" smtClean="0"/>
              <a:t/>
            </a:r>
            <a:br>
              <a:rPr lang="en-US" altLang="zh-CN" sz="2800" smtClean="0"/>
            </a:br>
            <a:r>
              <a:rPr lang="zh-CN" altLang="en-US" sz="2800" smtClean="0"/>
              <a:t>　</a:t>
            </a:r>
            <a:r>
              <a:rPr lang="en-US" altLang="zh-CN" sz="2800" smtClean="0"/>
              <a:t>} </a:t>
            </a:r>
            <a:r>
              <a:rPr lang="en-US" altLang="zh-CN" sz="2400" smtClean="0"/>
              <a:t>// conversion</a:t>
            </a:r>
            <a:r>
              <a:rPr lang="en-US" altLang="zh-CN" sz="2800" smtClean="0"/>
              <a:t> </a:t>
            </a:r>
          </a:p>
        </p:txBody>
      </p:sp>
      <p:sp>
        <p:nvSpPr>
          <p:cNvPr id="61441" name="灯片编号占位符 4"/>
          <p:cNvSpPr>
            <a:spLocks noGrp="1"/>
          </p:cNvSpPr>
          <p:nvPr>
            <p:ph type="sldNum" sz="quarter" idx="12"/>
          </p:nvPr>
        </p:nvSpPr>
        <p:spPr>
          <a:noFill/>
        </p:spPr>
        <p:txBody>
          <a:bodyPr/>
          <a:lstStyle/>
          <a:p>
            <a:fld id="{9B3FD524-F527-48BE-906E-46AEA1D4E768}" type="slidenum">
              <a:rPr lang="en-US" altLang="zh-CN" smtClean="0">
                <a:ea typeface="宋体" charset="-122"/>
              </a:rPr>
              <a:pPr/>
              <a:t>42</a:t>
            </a:fld>
            <a:endParaRPr lang="en-US" altLang="zh-CN" smtClean="0">
              <a:ea typeface="宋体" charset="-122"/>
            </a:endParaRPr>
          </a:p>
        </p:txBody>
      </p:sp>
      <p:sp>
        <p:nvSpPr>
          <p:cNvPr id="61443" name="AutoShape 5" descr="羊皮纸">
            <a:hlinkClick r:id="rId2" action="ppaction://hlinksldjump"/>
          </p:cNvPr>
          <p:cNvSpPr>
            <a:spLocks noChangeArrowheads="1"/>
          </p:cNvSpPr>
          <p:nvPr/>
        </p:nvSpPr>
        <p:spPr bwMode="auto">
          <a:xfrm>
            <a:off x="6858000" y="5943600"/>
            <a:ext cx="1219200" cy="609600"/>
          </a:xfrm>
          <a:prstGeom prst="leftArrow">
            <a:avLst>
              <a:gd name="adj1" fmla="val 50000"/>
              <a:gd name="adj2" fmla="val 50000"/>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198790326"/>
      </p:ext>
    </p:extLst>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431540" y="440668"/>
            <a:ext cx="8229600" cy="1079500"/>
          </a:xfrm>
        </p:spPr>
        <p:txBody>
          <a:bodyPr/>
          <a:lstStyle/>
          <a:p>
            <a:pPr algn="ctr"/>
            <a:r>
              <a:rPr lang="zh-CN" altLang="en-US" b="1" dirty="0" smtClean="0">
                <a:ea typeface="华文新魏" pitchFamily="2" charset="-122"/>
              </a:rPr>
              <a:t>关于栈的进一步讨论</a:t>
            </a:r>
          </a:p>
        </p:txBody>
      </p:sp>
      <p:sp>
        <p:nvSpPr>
          <p:cNvPr id="27652" name="Rectangle 2"/>
          <p:cNvSpPr>
            <a:spLocks noGrp="1" noChangeArrowheads="1"/>
          </p:cNvSpPr>
          <p:nvPr>
            <p:ph idx="1"/>
          </p:nvPr>
        </p:nvSpPr>
        <p:spPr>
          <a:xfrm>
            <a:off x="590550" y="695325"/>
            <a:ext cx="8050213" cy="5686425"/>
          </a:xfrm>
        </p:spPr>
        <p:txBody>
          <a:bodyPr/>
          <a:lstStyle/>
          <a:p>
            <a:pPr>
              <a:spcBef>
                <a:spcPct val="0"/>
              </a:spcBef>
              <a:buFont typeface="Wingdings" pitchFamily="2" charset="2"/>
              <a:buNone/>
            </a:pPr>
            <a:endParaRPr lang="en-US" altLang="zh-CN" sz="2800" b="1" dirty="0" smtClean="0">
              <a:latin typeface="Times New Roman" pitchFamily="18" charset="0"/>
              <a:ea typeface="隶书" pitchFamily="49" charset="-122"/>
            </a:endParaRPr>
          </a:p>
          <a:p>
            <a:pPr>
              <a:spcBef>
                <a:spcPct val="0"/>
              </a:spcBef>
              <a:buFont typeface="Wingdings" pitchFamily="2" charset="2"/>
              <a:buNone/>
            </a:pPr>
            <a:endParaRPr lang="en-US" altLang="zh-CN" sz="2800" b="1" dirty="0" smtClean="0">
              <a:latin typeface="Times New Roman" pitchFamily="18" charset="0"/>
              <a:ea typeface="隶书" pitchFamily="49" charset="-122"/>
            </a:endParaRPr>
          </a:p>
          <a:p>
            <a:pPr>
              <a:spcBef>
                <a:spcPct val="0"/>
              </a:spcBef>
              <a:buFont typeface="Wingdings" pitchFamily="2" charset="2"/>
              <a:buNone/>
            </a:pPr>
            <a:endParaRPr lang="en-US" altLang="zh-CN" sz="2800" b="1" dirty="0" smtClean="0">
              <a:latin typeface="Times New Roman" pitchFamily="18" charset="0"/>
              <a:ea typeface="隶书" pitchFamily="49" charset="-122"/>
            </a:endParaRPr>
          </a:p>
          <a:p>
            <a:pPr>
              <a:lnSpc>
                <a:spcPct val="105000"/>
              </a:lnSpc>
              <a:buClr>
                <a:srgbClr val="800080"/>
              </a:buClr>
              <a:buSzPct val="50000"/>
            </a:pPr>
            <a:r>
              <a:rPr lang="zh-CN" altLang="en-US" sz="3000" b="1" dirty="0" smtClean="0">
                <a:latin typeface="Times New Roman" pitchFamily="18" charset="0"/>
                <a:ea typeface="仿宋_GB2312" pitchFamily="49" charset="-122"/>
              </a:rPr>
              <a:t>问题是：当进栈元素的编号为</a:t>
            </a:r>
            <a:r>
              <a:rPr lang="en-US" altLang="zh-CN" sz="3000" b="1" dirty="0" smtClean="0">
                <a:latin typeface="Times New Roman" pitchFamily="18" charset="0"/>
                <a:ea typeface="仿宋_GB2312" pitchFamily="49" charset="-122"/>
              </a:rPr>
              <a:t>1, 2, …, n</a:t>
            </a:r>
            <a:r>
              <a:rPr lang="zh-CN" altLang="en-US" sz="3000" b="1" dirty="0" smtClean="0">
                <a:latin typeface="Times New Roman" pitchFamily="18" charset="0"/>
                <a:ea typeface="仿宋_GB2312" pitchFamily="49" charset="-122"/>
              </a:rPr>
              <a:t>时，可能的出栈序列有多少种？</a:t>
            </a:r>
          </a:p>
        </p:txBody>
      </p:sp>
      <p:sp>
        <p:nvSpPr>
          <p:cNvPr id="5" name="灯片编号占位符 4"/>
          <p:cNvSpPr>
            <a:spLocks noGrp="1"/>
          </p:cNvSpPr>
          <p:nvPr>
            <p:ph type="sldNum" sz="quarter" idx="12"/>
          </p:nvPr>
        </p:nvSpPr>
        <p:spPr/>
        <p:txBody>
          <a:bodyPr/>
          <a:lstStyle/>
          <a:p>
            <a:pPr>
              <a:defRPr/>
            </a:pPr>
            <a:fld id="{2266D962-E045-4D5E-8B57-86E723FE232C}" type="slidenum">
              <a:rPr lang="en-US" altLang="zh-CN"/>
              <a:pPr>
                <a:defRPr/>
              </a:pPr>
              <a:t>43</a:t>
            </a:fld>
            <a:endParaRPr lang="en-US" altLang="zh-CN"/>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627063" y="692150"/>
            <a:ext cx="8158162" cy="5578475"/>
          </a:xfrm>
        </p:spPr>
        <p:txBody>
          <a:bodyPr>
            <a:normAutofit/>
          </a:bodyPr>
          <a:lstStyle/>
          <a:p>
            <a:pPr marL="609600" indent="-609600">
              <a:spcBef>
                <a:spcPct val="10000"/>
              </a:spcBef>
              <a:buClr>
                <a:srgbClr val="800080"/>
              </a:buClr>
              <a:buSzPct val="50000"/>
            </a:pPr>
            <a:r>
              <a:rPr lang="zh-CN" altLang="en-US" sz="3000" b="1" smtClean="0">
                <a:latin typeface="Times New Roman" pitchFamily="18" charset="0"/>
                <a:ea typeface="仿宋_GB2312" pitchFamily="49" charset="-122"/>
              </a:rPr>
              <a:t>设进栈元素数为</a:t>
            </a:r>
            <a:r>
              <a:rPr lang="en-US" altLang="zh-CN" sz="3000" b="1" smtClean="0">
                <a:latin typeface="Times New Roman" pitchFamily="18" charset="0"/>
                <a:ea typeface="仿宋_GB2312" pitchFamily="49" charset="-122"/>
              </a:rPr>
              <a:t>n</a:t>
            </a:r>
            <a:r>
              <a:rPr lang="zh-CN" altLang="en-US" sz="3000" b="1" smtClean="0">
                <a:latin typeface="Times New Roman" pitchFamily="18" charset="0"/>
                <a:ea typeface="仿宋_GB2312" pitchFamily="49" charset="-122"/>
              </a:rPr>
              <a:t>，可能出栈序列数为</a:t>
            </a:r>
            <a:r>
              <a:rPr lang="en-US" altLang="zh-CN" sz="3000" b="1" smtClean="0">
                <a:latin typeface="Times New Roman" pitchFamily="18" charset="0"/>
                <a:ea typeface="仿宋_GB2312" pitchFamily="49" charset="-122"/>
              </a:rPr>
              <a:t>m</a:t>
            </a:r>
            <a:r>
              <a:rPr lang="en-US" altLang="zh-CN" sz="3000" b="1" baseline="-25000" smtClean="0">
                <a:latin typeface="Times New Roman" pitchFamily="18" charset="0"/>
                <a:ea typeface="仿宋_GB2312" pitchFamily="49" charset="-122"/>
              </a:rPr>
              <a:t>n</a:t>
            </a:r>
            <a:r>
              <a:rPr lang="en-US" altLang="zh-CN" sz="3000" b="1" smtClean="0">
                <a:latin typeface="Times New Roman" pitchFamily="18" charset="0"/>
                <a:ea typeface="仿宋_GB2312" pitchFamily="49" charset="-122"/>
              </a:rPr>
              <a:t>:</a:t>
            </a:r>
          </a:p>
          <a:p>
            <a:pPr marL="990600" lvl="1" indent="-533400">
              <a:spcBef>
                <a:spcPct val="10000"/>
              </a:spcBef>
              <a:buClr>
                <a:schemeClr val="tx2"/>
              </a:buClr>
              <a:buSzTx/>
              <a:buFont typeface="Wingdings" pitchFamily="2" charset="2"/>
              <a:buChar char="ü"/>
            </a:pPr>
            <a:r>
              <a:rPr lang="en-US" altLang="zh-CN" sz="3000" b="1" smtClean="0">
                <a:latin typeface="Times New Roman" pitchFamily="18" charset="0"/>
                <a:ea typeface="仿宋_GB2312" pitchFamily="49" charset="-122"/>
              </a:rPr>
              <a:t>n = 0</a:t>
            </a:r>
            <a:r>
              <a:rPr lang="zh-CN" altLang="en-US" sz="3000" b="1"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m</a:t>
            </a:r>
            <a:r>
              <a:rPr lang="en-US" altLang="zh-CN" sz="3000" b="1" baseline="-25000" smtClean="0">
                <a:latin typeface="Times New Roman" pitchFamily="18" charset="0"/>
                <a:ea typeface="仿宋_GB2312" pitchFamily="49" charset="-122"/>
              </a:rPr>
              <a:t>0</a:t>
            </a:r>
            <a:r>
              <a:rPr lang="en-US" altLang="zh-CN" sz="3000" b="1" smtClean="0">
                <a:latin typeface="Times New Roman" pitchFamily="18" charset="0"/>
                <a:ea typeface="仿宋_GB2312" pitchFamily="49" charset="-122"/>
              </a:rPr>
              <a:t> = 1: </a:t>
            </a:r>
            <a:r>
              <a:rPr lang="zh-CN" altLang="en-US" sz="3000" b="1" smtClean="0">
                <a:latin typeface="Times New Roman" pitchFamily="18" charset="0"/>
                <a:ea typeface="仿宋_GB2312" pitchFamily="49" charset="-122"/>
              </a:rPr>
              <a:t>出栈序列</a:t>
            </a:r>
            <a:r>
              <a:rPr lang="en-US" altLang="zh-CN" sz="3000" b="1" smtClean="0">
                <a:solidFill>
                  <a:schemeClr val="tx2"/>
                </a:solidFill>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a:t>
            </a:r>
          </a:p>
          <a:p>
            <a:pPr marL="990600" lvl="1" indent="-533400">
              <a:spcBef>
                <a:spcPct val="10000"/>
              </a:spcBef>
              <a:buClr>
                <a:schemeClr val="tx2"/>
              </a:buClr>
              <a:buSzTx/>
              <a:buFont typeface="Wingdings" pitchFamily="2" charset="2"/>
              <a:buChar char="ü"/>
            </a:pPr>
            <a:r>
              <a:rPr lang="en-US" altLang="zh-CN" sz="3000" b="1" smtClean="0">
                <a:latin typeface="Times New Roman" pitchFamily="18" charset="0"/>
                <a:ea typeface="仿宋_GB2312" pitchFamily="49" charset="-122"/>
              </a:rPr>
              <a:t>n = 1</a:t>
            </a:r>
            <a:r>
              <a:rPr lang="zh-CN" altLang="en-US" sz="3000" b="1"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m</a:t>
            </a:r>
            <a:r>
              <a:rPr lang="en-US" altLang="zh-CN" sz="3000" b="1" baseline="-25000" smtClean="0">
                <a:latin typeface="Times New Roman" pitchFamily="18" charset="0"/>
                <a:ea typeface="仿宋_GB2312" pitchFamily="49" charset="-122"/>
              </a:rPr>
              <a:t>1</a:t>
            </a:r>
            <a:r>
              <a:rPr lang="en-US" altLang="zh-CN" sz="3000" b="1" smtClean="0">
                <a:latin typeface="Times New Roman" pitchFamily="18" charset="0"/>
                <a:ea typeface="仿宋_GB2312" pitchFamily="49" charset="-122"/>
              </a:rPr>
              <a:t> = 1: </a:t>
            </a:r>
            <a:r>
              <a:rPr lang="zh-CN" altLang="en-US" sz="3000" b="1" smtClean="0">
                <a:latin typeface="Times New Roman" pitchFamily="18" charset="0"/>
                <a:ea typeface="仿宋_GB2312" pitchFamily="49" charset="-122"/>
              </a:rPr>
              <a:t>出栈序列</a:t>
            </a:r>
            <a:r>
              <a:rPr lang="en-US" altLang="zh-CN" sz="3000" b="1" smtClean="0">
                <a:solidFill>
                  <a:schemeClr val="tx2"/>
                </a:solidFill>
                <a:latin typeface="Times New Roman" pitchFamily="18" charset="0"/>
                <a:ea typeface="仿宋_GB2312" pitchFamily="49" charset="-122"/>
              </a:rPr>
              <a:t>{1}</a:t>
            </a:r>
            <a:r>
              <a:rPr lang="zh-CN" altLang="en-US" sz="3000" b="1" smtClean="0">
                <a:latin typeface="Times New Roman" pitchFamily="18" charset="0"/>
                <a:ea typeface="仿宋_GB2312" pitchFamily="49" charset="-122"/>
              </a:rPr>
              <a:t>。</a:t>
            </a:r>
          </a:p>
          <a:p>
            <a:pPr marL="990600" lvl="1" indent="-533400">
              <a:spcBef>
                <a:spcPct val="10000"/>
              </a:spcBef>
              <a:buClr>
                <a:schemeClr val="tx2"/>
              </a:buClr>
              <a:buSzTx/>
              <a:buFont typeface="Wingdings" pitchFamily="2" charset="2"/>
              <a:buChar char="ü"/>
            </a:pPr>
            <a:r>
              <a:rPr lang="en-US" altLang="zh-CN" sz="3000" b="1" smtClean="0">
                <a:latin typeface="Times New Roman" pitchFamily="18" charset="0"/>
                <a:ea typeface="仿宋_GB2312" pitchFamily="49" charset="-122"/>
              </a:rPr>
              <a:t>n = 2</a:t>
            </a:r>
            <a:r>
              <a:rPr lang="zh-CN" altLang="en-US" sz="3000" b="1"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m</a:t>
            </a:r>
            <a:r>
              <a:rPr lang="en-US" altLang="zh-CN" sz="3000" b="1" baseline="-25000" smtClean="0">
                <a:latin typeface="Times New Roman" pitchFamily="18" charset="0"/>
                <a:ea typeface="仿宋_GB2312" pitchFamily="49" charset="-122"/>
              </a:rPr>
              <a:t>2</a:t>
            </a:r>
            <a:r>
              <a:rPr lang="en-US" altLang="zh-CN" sz="3000" b="1" smtClean="0">
                <a:latin typeface="Times New Roman" pitchFamily="18" charset="0"/>
                <a:ea typeface="仿宋_GB2312" pitchFamily="49" charset="-122"/>
              </a:rPr>
              <a:t> = 2</a:t>
            </a:r>
            <a:r>
              <a:rPr lang="zh-CN" altLang="en-US" sz="3000" b="1" smtClean="0">
                <a:latin typeface="Times New Roman" pitchFamily="18" charset="0"/>
                <a:ea typeface="仿宋_GB2312" pitchFamily="49" charset="-122"/>
              </a:rPr>
              <a:t>：</a:t>
            </a:r>
            <a:r>
              <a:rPr lang="en-US" altLang="zh-CN" sz="3000" b="1" smtClean="0">
                <a:solidFill>
                  <a:schemeClr val="tx2"/>
                </a:solidFill>
                <a:latin typeface="Times New Roman" pitchFamily="18" charset="0"/>
                <a:ea typeface="仿宋_GB2312" pitchFamily="49" charset="-122"/>
              </a:rPr>
              <a:t>= m</a:t>
            </a:r>
            <a:r>
              <a:rPr lang="en-US" altLang="zh-CN" sz="3000" b="1" baseline="-25000" smtClean="0">
                <a:solidFill>
                  <a:schemeClr val="tx2"/>
                </a:solidFill>
                <a:latin typeface="Times New Roman" pitchFamily="18" charset="0"/>
                <a:ea typeface="仿宋_GB2312" pitchFamily="49" charset="-122"/>
              </a:rPr>
              <a:t>0</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1</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1</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0</a:t>
            </a:r>
          </a:p>
          <a:p>
            <a:pPr marL="1371600" lvl="2" indent="-457200">
              <a:spcBef>
                <a:spcPct val="10000"/>
              </a:spcBef>
              <a:buClr>
                <a:schemeClr val="tx2"/>
              </a:buClr>
              <a:buSzTx/>
              <a:buFont typeface="Wingdings" pitchFamily="2" charset="2"/>
              <a:buAutoNum type="alphaLcParenR"/>
            </a:pPr>
            <a:r>
              <a:rPr lang="zh-CN" altLang="en-US" sz="3000" b="1" smtClean="0">
                <a:latin typeface="Times New Roman" pitchFamily="18" charset="0"/>
                <a:ea typeface="仿宋_GB2312" pitchFamily="49" charset="-122"/>
              </a:rPr>
              <a:t>出栈序列中</a:t>
            </a:r>
            <a:r>
              <a:rPr lang="en-US" altLang="zh-CN" sz="3000" b="1" smtClean="0">
                <a:solidFill>
                  <a:schemeClr val="tx2"/>
                </a:solidFill>
                <a:ea typeface="仿宋_GB2312" pitchFamily="49" charset="-122"/>
              </a:rPr>
              <a:t>1</a:t>
            </a:r>
            <a:r>
              <a:rPr lang="zh-CN" altLang="en-US" sz="3000" b="1" smtClean="0">
                <a:ea typeface="仿宋_GB2312" pitchFamily="49" charset="-122"/>
              </a:rPr>
              <a:t>在</a:t>
            </a:r>
            <a:r>
              <a:rPr lang="zh-CN" altLang="en-US" sz="3000" b="1" smtClean="0">
                <a:solidFill>
                  <a:srgbClr val="008000"/>
                </a:solidFill>
                <a:ea typeface="仿宋_GB2312" pitchFamily="49" charset="-122"/>
              </a:rPr>
              <a:t>第</a:t>
            </a:r>
            <a:r>
              <a:rPr lang="en-US" altLang="zh-CN" sz="3000" b="1" smtClean="0">
                <a:solidFill>
                  <a:srgbClr val="008000"/>
                </a:solidFill>
                <a:latin typeface="Times New Roman" pitchFamily="18" charset="0"/>
                <a:ea typeface="仿宋_GB2312" pitchFamily="49" charset="-122"/>
              </a:rPr>
              <a:t>1</a:t>
            </a:r>
            <a:r>
              <a:rPr lang="zh-CN" altLang="en-US" sz="3000" b="1" smtClean="0">
                <a:solidFill>
                  <a:srgbClr val="008000"/>
                </a:solidFill>
                <a:latin typeface="Times New Roman" pitchFamily="18" charset="0"/>
                <a:ea typeface="仿宋_GB2312" pitchFamily="49" charset="-122"/>
              </a:rPr>
              <a:t>位</a:t>
            </a:r>
            <a:r>
              <a:rPr lang="zh-CN" altLang="en-US" sz="3000" b="1"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1</a:t>
            </a:r>
            <a:r>
              <a:rPr lang="zh-CN" altLang="en-US" sz="3000" b="1" smtClean="0">
                <a:latin typeface="Times New Roman" pitchFamily="18" charset="0"/>
                <a:ea typeface="仿宋_GB2312" pitchFamily="49" charset="-122"/>
              </a:rPr>
              <a:t>进 </a:t>
            </a:r>
            <a:r>
              <a:rPr lang="en-US" altLang="zh-CN" sz="3000" b="1" smtClean="0">
                <a:latin typeface="Times New Roman" pitchFamily="18" charset="0"/>
                <a:ea typeface="仿宋_GB2312" pitchFamily="49" charset="-122"/>
              </a:rPr>
              <a:t>1</a:t>
            </a:r>
            <a:r>
              <a:rPr lang="zh-CN" altLang="en-US" sz="3000" b="1" smtClean="0">
                <a:latin typeface="Times New Roman" pitchFamily="18" charset="0"/>
                <a:ea typeface="仿宋_GB2312" pitchFamily="49" charset="-122"/>
              </a:rPr>
              <a:t>出 </a:t>
            </a:r>
            <a:r>
              <a:rPr lang="en-US" altLang="zh-CN" sz="3000" b="1" smtClean="0">
                <a:latin typeface="Times New Roman" pitchFamily="18" charset="0"/>
                <a:ea typeface="仿宋_GB2312" pitchFamily="49" charset="-122"/>
              </a:rPr>
              <a:t>2</a:t>
            </a:r>
            <a:r>
              <a:rPr lang="zh-CN" altLang="en-US" sz="3000" b="1" smtClean="0">
                <a:latin typeface="Times New Roman" pitchFamily="18" charset="0"/>
                <a:ea typeface="仿宋_GB2312" pitchFamily="49" charset="-122"/>
              </a:rPr>
              <a:t>进 </a:t>
            </a:r>
            <a:r>
              <a:rPr lang="en-US" altLang="zh-CN" sz="3000" b="1" smtClean="0">
                <a:latin typeface="Times New Roman" pitchFamily="18" charset="0"/>
                <a:ea typeface="仿宋_GB2312" pitchFamily="49" charset="-122"/>
              </a:rPr>
              <a:t>2</a:t>
            </a:r>
            <a:r>
              <a:rPr lang="zh-CN" altLang="en-US" sz="3000" b="1" smtClean="0">
                <a:ea typeface="仿宋_GB2312" pitchFamily="49" charset="-122"/>
              </a:rPr>
              <a:t>出，</a:t>
            </a:r>
            <a:r>
              <a:rPr lang="zh-CN" altLang="en-US" sz="3000" b="1" smtClean="0">
                <a:latin typeface="Times New Roman" pitchFamily="18" charset="0"/>
                <a:ea typeface="仿宋_GB2312" pitchFamily="49" charset="-122"/>
              </a:rPr>
              <a:t>出栈序列为</a:t>
            </a:r>
            <a:r>
              <a:rPr lang="en-US" altLang="zh-CN" sz="3000" b="1" smtClean="0">
                <a:solidFill>
                  <a:schemeClr val="tx2"/>
                </a:solidFill>
                <a:latin typeface="Times New Roman" pitchFamily="18" charset="0"/>
                <a:ea typeface="仿宋_GB2312" pitchFamily="49" charset="-122"/>
              </a:rPr>
              <a:t>{1, 2}</a:t>
            </a:r>
            <a:r>
              <a:rPr lang="zh-CN" altLang="en-US" sz="3000" b="1" smtClean="0">
                <a:solidFill>
                  <a:schemeClr val="tx2"/>
                </a:solidFill>
                <a:latin typeface="Times New Roman" pitchFamily="18" charset="0"/>
                <a:ea typeface="仿宋_GB2312" pitchFamily="49" charset="-122"/>
              </a:rPr>
              <a:t>。</a:t>
            </a:r>
            <a:r>
              <a:rPr lang="en-US" altLang="zh-CN" sz="3000" b="1" smtClean="0">
                <a:solidFill>
                  <a:schemeClr val="tx2"/>
                </a:solidFill>
                <a:latin typeface="Times New Roman" pitchFamily="18" charset="0"/>
                <a:ea typeface="仿宋_GB2312" pitchFamily="49" charset="-122"/>
              </a:rPr>
              <a:t>= </a:t>
            </a:r>
            <a:r>
              <a:rPr lang="en-US" altLang="zh-CN" sz="2600" b="1" smtClean="0">
                <a:solidFill>
                  <a:schemeClr val="tx2"/>
                </a:solidFill>
                <a:latin typeface="Times New Roman" pitchFamily="18" charset="0"/>
                <a:ea typeface="仿宋_GB2312" pitchFamily="49" charset="-122"/>
              </a:rPr>
              <a:t>m</a:t>
            </a:r>
            <a:r>
              <a:rPr lang="en-US" altLang="zh-CN" sz="2600" b="1" baseline="-25000" smtClean="0">
                <a:solidFill>
                  <a:schemeClr val="tx2"/>
                </a:solidFill>
                <a:latin typeface="Times New Roman" pitchFamily="18" charset="0"/>
                <a:ea typeface="仿宋_GB2312" pitchFamily="49" charset="-122"/>
              </a:rPr>
              <a:t>0</a:t>
            </a:r>
            <a:r>
              <a:rPr lang="en-US" altLang="zh-CN" sz="2600" b="1" smtClean="0">
                <a:solidFill>
                  <a:schemeClr val="tx2"/>
                </a:solidFill>
                <a:latin typeface="Times New Roman" pitchFamily="18" charset="0"/>
                <a:ea typeface="仿宋_GB2312" pitchFamily="49" charset="-122"/>
              </a:rPr>
              <a:t>*m</a:t>
            </a:r>
            <a:r>
              <a:rPr lang="en-US" altLang="zh-CN" sz="2600" b="1" baseline="-25000" smtClean="0">
                <a:solidFill>
                  <a:schemeClr val="tx2"/>
                </a:solidFill>
                <a:latin typeface="Times New Roman" pitchFamily="18" charset="0"/>
                <a:ea typeface="仿宋_GB2312" pitchFamily="49" charset="-122"/>
              </a:rPr>
              <a:t>1</a:t>
            </a:r>
            <a:r>
              <a:rPr lang="en-US" altLang="zh-CN" sz="2600" b="1" smtClean="0">
                <a:solidFill>
                  <a:schemeClr val="tx2"/>
                </a:solidFill>
                <a:latin typeface="Times New Roman" pitchFamily="18" charset="0"/>
                <a:ea typeface="仿宋_GB2312" pitchFamily="49" charset="-122"/>
              </a:rPr>
              <a:t>= 1</a:t>
            </a:r>
          </a:p>
          <a:p>
            <a:pPr marL="1371600" lvl="2" indent="-457200">
              <a:spcBef>
                <a:spcPct val="10000"/>
              </a:spcBef>
              <a:buClr>
                <a:schemeClr val="tx2"/>
              </a:buClr>
              <a:buSzTx/>
              <a:buFont typeface="Wingdings" pitchFamily="2" charset="2"/>
              <a:buAutoNum type="alphaLcParenR"/>
            </a:pPr>
            <a:r>
              <a:rPr lang="zh-CN" altLang="en-US" sz="3000" b="1" smtClean="0">
                <a:latin typeface="Times New Roman" pitchFamily="18" charset="0"/>
                <a:ea typeface="仿宋_GB2312" pitchFamily="49" charset="-122"/>
              </a:rPr>
              <a:t>出栈序列中</a:t>
            </a:r>
            <a:r>
              <a:rPr lang="en-US" altLang="zh-CN" sz="3000" b="1" smtClean="0">
                <a:solidFill>
                  <a:schemeClr val="tx2"/>
                </a:solidFill>
                <a:ea typeface="仿宋_GB2312" pitchFamily="49" charset="-122"/>
              </a:rPr>
              <a:t>1</a:t>
            </a:r>
            <a:r>
              <a:rPr lang="zh-CN" altLang="en-US" sz="3000" b="1" smtClean="0">
                <a:latin typeface="Times New Roman" pitchFamily="18" charset="0"/>
                <a:ea typeface="仿宋_GB2312" pitchFamily="49" charset="-122"/>
              </a:rPr>
              <a:t>在</a:t>
            </a:r>
            <a:r>
              <a:rPr lang="zh-CN" altLang="en-US" sz="3000" b="1" smtClean="0">
                <a:solidFill>
                  <a:srgbClr val="008000"/>
                </a:solidFill>
                <a:latin typeface="Times New Roman" pitchFamily="18" charset="0"/>
                <a:ea typeface="仿宋_GB2312" pitchFamily="49" charset="-122"/>
              </a:rPr>
              <a:t>第</a:t>
            </a:r>
            <a:r>
              <a:rPr lang="en-US" altLang="zh-CN" sz="3000" b="1" smtClean="0">
                <a:solidFill>
                  <a:srgbClr val="008000"/>
                </a:solidFill>
                <a:latin typeface="Times New Roman" pitchFamily="18" charset="0"/>
                <a:ea typeface="仿宋_GB2312" pitchFamily="49" charset="-122"/>
              </a:rPr>
              <a:t>2</a:t>
            </a:r>
            <a:r>
              <a:rPr lang="zh-CN" altLang="en-US" sz="3000" b="1" smtClean="0">
                <a:solidFill>
                  <a:srgbClr val="008000"/>
                </a:solidFill>
                <a:latin typeface="Times New Roman" pitchFamily="18" charset="0"/>
                <a:ea typeface="仿宋_GB2312" pitchFamily="49" charset="-122"/>
              </a:rPr>
              <a:t>位</a:t>
            </a:r>
            <a:r>
              <a:rPr lang="zh-CN" altLang="en-US" sz="3000" b="1"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1</a:t>
            </a:r>
            <a:r>
              <a:rPr lang="zh-CN" altLang="en-US" sz="3000" b="1" smtClean="0">
                <a:latin typeface="Times New Roman" pitchFamily="18" charset="0"/>
                <a:ea typeface="仿宋_GB2312" pitchFamily="49" charset="-122"/>
              </a:rPr>
              <a:t>进 </a:t>
            </a:r>
            <a:r>
              <a:rPr lang="en-US" altLang="zh-CN" sz="3000" b="1" smtClean="0">
                <a:latin typeface="Times New Roman" pitchFamily="18" charset="0"/>
                <a:ea typeface="仿宋_GB2312" pitchFamily="49" charset="-122"/>
              </a:rPr>
              <a:t>2</a:t>
            </a:r>
            <a:r>
              <a:rPr lang="zh-CN" altLang="en-US" sz="3000" b="1" smtClean="0">
                <a:latin typeface="Times New Roman" pitchFamily="18" charset="0"/>
                <a:ea typeface="仿宋_GB2312" pitchFamily="49" charset="-122"/>
              </a:rPr>
              <a:t>进 </a:t>
            </a:r>
            <a:r>
              <a:rPr lang="en-US" altLang="zh-CN" sz="3000" b="1" smtClean="0">
                <a:latin typeface="Times New Roman" pitchFamily="18" charset="0"/>
                <a:ea typeface="仿宋_GB2312" pitchFamily="49" charset="-122"/>
              </a:rPr>
              <a:t>2</a:t>
            </a:r>
            <a:r>
              <a:rPr lang="zh-CN" altLang="en-US" sz="3000" b="1" smtClean="0">
                <a:latin typeface="Times New Roman" pitchFamily="18" charset="0"/>
                <a:ea typeface="仿宋_GB2312" pitchFamily="49" charset="-122"/>
              </a:rPr>
              <a:t>出 </a:t>
            </a:r>
            <a:r>
              <a:rPr lang="en-US" altLang="zh-CN" sz="3000" b="1" smtClean="0">
                <a:latin typeface="Times New Roman" pitchFamily="18" charset="0"/>
                <a:ea typeface="仿宋_GB2312" pitchFamily="49" charset="-122"/>
              </a:rPr>
              <a:t>1</a:t>
            </a:r>
            <a:r>
              <a:rPr lang="zh-CN" altLang="en-US" sz="3000" b="1" smtClean="0">
                <a:latin typeface="Times New Roman" pitchFamily="18" charset="0"/>
                <a:ea typeface="仿宋_GB2312" pitchFamily="49" charset="-122"/>
              </a:rPr>
              <a:t>出，出栈序列为</a:t>
            </a:r>
            <a:r>
              <a:rPr lang="en-US" altLang="zh-CN" sz="3000" b="1" smtClean="0">
                <a:solidFill>
                  <a:schemeClr val="tx2"/>
                </a:solidFill>
                <a:latin typeface="Times New Roman" pitchFamily="18" charset="0"/>
                <a:ea typeface="仿宋_GB2312" pitchFamily="49" charset="-122"/>
              </a:rPr>
              <a:t>{2, 1}</a:t>
            </a:r>
            <a:r>
              <a:rPr lang="zh-CN" altLang="en-US" sz="3000" b="1" smtClean="0">
                <a:latin typeface="Times New Roman" pitchFamily="18" charset="0"/>
                <a:ea typeface="仿宋_GB2312" pitchFamily="49" charset="-122"/>
              </a:rPr>
              <a:t>。</a:t>
            </a:r>
            <a:r>
              <a:rPr lang="en-US" altLang="zh-CN" sz="3000" b="1" smtClean="0">
                <a:solidFill>
                  <a:schemeClr val="tx2"/>
                </a:solidFill>
                <a:latin typeface="Times New Roman" pitchFamily="18" charset="0"/>
                <a:ea typeface="仿宋_GB2312" pitchFamily="49" charset="-122"/>
              </a:rPr>
              <a:t>= </a:t>
            </a:r>
            <a:r>
              <a:rPr lang="en-US" altLang="zh-CN" sz="2600" b="1" smtClean="0">
                <a:solidFill>
                  <a:schemeClr val="tx2"/>
                </a:solidFill>
                <a:latin typeface="Times New Roman" pitchFamily="18" charset="0"/>
                <a:ea typeface="仿宋_GB2312" pitchFamily="49" charset="-122"/>
              </a:rPr>
              <a:t>m</a:t>
            </a:r>
            <a:r>
              <a:rPr lang="en-US" altLang="zh-CN" sz="2600" b="1" baseline="-25000" smtClean="0">
                <a:solidFill>
                  <a:schemeClr val="tx2"/>
                </a:solidFill>
                <a:latin typeface="Times New Roman" pitchFamily="18" charset="0"/>
                <a:ea typeface="仿宋_GB2312" pitchFamily="49" charset="-122"/>
              </a:rPr>
              <a:t>1</a:t>
            </a:r>
            <a:r>
              <a:rPr lang="en-US" altLang="zh-CN" sz="2600" b="1" smtClean="0">
                <a:solidFill>
                  <a:schemeClr val="tx2"/>
                </a:solidFill>
                <a:latin typeface="Times New Roman" pitchFamily="18" charset="0"/>
                <a:ea typeface="仿宋_GB2312" pitchFamily="49" charset="-122"/>
              </a:rPr>
              <a:t>*m</a:t>
            </a:r>
            <a:r>
              <a:rPr lang="en-US" altLang="zh-CN" sz="2600" b="1" baseline="-25000" smtClean="0">
                <a:solidFill>
                  <a:schemeClr val="tx2"/>
                </a:solidFill>
                <a:latin typeface="Times New Roman" pitchFamily="18" charset="0"/>
                <a:ea typeface="仿宋_GB2312" pitchFamily="49" charset="-122"/>
              </a:rPr>
              <a:t>0 </a:t>
            </a:r>
            <a:r>
              <a:rPr lang="en-US" altLang="zh-CN" sz="2600" b="1" smtClean="0">
                <a:solidFill>
                  <a:schemeClr val="tx2"/>
                </a:solidFill>
                <a:latin typeface="Times New Roman" pitchFamily="18" charset="0"/>
                <a:ea typeface="仿宋_GB2312" pitchFamily="49" charset="-122"/>
              </a:rPr>
              <a:t>= 1</a:t>
            </a:r>
          </a:p>
          <a:p>
            <a:pPr marL="990600" lvl="1" indent="-533400">
              <a:spcBef>
                <a:spcPct val="10000"/>
              </a:spcBef>
              <a:buClr>
                <a:schemeClr val="tx2"/>
              </a:buClr>
              <a:buSzTx/>
              <a:buFont typeface="Wingdings" pitchFamily="2" charset="2"/>
              <a:buChar char="ü"/>
            </a:pPr>
            <a:r>
              <a:rPr lang="en-US" altLang="zh-CN" sz="3000" b="1" smtClean="0">
                <a:latin typeface="Times New Roman" pitchFamily="18" charset="0"/>
                <a:ea typeface="仿宋_GB2312" pitchFamily="49" charset="-122"/>
              </a:rPr>
              <a:t>n = 3</a:t>
            </a:r>
            <a:r>
              <a:rPr lang="zh-CN" altLang="en-US" sz="3000" b="1"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m</a:t>
            </a:r>
            <a:r>
              <a:rPr lang="en-US" altLang="zh-CN" sz="3000" b="1" baseline="-25000" smtClean="0">
                <a:latin typeface="Times New Roman" pitchFamily="18" charset="0"/>
                <a:ea typeface="仿宋_GB2312" pitchFamily="49" charset="-122"/>
              </a:rPr>
              <a:t>3</a:t>
            </a:r>
            <a:r>
              <a:rPr lang="en-US" altLang="zh-CN" sz="3000" b="1" smtClean="0">
                <a:latin typeface="Times New Roman" pitchFamily="18" charset="0"/>
                <a:ea typeface="仿宋_GB2312" pitchFamily="49" charset="-122"/>
              </a:rPr>
              <a:t> = 5:  </a:t>
            </a:r>
            <a:r>
              <a:rPr lang="en-US" altLang="zh-CN" sz="3000" b="1" smtClean="0">
                <a:solidFill>
                  <a:schemeClr val="tx2"/>
                </a:solidFill>
                <a:latin typeface="Times New Roman" pitchFamily="18" charset="0"/>
                <a:ea typeface="仿宋_GB2312" pitchFamily="49" charset="-122"/>
              </a:rPr>
              <a:t>= m</a:t>
            </a:r>
            <a:r>
              <a:rPr lang="en-US" altLang="zh-CN" sz="3000" b="1" baseline="-25000" smtClean="0">
                <a:solidFill>
                  <a:schemeClr val="tx2"/>
                </a:solidFill>
                <a:latin typeface="Times New Roman" pitchFamily="18" charset="0"/>
                <a:ea typeface="仿宋_GB2312" pitchFamily="49" charset="-122"/>
              </a:rPr>
              <a:t>0</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2</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1</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1</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2</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0</a:t>
            </a:r>
          </a:p>
          <a:p>
            <a:pPr marL="1371600" lvl="2" indent="-457200">
              <a:spcBef>
                <a:spcPct val="10000"/>
              </a:spcBef>
              <a:buClr>
                <a:schemeClr val="tx2"/>
              </a:buClr>
              <a:buSzTx/>
              <a:buFont typeface="Wingdings" pitchFamily="2" charset="2"/>
              <a:buAutoNum type="alphaLcParenR"/>
            </a:pPr>
            <a:r>
              <a:rPr lang="zh-CN" altLang="en-US" sz="3000" b="1" smtClean="0">
                <a:latin typeface="Times New Roman" pitchFamily="18" charset="0"/>
                <a:ea typeface="仿宋_GB2312" pitchFamily="49" charset="-122"/>
              </a:rPr>
              <a:t>出栈序列中</a:t>
            </a:r>
            <a:r>
              <a:rPr lang="en-US" altLang="zh-CN" sz="3000" b="1" smtClean="0">
                <a:solidFill>
                  <a:schemeClr val="tx2"/>
                </a:solidFill>
                <a:ea typeface="仿宋_GB2312" pitchFamily="49" charset="-122"/>
              </a:rPr>
              <a:t>1</a:t>
            </a:r>
            <a:r>
              <a:rPr lang="zh-CN" altLang="en-US" sz="3000" b="1" smtClean="0">
                <a:latin typeface="Times New Roman" pitchFamily="18" charset="0"/>
                <a:ea typeface="仿宋_GB2312" pitchFamily="49" charset="-122"/>
              </a:rPr>
              <a:t>在</a:t>
            </a:r>
            <a:r>
              <a:rPr lang="zh-CN" altLang="en-US" sz="3000" b="1" smtClean="0">
                <a:solidFill>
                  <a:srgbClr val="008000"/>
                </a:solidFill>
                <a:latin typeface="Times New Roman" pitchFamily="18" charset="0"/>
                <a:ea typeface="仿宋_GB2312" pitchFamily="49" charset="-122"/>
              </a:rPr>
              <a:t>第</a:t>
            </a:r>
            <a:r>
              <a:rPr lang="en-US" altLang="zh-CN" sz="3000" b="1" smtClean="0">
                <a:solidFill>
                  <a:srgbClr val="008000"/>
                </a:solidFill>
                <a:latin typeface="Times New Roman" pitchFamily="18" charset="0"/>
                <a:ea typeface="仿宋_GB2312" pitchFamily="49" charset="-122"/>
              </a:rPr>
              <a:t>1</a:t>
            </a:r>
            <a:r>
              <a:rPr lang="zh-CN" altLang="en-US" sz="3000" b="1" smtClean="0">
                <a:solidFill>
                  <a:srgbClr val="008000"/>
                </a:solidFill>
                <a:latin typeface="Times New Roman" pitchFamily="18" charset="0"/>
                <a:ea typeface="仿宋_GB2312" pitchFamily="49" charset="-122"/>
              </a:rPr>
              <a:t>位</a:t>
            </a:r>
            <a:r>
              <a:rPr lang="zh-CN" altLang="en-US" sz="3000" b="1" smtClean="0">
                <a:latin typeface="Times New Roman" pitchFamily="18" charset="0"/>
                <a:ea typeface="仿宋_GB2312" pitchFamily="49" charset="-122"/>
              </a:rPr>
              <a:t>。后面</a:t>
            </a:r>
            <a:r>
              <a:rPr lang="en-US" altLang="zh-CN" sz="3000" b="1" smtClean="0">
                <a:latin typeface="Times New Roman" pitchFamily="18" charset="0"/>
                <a:ea typeface="仿宋_GB2312" pitchFamily="49" charset="-122"/>
              </a:rPr>
              <a:t>2</a:t>
            </a:r>
            <a:r>
              <a:rPr lang="zh-CN" altLang="en-US" sz="3000" b="1" smtClean="0">
                <a:latin typeface="Times New Roman" pitchFamily="18" charset="0"/>
                <a:ea typeface="仿宋_GB2312" pitchFamily="49" charset="-122"/>
              </a:rPr>
              <a:t>个元素有</a:t>
            </a:r>
            <a:r>
              <a:rPr lang="en-US" altLang="zh-CN" sz="3000" b="1" smtClean="0">
                <a:latin typeface="Times New Roman" pitchFamily="18" charset="0"/>
                <a:ea typeface="仿宋_GB2312" pitchFamily="49" charset="-122"/>
              </a:rPr>
              <a:t>m</a:t>
            </a:r>
            <a:r>
              <a:rPr lang="en-US" altLang="zh-CN" sz="3000" b="1" baseline="-25000" smtClean="0">
                <a:latin typeface="Times New Roman" pitchFamily="18" charset="0"/>
                <a:ea typeface="仿宋_GB2312" pitchFamily="49" charset="-122"/>
              </a:rPr>
              <a:t>2 </a:t>
            </a:r>
            <a:r>
              <a:rPr lang="en-US" altLang="zh-CN" sz="3000" b="1" smtClean="0">
                <a:latin typeface="Times New Roman" pitchFamily="18" charset="0"/>
                <a:ea typeface="仿宋_GB2312" pitchFamily="49" charset="-122"/>
              </a:rPr>
              <a:t>= 2</a:t>
            </a:r>
            <a:r>
              <a:rPr lang="zh-CN" altLang="en-US" sz="3000" b="1" smtClean="0">
                <a:latin typeface="Times New Roman" pitchFamily="18" charset="0"/>
                <a:ea typeface="仿宋_GB2312" pitchFamily="49" charset="-122"/>
              </a:rPr>
              <a:t>个出栈序列：</a:t>
            </a:r>
            <a:r>
              <a:rPr lang="en-US" altLang="zh-CN" sz="3000" b="1" smtClean="0">
                <a:solidFill>
                  <a:schemeClr val="tx2"/>
                </a:solidFill>
                <a:latin typeface="Times New Roman" pitchFamily="18" charset="0"/>
                <a:ea typeface="仿宋_GB2312" pitchFamily="49" charset="-122"/>
              </a:rPr>
              <a:t>{1, 2, 3}</a:t>
            </a: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{1, 3, 2}</a:t>
            </a:r>
            <a:r>
              <a:rPr lang="zh-CN" altLang="en-US" sz="3000" b="1" smtClean="0">
                <a:latin typeface="Times New Roman" pitchFamily="18" charset="0"/>
                <a:ea typeface="仿宋_GB2312" pitchFamily="49" charset="-122"/>
              </a:rPr>
              <a:t>。</a:t>
            </a:r>
          </a:p>
        </p:txBody>
      </p:sp>
      <p:sp>
        <p:nvSpPr>
          <p:cNvPr id="8" name="灯片编号占位符 4"/>
          <p:cNvSpPr>
            <a:spLocks noGrp="1"/>
          </p:cNvSpPr>
          <p:nvPr>
            <p:ph type="sldNum" sz="quarter" idx="12"/>
          </p:nvPr>
        </p:nvSpPr>
        <p:spPr/>
        <p:txBody>
          <a:bodyPr/>
          <a:lstStyle/>
          <a:p>
            <a:pPr>
              <a:defRPr/>
            </a:pPr>
            <a:fld id="{1FF9FF4C-F4AB-4FF2-9C61-0A2268FBFF25}" type="slidenum">
              <a:rPr lang="en-US" altLang="zh-CN"/>
              <a:pPr>
                <a:defRPr/>
              </a:pPr>
              <a:t>44</a:t>
            </a:fld>
            <a:endParaRPr lang="en-US" altLang="zh-CN"/>
          </a:p>
        </p:txBody>
      </p:sp>
      <p:sp>
        <p:nvSpPr>
          <p:cNvPr id="28676" name="Rectangle 7"/>
          <p:cNvSpPr>
            <a:spLocks noChangeArrowheads="1"/>
          </p:cNvSpPr>
          <p:nvPr/>
        </p:nvSpPr>
        <p:spPr bwMode="auto">
          <a:xfrm>
            <a:off x="4312666" y="4760567"/>
            <a:ext cx="4068762" cy="468313"/>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7" name="Rectangle 6"/>
          <p:cNvSpPr>
            <a:spLocks noChangeArrowheads="1"/>
          </p:cNvSpPr>
          <p:nvPr/>
        </p:nvSpPr>
        <p:spPr bwMode="auto">
          <a:xfrm>
            <a:off x="4206466" y="2096852"/>
            <a:ext cx="2808288" cy="504825"/>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8" name="Rectangle 5"/>
          <p:cNvSpPr>
            <a:spLocks noChangeArrowheads="1"/>
          </p:cNvSpPr>
          <p:nvPr/>
        </p:nvSpPr>
        <p:spPr bwMode="auto">
          <a:xfrm>
            <a:off x="5585257" y="3147959"/>
            <a:ext cx="1835150" cy="431800"/>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9" name="Rectangle 4"/>
          <p:cNvSpPr>
            <a:spLocks noChangeArrowheads="1"/>
          </p:cNvSpPr>
          <p:nvPr/>
        </p:nvSpPr>
        <p:spPr bwMode="auto">
          <a:xfrm>
            <a:off x="5567001" y="3914671"/>
            <a:ext cx="1871663" cy="395288"/>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8677"/>
                                        </p:tgtEl>
                                      </p:cBhvr>
                                    </p:animEffect>
                                    <p:anim calcmode="lin" valueType="num">
                                      <p:cBhvr>
                                        <p:cTn id="7" dur="1000"/>
                                        <p:tgtEl>
                                          <p:spTgt spid="28677"/>
                                        </p:tgtEl>
                                        <p:attrNameLst>
                                          <p:attrName>ppt_x</p:attrName>
                                        </p:attrNameLst>
                                      </p:cBhvr>
                                      <p:tavLst>
                                        <p:tav tm="0">
                                          <p:val>
                                            <p:strVal val="ppt_x"/>
                                          </p:val>
                                        </p:tav>
                                        <p:tav tm="100000">
                                          <p:val>
                                            <p:strVal val="ppt_x"/>
                                          </p:val>
                                        </p:tav>
                                      </p:tavLst>
                                    </p:anim>
                                    <p:anim calcmode="lin" valueType="num">
                                      <p:cBhvr>
                                        <p:cTn id="8" dur="1000"/>
                                        <p:tgtEl>
                                          <p:spTgt spid="28677"/>
                                        </p:tgtEl>
                                        <p:attrNameLst>
                                          <p:attrName>ppt_y</p:attrName>
                                        </p:attrNameLst>
                                      </p:cBhvr>
                                      <p:tavLst>
                                        <p:tav tm="0">
                                          <p:val>
                                            <p:strVal val="ppt_y"/>
                                          </p:val>
                                        </p:tav>
                                        <p:tav tm="100000">
                                          <p:val>
                                            <p:strVal val="ppt_y+.1"/>
                                          </p:val>
                                        </p:tav>
                                      </p:tavLst>
                                    </p:anim>
                                    <p:set>
                                      <p:cBhvr>
                                        <p:cTn id="9" dur="1" fill="hold">
                                          <p:stCondLst>
                                            <p:cond delay="999"/>
                                          </p:stCondLst>
                                        </p:cTn>
                                        <p:tgtEl>
                                          <p:spTgt spid="2867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6" presetClass="exit" presetSubtype="21" fill="hold" grpId="0" nodeType="clickEffect">
                                  <p:stCondLst>
                                    <p:cond delay="0"/>
                                  </p:stCondLst>
                                  <p:childTnLst>
                                    <p:animEffect transition="out" filter="barn(inVertical)">
                                      <p:cBhvr>
                                        <p:cTn id="13" dur="500"/>
                                        <p:tgtEl>
                                          <p:spTgt spid="28678"/>
                                        </p:tgtEl>
                                      </p:cBhvr>
                                    </p:animEffect>
                                    <p:set>
                                      <p:cBhvr>
                                        <p:cTn id="14" dur="1" fill="hold">
                                          <p:stCondLst>
                                            <p:cond delay="499"/>
                                          </p:stCondLst>
                                        </p:cTn>
                                        <p:tgtEl>
                                          <p:spTgt spid="2867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1" presetClass="exit" presetSubtype="1" fill="hold" grpId="0" nodeType="clickEffect">
                                  <p:stCondLst>
                                    <p:cond delay="0"/>
                                  </p:stCondLst>
                                  <p:childTnLst>
                                    <p:animEffect transition="out" filter="wheel(1)">
                                      <p:cBhvr>
                                        <p:cTn id="18" dur="2000"/>
                                        <p:tgtEl>
                                          <p:spTgt spid="28679"/>
                                        </p:tgtEl>
                                      </p:cBhvr>
                                    </p:animEffect>
                                    <p:set>
                                      <p:cBhvr>
                                        <p:cTn id="19" dur="1" fill="hold">
                                          <p:stCondLst>
                                            <p:cond delay="1999"/>
                                          </p:stCondLst>
                                        </p:cTn>
                                        <p:tgtEl>
                                          <p:spTgt spid="2867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31" presetClass="exit" presetSubtype="0" fill="hold" grpId="0" nodeType="clickEffect">
                                  <p:stCondLst>
                                    <p:cond delay="0"/>
                                  </p:stCondLst>
                                  <p:childTnLst>
                                    <p:anim calcmode="lin" valueType="num">
                                      <p:cBhvr>
                                        <p:cTn id="23" dur="1000"/>
                                        <p:tgtEl>
                                          <p:spTgt spid="28676"/>
                                        </p:tgtEl>
                                        <p:attrNameLst>
                                          <p:attrName>ppt_w</p:attrName>
                                        </p:attrNameLst>
                                      </p:cBhvr>
                                      <p:tavLst>
                                        <p:tav tm="0">
                                          <p:val>
                                            <p:strVal val="ppt_w"/>
                                          </p:val>
                                        </p:tav>
                                        <p:tav tm="100000">
                                          <p:val>
                                            <p:fltVal val="0"/>
                                          </p:val>
                                        </p:tav>
                                      </p:tavLst>
                                    </p:anim>
                                    <p:anim calcmode="lin" valueType="num">
                                      <p:cBhvr>
                                        <p:cTn id="24" dur="1000"/>
                                        <p:tgtEl>
                                          <p:spTgt spid="28676"/>
                                        </p:tgtEl>
                                        <p:attrNameLst>
                                          <p:attrName>ppt_h</p:attrName>
                                        </p:attrNameLst>
                                      </p:cBhvr>
                                      <p:tavLst>
                                        <p:tav tm="0">
                                          <p:val>
                                            <p:strVal val="ppt_h"/>
                                          </p:val>
                                        </p:tav>
                                        <p:tav tm="100000">
                                          <p:val>
                                            <p:fltVal val="0"/>
                                          </p:val>
                                        </p:tav>
                                      </p:tavLst>
                                    </p:anim>
                                    <p:anim calcmode="lin" valueType="num">
                                      <p:cBhvr>
                                        <p:cTn id="25" dur="1000"/>
                                        <p:tgtEl>
                                          <p:spTgt spid="28676"/>
                                        </p:tgtEl>
                                        <p:attrNameLst>
                                          <p:attrName>style.rotation</p:attrName>
                                        </p:attrNameLst>
                                      </p:cBhvr>
                                      <p:tavLst>
                                        <p:tav tm="0">
                                          <p:val>
                                            <p:fltVal val="0"/>
                                          </p:val>
                                        </p:tav>
                                        <p:tav tm="100000">
                                          <p:val>
                                            <p:fltVal val="90"/>
                                          </p:val>
                                        </p:tav>
                                      </p:tavLst>
                                    </p:anim>
                                    <p:animEffect transition="out" filter="fade">
                                      <p:cBhvr>
                                        <p:cTn id="26" dur="1000"/>
                                        <p:tgtEl>
                                          <p:spTgt spid="28676"/>
                                        </p:tgtEl>
                                      </p:cBhvr>
                                    </p:animEffect>
                                    <p:set>
                                      <p:cBhvr>
                                        <p:cTn id="27" dur="1" fill="hold">
                                          <p:stCondLst>
                                            <p:cond delay="999"/>
                                          </p:stCondLst>
                                        </p:cTn>
                                        <p:tgtEl>
                                          <p:spTgt spid="286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8677" grpId="0" animBg="1"/>
      <p:bldP spid="28678" grpId="0" animBg="1"/>
      <p:bldP spid="2867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idx="1"/>
          </p:nvPr>
        </p:nvSpPr>
        <p:spPr>
          <a:xfrm>
            <a:off x="627063" y="692150"/>
            <a:ext cx="8048625" cy="5578475"/>
          </a:xfrm>
        </p:spPr>
        <p:txBody>
          <a:bodyPr>
            <a:normAutofit/>
          </a:bodyPr>
          <a:lstStyle/>
          <a:p>
            <a:pPr marL="1371600" lvl="2" indent="-457200">
              <a:spcBef>
                <a:spcPct val="10000"/>
              </a:spcBef>
              <a:buClr>
                <a:schemeClr val="tx2"/>
              </a:buClr>
              <a:buSzTx/>
              <a:buFont typeface="Wingdings" pitchFamily="2" charset="2"/>
              <a:buNone/>
            </a:pP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 m</a:t>
            </a:r>
            <a:r>
              <a:rPr lang="en-US" altLang="zh-CN" sz="3000" b="1" baseline="-25000" smtClean="0">
                <a:solidFill>
                  <a:schemeClr val="tx2"/>
                </a:solidFill>
                <a:latin typeface="Times New Roman" pitchFamily="18" charset="0"/>
                <a:ea typeface="仿宋_GB2312" pitchFamily="49" charset="-122"/>
              </a:rPr>
              <a:t>0</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2 </a:t>
            </a:r>
            <a:r>
              <a:rPr lang="en-US" altLang="zh-CN" sz="3000" b="1" smtClean="0">
                <a:solidFill>
                  <a:schemeClr val="tx2"/>
                </a:solidFill>
                <a:latin typeface="Times New Roman" pitchFamily="18" charset="0"/>
                <a:ea typeface="仿宋_GB2312" pitchFamily="49" charset="-122"/>
              </a:rPr>
              <a:t>= 2</a:t>
            </a:r>
          </a:p>
          <a:p>
            <a:pPr marL="1371600" lvl="2" indent="-457200">
              <a:spcBef>
                <a:spcPct val="10000"/>
              </a:spcBef>
              <a:buClr>
                <a:schemeClr val="tx2"/>
              </a:buClr>
              <a:buSzTx/>
              <a:buFont typeface="Wingdings" pitchFamily="2" charset="2"/>
              <a:buChar char="ü"/>
            </a:pPr>
            <a:r>
              <a:rPr lang="zh-CN" altLang="en-US" sz="3000" b="1" smtClean="0">
                <a:latin typeface="Times New Roman" pitchFamily="18" charset="0"/>
                <a:ea typeface="仿宋_GB2312" pitchFamily="49" charset="-122"/>
              </a:rPr>
              <a:t>出栈序列中</a:t>
            </a:r>
            <a:r>
              <a:rPr lang="en-US" altLang="zh-CN" sz="3000" b="1" smtClean="0">
                <a:solidFill>
                  <a:schemeClr val="tx2"/>
                </a:solidFill>
                <a:ea typeface="仿宋_GB2312" pitchFamily="49" charset="-122"/>
              </a:rPr>
              <a:t>1</a:t>
            </a:r>
            <a:r>
              <a:rPr lang="zh-CN" altLang="en-US" sz="3000" b="1" smtClean="0">
                <a:latin typeface="Times New Roman" pitchFamily="18" charset="0"/>
                <a:ea typeface="仿宋_GB2312" pitchFamily="49" charset="-122"/>
              </a:rPr>
              <a:t>在</a:t>
            </a:r>
            <a:r>
              <a:rPr lang="zh-CN" altLang="en-US" sz="3000" b="1" smtClean="0">
                <a:solidFill>
                  <a:srgbClr val="008000"/>
                </a:solidFill>
                <a:latin typeface="Times New Roman" pitchFamily="18" charset="0"/>
                <a:ea typeface="仿宋_GB2312" pitchFamily="49" charset="-122"/>
              </a:rPr>
              <a:t>第</a:t>
            </a:r>
            <a:r>
              <a:rPr lang="en-US" altLang="zh-CN" sz="3000" b="1" smtClean="0">
                <a:solidFill>
                  <a:srgbClr val="008000"/>
                </a:solidFill>
                <a:latin typeface="Times New Roman" pitchFamily="18" charset="0"/>
                <a:ea typeface="仿宋_GB2312" pitchFamily="49" charset="-122"/>
              </a:rPr>
              <a:t>2</a:t>
            </a:r>
            <a:r>
              <a:rPr lang="zh-CN" altLang="en-US" sz="3000" b="1" smtClean="0">
                <a:solidFill>
                  <a:srgbClr val="008000"/>
                </a:solidFill>
                <a:latin typeface="Times New Roman" pitchFamily="18" charset="0"/>
                <a:ea typeface="仿宋_GB2312" pitchFamily="49" charset="-122"/>
              </a:rPr>
              <a:t>位</a:t>
            </a:r>
            <a:r>
              <a:rPr lang="zh-CN" altLang="en-US" sz="3000" b="1"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1</a:t>
            </a:r>
            <a:r>
              <a:rPr lang="zh-CN" altLang="en-US" sz="3000" b="1" smtClean="0">
                <a:latin typeface="Times New Roman" pitchFamily="18" charset="0"/>
                <a:ea typeface="仿宋_GB2312" pitchFamily="49" charset="-122"/>
              </a:rPr>
              <a:t>前有</a:t>
            </a:r>
            <a:r>
              <a:rPr lang="en-US" altLang="zh-CN" sz="3000" b="1" smtClean="0">
                <a:latin typeface="Times New Roman" pitchFamily="18" charset="0"/>
                <a:ea typeface="仿宋_GB2312" pitchFamily="49" charset="-122"/>
              </a:rPr>
              <a:t>2</a:t>
            </a:r>
            <a:r>
              <a:rPr lang="zh-CN" altLang="en-US" sz="3000" b="1" smtClean="0">
                <a:latin typeface="Times New Roman" pitchFamily="18" charset="0"/>
                <a:ea typeface="仿宋_GB2312" pitchFamily="49" charset="-122"/>
              </a:rPr>
              <a:t>后有</a:t>
            </a:r>
            <a:r>
              <a:rPr lang="en-US" altLang="zh-CN" sz="3000" b="1" smtClean="0">
                <a:latin typeface="Times New Roman" pitchFamily="18" charset="0"/>
                <a:ea typeface="仿宋_GB2312" pitchFamily="49" charset="-122"/>
              </a:rPr>
              <a:t>3</a:t>
            </a:r>
            <a:r>
              <a:rPr lang="zh-CN" altLang="en-US" sz="3000" b="1" smtClean="0">
                <a:latin typeface="Times New Roman" pitchFamily="18" charset="0"/>
                <a:ea typeface="仿宋_GB2312" pitchFamily="49" charset="-122"/>
              </a:rPr>
              <a:t>，出栈序列为 </a:t>
            </a:r>
            <a:r>
              <a:rPr lang="en-US" altLang="zh-CN" sz="3000" b="1" smtClean="0">
                <a:solidFill>
                  <a:schemeClr val="tx2"/>
                </a:solidFill>
                <a:latin typeface="Times New Roman" pitchFamily="18" charset="0"/>
                <a:ea typeface="仿宋_GB2312" pitchFamily="49" charset="-122"/>
              </a:rPr>
              <a:t>{2, 1, 3}</a:t>
            </a:r>
            <a:r>
              <a:rPr lang="zh-CN" altLang="en-US" sz="3000" b="1" smtClean="0">
                <a:latin typeface="Times New Roman" pitchFamily="18" charset="0"/>
                <a:ea typeface="仿宋_GB2312" pitchFamily="49" charset="-122"/>
              </a:rPr>
              <a:t>。</a:t>
            </a:r>
            <a:r>
              <a:rPr lang="en-US" altLang="zh-CN" sz="3000" b="1" smtClean="0">
                <a:solidFill>
                  <a:schemeClr val="tx2"/>
                </a:solidFill>
                <a:latin typeface="Times New Roman" pitchFamily="18" charset="0"/>
                <a:ea typeface="仿宋_GB2312" pitchFamily="49" charset="-122"/>
              </a:rPr>
              <a:t>= m</a:t>
            </a:r>
            <a:r>
              <a:rPr lang="en-US" altLang="zh-CN" sz="3000" b="1" baseline="-25000" smtClean="0">
                <a:solidFill>
                  <a:schemeClr val="tx2"/>
                </a:solidFill>
                <a:latin typeface="Times New Roman" pitchFamily="18" charset="0"/>
                <a:ea typeface="仿宋_GB2312" pitchFamily="49" charset="-122"/>
              </a:rPr>
              <a:t>1</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1</a:t>
            </a:r>
            <a:r>
              <a:rPr lang="en-US" altLang="zh-CN" sz="3000" b="1" smtClean="0">
                <a:solidFill>
                  <a:schemeClr val="tx2"/>
                </a:solidFill>
                <a:latin typeface="Times New Roman" pitchFamily="18" charset="0"/>
                <a:ea typeface="仿宋_GB2312" pitchFamily="49" charset="-122"/>
              </a:rPr>
              <a:t> = 1</a:t>
            </a:r>
          </a:p>
          <a:p>
            <a:pPr marL="1371600" lvl="2" indent="-457200">
              <a:spcBef>
                <a:spcPct val="10000"/>
              </a:spcBef>
              <a:buClr>
                <a:schemeClr val="tx2"/>
              </a:buClr>
              <a:buSzTx/>
              <a:buFont typeface="Wingdings" pitchFamily="2" charset="2"/>
              <a:buChar char="ü"/>
            </a:pPr>
            <a:r>
              <a:rPr lang="zh-CN" altLang="en-US" sz="3000" b="1" smtClean="0">
                <a:latin typeface="Times New Roman" pitchFamily="18" charset="0"/>
                <a:ea typeface="仿宋_GB2312" pitchFamily="49" charset="-122"/>
              </a:rPr>
              <a:t>出栈序列中</a:t>
            </a:r>
            <a:r>
              <a:rPr lang="en-US" altLang="zh-CN" sz="3000" b="1" smtClean="0">
                <a:solidFill>
                  <a:schemeClr val="tx2"/>
                </a:solidFill>
                <a:ea typeface="仿宋_GB2312" pitchFamily="49" charset="-122"/>
              </a:rPr>
              <a:t>1</a:t>
            </a:r>
            <a:r>
              <a:rPr lang="zh-CN" altLang="en-US" sz="3000" b="1" smtClean="0">
                <a:latin typeface="Times New Roman" pitchFamily="18" charset="0"/>
                <a:ea typeface="仿宋_GB2312" pitchFamily="49" charset="-122"/>
              </a:rPr>
              <a:t>在</a:t>
            </a:r>
            <a:r>
              <a:rPr lang="zh-CN" altLang="en-US" sz="3000" b="1" smtClean="0">
                <a:solidFill>
                  <a:srgbClr val="008000"/>
                </a:solidFill>
                <a:latin typeface="Times New Roman" pitchFamily="18" charset="0"/>
                <a:ea typeface="仿宋_GB2312" pitchFamily="49" charset="-122"/>
              </a:rPr>
              <a:t>第</a:t>
            </a:r>
            <a:r>
              <a:rPr lang="en-US" altLang="zh-CN" sz="3000" b="1" smtClean="0">
                <a:solidFill>
                  <a:srgbClr val="008000"/>
                </a:solidFill>
                <a:latin typeface="Times New Roman" pitchFamily="18" charset="0"/>
                <a:ea typeface="仿宋_GB2312" pitchFamily="49" charset="-122"/>
              </a:rPr>
              <a:t>3</a:t>
            </a:r>
            <a:r>
              <a:rPr lang="zh-CN" altLang="en-US" sz="3000" b="1" smtClean="0">
                <a:solidFill>
                  <a:srgbClr val="008000"/>
                </a:solidFill>
                <a:latin typeface="Times New Roman" pitchFamily="18" charset="0"/>
                <a:ea typeface="仿宋_GB2312" pitchFamily="49" charset="-122"/>
              </a:rPr>
              <a:t>位</a:t>
            </a:r>
            <a:r>
              <a:rPr lang="zh-CN" altLang="en-US" sz="3000" b="1" smtClean="0">
                <a:latin typeface="Times New Roman" pitchFamily="18" charset="0"/>
                <a:ea typeface="仿宋_GB2312" pitchFamily="49" charset="-122"/>
              </a:rPr>
              <a:t>。前面</a:t>
            </a:r>
            <a:r>
              <a:rPr lang="en-US" altLang="zh-CN" sz="3000" b="1" smtClean="0">
                <a:latin typeface="Times New Roman" pitchFamily="18" charset="0"/>
                <a:ea typeface="仿宋_GB2312" pitchFamily="49" charset="-122"/>
              </a:rPr>
              <a:t>2</a:t>
            </a:r>
            <a:r>
              <a:rPr lang="zh-CN" altLang="en-US" sz="3000" b="1" smtClean="0">
                <a:latin typeface="Times New Roman" pitchFamily="18" charset="0"/>
                <a:ea typeface="仿宋_GB2312" pitchFamily="49" charset="-122"/>
              </a:rPr>
              <a:t>个元素有</a:t>
            </a:r>
            <a:r>
              <a:rPr lang="en-US" altLang="zh-CN" sz="3000" b="1" smtClean="0">
                <a:latin typeface="Times New Roman" pitchFamily="18" charset="0"/>
                <a:ea typeface="仿宋_GB2312" pitchFamily="49" charset="-122"/>
              </a:rPr>
              <a:t>m</a:t>
            </a:r>
            <a:r>
              <a:rPr lang="en-US" altLang="zh-CN" sz="3000" b="1" baseline="-25000" smtClean="0">
                <a:latin typeface="Times New Roman" pitchFamily="18" charset="0"/>
                <a:ea typeface="仿宋_GB2312" pitchFamily="49" charset="-122"/>
              </a:rPr>
              <a:t>2</a:t>
            </a:r>
            <a:r>
              <a:rPr lang="en-US" altLang="zh-CN" sz="3000" b="1" smtClean="0">
                <a:latin typeface="Times New Roman" pitchFamily="18" charset="0"/>
                <a:ea typeface="仿宋_GB2312" pitchFamily="49" charset="-122"/>
              </a:rPr>
              <a:t> = 2</a:t>
            </a:r>
            <a:r>
              <a:rPr lang="zh-CN" altLang="en-US" sz="3000" b="1" smtClean="0">
                <a:latin typeface="Times New Roman" pitchFamily="18" charset="0"/>
                <a:ea typeface="仿宋_GB2312" pitchFamily="49" charset="-122"/>
              </a:rPr>
              <a:t>个出栈序列：</a:t>
            </a:r>
            <a:r>
              <a:rPr lang="en-US" altLang="zh-CN" sz="3000" b="1" smtClean="0">
                <a:solidFill>
                  <a:schemeClr val="tx2"/>
                </a:solidFill>
                <a:latin typeface="Times New Roman" pitchFamily="18" charset="0"/>
                <a:ea typeface="仿宋_GB2312" pitchFamily="49" charset="-122"/>
              </a:rPr>
              <a:t>{2, 3, 1}</a:t>
            </a: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{3, 2, 1}</a:t>
            </a:r>
            <a:r>
              <a:rPr lang="zh-CN" altLang="en-US" sz="3000" b="1" smtClean="0">
                <a:latin typeface="Times New Roman" pitchFamily="18" charset="0"/>
                <a:ea typeface="仿宋_GB2312" pitchFamily="49" charset="-122"/>
              </a:rPr>
              <a:t>。</a:t>
            </a:r>
          </a:p>
          <a:p>
            <a:pPr marL="1371600" lvl="2" indent="-457200">
              <a:spcBef>
                <a:spcPct val="10000"/>
              </a:spcBef>
              <a:buClr>
                <a:schemeClr val="tx2"/>
              </a:buClr>
              <a:buSzTx/>
              <a:buFont typeface="Wingdings" pitchFamily="2" charset="2"/>
              <a:buNone/>
            </a:pPr>
            <a:r>
              <a:rPr lang="zh-CN" altLang="en-US"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 m</a:t>
            </a:r>
            <a:r>
              <a:rPr lang="en-US" altLang="zh-CN" sz="3000" b="1" baseline="-25000" smtClean="0">
                <a:solidFill>
                  <a:schemeClr val="tx2"/>
                </a:solidFill>
                <a:latin typeface="Times New Roman" pitchFamily="18" charset="0"/>
                <a:ea typeface="仿宋_GB2312" pitchFamily="49" charset="-122"/>
              </a:rPr>
              <a:t>2</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0</a:t>
            </a:r>
            <a:r>
              <a:rPr lang="en-US" altLang="zh-CN" sz="3000" b="1" smtClean="0">
                <a:solidFill>
                  <a:schemeClr val="tx2"/>
                </a:solidFill>
                <a:latin typeface="Times New Roman" pitchFamily="18" charset="0"/>
                <a:ea typeface="仿宋_GB2312" pitchFamily="49" charset="-122"/>
              </a:rPr>
              <a:t> = 2</a:t>
            </a:r>
          </a:p>
          <a:p>
            <a:pPr marL="990600" lvl="1" indent="-533400">
              <a:spcBef>
                <a:spcPct val="10000"/>
              </a:spcBef>
              <a:buClr>
                <a:schemeClr val="tx2"/>
              </a:buClr>
              <a:buSzTx/>
              <a:buFont typeface="Wingdings" pitchFamily="2" charset="2"/>
              <a:buChar char="ü"/>
            </a:pPr>
            <a:r>
              <a:rPr lang="en-US" altLang="zh-CN" sz="3000" b="1" smtClean="0">
                <a:latin typeface="Times New Roman" pitchFamily="18" charset="0"/>
                <a:ea typeface="仿宋_GB2312" pitchFamily="49" charset="-122"/>
              </a:rPr>
              <a:t>n = 4</a:t>
            </a:r>
            <a:r>
              <a:rPr lang="zh-CN" altLang="en-US" sz="3000" b="1"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m</a:t>
            </a:r>
            <a:r>
              <a:rPr lang="en-US" altLang="zh-CN" sz="3000" b="1" baseline="-25000" smtClean="0">
                <a:latin typeface="Times New Roman" pitchFamily="18" charset="0"/>
                <a:ea typeface="仿宋_GB2312" pitchFamily="49" charset="-122"/>
              </a:rPr>
              <a:t>4</a:t>
            </a:r>
            <a:r>
              <a:rPr lang="en-US" altLang="zh-CN" sz="3000" b="1" smtClean="0">
                <a:latin typeface="Times New Roman" pitchFamily="18" charset="0"/>
                <a:ea typeface="仿宋_GB2312" pitchFamily="49" charset="-122"/>
              </a:rPr>
              <a:t> = 14:</a:t>
            </a:r>
          </a:p>
          <a:p>
            <a:pPr marL="990600" lvl="1" indent="-533400">
              <a:spcBef>
                <a:spcPct val="10000"/>
              </a:spcBef>
              <a:buClr>
                <a:schemeClr val="tx2"/>
              </a:buClr>
              <a:buSzTx/>
              <a:buFont typeface="Wingdings" pitchFamily="2" charset="2"/>
              <a:buNone/>
            </a:pP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 m</a:t>
            </a:r>
            <a:r>
              <a:rPr lang="en-US" altLang="zh-CN" sz="3000" b="1" baseline="-25000" smtClean="0">
                <a:solidFill>
                  <a:schemeClr val="tx2"/>
                </a:solidFill>
                <a:latin typeface="Times New Roman" pitchFamily="18" charset="0"/>
                <a:ea typeface="仿宋_GB2312" pitchFamily="49" charset="-122"/>
              </a:rPr>
              <a:t>0</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3</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1</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2</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2</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1</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3</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0</a:t>
            </a:r>
          </a:p>
          <a:p>
            <a:pPr marL="1371600" lvl="2" indent="-457200">
              <a:spcBef>
                <a:spcPct val="10000"/>
              </a:spcBef>
              <a:buClr>
                <a:schemeClr val="tx2"/>
              </a:buClr>
              <a:buSzTx/>
              <a:buFont typeface="Wingdings" pitchFamily="2" charset="2"/>
              <a:buAutoNum type="alphaLcParenR"/>
            </a:pPr>
            <a:r>
              <a:rPr lang="zh-CN" altLang="en-US" sz="3000" b="1" smtClean="0">
                <a:latin typeface="Times New Roman" pitchFamily="18" charset="0"/>
                <a:ea typeface="仿宋_GB2312" pitchFamily="49" charset="-122"/>
              </a:rPr>
              <a:t>出栈序列中</a:t>
            </a:r>
            <a:r>
              <a:rPr lang="en-US" altLang="zh-CN" sz="3000" b="1" smtClean="0">
                <a:solidFill>
                  <a:schemeClr val="tx2"/>
                </a:solidFill>
                <a:ea typeface="仿宋_GB2312" pitchFamily="49" charset="-122"/>
              </a:rPr>
              <a:t>1</a:t>
            </a:r>
            <a:r>
              <a:rPr lang="zh-CN" altLang="en-US" sz="3000" b="1" smtClean="0">
                <a:latin typeface="Times New Roman" pitchFamily="18" charset="0"/>
                <a:ea typeface="仿宋_GB2312" pitchFamily="49" charset="-122"/>
              </a:rPr>
              <a:t>在</a:t>
            </a:r>
            <a:r>
              <a:rPr lang="zh-CN" altLang="en-US" sz="3000" b="1" smtClean="0">
                <a:solidFill>
                  <a:srgbClr val="008000"/>
                </a:solidFill>
                <a:latin typeface="Times New Roman" pitchFamily="18" charset="0"/>
                <a:ea typeface="仿宋_GB2312" pitchFamily="49" charset="-122"/>
              </a:rPr>
              <a:t>第</a:t>
            </a:r>
            <a:r>
              <a:rPr lang="en-US" altLang="zh-CN" sz="3000" b="1" smtClean="0">
                <a:solidFill>
                  <a:srgbClr val="008000"/>
                </a:solidFill>
                <a:latin typeface="Times New Roman" pitchFamily="18" charset="0"/>
                <a:ea typeface="仿宋_GB2312" pitchFamily="49" charset="-122"/>
              </a:rPr>
              <a:t>1</a:t>
            </a:r>
            <a:r>
              <a:rPr lang="zh-CN" altLang="en-US" sz="3000" b="1" smtClean="0">
                <a:solidFill>
                  <a:srgbClr val="008000"/>
                </a:solidFill>
                <a:latin typeface="Times New Roman" pitchFamily="18" charset="0"/>
                <a:ea typeface="仿宋_GB2312" pitchFamily="49" charset="-122"/>
              </a:rPr>
              <a:t>位</a:t>
            </a:r>
            <a:r>
              <a:rPr lang="zh-CN" altLang="en-US" sz="3000" b="1" smtClean="0">
                <a:latin typeface="Times New Roman" pitchFamily="18" charset="0"/>
                <a:ea typeface="仿宋_GB2312" pitchFamily="49" charset="-122"/>
              </a:rPr>
              <a:t>。后面</a:t>
            </a:r>
            <a:r>
              <a:rPr lang="en-US" altLang="zh-CN" sz="3000" b="1" smtClean="0">
                <a:latin typeface="Times New Roman" pitchFamily="18" charset="0"/>
                <a:ea typeface="仿宋_GB2312" pitchFamily="49" charset="-122"/>
              </a:rPr>
              <a:t>3</a:t>
            </a:r>
            <a:r>
              <a:rPr lang="zh-CN" altLang="en-US" sz="3000" b="1" smtClean="0">
                <a:latin typeface="Times New Roman" pitchFamily="18" charset="0"/>
                <a:ea typeface="仿宋_GB2312" pitchFamily="49" charset="-122"/>
              </a:rPr>
              <a:t>个元素有</a:t>
            </a:r>
            <a:r>
              <a:rPr lang="en-US" altLang="zh-CN" sz="3000" b="1" smtClean="0">
                <a:latin typeface="Times New Roman" pitchFamily="18" charset="0"/>
                <a:ea typeface="仿宋_GB2312" pitchFamily="49" charset="-122"/>
              </a:rPr>
              <a:t>m</a:t>
            </a:r>
            <a:r>
              <a:rPr lang="en-US" altLang="zh-CN" sz="3000" b="1" baseline="-25000" smtClean="0">
                <a:latin typeface="Times New Roman" pitchFamily="18" charset="0"/>
                <a:ea typeface="仿宋_GB2312" pitchFamily="49" charset="-122"/>
              </a:rPr>
              <a:t>3</a:t>
            </a:r>
            <a:r>
              <a:rPr lang="en-US" altLang="zh-CN" sz="3000" b="1" smtClean="0">
                <a:latin typeface="Times New Roman" pitchFamily="18" charset="0"/>
                <a:ea typeface="仿宋_GB2312" pitchFamily="49" charset="-122"/>
              </a:rPr>
              <a:t> = 5</a:t>
            </a:r>
            <a:r>
              <a:rPr lang="zh-CN" altLang="en-US" sz="3000" b="1" smtClean="0">
                <a:latin typeface="Times New Roman" pitchFamily="18" charset="0"/>
                <a:ea typeface="仿宋_GB2312" pitchFamily="49" charset="-122"/>
              </a:rPr>
              <a:t>个出栈序列： </a:t>
            </a:r>
            <a:r>
              <a:rPr lang="en-US" altLang="zh-CN" sz="3000" b="1" smtClean="0">
                <a:solidFill>
                  <a:schemeClr val="tx2"/>
                </a:solidFill>
                <a:latin typeface="Times New Roman" pitchFamily="18" charset="0"/>
                <a:ea typeface="仿宋_GB2312" pitchFamily="49" charset="-122"/>
              </a:rPr>
              <a:t>{1, 2, 3, 4}</a:t>
            </a: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{1, 2, 4, 3}</a:t>
            </a: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{1, 3, 2, 4}</a:t>
            </a: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{1, 3, 4, 2}</a:t>
            </a: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{1, 4, 3, 2}</a:t>
            </a:r>
            <a:r>
              <a:rPr lang="zh-CN" altLang="en-US" sz="3000" b="1" smtClean="0">
                <a:latin typeface="Times New Roman" pitchFamily="18" charset="0"/>
                <a:ea typeface="仿宋_GB2312" pitchFamily="49" charset="-122"/>
              </a:rPr>
              <a:t>。</a:t>
            </a:r>
          </a:p>
        </p:txBody>
      </p:sp>
      <p:sp>
        <p:nvSpPr>
          <p:cNvPr id="8" name="灯片编号占位符 4"/>
          <p:cNvSpPr>
            <a:spLocks noGrp="1"/>
          </p:cNvSpPr>
          <p:nvPr>
            <p:ph type="sldNum" sz="quarter" idx="12"/>
          </p:nvPr>
        </p:nvSpPr>
        <p:spPr/>
        <p:txBody>
          <a:bodyPr/>
          <a:lstStyle/>
          <a:p>
            <a:pPr>
              <a:defRPr/>
            </a:pPr>
            <a:fld id="{7BEAE50D-6151-4844-9424-E7783F5029FC}" type="slidenum">
              <a:rPr lang="en-US" altLang="zh-CN"/>
              <a:pPr>
                <a:defRPr/>
              </a:pPr>
              <a:t>45</a:t>
            </a:fld>
            <a:endParaRPr lang="en-US" altLang="zh-CN"/>
          </a:p>
        </p:txBody>
      </p:sp>
      <p:sp>
        <p:nvSpPr>
          <p:cNvPr id="29700" name="Rectangle 6"/>
          <p:cNvSpPr>
            <a:spLocks noChangeArrowheads="1"/>
          </p:cNvSpPr>
          <p:nvPr/>
        </p:nvSpPr>
        <p:spPr bwMode="auto">
          <a:xfrm>
            <a:off x="1943100" y="4071796"/>
            <a:ext cx="5400675" cy="395288"/>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1" name="Rectangle 5"/>
          <p:cNvSpPr>
            <a:spLocks noChangeArrowheads="1"/>
          </p:cNvSpPr>
          <p:nvPr/>
        </p:nvSpPr>
        <p:spPr bwMode="auto">
          <a:xfrm>
            <a:off x="2484438" y="3068960"/>
            <a:ext cx="2159000" cy="466725"/>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2" name="Rectangle 4"/>
          <p:cNvSpPr>
            <a:spLocks noChangeArrowheads="1"/>
          </p:cNvSpPr>
          <p:nvPr/>
        </p:nvSpPr>
        <p:spPr bwMode="auto">
          <a:xfrm>
            <a:off x="5651500" y="1736725"/>
            <a:ext cx="2124075" cy="468313"/>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3" name="Rectangle 3"/>
          <p:cNvSpPr>
            <a:spLocks noChangeArrowheads="1"/>
          </p:cNvSpPr>
          <p:nvPr/>
        </p:nvSpPr>
        <p:spPr bwMode="auto">
          <a:xfrm>
            <a:off x="2447925" y="800100"/>
            <a:ext cx="2124075" cy="468313"/>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9703"/>
                                        </p:tgtEl>
                                        <p:attrNameLst>
                                          <p:attrName>ppt_x</p:attrName>
                                        </p:attrNameLst>
                                      </p:cBhvr>
                                      <p:tavLst>
                                        <p:tav tm="0">
                                          <p:val>
                                            <p:strVal val="ppt_x"/>
                                          </p:val>
                                        </p:tav>
                                        <p:tav tm="100000">
                                          <p:val>
                                            <p:strVal val="ppt_x"/>
                                          </p:val>
                                        </p:tav>
                                      </p:tavLst>
                                    </p:anim>
                                    <p:anim calcmode="lin" valueType="num">
                                      <p:cBhvr additive="base">
                                        <p:cTn id="7" dur="500"/>
                                        <p:tgtEl>
                                          <p:spTgt spid="29703"/>
                                        </p:tgtEl>
                                        <p:attrNameLst>
                                          <p:attrName>ppt_y</p:attrName>
                                        </p:attrNameLst>
                                      </p:cBhvr>
                                      <p:tavLst>
                                        <p:tav tm="0">
                                          <p:val>
                                            <p:strVal val="ppt_y"/>
                                          </p:val>
                                        </p:tav>
                                        <p:tav tm="100000">
                                          <p:val>
                                            <p:strVal val="1+ppt_h/2"/>
                                          </p:val>
                                        </p:tav>
                                      </p:tavLst>
                                    </p:anim>
                                    <p:set>
                                      <p:cBhvr>
                                        <p:cTn id="8" dur="1" fill="hold">
                                          <p:stCondLst>
                                            <p:cond delay="499"/>
                                          </p:stCondLst>
                                        </p:cTn>
                                        <p:tgtEl>
                                          <p:spTgt spid="2970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grpId="0" nodeType="clickEffect">
                                  <p:stCondLst>
                                    <p:cond delay="0"/>
                                  </p:stCondLst>
                                  <p:childTnLst>
                                    <p:animEffect transition="out" filter="fade">
                                      <p:cBhvr>
                                        <p:cTn id="12" dur="1000"/>
                                        <p:tgtEl>
                                          <p:spTgt spid="29702"/>
                                        </p:tgtEl>
                                      </p:cBhvr>
                                    </p:animEffect>
                                    <p:anim calcmode="lin" valueType="num">
                                      <p:cBhvr>
                                        <p:cTn id="13" dur="1000"/>
                                        <p:tgtEl>
                                          <p:spTgt spid="29702"/>
                                        </p:tgtEl>
                                        <p:attrNameLst>
                                          <p:attrName>ppt_x</p:attrName>
                                        </p:attrNameLst>
                                      </p:cBhvr>
                                      <p:tavLst>
                                        <p:tav tm="0">
                                          <p:val>
                                            <p:strVal val="ppt_x"/>
                                          </p:val>
                                        </p:tav>
                                        <p:tav tm="100000">
                                          <p:val>
                                            <p:strVal val="ppt_x"/>
                                          </p:val>
                                        </p:tav>
                                      </p:tavLst>
                                    </p:anim>
                                    <p:anim calcmode="lin" valueType="num">
                                      <p:cBhvr>
                                        <p:cTn id="14" dur="1000"/>
                                        <p:tgtEl>
                                          <p:spTgt spid="29702"/>
                                        </p:tgtEl>
                                        <p:attrNameLst>
                                          <p:attrName>ppt_y</p:attrName>
                                        </p:attrNameLst>
                                      </p:cBhvr>
                                      <p:tavLst>
                                        <p:tav tm="0">
                                          <p:val>
                                            <p:strVal val="ppt_y"/>
                                          </p:val>
                                        </p:tav>
                                        <p:tav tm="100000">
                                          <p:val>
                                            <p:strVal val="ppt_y+.1"/>
                                          </p:val>
                                        </p:tav>
                                      </p:tavLst>
                                    </p:anim>
                                    <p:set>
                                      <p:cBhvr>
                                        <p:cTn id="15" dur="1" fill="hold">
                                          <p:stCondLst>
                                            <p:cond delay="999"/>
                                          </p:stCondLst>
                                        </p:cTn>
                                        <p:tgtEl>
                                          <p:spTgt spid="2970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grpId="0" nodeType="clickEffect">
                                  <p:stCondLst>
                                    <p:cond delay="0"/>
                                  </p:stCondLst>
                                  <p:childTnLst>
                                    <p:animEffect transition="out" filter="fade">
                                      <p:cBhvr>
                                        <p:cTn id="19" dur="1000"/>
                                        <p:tgtEl>
                                          <p:spTgt spid="29701"/>
                                        </p:tgtEl>
                                      </p:cBhvr>
                                    </p:animEffect>
                                    <p:anim calcmode="lin" valueType="num">
                                      <p:cBhvr>
                                        <p:cTn id="20" dur="1000"/>
                                        <p:tgtEl>
                                          <p:spTgt spid="29701"/>
                                        </p:tgtEl>
                                        <p:attrNameLst>
                                          <p:attrName>ppt_x</p:attrName>
                                        </p:attrNameLst>
                                      </p:cBhvr>
                                      <p:tavLst>
                                        <p:tav tm="0">
                                          <p:val>
                                            <p:strVal val="ppt_x"/>
                                          </p:val>
                                        </p:tav>
                                        <p:tav tm="100000">
                                          <p:val>
                                            <p:strVal val="ppt_x"/>
                                          </p:val>
                                        </p:tav>
                                      </p:tavLst>
                                    </p:anim>
                                    <p:anim calcmode="lin" valueType="num">
                                      <p:cBhvr>
                                        <p:cTn id="21" dur="1000"/>
                                        <p:tgtEl>
                                          <p:spTgt spid="29701"/>
                                        </p:tgtEl>
                                        <p:attrNameLst>
                                          <p:attrName>ppt_y</p:attrName>
                                        </p:attrNameLst>
                                      </p:cBhvr>
                                      <p:tavLst>
                                        <p:tav tm="0">
                                          <p:val>
                                            <p:strVal val="ppt_y"/>
                                          </p:val>
                                        </p:tav>
                                        <p:tav tm="100000">
                                          <p:val>
                                            <p:strVal val="ppt_y+.1"/>
                                          </p:val>
                                        </p:tav>
                                      </p:tavLst>
                                    </p:anim>
                                    <p:set>
                                      <p:cBhvr>
                                        <p:cTn id="22" dur="1" fill="hold">
                                          <p:stCondLst>
                                            <p:cond delay="999"/>
                                          </p:stCondLst>
                                        </p:cTn>
                                        <p:tgtEl>
                                          <p:spTgt spid="2970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grpId="0" nodeType="clickEffect">
                                  <p:stCondLst>
                                    <p:cond delay="0"/>
                                  </p:stCondLst>
                                  <p:childTnLst>
                                    <p:animEffect transition="out" filter="fade">
                                      <p:cBhvr>
                                        <p:cTn id="26" dur="1000"/>
                                        <p:tgtEl>
                                          <p:spTgt spid="29700"/>
                                        </p:tgtEl>
                                      </p:cBhvr>
                                    </p:animEffect>
                                    <p:anim calcmode="lin" valueType="num">
                                      <p:cBhvr>
                                        <p:cTn id="27" dur="1000"/>
                                        <p:tgtEl>
                                          <p:spTgt spid="29700"/>
                                        </p:tgtEl>
                                        <p:attrNameLst>
                                          <p:attrName>ppt_x</p:attrName>
                                        </p:attrNameLst>
                                      </p:cBhvr>
                                      <p:tavLst>
                                        <p:tav tm="0">
                                          <p:val>
                                            <p:strVal val="ppt_x"/>
                                          </p:val>
                                        </p:tav>
                                        <p:tav tm="100000">
                                          <p:val>
                                            <p:strVal val="ppt_x"/>
                                          </p:val>
                                        </p:tav>
                                      </p:tavLst>
                                    </p:anim>
                                    <p:anim calcmode="lin" valueType="num">
                                      <p:cBhvr>
                                        <p:cTn id="28" dur="1000"/>
                                        <p:tgtEl>
                                          <p:spTgt spid="29700"/>
                                        </p:tgtEl>
                                        <p:attrNameLst>
                                          <p:attrName>ppt_y</p:attrName>
                                        </p:attrNameLst>
                                      </p:cBhvr>
                                      <p:tavLst>
                                        <p:tav tm="0">
                                          <p:val>
                                            <p:strVal val="ppt_y"/>
                                          </p:val>
                                        </p:tav>
                                        <p:tav tm="100000">
                                          <p:val>
                                            <p:strVal val="ppt_y+.1"/>
                                          </p:val>
                                        </p:tav>
                                      </p:tavLst>
                                    </p:anim>
                                    <p:set>
                                      <p:cBhvr>
                                        <p:cTn id="29" dur="1" fill="hold">
                                          <p:stCondLst>
                                            <p:cond delay="999"/>
                                          </p:stCondLst>
                                        </p:cTn>
                                        <p:tgtEl>
                                          <p:spTgt spid="297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p:bldP spid="29701" grpId="0" animBg="1"/>
      <p:bldP spid="29702" grpId="0" animBg="1"/>
      <p:bldP spid="2970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idx="1"/>
          </p:nvPr>
        </p:nvSpPr>
        <p:spPr>
          <a:xfrm>
            <a:off x="627063" y="692150"/>
            <a:ext cx="8048625" cy="5578475"/>
          </a:xfrm>
        </p:spPr>
        <p:txBody>
          <a:bodyPr/>
          <a:lstStyle/>
          <a:p>
            <a:pPr marL="1371600" lvl="2" indent="-457200">
              <a:spcBef>
                <a:spcPct val="10000"/>
              </a:spcBef>
              <a:buClr>
                <a:schemeClr val="tx2"/>
              </a:buClr>
              <a:buSzTx/>
              <a:buFont typeface="Wingdings" pitchFamily="2" charset="2"/>
              <a:buNone/>
            </a:pP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 m</a:t>
            </a:r>
            <a:r>
              <a:rPr lang="en-US" altLang="zh-CN" sz="3000" b="1" baseline="-25000" smtClean="0">
                <a:solidFill>
                  <a:schemeClr val="tx2"/>
                </a:solidFill>
                <a:latin typeface="Times New Roman" pitchFamily="18" charset="0"/>
                <a:ea typeface="仿宋_GB2312" pitchFamily="49" charset="-122"/>
              </a:rPr>
              <a:t>0</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3 </a:t>
            </a:r>
            <a:r>
              <a:rPr lang="en-US" altLang="zh-CN" sz="3000" b="1" smtClean="0">
                <a:solidFill>
                  <a:schemeClr val="tx2"/>
                </a:solidFill>
                <a:latin typeface="Times New Roman" pitchFamily="18" charset="0"/>
                <a:ea typeface="仿宋_GB2312" pitchFamily="49" charset="-122"/>
              </a:rPr>
              <a:t>= 5</a:t>
            </a:r>
          </a:p>
          <a:p>
            <a:pPr marL="1371600" lvl="2" indent="-457200">
              <a:spcBef>
                <a:spcPct val="10000"/>
              </a:spcBef>
              <a:buClr>
                <a:schemeClr val="tx2"/>
              </a:buClr>
              <a:buSzTx/>
              <a:buFont typeface="Wingdings" pitchFamily="2" charset="2"/>
              <a:buAutoNum type="alphaLcParenR" startAt="2"/>
            </a:pPr>
            <a:r>
              <a:rPr lang="zh-CN" altLang="en-US" sz="3000" b="1" smtClean="0">
                <a:latin typeface="Times New Roman" pitchFamily="18" charset="0"/>
                <a:ea typeface="仿宋_GB2312" pitchFamily="49" charset="-122"/>
              </a:rPr>
              <a:t>出栈序列中</a:t>
            </a:r>
            <a:r>
              <a:rPr lang="en-US" altLang="zh-CN" sz="3000" b="1" smtClean="0">
                <a:solidFill>
                  <a:schemeClr val="tx2"/>
                </a:solidFill>
                <a:ea typeface="仿宋_GB2312" pitchFamily="49" charset="-122"/>
              </a:rPr>
              <a:t>1</a:t>
            </a:r>
            <a:r>
              <a:rPr lang="zh-CN" altLang="en-US" sz="3000" b="1" smtClean="0">
                <a:latin typeface="Times New Roman" pitchFamily="18" charset="0"/>
                <a:ea typeface="仿宋_GB2312" pitchFamily="49" charset="-122"/>
              </a:rPr>
              <a:t>在</a:t>
            </a:r>
            <a:r>
              <a:rPr lang="zh-CN" altLang="en-US" sz="3000" b="1" smtClean="0">
                <a:solidFill>
                  <a:srgbClr val="008000"/>
                </a:solidFill>
                <a:latin typeface="Times New Roman" pitchFamily="18" charset="0"/>
                <a:ea typeface="仿宋_GB2312" pitchFamily="49" charset="-122"/>
              </a:rPr>
              <a:t>第</a:t>
            </a:r>
            <a:r>
              <a:rPr lang="en-US" altLang="zh-CN" sz="3000" b="1" smtClean="0">
                <a:solidFill>
                  <a:srgbClr val="008000"/>
                </a:solidFill>
                <a:latin typeface="Times New Roman" pitchFamily="18" charset="0"/>
                <a:ea typeface="仿宋_GB2312" pitchFamily="49" charset="-122"/>
              </a:rPr>
              <a:t>2</a:t>
            </a:r>
            <a:r>
              <a:rPr lang="zh-CN" altLang="en-US" sz="3000" b="1" smtClean="0">
                <a:solidFill>
                  <a:srgbClr val="008000"/>
                </a:solidFill>
                <a:latin typeface="Times New Roman" pitchFamily="18" charset="0"/>
                <a:ea typeface="仿宋_GB2312" pitchFamily="49" charset="-122"/>
              </a:rPr>
              <a:t>位</a:t>
            </a:r>
            <a:r>
              <a:rPr lang="zh-CN" altLang="en-US" sz="3000" b="1" smtClean="0">
                <a:latin typeface="Times New Roman" pitchFamily="18" charset="0"/>
                <a:ea typeface="仿宋_GB2312" pitchFamily="49" charset="-122"/>
              </a:rPr>
              <a:t>。前面有</a:t>
            </a:r>
            <a:r>
              <a:rPr lang="en-US" altLang="zh-CN" sz="3000" b="1" smtClean="0">
                <a:latin typeface="Times New Roman" pitchFamily="18" charset="0"/>
                <a:ea typeface="仿宋_GB2312" pitchFamily="49" charset="-122"/>
              </a:rPr>
              <a:t>2</a:t>
            </a:r>
            <a:r>
              <a:rPr lang="zh-CN" altLang="en-US" sz="3000" b="1" smtClean="0">
                <a:latin typeface="Times New Roman" pitchFamily="18" charset="0"/>
                <a:ea typeface="仿宋_GB2312" pitchFamily="49" charset="-122"/>
              </a:rPr>
              <a:t>，后面</a:t>
            </a:r>
            <a:r>
              <a:rPr lang="en-US" altLang="zh-CN" sz="3000" b="1" smtClean="0">
                <a:latin typeface="Times New Roman" pitchFamily="18" charset="0"/>
                <a:ea typeface="仿宋_GB2312" pitchFamily="49" charset="-122"/>
              </a:rPr>
              <a:t>3</a:t>
            </a:r>
            <a:r>
              <a:rPr lang="zh-CN" altLang="en-US" sz="3000" b="1"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4</a:t>
            </a:r>
            <a:r>
              <a:rPr lang="zh-CN" altLang="en-US" sz="3000" b="1" smtClean="0">
                <a:latin typeface="Times New Roman" pitchFamily="18" charset="0"/>
                <a:ea typeface="仿宋_GB2312" pitchFamily="49" charset="-122"/>
              </a:rPr>
              <a:t>有</a:t>
            </a:r>
            <a:r>
              <a:rPr lang="en-US" altLang="zh-CN" sz="3000" b="1" smtClean="0">
                <a:latin typeface="Times New Roman" pitchFamily="18" charset="0"/>
                <a:ea typeface="仿宋_GB2312" pitchFamily="49" charset="-122"/>
              </a:rPr>
              <a:t>m</a:t>
            </a:r>
            <a:r>
              <a:rPr lang="en-US" altLang="zh-CN" sz="3000" b="1" baseline="-25000" smtClean="0">
                <a:latin typeface="Times New Roman" pitchFamily="18" charset="0"/>
                <a:ea typeface="仿宋_GB2312" pitchFamily="49" charset="-122"/>
              </a:rPr>
              <a:t>2</a:t>
            </a:r>
            <a:r>
              <a:rPr lang="en-US" altLang="zh-CN" sz="3000" b="1" smtClean="0">
                <a:latin typeface="Times New Roman" pitchFamily="18" charset="0"/>
                <a:ea typeface="仿宋_GB2312" pitchFamily="49" charset="-122"/>
              </a:rPr>
              <a:t> = 2</a:t>
            </a:r>
            <a:r>
              <a:rPr lang="zh-CN" altLang="en-US" sz="3000" b="1" smtClean="0">
                <a:latin typeface="Times New Roman" pitchFamily="18" charset="0"/>
                <a:ea typeface="仿宋_GB2312" pitchFamily="49" charset="-122"/>
              </a:rPr>
              <a:t>个出栈序列</a:t>
            </a: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{2, 1, 3, 4}</a:t>
            </a: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{2, 1, 4, 3}</a:t>
            </a:r>
            <a:r>
              <a:rPr lang="zh-CN" altLang="en-US"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1</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2</a:t>
            </a:r>
            <a:r>
              <a:rPr lang="en-US" altLang="zh-CN" sz="3000" b="1" smtClean="0">
                <a:solidFill>
                  <a:schemeClr val="tx2"/>
                </a:solidFill>
                <a:latin typeface="Times New Roman" pitchFamily="18" charset="0"/>
                <a:ea typeface="仿宋_GB2312" pitchFamily="49" charset="-122"/>
              </a:rPr>
              <a:t> = 2</a:t>
            </a:r>
          </a:p>
          <a:p>
            <a:pPr marL="1371600" lvl="2" indent="-457200">
              <a:spcBef>
                <a:spcPct val="10000"/>
              </a:spcBef>
              <a:buClr>
                <a:schemeClr val="tx2"/>
              </a:buClr>
              <a:buSzTx/>
              <a:buFont typeface="Wingdings" pitchFamily="2" charset="2"/>
              <a:buAutoNum type="alphaLcParenR" startAt="2"/>
            </a:pPr>
            <a:r>
              <a:rPr lang="zh-CN" altLang="en-US" sz="3000" b="1" smtClean="0">
                <a:latin typeface="Times New Roman" pitchFamily="18" charset="0"/>
                <a:ea typeface="仿宋_GB2312" pitchFamily="49" charset="-122"/>
              </a:rPr>
              <a:t>出栈序列中</a:t>
            </a:r>
            <a:r>
              <a:rPr lang="en-US" altLang="zh-CN" sz="3000" b="1" smtClean="0">
                <a:solidFill>
                  <a:schemeClr val="tx2"/>
                </a:solidFill>
                <a:ea typeface="仿宋_GB2312" pitchFamily="49" charset="-122"/>
              </a:rPr>
              <a:t>1</a:t>
            </a:r>
            <a:r>
              <a:rPr lang="zh-CN" altLang="en-US" sz="3000" b="1" smtClean="0">
                <a:latin typeface="Times New Roman" pitchFamily="18" charset="0"/>
                <a:ea typeface="仿宋_GB2312" pitchFamily="49" charset="-122"/>
              </a:rPr>
              <a:t>在</a:t>
            </a:r>
            <a:r>
              <a:rPr lang="zh-CN" altLang="en-US" sz="3000" b="1" smtClean="0">
                <a:solidFill>
                  <a:srgbClr val="008000"/>
                </a:solidFill>
                <a:latin typeface="Times New Roman" pitchFamily="18" charset="0"/>
                <a:ea typeface="仿宋_GB2312" pitchFamily="49" charset="-122"/>
              </a:rPr>
              <a:t>第</a:t>
            </a:r>
            <a:r>
              <a:rPr lang="en-US" altLang="zh-CN" sz="3000" b="1" smtClean="0">
                <a:solidFill>
                  <a:srgbClr val="008000"/>
                </a:solidFill>
                <a:latin typeface="Times New Roman" pitchFamily="18" charset="0"/>
                <a:ea typeface="仿宋_GB2312" pitchFamily="49" charset="-122"/>
              </a:rPr>
              <a:t>3</a:t>
            </a:r>
            <a:r>
              <a:rPr lang="zh-CN" altLang="en-US" sz="3000" b="1" smtClean="0">
                <a:solidFill>
                  <a:srgbClr val="008000"/>
                </a:solidFill>
                <a:latin typeface="Times New Roman" pitchFamily="18" charset="0"/>
                <a:ea typeface="仿宋_GB2312" pitchFamily="49" charset="-122"/>
              </a:rPr>
              <a:t>位</a:t>
            </a:r>
            <a:r>
              <a:rPr lang="zh-CN" altLang="en-US" sz="3000" b="1" smtClean="0">
                <a:latin typeface="Times New Roman" pitchFamily="18" charset="0"/>
                <a:ea typeface="仿宋_GB2312" pitchFamily="49" charset="-122"/>
              </a:rPr>
              <a:t>。前面</a:t>
            </a:r>
            <a:r>
              <a:rPr lang="en-US" altLang="zh-CN" sz="3000" b="1" smtClean="0">
                <a:latin typeface="Times New Roman" pitchFamily="18" charset="0"/>
                <a:ea typeface="仿宋_GB2312" pitchFamily="49" charset="-122"/>
              </a:rPr>
              <a:t>2</a:t>
            </a:r>
            <a:r>
              <a:rPr lang="zh-CN" altLang="en-US" sz="3000" b="1"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3</a:t>
            </a:r>
            <a:r>
              <a:rPr lang="zh-CN" altLang="en-US" sz="3000" b="1" smtClean="0">
                <a:latin typeface="Times New Roman" pitchFamily="18" charset="0"/>
                <a:ea typeface="仿宋_GB2312" pitchFamily="49" charset="-122"/>
              </a:rPr>
              <a:t>有</a:t>
            </a:r>
            <a:r>
              <a:rPr lang="en-US" altLang="zh-CN" sz="3000" b="1" smtClean="0">
                <a:latin typeface="Times New Roman" pitchFamily="18" charset="0"/>
                <a:ea typeface="仿宋_GB2312" pitchFamily="49" charset="-122"/>
              </a:rPr>
              <a:t>m</a:t>
            </a:r>
            <a:r>
              <a:rPr lang="en-US" altLang="zh-CN" sz="3000" b="1" baseline="-25000" smtClean="0">
                <a:latin typeface="Times New Roman" pitchFamily="18" charset="0"/>
                <a:ea typeface="仿宋_GB2312" pitchFamily="49" charset="-122"/>
              </a:rPr>
              <a:t>2</a:t>
            </a:r>
            <a:r>
              <a:rPr lang="en-US" altLang="zh-CN" sz="3000" b="1" smtClean="0">
                <a:latin typeface="Times New Roman" pitchFamily="18" charset="0"/>
                <a:ea typeface="仿宋_GB2312" pitchFamily="49" charset="-122"/>
              </a:rPr>
              <a:t> = 2</a:t>
            </a:r>
            <a:r>
              <a:rPr lang="zh-CN" altLang="en-US" sz="3000" b="1" smtClean="0">
                <a:latin typeface="Times New Roman" pitchFamily="18" charset="0"/>
                <a:ea typeface="仿宋_GB2312" pitchFamily="49" charset="-122"/>
              </a:rPr>
              <a:t>个出栈序列，后面有</a:t>
            </a:r>
            <a:r>
              <a:rPr lang="en-US" altLang="zh-CN" sz="3000" b="1" smtClean="0">
                <a:latin typeface="Times New Roman" pitchFamily="18" charset="0"/>
                <a:ea typeface="仿宋_GB2312" pitchFamily="49" charset="-122"/>
              </a:rPr>
              <a:t>4: </a:t>
            </a:r>
            <a:r>
              <a:rPr lang="en-US" altLang="zh-CN" sz="3000" b="1" smtClean="0">
                <a:solidFill>
                  <a:schemeClr val="tx2"/>
                </a:solidFill>
                <a:latin typeface="Times New Roman" pitchFamily="18" charset="0"/>
                <a:ea typeface="仿宋_GB2312" pitchFamily="49" charset="-122"/>
              </a:rPr>
              <a:t>{1, 4, 3, 2}</a:t>
            </a:r>
            <a:r>
              <a:rPr lang="en-US" altLang="zh-CN" sz="3000" b="1" smtClean="0">
                <a:latin typeface="Times New Roman" pitchFamily="18" charset="0"/>
                <a:ea typeface="仿宋_GB2312" pitchFamily="49" charset="-122"/>
              </a:rPr>
              <a:t>,</a:t>
            </a:r>
            <a:r>
              <a:rPr lang="en-US" altLang="zh-CN" sz="3000" b="1" smtClean="0">
                <a:solidFill>
                  <a:schemeClr val="tx2"/>
                </a:solidFill>
                <a:latin typeface="Times New Roman" pitchFamily="18" charset="0"/>
                <a:ea typeface="仿宋_GB2312" pitchFamily="49" charset="-122"/>
              </a:rPr>
              <a:t> {2, 4, 3, 1}</a:t>
            </a:r>
            <a:r>
              <a:rPr lang="zh-CN" altLang="en-US"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2</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1</a:t>
            </a:r>
            <a:r>
              <a:rPr lang="en-US" altLang="zh-CN" sz="3000" b="1" smtClean="0">
                <a:solidFill>
                  <a:schemeClr val="tx2"/>
                </a:solidFill>
                <a:latin typeface="Times New Roman" pitchFamily="18" charset="0"/>
                <a:ea typeface="仿宋_GB2312" pitchFamily="49" charset="-122"/>
              </a:rPr>
              <a:t> = 2</a:t>
            </a:r>
            <a:endParaRPr lang="en-US" altLang="zh-CN" sz="2600" b="1" smtClean="0">
              <a:latin typeface="Times New Roman" pitchFamily="18" charset="0"/>
              <a:ea typeface="仿宋_GB2312" pitchFamily="49" charset="-122"/>
            </a:endParaRPr>
          </a:p>
          <a:p>
            <a:pPr marL="1371600" lvl="2" indent="-457200">
              <a:spcBef>
                <a:spcPct val="10000"/>
              </a:spcBef>
              <a:buClr>
                <a:schemeClr val="tx2"/>
              </a:buClr>
              <a:buSzTx/>
              <a:buFont typeface="Wingdings" pitchFamily="2" charset="2"/>
              <a:buAutoNum type="alphaLcParenR" startAt="4"/>
            </a:pPr>
            <a:r>
              <a:rPr lang="zh-CN" altLang="en-US" sz="3000" b="1" smtClean="0">
                <a:latin typeface="Times New Roman" pitchFamily="18" charset="0"/>
                <a:ea typeface="仿宋_GB2312" pitchFamily="49" charset="-122"/>
              </a:rPr>
              <a:t>出栈序列中</a:t>
            </a:r>
            <a:r>
              <a:rPr lang="en-US" altLang="zh-CN" sz="3000" b="1" smtClean="0">
                <a:solidFill>
                  <a:schemeClr val="tx2"/>
                </a:solidFill>
                <a:ea typeface="仿宋_GB2312" pitchFamily="49" charset="-122"/>
              </a:rPr>
              <a:t>1</a:t>
            </a:r>
            <a:r>
              <a:rPr lang="zh-CN" altLang="en-US" sz="3000" b="1" smtClean="0">
                <a:latin typeface="Times New Roman" pitchFamily="18" charset="0"/>
                <a:ea typeface="仿宋_GB2312" pitchFamily="49" charset="-122"/>
              </a:rPr>
              <a:t>在</a:t>
            </a:r>
            <a:r>
              <a:rPr lang="zh-CN" altLang="en-US" sz="3000" b="1" smtClean="0">
                <a:solidFill>
                  <a:srgbClr val="008000"/>
                </a:solidFill>
                <a:latin typeface="Times New Roman" pitchFamily="18" charset="0"/>
                <a:ea typeface="仿宋_GB2312" pitchFamily="49" charset="-122"/>
              </a:rPr>
              <a:t>第</a:t>
            </a:r>
            <a:r>
              <a:rPr lang="en-US" altLang="zh-CN" sz="3000" b="1" smtClean="0">
                <a:solidFill>
                  <a:srgbClr val="008000"/>
                </a:solidFill>
                <a:latin typeface="Times New Roman" pitchFamily="18" charset="0"/>
                <a:ea typeface="仿宋_GB2312" pitchFamily="49" charset="-122"/>
              </a:rPr>
              <a:t>4</a:t>
            </a:r>
            <a:r>
              <a:rPr lang="zh-CN" altLang="en-US" sz="3000" b="1" smtClean="0">
                <a:solidFill>
                  <a:srgbClr val="008000"/>
                </a:solidFill>
                <a:latin typeface="Times New Roman" pitchFamily="18" charset="0"/>
                <a:ea typeface="仿宋_GB2312" pitchFamily="49" charset="-122"/>
              </a:rPr>
              <a:t>位</a:t>
            </a:r>
            <a:r>
              <a:rPr lang="zh-CN" altLang="en-US" sz="3000" b="1" smtClean="0">
                <a:latin typeface="Times New Roman" pitchFamily="18" charset="0"/>
                <a:ea typeface="仿宋_GB2312" pitchFamily="49" charset="-122"/>
              </a:rPr>
              <a:t>。前面</a:t>
            </a:r>
            <a:r>
              <a:rPr lang="en-US" altLang="zh-CN" sz="3000" b="1" smtClean="0">
                <a:latin typeface="Times New Roman" pitchFamily="18" charset="0"/>
                <a:ea typeface="仿宋_GB2312" pitchFamily="49" charset="-122"/>
              </a:rPr>
              <a:t>3</a:t>
            </a:r>
            <a:r>
              <a:rPr lang="zh-CN" altLang="en-US" sz="3000" b="1" smtClean="0">
                <a:latin typeface="Times New Roman" pitchFamily="18" charset="0"/>
                <a:ea typeface="仿宋_GB2312" pitchFamily="49" charset="-122"/>
              </a:rPr>
              <a:t>个元素有</a:t>
            </a:r>
            <a:r>
              <a:rPr lang="en-US" altLang="zh-CN" sz="3000" b="1" smtClean="0">
                <a:latin typeface="Times New Roman" pitchFamily="18" charset="0"/>
                <a:ea typeface="仿宋_GB2312" pitchFamily="49" charset="-122"/>
              </a:rPr>
              <a:t>m</a:t>
            </a:r>
            <a:r>
              <a:rPr lang="en-US" altLang="zh-CN" sz="3000" b="1" baseline="-25000" smtClean="0">
                <a:latin typeface="Times New Roman" pitchFamily="18" charset="0"/>
                <a:ea typeface="仿宋_GB2312" pitchFamily="49" charset="-122"/>
              </a:rPr>
              <a:t>3</a:t>
            </a:r>
            <a:r>
              <a:rPr lang="en-US" altLang="zh-CN" sz="3000" b="1" smtClean="0">
                <a:latin typeface="Times New Roman" pitchFamily="18" charset="0"/>
                <a:ea typeface="仿宋_GB2312" pitchFamily="49" charset="-122"/>
              </a:rPr>
              <a:t> = 5</a:t>
            </a:r>
            <a:r>
              <a:rPr lang="zh-CN" altLang="en-US" sz="3000" b="1" smtClean="0">
                <a:latin typeface="Times New Roman" pitchFamily="18" charset="0"/>
                <a:ea typeface="仿宋_GB2312" pitchFamily="49" charset="-122"/>
              </a:rPr>
              <a:t>个出栈序列：</a:t>
            </a:r>
            <a:r>
              <a:rPr lang="en-US" altLang="zh-CN" sz="3000" b="1" smtClean="0">
                <a:solidFill>
                  <a:schemeClr val="tx2"/>
                </a:solidFill>
                <a:latin typeface="Times New Roman" pitchFamily="18" charset="0"/>
                <a:ea typeface="仿宋_GB2312" pitchFamily="49" charset="-122"/>
              </a:rPr>
              <a:t>{2, 3, 4, 1}</a:t>
            </a: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{2, 4, 3, 1}</a:t>
            </a: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{3, 2, 4, 1}</a:t>
            </a: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{3, 4, 2, 1}</a:t>
            </a: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{4, 3, 2, 1}</a:t>
            </a:r>
            <a:r>
              <a:rPr lang="zh-CN" altLang="en-US" sz="3000" b="1" smtClean="0">
                <a:latin typeface="Times New Roman" pitchFamily="18" charset="0"/>
                <a:ea typeface="仿宋_GB2312" pitchFamily="49" charset="-122"/>
              </a:rPr>
              <a:t>。</a:t>
            </a:r>
          </a:p>
          <a:p>
            <a:pPr marL="1371600" lvl="2" indent="-457200">
              <a:spcBef>
                <a:spcPct val="10000"/>
              </a:spcBef>
              <a:buClr>
                <a:schemeClr val="tx2"/>
              </a:buClr>
              <a:buSzTx/>
              <a:buFont typeface="Wingdings" pitchFamily="2" charset="2"/>
              <a:buNone/>
            </a:pPr>
            <a:r>
              <a:rPr lang="zh-CN" altLang="en-US"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 m</a:t>
            </a:r>
            <a:r>
              <a:rPr lang="en-US" altLang="zh-CN" sz="3000" b="1" baseline="-25000" smtClean="0">
                <a:solidFill>
                  <a:schemeClr val="tx2"/>
                </a:solidFill>
                <a:latin typeface="Times New Roman" pitchFamily="18" charset="0"/>
                <a:ea typeface="仿宋_GB2312" pitchFamily="49" charset="-122"/>
              </a:rPr>
              <a:t>3</a:t>
            </a:r>
            <a:r>
              <a:rPr lang="en-US" altLang="zh-CN" sz="3000" b="1" smtClean="0">
                <a:solidFill>
                  <a:schemeClr val="tx2"/>
                </a:solidFill>
                <a:latin typeface="Times New Roman" pitchFamily="18" charset="0"/>
                <a:ea typeface="仿宋_GB2312" pitchFamily="49" charset="-122"/>
              </a:rPr>
              <a:t>*m</a:t>
            </a:r>
            <a:r>
              <a:rPr lang="en-US" altLang="zh-CN" sz="3000" b="1" baseline="-25000" smtClean="0">
                <a:solidFill>
                  <a:schemeClr val="tx2"/>
                </a:solidFill>
                <a:latin typeface="Times New Roman" pitchFamily="18" charset="0"/>
                <a:ea typeface="仿宋_GB2312" pitchFamily="49" charset="-122"/>
              </a:rPr>
              <a:t>0 </a:t>
            </a:r>
            <a:r>
              <a:rPr lang="en-US" altLang="zh-CN" sz="3000" b="1" smtClean="0">
                <a:solidFill>
                  <a:schemeClr val="tx2"/>
                </a:solidFill>
                <a:latin typeface="Times New Roman" pitchFamily="18" charset="0"/>
                <a:ea typeface="仿宋_GB2312" pitchFamily="49" charset="-122"/>
              </a:rPr>
              <a:t>= 5</a:t>
            </a:r>
          </a:p>
        </p:txBody>
      </p:sp>
      <p:sp>
        <p:nvSpPr>
          <p:cNvPr id="8" name="灯片编号占位符 4"/>
          <p:cNvSpPr>
            <a:spLocks noGrp="1"/>
          </p:cNvSpPr>
          <p:nvPr>
            <p:ph type="sldNum" sz="quarter" idx="12"/>
          </p:nvPr>
        </p:nvSpPr>
        <p:spPr/>
        <p:txBody>
          <a:bodyPr/>
          <a:lstStyle/>
          <a:p>
            <a:pPr>
              <a:defRPr/>
            </a:pPr>
            <a:fld id="{CD6A40F8-0B21-4A29-B98D-AD9AA62A09B4}" type="slidenum">
              <a:rPr lang="en-US" altLang="zh-CN"/>
              <a:pPr>
                <a:defRPr/>
              </a:pPr>
              <a:t>46</a:t>
            </a:fld>
            <a:endParaRPr lang="en-US" altLang="zh-CN"/>
          </a:p>
        </p:txBody>
      </p:sp>
      <p:sp>
        <p:nvSpPr>
          <p:cNvPr id="30724" name="Rectangle 6"/>
          <p:cNvSpPr>
            <a:spLocks noChangeArrowheads="1"/>
          </p:cNvSpPr>
          <p:nvPr/>
        </p:nvSpPr>
        <p:spPr bwMode="auto">
          <a:xfrm>
            <a:off x="2663825" y="5516563"/>
            <a:ext cx="2160588" cy="541337"/>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5" name="Rectangle 5"/>
          <p:cNvSpPr>
            <a:spLocks noChangeArrowheads="1"/>
          </p:cNvSpPr>
          <p:nvPr/>
        </p:nvSpPr>
        <p:spPr bwMode="auto">
          <a:xfrm>
            <a:off x="2627313" y="765175"/>
            <a:ext cx="2160587" cy="503238"/>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6" name="Rectangle 4"/>
          <p:cNvSpPr>
            <a:spLocks noChangeArrowheads="1"/>
          </p:cNvSpPr>
          <p:nvPr/>
        </p:nvSpPr>
        <p:spPr bwMode="auto">
          <a:xfrm>
            <a:off x="4103688" y="3644900"/>
            <a:ext cx="2124075" cy="468313"/>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7" name="Rectangle 3"/>
          <p:cNvSpPr>
            <a:spLocks noChangeArrowheads="1"/>
          </p:cNvSpPr>
          <p:nvPr/>
        </p:nvSpPr>
        <p:spPr bwMode="auto">
          <a:xfrm>
            <a:off x="4103688" y="2205038"/>
            <a:ext cx="2160587" cy="468312"/>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30725"/>
                                        </p:tgtEl>
                                      </p:cBhvr>
                                    </p:animEffect>
                                    <p:anim calcmode="lin" valueType="num">
                                      <p:cBhvr>
                                        <p:cTn id="7" dur="1000"/>
                                        <p:tgtEl>
                                          <p:spTgt spid="30725"/>
                                        </p:tgtEl>
                                        <p:attrNameLst>
                                          <p:attrName>ppt_x</p:attrName>
                                        </p:attrNameLst>
                                      </p:cBhvr>
                                      <p:tavLst>
                                        <p:tav tm="0">
                                          <p:val>
                                            <p:strVal val="ppt_x"/>
                                          </p:val>
                                        </p:tav>
                                        <p:tav tm="100000">
                                          <p:val>
                                            <p:strVal val="ppt_x"/>
                                          </p:val>
                                        </p:tav>
                                      </p:tavLst>
                                    </p:anim>
                                    <p:anim calcmode="lin" valueType="num">
                                      <p:cBhvr>
                                        <p:cTn id="8" dur="1000"/>
                                        <p:tgtEl>
                                          <p:spTgt spid="30725"/>
                                        </p:tgtEl>
                                        <p:attrNameLst>
                                          <p:attrName>ppt_y</p:attrName>
                                        </p:attrNameLst>
                                      </p:cBhvr>
                                      <p:tavLst>
                                        <p:tav tm="0">
                                          <p:val>
                                            <p:strVal val="ppt_y"/>
                                          </p:val>
                                        </p:tav>
                                        <p:tav tm="100000">
                                          <p:val>
                                            <p:strVal val="ppt_y+.1"/>
                                          </p:val>
                                        </p:tav>
                                      </p:tavLst>
                                    </p:anim>
                                    <p:set>
                                      <p:cBhvr>
                                        <p:cTn id="9" dur="1" fill="hold">
                                          <p:stCondLst>
                                            <p:cond delay="999"/>
                                          </p:stCondLst>
                                        </p:cTn>
                                        <p:tgtEl>
                                          <p:spTgt spid="3072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0" nodeType="clickEffect">
                                  <p:stCondLst>
                                    <p:cond delay="0"/>
                                  </p:stCondLst>
                                  <p:childTnLst>
                                    <p:animEffect transition="out" filter="fade">
                                      <p:cBhvr>
                                        <p:cTn id="13" dur="1000"/>
                                        <p:tgtEl>
                                          <p:spTgt spid="30727"/>
                                        </p:tgtEl>
                                      </p:cBhvr>
                                    </p:animEffect>
                                    <p:anim calcmode="lin" valueType="num">
                                      <p:cBhvr>
                                        <p:cTn id="14" dur="1000"/>
                                        <p:tgtEl>
                                          <p:spTgt spid="30727"/>
                                        </p:tgtEl>
                                        <p:attrNameLst>
                                          <p:attrName>ppt_x</p:attrName>
                                        </p:attrNameLst>
                                      </p:cBhvr>
                                      <p:tavLst>
                                        <p:tav tm="0">
                                          <p:val>
                                            <p:strVal val="ppt_x"/>
                                          </p:val>
                                        </p:tav>
                                        <p:tav tm="100000">
                                          <p:val>
                                            <p:strVal val="ppt_x"/>
                                          </p:val>
                                        </p:tav>
                                      </p:tavLst>
                                    </p:anim>
                                    <p:anim calcmode="lin" valueType="num">
                                      <p:cBhvr>
                                        <p:cTn id="15" dur="1000"/>
                                        <p:tgtEl>
                                          <p:spTgt spid="30727"/>
                                        </p:tgtEl>
                                        <p:attrNameLst>
                                          <p:attrName>ppt_y</p:attrName>
                                        </p:attrNameLst>
                                      </p:cBhvr>
                                      <p:tavLst>
                                        <p:tav tm="0">
                                          <p:val>
                                            <p:strVal val="ppt_y"/>
                                          </p:val>
                                        </p:tav>
                                        <p:tav tm="100000">
                                          <p:val>
                                            <p:strVal val="ppt_y+.1"/>
                                          </p:val>
                                        </p:tav>
                                      </p:tavLst>
                                    </p:anim>
                                    <p:set>
                                      <p:cBhvr>
                                        <p:cTn id="16" dur="1" fill="hold">
                                          <p:stCondLst>
                                            <p:cond delay="999"/>
                                          </p:stCondLst>
                                        </p:cTn>
                                        <p:tgtEl>
                                          <p:spTgt spid="3072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0" nodeType="clickEffect">
                                  <p:stCondLst>
                                    <p:cond delay="0"/>
                                  </p:stCondLst>
                                  <p:childTnLst>
                                    <p:animEffect transition="out" filter="fade">
                                      <p:cBhvr>
                                        <p:cTn id="20" dur="1000"/>
                                        <p:tgtEl>
                                          <p:spTgt spid="30726"/>
                                        </p:tgtEl>
                                      </p:cBhvr>
                                    </p:animEffect>
                                    <p:anim calcmode="lin" valueType="num">
                                      <p:cBhvr>
                                        <p:cTn id="21" dur="1000"/>
                                        <p:tgtEl>
                                          <p:spTgt spid="30726"/>
                                        </p:tgtEl>
                                        <p:attrNameLst>
                                          <p:attrName>ppt_x</p:attrName>
                                        </p:attrNameLst>
                                      </p:cBhvr>
                                      <p:tavLst>
                                        <p:tav tm="0">
                                          <p:val>
                                            <p:strVal val="ppt_x"/>
                                          </p:val>
                                        </p:tav>
                                        <p:tav tm="100000">
                                          <p:val>
                                            <p:strVal val="ppt_x"/>
                                          </p:val>
                                        </p:tav>
                                      </p:tavLst>
                                    </p:anim>
                                    <p:anim calcmode="lin" valueType="num">
                                      <p:cBhvr>
                                        <p:cTn id="22" dur="1000"/>
                                        <p:tgtEl>
                                          <p:spTgt spid="30726"/>
                                        </p:tgtEl>
                                        <p:attrNameLst>
                                          <p:attrName>ppt_y</p:attrName>
                                        </p:attrNameLst>
                                      </p:cBhvr>
                                      <p:tavLst>
                                        <p:tav tm="0">
                                          <p:val>
                                            <p:strVal val="ppt_y"/>
                                          </p:val>
                                        </p:tav>
                                        <p:tav tm="100000">
                                          <p:val>
                                            <p:strVal val="ppt_y+.1"/>
                                          </p:val>
                                        </p:tav>
                                      </p:tavLst>
                                    </p:anim>
                                    <p:set>
                                      <p:cBhvr>
                                        <p:cTn id="23" dur="1" fill="hold">
                                          <p:stCondLst>
                                            <p:cond delay="999"/>
                                          </p:stCondLst>
                                        </p:cTn>
                                        <p:tgtEl>
                                          <p:spTgt spid="3072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0" nodeType="clickEffect">
                                  <p:stCondLst>
                                    <p:cond delay="0"/>
                                  </p:stCondLst>
                                  <p:childTnLst>
                                    <p:animEffect transition="out" filter="fade">
                                      <p:cBhvr>
                                        <p:cTn id="27" dur="1000"/>
                                        <p:tgtEl>
                                          <p:spTgt spid="30724"/>
                                        </p:tgtEl>
                                      </p:cBhvr>
                                    </p:animEffect>
                                    <p:anim calcmode="lin" valueType="num">
                                      <p:cBhvr>
                                        <p:cTn id="28" dur="1000"/>
                                        <p:tgtEl>
                                          <p:spTgt spid="30724"/>
                                        </p:tgtEl>
                                        <p:attrNameLst>
                                          <p:attrName>ppt_x</p:attrName>
                                        </p:attrNameLst>
                                      </p:cBhvr>
                                      <p:tavLst>
                                        <p:tav tm="0">
                                          <p:val>
                                            <p:strVal val="ppt_x"/>
                                          </p:val>
                                        </p:tav>
                                        <p:tav tm="100000">
                                          <p:val>
                                            <p:strVal val="ppt_x"/>
                                          </p:val>
                                        </p:tav>
                                      </p:tavLst>
                                    </p:anim>
                                    <p:anim calcmode="lin" valueType="num">
                                      <p:cBhvr>
                                        <p:cTn id="29" dur="1000"/>
                                        <p:tgtEl>
                                          <p:spTgt spid="30724"/>
                                        </p:tgtEl>
                                        <p:attrNameLst>
                                          <p:attrName>ppt_y</p:attrName>
                                        </p:attrNameLst>
                                      </p:cBhvr>
                                      <p:tavLst>
                                        <p:tav tm="0">
                                          <p:val>
                                            <p:strVal val="ppt_y"/>
                                          </p:val>
                                        </p:tav>
                                        <p:tav tm="100000">
                                          <p:val>
                                            <p:strVal val="ppt_y+.1"/>
                                          </p:val>
                                        </p:tav>
                                      </p:tavLst>
                                    </p:anim>
                                    <p:set>
                                      <p:cBhvr>
                                        <p:cTn id="30" dur="1" fill="hold">
                                          <p:stCondLst>
                                            <p:cond delay="999"/>
                                          </p:stCondLst>
                                        </p:cTn>
                                        <p:tgtEl>
                                          <p:spTgt spid="307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30725" grpId="0" animBg="1"/>
      <p:bldP spid="30726" grpId="0" animBg="1"/>
      <p:bldP spid="3072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sz="half" idx="1"/>
          </p:nvPr>
        </p:nvSpPr>
        <p:spPr>
          <a:xfrm>
            <a:off x="457200" y="765175"/>
            <a:ext cx="8147050" cy="3886200"/>
          </a:xfrm>
        </p:spPr>
        <p:txBody>
          <a:bodyPr/>
          <a:lstStyle/>
          <a:p>
            <a:pPr marL="990600" lvl="1" indent="-533400">
              <a:lnSpc>
                <a:spcPct val="105000"/>
              </a:lnSpc>
              <a:spcBef>
                <a:spcPct val="15000"/>
              </a:spcBef>
              <a:buClr>
                <a:schemeClr val="tx2"/>
              </a:buClr>
              <a:buSzTx/>
              <a:buFont typeface="Wingdings" pitchFamily="2" charset="2"/>
              <a:buChar char="ü"/>
            </a:pPr>
            <a:r>
              <a:rPr lang="zh-CN" altLang="en-US" sz="3000" b="1" smtClean="0">
                <a:latin typeface="Times New Roman" pitchFamily="18" charset="0"/>
                <a:ea typeface="仿宋_GB2312" pitchFamily="49" charset="-122"/>
              </a:rPr>
              <a:t>一般地，设有 </a:t>
            </a:r>
            <a:r>
              <a:rPr lang="en-US" altLang="zh-CN" sz="3000" b="1" smtClean="0">
                <a:latin typeface="Times New Roman" pitchFamily="18" charset="0"/>
                <a:ea typeface="仿宋_GB2312" pitchFamily="49" charset="-122"/>
              </a:rPr>
              <a:t>n </a:t>
            </a:r>
            <a:r>
              <a:rPr lang="zh-CN" altLang="en-US" sz="3000" b="1" smtClean="0">
                <a:latin typeface="Times New Roman" pitchFamily="18" charset="0"/>
                <a:ea typeface="仿宋_GB2312" pitchFamily="49" charset="-122"/>
              </a:rPr>
              <a:t>个元素按序号</a:t>
            </a:r>
            <a:r>
              <a:rPr lang="en-US" altLang="zh-CN" sz="3000" b="1" smtClean="0">
                <a:latin typeface="Times New Roman" pitchFamily="18" charset="0"/>
                <a:ea typeface="仿宋_GB2312" pitchFamily="49" charset="-122"/>
              </a:rPr>
              <a:t>1, 2, …, n </a:t>
            </a:r>
            <a:r>
              <a:rPr lang="zh-CN" altLang="en-US" sz="3000" b="1" smtClean="0">
                <a:latin typeface="Times New Roman" pitchFamily="18" charset="0"/>
                <a:ea typeface="仿宋_GB2312" pitchFamily="49" charset="-122"/>
              </a:rPr>
              <a:t>进栈，轮流让 </a:t>
            </a:r>
            <a:r>
              <a:rPr lang="en-US" altLang="zh-CN" sz="3000" b="1" smtClean="0">
                <a:latin typeface="Times New Roman" pitchFamily="18" charset="0"/>
                <a:ea typeface="仿宋_GB2312" pitchFamily="49" charset="-122"/>
              </a:rPr>
              <a:t>1</a:t>
            </a:r>
            <a:r>
              <a:rPr lang="zh-CN" altLang="en-US" sz="3000" b="1" smtClean="0">
                <a:latin typeface="Times New Roman" pitchFamily="18" charset="0"/>
                <a:ea typeface="仿宋_GB2312" pitchFamily="49" charset="-122"/>
              </a:rPr>
              <a:t>在出栈序列的第</a:t>
            </a:r>
            <a:r>
              <a:rPr lang="en-US" altLang="zh-CN" sz="3000" b="1" smtClean="0">
                <a:latin typeface="Times New Roman" pitchFamily="18" charset="0"/>
                <a:ea typeface="仿宋_GB2312" pitchFamily="49" charset="-122"/>
              </a:rPr>
              <a:t>1, </a:t>
            </a:r>
            <a:r>
              <a:rPr lang="zh-CN" altLang="en-US" sz="3000" b="1" smtClean="0">
                <a:latin typeface="Times New Roman" pitchFamily="18" charset="0"/>
                <a:ea typeface="仿宋_GB2312" pitchFamily="49" charset="-122"/>
              </a:rPr>
              <a:t>第</a:t>
            </a:r>
            <a:r>
              <a:rPr lang="en-US" altLang="zh-CN" sz="3000" b="1" smtClean="0">
                <a:latin typeface="Times New Roman" pitchFamily="18" charset="0"/>
                <a:ea typeface="仿宋_GB2312" pitchFamily="49" charset="-122"/>
              </a:rPr>
              <a:t>2, …</a:t>
            </a:r>
            <a:r>
              <a:rPr lang="zh-CN" altLang="en-US" sz="3000" b="1" smtClean="0">
                <a:latin typeface="Times New Roman" pitchFamily="18" charset="0"/>
                <a:ea typeface="仿宋_GB2312" pitchFamily="49" charset="-122"/>
              </a:rPr>
              <a:t>第</a:t>
            </a:r>
            <a:r>
              <a:rPr lang="en-US" altLang="zh-CN" sz="3000" b="1" smtClean="0">
                <a:latin typeface="Times New Roman" pitchFamily="18" charset="0"/>
                <a:ea typeface="仿宋_GB2312" pitchFamily="49" charset="-122"/>
              </a:rPr>
              <a:t>n</a:t>
            </a:r>
            <a:r>
              <a:rPr lang="zh-CN" altLang="en-US" sz="3000" b="1" smtClean="0">
                <a:latin typeface="Times New Roman" pitchFamily="18" charset="0"/>
                <a:ea typeface="仿宋_GB2312" pitchFamily="49" charset="-122"/>
              </a:rPr>
              <a:t>位，则可能的出栈序列数为：</a:t>
            </a:r>
          </a:p>
          <a:p>
            <a:pPr marL="990600" lvl="1" indent="-533400">
              <a:lnSpc>
                <a:spcPct val="105000"/>
              </a:lnSpc>
              <a:spcBef>
                <a:spcPct val="15000"/>
              </a:spcBef>
              <a:buClr>
                <a:schemeClr val="tx2"/>
              </a:buClr>
              <a:buSzTx/>
              <a:buFont typeface="Wingdings" pitchFamily="2" charset="2"/>
              <a:buChar char="ü"/>
            </a:pPr>
            <a:endParaRPr lang="zh-CN" altLang="en-US" sz="3000" b="1" smtClean="0">
              <a:latin typeface="Times New Roman" pitchFamily="18" charset="0"/>
              <a:ea typeface="仿宋_GB2312" pitchFamily="49" charset="-122"/>
            </a:endParaRPr>
          </a:p>
          <a:p>
            <a:pPr marL="990600" lvl="1" indent="-533400">
              <a:lnSpc>
                <a:spcPct val="105000"/>
              </a:lnSpc>
              <a:spcBef>
                <a:spcPct val="15000"/>
              </a:spcBef>
              <a:buClr>
                <a:schemeClr val="tx2"/>
              </a:buClr>
              <a:buSzTx/>
              <a:buFont typeface="Wingdings" pitchFamily="2" charset="2"/>
              <a:buChar char="ü"/>
            </a:pPr>
            <a:endParaRPr lang="zh-CN" altLang="en-US" sz="3000" b="1" smtClean="0">
              <a:latin typeface="Times New Roman" pitchFamily="18" charset="0"/>
              <a:ea typeface="仿宋_GB2312" pitchFamily="49" charset="-122"/>
            </a:endParaRPr>
          </a:p>
          <a:p>
            <a:pPr marL="990600" lvl="1" indent="-533400">
              <a:lnSpc>
                <a:spcPct val="105000"/>
              </a:lnSpc>
              <a:spcBef>
                <a:spcPct val="15000"/>
              </a:spcBef>
              <a:buClr>
                <a:schemeClr val="tx2"/>
              </a:buClr>
              <a:buSzTx/>
              <a:buFont typeface="Wingdings" pitchFamily="2" charset="2"/>
              <a:buNone/>
            </a:pPr>
            <a:r>
              <a:rPr lang="zh-CN" altLang="en-US" sz="3000" b="1" smtClean="0">
                <a:latin typeface="Times New Roman" pitchFamily="18" charset="0"/>
                <a:ea typeface="仿宋_GB2312" pitchFamily="49" charset="-122"/>
              </a:rPr>
              <a:t>	推导结果为：</a:t>
            </a:r>
          </a:p>
          <a:p>
            <a:pPr marL="990600" lvl="1" indent="-533400">
              <a:lnSpc>
                <a:spcPct val="105000"/>
              </a:lnSpc>
              <a:spcBef>
                <a:spcPct val="15000"/>
              </a:spcBef>
              <a:buClr>
                <a:schemeClr val="tx2"/>
              </a:buClr>
              <a:buSzTx/>
              <a:buFont typeface="Wingdings" pitchFamily="2" charset="2"/>
              <a:buNone/>
            </a:pPr>
            <a:endParaRPr lang="zh-CN" altLang="en-US" sz="3000" b="1" smtClean="0">
              <a:latin typeface="Times New Roman" pitchFamily="18" charset="0"/>
              <a:ea typeface="仿宋_GB2312" pitchFamily="49" charset="-122"/>
            </a:endParaRPr>
          </a:p>
          <a:p>
            <a:pPr marL="990600" lvl="1" indent="-533400">
              <a:lnSpc>
                <a:spcPct val="105000"/>
              </a:lnSpc>
              <a:spcBef>
                <a:spcPct val="15000"/>
              </a:spcBef>
              <a:buClr>
                <a:schemeClr val="tx2"/>
              </a:buClr>
              <a:buSzTx/>
              <a:buFont typeface="Wingdings" pitchFamily="2" charset="2"/>
              <a:buNone/>
            </a:pPr>
            <a:endParaRPr lang="zh-CN" altLang="en-US" sz="3000" b="1" smtClean="0">
              <a:latin typeface="Times New Roman" pitchFamily="18" charset="0"/>
              <a:ea typeface="仿宋_GB2312" pitchFamily="49" charset="-122"/>
            </a:endParaRPr>
          </a:p>
          <a:p>
            <a:pPr marL="990600" lvl="1" indent="-533400">
              <a:lnSpc>
                <a:spcPct val="105000"/>
              </a:lnSpc>
              <a:spcBef>
                <a:spcPct val="15000"/>
              </a:spcBef>
              <a:buClr>
                <a:schemeClr val="tx2"/>
              </a:buClr>
              <a:buSzTx/>
              <a:buFont typeface="Wingdings" pitchFamily="2" charset="2"/>
              <a:buNone/>
            </a:pPr>
            <a:endParaRPr lang="en-US" altLang="zh-CN" sz="3000" b="1" smtClean="0">
              <a:latin typeface="Times New Roman" pitchFamily="18" charset="0"/>
              <a:ea typeface="仿宋_GB2312" pitchFamily="49" charset="-122"/>
            </a:endParaRPr>
          </a:p>
        </p:txBody>
      </p:sp>
      <p:graphicFrame>
        <p:nvGraphicFramePr>
          <p:cNvPr id="31747" name="Object 3"/>
          <p:cNvGraphicFramePr>
            <a:graphicFrameLocks noGrp="1" noChangeAspect="1"/>
          </p:cNvGraphicFramePr>
          <p:nvPr>
            <p:ph sz="quarter" idx="2"/>
          </p:nvPr>
        </p:nvGraphicFramePr>
        <p:xfrm>
          <a:off x="1582738" y="2386013"/>
          <a:ext cx="6985000" cy="896937"/>
        </p:xfrm>
        <a:graphic>
          <a:graphicData uri="http://schemas.openxmlformats.org/presentationml/2006/ole">
            <mc:AlternateContent xmlns:mc="http://schemas.openxmlformats.org/markup-compatibility/2006">
              <mc:Choice xmlns:v="urn:schemas-microsoft-com:vml" Requires="v">
                <p:oleObj spid="_x0000_s31805" name="公式" r:id="rId3" imgW="3365500" imgH="431800" progId="Equation.3">
                  <p:embed/>
                </p:oleObj>
              </mc:Choice>
              <mc:Fallback>
                <p:oleObj name="公式" r:id="rId3" imgW="3365500" imgH="431800" progId="Equation.3">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2738" y="2386013"/>
                        <a:ext cx="6985000" cy="89693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6"/>
          <p:cNvGraphicFramePr>
            <a:graphicFrameLocks noGrp="1" noChangeAspect="1"/>
          </p:cNvGraphicFramePr>
          <p:nvPr>
            <p:ph sz="quarter" idx="3"/>
          </p:nvPr>
        </p:nvGraphicFramePr>
        <p:xfrm>
          <a:off x="2089150" y="3968750"/>
          <a:ext cx="3525838" cy="936625"/>
        </p:xfrm>
        <a:graphic>
          <a:graphicData uri="http://schemas.openxmlformats.org/presentationml/2006/ole">
            <mc:AlternateContent xmlns:mc="http://schemas.openxmlformats.org/markup-compatibility/2006">
              <mc:Choice xmlns:v="urn:schemas-microsoft-com:vml" Requires="v">
                <p:oleObj spid="_x0000_s31806" name="公式" r:id="rId5" imgW="1625600" imgH="431800" progId="Equation.3">
                  <p:embed/>
                </p:oleObj>
              </mc:Choice>
              <mc:Fallback>
                <p:oleObj name="公式" r:id="rId5" imgW="1625600" imgH="431800" progId="Equation.3">
                  <p:embed/>
                  <p:pic>
                    <p:nvPicPr>
                      <p:cNvPr id="0" name="Object 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9150" y="3968750"/>
                        <a:ext cx="3525838" cy="93662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灯片编号占位符 6"/>
          <p:cNvSpPr>
            <a:spLocks noGrp="1"/>
          </p:cNvSpPr>
          <p:nvPr>
            <p:ph type="sldNum" sz="quarter" idx="11"/>
          </p:nvPr>
        </p:nvSpPr>
        <p:spPr/>
        <p:txBody>
          <a:bodyPr/>
          <a:lstStyle/>
          <a:p>
            <a:pPr>
              <a:defRPr/>
            </a:pPr>
            <a:fld id="{D7355309-A739-4D0B-B754-C6156DCF2D63}" type="slidenum">
              <a:rPr lang="en-US" altLang="zh-CN"/>
              <a:pPr>
                <a:defRPr/>
              </a:pPr>
              <a:t>47</a:t>
            </a:fld>
            <a:endParaRPr lang="en-US" altLang="zh-CN"/>
          </a:p>
        </p:txBody>
      </p:sp>
      <p:sp>
        <p:nvSpPr>
          <p:cNvPr id="31750" name="AutoShape 9">
            <a:hlinkClick r:id="rId7" action="ppaction://hlinksldjump" highlightClick="1"/>
          </p:cNvPr>
          <p:cNvSpPr>
            <a:spLocks noChangeArrowheads="1"/>
          </p:cNvSpPr>
          <p:nvPr/>
        </p:nvSpPr>
        <p:spPr bwMode="auto">
          <a:xfrm>
            <a:off x="8102600" y="6237288"/>
            <a:ext cx="609600" cy="381000"/>
          </a:xfrm>
          <a:prstGeom prst="actionButtonBackPrevious">
            <a:avLst/>
          </a:prstGeom>
          <a:solidFill>
            <a:srgbClr val="C0C0C0"/>
          </a:solidFill>
          <a:ln w="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title"/>
          </p:nvPr>
        </p:nvSpPr>
        <p:spPr>
          <a:xfrm>
            <a:off x="2375756" y="152636"/>
            <a:ext cx="4038600" cy="1027113"/>
          </a:xfrm>
        </p:spPr>
        <p:txBody>
          <a:bodyPr/>
          <a:lstStyle/>
          <a:p>
            <a:pPr algn="ctr"/>
            <a:r>
              <a:rPr lang="zh-CN" altLang="en-US" b="1" dirty="0" smtClean="0">
                <a:latin typeface="华文新魏" pitchFamily="2" charset="-122"/>
                <a:ea typeface="华文新魏" pitchFamily="2" charset="-122"/>
              </a:rPr>
              <a:t>队列 </a:t>
            </a:r>
            <a:r>
              <a:rPr lang="en-US" altLang="zh-CN" b="1" dirty="0" smtClean="0">
                <a:latin typeface="华文新魏" pitchFamily="2" charset="-122"/>
                <a:ea typeface="华文新魏" pitchFamily="2" charset="-122"/>
              </a:rPr>
              <a:t>(</a:t>
            </a:r>
            <a:r>
              <a:rPr lang="en-US" altLang="zh-CN" b="1" i="1" dirty="0" smtClean="0">
                <a:latin typeface="华文新魏" pitchFamily="2" charset="-122"/>
                <a:ea typeface="华文新魏" pitchFamily="2" charset="-122"/>
              </a:rPr>
              <a:t> </a:t>
            </a:r>
            <a:r>
              <a:rPr lang="en-US" altLang="zh-CN" b="1" dirty="0" smtClean="0">
                <a:latin typeface="华文新魏" pitchFamily="2" charset="-122"/>
                <a:ea typeface="华文新魏" pitchFamily="2" charset="-122"/>
              </a:rPr>
              <a:t>Queue )</a:t>
            </a:r>
            <a:endParaRPr lang="en-US" altLang="zh-CN" dirty="0" smtClean="0">
              <a:latin typeface="华文新魏" pitchFamily="2" charset="-122"/>
              <a:ea typeface="华文新魏" pitchFamily="2" charset="-122"/>
            </a:endParaRPr>
          </a:p>
        </p:txBody>
      </p:sp>
      <p:sp>
        <p:nvSpPr>
          <p:cNvPr id="32772" name="Rectangle 4"/>
          <p:cNvSpPr>
            <a:spLocks noGrp="1" noChangeArrowheads="1"/>
          </p:cNvSpPr>
          <p:nvPr>
            <p:ph idx="1"/>
          </p:nvPr>
        </p:nvSpPr>
        <p:spPr>
          <a:xfrm>
            <a:off x="685800" y="2673350"/>
            <a:ext cx="8062913" cy="3657600"/>
          </a:xfrm>
        </p:spPr>
        <p:txBody>
          <a:bodyPr/>
          <a:lstStyle/>
          <a:p>
            <a:pPr>
              <a:lnSpc>
                <a:spcPct val="90000"/>
              </a:lnSpc>
              <a:buClr>
                <a:srgbClr val="800080"/>
              </a:buClr>
              <a:buSzPct val="50000"/>
            </a:pPr>
            <a:r>
              <a:rPr lang="zh-CN" altLang="en-US" sz="3000" b="1" smtClean="0">
                <a:solidFill>
                  <a:srgbClr val="FF3300"/>
                </a:solidFill>
                <a:latin typeface="Times New Roman" pitchFamily="18" charset="0"/>
                <a:ea typeface="仿宋_GB2312" pitchFamily="49" charset="-122"/>
              </a:rPr>
              <a:t>定义</a:t>
            </a:r>
            <a:endParaRPr lang="zh-CN" altLang="en-US" sz="3000" b="1" smtClean="0">
              <a:latin typeface="Times New Roman" pitchFamily="18" charset="0"/>
              <a:ea typeface="仿宋_GB2312" pitchFamily="49" charset="-122"/>
            </a:endParaRPr>
          </a:p>
          <a:p>
            <a:pPr lvl="1">
              <a:spcBef>
                <a:spcPct val="10000"/>
              </a:spcBef>
              <a:buClr>
                <a:srgbClr val="008000"/>
              </a:buClr>
              <a:buSzPct val="50000"/>
              <a:buFont typeface="Wingdings" pitchFamily="2" charset="2"/>
              <a:buChar char="u"/>
            </a:pPr>
            <a:r>
              <a:rPr lang="zh-CN" altLang="en-US" sz="3000" b="1" smtClean="0">
                <a:latin typeface="Times New Roman" pitchFamily="18" charset="0"/>
                <a:ea typeface="仿宋_GB2312" pitchFamily="49" charset="-122"/>
              </a:rPr>
              <a:t>队列是只允许在一端删除，在另一端插入的线性表</a:t>
            </a:r>
          </a:p>
          <a:p>
            <a:pPr lvl="1">
              <a:spcBef>
                <a:spcPct val="10000"/>
              </a:spcBef>
              <a:buClr>
                <a:srgbClr val="008000"/>
              </a:buClr>
              <a:buSzPct val="50000"/>
              <a:buFont typeface="Wingdings" pitchFamily="2" charset="2"/>
              <a:buChar char="u"/>
            </a:pPr>
            <a:r>
              <a:rPr lang="zh-CN" altLang="en-US" sz="3000" b="1" smtClean="0">
                <a:latin typeface="Times New Roman" pitchFamily="18" charset="0"/>
                <a:ea typeface="仿宋_GB2312" pitchFamily="49" charset="-122"/>
              </a:rPr>
              <a:t>允许删除的一端叫做队头</a:t>
            </a:r>
            <a:r>
              <a:rPr lang="en-US" altLang="zh-CN" sz="3000" b="1" smtClean="0">
                <a:latin typeface="Times New Roman" pitchFamily="18" charset="0"/>
                <a:ea typeface="仿宋_GB2312" pitchFamily="49" charset="-122"/>
              </a:rPr>
              <a:t>(</a:t>
            </a:r>
            <a:r>
              <a:rPr lang="en-US" altLang="zh-CN" sz="3000" b="1" smtClean="0">
                <a:solidFill>
                  <a:srgbClr val="FF3300"/>
                </a:solidFill>
                <a:latin typeface="Times New Roman" pitchFamily="18" charset="0"/>
                <a:ea typeface="仿宋_GB2312" pitchFamily="49" charset="-122"/>
              </a:rPr>
              <a:t>front</a:t>
            </a:r>
            <a:r>
              <a:rPr lang="en-US" altLang="zh-CN" sz="3000" b="1" smtClean="0">
                <a:solidFill>
                  <a:srgbClr val="0000FF"/>
                </a:solidFill>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，允许插入的一端叫做队尾</a:t>
            </a:r>
            <a:r>
              <a:rPr lang="en-US" altLang="zh-CN" sz="3000" b="1" smtClean="0">
                <a:latin typeface="Times New Roman" pitchFamily="18" charset="0"/>
                <a:ea typeface="仿宋_GB2312" pitchFamily="49" charset="-122"/>
              </a:rPr>
              <a:t>(</a:t>
            </a:r>
            <a:r>
              <a:rPr lang="en-US" altLang="zh-CN" sz="3000" b="1" smtClean="0">
                <a:solidFill>
                  <a:srgbClr val="FF3300"/>
                </a:solidFill>
                <a:latin typeface="Times New Roman" pitchFamily="18" charset="0"/>
                <a:ea typeface="仿宋_GB2312" pitchFamily="49" charset="-122"/>
              </a:rPr>
              <a:t>rear</a:t>
            </a:r>
            <a:r>
              <a:rPr lang="en-US" altLang="zh-CN" sz="3000" b="1" smtClean="0">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a:t>
            </a:r>
          </a:p>
          <a:p>
            <a:pPr>
              <a:lnSpc>
                <a:spcPct val="90000"/>
              </a:lnSpc>
              <a:buClr>
                <a:srgbClr val="800080"/>
              </a:buClr>
              <a:buSzPct val="50000"/>
            </a:pPr>
            <a:r>
              <a:rPr lang="zh-CN" altLang="en-US" sz="3000" b="1" smtClean="0">
                <a:solidFill>
                  <a:srgbClr val="FF3300"/>
                </a:solidFill>
                <a:latin typeface="Times New Roman" pitchFamily="18" charset="0"/>
                <a:ea typeface="仿宋_GB2312" pitchFamily="49" charset="-122"/>
              </a:rPr>
              <a:t>特性</a:t>
            </a:r>
            <a:endParaRPr lang="zh-CN" altLang="en-US" sz="3000" b="1" smtClean="0">
              <a:latin typeface="Times New Roman" pitchFamily="18" charset="0"/>
              <a:ea typeface="仿宋_GB2312" pitchFamily="49" charset="-122"/>
            </a:endParaRPr>
          </a:p>
          <a:p>
            <a:pPr lvl="1">
              <a:lnSpc>
                <a:spcPct val="90000"/>
              </a:lnSpc>
              <a:buClr>
                <a:srgbClr val="008000"/>
              </a:buClr>
              <a:buSzPct val="50000"/>
              <a:buFont typeface="Wingdings" pitchFamily="2" charset="2"/>
              <a:buChar char="u"/>
            </a:pPr>
            <a:r>
              <a:rPr lang="zh-CN" altLang="en-US" sz="3000" b="1" smtClean="0">
                <a:latin typeface="Times New Roman" pitchFamily="18" charset="0"/>
                <a:ea typeface="仿宋_GB2312" pitchFamily="49" charset="-122"/>
              </a:rPr>
              <a:t>先进先出</a:t>
            </a:r>
            <a:r>
              <a:rPr lang="en-US" altLang="zh-CN" sz="3000" b="1" smtClean="0">
                <a:latin typeface="Times New Roman" pitchFamily="18" charset="0"/>
                <a:ea typeface="仿宋_GB2312" pitchFamily="49" charset="-122"/>
              </a:rPr>
              <a:t>(</a:t>
            </a:r>
            <a:r>
              <a:rPr lang="en-US" altLang="zh-CN" sz="3000" b="1" smtClean="0">
                <a:solidFill>
                  <a:srgbClr val="FF3300"/>
                </a:solidFill>
                <a:latin typeface="Times New Roman" pitchFamily="18" charset="0"/>
                <a:ea typeface="仿宋_GB2312" pitchFamily="49" charset="-122"/>
              </a:rPr>
              <a:t>FIFO</a:t>
            </a:r>
            <a:r>
              <a:rPr lang="en-US" altLang="zh-CN" sz="3000" b="1" smtClean="0">
                <a:latin typeface="Times New Roman" pitchFamily="18" charset="0"/>
                <a:ea typeface="仿宋_GB2312" pitchFamily="49" charset="-122"/>
              </a:rPr>
              <a:t>,</a:t>
            </a:r>
            <a:r>
              <a:rPr lang="en-US" altLang="zh-CN" sz="3000" b="1" smtClean="0">
                <a:solidFill>
                  <a:srgbClr val="0000FF"/>
                </a:solidFill>
                <a:latin typeface="Times New Roman" pitchFamily="18" charset="0"/>
                <a:ea typeface="仿宋_GB2312" pitchFamily="49" charset="-122"/>
              </a:rPr>
              <a:t> </a:t>
            </a:r>
            <a:r>
              <a:rPr lang="en-US" altLang="zh-CN" sz="3000" b="1" smtClean="0">
                <a:solidFill>
                  <a:srgbClr val="FF3300"/>
                </a:solidFill>
                <a:latin typeface="Times New Roman" pitchFamily="18" charset="0"/>
                <a:ea typeface="仿宋_GB2312" pitchFamily="49" charset="-122"/>
              </a:rPr>
              <a:t>First In First Out</a:t>
            </a:r>
            <a:r>
              <a:rPr lang="en-US" altLang="zh-CN" sz="3000" b="1" smtClean="0">
                <a:latin typeface="Times New Roman" pitchFamily="18" charset="0"/>
                <a:ea typeface="仿宋_GB2312" pitchFamily="49" charset="-122"/>
              </a:rPr>
              <a:t>)</a:t>
            </a:r>
          </a:p>
        </p:txBody>
      </p:sp>
      <p:sp>
        <p:nvSpPr>
          <p:cNvPr id="15" name="灯片编号占位符 4"/>
          <p:cNvSpPr>
            <a:spLocks noGrp="1"/>
          </p:cNvSpPr>
          <p:nvPr>
            <p:ph type="sldNum" sz="quarter" idx="12"/>
          </p:nvPr>
        </p:nvSpPr>
        <p:spPr/>
        <p:txBody>
          <a:bodyPr/>
          <a:lstStyle/>
          <a:p>
            <a:pPr>
              <a:defRPr/>
            </a:pPr>
            <a:fld id="{51D58AC8-A07A-4F64-A9B8-0D16F0C6A9EC}" type="slidenum">
              <a:rPr lang="en-US" altLang="zh-CN"/>
              <a:pPr>
                <a:defRPr/>
              </a:pPr>
              <a:t>48</a:t>
            </a:fld>
            <a:endParaRPr lang="en-US" altLang="zh-CN"/>
          </a:p>
        </p:txBody>
      </p:sp>
      <p:sp>
        <p:nvSpPr>
          <p:cNvPr id="32773" name="Rectangle 2"/>
          <p:cNvSpPr>
            <a:spLocks noChangeArrowheads="1"/>
          </p:cNvSpPr>
          <p:nvPr/>
        </p:nvSpPr>
        <p:spPr bwMode="auto">
          <a:xfrm>
            <a:off x="1143000" y="1752600"/>
            <a:ext cx="68722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2774" name="Group 13"/>
          <p:cNvGrpSpPr>
            <a:grpSpLocks/>
          </p:cNvGrpSpPr>
          <p:nvPr/>
        </p:nvGrpSpPr>
        <p:grpSpPr bwMode="auto">
          <a:xfrm>
            <a:off x="1279525" y="1533525"/>
            <a:ext cx="6721475" cy="1066800"/>
            <a:chOff x="806" y="816"/>
            <a:chExt cx="4234" cy="672"/>
          </a:xfrm>
        </p:grpSpPr>
        <p:sp>
          <p:nvSpPr>
            <p:cNvPr id="32776" name="Line 5"/>
            <p:cNvSpPr>
              <a:spLocks noChangeShapeType="1"/>
            </p:cNvSpPr>
            <p:nvPr/>
          </p:nvSpPr>
          <p:spPr bwMode="auto">
            <a:xfrm>
              <a:off x="1632" y="864"/>
              <a:ext cx="26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7" name="Line 6"/>
            <p:cNvSpPr>
              <a:spLocks noChangeShapeType="1"/>
            </p:cNvSpPr>
            <p:nvPr/>
          </p:nvSpPr>
          <p:spPr bwMode="auto">
            <a:xfrm>
              <a:off x="1632" y="1200"/>
              <a:ext cx="26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8" name="Text Box 7"/>
            <p:cNvSpPr txBox="1">
              <a:spLocks noChangeArrowheads="1"/>
            </p:cNvSpPr>
            <p:nvPr/>
          </p:nvSpPr>
          <p:spPr bwMode="auto">
            <a:xfrm>
              <a:off x="1744" y="816"/>
              <a:ext cx="239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rgbClr val="0000FF"/>
                  </a:solidFill>
                  <a:latin typeface="Times New Roman" pitchFamily="18" charset="0"/>
                </a:rPr>
                <a:t>a</a:t>
              </a:r>
              <a:r>
                <a:rPr kumimoji="1" lang="en-US" altLang="zh-CN" sz="3200" b="1" baseline="-25000">
                  <a:solidFill>
                    <a:srgbClr val="0000FF"/>
                  </a:solidFill>
                  <a:latin typeface="Times New Roman" pitchFamily="18" charset="0"/>
                </a:rPr>
                <a:t>0</a:t>
              </a:r>
              <a:r>
                <a:rPr kumimoji="1" lang="en-US" altLang="zh-CN" sz="3200" b="1">
                  <a:solidFill>
                    <a:srgbClr val="0000FF"/>
                  </a:solidFill>
                  <a:latin typeface="Times New Roman" pitchFamily="18" charset="0"/>
                </a:rPr>
                <a:t>   </a:t>
              </a:r>
              <a:r>
                <a:rPr kumimoji="1" lang="en-US" altLang="zh-CN" sz="3200" b="1" i="1">
                  <a:solidFill>
                    <a:srgbClr val="0000FF"/>
                  </a:solidFill>
                  <a:latin typeface="Times New Roman" pitchFamily="18" charset="0"/>
                </a:rPr>
                <a:t>a</a:t>
              </a:r>
              <a:r>
                <a:rPr kumimoji="1" lang="en-US" altLang="zh-CN" sz="3200" b="1" baseline="-25000">
                  <a:solidFill>
                    <a:srgbClr val="0000FF"/>
                  </a:solidFill>
                  <a:latin typeface="Times New Roman" pitchFamily="18" charset="0"/>
                </a:rPr>
                <a:t>1</a:t>
              </a:r>
              <a:r>
                <a:rPr kumimoji="1" lang="en-US" altLang="zh-CN" sz="3200" b="1">
                  <a:solidFill>
                    <a:srgbClr val="0000FF"/>
                  </a:solidFill>
                  <a:latin typeface="Times New Roman" pitchFamily="18" charset="0"/>
                </a:rPr>
                <a:t>   </a:t>
              </a:r>
              <a:r>
                <a:rPr kumimoji="1" lang="en-US" altLang="zh-CN" sz="3200" b="1" i="1">
                  <a:solidFill>
                    <a:srgbClr val="0000FF"/>
                  </a:solidFill>
                  <a:latin typeface="Times New Roman" pitchFamily="18" charset="0"/>
                </a:rPr>
                <a:t>a</a:t>
              </a:r>
              <a:r>
                <a:rPr kumimoji="1" lang="en-US" altLang="zh-CN" sz="3200" b="1" baseline="-25000">
                  <a:solidFill>
                    <a:srgbClr val="0000FF"/>
                  </a:solidFill>
                  <a:latin typeface="Times New Roman" pitchFamily="18" charset="0"/>
                </a:rPr>
                <a:t>2</a:t>
              </a:r>
              <a:r>
                <a:rPr kumimoji="1" lang="en-US" altLang="zh-CN" sz="3200" b="1">
                  <a:solidFill>
                    <a:srgbClr val="0000FF"/>
                  </a:solidFill>
                  <a:latin typeface="Times New Roman" pitchFamily="18" charset="0"/>
                </a:rPr>
                <a:t>     </a:t>
              </a:r>
              <a:r>
                <a:rPr kumimoji="1" lang="en-US" altLang="zh-CN" sz="3200" b="1">
                  <a:solidFill>
                    <a:srgbClr val="0000FF"/>
                  </a:solidFill>
                  <a:latin typeface="Times New Roman" pitchFamily="18" charset="0"/>
                  <a:sym typeface="Symbol" pitchFamily="18" charset="2"/>
                </a:rPr>
                <a:t>        </a:t>
              </a:r>
              <a:r>
                <a:rPr kumimoji="1" lang="en-US" altLang="zh-CN" sz="3200" b="1" i="1">
                  <a:solidFill>
                    <a:srgbClr val="0000FF"/>
                  </a:solidFill>
                  <a:latin typeface="Times New Roman" pitchFamily="18" charset="0"/>
                  <a:sym typeface="Symbol" pitchFamily="18" charset="2"/>
                </a:rPr>
                <a:t> a</a:t>
              </a:r>
              <a:r>
                <a:rPr kumimoji="1" lang="en-US" altLang="zh-CN" sz="3200" b="1" i="1" baseline="-25000">
                  <a:solidFill>
                    <a:srgbClr val="0000FF"/>
                  </a:solidFill>
                  <a:latin typeface="Times New Roman" pitchFamily="18" charset="0"/>
                  <a:sym typeface="Symbol" pitchFamily="18" charset="2"/>
                </a:rPr>
                <a:t>n</a:t>
              </a:r>
              <a:r>
                <a:rPr kumimoji="1" lang="en-US" altLang="zh-CN" sz="3200" b="1" baseline="-25000">
                  <a:solidFill>
                    <a:srgbClr val="0000FF"/>
                  </a:solidFill>
                  <a:latin typeface="Times New Roman" pitchFamily="18" charset="0"/>
                  <a:sym typeface="Symbol" pitchFamily="18" charset="2"/>
                </a:rPr>
                <a:t>-1</a:t>
              </a:r>
              <a:endParaRPr kumimoji="1" lang="en-US" altLang="zh-CN" sz="2400">
                <a:latin typeface="Times New Roman" pitchFamily="18" charset="0"/>
              </a:endParaRPr>
            </a:p>
          </p:txBody>
        </p:sp>
        <p:sp>
          <p:nvSpPr>
            <p:cNvPr id="32779" name="Text Box 8"/>
            <p:cNvSpPr txBox="1">
              <a:spLocks noChangeArrowheads="1"/>
            </p:cNvSpPr>
            <p:nvPr/>
          </p:nvSpPr>
          <p:spPr bwMode="auto">
            <a:xfrm>
              <a:off x="806" y="1123"/>
              <a:ext cx="64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hlink"/>
                  </a:solidFill>
                  <a:latin typeface="Times New Roman" pitchFamily="18" charset="0"/>
                </a:rPr>
                <a:t>front</a:t>
              </a:r>
              <a:endParaRPr kumimoji="1" lang="en-US" altLang="zh-CN" sz="2400">
                <a:latin typeface="Times New Roman" pitchFamily="18" charset="0"/>
              </a:endParaRPr>
            </a:p>
          </p:txBody>
        </p:sp>
        <p:sp>
          <p:nvSpPr>
            <p:cNvPr id="32780" name="Text Box 9"/>
            <p:cNvSpPr txBox="1">
              <a:spLocks noChangeArrowheads="1"/>
            </p:cNvSpPr>
            <p:nvPr/>
          </p:nvSpPr>
          <p:spPr bwMode="auto">
            <a:xfrm>
              <a:off x="4482" y="1123"/>
              <a:ext cx="5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hlink"/>
                  </a:solidFill>
                  <a:latin typeface="Times New Roman" pitchFamily="18" charset="0"/>
                </a:rPr>
                <a:t>rear</a:t>
              </a:r>
              <a:endParaRPr kumimoji="1" lang="en-US" altLang="zh-CN" sz="2400">
                <a:latin typeface="Times New Roman" pitchFamily="18" charset="0"/>
              </a:endParaRPr>
            </a:p>
          </p:txBody>
        </p:sp>
        <p:sp>
          <p:nvSpPr>
            <p:cNvPr id="32781" name="Line 10"/>
            <p:cNvSpPr>
              <a:spLocks noChangeShapeType="1"/>
            </p:cNvSpPr>
            <p:nvPr/>
          </p:nvSpPr>
          <p:spPr bwMode="auto">
            <a:xfrm flipH="1">
              <a:off x="1152" y="1008"/>
              <a:ext cx="576" cy="192"/>
            </a:xfrm>
            <a:prstGeom prst="line">
              <a:avLst/>
            </a:prstGeom>
            <a:noFill/>
            <a:ln w="3810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2" name="Line 11"/>
            <p:cNvSpPr>
              <a:spLocks noChangeShapeType="1"/>
            </p:cNvSpPr>
            <p:nvPr/>
          </p:nvSpPr>
          <p:spPr bwMode="auto">
            <a:xfrm flipH="1" flipV="1">
              <a:off x="4176" y="1008"/>
              <a:ext cx="576" cy="192"/>
            </a:xfrm>
            <a:prstGeom prst="line">
              <a:avLst/>
            </a:prstGeom>
            <a:noFill/>
            <a:ln w="3810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775" name="Text Box 12"/>
          <p:cNvSpPr txBox="1">
            <a:spLocks noChangeArrowheads="1"/>
          </p:cNvSpPr>
          <p:nvPr/>
        </p:nvSpPr>
        <p:spPr bwMode="auto">
          <a:xfrm>
            <a:off x="4860925" y="12954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a:solidFill>
                  <a:srgbClr val="0000FF"/>
                </a:solidFill>
                <a:latin typeface="Times New Roman" pitchFamily="18" charset="0"/>
                <a:sym typeface="Symbol" pitchFamily="18" charset="2"/>
              </a:rPr>
              <a:t></a:t>
            </a:r>
            <a:endParaRPr kumimoji="1" lang="en-US" altLang="zh-CN" sz="240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a:xfrm>
            <a:off x="2057400" y="457200"/>
            <a:ext cx="5029200" cy="811213"/>
          </a:xfrm>
        </p:spPr>
        <p:txBody>
          <a:bodyPr/>
          <a:lstStyle/>
          <a:p>
            <a:pPr algn="ctr"/>
            <a:r>
              <a:rPr lang="zh-CN" altLang="en-US" sz="3600" b="1" smtClean="0">
                <a:ea typeface="华文新魏" pitchFamily="2" charset="-122"/>
              </a:rPr>
              <a:t>队列的抽象数据类型</a:t>
            </a:r>
            <a:endParaRPr lang="zh-CN" altLang="en-US" sz="3600" smtClean="0">
              <a:ea typeface="华文新魏" pitchFamily="2" charset="-122"/>
            </a:endParaRPr>
          </a:p>
        </p:txBody>
      </p:sp>
      <p:sp>
        <p:nvSpPr>
          <p:cNvPr id="5" name="灯片编号占位符 4"/>
          <p:cNvSpPr>
            <a:spLocks noGrp="1"/>
          </p:cNvSpPr>
          <p:nvPr>
            <p:ph type="sldNum" sz="quarter" idx="12"/>
          </p:nvPr>
        </p:nvSpPr>
        <p:spPr/>
        <p:txBody>
          <a:bodyPr/>
          <a:lstStyle/>
          <a:p>
            <a:pPr>
              <a:defRPr/>
            </a:pPr>
            <a:fld id="{C69B5BD2-CAF5-4A4D-A5DD-FBFF40B17E8C}" type="slidenum">
              <a:rPr lang="en-US" altLang="zh-CN"/>
              <a:pPr>
                <a:defRPr/>
              </a:pPr>
              <a:t>49</a:t>
            </a:fld>
            <a:endParaRPr lang="en-US" altLang="zh-CN"/>
          </a:p>
        </p:txBody>
      </p:sp>
      <p:sp>
        <p:nvSpPr>
          <p:cNvPr id="33796" name="Text Box 2"/>
          <p:cNvSpPr txBox="1">
            <a:spLocks noChangeArrowheads="1"/>
          </p:cNvSpPr>
          <p:nvPr/>
        </p:nvSpPr>
        <p:spPr bwMode="auto">
          <a:xfrm>
            <a:off x="711200" y="1233488"/>
            <a:ext cx="810895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latin typeface="Times New Roman" pitchFamily="18" charset="0"/>
                <a:ea typeface="隶书" pitchFamily="49" charset="-122"/>
              </a:rPr>
              <a:t>template &lt;class</a:t>
            </a:r>
            <a:r>
              <a:rPr kumimoji="1" lang="en-US" altLang="zh-CN" sz="2800">
                <a:latin typeface="Times New Roman" pitchFamily="18" charset="0"/>
                <a:ea typeface="隶书" pitchFamily="49" charset="-122"/>
              </a:rPr>
              <a:t> E</a:t>
            </a:r>
            <a:r>
              <a:rPr kumimoji="1" lang="en-US" altLang="zh-CN" sz="2800" b="1">
                <a:latin typeface="Times New Roman" pitchFamily="18" charset="0"/>
                <a:ea typeface="隶书" pitchFamily="49" charset="-122"/>
              </a:rPr>
              <a:t>&gt;</a:t>
            </a:r>
          </a:p>
          <a:p>
            <a:pPr eaLnBrk="1" hangingPunct="1"/>
            <a:r>
              <a:rPr kumimoji="1" lang="en-US" altLang="zh-CN" sz="2800" b="1">
                <a:latin typeface="Times New Roman" pitchFamily="18" charset="0"/>
                <a:ea typeface="隶书" pitchFamily="49" charset="-122"/>
              </a:rPr>
              <a:t>class</a:t>
            </a:r>
            <a:r>
              <a:rPr kumimoji="1" lang="en-US" altLang="zh-CN" sz="2800">
                <a:latin typeface="Times New Roman" pitchFamily="18" charset="0"/>
                <a:ea typeface="隶书" pitchFamily="49" charset="-122"/>
              </a:rPr>
              <a:t> Queue </a:t>
            </a:r>
            <a:r>
              <a:rPr kumimoji="1" lang="en-US" altLang="zh-CN" sz="2800" b="1">
                <a:latin typeface="Times New Roman" pitchFamily="18" charset="0"/>
                <a:ea typeface="隶书" pitchFamily="49" charset="-122"/>
              </a:rPr>
              <a:t>{</a:t>
            </a:r>
          </a:p>
          <a:p>
            <a:pPr eaLnBrk="1" hangingPunct="1"/>
            <a:r>
              <a:rPr kumimoji="1" lang="en-US" altLang="zh-CN" sz="2800" b="1">
                <a:latin typeface="Times New Roman" pitchFamily="18" charset="0"/>
                <a:ea typeface="隶书" pitchFamily="49" charset="-122"/>
              </a:rPr>
              <a:t>public:</a:t>
            </a:r>
          </a:p>
          <a:p>
            <a:pPr eaLnBrk="1" hangingPunct="1"/>
            <a:r>
              <a:rPr kumimoji="1" lang="en-US" altLang="zh-CN" sz="2800">
                <a:latin typeface="Times New Roman" pitchFamily="18" charset="0"/>
                <a:ea typeface="隶书" pitchFamily="49" charset="-122"/>
              </a:rPr>
              <a:t>     Queue()</a:t>
            </a:r>
            <a:r>
              <a:rPr kumimoji="1" lang="en-US" altLang="zh-CN" sz="2800" b="1">
                <a:latin typeface="Times New Roman" pitchFamily="18" charset="0"/>
                <a:ea typeface="隶书" pitchFamily="49" charset="-122"/>
              </a:rPr>
              <a:t> { };</a:t>
            </a:r>
            <a:r>
              <a:rPr kumimoji="1" lang="en-US" altLang="zh-CN" sz="2800">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构造函数</a:t>
            </a:r>
          </a:p>
          <a:p>
            <a:pPr eaLnBrk="1" hangingPunct="1"/>
            <a:r>
              <a:rPr kumimoji="1" lang="zh-CN" altLang="en-US" sz="2800">
                <a:latin typeface="Times New Roman" pitchFamily="18" charset="0"/>
                <a:ea typeface="隶书" pitchFamily="49" charset="-122"/>
              </a:rPr>
              <a:t>     </a:t>
            </a:r>
            <a:r>
              <a:rPr kumimoji="1" lang="zh-CN" altLang="en-US" sz="2800" b="1">
                <a:latin typeface="Times New Roman" pitchFamily="18" charset="0"/>
              </a:rPr>
              <a:t>～</a:t>
            </a:r>
            <a:r>
              <a:rPr kumimoji="1" lang="en-US" altLang="zh-CN" sz="2800">
                <a:latin typeface="Times New Roman" pitchFamily="18" charset="0"/>
                <a:ea typeface="隶书" pitchFamily="49" charset="-122"/>
              </a:rPr>
              <a:t>Queue() </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析构函数</a:t>
            </a:r>
          </a:p>
          <a:p>
            <a:pPr eaLnBrk="1" hangingPunct="1"/>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virtual bool</a:t>
            </a:r>
            <a:r>
              <a:rPr kumimoji="1" lang="en-US" altLang="zh-CN" sz="2800">
                <a:latin typeface="Times New Roman" pitchFamily="18" charset="0"/>
                <a:ea typeface="隶书" pitchFamily="49" charset="-122"/>
              </a:rPr>
              <a:t> EnQueue(E x) = 0</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进队列</a:t>
            </a:r>
          </a:p>
          <a:p>
            <a:pPr eaLnBrk="1" hangingPunct="1"/>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virtual bool</a:t>
            </a:r>
            <a:r>
              <a:rPr kumimoji="1" lang="en-US" altLang="zh-CN" sz="2800">
                <a:latin typeface="Times New Roman" pitchFamily="18" charset="0"/>
                <a:ea typeface="隶书" pitchFamily="49" charset="-122"/>
              </a:rPr>
              <a:t> DeQueue(E</a:t>
            </a:r>
            <a:r>
              <a:rPr kumimoji="1" lang="en-US" altLang="zh-CN" sz="2800" b="1">
                <a:latin typeface="Times New Roman" pitchFamily="18" charset="0"/>
                <a:ea typeface="隶书" pitchFamily="49" charset="-122"/>
              </a:rPr>
              <a:t>&amp;</a:t>
            </a:r>
            <a:r>
              <a:rPr kumimoji="1" lang="en-US" altLang="zh-CN" sz="2800">
                <a:latin typeface="Times New Roman" pitchFamily="18" charset="0"/>
                <a:ea typeface="隶书" pitchFamily="49" charset="-122"/>
              </a:rPr>
              <a:t> x) = 0</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出队列</a:t>
            </a:r>
          </a:p>
          <a:p>
            <a:pPr eaLnBrk="1" hangingPunct="1"/>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virtual bool</a:t>
            </a:r>
            <a:r>
              <a:rPr kumimoji="1" lang="en-US" altLang="zh-CN" sz="2800">
                <a:latin typeface="Times New Roman" pitchFamily="18" charset="0"/>
                <a:ea typeface="隶书" pitchFamily="49" charset="-122"/>
              </a:rPr>
              <a:t> getFront(E</a:t>
            </a:r>
            <a:r>
              <a:rPr kumimoji="1" lang="en-US" altLang="zh-CN" sz="2800" b="1">
                <a:latin typeface="Times New Roman" pitchFamily="18" charset="0"/>
                <a:ea typeface="隶书" pitchFamily="49" charset="-122"/>
              </a:rPr>
              <a:t>&amp;</a:t>
            </a:r>
            <a:r>
              <a:rPr kumimoji="1" lang="en-US" altLang="zh-CN" sz="2800">
                <a:latin typeface="Times New Roman" pitchFamily="18" charset="0"/>
                <a:ea typeface="隶书" pitchFamily="49" charset="-122"/>
              </a:rPr>
              <a:t> x) = 0</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取队头</a:t>
            </a:r>
            <a:r>
              <a:rPr kumimoji="1" lang="zh-CN" altLang="en-US" sz="2800">
                <a:latin typeface="Times New Roman" pitchFamily="18" charset="0"/>
                <a:ea typeface="隶书" pitchFamily="49" charset="-122"/>
              </a:rPr>
              <a:t>  </a:t>
            </a:r>
          </a:p>
          <a:p>
            <a:pPr eaLnBrk="1" hangingPunct="1"/>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virtual bool</a:t>
            </a:r>
            <a:r>
              <a:rPr kumimoji="1" lang="en-US" altLang="zh-CN" sz="2800">
                <a:latin typeface="Times New Roman" pitchFamily="18" charset="0"/>
                <a:ea typeface="隶书" pitchFamily="49" charset="-122"/>
              </a:rPr>
              <a:t> IsEmpty() </a:t>
            </a:r>
            <a:r>
              <a:rPr kumimoji="1" lang="en-US" altLang="zh-CN" sz="2800" b="1">
                <a:latin typeface="Times New Roman" pitchFamily="18" charset="0"/>
                <a:ea typeface="隶书" pitchFamily="49" charset="-122"/>
              </a:rPr>
              <a:t>const</a:t>
            </a:r>
            <a:r>
              <a:rPr kumimoji="1" lang="en-US" altLang="zh-CN" sz="2800">
                <a:latin typeface="Times New Roman" pitchFamily="18" charset="0"/>
                <a:ea typeface="隶书" pitchFamily="49" charset="-122"/>
              </a:rPr>
              <a:t> = 0</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判队列空</a:t>
            </a:r>
          </a:p>
          <a:p>
            <a:pPr eaLnBrk="1" hangingPunct="1"/>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virtual bool</a:t>
            </a:r>
            <a:r>
              <a:rPr kumimoji="1" lang="en-US" altLang="zh-CN" sz="2800">
                <a:latin typeface="Times New Roman" pitchFamily="18" charset="0"/>
                <a:ea typeface="隶书" pitchFamily="49" charset="-122"/>
              </a:rPr>
              <a:t> IsFull() </a:t>
            </a:r>
            <a:r>
              <a:rPr kumimoji="1" lang="en-US" altLang="zh-CN" sz="2800" b="1">
                <a:latin typeface="Times New Roman" pitchFamily="18" charset="0"/>
                <a:ea typeface="隶书" pitchFamily="49" charset="-122"/>
              </a:rPr>
              <a:t>const</a:t>
            </a:r>
            <a:r>
              <a:rPr kumimoji="1" lang="en-US" altLang="zh-CN" sz="2800">
                <a:latin typeface="Times New Roman" pitchFamily="18" charset="0"/>
                <a:ea typeface="隶书" pitchFamily="49" charset="-122"/>
              </a:rPr>
              <a:t> = 0</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判队列满</a:t>
            </a:r>
          </a:p>
          <a:p>
            <a:pPr eaLnBrk="1" hangingPunct="1"/>
            <a:r>
              <a:rPr kumimoji="1" lang="en-US" altLang="zh-CN" sz="2800" b="1">
                <a:latin typeface="Times New Roman" pitchFamily="18" charset="0"/>
                <a:ea typeface="隶书" pitchFamily="49" charset="-122"/>
              </a:rPr>
              <a:t>};</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爆炸形 2 2"/>
          <p:cNvSpPr/>
          <p:nvPr/>
        </p:nvSpPr>
        <p:spPr>
          <a:xfrm>
            <a:off x="143508" y="468052"/>
            <a:ext cx="8708504" cy="6273316"/>
          </a:xfrm>
          <a:prstGeom prst="irregularSeal2">
            <a:avLst/>
          </a:prstGeom>
          <a:effectLst>
            <a:innerShdw blurRad="63500" dist="50800" dir="54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80579" name="Rectangle 3"/>
          <p:cNvSpPr>
            <a:spLocks noGrp="1" noChangeArrowheads="1"/>
          </p:cNvSpPr>
          <p:nvPr>
            <p:ph idx="1"/>
          </p:nvPr>
        </p:nvSpPr>
        <p:spPr>
          <a:xfrm>
            <a:off x="1079612" y="1061356"/>
            <a:ext cx="7772400" cy="5796644"/>
          </a:xfrm>
        </p:spPr>
        <p:txBody>
          <a:bodyPr>
            <a:normAutofit/>
          </a:bodyPr>
          <a:lstStyle/>
          <a:p>
            <a:pPr eaLnBrk="1" hangingPunct="1">
              <a:lnSpc>
                <a:spcPct val="105000"/>
              </a:lnSpc>
              <a:spcBef>
                <a:spcPct val="10000"/>
              </a:spcBef>
              <a:buClr>
                <a:srgbClr val="FF7C80"/>
              </a:buClr>
              <a:buSzPct val="50000"/>
              <a:defRPr/>
            </a:pPr>
            <a:r>
              <a:rPr lang="zh-CN" altLang="en-US" sz="3000" b="1" dirty="0" smtClean="0">
                <a:effectLst>
                  <a:outerShdw blurRad="38100" dist="38100" dir="2700000" algn="tl">
                    <a:srgbClr val="C0C0C0"/>
                  </a:outerShdw>
                </a:effectLst>
                <a:ea typeface="仿宋_GB2312" pitchFamily="49" charset="-122"/>
              </a:rPr>
              <a:t>本章重点内容：</a:t>
            </a:r>
            <a:endParaRPr lang="en-US" altLang="zh-CN" sz="3000" b="1" dirty="0" smtClean="0">
              <a:effectLst>
                <a:outerShdw blurRad="38100" dist="38100" dir="2700000" algn="tl">
                  <a:srgbClr val="C0C0C0"/>
                </a:outerShdw>
              </a:effectLst>
              <a:ea typeface="仿宋_GB2312" pitchFamily="49" charset="-122"/>
            </a:endParaRPr>
          </a:p>
          <a:p>
            <a:pPr eaLnBrk="1" hangingPunct="1">
              <a:lnSpc>
                <a:spcPct val="105000"/>
              </a:lnSpc>
              <a:spcBef>
                <a:spcPct val="10000"/>
              </a:spcBef>
              <a:buClr>
                <a:srgbClr val="FF7C80"/>
              </a:buClr>
              <a:buSzPct val="50000"/>
              <a:defRPr/>
            </a:pPr>
            <a:endParaRPr lang="en-US" altLang="zh-CN" sz="3000" b="1" dirty="0">
              <a:effectLst>
                <a:outerShdw blurRad="38100" dist="38100" dir="2700000" algn="tl">
                  <a:srgbClr val="C0C0C0"/>
                </a:outerShdw>
              </a:effectLst>
              <a:ea typeface="仿宋_GB2312" pitchFamily="49" charset="-122"/>
            </a:endParaRPr>
          </a:p>
          <a:p>
            <a:pPr eaLnBrk="1" hangingPunct="1">
              <a:lnSpc>
                <a:spcPct val="105000"/>
              </a:lnSpc>
              <a:spcBef>
                <a:spcPct val="10000"/>
              </a:spcBef>
              <a:buClr>
                <a:srgbClr val="FF7C80"/>
              </a:buClr>
              <a:buSzPct val="50000"/>
              <a:defRPr/>
            </a:pPr>
            <a:r>
              <a:rPr lang="zh-CN" altLang="en-US" sz="3000" b="1" dirty="0" smtClean="0">
                <a:effectLst>
                  <a:outerShdw blurRad="38100" dist="38100" dir="2700000" algn="tl">
                    <a:srgbClr val="C0C0C0"/>
                  </a:outerShdw>
                </a:effectLst>
                <a:ea typeface="仿宋_GB2312" pitchFamily="49" charset="-122"/>
              </a:rPr>
              <a:t>循环链表的判空操作</a:t>
            </a:r>
            <a:endParaRPr lang="en-US" altLang="zh-CN" sz="3000" b="1" dirty="0" smtClean="0">
              <a:effectLst>
                <a:outerShdw blurRad="38100" dist="38100" dir="2700000" algn="tl">
                  <a:srgbClr val="C0C0C0"/>
                </a:outerShdw>
              </a:effectLst>
              <a:ea typeface="仿宋_GB2312" pitchFamily="49" charset="-122"/>
            </a:endParaRPr>
          </a:p>
          <a:p>
            <a:pPr eaLnBrk="1" hangingPunct="1">
              <a:lnSpc>
                <a:spcPct val="105000"/>
              </a:lnSpc>
              <a:spcBef>
                <a:spcPct val="10000"/>
              </a:spcBef>
              <a:buClr>
                <a:srgbClr val="FF7C80"/>
              </a:buClr>
              <a:buSzPct val="50000"/>
              <a:defRPr/>
            </a:pPr>
            <a:endParaRPr lang="en-US" altLang="zh-CN" sz="3000" b="1" dirty="0">
              <a:effectLst>
                <a:outerShdw blurRad="38100" dist="38100" dir="2700000" algn="tl">
                  <a:srgbClr val="C0C0C0"/>
                </a:outerShdw>
              </a:effectLst>
              <a:ea typeface="仿宋_GB2312" pitchFamily="49" charset="-122"/>
            </a:endParaRPr>
          </a:p>
          <a:p>
            <a:pPr eaLnBrk="1" hangingPunct="1">
              <a:lnSpc>
                <a:spcPct val="105000"/>
              </a:lnSpc>
              <a:spcBef>
                <a:spcPct val="10000"/>
              </a:spcBef>
              <a:buClr>
                <a:srgbClr val="FF7C80"/>
              </a:buClr>
              <a:buSzPct val="50000"/>
              <a:defRPr/>
            </a:pPr>
            <a:r>
              <a:rPr lang="zh-CN" altLang="en-US" sz="3000" b="1" dirty="0" smtClean="0">
                <a:effectLst>
                  <a:outerShdw blurRad="38100" dist="38100" dir="2700000" algn="tl">
                    <a:srgbClr val="C0C0C0"/>
                  </a:outerShdw>
                </a:effectLst>
                <a:ea typeface="仿宋_GB2312" pitchFamily="49" charset="-122"/>
              </a:rPr>
              <a:t>循环链表的插入删除操作</a:t>
            </a:r>
            <a:endParaRPr lang="en-US" altLang="zh-CN" sz="3000" b="1" dirty="0" smtClean="0">
              <a:effectLst>
                <a:outerShdw blurRad="38100" dist="38100" dir="2700000" algn="tl">
                  <a:srgbClr val="C0C0C0"/>
                </a:outerShdw>
              </a:effectLst>
              <a:ea typeface="仿宋_GB2312" pitchFamily="49" charset="-122"/>
            </a:endParaRPr>
          </a:p>
          <a:p>
            <a:pPr eaLnBrk="1" hangingPunct="1">
              <a:lnSpc>
                <a:spcPct val="105000"/>
              </a:lnSpc>
              <a:spcBef>
                <a:spcPct val="10000"/>
              </a:spcBef>
              <a:buClr>
                <a:srgbClr val="FF7C80"/>
              </a:buClr>
              <a:buSzPct val="50000"/>
              <a:defRPr/>
            </a:pPr>
            <a:endParaRPr lang="en-US" altLang="zh-CN" sz="3000" b="1" dirty="0">
              <a:effectLst>
                <a:outerShdw blurRad="38100" dist="38100" dir="2700000" algn="tl">
                  <a:srgbClr val="C0C0C0"/>
                </a:outerShdw>
              </a:effectLst>
              <a:ea typeface="仿宋_GB2312" pitchFamily="49" charset="-122"/>
            </a:endParaRPr>
          </a:p>
          <a:p>
            <a:pPr eaLnBrk="1" hangingPunct="1">
              <a:lnSpc>
                <a:spcPct val="105000"/>
              </a:lnSpc>
              <a:spcBef>
                <a:spcPct val="10000"/>
              </a:spcBef>
              <a:buClr>
                <a:srgbClr val="FF7C80"/>
              </a:buClr>
              <a:buSzPct val="50000"/>
              <a:defRPr/>
            </a:pPr>
            <a:r>
              <a:rPr lang="zh-CN" altLang="en-US" sz="3000" b="1" dirty="0" smtClean="0">
                <a:effectLst>
                  <a:outerShdw blurRad="38100" dist="38100" dir="2700000" algn="tl">
                    <a:srgbClr val="C0C0C0"/>
                  </a:outerShdw>
                </a:effectLst>
                <a:ea typeface="仿宋_GB2312" pitchFamily="49" charset="-122"/>
              </a:rPr>
              <a:t>使用静态链表实现循环链表</a:t>
            </a:r>
            <a:endParaRPr lang="zh-CN" altLang="en-US" sz="2600" b="1" dirty="0">
              <a:effectLst>
                <a:outerShdw blurRad="38100" dist="38100" dir="2700000" algn="tl">
                  <a:srgbClr val="C0C0C0"/>
                </a:outerShdw>
              </a:effectLst>
              <a:ea typeface="仿宋_GB2312" pitchFamily="49" charset="-122"/>
            </a:endParaRPr>
          </a:p>
        </p:txBody>
      </p:sp>
      <p:sp>
        <p:nvSpPr>
          <p:cNvPr id="512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AD65A665-7F49-46F8-A6BB-DB7689E6C52A}" type="slidenum">
              <a:rPr lang="en-US" altLang="zh-CN" sz="1400">
                <a:solidFill>
                  <a:prstClr val="black"/>
                </a:solidFill>
              </a:rPr>
              <a:pPr algn="ctr" eaLnBrk="1" hangingPunct="1"/>
              <a:t>5</a:t>
            </a:fld>
            <a:endParaRPr lang="en-US" altLang="zh-CN" sz="1400">
              <a:solidFill>
                <a:prstClr val="black"/>
              </a:solidFill>
            </a:endParaRPr>
          </a:p>
        </p:txBody>
      </p:sp>
    </p:spTree>
    <p:extLst>
      <p:ext uri="{BB962C8B-B14F-4D97-AF65-F5344CB8AC3E}">
        <p14:creationId xmlns:p14="http://schemas.microsoft.com/office/powerpoint/2010/main" val="2306571530"/>
      </p:ext>
    </p:extLst>
  </p:cSld>
  <p:clrMapOvr>
    <a:masterClrMapping/>
  </p:clrMapOvr>
  <p:transition>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pPr>
              <a:defRPr/>
            </a:pPr>
            <a:fld id="{3912EE18-1D7F-458C-8987-EB451734F916}" type="slidenum">
              <a:rPr lang="en-US" altLang="zh-CN"/>
              <a:pPr>
                <a:defRPr/>
              </a:pPr>
              <a:t>50</a:t>
            </a:fld>
            <a:endParaRPr lang="en-US" altLang="zh-CN"/>
          </a:p>
        </p:txBody>
      </p:sp>
      <p:sp>
        <p:nvSpPr>
          <p:cNvPr id="34819" name="Text Box 2"/>
          <p:cNvSpPr txBox="1">
            <a:spLocks noChangeArrowheads="1"/>
          </p:cNvSpPr>
          <p:nvPr/>
        </p:nvSpPr>
        <p:spPr bwMode="auto">
          <a:xfrm>
            <a:off x="666750" y="1268413"/>
            <a:ext cx="815340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
              </a:spcBef>
            </a:pPr>
            <a:r>
              <a:rPr kumimoji="1" lang="en-US" altLang="zh-CN" sz="2800" b="1">
                <a:latin typeface="Times New Roman" pitchFamily="18" charset="0"/>
                <a:ea typeface="隶书" pitchFamily="49" charset="-122"/>
              </a:rPr>
              <a:t>#include</a:t>
            </a:r>
            <a:r>
              <a:rPr kumimoji="1" lang="en-US" altLang="zh-CN" sz="2800">
                <a:latin typeface="Times New Roman" pitchFamily="18" charset="0"/>
                <a:ea typeface="隶书" pitchFamily="49" charset="-122"/>
              </a:rPr>
              <a:t> &lt;assert.h&gt;</a:t>
            </a:r>
          </a:p>
          <a:p>
            <a:pPr eaLnBrk="1" hangingPunct="1">
              <a:spcBef>
                <a:spcPct val="5000"/>
              </a:spcBef>
            </a:pPr>
            <a:r>
              <a:rPr kumimoji="1" lang="en-US" altLang="zh-CN" sz="2800" b="1">
                <a:latin typeface="Times New Roman" pitchFamily="18" charset="0"/>
                <a:ea typeface="隶书" pitchFamily="49" charset="-122"/>
              </a:rPr>
              <a:t>#include</a:t>
            </a:r>
            <a:r>
              <a:rPr kumimoji="1" lang="en-US" altLang="zh-CN" sz="2800">
                <a:latin typeface="Times New Roman" pitchFamily="18" charset="0"/>
                <a:ea typeface="隶书" pitchFamily="49" charset="-122"/>
              </a:rPr>
              <a:t> &lt;iostream.h&gt;</a:t>
            </a:r>
          </a:p>
          <a:p>
            <a:pPr eaLnBrk="1" hangingPunct="1">
              <a:spcBef>
                <a:spcPct val="5000"/>
              </a:spcBef>
            </a:pPr>
            <a:r>
              <a:rPr kumimoji="1" lang="en-US" altLang="zh-CN" sz="2800" b="1">
                <a:latin typeface="Times New Roman" pitchFamily="18" charset="0"/>
                <a:ea typeface="隶书" pitchFamily="49" charset="-122"/>
              </a:rPr>
              <a:t>#include</a:t>
            </a:r>
            <a:r>
              <a:rPr kumimoji="1" lang="en-US" altLang="zh-CN" sz="2800">
                <a:latin typeface="Times New Roman" pitchFamily="18" charset="0"/>
                <a:ea typeface="隶书" pitchFamily="49" charset="-122"/>
              </a:rPr>
              <a:t> “Queue.h”</a:t>
            </a:r>
          </a:p>
          <a:p>
            <a:pPr eaLnBrk="1" hangingPunct="1">
              <a:spcBef>
                <a:spcPct val="5000"/>
              </a:spcBef>
            </a:pPr>
            <a:r>
              <a:rPr kumimoji="1" lang="en-US" altLang="zh-CN" sz="2800" b="1">
                <a:latin typeface="Times New Roman" pitchFamily="18" charset="0"/>
                <a:ea typeface="隶书" pitchFamily="49" charset="-122"/>
              </a:rPr>
              <a:t>template &lt;class</a:t>
            </a:r>
            <a:r>
              <a:rPr kumimoji="1" lang="en-US" altLang="zh-CN" sz="2800">
                <a:latin typeface="Times New Roman" pitchFamily="18" charset="0"/>
                <a:ea typeface="隶书" pitchFamily="49" charset="-122"/>
              </a:rPr>
              <a:t> E</a:t>
            </a:r>
            <a:r>
              <a:rPr kumimoji="1" lang="en-US" altLang="zh-CN" sz="2800" b="1">
                <a:latin typeface="Times New Roman" pitchFamily="18" charset="0"/>
                <a:ea typeface="隶书" pitchFamily="49" charset="-122"/>
              </a:rPr>
              <a:t>&gt;</a:t>
            </a:r>
          </a:p>
          <a:p>
            <a:pPr eaLnBrk="1" hangingPunct="1">
              <a:spcBef>
                <a:spcPct val="5000"/>
              </a:spcBef>
            </a:pPr>
            <a:r>
              <a:rPr kumimoji="1" lang="en-US" altLang="zh-CN" sz="2800" b="1">
                <a:latin typeface="Times New Roman" pitchFamily="18" charset="0"/>
                <a:ea typeface="隶书" pitchFamily="49" charset="-122"/>
              </a:rPr>
              <a:t>class</a:t>
            </a:r>
            <a:r>
              <a:rPr kumimoji="1" lang="en-US" altLang="zh-CN" sz="2800">
                <a:latin typeface="Times New Roman" pitchFamily="18" charset="0"/>
                <a:ea typeface="隶书" pitchFamily="49" charset="-122"/>
              </a:rPr>
              <a:t> SeqQueue </a:t>
            </a:r>
            <a:r>
              <a:rPr kumimoji="1" lang="en-US" altLang="zh-CN" sz="2800" b="1">
                <a:latin typeface="Times New Roman" pitchFamily="18" charset="0"/>
                <a:ea typeface="隶书" pitchFamily="49" charset="-122"/>
              </a:rPr>
              <a:t>: public</a:t>
            </a:r>
            <a:r>
              <a:rPr kumimoji="1" lang="en-US" altLang="zh-CN" sz="2800">
                <a:latin typeface="Times New Roman" pitchFamily="18" charset="0"/>
                <a:ea typeface="隶书" pitchFamily="49" charset="-122"/>
              </a:rPr>
              <a:t> Queue&lt;E&gt; </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队列类定义</a:t>
            </a:r>
          </a:p>
          <a:p>
            <a:pPr eaLnBrk="1" hangingPunct="1"/>
            <a:r>
              <a:rPr kumimoji="1" lang="en-US" altLang="zh-CN" sz="2800" b="1">
                <a:latin typeface="Times New Roman" pitchFamily="18" charset="0"/>
                <a:ea typeface="隶书" pitchFamily="49" charset="-122"/>
              </a:rPr>
              <a:t>protected:</a:t>
            </a:r>
          </a:p>
          <a:p>
            <a:pPr eaLnBrk="1" hangingPunct="1"/>
            <a:r>
              <a:rPr kumimoji="1" lang="en-US" altLang="zh-CN" sz="2800" b="1">
                <a:latin typeface="Times New Roman" pitchFamily="18" charset="0"/>
                <a:ea typeface="隶书" pitchFamily="49" charset="-122"/>
              </a:rPr>
              <a:t>     int</a:t>
            </a:r>
            <a:r>
              <a:rPr kumimoji="1" lang="en-US" altLang="zh-CN" sz="2800">
                <a:latin typeface="Times New Roman" pitchFamily="18" charset="0"/>
                <a:ea typeface="隶书" pitchFamily="49" charset="-122"/>
              </a:rPr>
              <a:t> rear</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front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队尾与队头指针</a:t>
            </a:r>
          </a:p>
          <a:p>
            <a:pPr eaLnBrk="1" hangingPunct="1"/>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E *elements</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队列</a:t>
            </a:r>
            <a:r>
              <a:rPr kumimoji="1" lang="zh-CN" altLang="en-US" sz="2800">
                <a:solidFill>
                  <a:schemeClr val="tx2"/>
                </a:solidFill>
                <a:ea typeface="隶书" pitchFamily="49" charset="-122"/>
              </a:rPr>
              <a:t>存放</a:t>
            </a:r>
            <a:r>
              <a:rPr kumimoji="1" lang="zh-CN" altLang="en-US" sz="2800">
                <a:solidFill>
                  <a:schemeClr val="tx2"/>
                </a:solidFill>
                <a:latin typeface="Times New Roman" pitchFamily="18" charset="0"/>
                <a:ea typeface="隶书" pitchFamily="49" charset="-122"/>
              </a:rPr>
              <a:t>数组</a:t>
            </a:r>
          </a:p>
          <a:p>
            <a:pPr eaLnBrk="1" hangingPunct="1"/>
            <a:r>
              <a:rPr kumimoji="1" lang="zh-CN" altLang="en-US" sz="2800">
                <a:latin typeface="Times New Roman" pitchFamily="18" charset="0"/>
                <a:ea typeface="隶书" pitchFamily="49" charset="-122"/>
              </a:rPr>
              <a:t>    </a:t>
            </a:r>
            <a:r>
              <a:rPr kumimoji="1" lang="zh-CN" altLang="en-US" sz="2800" b="1">
                <a:latin typeface="Times New Roman" pitchFamily="18" charset="0"/>
                <a:ea typeface="隶书" pitchFamily="49" charset="-122"/>
              </a:rPr>
              <a:t> </a:t>
            </a:r>
            <a:r>
              <a:rPr kumimoji="1" lang="en-US" altLang="zh-CN" sz="2800" b="1">
                <a:latin typeface="Times New Roman" pitchFamily="18" charset="0"/>
                <a:ea typeface="隶书" pitchFamily="49" charset="-122"/>
              </a:rPr>
              <a:t>int</a:t>
            </a:r>
            <a:r>
              <a:rPr kumimoji="1" lang="en-US" altLang="zh-CN" sz="2800">
                <a:latin typeface="Times New Roman" pitchFamily="18" charset="0"/>
                <a:ea typeface="隶书" pitchFamily="49" charset="-122"/>
              </a:rPr>
              <a:t> maxSize</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队列最大容量</a:t>
            </a:r>
          </a:p>
          <a:p>
            <a:pPr eaLnBrk="1" hangingPunct="1"/>
            <a:r>
              <a:rPr kumimoji="1" lang="en-US" altLang="zh-CN" sz="2800" b="1">
                <a:latin typeface="Times New Roman" pitchFamily="18" charset="0"/>
                <a:ea typeface="隶书" pitchFamily="49" charset="-122"/>
              </a:rPr>
              <a:t>public:</a:t>
            </a:r>
            <a:r>
              <a:rPr kumimoji="1" lang="en-US" altLang="zh-CN" sz="2800">
                <a:latin typeface="Times New Roman" pitchFamily="18" charset="0"/>
                <a:ea typeface="隶书" pitchFamily="49" charset="-122"/>
              </a:rPr>
              <a:t> </a:t>
            </a:r>
          </a:p>
          <a:p>
            <a:pPr eaLnBrk="1" hangingPunct="1">
              <a:spcBef>
                <a:spcPct val="5000"/>
              </a:spcBef>
            </a:pPr>
            <a:r>
              <a:rPr kumimoji="1" lang="en-US" altLang="zh-CN" sz="2800">
                <a:latin typeface="Times New Roman" pitchFamily="18" charset="0"/>
                <a:ea typeface="隶书" pitchFamily="49" charset="-122"/>
              </a:rPr>
              <a:t>    SeqQueue(</a:t>
            </a:r>
            <a:r>
              <a:rPr kumimoji="1" lang="en-US" altLang="zh-CN" sz="2800" b="1">
                <a:latin typeface="Times New Roman" pitchFamily="18" charset="0"/>
                <a:ea typeface="隶书" pitchFamily="49" charset="-122"/>
              </a:rPr>
              <a:t>int </a:t>
            </a:r>
            <a:r>
              <a:rPr kumimoji="1" lang="en-US" altLang="zh-CN" sz="2800">
                <a:latin typeface="Times New Roman" pitchFamily="18" charset="0"/>
                <a:ea typeface="隶书" pitchFamily="49" charset="-122"/>
              </a:rPr>
              <a:t>sz = 10)</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构造函数</a:t>
            </a:r>
            <a:r>
              <a:rPr kumimoji="1" lang="zh-CN" altLang="en-US" sz="2800">
                <a:latin typeface="Times New Roman" pitchFamily="18" charset="0"/>
                <a:ea typeface="隶书" pitchFamily="49" charset="-122"/>
              </a:rPr>
              <a:t>    </a:t>
            </a:r>
          </a:p>
        </p:txBody>
      </p:sp>
      <p:sp>
        <p:nvSpPr>
          <p:cNvPr id="34820" name="Rectangle 3"/>
          <p:cNvSpPr>
            <a:spLocks noChangeArrowheads="1"/>
          </p:cNvSpPr>
          <p:nvPr/>
        </p:nvSpPr>
        <p:spPr bwMode="auto">
          <a:xfrm>
            <a:off x="1133475" y="476250"/>
            <a:ext cx="69310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5000"/>
              </a:lnSpc>
            </a:pPr>
            <a:r>
              <a:rPr kumimoji="1" lang="zh-CN" altLang="en-US" sz="3600" b="1">
                <a:solidFill>
                  <a:schemeClr val="tx2"/>
                </a:solidFill>
                <a:latin typeface="华文新魏" pitchFamily="2" charset="-122"/>
                <a:ea typeface="华文新魏" pitchFamily="2" charset="-122"/>
              </a:rPr>
              <a:t>队列的数组存储表示 ─顺序队列</a:t>
            </a:r>
            <a:endParaRPr kumimoji="1" lang="zh-CN" altLang="en-US" sz="3600">
              <a:solidFill>
                <a:schemeClr val="tx2"/>
              </a:solidFill>
              <a:latin typeface="华文新魏" pitchFamily="2" charset="-122"/>
              <a:ea typeface="华文新魏" pitchFamily="2" charset="-122"/>
            </a:endParaRPr>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A10A2531-0B6B-4740-A3F5-36AB4D48C625}" type="slidenum">
              <a:rPr lang="en-US" altLang="zh-CN"/>
              <a:pPr>
                <a:defRPr/>
              </a:pPr>
              <a:t>51</a:t>
            </a:fld>
            <a:endParaRPr lang="en-US" altLang="zh-CN"/>
          </a:p>
        </p:txBody>
      </p:sp>
      <p:sp>
        <p:nvSpPr>
          <p:cNvPr id="35843" name="Text Box 2"/>
          <p:cNvSpPr txBox="1">
            <a:spLocks noChangeArrowheads="1"/>
          </p:cNvSpPr>
          <p:nvPr/>
        </p:nvSpPr>
        <p:spPr bwMode="auto">
          <a:xfrm>
            <a:off x="666750" y="773113"/>
            <a:ext cx="8153400"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05000"/>
              </a:lnSpc>
              <a:spcBef>
                <a:spcPct val="5000"/>
              </a:spcBef>
            </a:pPr>
            <a:r>
              <a:rPr kumimoji="1" lang="en-US" altLang="zh-CN" sz="2800" b="1">
                <a:latin typeface="Times New Roman" pitchFamily="18" charset="0"/>
              </a:rPr>
              <a:t>     </a:t>
            </a:r>
            <a:r>
              <a:rPr kumimoji="1" lang="zh-CN" altLang="en-US" sz="2800" b="1">
                <a:latin typeface="Times New Roman" pitchFamily="18" charset="0"/>
              </a:rPr>
              <a:t>～</a:t>
            </a:r>
            <a:r>
              <a:rPr kumimoji="1" lang="en-US" altLang="zh-CN" sz="2800">
                <a:latin typeface="Times New Roman" pitchFamily="18" charset="0"/>
                <a:ea typeface="隶书" pitchFamily="49" charset="-122"/>
              </a:rPr>
              <a:t>SeqQueue() </a:t>
            </a:r>
            <a:r>
              <a:rPr kumimoji="1" lang="en-US" altLang="zh-CN" sz="2800" b="1">
                <a:latin typeface="Times New Roman" pitchFamily="18" charset="0"/>
                <a:ea typeface="隶书" pitchFamily="49" charset="-122"/>
              </a:rPr>
              <a:t>{</a:t>
            </a:r>
            <a:r>
              <a:rPr kumimoji="1" lang="en-US" altLang="zh-CN" sz="2800">
                <a:latin typeface="Times New Roman" pitchFamily="18" charset="0"/>
                <a:ea typeface="隶书" pitchFamily="49" charset="-122"/>
              </a:rPr>
              <a:t> </a:t>
            </a:r>
            <a:r>
              <a:rPr kumimoji="1" lang="en-US" altLang="zh-CN" sz="2800" b="1">
                <a:latin typeface="Times New Roman" pitchFamily="18" charset="0"/>
                <a:ea typeface="隶书" pitchFamily="49" charset="-122"/>
              </a:rPr>
              <a:t>delete</a:t>
            </a:r>
            <a:r>
              <a:rPr kumimoji="1" lang="en-US" altLang="zh-CN" sz="2800">
                <a:latin typeface="Times New Roman" pitchFamily="18" charset="0"/>
                <a:ea typeface="隶书" pitchFamily="49" charset="-122"/>
              </a:rPr>
              <a:t>[ ] elements</a:t>
            </a:r>
            <a:r>
              <a:rPr kumimoji="1" lang="en-US" altLang="zh-CN" sz="2800" b="1">
                <a:latin typeface="Times New Roman" pitchFamily="18" charset="0"/>
                <a:ea typeface="隶书" pitchFamily="49" charset="-122"/>
              </a:rPr>
              <a:t>; }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析构函数</a:t>
            </a:r>
          </a:p>
          <a:p>
            <a:pPr eaLnBrk="1" hangingPunct="1">
              <a:lnSpc>
                <a:spcPct val="105000"/>
              </a:lnSpc>
              <a:spcBef>
                <a:spcPct val="5000"/>
              </a:spcBef>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bool </a:t>
            </a:r>
            <a:r>
              <a:rPr kumimoji="1" lang="en-US" altLang="zh-CN" sz="2800">
                <a:latin typeface="Times New Roman" pitchFamily="18" charset="0"/>
                <a:ea typeface="隶书" pitchFamily="49" charset="-122"/>
              </a:rPr>
              <a:t>EnQueue(E x)</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新元素进队列</a:t>
            </a:r>
          </a:p>
          <a:p>
            <a:pPr eaLnBrk="1" hangingPunct="1">
              <a:lnSpc>
                <a:spcPct val="105000"/>
              </a:lnSpc>
              <a:spcBef>
                <a:spcPct val="5000"/>
              </a:spcBef>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bool </a:t>
            </a:r>
            <a:r>
              <a:rPr kumimoji="1" lang="en-US" altLang="zh-CN" sz="2800">
                <a:latin typeface="Times New Roman" pitchFamily="18" charset="0"/>
                <a:ea typeface="隶书" pitchFamily="49" charset="-122"/>
              </a:rPr>
              <a:t>DeQueue(E&amp; x</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退出队头元素</a:t>
            </a:r>
          </a:p>
          <a:p>
            <a:pPr eaLnBrk="1" hangingPunct="1">
              <a:lnSpc>
                <a:spcPct val="105000"/>
              </a:lnSpc>
              <a:spcBef>
                <a:spcPct val="5000"/>
              </a:spcBef>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bool</a:t>
            </a:r>
            <a:r>
              <a:rPr kumimoji="1" lang="en-US" altLang="zh-CN" sz="2800">
                <a:latin typeface="Times New Roman" pitchFamily="18" charset="0"/>
                <a:ea typeface="隶书" pitchFamily="49" charset="-122"/>
              </a:rPr>
              <a:t> getFront(E&amp; x)</a:t>
            </a:r>
            <a:r>
              <a:rPr kumimoji="1" lang="en-US" altLang="zh-CN" sz="2800" b="1">
                <a:latin typeface="Times New Roman" pitchFamily="18" charset="0"/>
                <a:ea typeface="隶书" pitchFamily="49" charset="-122"/>
              </a:rPr>
              <a:t>;</a:t>
            </a:r>
            <a:r>
              <a:rPr kumimoji="1" lang="en-US" altLang="zh-CN" sz="2800">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取队头元素值</a:t>
            </a:r>
          </a:p>
          <a:p>
            <a:pPr eaLnBrk="1" hangingPunct="1">
              <a:lnSpc>
                <a:spcPct val="105000"/>
              </a:lnSpc>
              <a:spcBef>
                <a:spcPct val="5000"/>
              </a:spcBef>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void</a:t>
            </a:r>
            <a:r>
              <a:rPr kumimoji="1" lang="en-US" altLang="zh-CN" sz="2800">
                <a:solidFill>
                  <a:schemeClr val="tx2"/>
                </a:solidFill>
                <a:latin typeface="Times New Roman" pitchFamily="18" charset="0"/>
                <a:ea typeface="隶书" pitchFamily="49" charset="-122"/>
              </a:rPr>
              <a:t> </a:t>
            </a:r>
            <a:r>
              <a:rPr kumimoji="1" lang="en-US" altLang="zh-CN" sz="2800">
                <a:latin typeface="Times New Roman" pitchFamily="18" charset="0"/>
                <a:ea typeface="隶书" pitchFamily="49" charset="-122"/>
              </a:rPr>
              <a:t>makeEmpty() </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front = rear = 0</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		</a:t>
            </a:r>
          </a:p>
          <a:p>
            <a:pPr eaLnBrk="1" hangingPunct="1">
              <a:lnSpc>
                <a:spcPct val="105000"/>
              </a:lnSpc>
              <a:spcBef>
                <a:spcPct val="5000"/>
              </a:spcBef>
            </a:pPr>
            <a:r>
              <a:rPr kumimoji="1" lang="en-US" altLang="zh-CN" sz="2800">
                <a:latin typeface="Times New Roman" pitchFamily="18" charset="0"/>
                <a:ea typeface="隶书" pitchFamily="49" charset="-122"/>
              </a:rPr>
              <a:t>     </a:t>
            </a:r>
            <a:r>
              <a:rPr kumimoji="1" lang="en-US" altLang="zh-CN" sz="2800" b="1">
                <a:latin typeface="Times New Roman" pitchFamily="18" charset="0"/>
                <a:ea typeface="隶书" pitchFamily="49" charset="-122"/>
              </a:rPr>
              <a:t>bool</a:t>
            </a:r>
            <a:r>
              <a:rPr kumimoji="1" lang="en-US" altLang="zh-CN" sz="2800">
                <a:latin typeface="Times New Roman" pitchFamily="18" charset="0"/>
                <a:ea typeface="隶书" pitchFamily="49" charset="-122"/>
              </a:rPr>
              <a:t> IsEmpty() </a:t>
            </a:r>
            <a:r>
              <a:rPr kumimoji="1" lang="en-US" altLang="zh-CN" sz="2800" b="1">
                <a:latin typeface="Times New Roman" pitchFamily="18" charset="0"/>
                <a:ea typeface="隶书" pitchFamily="49" charset="-122"/>
              </a:rPr>
              <a:t>const { return</a:t>
            </a:r>
            <a:r>
              <a:rPr kumimoji="1" lang="en-US" altLang="zh-CN" sz="2800">
                <a:latin typeface="Times New Roman" pitchFamily="18" charset="0"/>
                <a:ea typeface="隶书" pitchFamily="49" charset="-122"/>
              </a:rPr>
              <a:t> front == rear</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	</a:t>
            </a:r>
          </a:p>
          <a:p>
            <a:pPr eaLnBrk="1" hangingPunct="1">
              <a:lnSpc>
                <a:spcPct val="105000"/>
              </a:lnSpc>
              <a:spcBef>
                <a:spcPct val="5000"/>
              </a:spcBef>
            </a:pPr>
            <a:r>
              <a:rPr kumimoji="1" lang="en-US" altLang="zh-CN" sz="2800">
                <a:latin typeface="Times New Roman" pitchFamily="18" charset="0"/>
                <a:ea typeface="隶书" pitchFamily="49" charset="-122"/>
              </a:rPr>
              <a:t>     </a:t>
            </a:r>
            <a:r>
              <a:rPr kumimoji="1" lang="en-US" altLang="zh-CN" sz="2800" b="1">
                <a:latin typeface="Times New Roman" pitchFamily="18" charset="0"/>
                <a:ea typeface="隶书" pitchFamily="49" charset="-122"/>
              </a:rPr>
              <a:t>bool</a:t>
            </a:r>
            <a:r>
              <a:rPr kumimoji="1" lang="en-US" altLang="zh-CN" sz="2800">
                <a:latin typeface="Times New Roman" pitchFamily="18" charset="0"/>
                <a:ea typeface="隶书" pitchFamily="49" charset="-122"/>
              </a:rPr>
              <a:t> IsFull() </a:t>
            </a:r>
            <a:r>
              <a:rPr kumimoji="1" lang="en-US" altLang="zh-CN" sz="2800" b="1">
                <a:latin typeface="Times New Roman" pitchFamily="18" charset="0"/>
                <a:ea typeface="隶书" pitchFamily="49" charset="-122"/>
              </a:rPr>
              <a:t>const</a:t>
            </a:r>
            <a:r>
              <a:rPr kumimoji="1" lang="en-US" altLang="zh-CN" sz="2800">
                <a:latin typeface="Times New Roman" pitchFamily="18" charset="0"/>
                <a:ea typeface="隶书" pitchFamily="49" charset="-122"/>
              </a:rPr>
              <a:t> </a:t>
            </a:r>
          </a:p>
          <a:p>
            <a:pPr eaLnBrk="1" hangingPunct="1">
              <a:lnSpc>
                <a:spcPct val="105000"/>
              </a:lnSpc>
              <a:spcBef>
                <a:spcPct val="5000"/>
              </a:spcBef>
            </a:pPr>
            <a:r>
              <a:rPr kumimoji="1" lang="en-US" altLang="zh-CN" sz="2800">
                <a:latin typeface="Times New Roman" pitchFamily="18" charset="0"/>
                <a:ea typeface="隶书" pitchFamily="49" charset="-122"/>
              </a:rPr>
              <a:t>         </a:t>
            </a:r>
            <a:r>
              <a:rPr kumimoji="1" lang="en-US" altLang="zh-CN" sz="2800" b="1">
                <a:latin typeface="Times New Roman" pitchFamily="18" charset="0"/>
                <a:ea typeface="隶书" pitchFamily="49" charset="-122"/>
              </a:rPr>
              <a:t>{ return</a:t>
            </a:r>
            <a:r>
              <a:rPr kumimoji="1" lang="en-US" altLang="zh-CN" sz="2800">
                <a:latin typeface="Times New Roman" pitchFamily="18" charset="0"/>
                <a:ea typeface="隶书" pitchFamily="49" charset="-122"/>
              </a:rPr>
              <a:t> ((rear+1)% maxSize == front)</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	</a:t>
            </a:r>
          </a:p>
          <a:p>
            <a:pPr eaLnBrk="1" hangingPunct="1">
              <a:lnSpc>
                <a:spcPct val="105000"/>
              </a:lnSpc>
              <a:spcBef>
                <a:spcPct val="5000"/>
              </a:spcBef>
            </a:pPr>
            <a:r>
              <a:rPr kumimoji="1" lang="en-US" altLang="zh-CN" sz="2800">
                <a:latin typeface="Times New Roman" pitchFamily="18" charset="0"/>
                <a:ea typeface="隶书" pitchFamily="49" charset="-122"/>
              </a:rPr>
              <a:t>     </a:t>
            </a:r>
            <a:r>
              <a:rPr kumimoji="1" lang="en-US" altLang="zh-CN" sz="2800" b="1">
                <a:latin typeface="Times New Roman" pitchFamily="18" charset="0"/>
                <a:ea typeface="隶书" pitchFamily="49" charset="-122"/>
              </a:rPr>
              <a:t>int </a:t>
            </a:r>
            <a:r>
              <a:rPr kumimoji="1" lang="en-US" altLang="zh-CN" sz="2800">
                <a:latin typeface="Times New Roman" pitchFamily="18" charset="0"/>
                <a:ea typeface="隶书" pitchFamily="49" charset="-122"/>
              </a:rPr>
              <a:t>getSize() </a:t>
            </a:r>
            <a:r>
              <a:rPr kumimoji="1" lang="en-US" altLang="zh-CN" sz="2800" b="1">
                <a:latin typeface="Times New Roman" pitchFamily="18" charset="0"/>
                <a:ea typeface="隶书" pitchFamily="49" charset="-122"/>
              </a:rPr>
              <a:t>const </a:t>
            </a:r>
          </a:p>
          <a:p>
            <a:pPr eaLnBrk="1" hangingPunct="1">
              <a:lnSpc>
                <a:spcPct val="105000"/>
              </a:lnSpc>
              <a:spcBef>
                <a:spcPct val="5000"/>
              </a:spcBef>
            </a:pPr>
            <a:r>
              <a:rPr kumimoji="1" lang="en-US" altLang="zh-CN" sz="2800" b="1">
                <a:latin typeface="Times New Roman" pitchFamily="18" charset="0"/>
                <a:ea typeface="隶书" pitchFamily="49" charset="-122"/>
              </a:rPr>
              <a:t>         { return</a:t>
            </a:r>
            <a:r>
              <a:rPr kumimoji="1" lang="en-US" altLang="zh-CN" sz="2800">
                <a:latin typeface="Times New Roman" pitchFamily="18" charset="0"/>
                <a:ea typeface="隶书" pitchFamily="49" charset="-122"/>
              </a:rPr>
              <a:t> (rear</a:t>
            </a:r>
            <a:r>
              <a:rPr kumimoji="1" lang="en-US" altLang="zh-CN" sz="2800">
                <a:latin typeface="Courier New" pitchFamily="49" charset="0"/>
                <a:ea typeface="隶书" pitchFamily="49" charset="-122"/>
              </a:rPr>
              <a:t>-</a:t>
            </a:r>
            <a:r>
              <a:rPr kumimoji="1" lang="en-US" altLang="zh-CN" sz="2800">
                <a:latin typeface="Times New Roman" pitchFamily="18" charset="0"/>
                <a:ea typeface="隶书" pitchFamily="49" charset="-122"/>
              </a:rPr>
              <a:t>front+maxSize) % maxSize</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	</a:t>
            </a:r>
          </a:p>
          <a:p>
            <a:pPr eaLnBrk="1" hangingPunct="1">
              <a:lnSpc>
                <a:spcPct val="105000"/>
              </a:lnSpc>
              <a:spcBef>
                <a:spcPct val="5000"/>
              </a:spcBef>
            </a:pPr>
            <a:r>
              <a:rPr kumimoji="1" lang="en-US" altLang="zh-CN" sz="2800" b="1">
                <a:latin typeface="Times New Roman" pitchFamily="18" charset="0"/>
                <a:ea typeface="隶书" pitchFamily="49" charset="-122"/>
              </a:rPr>
              <a:t>};</a:t>
            </a:r>
          </a:p>
        </p:txBody>
      </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灯片编号占位符 2"/>
          <p:cNvSpPr>
            <a:spLocks noGrp="1"/>
          </p:cNvSpPr>
          <p:nvPr>
            <p:ph type="sldNum" sz="quarter" idx="12"/>
          </p:nvPr>
        </p:nvSpPr>
        <p:spPr/>
        <p:txBody>
          <a:bodyPr/>
          <a:lstStyle/>
          <a:p>
            <a:pPr>
              <a:defRPr/>
            </a:pPr>
            <a:fld id="{8BB3F933-08EE-4E75-94D2-09072C7A3CD9}" type="slidenum">
              <a:rPr lang="en-US" altLang="zh-CN"/>
              <a:pPr>
                <a:defRPr/>
              </a:pPr>
              <a:t>52</a:t>
            </a:fld>
            <a:endParaRPr lang="en-US" altLang="zh-CN"/>
          </a:p>
        </p:txBody>
      </p:sp>
      <p:sp>
        <p:nvSpPr>
          <p:cNvPr id="36867" name="Rectangle 2"/>
          <p:cNvSpPr>
            <a:spLocks noChangeArrowheads="1"/>
          </p:cNvSpPr>
          <p:nvPr/>
        </p:nvSpPr>
        <p:spPr bwMode="auto">
          <a:xfrm>
            <a:off x="4648200" y="5257800"/>
            <a:ext cx="914400" cy="4572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868" name="Rectangle 3"/>
          <p:cNvSpPr>
            <a:spLocks noChangeArrowheads="1"/>
          </p:cNvSpPr>
          <p:nvPr/>
        </p:nvSpPr>
        <p:spPr bwMode="auto">
          <a:xfrm>
            <a:off x="762000" y="5257800"/>
            <a:ext cx="914400" cy="4572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869" name="Rectangle 4"/>
          <p:cNvSpPr>
            <a:spLocks noChangeArrowheads="1"/>
          </p:cNvSpPr>
          <p:nvPr/>
        </p:nvSpPr>
        <p:spPr bwMode="auto">
          <a:xfrm>
            <a:off x="4648200" y="3962400"/>
            <a:ext cx="914400" cy="4572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870" name="Rectangle 5"/>
          <p:cNvSpPr>
            <a:spLocks noChangeArrowheads="1"/>
          </p:cNvSpPr>
          <p:nvPr/>
        </p:nvSpPr>
        <p:spPr bwMode="auto">
          <a:xfrm>
            <a:off x="762000" y="3962400"/>
            <a:ext cx="457200" cy="4572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284678" name="Text Box 6"/>
          <p:cNvSpPr txBox="1">
            <a:spLocks noChangeArrowheads="1"/>
          </p:cNvSpPr>
          <p:nvPr/>
        </p:nvSpPr>
        <p:spPr bwMode="auto">
          <a:xfrm>
            <a:off x="2438400" y="447675"/>
            <a:ext cx="4302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3600" b="1">
                <a:solidFill>
                  <a:schemeClr val="tx2"/>
                </a:solidFill>
                <a:latin typeface="华文新魏" pitchFamily="2" charset="-122"/>
                <a:ea typeface="华文新魏" pitchFamily="2" charset="-122"/>
              </a:rPr>
              <a:t>队列的进队和出队</a:t>
            </a:r>
            <a:r>
              <a:rPr kumimoji="1" lang="zh-CN" altLang="en-US" sz="3600" b="1">
                <a:solidFill>
                  <a:srgbClr val="CC3300"/>
                </a:solidFill>
                <a:effectLst>
                  <a:outerShdw blurRad="38100" dist="38100" dir="2700000" algn="tl">
                    <a:srgbClr val="C0C0C0"/>
                  </a:outerShdw>
                </a:effectLst>
                <a:latin typeface="仿宋_GB2312" pitchFamily="49" charset="-122"/>
                <a:ea typeface="仿宋_GB2312" pitchFamily="49" charset="-122"/>
              </a:rPr>
              <a:t>  </a:t>
            </a:r>
            <a:endParaRPr kumimoji="1" lang="zh-CN" altLang="en-US" sz="2400">
              <a:latin typeface="Times New Roman" pitchFamily="18" charset="0"/>
            </a:endParaRPr>
          </a:p>
        </p:txBody>
      </p:sp>
      <p:sp>
        <p:nvSpPr>
          <p:cNvPr id="36872" name="Rectangle 7"/>
          <p:cNvSpPr>
            <a:spLocks noChangeArrowheads="1"/>
          </p:cNvSpPr>
          <p:nvPr/>
        </p:nvSpPr>
        <p:spPr bwMode="auto">
          <a:xfrm>
            <a:off x="762000" y="1371600"/>
            <a:ext cx="32004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873" name="Line 8"/>
          <p:cNvSpPr>
            <a:spLocks noChangeShapeType="1"/>
          </p:cNvSpPr>
          <p:nvPr/>
        </p:nvSpPr>
        <p:spPr bwMode="auto">
          <a:xfrm>
            <a:off x="12192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4" name="Line 9"/>
          <p:cNvSpPr>
            <a:spLocks noChangeShapeType="1"/>
          </p:cNvSpPr>
          <p:nvPr/>
        </p:nvSpPr>
        <p:spPr bwMode="auto">
          <a:xfrm flipV="1">
            <a:off x="12192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5" name="Line 10"/>
          <p:cNvSpPr>
            <a:spLocks noChangeShapeType="1"/>
          </p:cNvSpPr>
          <p:nvPr/>
        </p:nvSpPr>
        <p:spPr bwMode="auto">
          <a:xfrm>
            <a:off x="16764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6" name="Line 11"/>
          <p:cNvSpPr>
            <a:spLocks noChangeShapeType="1"/>
          </p:cNvSpPr>
          <p:nvPr/>
        </p:nvSpPr>
        <p:spPr bwMode="auto">
          <a:xfrm flipV="1">
            <a:off x="16764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7" name="Line 12"/>
          <p:cNvSpPr>
            <a:spLocks noChangeShapeType="1"/>
          </p:cNvSpPr>
          <p:nvPr/>
        </p:nvSpPr>
        <p:spPr bwMode="auto">
          <a:xfrm>
            <a:off x="21336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8" name="Line 13"/>
          <p:cNvSpPr>
            <a:spLocks noChangeShapeType="1"/>
          </p:cNvSpPr>
          <p:nvPr/>
        </p:nvSpPr>
        <p:spPr bwMode="auto">
          <a:xfrm flipV="1">
            <a:off x="21336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9" name="Line 14"/>
          <p:cNvSpPr>
            <a:spLocks noChangeShapeType="1"/>
          </p:cNvSpPr>
          <p:nvPr/>
        </p:nvSpPr>
        <p:spPr bwMode="auto">
          <a:xfrm>
            <a:off x="25908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0" name="Line 15"/>
          <p:cNvSpPr>
            <a:spLocks noChangeShapeType="1"/>
          </p:cNvSpPr>
          <p:nvPr/>
        </p:nvSpPr>
        <p:spPr bwMode="auto">
          <a:xfrm flipV="1">
            <a:off x="25908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1" name="Line 16"/>
          <p:cNvSpPr>
            <a:spLocks noChangeShapeType="1"/>
          </p:cNvSpPr>
          <p:nvPr/>
        </p:nvSpPr>
        <p:spPr bwMode="auto">
          <a:xfrm>
            <a:off x="30480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2" name="Line 17"/>
          <p:cNvSpPr>
            <a:spLocks noChangeShapeType="1"/>
          </p:cNvSpPr>
          <p:nvPr/>
        </p:nvSpPr>
        <p:spPr bwMode="auto">
          <a:xfrm flipV="1">
            <a:off x="30480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3" name="Line 18"/>
          <p:cNvSpPr>
            <a:spLocks noChangeShapeType="1"/>
          </p:cNvSpPr>
          <p:nvPr/>
        </p:nvSpPr>
        <p:spPr bwMode="auto">
          <a:xfrm>
            <a:off x="35052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4" name="Line 19"/>
          <p:cNvSpPr>
            <a:spLocks noChangeShapeType="1"/>
          </p:cNvSpPr>
          <p:nvPr/>
        </p:nvSpPr>
        <p:spPr bwMode="auto">
          <a:xfrm flipV="1">
            <a:off x="35052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5" name="Rectangle 20"/>
          <p:cNvSpPr>
            <a:spLocks noChangeArrowheads="1"/>
          </p:cNvSpPr>
          <p:nvPr/>
        </p:nvSpPr>
        <p:spPr bwMode="auto">
          <a:xfrm>
            <a:off x="4648200" y="1371600"/>
            <a:ext cx="32004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endParaRPr kumimoji="1" lang="zh-CN" altLang="zh-CN" sz="2400">
              <a:latin typeface="Times New Roman" pitchFamily="18" charset="0"/>
            </a:endParaRPr>
          </a:p>
        </p:txBody>
      </p:sp>
      <p:sp>
        <p:nvSpPr>
          <p:cNvPr id="36886" name="Line 21"/>
          <p:cNvSpPr>
            <a:spLocks noChangeShapeType="1"/>
          </p:cNvSpPr>
          <p:nvPr/>
        </p:nvSpPr>
        <p:spPr bwMode="auto">
          <a:xfrm>
            <a:off x="51054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7" name="Line 22"/>
          <p:cNvSpPr>
            <a:spLocks noChangeShapeType="1"/>
          </p:cNvSpPr>
          <p:nvPr/>
        </p:nvSpPr>
        <p:spPr bwMode="auto">
          <a:xfrm flipV="1">
            <a:off x="51054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8" name="Line 23"/>
          <p:cNvSpPr>
            <a:spLocks noChangeShapeType="1"/>
          </p:cNvSpPr>
          <p:nvPr/>
        </p:nvSpPr>
        <p:spPr bwMode="auto">
          <a:xfrm>
            <a:off x="55626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9" name="Line 24"/>
          <p:cNvSpPr>
            <a:spLocks noChangeShapeType="1"/>
          </p:cNvSpPr>
          <p:nvPr/>
        </p:nvSpPr>
        <p:spPr bwMode="auto">
          <a:xfrm flipV="1">
            <a:off x="55626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0" name="Line 25"/>
          <p:cNvSpPr>
            <a:spLocks noChangeShapeType="1"/>
          </p:cNvSpPr>
          <p:nvPr/>
        </p:nvSpPr>
        <p:spPr bwMode="auto">
          <a:xfrm>
            <a:off x="60198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1" name="Line 26"/>
          <p:cNvSpPr>
            <a:spLocks noChangeShapeType="1"/>
          </p:cNvSpPr>
          <p:nvPr/>
        </p:nvSpPr>
        <p:spPr bwMode="auto">
          <a:xfrm flipV="1">
            <a:off x="60198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2" name="Line 27"/>
          <p:cNvSpPr>
            <a:spLocks noChangeShapeType="1"/>
          </p:cNvSpPr>
          <p:nvPr/>
        </p:nvSpPr>
        <p:spPr bwMode="auto">
          <a:xfrm>
            <a:off x="64770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3" name="Line 28"/>
          <p:cNvSpPr>
            <a:spLocks noChangeShapeType="1"/>
          </p:cNvSpPr>
          <p:nvPr/>
        </p:nvSpPr>
        <p:spPr bwMode="auto">
          <a:xfrm flipV="1">
            <a:off x="64770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4" name="Line 29"/>
          <p:cNvSpPr>
            <a:spLocks noChangeShapeType="1"/>
          </p:cNvSpPr>
          <p:nvPr/>
        </p:nvSpPr>
        <p:spPr bwMode="auto">
          <a:xfrm>
            <a:off x="69342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5" name="Line 30"/>
          <p:cNvSpPr>
            <a:spLocks noChangeShapeType="1"/>
          </p:cNvSpPr>
          <p:nvPr/>
        </p:nvSpPr>
        <p:spPr bwMode="auto">
          <a:xfrm flipV="1">
            <a:off x="69342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6" name="Line 31"/>
          <p:cNvSpPr>
            <a:spLocks noChangeShapeType="1"/>
          </p:cNvSpPr>
          <p:nvPr/>
        </p:nvSpPr>
        <p:spPr bwMode="auto">
          <a:xfrm>
            <a:off x="73914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7" name="Line 32"/>
          <p:cNvSpPr>
            <a:spLocks noChangeShapeType="1"/>
          </p:cNvSpPr>
          <p:nvPr/>
        </p:nvSpPr>
        <p:spPr bwMode="auto">
          <a:xfrm flipV="1">
            <a:off x="73914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8" name="Rectangle 33"/>
          <p:cNvSpPr>
            <a:spLocks noChangeArrowheads="1"/>
          </p:cNvSpPr>
          <p:nvPr/>
        </p:nvSpPr>
        <p:spPr bwMode="auto">
          <a:xfrm>
            <a:off x="762000" y="2667000"/>
            <a:ext cx="32004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899" name="Line 34"/>
          <p:cNvSpPr>
            <a:spLocks noChangeShapeType="1"/>
          </p:cNvSpPr>
          <p:nvPr/>
        </p:nvSpPr>
        <p:spPr bwMode="auto">
          <a:xfrm>
            <a:off x="12192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0" name="Line 35"/>
          <p:cNvSpPr>
            <a:spLocks noChangeShapeType="1"/>
          </p:cNvSpPr>
          <p:nvPr/>
        </p:nvSpPr>
        <p:spPr bwMode="auto">
          <a:xfrm flipV="1">
            <a:off x="12192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1" name="Line 36"/>
          <p:cNvSpPr>
            <a:spLocks noChangeShapeType="1"/>
          </p:cNvSpPr>
          <p:nvPr/>
        </p:nvSpPr>
        <p:spPr bwMode="auto">
          <a:xfrm>
            <a:off x="16764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2" name="Line 37"/>
          <p:cNvSpPr>
            <a:spLocks noChangeShapeType="1"/>
          </p:cNvSpPr>
          <p:nvPr/>
        </p:nvSpPr>
        <p:spPr bwMode="auto">
          <a:xfrm flipV="1">
            <a:off x="16764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3" name="Line 38"/>
          <p:cNvSpPr>
            <a:spLocks noChangeShapeType="1"/>
          </p:cNvSpPr>
          <p:nvPr/>
        </p:nvSpPr>
        <p:spPr bwMode="auto">
          <a:xfrm>
            <a:off x="21336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4" name="Line 39"/>
          <p:cNvSpPr>
            <a:spLocks noChangeShapeType="1"/>
          </p:cNvSpPr>
          <p:nvPr/>
        </p:nvSpPr>
        <p:spPr bwMode="auto">
          <a:xfrm flipV="1">
            <a:off x="21336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5" name="Line 40"/>
          <p:cNvSpPr>
            <a:spLocks noChangeShapeType="1"/>
          </p:cNvSpPr>
          <p:nvPr/>
        </p:nvSpPr>
        <p:spPr bwMode="auto">
          <a:xfrm>
            <a:off x="25908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6" name="Line 41"/>
          <p:cNvSpPr>
            <a:spLocks noChangeShapeType="1"/>
          </p:cNvSpPr>
          <p:nvPr/>
        </p:nvSpPr>
        <p:spPr bwMode="auto">
          <a:xfrm flipV="1">
            <a:off x="25908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7" name="Line 42"/>
          <p:cNvSpPr>
            <a:spLocks noChangeShapeType="1"/>
          </p:cNvSpPr>
          <p:nvPr/>
        </p:nvSpPr>
        <p:spPr bwMode="auto">
          <a:xfrm>
            <a:off x="30480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8" name="Line 43"/>
          <p:cNvSpPr>
            <a:spLocks noChangeShapeType="1"/>
          </p:cNvSpPr>
          <p:nvPr/>
        </p:nvSpPr>
        <p:spPr bwMode="auto">
          <a:xfrm flipV="1">
            <a:off x="30480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9" name="Line 44"/>
          <p:cNvSpPr>
            <a:spLocks noChangeShapeType="1"/>
          </p:cNvSpPr>
          <p:nvPr/>
        </p:nvSpPr>
        <p:spPr bwMode="auto">
          <a:xfrm>
            <a:off x="35052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0" name="Line 45"/>
          <p:cNvSpPr>
            <a:spLocks noChangeShapeType="1"/>
          </p:cNvSpPr>
          <p:nvPr/>
        </p:nvSpPr>
        <p:spPr bwMode="auto">
          <a:xfrm flipV="1">
            <a:off x="35052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1" name="Rectangle 46"/>
          <p:cNvSpPr>
            <a:spLocks noChangeArrowheads="1"/>
          </p:cNvSpPr>
          <p:nvPr/>
        </p:nvSpPr>
        <p:spPr bwMode="auto">
          <a:xfrm>
            <a:off x="1219200" y="3962400"/>
            <a:ext cx="27432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912" name="Line 47"/>
          <p:cNvSpPr>
            <a:spLocks noChangeShapeType="1"/>
          </p:cNvSpPr>
          <p:nvPr/>
        </p:nvSpPr>
        <p:spPr bwMode="auto">
          <a:xfrm>
            <a:off x="1219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3" name="Line 48"/>
          <p:cNvSpPr>
            <a:spLocks noChangeShapeType="1"/>
          </p:cNvSpPr>
          <p:nvPr/>
        </p:nvSpPr>
        <p:spPr bwMode="auto">
          <a:xfrm flipV="1">
            <a:off x="12192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4" name="Line 49"/>
          <p:cNvSpPr>
            <a:spLocks noChangeShapeType="1"/>
          </p:cNvSpPr>
          <p:nvPr/>
        </p:nvSpPr>
        <p:spPr bwMode="auto">
          <a:xfrm>
            <a:off x="16764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5" name="Line 50"/>
          <p:cNvSpPr>
            <a:spLocks noChangeShapeType="1"/>
          </p:cNvSpPr>
          <p:nvPr/>
        </p:nvSpPr>
        <p:spPr bwMode="auto">
          <a:xfrm flipV="1">
            <a:off x="16764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6" name="Line 51"/>
          <p:cNvSpPr>
            <a:spLocks noChangeShapeType="1"/>
          </p:cNvSpPr>
          <p:nvPr/>
        </p:nvSpPr>
        <p:spPr bwMode="auto">
          <a:xfrm>
            <a:off x="21336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7" name="Line 52"/>
          <p:cNvSpPr>
            <a:spLocks noChangeShapeType="1"/>
          </p:cNvSpPr>
          <p:nvPr/>
        </p:nvSpPr>
        <p:spPr bwMode="auto">
          <a:xfrm flipV="1">
            <a:off x="21336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8" name="Line 53"/>
          <p:cNvSpPr>
            <a:spLocks noChangeShapeType="1"/>
          </p:cNvSpPr>
          <p:nvPr/>
        </p:nvSpPr>
        <p:spPr bwMode="auto">
          <a:xfrm>
            <a:off x="25908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9" name="Line 54"/>
          <p:cNvSpPr>
            <a:spLocks noChangeShapeType="1"/>
          </p:cNvSpPr>
          <p:nvPr/>
        </p:nvSpPr>
        <p:spPr bwMode="auto">
          <a:xfrm flipV="1">
            <a:off x="25908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0" name="Line 55"/>
          <p:cNvSpPr>
            <a:spLocks noChangeShapeType="1"/>
          </p:cNvSpPr>
          <p:nvPr/>
        </p:nvSpPr>
        <p:spPr bwMode="auto">
          <a:xfrm>
            <a:off x="30480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1" name="Line 56"/>
          <p:cNvSpPr>
            <a:spLocks noChangeShapeType="1"/>
          </p:cNvSpPr>
          <p:nvPr/>
        </p:nvSpPr>
        <p:spPr bwMode="auto">
          <a:xfrm flipV="1">
            <a:off x="30480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2" name="Line 57"/>
          <p:cNvSpPr>
            <a:spLocks noChangeShapeType="1"/>
          </p:cNvSpPr>
          <p:nvPr/>
        </p:nvSpPr>
        <p:spPr bwMode="auto">
          <a:xfrm>
            <a:off x="3505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3" name="Line 58"/>
          <p:cNvSpPr>
            <a:spLocks noChangeShapeType="1"/>
          </p:cNvSpPr>
          <p:nvPr/>
        </p:nvSpPr>
        <p:spPr bwMode="auto">
          <a:xfrm flipV="1">
            <a:off x="35052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4" name="Rectangle 59"/>
          <p:cNvSpPr>
            <a:spLocks noChangeArrowheads="1"/>
          </p:cNvSpPr>
          <p:nvPr/>
        </p:nvSpPr>
        <p:spPr bwMode="auto">
          <a:xfrm>
            <a:off x="4648200" y="2667000"/>
            <a:ext cx="32004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925" name="Line 60"/>
          <p:cNvSpPr>
            <a:spLocks noChangeShapeType="1"/>
          </p:cNvSpPr>
          <p:nvPr/>
        </p:nvSpPr>
        <p:spPr bwMode="auto">
          <a:xfrm>
            <a:off x="51054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6" name="Line 61"/>
          <p:cNvSpPr>
            <a:spLocks noChangeShapeType="1"/>
          </p:cNvSpPr>
          <p:nvPr/>
        </p:nvSpPr>
        <p:spPr bwMode="auto">
          <a:xfrm flipV="1">
            <a:off x="51054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7" name="Line 62"/>
          <p:cNvSpPr>
            <a:spLocks noChangeShapeType="1"/>
          </p:cNvSpPr>
          <p:nvPr/>
        </p:nvSpPr>
        <p:spPr bwMode="auto">
          <a:xfrm>
            <a:off x="55626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8" name="Line 63"/>
          <p:cNvSpPr>
            <a:spLocks noChangeShapeType="1"/>
          </p:cNvSpPr>
          <p:nvPr/>
        </p:nvSpPr>
        <p:spPr bwMode="auto">
          <a:xfrm flipV="1">
            <a:off x="55626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9" name="Line 64"/>
          <p:cNvSpPr>
            <a:spLocks noChangeShapeType="1"/>
          </p:cNvSpPr>
          <p:nvPr/>
        </p:nvSpPr>
        <p:spPr bwMode="auto">
          <a:xfrm>
            <a:off x="60198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0" name="Line 65"/>
          <p:cNvSpPr>
            <a:spLocks noChangeShapeType="1"/>
          </p:cNvSpPr>
          <p:nvPr/>
        </p:nvSpPr>
        <p:spPr bwMode="auto">
          <a:xfrm flipV="1">
            <a:off x="60198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1" name="Line 66"/>
          <p:cNvSpPr>
            <a:spLocks noChangeShapeType="1"/>
          </p:cNvSpPr>
          <p:nvPr/>
        </p:nvSpPr>
        <p:spPr bwMode="auto">
          <a:xfrm>
            <a:off x="64770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2" name="Line 67"/>
          <p:cNvSpPr>
            <a:spLocks noChangeShapeType="1"/>
          </p:cNvSpPr>
          <p:nvPr/>
        </p:nvSpPr>
        <p:spPr bwMode="auto">
          <a:xfrm flipV="1">
            <a:off x="64770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3" name="Line 68"/>
          <p:cNvSpPr>
            <a:spLocks noChangeShapeType="1"/>
          </p:cNvSpPr>
          <p:nvPr/>
        </p:nvSpPr>
        <p:spPr bwMode="auto">
          <a:xfrm>
            <a:off x="69342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4" name="Line 69"/>
          <p:cNvSpPr>
            <a:spLocks noChangeShapeType="1"/>
          </p:cNvSpPr>
          <p:nvPr/>
        </p:nvSpPr>
        <p:spPr bwMode="auto">
          <a:xfrm flipV="1">
            <a:off x="69342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5" name="Line 70"/>
          <p:cNvSpPr>
            <a:spLocks noChangeShapeType="1"/>
          </p:cNvSpPr>
          <p:nvPr/>
        </p:nvSpPr>
        <p:spPr bwMode="auto">
          <a:xfrm>
            <a:off x="73914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6" name="Line 71"/>
          <p:cNvSpPr>
            <a:spLocks noChangeShapeType="1"/>
          </p:cNvSpPr>
          <p:nvPr/>
        </p:nvSpPr>
        <p:spPr bwMode="auto">
          <a:xfrm flipV="1">
            <a:off x="73914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7" name="Rectangle 72"/>
          <p:cNvSpPr>
            <a:spLocks noChangeArrowheads="1"/>
          </p:cNvSpPr>
          <p:nvPr/>
        </p:nvSpPr>
        <p:spPr bwMode="auto">
          <a:xfrm>
            <a:off x="5562600" y="3962400"/>
            <a:ext cx="22860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938" name="Line 73"/>
          <p:cNvSpPr>
            <a:spLocks noChangeShapeType="1"/>
          </p:cNvSpPr>
          <p:nvPr/>
        </p:nvSpPr>
        <p:spPr bwMode="auto">
          <a:xfrm>
            <a:off x="51054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9" name="Line 74"/>
          <p:cNvSpPr>
            <a:spLocks noChangeShapeType="1"/>
          </p:cNvSpPr>
          <p:nvPr/>
        </p:nvSpPr>
        <p:spPr bwMode="auto">
          <a:xfrm flipV="1">
            <a:off x="51054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0" name="Line 75"/>
          <p:cNvSpPr>
            <a:spLocks noChangeShapeType="1"/>
          </p:cNvSpPr>
          <p:nvPr/>
        </p:nvSpPr>
        <p:spPr bwMode="auto">
          <a:xfrm>
            <a:off x="55626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1" name="Line 76"/>
          <p:cNvSpPr>
            <a:spLocks noChangeShapeType="1"/>
          </p:cNvSpPr>
          <p:nvPr/>
        </p:nvSpPr>
        <p:spPr bwMode="auto">
          <a:xfrm flipV="1">
            <a:off x="55626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2" name="Line 77"/>
          <p:cNvSpPr>
            <a:spLocks noChangeShapeType="1"/>
          </p:cNvSpPr>
          <p:nvPr/>
        </p:nvSpPr>
        <p:spPr bwMode="auto">
          <a:xfrm>
            <a:off x="60198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3" name="Line 78"/>
          <p:cNvSpPr>
            <a:spLocks noChangeShapeType="1"/>
          </p:cNvSpPr>
          <p:nvPr/>
        </p:nvSpPr>
        <p:spPr bwMode="auto">
          <a:xfrm flipV="1">
            <a:off x="60198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4" name="Line 79"/>
          <p:cNvSpPr>
            <a:spLocks noChangeShapeType="1"/>
          </p:cNvSpPr>
          <p:nvPr/>
        </p:nvSpPr>
        <p:spPr bwMode="auto">
          <a:xfrm>
            <a:off x="64770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5" name="Line 80"/>
          <p:cNvSpPr>
            <a:spLocks noChangeShapeType="1"/>
          </p:cNvSpPr>
          <p:nvPr/>
        </p:nvSpPr>
        <p:spPr bwMode="auto">
          <a:xfrm flipV="1">
            <a:off x="64770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6" name="Line 81"/>
          <p:cNvSpPr>
            <a:spLocks noChangeShapeType="1"/>
          </p:cNvSpPr>
          <p:nvPr/>
        </p:nvSpPr>
        <p:spPr bwMode="auto">
          <a:xfrm>
            <a:off x="6934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7" name="Line 82"/>
          <p:cNvSpPr>
            <a:spLocks noChangeShapeType="1"/>
          </p:cNvSpPr>
          <p:nvPr/>
        </p:nvSpPr>
        <p:spPr bwMode="auto">
          <a:xfrm flipV="1">
            <a:off x="69342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8" name="Line 83"/>
          <p:cNvSpPr>
            <a:spLocks noChangeShapeType="1"/>
          </p:cNvSpPr>
          <p:nvPr/>
        </p:nvSpPr>
        <p:spPr bwMode="auto">
          <a:xfrm>
            <a:off x="73914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9" name="Line 84"/>
          <p:cNvSpPr>
            <a:spLocks noChangeShapeType="1"/>
          </p:cNvSpPr>
          <p:nvPr/>
        </p:nvSpPr>
        <p:spPr bwMode="auto">
          <a:xfrm flipV="1">
            <a:off x="73914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0" name="Rectangle 85"/>
          <p:cNvSpPr>
            <a:spLocks noChangeArrowheads="1"/>
          </p:cNvSpPr>
          <p:nvPr/>
        </p:nvSpPr>
        <p:spPr bwMode="auto">
          <a:xfrm>
            <a:off x="5562600" y="5257800"/>
            <a:ext cx="22860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951" name="Line 86"/>
          <p:cNvSpPr>
            <a:spLocks noChangeShapeType="1"/>
          </p:cNvSpPr>
          <p:nvPr/>
        </p:nvSpPr>
        <p:spPr bwMode="auto">
          <a:xfrm>
            <a:off x="51054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2" name="Line 87"/>
          <p:cNvSpPr>
            <a:spLocks noChangeShapeType="1"/>
          </p:cNvSpPr>
          <p:nvPr/>
        </p:nvSpPr>
        <p:spPr bwMode="auto">
          <a:xfrm flipV="1">
            <a:off x="51054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3" name="Line 88"/>
          <p:cNvSpPr>
            <a:spLocks noChangeShapeType="1"/>
          </p:cNvSpPr>
          <p:nvPr/>
        </p:nvSpPr>
        <p:spPr bwMode="auto">
          <a:xfrm>
            <a:off x="55626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4" name="Line 89"/>
          <p:cNvSpPr>
            <a:spLocks noChangeShapeType="1"/>
          </p:cNvSpPr>
          <p:nvPr/>
        </p:nvSpPr>
        <p:spPr bwMode="auto">
          <a:xfrm flipV="1">
            <a:off x="55626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5" name="Line 90"/>
          <p:cNvSpPr>
            <a:spLocks noChangeShapeType="1"/>
          </p:cNvSpPr>
          <p:nvPr/>
        </p:nvSpPr>
        <p:spPr bwMode="auto">
          <a:xfrm>
            <a:off x="60198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6" name="Line 91"/>
          <p:cNvSpPr>
            <a:spLocks noChangeShapeType="1"/>
          </p:cNvSpPr>
          <p:nvPr/>
        </p:nvSpPr>
        <p:spPr bwMode="auto">
          <a:xfrm flipV="1">
            <a:off x="60198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7" name="Line 92"/>
          <p:cNvSpPr>
            <a:spLocks noChangeShapeType="1"/>
          </p:cNvSpPr>
          <p:nvPr/>
        </p:nvSpPr>
        <p:spPr bwMode="auto">
          <a:xfrm>
            <a:off x="64770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8" name="Line 93"/>
          <p:cNvSpPr>
            <a:spLocks noChangeShapeType="1"/>
          </p:cNvSpPr>
          <p:nvPr/>
        </p:nvSpPr>
        <p:spPr bwMode="auto">
          <a:xfrm flipV="1">
            <a:off x="64770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9" name="Line 94"/>
          <p:cNvSpPr>
            <a:spLocks noChangeShapeType="1"/>
          </p:cNvSpPr>
          <p:nvPr/>
        </p:nvSpPr>
        <p:spPr bwMode="auto">
          <a:xfrm>
            <a:off x="69342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0" name="Line 95"/>
          <p:cNvSpPr>
            <a:spLocks noChangeShapeType="1"/>
          </p:cNvSpPr>
          <p:nvPr/>
        </p:nvSpPr>
        <p:spPr bwMode="auto">
          <a:xfrm flipV="1">
            <a:off x="69342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1" name="Line 96"/>
          <p:cNvSpPr>
            <a:spLocks noChangeShapeType="1"/>
          </p:cNvSpPr>
          <p:nvPr/>
        </p:nvSpPr>
        <p:spPr bwMode="auto">
          <a:xfrm>
            <a:off x="73914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2" name="Line 97"/>
          <p:cNvSpPr>
            <a:spLocks noChangeShapeType="1"/>
          </p:cNvSpPr>
          <p:nvPr/>
        </p:nvSpPr>
        <p:spPr bwMode="auto">
          <a:xfrm flipV="1">
            <a:off x="73914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3" name="Rectangle 98"/>
          <p:cNvSpPr>
            <a:spLocks noChangeArrowheads="1"/>
          </p:cNvSpPr>
          <p:nvPr/>
        </p:nvSpPr>
        <p:spPr bwMode="auto">
          <a:xfrm>
            <a:off x="1676400" y="5257800"/>
            <a:ext cx="22860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964" name="Line 99"/>
          <p:cNvSpPr>
            <a:spLocks noChangeShapeType="1"/>
          </p:cNvSpPr>
          <p:nvPr/>
        </p:nvSpPr>
        <p:spPr bwMode="auto">
          <a:xfrm>
            <a:off x="12192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5" name="Line 100"/>
          <p:cNvSpPr>
            <a:spLocks noChangeShapeType="1"/>
          </p:cNvSpPr>
          <p:nvPr/>
        </p:nvSpPr>
        <p:spPr bwMode="auto">
          <a:xfrm flipV="1">
            <a:off x="12192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6" name="Line 101"/>
          <p:cNvSpPr>
            <a:spLocks noChangeShapeType="1"/>
          </p:cNvSpPr>
          <p:nvPr/>
        </p:nvSpPr>
        <p:spPr bwMode="auto">
          <a:xfrm>
            <a:off x="16764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7" name="Line 102"/>
          <p:cNvSpPr>
            <a:spLocks noChangeShapeType="1"/>
          </p:cNvSpPr>
          <p:nvPr/>
        </p:nvSpPr>
        <p:spPr bwMode="auto">
          <a:xfrm flipV="1">
            <a:off x="16764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 name="Line 103"/>
          <p:cNvSpPr>
            <a:spLocks noChangeShapeType="1"/>
          </p:cNvSpPr>
          <p:nvPr/>
        </p:nvSpPr>
        <p:spPr bwMode="auto">
          <a:xfrm>
            <a:off x="21336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9" name="Line 104"/>
          <p:cNvSpPr>
            <a:spLocks noChangeShapeType="1"/>
          </p:cNvSpPr>
          <p:nvPr/>
        </p:nvSpPr>
        <p:spPr bwMode="auto">
          <a:xfrm flipV="1">
            <a:off x="21336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0" name="Line 105"/>
          <p:cNvSpPr>
            <a:spLocks noChangeShapeType="1"/>
          </p:cNvSpPr>
          <p:nvPr/>
        </p:nvSpPr>
        <p:spPr bwMode="auto">
          <a:xfrm>
            <a:off x="25908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1" name="Line 106"/>
          <p:cNvSpPr>
            <a:spLocks noChangeShapeType="1"/>
          </p:cNvSpPr>
          <p:nvPr/>
        </p:nvSpPr>
        <p:spPr bwMode="auto">
          <a:xfrm flipV="1">
            <a:off x="25908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2" name="Line 107"/>
          <p:cNvSpPr>
            <a:spLocks noChangeShapeType="1"/>
          </p:cNvSpPr>
          <p:nvPr/>
        </p:nvSpPr>
        <p:spPr bwMode="auto">
          <a:xfrm>
            <a:off x="30480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3" name="Line 108"/>
          <p:cNvSpPr>
            <a:spLocks noChangeShapeType="1"/>
          </p:cNvSpPr>
          <p:nvPr/>
        </p:nvSpPr>
        <p:spPr bwMode="auto">
          <a:xfrm flipV="1">
            <a:off x="30480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4" name="Line 109"/>
          <p:cNvSpPr>
            <a:spLocks noChangeShapeType="1"/>
          </p:cNvSpPr>
          <p:nvPr/>
        </p:nvSpPr>
        <p:spPr bwMode="auto">
          <a:xfrm>
            <a:off x="35052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5" name="Line 110"/>
          <p:cNvSpPr>
            <a:spLocks noChangeShapeType="1"/>
          </p:cNvSpPr>
          <p:nvPr/>
        </p:nvSpPr>
        <p:spPr bwMode="auto">
          <a:xfrm flipV="1">
            <a:off x="35052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6" name="Text Box 111"/>
          <p:cNvSpPr txBox="1">
            <a:spLocks noChangeArrowheads="1"/>
          </p:cNvSpPr>
          <p:nvPr/>
        </p:nvSpPr>
        <p:spPr bwMode="auto">
          <a:xfrm>
            <a:off x="671513" y="19812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6977" name="Text Box 112"/>
          <p:cNvSpPr txBox="1">
            <a:spLocks noChangeArrowheads="1"/>
          </p:cNvSpPr>
          <p:nvPr/>
        </p:nvSpPr>
        <p:spPr bwMode="auto">
          <a:xfrm>
            <a:off x="1517650" y="19812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6978" name="Line 113"/>
          <p:cNvSpPr>
            <a:spLocks noChangeShapeType="1"/>
          </p:cNvSpPr>
          <p:nvPr/>
        </p:nvSpPr>
        <p:spPr bwMode="auto">
          <a:xfrm>
            <a:off x="935038" y="1879600"/>
            <a:ext cx="73025" cy="217488"/>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9" name="Line 114"/>
          <p:cNvSpPr>
            <a:spLocks noChangeShapeType="1"/>
          </p:cNvSpPr>
          <p:nvPr/>
        </p:nvSpPr>
        <p:spPr bwMode="auto">
          <a:xfrm flipH="1" flipV="1">
            <a:off x="1042988" y="1881188"/>
            <a:ext cx="557212" cy="252412"/>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0" name="Text Box 115"/>
          <p:cNvSpPr txBox="1">
            <a:spLocks noChangeArrowheads="1"/>
          </p:cNvSpPr>
          <p:nvPr/>
        </p:nvSpPr>
        <p:spPr bwMode="auto">
          <a:xfrm>
            <a:off x="2209800" y="1944688"/>
            <a:ext cx="11795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600" b="1">
                <a:latin typeface="Times New Roman" pitchFamily="18" charset="0"/>
                <a:ea typeface="隶书" pitchFamily="49" charset="-122"/>
              </a:rPr>
              <a:t>空队列</a:t>
            </a:r>
          </a:p>
        </p:txBody>
      </p:sp>
      <p:sp>
        <p:nvSpPr>
          <p:cNvPr id="36981" name="Text Box 116"/>
          <p:cNvSpPr txBox="1">
            <a:spLocks noChangeArrowheads="1"/>
          </p:cNvSpPr>
          <p:nvPr/>
        </p:nvSpPr>
        <p:spPr bwMode="auto">
          <a:xfrm>
            <a:off x="4602163" y="19812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6982" name="Text Box 117"/>
          <p:cNvSpPr txBox="1">
            <a:spLocks noChangeArrowheads="1"/>
          </p:cNvSpPr>
          <p:nvPr/>
        </p:nvSpPr>
        <p:spPr bwMode="auto">
          <a:xfrm>
            <a:off x="5448300" y="19812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6983" name="Line 118"/>
          <p:cNvSpPr>
            <a:spLocks noChangeShapeType="1"/>
          </p:cNvSpPr>
          <p:nvPr/>
        </p:nvSpPr>
        <p:spPr bwMode="auto">
          <a:xfrm>
            <a:off x="4843463" y="1844675"/>
            <a:ext cx="160337" cy="252413"/>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4" name="Line 119"/>
          <p:cNvSpPr>
            <a:spLocks noChangeShapeType="1"/>
          </p:cNvSpPr>
          <p:nvPr/>
        </p:nvSpPr>
        <p:spPr bwMode="auto">
          <a:xfrm flipH="1" flipV="1">
            <a:off x="5292725" y="1844675"/>
            <a:ext cx="466725" cy="288925"/>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5" name="Text Box 120"/>
          <p:cNvSpPr txBox="1">
            <a:spLocks noChangeArrowheads="1"/>
          </p:cNvSpPr>
          <p:nvPr/>
        </p:nvSpPr>
        <p:spPr bwMode="auto">
          <a:xfrm>
            <a:off x="6140450" y="1966913"/>
            <a:ext cx="1085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latin typeface="Times New Roman" pitchFamily="18" charset="0"/>
                <a:ea typeface="隶书" pitchFamily="49" charset="-122"/>
              </a:rPr>
              <a:t>A</a:t>
            </a:r>
            <a:r>
              <a:rPr kumimoji="1" lang="zh-CN" altLang="en-US" sz="2600" b="1">
                <a:latin typeface="Times New Roman" pitchFamily="18" charset="0"/>
                <a:ea typeface="隶书" pitchFamily="49" charset="-122"/>
              </a:rPr>
              <a:t>进队</a:t>
            </a:r>
          </a:p>
        </p:txBody>
      </p:sp>
      <p:sp>
        <p:nvSpPr>
          <p:cNvPr id="36986" name="Text Box 121"/>
          <p:cNvSpPr txBox="1">
            <a:spLocks noChangeArrowheads="1"/>
          </p:cNvSpPr>
          <p:nvPr/>
        </p:nvSpPr>
        <p:spPr bwMode="auto">
          <a:xfrm>
            <a:off x="4664075" y="1309688"/>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36987" name="Text Box 122"/>
          <p:cNvSpPr txBox="1">
            <a:spLocks noChangeArrowheads="1"/>
          </p:cNvSpPr>
          <p:nvPr/>
        </p:nvSpPr>
        <p:spPr bwMode="auto">
          <a:xfrm>
            <a:off x="715963" y="32766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6988" name="Text Box 123"/>
          <p:cNvSpPr txBox="1">
            <a:spLocks noChangeArrowheads="1"/>
          </p:cNvSpPr>
          <p:nvPr/>
        </p:nvSpPr>
        <p:spPr bwMode="auto">
          <a:xfrm>
            <a:off x="1547813" y="3284538"/>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6989" name="Line 124"/>
          <p:cNvSpPr>
            <a:spLocks noChangeShapeType="1"/>
          </p:cNvSpPr>
          <p:nvPr/>
        </p:nvSpPr>
        <p:spPr bwMode="auto">
          <a:xfrm>
            <a:off x="985838" y="3124200"/>
            <a:ext cx="165100" cy="268288"/>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0" name="Line 125"/>
          <p:cNvSpPr>
            <a:spLocks noChangeShapeType="1"/>
          </p:cNvSpPr>
          <p:nvPr/>
        </p:nvSpPr>
        <p:spPr bwMode="auto">
          <a:xfrm flipH="1" flipV="1">
            <a:off x="1854200" y="3124200"/>
            <a:ext cx="125413" cy="268288"/>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1" name="Text Box 126"/>
          <p:cNvSpPr txBox="1">
            <a:spLocks noChangeArrowheads="1"/>
          </p:cNvSpPr>
          <p:nvPr/>
        </p:nvSpPr>
        <p:spPr bwMode="auto">
          <a:xfrm>
            <a:off x="2254250" y="3262313"/>
            <a:ext cx="10683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latin typeface="Times New Roman" pitchFamily="18" charset="0"/>
                <a:ea typeface="隶书" pitchFamily="49" charset="-122"/>
              </a:rPr>
              <a:t>B</a:t>
            </a:r>
            <a:r>
              <a:rPr kumimoji="1" lang="zh-CN" altLang="en-US" sz="2600" b="1">
                <a:latin typeface="Times New Roman" pitchFamily="18" charset="0"/>
                <a:ea typeface="隶书" pitchFamily="49" charset="-122"/>
              </a:rPr>
              <a:t>进队</a:t>
            </a:r>
          </a:p>
        </p:txBody>
      </p:sp>
      <p:sp>
        <p:nvSpPr>
          <p:cNvPr id="36992" name="Text Box 127"/>
          <p:cNvSpPr txBox="1">
            <a:spLocks noChangeArrowheads="1"/>
          </p:cNvSpPr>
          <p:nvPr/>
        </p:nvSpPr>
        <p:spPr bwMode="auto">
          <a:xfrm>
            <a:off x="820738" y="2605088"/>
            <a:ext cx="855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A  B</a:t>
            </a:r>
            <a:endParaRPr kumimoji="1" lang="en-US" altLang="zh-CN" sz="2400">
              <a:latin typeface="Times New Roman" pitchFamily="18" charset="0"/>
            </a:endParaRPr>
          </a:p>
        </p:txBody>
      </p:sp>
      <p:sp>
        <p:nvSpPr>
          <p:cNvPr id="36993" name="Text Box 128"/>
          <p:cNvSpPr txBox="1">
            <a:spLocks noChangeArrowheads="1"/>
          </p:cNvSpPr>
          <p:nvPr/>
        </p:nvSpPr>
        <p:spPr bwMode="auto">
          <a:xfrm>
            <a:off x="4568825" y="3262313"/>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6994" name="Text Box 129"/>
          <p:cNvSpPr txBox="1">
            <a:spLocks noChangeArrowheads="1"/>
          </p:cNvSpPr>
          <p:nvPr/>
        </p:nvSpPr>
        <p:spPr bwMode="auto">
          <a:xfrm>
            <a:off x="5414963" y="3262313"/>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6995" name="Line 130"/>
          <p:cNvSpPr>
            <a:spLocks noChangeShapeType="1"/>
          </p:cNvSpPr>
          <p:nvPr/>
        </p:nvSpPr>
        <p:spPr bwMode="auto">
          <a:xfrm>
            <a:off x="4895850" y="3141663"/>
            <a:ext cx="144463" cy="250825"/>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6" name="Line 131"/>
          <p:cNvSpPr>
            <a:spLocks noChangeShapeType="1"/>
          </p:cNvSpPr>
          <p:nvPr/>
        </p:nvSpPr>
        <p:spPr bwMode="auto">
          <a:xfrm flipV="1">
            <a:off x="5832475" y="3141663"/>
            <a:ext cx="817563" cy="250825"/>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7" name="Text Box 132"/>
          <p:cNvSpPr txBox="1">
            <a:spLocks noChangeArrowheads="1"/>
          </p:cNvSpPr>
          <p:nvPr/>
        </p:nvSpPr>
        <p:spPr bwMode="auto">
          <a:xfrm>
            <a:off x="6251575" y="3248025"/>
            <a:ext cx="14890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latin typeface="Times New Roman" pitchFamily="18" charset="0"/>
                <a:ea typeface="隶书" pitchFamily="49" charset="-122"/>
              </a:rPr>
              <a:t>C, D</a:t>
            </a:r>
            <a:r>
              <a:rPr kumimoji="1" lang="zh-CN" altLang="en-US" sz="2600" b="1">
                <a:latin typeface="Times New Roman" pitchFamily="18" charset="0"/>
                <a:ea typeface="隶书" pitchFamily="49" charset="-122"/>
              </a:rPr>
              <a:t>进队</a:t>
            </a:r>
          </a:p>
        </p:txBody>
      </p:sp>
      <p:sp>
        <p:nvSpPr>
          <p:cNvPr id="36998" name="Text Box 133"/>
          <p:cNvSpPr txBox="1">
            <a:spLocks noChangeArrowheads="1"/>
          </p:cNvSpPr>
          <p:nvPr/>
        </p:nvSpPr>
        <p:spPr bwMode="auto">
          <a:xfrm>
            <a:off x="4673600" y="2605088"/>
            <a:ext cx="1814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A  B   C  D</a:t>
            </a:r>
            <a:endParaRPr kumimoji="1" lang="en-US" altLang="zh-CN" sz="2400">
              <a:latin typeface="Times New Roman" pitchFamily="18" charset="0"/>
            </a:endParaRPr>
          </a:p>
        </p:txBody>
      </p:sp>
      <p:sp>
        <p:nvSpPr>
          <p:cNvPr id="36999" name="Text Box 134"/>
          <p:cNvSpPr txBox="1">
            <a:spLocks noChangeArrowheads="1"/>
          </p:cNvSpPr>
          <p:nvPr/>
        </p:nvSpPr>
        <p:spPr bwMode="auto">
          <a:xfrm>
            <a:off x="715963" y="4557713"/>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7000" name="Text Box 135"/>
          <p:cNvSpPr txBox="1">
            <a:spLocks noChangeArrowheads="1"/>
          </p:cNvSpPr>
          <p:nvPr/>
        </p:nvSpPr>
        <p:spPr bwMode="auto">
          <a:xfrm>
            <a:off x="1562100" y="4557713"/>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7001" name="Line 136"/>
          <p:cNvSpPr>
            <a:spLocks noChangeShapeType="1"/>
          </p:cNvSpPr>
          <p:nvPr/>
        </p:nvSpPr>
        <p:spPr bwMode="auto">
          <a:xfrm flipH="1">
            <a:off x="1219200" y="4437063"/>
            <a:ext cx="220663" cy="287337"/>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2" name="Line 137"/>
          <p:cNvSpPr>
            <a:spLocks noChangeShapeType="1"/>
          </p:cNvSpPr>
          <p:nvPr/>
        </p:nvSpPr>
        <p:spPr bwMode="auto">
          <a:xfrm flipV="1">
            <a:off x="1981200" y="4437063"/>
            <a:ext cx="790575" cy="287337"/>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3" name="Text Box 138"/>
          <p:cNvSpPr txBox="1">
            <a:spLocks noChangeArrowheads="1"/>
          </p:cNvSpPr>
          <p:nvPr/>
        </p:nvSpPr>
        <p:spPr bwMode="auto">
          <a:xfrm>
            <a:off x="2406650" y="4543425"/>
            <a:ext cx="1085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latin typeface="Times New Roman" pitchFamily="18" charset="0"/>
                <a:ea typeface="隶书" pitchFamily="49" charset="-122"/>
              </a:rPr>
              <a:t>A</a:t>
            </a:r>
            <a:r>
              <a:rPr kumimoji="1" lang="zh-CN" altLang="en-US" sz="2600" b="1">
                <a:latin typeface="Times New Roman" pitchFamily="18" charset="0"/>
                <a:ea typeface="隶书" pitchFamily="49" charset="-122"/>
              </a:rPr>
              <a:t>退队</a:t>
            </a:r>
          </a:p>
        </p:txBody>
      </p:sp>
      <p:sp>
        <p:nvSpPr>
          <p:cNvPr id="37004" name="Text Box 139"/>
          <p:cNvSpPr txBox="1">
            <a:spLocks noChangeArrowheads="1"/>
          </p:cNvSpPr>
          <p:nvPr/>
        </p:nvSpPr>
        <p:spPr bwMode="auto">
          <a:xfrm>
            <a:off x="1223963" y="3886200"/>
            <a:ext cx="1290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B  C  D</a:t>
            </a:r>
            <a:endParaRPr kumimoji="1" lang="en-US" altLang="zh-CN" sz="2400">
              <a:latin typeface="Times New Roman" pitchFamily="18" charset="0"/>
            </a:endParaRPr>
          </a:p>
        </p:txBody>
      </p:sp>
      <p:sp>
        <p:nvSpPr>
          <p:cNvPr id="37005" name="Text Box 140"/>
          <p:cNvSpPr txBox="1">
            <a:spLocks noChangeArrowheads="1"/>
          </p:cNvSpPr>
          <p:nvPr/>
        </p:nvSpPr>
        <p:spPr bwMode="auto">
          <a:xfrm>
            <a:off x="4568825" y="4557713"/>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7006" name="Text Box 141"/>
          <p:cNvSpPr txBox="1">
            <a:spLocks noChangeArrowheads="1"/>
          </p:cNvSpPr>
          <p:nvPr/>
        </p:nvSpPr>
        <p:spPr bwMode="auto">
          <a:xfrm>
            <a:off x="5414963" y="4557713"/>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7007" name="Line 142"/>
          <p:cNvSpPr>
            <a:spLocks noChangeShapeType="1"/>
          </p:cNvSpPr>
          <p:nvPr/>
        </p:nvSpPr>
        <p:spPr bwMode="auto">
          <a:xfrm flipH="1">
            <a:off x="5072063" y="4437063"/>
            <a:ext cx="687387" cy="287337"/>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8" name="Line 143"/>
          <p:cNvSpPr>
            <a:spLocks noChangeShapeType="1"/>
          </p:cNvSpPr>
          <p:nvPr/>
        </p:nvSpPr>
        <p:spPr bwMode="auto">
          <a:xfrm flipV="1">
            <a:off x="5834063" y="4437063"/>
            <a:ext cx="790575" cy="287337"/>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9" name="Text Box 144"/>
          <p:cNvSpPr txBox="1">
            <a:spLocks noChangeArrowheads="1"/>
          </p:cNvSpPr>
          <p:nvPr/>
        </p:nvSpPr>
        <p:spPr bwMode="auto">
          <a:xfrm>
            <a:off x="6275388" y="4543425"/>
            <a:ext cx="10683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latin typeface="Times New Roman" pitchFamily="18" charset="0"/>
                <a:ea typeface="隶书" pitchFamily="49" charset="-122"/>
              </a:rPr>
              <a:t>B</a:t>
            </a:r>
            <a:r>
              <a:rPr kumimoji="1" lang="zh-CN" altLang="en-US" sz="2600" b="1">
                <a:latin typeface="Times New Roman" pitchFamily="18" charset="0"/>
                <a:ea typeface="隶书" pitchFamily="49" charset="-122"/>
              </a:rPr>
              <a:t>退队</a:t>
            </a:r>
          </a:p>
        </p:txBody>
      </p:sp>
      <p:sp>
        <p:nvSpPr>
          <p:cNvPr id="37010" name="Text Box 145"/>
          <p:cNvSpPr txBox="1">
            <a:spLocks noChangeArrowheads="1"/>
          </p:cNvSpPr>
          <p:nvPr/>
        </p:nvSpPr>
        <p:spPr bwMode="auto">
          <a:xfrm>
            <a:off x="5600700" y="3886200"/>
            <a:ext cx="87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C  D</a:t>
            </a:r>
            <a:endParaRPr kumimoji="1" lang="en-US" altLang="zh-CN" sz="2400">
              <a:latin typeface="Times New Roman" pitchFamily="18" charset="0"/>
            </a:endParaRPr>
          </a:p>
        </p:txBody>
      </p:sp>
      <p:sp>
        <p:nvSpPr>
          <p:cNvPr id="37011" name="Text Box 146"/>
          <p:cNvSpPr txBox="1">
            <a:spLocks noChangeArrowheads="1"/>
          </p:cNvSpPr>
          <p:nvPr/>
        </p:nvSpPr>
        <p:spPr bwMode="auto">
          <a:xfrm>
            <a:off x="685800" y="5853113"/>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7012" name="Text Box 147"/>
          <p:cNvSpPr txBox="1">
            <a:spLocks noChangeArrowheads="1"/>
          </p:cNvSpPr>
          <p:nvPr/>
        </p:nvSpPr>
        <p:spPr bwMode="auto">
          <a:xfrm>
            <a:off x="1531938" y="5853113"/>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7013" name="Line 148"/>
          <p:cNvSpPr>
            <a:spLocks noChangeShapeType="1"/>
          </p:cNvSpPr>
          <p:nvPr/>
        </p:nvSpPr>
        <p:spPr bwMode="auto">
          <a:xfrm flipH="1">
            <a:off x="1189038" y="5734050"/>
            <a:ext cx="719137" cy="285750"/>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14" name="Line 149"/>
          <p:cNvSpPr>
            <a:spLocks noChangeShapeType="1"/>
          </p:cNvSpPr>
          <p:nvPr/>
        </p:nvSpPr>
        <p:spPr bwMode="auto">
          <a:xfrm flipV="1">
            <a:off x="1951038" y="5734050"/>
            <a:ext cx="2225675" cy="285750"/>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15" name="Text Box 150"/>
          <p:cNvSpPr txBox="1">
            <a:spLocks noChangeArrowheads="1"/>
          </p:cNvSpPr>
          <p:nvPr/>
        </p:nvSpPr>
        <p:spPr bwMode="auto">
          <a:xfrm>
            <a:off x="2736850" y="5838825"/>
            <a:ext cx="16906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latin typeface="Times New Roman" pitchFamily="18" charset="0"/>
                <a:ea typeface="隶书" pitchFamily="49" charset="-122"/>
              </a:rPr>
              <a:t>E,F,G</a:t>
            </a:r>
            <a:r>
              <a:rPr kumimoji="1" lang="zh-CN" altLang="en-US" sz="2600" b="1">
                <a:latin typeface="Times New Roman" pitchFamily="18" charset="0"/>
                <a:ea typeface="隶书" pitchFamily="49" charset="-122"/>
              </a:rPr>
              <a:t>进队</a:t>
            </a:r>
          </a:p>
        </p:txBody>
      </p:sp>
      <p:sp>
        <p:nvSpPr>
          <p:cNvPr id="37016" name="Text Box 151"/>
          <p:cNvSpPr txBox="1">
            <a:spLocks noChangeArrowheads="1"/>
          </p:cNvSpPr>
          <p:nvPr/>
        </p:nvSpPr>
        <p:spPr bwMode="auto">
          <a:xfrm>
            <a:off x="1714500" y="5195888"/>
            <a:ext cx="2228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C  D  E  F   G</a:t>
            </a:r>
            <a:endParaRPr kumimoji="1" lang="en-US" altLang="zh-CN" sz="2400">
              <a:latin typeface="Times New Roman" pitchFamily="18" charset="0"/>
            </a:endParaRPr>
          </a:p>
        </p:txBody>
      </p:sp>
      <p:sp>
        <p:nvSpPr>
          <p:cNvPr id="37017" name="Text Box 152"/>
          <p:cNvSpPr txBox="1">
            <a:spLocks noChangeArrowheads="1"/>
          </p:cNvSpPr>
          <p:nvPr/>
        </p:nvSpPr>
        <p:spPr bwMode="auto">
          <a:xfrm>
            <a:off x="5638800" y="5195888"/>
            <a:ext cx="2228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C  D  E  F   G</a:t>
            </a:r>
            <a:endParaRPr kumimoji="1" lang="en-US" altLang="zh-CN" sz="2400">
              <a:latin typeface="Times New Roman" pitchFamily="18" charset="0"/>
            </a:endParaRPr>
          </a:p>
        </p:txBody>
      </p:sp>
      <p:sp>
        <p:nvSpPr>
          <p:cNvPr id="37018" name="Text Box 153"/>
          <p:cNvSpPr txBox="1">
            <a:spLocks noChangeArrowheads="1"/>
          </p:cNvSpPr>
          <p:nvPr/>
        </p:nvSpPr>
        <p:spPr bwMode="auto">
          <a:xfrm>
            <a:off x="4552950" y="5838825"/>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7019" name="Text Box 154"/>
          <p:cNvSpPr txBox="1">
            <a:spLocks noChangeArrowheads="1"/>
          </p:cNvSpPr>
          <p:nvPr/>
        </p:nvSpPr>
        <p:spPr bwMode="auto">
          <a:xfrm>
            <a:off x="5399088" y="5838825"/>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7020" name="Line 155"/>
          <p:cNvSpPr>
            <a:spLocks noChangeShapeType="1"/>
          </p:cNvSpPr>
          <p:nvPr/>
        </p:nvSpPr>
        <p:spPr bwMode="auto">
          <a:xfrm flipH="1">
            <a:off x="5056188" y="5734050"/>
            <a:ext cx="703262" cy="271463"/>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21" name="Line 156"/>
          <p:cNvSpPr>
            <a:spLocks noChangeShapeType="1"/>
          </p:cNvSpPr>
          <p:nvPr/>
        </p:nvSpPr>
        <p:spPr bwMode="auto">
          <a:xfrm flipV="1">
            <a:off x="5818188" y="5697538"/>
            <a:ext cx="2246312" cy="307975"/>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22" name="Text Box 157"/>
          <p:cNvSpPr txBox="1">
            <a:spLocks noChangeArrowheads="1"/>
          </p:cNvSpPr>
          <p:nvPr/>
        </p:nvSpPr>
        <p:spPr bwMode="auto">
          <a:xfrm>
            <a:off x="6721475" y="5824538"/>
            <a:ext cx="18510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latin typeface="Times New Roman" pitchFamily="18" charset="0"/>
                <a:ea typeface="隶书" pitchFamily="49" charset="-122"/>
              </a:rPr>
              <a:t>H</a:t>
            </a:r>
            <a:r>
              <a:rPr kumimoji="1" lang="zh-CN" altLang="en-US" sz="2600" b="1">
                <a:latin typeface="Times New Roman" pitchFamily="18" charset="0"/>
                <a:ea typeface="隶书" pitchFamily="49" charset="-122"/>
              </a:rPr>
              <a:t>进队</a:t>
            </a:r>
            <a:r>
              <a:rPr kumimoji="1" lang="en-US" altLang="zh-CN" sz="2600" b="1">
                <a:latin typeface="Times New Roman" pitchFamily="18" charset="0"/>
                <a:ea typeface="隶书" pitchFamily="49" charset="-122"/>
              </a:rPr>
              <a:t>,</a:t>
            </a:r>
            <a:r>
              <a:rPr kumimoji="1" lang="zh-CN" altLang="en-US" sz="2600" b="1">
                <a:latin typeface="Times New Roman" pitchFamily="18" charset="0"/>
                <a:ea typeface="隶书" pitchFamily="49" charset="-122"/>
              </a:rPr>
              <a:t>溢出</a:t>
            </a:r>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a:xfrm>
            <a:off x="468313" y="476250"/>
            <a:ext cx="8229600" cy="828675"/>
          </a:xfrm>
        </p:spPr>
        <p:txBody>
          <a:bodyPr/>
          <a:lstStyle/>
          <a:p>
            <a:pPr algn="ctr"/>
            <a:r>
              <a:rPr kumimoji="1" lang="zh-CN" altLang="en-US" sz="3600" b="1" smtClean="0">
                <a:ea typeface="华文新魏" pitchFamily="2" charset="-122"/>
              </a:rPr>
              <a:t>队列的进队和出队原则</a:t>
            </a:r>
          </a:p>
        </p:txBody>
      </p:sp>
      <p:sp>
        <p:nvSpPr>
          <p:cNvPr id="37892" name="Rectangle 5"/>
          <p:cNvSpPr>
            <a:spLocks noGrp="1" noChangeArrowheads="1"/>
          </p:cNvSpPr>
          <p:nvPr>
            <p:ph idx="1"/>
          </p:nvPr>
        </p:nvSpPr>
        <p:spPr>
          <a:xfrm>
            <a:off x="698500" y="1268413"/>
            <a:ext cx="7869238" cy="5005387"/>
          </a:xfrm>
        </p:spPr>
        <p:txBody>
          <a:bodyPr>
            <a:normAutofit/>
          </a:bodyPr>
          <a:lstStyle/>
          <a:p>
            <a:pPr>
              <a:spcBef>
                <a:spcPct val="10000"/>
              </a:spcBef>
              <a:buClr>
                <a:srgbClr val="800080"/>
              </a:buClr>
              <a:buSzPct val="50000"/>
            </a:pPr>
            <a:r>
              <a:rPr kumimoji="1" lang="zh-CN" altLang="en-US" sz="3000" b="1" smtClean="0">
                <a:latin typeface="Times New Roman" pitchFamily="18" charset="0"/>
                <a:ea typeface="仿宋_GB2312" pitchFamily="49" charset="-122"/>
              </a:rPr>
              <a:t>进队时先将新元素按 </a:t>
            </a:r>
            <a:r>
              <a:rPr kumimoji="1" lang="en-US" altLang="zh-CN" sz="3000" b="1" smtClean="0">
                <a:latin typeface="Times New Roman" pitchFamily="18" charset="0"/>
                <a:ea typeface="仿宋_GB2312" pitchFamily="49" charset="-122"/>
              </a:rPr>
              <a:t>rear </a:t>
            </a:r>
            <a:r>
              <a:rPr kumimoji="1" lang="zh-CN" altLang="en-US" sz="3000" b="1" smtClean="0">
                <a:latin typeface="Times New Roman" pitchFamily="18" charset="0"/>
                <a:ea typeface="仿宋_GB2312" pitchFamily="49" charset="-122"/>
              </a:rPr>
              <a:t>指示位置加入，再将队尾指针加一  </a:t>
            </a:r>
            <a:r>
              <a:rPr kumimoji="1" lang="en-US" altLang="zh-CN" sz="3000" b="1" smtClean="0">
                <a:latin typeface="Times New Roman" pitchFamily="18" charset="0"/>
                <a:ea typeface="仿宋_GB2312" pitchFamily="49" charset="-122"/>
              </a:rPr>
              <a:t>rear = rear + 1</a:t>
            </a:r>
            <a:r>
              <a:rPr kumimoji="1" lang="zh-CN" altLang="en-US" sz="3000" b="1" smtClean="0">
                <a:latin typeface="Times New Roman" pitchFamily="18" charset="0"/>
                <a:ea typeface="仿宋_GB2312" pitchFamily="49" charset="-122"/>
              </a:rPr>
              <a:t>。</a:t>
            </a:r>
          </a:p>
          <a:p>
            <a:pPr>
              <a:spcBef>
                <a:spcPct val="10000"/>
              </a:spcBef>
              <a:buClr>
                <a:srgbClr val="800080"/>
              </a:buClr>
              <a:buSzPct val="50000"/>
            </a:pPr>
            <a:r>
              <a:rPr kumimoji="1" lang="zh-CN" altLang="en-US" sz="3000" b="1" u="sng" smtClean="0">
                <a:latin typeface="Times New Roman" pitchFamily="18" charset="0"/>
                <a:ea typeface="仿宋_GB2312" pitchFamily="49" charset="-122"/>
              </a:rPr>
              <a:t>队尾指针指示实际队尾的后一位置。</a:t>
            </a:r>
            <a:endParaRPr kumimoji="1" lang="zh-CN" altLang="en-US" sz="3000" b="1" smtClean="0">
              <a:latin typeface="Times New Roman" pitchFamily="18" charset="0"/>
              <a:ea typeface="仿宋_GB2312" pitchFamily="49" charset="-122"/>
            </a:endParaRPr>
          </a:p>
          <a:p>
            <a:pPr>
              <a:spcBef>
                <a:spcPct val="10000"/>
              </a:spcBef>
              <a:buClr>
                <a:srgbClr val="800080"/>
              </a:buClr>
              <a:buSzPct val="50000"/>
            </a:pPr>
            <a:r>
              <a:rPr kumimoji="1" lang="zh-CN" altLang="en-US" sz="3000" b="1" smtClean="0">
                <a:latin typeface="Times New Roman" pitchFamily="18" charset="0"/>
                <a:ea typeface="仿宋_GB2312" pitchFamily="49" charset="-122"/>
              </a:rPr>
              <a:t>出队时按队头指针指示位置取出元素，再将队头指针进一 </a:t>
            </a:r>
            <a:r>
              <a:rPr kumimoji="1" lang="en-US" altLang="zh-CN" sz="3000" b="1" smtClean="0">
                <a:latin typeface="Times New Roman" pitchFamily="18" charset="0"/>
                <a:ea typeface="仿宋_GB2312" pitchFamily="49" charset="-122"/>
              </a:rPr>
              <a:t>front = front + 1</a:t>
            </a:r>
            <a:r>
              <a:rPr kumimoji="1" lang="zh-CN" altLang="en-US" sz="3000" b="1" smtClean="0">
                <a:latin typeface="Times New Roman" pitchFamily="18" charset="0"/>
                <a:ea typeface="仿宋_GB2312" pitchFamily="49" charset="-122"/>
              </a:rPr>
              <a:t>，</a:t>
            </a:r>
          </a:p>
          <a:p>
            <a:pPr>
              <a:spcBef>
                <a:spcPct val="10000"/>
              </a:spcBef>
              <a:buClr>
                <a:srgbClr val="800080"/>
              </a:buClr>
              <a:buSzPct val="50000"/>
            </a:pPr>
            <a:r>
              <a:rPr kumimoji="1" lang="zh-CN" altLang="en-US" sz="3000" b="1" u="sng" smtClean="0">
                <a:latin typeface="Times New Roman" pitchFamily="18" charset="0"/>
                <a:ea typeface="仿宋_GB2312" pitchFamily="49" charset="-122"/>
              </a:rPr>
              <a:t>队头指针指示实际队头位置。</a:t>
            </a:r>
            <a:endParaRPr kumimoji="1" lang="zh-CN" altLang="en-US" sz="3000" b="1" smtClean="0">
              <a:latin typeface="Times New Roman" pitchFamily="18" charset="0"/>
              <a:ea typeface="仿宋_GB2312" pitchFamily="49" charset="-122"/>
            </a:endParaRPr>
          </a:p>
          <a:p>
            <a:pPr>
              <a:spcBef>
                <a:spcPct val="10000"/>
              </a:spcBef>
              <a:buClr>
                <a:srgbClr val="800080"/>
              </a:buClr>
              <a:buSzPct val="50000"/>
            </a:pPr>
            <a:r>
              <a:rPr kumimoji="1" lang="zh-CN" altLang="en-US" sz="3000" b="1" smtClean="0">
                <a:latin typeface="Times New Roman" pitchFamily="18" charset="0"/>
                <a:ea typeface="仿宋_GB2312" pitchFamily="49" charset="-122"/>
              </a:rPr>
              <a:t>队满时再进队将溢出出错（假溢出） ；</a:t>
            </a:r>
          </a:p>
          <a:p>
            <a:pPr>
              <a:spcBef>
                <a:spcPct val="10000"/>
              </a:spcBef>
              <a:buClr>
                <a:srgbClr val="800080"/>
              </a:buClr>
              <a:buSzPct val="50000"/>
            </a:pPr>
            <a:r>
              <a:rPr kumimoji="1" lang="zh-CN" altLang="en-US" sz="3000" b="1" smtClean="0">
                <a:latin typeface="Times New Roman" pitchFamily="18" charset="0"/>
                <a:ea typeface="仿宋_GB2312" pitchFamily="49" charset="-122"/>
              </a:rPr>
              <a:t>队空时再出队将队空处理。</a:t>
            </a:r>
          </a:p>
          <a:p>
            <a:pPr>
              <a:spcBef>
                <a:spcPct val="10000"/>
              </a:spcBef>
              <a:buClr>
                <a:srgbClr val="800080"/>
              </a:buClr>
              <a:buSzPct val="50000"/>
            </a:pPr>
            <a:r>
              <a:rPr kumimoji="1" lang="zh-CN" altLang="en-US" sz="3000" b="1" smtClean="0">
                <a:latin typeface="Times New Roman" pitchFamily="18" charset="0"/>
                <a:ea typeface="仿宋_GB2312" pitchFamily="49" charset="-122"/>
              </a:rPr>
              <a:t>解决假溢出的办法之一：将队列元素存放数组首尾相接，形成循环（环形）队列。</a:t>
            </a:r>
          </a:p>
        </p:txBody>
      </p:sp>
      <p:sp>
        <p:nvSpPr>
          <p:cNvPr id="5" name="灯片编号占位符 4"/>
          <p:cNvSpPr>
            <a:spLocks noGrp="1"/>
          </p:cNvSpPr>
          <p:nvPr>
            <p:ph type="sldNum" sz="quarter" idx="12"/>
          </p:nvPr>
        </p:nvSpPr>
        <p:spPr/>
        <p:txBody>
          <a:bodyPr/>
          <a:lstStyle/>
          <a:p>
            <a:pPr>
              <a:defRPr/>
            </a:pPr>
            <a:fld id="{234BAA92-E0BF-4D3E-8881-09E1AAC9804D}" type="slidenum">
              <a:rPr lang="en-US" altLang="zh-CN"/>
              <a:pPr>
                <a:defRPr/>
              </a:pPr>
              <a:t>53</a:t>
            </a:fld>
            <a:endParaRPr lang="en-US" altLang="zh-CN"/>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idx="1"/>
          </p:nvPr>
        </p:nvSpPr>
        <p:spPr>
          <a:xfrm>
            <a:off x="381000" y="304800"/>
            <a:ext cx="8229600" cy="5029200"/>
          </a:xfrm>
          <a:prstGeom prst="rect">
            <a:avLst/>
          </a:prstGeom>
        </p:spPr>
        <p:txBody>
          <a:bodyPr/>
          <a:lstStyle/>
          <a:p>
            <a:pPr eaLnBrk="1" hangingPunct="1"/>
            <a:r>
              <a:rPr lang="en-US" altLang="zh-CN" smtClean="0"/>
              <a:t>void InitQueue (Queue &amp;Q)</a:t>
            </a:r>
            <a:br>
              <a:rPr lang="en-US" altLang="zh-CN" smtClean="0"/>
            </a:br>
            <a:r>
              <a:rPr lang="zh-CN" altLang="en-US" smtClean="0"/>
              <a:t>　　</a:t>
            </a:r>
            <a:r>
              <a:rPr lang="en-US" altLang="zh-CN" smtClean="0"/>
              <a:t>{ </a:t>
            </a:r>
            <a:br>
              <a:rPr lang="en-US" altLang="zh-CN" smtClean="0"/>
            </a:br>
            <a:r>
              <a:rPr lang="zh-CN" altLang="en-US" smtClean="0"/>
              <a:t>　　</a:t>
            </a:r>
            <a:r>
              <a:rPr lang="en-US" altLang="zh-CN" smtClean="0"/>
              <a:t>// </a:t>
            </a:r>
            <a:r>
              <a:rPr lang="zh-CN" altLang="en-US" smtClean="0"/>
              <a:t>构造一个空队列 </a:t>
            </a:r>
            <a:r>
              <a:rPr lang="en-US" altLang="zh-CN" smtClean="0"/>
              <a:t>Q </a:t>
            </a:r>
            <a:br>
              <a:rPr lang="en-US" altLang="zh-CN" smtClean="0"/>
            </a:br>
            <a:r>
              <a:rPr lang="zh-CN" altLang="en-US" smtClean="0"/>
              <a:t>　　　</a:t>
            </a:r>
            <a:r>
              <a:rPr lang="en-US" altLang="zh-CN" smtClean="0"/>
              <a:t>Q.front=Q.rear=new QNode; </a:t>
            </a:r>
            <a:br>
              <a:rPr lang="en-US" altLang="zh-CN" smtClean="0"/>
            </a:br>
            <a:r>
              <a:rPr lang="zh-CN" altLang="en-US" smtClean="0"/>
              <a:t>　　　</a:t>
            </a:r>
            <a:r>
              <a:rPr lang="en-US" altLang="zh-CN" smtClean="0"/>
              <a:t>if (!Q.front) exit(1);</a:t>
            </a:r>
            <a:r>
              <a:rPr lang="zh-CN" altLang="en-US" smtClean="0"/>
              <a:t>　　</a:t>
            </a:r>
            <a:r>
              <a:rPr lang="en-US" altLang="zh-CN" smtClean="0"/>
              <a:t>// </a:t>
            </a:r>
            <a:r>
              <a:rPr lang="zh-CN" altLang="en-US" smtClean="0"/>
              <a:t>存储分配失败</a:t>
            </a:r>
            <a:br>
              <a:rPr lang="zh-CN" altLang="en-US" smtClean="0"/>
            </a:br>
            <a:r>
              <a:rPr lang="zh-CN" altLang="en-US" smtClean="0"/>
              <a:t>　　　</a:t>
            </a:r>
            <a:r>
              <a:rPr lang="en-US" altLang="zh-CN" smtClean="0"/>
              <a:t>Q.front-&gt;next=NULL; </a:t>
            </a:r>
            <a:br>
              <a:rPr lang="en-US" altLang="zh-CN" smtClean="0"/>
            </a:br>
            <a:r>
              <a:rPr lang="zh-CN" altLang="en-US" smtClean="0"/>
              <a:t>　　　</a:t>
            </a:r>
            <a:r>
              <a:rPr lang="en-US" altLang="zh-CN" smtClean="0"/>
              <a:t>Q.length=0;</a:t>
            </a:r>
            <a:br>
              <a:rPr lang="en-US" altLang="zh-CN" smtClean="0"/>
            </a:br>
            <a:r>
              <a:rPr lang="zh-CN" altLang="en-US" smtClean="0"/>
              <a:t>　　</a:t>
            </a:r>
            <a:r>
              <a:rPr lang="en-US" altLang="zh-CN" smtClean="0"/>
              <a:t>} </a:t>
            </a:r>
          </a:p>
          <a:p>
            <a:pPr eaLnBrk="1" hangingPunct="1"/>
            <a:endParaRPr lang="en-US" altLang="zh-CN" smtClean="0"/>
          </a:p>
        </p:txBody>
      </p:sp>
      <p:sp>
        <p:nvSpPr>
          <p:cNvPr id="126977" name="灯片编号占位符 4"/>
          <p:cNvSpPr>
            <a:spLocks noGrp="1"/>
          </p:cNvSpPr>
          <p:nvPr>
            <p:ph type="sldNum" sz="quarter" idx="12"/>
          </p:nvPr>
        </p:nvSpPr>
        <p:spPr>
          <a:noFill/>
        </p:spPr>
        <p:txBody>
          <a:bodyPr/>
          <a:lstStyle/>
          <a:p>
            <a:fld id="{D9150BCA-5343-4867-A87A-EE588110E445}" type="slidenum">
              <a:rPr lang="en-US" altLang="zh-CN" smtClean="0">
                <a:ea typeface="宋体" charset="-122"/>
              </a:rPr>
              <a:pPr/>
              <a:t>54</a:t>
            </a:fld>
            <a:endParaRPr lang="en-US" altLang="zh-CN" smtClean="0">
              <a:ea typeface="宋体" charset="-122"/>
            </a:endParaRPr>
          </a:p>
        </p:txBody>
      </p:sp>
      <p:grpSp>
        <p:nvGrpSpPr>
          <p:cNvPr id="126979" name="Group 4"/>
          <p:cNvGrpSpPr>
            <a:grpSpLocks/>
          </p:cNvGrpSpPr>
          <p:nvPr/>
        </p:nvGrpSpPr>
        <p:grpSpPr bwMode="auto">
          <a:xfrm>
            <a:off x="4191000" y="4419600"/>
            <a:ext cx="3276600" cy="701675"/>
            <a:chOff x="624" y="1776"/>
            <a:chExt cx="2064" cy="442"/>
          </a:xfrm>
        </p:grpSpPr>
        <p:grpSp>
          <p:nvGrpSpPr>
            <p:cNvPr id="126983" name="Group 5"/>
            <p:cNvGrpSpPr>
              <a:grpSpLocks/>
            </p:cNvGrpSpPr>
            <p:nvPr/>
          </p:nvGrpSpPr>
          <p:grpSpPr bwMode="auto">
            <a:xfrm>
              <a:off x="2016" y="1872"/>
              <a:ext cx="576" cy="240"/>
              <a:chOff x="2064" y="720"/>
              <a:chExt cx="576" cy="240"/>
            </a:xfrm>
          </p:grpSpPr>
          <p:sp>
            <p:nvSpPr>
              <p:cNvPr id="126994" name="Rectangle 6"/>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6995" name="Line 7"/>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26996" name="Line 8"/>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26997" name="Line 9"/>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26998" name="Line 10"/>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grpSp>
          <p:nvGrpSpPr>
            <p:cNvPr id="126984" name="Group 11"/>
            <p:cNvGrpSpPr>
              <a:grpSpLocks/>
            </p:cNvGrpSpPr>
            <p:nvPr/>
          </p:nvGrpSpPr>
          <p:grpSpPr bwMode="auto">
            <a:xfrm>
              <a:off x="624" y="1776"/>
              <a:ext cx="912" cy="442"/>
              <a:chOff x="672" y="624"/>
              <a:chExt cx="912" cy="442"/>
            </a:xfrm>
          </p:grpSpPr>
          <p:sp>
            <p:nvSpPr>
              <p:cNvPr id="126990" name="Rectangle 12"/>
              <p:cNvSpPr>
                <a:spLocks noChangeArrowheads="1"/>
              </p:cNvSpPr>
              <p:nvPr/>
            </p:nvSpPr>
            <p:spPr bwMode="auto">
              <a:xfrm>
                <a:off x="1344" y="672"/>
                <a:ext cx="240" cy="384"/>
              </a:xfrm>
              <a:prstGeom prst="rect">
                <a:avLst/>
              </a:prstGeom>
              <a:solidFill>
                <a:srgbClr val="00CCFF"/>
              </a:solidFill>
              <a:ln w="12700" cap="rnd">
                <a:noFill/>
                <a:miter lim="800000"/>
                <a:headEnd/>
                <a:tailEnd/>
              </a:ln>
            </p:spPr>
            <p:txBody>
              <a:bodyPr wrap="none" anchor="ctr"/>
              <a:lstStyle/>
              <a:p>
                <a:endParaRPr lang="zh-CN" altLang="en-US"/>
              </a:p>
            </p:txBody>
          </p:sp>
          <p:sp>
            <p:nvSpPr>
              <p:cNvPr id="126991" name="Line 13"/>
              <p:cNvSpPr>
                <a:spLocks noChangeShapeType="1"/>
              </p:cNvSpPr>
              <p:nvPr/>
            </p:nvSpPr>
            <p:spPr bwMode="auto">
              <a:xfrm>
                <a:off x="1344" y="864"/>
                <a:ext cx="240" cy="0"/>
              </a:xfrm>
              <a:prstGeom prst="line">
                <a:avLst/>
              </a:prstGeom>
              <a:noFill/>
              <a:ln w="12700" cap="rnd">
                <a:solidFill>
                  <a:srgbClr val="000000"/>
                </a:solidFill>
                <a:round/>
                <a:headEnd/>
                <a:tailEnd/>
              </a:ln>
            </p:spPr>
            <p:txBody>
              <a:bodyPr/>
              <a:lstStyle/>
              <a:p>
                <a:endParaRPr lang="zh-CN" altLang="en-US"/>
              </a:p>
            </p:txBody>
          </p:sp>
          <p:sp>
            <p:nvSpPr>
              <p:cNvPr id="126992" name="Text Box 14"/>
              <p:cNvSpPr txBox="1">
                <a:spLocks noChangeArrowheads="1"/>
              </p:cNvSpPr>
              <p:nvPr/>
            </p:nvSpPr>
            <p:spPr bwMode="auto">
              <a:xfrm>
                <a:off x="672" y="624"/>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Q.front</a:t>
                </a:r>
              </a:p>
            </p:txBody>
          </p:sp>
          <p:sp>
            <p:nvSpPr>
              <p:cNvPr id="126993" name="Text Box 15"/>
              <p:cNvSpPr txBox="1">
                <a:spLocks noChangeArrowheads="1"/>
              </p:cNvSpPr>
              <p:nvPr/>
            </p:nvSpPr>
            <p:spPr bwMode="auto">
              <a:xfrm>
                <a:off x="672" y="816"/>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Q.rear</a:t>
                </a:r>
              </a:p>
            </p:txBody>
          </p:sp>
        </p:grpSp>
        <p:sp>
          <p:nvSpPr>
            <p:cNvPr id="126985" name="Line 16"/>
            <p:cNvSpPr>
              <a:spLocks noChangeShapeType="1"/>
            </p:cNvSpPr>
            <p:nvPr/>
          </p:nvSpPr>
          <p:spPr bwMode="auto">
            <a:xfrm flipH="1">
              <a:off x="2016" y="1872"/>
              <a:ext cx="96" cy="96"/>
            </a:xfrm>
            <a:prstGeom prst="line">
              <a:avLst/>
            </a:prstGeom>
            <a:noFill/>
            <a:ln w="12700" cap="rnd">
              <a:solidFill>
                <a:schemeClr val="bg1"/>
              </a:solidFill>
              <a:round/>
              <a:headEnd/>
              <a:tailEnd/>
            </a:ln>
          </p:spPr>
          <p:txBody>
            <a:bodyPr/>
            <a:lstStyle/>
            <a:p>
              <a:endParaRPr lang="zh-CN" altLang="en-US"/>
            </a:p>
          </p:txBody>
        </p:sp>
        <p:sp>
          <p:nvSpPr>
            <p:cNvPr id="126986" name="Line 17"/>
            <p:cNvSpPr>
              <a:spLocks noChangeShapeType="1"/>
            </p:cNvSpPr>
            <p:nvPr/>
          </p:nvSpPr>
          <p:spPr bwMode="auto">
            <a:xfrm>
              <a:off x="1536" y="1968"/>
              <a:ext cx="480" cy="0"/>
            </a:xfrm>
            <a:prstGeom prst="line">
              <a:avLst/>
            </a:prstGeom>
            <a:noFill/>
            <a:ln w="12700" cap="rnd">
              <a:solidFill>
                <a:srgbClr val="FF0000"/>
              </a:solidFill>
              <a:round/>
              <a:headEnd/>
              <a:tailEnd type="triangle" w="med" len="med"/>
            </a:ln>
          </p:spPr>
          <p:txBody>
            <a:bodyPr/>
            <a:lstStyle/>
            <a:p>
              <a:endParaRPr lang="zh-CN" altLang="en-US"/>
            </a:p>
          </p:txBody>
        </p:sp>
        <p:sp>
          <p:nvSpPr>
            <p:cNvPr id="126987" name="Line 18"/>
            <p:cNvSpPr>
              <a:spLocks noChangeShapeType="1"/>
            </p:cNvSpPr>
            <p:nvPr/>
          </p:nvSpPr>
          <p:spPr bwMode="auto">
            <a:xfrm flipV="1">
              <a:off x="1536" y="2064"/>
              <a:ext cx="480" cy="48"/>
            </a:xfrm>
            <a:prstGeom prst="line">
              <a:avLst/>
            </a:prstGeom>
            <a:noFill/>
            <a:ln w="12700" cap="rnd">
              <a:solidFill>
                <a:srgbClr val="FF0000"/>
              </a:solidFill>
              <a:round/>
              <a:headEnd/>
              <a:tailEnd type="triangle" w="med" len="med"/>
            </a:ln>
          </p:spPr>
          <p:txBody>
            <a:bodyPr/>
            <a:lstStyle/>
            <a:p>
              <a:endParaRPr lang="zh-CN" altLang="en-US"/>
            </a:p>
          </p:txBody>
        </p:sp>
        <p:sp>
          <p:nvSpPr>
            <p:cNvPr id="126988" name="Text Box 19"/>
            <p:cNvSpPr txBox="1">
              <a:spLocks noChangeArrowheads="1"/>
            </p:cNvSpPr>
            <p:nvPr/>
          </p:nvSpPr>
          <p:spPr bwMode="auto">
            <a:xfrm>
              <a:off x="2304" y="1872"/>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a:t>
              </a:r>
            </a:p>
          </p:txBody>
        </p:sp>
        <p:sp>
          <p:nvSpPr>
            <p:cNvPr id="126989" name="Line 20"/>
            <p:cNvSpPr>
              <a:spLocks noChangeShapeType="1"/>
            </p:cNvSpPr>
            <p:nvPr/>
          </p:nvSpPr>
          <p:spPr bwMode="auto">
            <a:xfrm flipV="1">
              <a:off x="1536" y="1872"/>
              <a:ext cx="480" cy="48"/>
            </a:xfrm>
            <a:prstGeom prst="line">
              <a:avLst/>
            </a:prstGeom>
            <a:noFill/>
            <a:ln w="12700" cap="rnd">
              <a:solidFill>
                <a:srgbClr val="362255"/>
              </a:solidFill>
              <a:round/>
              <a:headEnd/>
              <a:tailEnd type="triangle" w="med" len="med"/>
            </a:ln>
          </p:spPr>
          <p:txBody>
            <a:bodyPr/>
            <a:lstStyle/>
            <a:p>
              <a:endParaRPr lang="zh-CN" altLang="en-US"/>
            </a:p>
          </p:txBody>
        </p:sp>
      </p:grpSp>
      <p:sp>
        <p:nvSpPr>
          <p:cNvPr id="126980" name="Text Box 21"/>
          <p:cNvSpPr txBox="1">
            <a:spLocks noChangeArrowheads="1"/>
          </p:cNvSpPr>
          <p:nvPr/>
        </p:nvSpPr>
        <p:spPr bwMode="auto">
          <a:xfrm>
            <a:off x="5410200" y="5562600"/>
            <a:ext cx="2057400" cy="396875"/>
          </a:xfrm>
          <a:prstGeom prst="rect">
            <a:avLst/>
          </a:prstGeom>
          <a:noFill/>
          <a:ln w="12700" cap="rnd">
            <a:noFill/>
            <a:miter lim="800000"/>
            <a:headEnd/>
            <a:tailEnd/>
          </a:ln>
        </p:spPr>
        <p:txBody>
          <a:bodyPr>
            <a:spAutoFit/>
          </a:bodyPr>
          <a:lstStyle/>
          <a:p>
            <a:pPr eaLnBrk="0" hangingPunct="0">
              <a:spcBef>
                <a:spcPct val="50000"/>
              </a:spcBef>
            </a:pPr>
            <a:r>
              <a:rPr kumimoji="1" lang="zh-CN" altLang="en-US" sz="2000">
                <a:latin typeface="宋体" charset="-122"/>
              </a:rPr>
              <a:t>空链队列</a:t>
            </a:r>
          </a:p>
        </p:txBody>
      </p:sp>
      <p:sp>
        <p:nvSpPr>
          <p:cNvPr id="126981" name="AutoShape 22"/>
          <p:cNvSpPr>
            <a:spLocks noChangeArrowheads="1"/>
          </p:cNvSpPr>
          <p:nvPr/>
        </p:nvSpPr>
        <p:spPr bwMode="auto">
          <a:xfrm>
            <a:off x="2057400" y="5319713"/>
            <a:ext cx="2362200" cy="996950"/>
          </a:xfrm>
          <a:prstGeom prst="wedgeEllipseCallout">
            <a:avLst>
              <a:gd name="adj1" fmla="val 85014"/>
              <a:gd name="adj2" fmla="val -67704"/>
            </a:avLst>
          </a:prstGeom>
          <a:solidFill>
            <a:srgbClr val="FF99CC"/>
          </a:solidFill>
          <a:ln w="12700" cap="rnd">
            <a:solidFill>
              <a:schemeClr val="tx1"/>
            </a:solidFill>
            <a:miter lim="800000"/>
            <a:headEnd/>
            <a:tailEnd/>
          </a:ln>
        </p:spPr>
        <p:txBody>
          <a:bodyPr anchor="ctr">
            <a:spAutoFit/>
          </a:bodyPr>
          <a:lstStyle/>
          <a:p>
            <a:pPr algn="ctr" eaLnBrk="0" hangingPunct="0"/>
            <a:r>
              <a:rPr kumimoji="1" lang="zh-CN" altLang="en-US" sz="2000">
                <a:latin typeface="Times New Roman" pitchFamily="18" charset="0"/>
              </a:rPr>
              <a:t>链队列的</a:t>
            </a:r>
          </a:p>
          <a:p>
            <a:pPr algn="ctr" eaLnBrk="0" hangingPunct="0"/>
            <a:r>
              <a:rPr kumimoji="1" lang="zh-CN" altLang="en-US" sz="2000">
                <a:latin typeface="Times New Roman" pitchFamily="18" charset="0"/>
              </a:rPr>
              <a:t>表头结点</a:t>
            </a:r>
          </a:p>
        </p:txBody>
      </p:sp>
      <p:sp>
        <p:nvSpPr>
          <p:cNvPr id="126982" name="AutoShape 23"/>
          <p:cNvSpPr>
            <a:spLocks noChangeArrowheads="1"/>
          </p:cNvSpPr>
          <p:nvPr/>
        </p:nvSpPr>
        <p:spPr bwMode="auto">
          <a:xfrm>
            <a:off x="6477000" y="5319713"/>
            <a:ext cx="2209800" cy="996950"/>
          </a:xfrm>
          <a:prstGeom prst="wedgeEllipseCallout">
            <a:avLst>
              <a:gd name="adj1" fmla="val -38648"/>
              <a:gd name="adj2" fmla="val -100491"/>
            </a:avLst>
          </a:prstGeom>
          <a:solidFill>
            <a:srgbClr val="FF99CC"/>
          </a:solidFill>
          <a:ln w="12700" cap="rnd">
            <a:solidFill>
              <a:schemeClr val="tx1"/>
            </a:solidFill>
            <a:miter lim="800000"/>
            <a:headEnd/>
            <a:tailEnd/>
          </a:ln>
        </p:spPr>
        <p:txBody>
          <a:bodyPr anchor="ctr">
            <a:spAutoFit/>
          </a:bodyPr>
          <a:lstStyle/>
          <a:p>
            <a:pPr algn="ctr" eaLnBrk="0" hangingPunct="0"/>
            <a:r>
              <a:rPr kumimoji="1" lang="zh-CN" altLang="en-US" sz="2000">
                <a:latin typeface="Times New Roman" pitchFamily="18" charset="0"/>
              </a:rPr>
              <a:t>链队列的</a:t>
            </a:r>
          </a:p>
          <a:p>
            <a:pPr algn="ctr" eaLnBrk="0" hangingPunct="0"/>
            <a:r>
              <a:rPr kumimoji="1" lang="zh-CN" altLang="en-US" sz="2000">
                <a:latin typeface="Times New Roman" pitchFamily="18" charset="0"/>
              </a:rPr>
              <a:t>头结点</a:t>
            </a:r>
          </a:p>
        </p:txBody>
      </p:sp>
    </p:spTree>
    <p:extLst>
      <p:ext uri="{BB962C8B-B14F-4D97-AF65-F5344CB8AC3E}">
        <p14:creationId xmlns:p14="http://schemas.microsoft.com/office/powerpoint/2010/main" val="1386344699"/>
      </p:ext>
    </p:extLst>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灯片编号占位符 4"/>
          <p:cNvSpPr>
            <a:spLocks noGrp="1"/>
          </p:cNvSpPr>
          <p:nvPr>
            <p:ph type="sldNum" sz="quarter" idx="12"/>
          </p:nvPr>
        </p:nvSpPr>
        <p:spPr>
          <a:noFill/>
        </p:spPr>
        <p:txBody>
          <a:bodyPr/>
          <a:lstStyle/>
          <a:p>
            <a:fld id="{DF03B32A-20F4-439E-ACB5-247B5EF493AE}" type="slidenum">
              <a:rPr lang="en-US" altLang="zh-CN" smtClean="0">
                <a:ea typeface="宋体" charset="-122"/>
              </a:rPr>
              <a:pPr/>
              <a:t>55</a:t>
            </a:fld>
            <a:endParaRPr lang="en-US" altLang="zh-CN" smtClean="0">
              <a:ea typeface="宋体" charset="-122"/>
            </a:endParaRPr>
          </a:p>
        </p:txBody>
      </p:sp>
      <p:sp>
        <p:nvSpPr>
          <p:cNvPr id="128002" name="Text Box 2"/>
          <p:cNvSpPr txBox="1">
            <a:spLocks noChangeArrowheads="1"/>
          </p:cNvSpPr>
          <p:nvPr/>
        </p:nvSpPr>
        <p:spPr bwMode="auto">
          <a:xfrm>
            <a:off x="304800" y="0"/>
            <a:ext cx="8370888" cy="4524375"/>
          </a:xfrm>
          <a:prstGeom prst="rect">
            <a:avLst/>
          </a:prstGeom>
          <a:solidFill>
            <a:schemeClr val="bg1"/>
          </a:solidFill>
          <a:ln w="12700" cap="rnd">
            <a:noFill/>
            <a:miter lim="800000"/>
            <a:headEnd/>
            <a:tailEnd/>
          </a:ln>
        </p:spPr>
        <p:txBody>
          <a:bodyPr>
            <a:spAutoFit/>
          </a:bodyPr>
          <a:lstStyle/>
          <a:p>
            <a:pPr eaLnBrk="0" hangingPunct="0"/>
            <a:r>
              <a:rPr kumimoji="1" lang="en-US" altLang="zh-CN" sz="2400" b="1">
                <a:latin typeface="Times New Roman" pitchFamily="18" charset="0"/>
              </a:rPr>
              <a:t>Status DestroyQueue_L(LinkQueue &amp;Q)  {</a:t>
            </a:r>
            <a:br>
              <a:rPr kumimoji="1" lang="en-US" altLang="zh-CN" sz="2400" b="1">
                <a:latin typeface="Times New Roman" pitchFamily="18" charset="0"/>
              </a:rPr>
            </a:br>
            <a:r>
              <a:rPr kumimoji="1" lang="en-US" altLang="zh-CN" sz="2400" b="1">
                <a:latin typeface="Times New Roman" pitchFamily="18" charset="0"/>
              </a:rPr>
              <a:t>           //</a:t>
            </a:r>
            <a:r>
              <a:rPr kumimoji="1" lang="zh-CN" altLang="en-US" sz="2400" b="1">
                <a:latin typeface="Times New Roman" pitchFamily="18" charset="0"/>
              </a:rPr>
              <a:t>销毁队列</a:t>
            </a:r>
            <a:r>
              <a:rPr kumimoji="1" lang="en-US" altLang="zh-CN" sz="2400" b="1">
                <a:latin typeface="Times New Roman" pitchFamily="18" charset="0"/>
              </a:rPr>
              <a:t>Q</a:t>
            </a:r>
            <a:br>
              <a:rPr kumimoji="1" lang="en-US" altLang="zh-CN" sz="2400" b="1">
                <a:latin typeface="Times New Roman" pitchFamily="18" charset="0"/>
              </a:rPr>
            </a:br>
            <a:r>
              <a:rPr kumimoji="1" lang="en-US" altLang="zh-CN" sz="2400" b="1">
                <a:latin typeface="Times New Roman" pitchFamily="18" charset="0"/>
              </a:rPr>
              <a:t>   if (!Q.front) return ERROR; // </a:t>
            </a:r>
            <a:r>
              <a:rPr kumimoji="1" lang="zh-CN" altLang="zh-CN" sz="2400" b="1">
                <a:latin typeface="Times New Roman" pitchFamily="18" charset="0"/>
              </a:rPr>
              <a:t>链队列不存在</a:t>
            </a:r>
            <a:endParaRPr kumimoji="1" lang="zh-CN" altLang="en-US" sz="2400" b="1">
              <a:latin typeface="Times New Roman" pitchFamily="18" charset="0"/>
            </a:endParaRPr>
          </a:p>
          <a:p>
            <a:pPr eaLnBrk="0" hangingPunct="0"/>
            <a:r>
              <a:rPr kumimoji="1" lang="zh-CN" altLang="en-US" sz="2400" b="1">
                <a:latin typeface="Times New Roman" pitchFamily="18" charset="0"/>
              </a:rPr>
              <a:t>   </a:t>
            </a:r>
            <a:r>
              <a:rPr kumimoji="1" lang="en-US" altLang="zh-CN" sz="2400" b="1">
                <a:latin typeface="Times New Roman" pitchFamily="18" charset="0"/>
              </a:rPr>
              <a:t>while(Q.front-&gt;next) {     // </a:t>
            </a:r>
            <a:r>
              <a:rPr kumimoji="1" lang="zh-CN" altLang="en-US" sz="2400" b="1">
                <a:latin typeface="Times New Roman" pitchFamily="18" charset="0"/>
              </a:rPr>
              <a:t>回收</a:t>
            </a:r>
            <a:r>
              <a:rPr kumimoji="1" lang="zh-CN" altLang="zh-CN" sz="2400" b="1">
                <a:latin typeface="Times New Roman" pitchFamily="18" charset="0"/>
              </a:rPr>
              <a:t>链队列的所有元素结点空间</a:t>
            </a:r>
            <a:r>
              <a:rPr kumimoji="1" lang="zh-CN" altLang="en-US" sz="2400" b="1">
                <a:latin typeface="Times New Roman" pitchFamily="18" charset="0"/>
              </a:rPr>
              <a:t/>
            </a:r>
            <a:br>
              <a:rPr kumimoji="1" lang="zh-CN" altLang="en-US" sz="2400" b="1">
                <a:latin typeface="Times New Roman" pitchFamily="18" charset="0"/>
              </a:rPr>
            </a:br>
            <a:r>
              <a:rPr kumimoji="1" lang="zh-CN" altLang="en-US" sz="2400" b="1">
                <a:latin typeface="Times New Roman" pitchFamily="18" charset="0"/>
              </a:rPr>
              <a:t>               </a:t>
            </a:r>
            <a:r>
              <a:rPr kumimoji="1" lang="en-US" altLang="zh-CN" sz="2400" b="1">
                <a:latin typeface="Times New Roman" pitchFamily="18" charset="0"/>
              </a:rPr>
              <a:t>p=Q.front-&gt;next;             </a:t>
            </a:r>
            <a:br>
              <a:rPr kumimoji="1" lang="en-US" altLang="zh-CN" sz="2400" b="1">
                <a:latin typeface="Times New Roman" pitchFamily="18" charset="0"/>
              </a:rPr>
            </a:br>
            <a:r>
              <a:rPr kumimoji="1" lang="en-US" altLang="zh-CN" sz="2400" b="1">
                <a:latin typeface="Times New Roman" pitchFamily="18" charset="0"/>
              </a:rPr>
              <a:t>              Q.front-&gt;next=p-&gt;next;</a:t>
            </a:r>
          </a:p>
          <a:p>
            <a:pPr eaLnBrk="0" hangingPunct="0"/>
            <a:r>
              <a:rPr kumimoji="1" lang="en-US" altLang="zh-CN" sz="2400" b="1">
                <a:latin typeface="Times New Roman" pitchFamily="18" charset="0"/>
              </a:rPr>
              <a:t>              free(p);</a:t>
            </a:r>
            <a:br>
              <a:rPr kumimoji="1" lang="en-US" altLang="zh-CN" sz="2400" b="1">
                <a:latin typeface="Times New Roman" pitchFamily="18" charset="0"/>
              </a:rPr>
            </a:br>
            <a:r>
              <a:rPr kumimoji="1" lang="en-US" altLang="zh-CN" sz="2400" b="1">
                <a:latin typeface="Times New Roman" pitchFamily="18" charset="0"/>
              </a:rPr>
              <a:t>         }</a:t>
            </a:r>
          </a:p>
          <a:p>
            <a:pPr eaLnBrk="0" hangingPunct="0"/>
            <a:r>
              <a:rPr kumimoji="1" lang="en-US" altLang="zh-CN" sz="2400" b="1">
                <a:latin typeface="Times New Roman" pitchFamily="18" charset="0"/>
              </a:rPr>
              <a:t>      </a:t>
            </a:r>
            <a:r>
              <a:rPr kumimoji="1" lang="zh-CN" altLang="zh-CN" sz="2400" b="1">
                <a:latin typeface="Times New Roman" pitchFamily="18" charset="0"/>
              </a:rPr>
              <a:t> </a:t>
            </a:r>
            <a:r>
              <a:rPr kumimoji="1" lang="en-US" altLang="zh-CN" sz="2400" b="1">
                <a:latin typeface="Times New Roman" pitchFamily="18" charset="0"/>
              </a:rPr>
              <a:t>  free(Q.front );                       // </a:t>
            </a:r>
            <a:r>
              <a:rPr kumimoji="1" lang="zh-CN" altLang="en-US" sz="2400" b="1">
                <a:latin typeface="Times New Roman" pitchFamily="18" charset="0"/>
              </a:rPr>
              <a:t>回收</a:t>
            </a:r>
            <a:r>
              <a:rPr kumimoji="1" lang="zh-CN" altLang="zh-CN" sz="2400" b="1">
                <a:latin typeface="Times New Roman" pitchFamily="18" charset="0"/>
              </a:rPr>
              <a:t>链队列头结点空间</a:t>
            </a:r>
          </a:p>
          <a:p>
            <a:pPr eaLnBrk="0" hangingPunct="0"/>
            <a:r>
              <a:rPr kumimoji="1" lang="zh-CN" altLang="en-US" sz="2400" b="1">
                <a:latin typeface="Times New Roman" pitchFamily="18" charset="0"/>
              </a:rPr>
              <a:t>        </a:t>
            </a:r>
            <a:r>
              <a:rPr kumimoji="1" lang="en-US" altLang="zh-CN" sz="2400" b="1">
                <a:latin typeface="Times New Roman" pitchFamily="18" charset="0"/>
              </a:rPr>
              <a:t>Q.front=Q.rear=null;</a:t>
            </a:r>
            <a:br>
              <a:rPr kumimoji="1" lang="en-US" altLang="zh-CN" sz="2400" b="1">
                <a:latin typeface="Times New Roman" pitchFamily="18" charset="0"/>
              </a:rPr>
            </a:br>
            <a:r>
              <a:rPr kumimoji="1" lang="en-US" altLang="zh-CN" sz="2400" b="1">
                <a:latin typeface="Times New Roman" pitchFamily="18" charset="0"/>
              </a:rPr>
              <a:t>         return OK;</a:t>
            </a:r>
            <a:br>
              <a:rPr kumimoji="1" lang="en-US" altLang="zh-CN" sz="2400" b="1">
                <a:latin typeface="Times New Roman" pitchFamily="18" charset="0"/>
              </a:rPr>
            </a:br>
            <a:r>
              <a:rPr kumimoji="1" lang="en-US" altLang="zh-CN" sz="2400" b="1">
                <a:latin typeface="Times New Roman" pitchFamily="18" charset="0"/>
              </a:rPr>
              <a:t>}//DestroyQueue_L</a:t>
            </a:r>
          </a:p>
        </p:txBody>
      </p:sp>
      <p:sp>
        <p:nvSpPr>
          <p:cNvPr id="128003" name="Rectangle 3"/>
          <p:cNvSpPr>
            <a:spLocks noChangeArrowheads="1"/>
          </p:cNvSpPr>
          <p:nvPr/>
        </p:nvSpPr>
        <p:spPr bwMode="auto">
          <a:xfrm>
            <a:off x="7807325" y="5181600"/>
            <a:ext cx="1055688" cy="609600"/>
          </a:xfrm>
          <a:prstGeom prst="rect">
            <a:avLst/>
          </a:prstGeom>
          <a:solidFill>
            <a:srgbClr val="00CCFF"/>
          </a:solidFill>
          <a:ln w="12700" cap="rnd">
            <a:noFill/>
            <a:miter lim="800000"/>
            <a:headEnd/>
            <a:tailEnd/>
          </a:ln>
        </p:spPr>
        <p:txBody>
          <a:bodyPr wrap="none" anchor="ctr"/>
          <a:lstStyle/>
          <a:p>
            <a:endParaRPr lang="zh-CN" altLang="en-US"/>
          </a:p>
        </p:txBody>
      </p:sp>
      <p:sp>
        <p:nvSpPr>
          <p:cNvPr id="128004" name="Line 4"/>
          <p:cNvSpPr>
            <a:spLocks noChangeShapeType="1"/>
          </p:cNvSpPr>
          <p:nvPr/>
        </p:nvSpPr>
        <p:spPr bwMode="auto">
          <a:xfrm>
            <a:off x="7807325" y="5486400"/>
            <a:ext cx="1055688" cy="0"/>
          </a:xfrm>
          <a:prstGeom prst="line">
            <a:avLst/>
          </a:prstGeom>
          <a:noFill/>
          <a:ln w="12700" cap="rnd">
            <a:solidFill>
              <a:srgbClr val="000000"/>
            </a:solidFill>
            <a:round/>
            <a:headEnd/>
            <a:tailEnd/>
          </a:ln>
        </p:spPr>
        <p:txBody>
          <a:bodyPr/>
          <a:lstStyle/>
          <a:p>
            <a:endParaRPr lang="zh-CN" altLang="en-US"/>
          </a:p>
        </p:txBody>
      </p:sp>
      <p:sp>
        <p:nvSpPr>
          <p:cNvPr id="128005" name="Text Box 5"/>
          <p:cNvSpPr txBox="1">
            <a:spLocks noChangeArrowheads="1"/>
          </p:cNvSpPr>
          <p:nvPr/>
        </p:nvSpPr>
        <p:spPr bwMode="auto">
          <a:xfrm>
            <a:off x="6753225" y="5105400"/>
            <a:ext cx="1247775"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Q.front</a:t>
            </a:r>
          </a:p>
        </p:txBody>
      </p:sp>
      <p:sp>
        <p:nvSpPr>
          <p:cNvPr id="128006" name="Text Box 6"/>
          <p:cNvSpPr txBox="1">
            <a:spLocks noChangeArrowheads="1"/>
          </p:cNvSpPr>
          <p:nvPr/>
        </p:nvSpPr>
        <p:spPr bwMode="auto">
          <a:xfrm>
            <a:off x="6823075" y="5410200"/>
            <a:ext cx="1054100"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Q.rear</a:t>
            </a:r>
          </a:p>
        </p:txBody>
      </p:sp>
      <p:sp>
        <p:nvSpPr>
          <p:cNvPr id="128007" name="Line 7"/>
          <p:cNvSpPr>
            <a:spLocks noChangeShapeType="1"/>
          </p:cNvSpPr>
          <p:nvPr/>
        </p:nvSpPr>
        <p:spPr bwMode="auto">
          <a:xfrm flipH="1">
            <a:off x="8863013" y="5257800"/>
            <a:ext cx="139700" cy="152400"/>
          </a:xfrm>
          <a:prstGeom prst="line">
            <a:avLst/>
          </a:prstGeom>
          <a:noFill/>
          <a:ln w="12700" cap="rnd">
            <a:solidFill>
              <a:schemeClr val="bg1"/>
            </a:solidFill>
            <a:round/>
            <a:headEnd/>
            <a:tailEnd/>
          </a:ln>
        </p:spPr>
        <p:txBody>
          <a:bodyPr/>
          <a:lstStyle/>
          <a:p>
            <a:endParaRPr lang="zh-CN" altLang="en-US"/>
          </a:p>
        </p:txBody>
      </p:sp>
      <p:grpSp>
        <p:nvGrpSpPr>
          <p:cNvPr id="128008" name="Group 8"/>
          <p:cNvGrpSpPr>
            <a:grpSpLocks/>
          </p:cNvGrpSpPr>
          <p:nvPr/>
        </p:nvGrpSpPr>
        <p:grpSpPr bwMode="auto">
          <a:xfrm>
            <a:off x="76200" y="5105400"/>
            <a:ext cx="6646863" cy="1066800"/>
            <a:chOff x="672" y="2640"/>
            <a:chExt cx="4320" cy="672"/>
          </a:xfrm>
        </p:grpSpPr>
        <p:sp useBgFill="1">
          <p:nvSpPr>
            <p:cNvPr id="128012" name="Rectangle 9"/>
            <p:cNvSpPr>
              <a:spLocks noChangeArrowheads="1"/>
            </p:cNvSpPr>
            <p:nvPr/>
          </p:nvSpPr>
          <p:spPr bwMode="auto">
            <a:xfrm>
              <a:off x="1536" y="2688"/>
              <a:ext cx="1824" cy="288"/>
            </a:xfrm>
            <a:prstGeom prst="rect">
              <a:avLst/>
            </a:prstGeom>
            <a:ln w="12700" cap="rnd">
              <a:noFill/>
              <a:miter lim="800000"/>
              <a:headEnd/>
              <a:tailEnd/>
            </a:ln>
          </p:spPr>
          <p:txBody>
            <a:bodyPr wrap="none" anchor="ctr"/>
            <a:lstStyle/>
            <a:p>
              <a:endParaRPr lang="zh-CN" altLang="en-US"/>
            </a:p>
          </p:txBody>
        </p:sp>
        <p:grpSp>
          <p:nvGrpSpPr>
            <p:cNvPr id="128013" name="Group 10"/>
            <p:cNvGrpSpPr>
              <a:grpSpLocks/>
            </p:cNvGrpSpPr>
            <p:nvPr/>
          </p:nvGrpSpPr>
          <p:grpSpPr bwMode="auto">
            <a:xfrm>
              <a:off x="3168" y="2736"/>
              <a:ext cx="576" cy="250"/>
              <a:chOff x="3216" y="2726"/>
              <a:chExt cx="576" cy="250"/>
            </a:xfrm>
          </p:grpSpPr>
          <p:sp>
            <p:nvSpPr>
              <p:cNvPr id="128047" name="Rectangle 11"/>
              <p:cNvSpPr>
                <a:spLocks noChangeArrowheads="1"/>
              </p:cNvSpPr>
              <p:nvPr/>
            </p:nvSpPr>
            <p:spPr bwMode="auto">
              <a:xfrm>
                <a:off x="3216" y="2736"/>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8048" name="Line 12"/>
              <p:cNvSpPr>
                <a:spLocks noChangeShapeType="1"/>
              </p:cNvSpPr>
              <p:nvPr/>
            </p:nvSpPr>
            <p:spPr bwMode="auto">
              <a:xfrm>
                <a:off x="3504" y="2736"/>
                <a:ext cx="0" cy="240"/>
              </a:xfrm>
              <a:prstGeom prst="line">
                <a:avLst/>
              </a:prstGeom>
              <a:noFill/>
              <a:ln w="12700" cap="rnd">
                <a:solidFill>
                  <a:schemeClr val="bg1"/>
                </a:solidFill>
                <a:round/>
                <a:headEnd/>
                <a:tailEnd/>
              </a:ln>
            </p:spPr>
            <p:txBody>
              <a:bodyPr/>
              <a:lstStyle/>
              <a:p>
                <a:endParaRPr lang="zh-CN" altLang="en-US"/>
              </a:p>
            </p:txBody>
          </p:sp>
          <p:sp>
            <p:nvSpPr>
              <p:cNvPr id="128049" name="Text Box 13"/>
              <p:cNvSpPr txBox="1">
                <a:spLocks noChangeArrowheads="1"/>
              </p:cNvSpPr>
              <p:nvPr/>
            </p:nvSpPr>
            <p:spPr bwMode="auto">
              <a:xfrm>
                <a:off x="3264" y="2726"/>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J1</a:t>
                </a:r>
              </a:p>
            </p:txBody>
          </p:sp>
        </p:grpSp>
        <p:sp>
          <p:nvSpPr>
            <p:cNvPr id="128014" name="Line 14"/>
            <p:cNvSpPr>
              <a:spLocks noChangeShapeType="1"/>
            </p:cNvSpPr>
            <p:nvPr/>
          </p:nvSpPr>
          <p:spPr bwMode="auto">
            <a:xfrm>
              <a:off x="2640" y="2842"/>
              <a:ext cx="528" cy="0"/>
            </a:xfrm>
            <a:prstGeom prst="line">
              <a:avLst/>
            </a:prstGeom>
            <a:noFill/>
            <a:ln w="12700" cap="rnd">
              <a:solidFill>
                <a:srgbClr val="FF0000"/>
              </a:solidFill>
              <a:round/>
              <a:headEnd/>
              <a:tailEnd type="triangle" w="med" len="med"/>
            </a:ln>
          </p:spPr>
          <p:txBody>
            <a:bodyPr/>
            <a:lstStyle/>
            <a:p>
              <a:endParaRPr lang="zh-CN" altLang="en-US"/>
            </a:p>
          </p:txBody>
        </p:sp>
        <p:sp>
          <p:nvSpPr>
            <p:cNvPr id="128015" name="Line 15"/>
            <p:cNvSpPr>
              <a:spLocks noChangeShapeType="1"/>
            </p:cNvSpPr>
            <p:nvPr/>
          </p:nvSpPr>
          <p:spPr bwMode="auto">
            <a:xfrm flipV="1">
              <a:off x="1584" y="2938"/>
              <a:ext cx="480" cy="48"/>
            </a:xfrm>
            <a:prstGeom prst="line">
              <a:avLst/>
            </a:prstGeom>
            <a:noFill/>
            <a:ln w="12700" cap="rnd">
              <a:solidFill>
                <a:schemeClr val="bg1"/>
              </a:solidFill>
              <a:round/>
              <a:headEnd/>
              <a:tailEnd type="triangle" w="med" len="med"/>
            </a:ln>
          </p:spPr>
          <p:txBody>
            <a:bodyPr/>
            <a:lstStyle/>
            <a:p>
              <a:endParaRPr lang="zh-CN" altLang="en-US"/>
            </a:p>
          </p:txBody>
        </p:sp>
        <p:sp>
          <p:nvSpPr>
            <p:cNvPr id="128016" name="Text Box 16"/>
            <p:cNvSpPr txBox="1">
              <a:spLocks noChangeArrowheads="1"/>
            </p:cNvSpPr>
            <p:nvPr/>
          </p:nvSpPr>
          <p:spPr bwMode="auto">
            <a:xfrm>
              <a:off x="2352" y="2736"/>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a:t>
              </a:r>
            </a:p>
          </p:txBody>
        </p:sp>
        <p:grpSp>
          <p:nvGrpSpPr>
            <p:cNvPr id="128017" name="Group 17"/>
            <p:cNvGrpSpPr>
              <a:grpSpLocks/>
            </p:cNvGrpSpPr>
            <p:nvPr/>
          </p:nvGrpSpPr>
          <p:grpSpPr bwMode="auto">
            <a:xfrm>
              <a:off x="2064" y="2746"/>
              <a:ext cx="576" cy="240"/>
              <a:chOff x="2064" y="720"/>
              <a:chExt cx="576" cy="240"/>
            </a:xfrm>
          </p:grpSpPr>
          <p:sp>
            <p:nvSpPr>
              <p:cNvPr id="128042" name="Rectangle 18"/>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8043" name="Line 19"/>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28044" name="Line 20"/>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28045" name="Line 21"/>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28046" name="Line 22"/>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sp>
          <p:nvSpPr>
            <p:cNvPr id="128018" name="Rectangle 23"/>
            <p:cNvSpPr>
              <a:spLocks noChangeArrowheads="1"/>
            </p:cNvSpPr>
            <p:nvPr/>
          </p:nvSpPr>
          <p:spPr bwMode="auto">
            <a:xfrm>
              <a:off x="1344" y="2688"/>
              <a:ext cx="240" cy="384"/>
            </a:xfrm>
            <a:prstGeom prst="rect">
              <a:avLst/>
            </a:prstGeom>
            <a:solidFill>
              <a:srgbClr val="00CCFF"/>
            </a:solidFill>
            <a:ln w="12700" cap="rnd">
              <a:noFill/>
              <a:miter lim="800000"/>
              <a:headEnd/>
              <a:tailEnd/>
            </a:ln>
          </p:spPr>
          <p:txBody>
            <a:bodyPr wrap="none" anchor="ctr"/>
            <a:lstStyle/>
            <a:p>
              <a:endParaRPr lang="zh-CN" altLang="en-US"/>
            </a:p>
          </p:txBody>
        </p:sp>
        <p:sp>
          <p:nvSpPr>
            <p:cNvPr id="128019" name="Line 24"/>
            <p:cNvSpPr>
              <a:spLocks noChangeShapeType="1"/>
            </p:cNvSpPr>
            <p:nvPr/>
          </p:nvSpPr>
          <p:spPr bwMode="auto">
            <a:xfrm>
              <a:off x="1344" y="2880"/>
              <a:ext cx="240" cy="0"/>
            </a:xfrm>
            <a:prstGeom prst="line">
              <a:avLst/>
            </a:prstGeom>
            <a:noFill/>
            <a:ln w="12700" cap="rnd">
              <a:solidFill>
                <a:srgbClr val="000000"/>
              </a:solidFill>
              <a:round/>
              <a:headEnd/>
              <a:tailEnd/>
            </a:ln>
          </p:spPr>
          <p:txBody>
            <a:bodyPr/>
            <a:lstStyle/>
            <a:p>
              <a:endParaRPr lang="zh-CN" altLang="en-US"/>
            </a:p>
          </p:txBody>
        </p:sp>
        <p:sp>
          <p:nvSpPr>
            <p:cNvPr id="128020" name="Text Box 25"/>
            <p:cNvSpPr txBox="1">
              <a:spLocks noChangeArrowheads="1"/>
            </p:cNvSpPr>
            <p:nvPr/>
          </p:nvSpPr>
          <p:spPr bwMode="auto">
            <a:xfrm>
              <a:off x="672" y="2640"/>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Q.front</a:t>
              </a:r>
            </a:p>
          </p:txBody>
        </p:sp>
        <p:sp>
          <p:nvSpPr>
            <p:cNvPr id="128021" name="Text Box 26"/>
            <p:cNvSpPr txBox="1">
              <a:spLocks noChangeArrowheads="1"/>
            </p:cNvSpPr>
            <p:nvPr/>
          </p:nvSpPr>
          <p:spPr bwMode="auto">
            <a:xfrm>
              <a:off x="672" y="2832"/>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Q.rear</a:t>
              </a:r>
            </a:p>
          </p:txBody>
        </p:sp>
        <p:grpSp>
          <p:nvGrpSpPr>
            <p:cNvPr id="128022" name="Group 27"/>
            <p:cNvGrpSpPr>
              <a:grpSpLocks/>
            </p:cNvGrpSpPr>
            <p:nvPr/>
          </p:nvGrpSpPr>
          <p:grpSpPr bwMode="auto">
            <a:xfrm>
              <a:off x="2064" y="2736"/>
              <a:ext cx="576" cy="240"/>
              <a:chOff x="2064" y="720"/>
              <a:chExt cx="576" cy="240"/>
            </a:xfrm>
          </p:grpSpPr>
          <p:sp>
            <p:nvSpPr>
              <p:cNvPr id="128037" name="Rectangle 28"/>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8038" name="Line 29"/>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28039" name="Line 30"/>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28040" name="Line 31"/>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28041" name="Line 32"/>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sp>
          <p:nvSpPr>
            <p:cNvPr id="128023" name="Line 33"/>
            <p:cNvSpPr>
              <a:spLocks noChangeShapeType="1"/>
            </p:cNvSpPr>
            <p:nvPr/>
          </p:nvSpPr>
          <p:spPr bwMode="auto">
            <a:xfrm>
              <a:off x="1584" y="2832"/>
              <a:ext cx="480" cy="0"/>
            </a:xfrm>
            <a:prstGeom prst="line">
              <a:avLst/>
            </a:prstGeom>
            <a:noFill/>
            <a:ln w="12700" cap="rnd">
              <a:solidFill>
                <a:srgbClr val="FF0000"/>
              </a:solidFill>
              <a:round/>
              <a:headEnd/>
              <a:tailEnd type="triangle" w="med" len="med"/>
            </a:ln>
          </p:spPr>
          <p:txBody>
            <a:bodyPr/>
            <a:lstStyle/>
            <a:p>
              <a:endParaRPr lang="zh-CN" altLang="en-US"/>
            </a:p>
          </p:txBody>
        </p:sp>
        <p:grpSp>
          <p:nvGrpSpPr>
            <p:cNvPr id="128024" name="Group 34"/>
            <p:cNvGrpSpPr>
              <a:grpSpLocks/>
            </p:cNvGrpSpPr>
            <p:nvPr/>
          </p:nvGrpSpPr>
          <p:grpSpPr bwMode="auto">
            <a:xfrm>
              <a:off x="4368" y="2736"/>
              <a:ext cx="624" cy="250"/>
              <a:chOff x="4320" y="3360"/>
              <a:chExt cx="624" cy="250"/>
            </a:xfrm>
          </p:grpSpPr>
          <p:grpSp>
            <p:nvGrpSpPr>
              <p:cNvPr id="128032" name="Group 35"/>
              <p:cNvGrpSpPr>
                <a:grpSpLocks/>
              </p:cNvGrpSpPr>
              <p:nvPr/>
            </p:nvGrpSpPr>
            <p:grpSpPr bwMode="auto">
              <a:xfrm>
                <a:off x="4320" y="3360"/>
                <a:ext cx="624" cy="250"/>
                <a:chOff x="4320" y="3360"/>
                <a:chExt cx="624" cy="250"/>
              </a:xfrm>
            </p:grpSpPr>
            <p:sp>
              <p:nvSpPr>
                <p:cNvPr id="128034" name="Rectangle 36"/>
                <p:cNvSpPr>
                  <a:spLocks noChangeArrowheads="1"/>
                </p:cNvSpPr>
                <p:nvPr/>
              </p:nvSpPr>
              <p:spPr bwMode="auto">
                <a:xfrm>
                  <a:off x="4368" y="336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8035" name="Text Box 37"/>
                <p:cNvSpPr txBox="1">
                  <a:spLocks noChangeArrowheads="1"/>
                </p:cNvSpPr>
                <p:nvPr/>
              </p:nvSpPr>
              <p:spPr bwMode="auto">
                <a:xfrm>
                  <a:off x="4320" y="3360"/>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J2</a:t>
                  </a:r>
                </a:p>
              </p:txBody>
            </p:sp>
            <p:sp>
              <p:nvSpPr>
                <p:cNvPr id="128036" name="Text Box 38"/>
                <p:cNvSpPr txBox="1">
                  <a:spLocks noChangeArrowheads="1"/>
                </p:cNvSpPr>
                <p:nvPr/>
              </p:nvSpPr>
              <p:spPr bwMode="auto">
                <a:xfrm>
                  <a:off x="4656" y="3360"/>
                  <a:ext cx="240" cy="250"/>
                </a:xfrm>
                <a:prstGeom prst="rect">
                  <a:avLst/>
                </a:prstGeom>
                <a:noFill/>
                <a:ln w="12700" cap="rnd">
                  <a:noFill/>
                  <a:miter lim="800000"/>
                  <a:headEnd/>
                  <a:tailEnd/>
                </a:ln>
              </p:spPr>
              <p:txBody>
                <a:bodyPr>
                  <a:spAutoFit/>
                </a:bodyPr>
                <a:lstStyle/>
                <a:p>
                  <a:pPr eaLnBrk="0" hangingPunct="0">
                    <a:spcBef>
                      <a:spcPct val="50000"/>
                    </a:spcBef>
                  </a:pPr>
                  <a:r>
                    <a:rPr kumimoji="1" lang="zh-CN" altLang="zh-CN" sz="2000">
                      <a:latin typeface="宋体" charset="-122"/>
                    </a:rPr>
                    <a:t>∧</a:t>
                  </a:r>
                </a:p>
              </p:txBody>
            </p:sp>
          </p:grpSp>
          <p:sp>
            <p:nvSpPr>
              <p:cNvPr id="128033" name="Line 39"/>
              <p:cNvSpPr>
                <a:spLocks noChangeShapeType="1"/>
              </p:cNvSpPr>
              <p:nvPr/>
            </p:nvSpPr>
            <p:spPr bwMode="auto">
              <a:xfrm>
                <a:off x="4656" y="3360"/>
                <a:ext cx="0" cy="240"/>
              </a:xfrm>
              <a:prstGeom prst="line">
                <a:avLst/>
              </a:prstGeom>
              <a:noFill/>
              <a:ln w="12700" cap="rnd">
                <a:solidFill>
                  <a:schemeClr val="bg1"/>
                </a:solidFill>
                <a:round/>
                <a:headEnd/>
                <a:tailEnd/>
              </a:ln>
            </p:spPr>
            <p:txBody>
              <a:bodyPr/>
              <a:lstStyle/>
              <a:p>
                <a:endParaRPr lang="zh-CN" altLang="en-US"/>
              </a:p>
            </p:txBody>
          </p:sp>
        </p:grpSp>
        <p:sp>
          <p:nvSpPr>
            <p:cNvPr id="128025" name="Line 40"/>
            <p:cNvSpPr>
              <a:spLocks noChangeShapeType="1"/>
            </p:cNvSpPr>
            <p:nvPr/>
          </p:nvSpPr>
          <p:spPr bwMode="auto">
            <a:xfrm>
              <a:off x="3744" y="2832"/>
              <a:ext cx="672" cy="0"/>
            </a:xfrm>
            <a:prstGeom prst="line">
              <a:avLst/>
            </a:prstGeom>
            <a:noFill/>
            <a:ln w="12700" cap="rnd">
              <a:solidFill>
                <a:srgbClr val="FF0000"/>
              </a:solidFill>
              <a:round/>
              <a:headEnd/>
              <a:tailEnd type="triangle" w="med" len="med"/>
            </a:ln>
          </p:spPr>
          <p:txBody>
            <a:bodyPr/>
            <a:lstStyle/>
            <a:p>
              <a:endParaRPr lang="zh-CN" altLang="en-US"/>
            </a:p>
          </p:txBody>
        </p:sp>
        <p:grpSp>
          <p:nvGrpSpPr>
            <p:cNvPr id="128026" name="Group 41"/>
            <p:cNvGrpSpPr>
              <a:grpSpLocks/>
            </p:cNvGrpSpPr>
            <p:nvPr/>
          </p:nvGrpSpPr>
          <p:grpSpPr bwMode="auto">
            <a:xfrm>
              <a:off x="1488" y="2976"/>
              <a:ext cx="3072" cy="336"/>
              <a:chOff x="1488" y="2352"/>
              <a:chExt cx="3072" cy="336"/>
            </a:xfrm>
          </p:grpSpPr>
          <p:sp>
            <p:nvSpPr>
              <p:cNvPr id="128029" name="Line 42"/>
              <p:cNvSpPr>
                <a:spLocks noChangeShapeType="1"/>
              </p:cNvSpPr>
              <p:nvPr/>
            </p:nvSpPr>
            <p:spPr bwMode="auto">
              <a:xfrm>
                <a:off x="1488" y="2688"/>
                <a:ext cx="3072" cy="0"/>
              </a:xfrm>
              <a:prstGeom prst="line">
                <a:avLst/>
              </a:prstGeom>
              <a:noFill/>
              <a:ln w="12700" cap="rnd">
                <a:solidFill>
                  <a:srgbClr val="FF0000"/>
                </a:solidFill>
                <a:round/>
                <a:headEnd/>
                <a:tailEnd/>
              </a:ln>
            </p:spPr>
            <p:txBody>
              <a:bodyPr/>
              <a:lstStyle/>
              <a:p>
                <a:endParaRPr lang="zh-CN" altLang="en-US"/>
              </a:p>
            </p:txBody>
          </p:sp>
          <p:sp>
            <p:nvSpPr>
              <p:cNvPr id="128030" name="Line 43"/>
              <p:cNvSpPr>
                <a:spLocks noChangeShapeType="1"/>
              </p:cNvSpPr>
              <p:nvPr/>
            </p:nvSpPr>
            <p:spPr bwMode="auto">
              <a:xfrm>
                <a:off x="1488" y="2448"/>
                <a:ext cx="0" cy="240"/>
              </a:xfrm>
              <a:prstGeom prst="line">
                <a:avLst/>
              </a:prstGeom>
              <a:noFill/>
              <a:ln w="12700" cap="rnd">
                <a:solidFill>
                  <a:srgbClr val="FF0000"/>
                </a:solidFill>
                <a:round/>
                <a:headEnd/>
                <a:tailEnd/>
              </a:ln>
            </p:spPr>
            <p:txBody>
              <a:bodyPr/>
              <a:lstStyle/>
              <a:p>
                <a:endParaRPr lang="zh-CN" altLang="en-US"/>
              </a:p>
            </p:txBody>
          </p:sp>
          <p:sp>
            <p:nvSpPr>
              <p:cNvPr id="128031" name="Line 44"/>
              <p:cNvSpPr>
                <a:spLocks noChangeShapeType="1"/>
              </p:cNvSpPr>
              <p:nvPr/>
            </p:nvSpPr>
            <p:spPr bwMode="auto">
              <a:xfrm flipV="1">
                <a:off x="4560" y="2352"/>
                <a:ext cx="0" cy="336"/>
              </a:xfrm>
              <a:prstGeom prst="line">
                <a:avLst/>
              </a:prstGeom>
              <a:noFill/>
              <a:ln w="12700" cap="rnd">
                <a:solidFill>
                  <a:srgbClr val="FF0000"/>
                </a:solidFill>
                <a:round/>
                <a:headEnd/>
                <a:tailEnd type="triangle" w="med" len="med"/>
              </a:ln>
            </p:spPr>
            <p:txBody>
              <a:bodyPr/>
              <a:lstStyle/>
              <a:p>
                <a:endParaRPr lang="zh-CN" altLang="en-US"/>
              </a:p>
            </p:txBody>
          </p:sp>
        </p:grpSp>
        <p:sp useBgFill="1">
          <p:nvSpPr>
            <p:cNvPr id="128027" name="Rectangle 45"/>
            <p:cNvSpPr>
              <a:spLocks noChangeArrowheads="1"/>
            </p:cNvSpPr>
            <p:nvPr/>
          </p:nvSpPr>
          <p:spPr bwMode="auto">
            <a:xfrm>
              <a:off x="2640" y="2784"/>
              <a:ext cx="528" cy="96"/>
            </a:xfrm>
            <a:prstGeom prst="rect">
              <a:avLst/>
            </a:prstGeom>
            <a:ln w="12700" cap="rnd">
              <a:noFill/>
              <a:miter lim="800000"/>
              <a:headEnd/>
              <a:tailEnd/>
            </a:ln>
          </p:spPr>
          <p:txBody>
            <a:bodyPr wrap="none" anchor="ctr"/>
            <a:lstStyle/>
            <a:p>
              <a:endParaRPr lang="zh-CN" altLang="en-US"/>
            </a:p>
          </p:txBody>
        </p:sp>
        <p:sp>
          <p:nvSpPr>
            <p:cNvPr id="128028" name="Line 46"/>
            <p:cNvSpPr>
              <a:spLocks noChangeShapeType="1"/>
            </p:cNvSpPr>
            <p:nvPr/>
          </p:nvSpPr>
          <p:spPr bwMode="auto">
            <a:xfrm>
              <a:off x="2496" y="2832"/>
              <a:ext cx="672" cy="0"/>
            </a:xfrm>
            <a:prstGeom prst="line">
              <a:avLst/>
            </a:prstGeom>
            <a:noFill/>
            <a:ln w="12700" cap="rnd">
              <a:solidFill>
                <a:srgbClr val="FF0000"/>
              </a:solidFill>
              <a:round/>
              <a:headEnd/>
              <a:tailEnd type="triangle" w="med" len="med"/>
            </a:ln>
          </p:spPr>
          <p:txBody>
            <a:bodyPr/>
            <a:lstStyle/>
            <a:p>
              <a:endParaRPr lang="zh-CN" altLang="en-US"/>
            </a:p>
          </p:txBody>
        </p:sp>
      </p:grpSp>
      <p:sp>
        <p:nvSpPr>
          <p:cNvPr id="128009" name="Text Box 47"/>
          <p:cNvSpPr txBox="1">
            <a:spLocks noChangeArrowheads="1"/>
          </p:cNvSpPr>
          <p:nvPr/>
        </p:nvSpPr>
        <p:spPr bwMode="auto">
          <a:xfrm>
            <a:off x="7877175" y="5105400"/>
            <a:ext cx="1055688" cy="701675"/>
          </a:xfrm>
          <a:prstGeom prst="rect">
            <a:avLst/>
          </a:prstGeom>
          <a:noFill/>
          <a:ln w="12700" cap="rnd">
            <a:noFill/>
            <a:miter lim="800000"/>
            <a:headEnd/>
            <a:tailEnd/>
          </a:ln>
        </p:spPr>
        <p:txBody>
          <a:bodyPr>
            <a:spAutoFit/>
          </a:bodyPr>
          <a:lstStyle/>
          <a:p>
            <a:pPr eaLnBrk="0" hangingPunct="0"/>
            <a:r>
              <a:rPr kumimoji="1" lang="en-US" altLang="en-US" sz="2000">
                <a:latin typeface="宋体" charset="-122"/>
              </a:rPr>
              <a:t>null</a:t>
            </a:r>
          </a:p>
          <a:p>
            <a:pPr eaLnBrk="0" hangingPunct="0"/>
            <a:r>
              <a:rPr kumimoji="1" lang="en-US" altLang="zh-CN" sz="2000">
                <a:latin typeface="宋体" charset="-122"/>
              </a:rPr>
              <a:t>null</a:t>
            </a:r>
          </a:p>
        </p:txBody>
      </p:sp>
      <p:sp>
        <p:nvSpPr>
          <p:cNvPr id="128010" name="Text Box 48"/>
          <p:cNvSpPr txBox="1">
            <a:spLocks noChangeArrowheads="1"/>
          </p:cNvSpPr>
          <p:nvPr/>
        </p:nvSpPr>
        <p:spPr bwMode="auto">
          <a:xfrm>
            <a:off x="211138" y="6019800"/>
            <a:ext cx="1898650"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Times New Roman" pitchFamily="18" charset="0"/>
              </a:rPr>
              <a:t> </a:t>
            </a:r>
            <a:r>
              <a:rPr kumimoji="1" lang="zh-CN" altLang="zh-CN" sz="2000">
                <a:latin typeface="Times New Roman" pitchFamily="18" charset="0"/>
              </a:rPr>
              <a:t>销毁前</a:t>
            </a:r>
            <a:endParaRPr kumimoji="1" lang="zh-CN" altLang="en-US" sz="2000">
              <a:latin typeface="Times New Roman" pitchFamily="18" charset="0"/>
            </a:endParaRPr>
          </a:p>
        </p:txBody>
      </p:sp>
      <p:sp>
        <p:nvSpPr>
          <p:cNvPr id="128011" name="Text Box 49"/>
          <p:cNvSpPr txBox="1">
            <a:spLocks noChangeArrowheads="1"/>
          </p:cNvSpPr>
          <p:nvPr/>
        </p:nvSpPr>
        <p:spPr bwMode="auto">
          <a:xfrm>
            <a:off x="6892925" y="6019800"/>
            <a:ext cx="1898650"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Times New Roman" pitchFamily="18" charset="0"/>
              </a:rPr>
              <a:t> </a:t>
            </a:r>
            <a:r>
              <a:rPr kumimoji="1" lang="zh-CN" altLang="zh-CN" sz="2000">
                <a:latin typeface="Times New Roman" pitchFamily="18" charset="0"/>
              </a:rPr>
              <a:t>销毁后</a:t>
            </a:r>
            <a:endParaRPr kumimoji="1" lang="zh-CN" altLang="en-US" sz="2000">
              <a:latin typeface="Times New Roman" pitchFamily="18" charset="0"/>
            </a:endParaRPr>
          </a:p>
        </p:txBody>
      </p:sp>
    </p:spTree>
    <p:extLst>
      <p:ext uri="{BB962C8B-B14F-4D97-AF65-F5344CB8AC3E}">
        <p14:creationId xmlns:p14="http://schemas.microsoft.com/office/powerpoint/2010/main" val="4191378212"/>
      </p:ext>
    </p:extLst>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灯片编号占位符 4"/>
          <p:cNvSpPr>
            <a:spLocks noGrp="1"/>
          </p:cNvSpPr>
          <p:nvPr>
            <p:ph type="sldNum" sz="quarter" idx="12"/>
          </p:nvPr>
        </p:nvSpPr>
        <p:spPr>
          <a:noFill/>
        </p:spPr>
        <p:txBody>
          <a:bodyPr/>
          <a:lstStyle/>
          <a:p>
            <a:fld id="{A87FDC24-B780-48B4-8F4F-1AE3A57C224C}" type="slidenum">
              <a:rPr lang="en-US" altLang="zh-CN" smtClean="0">
                <a:ea typeface="宋体" charset="-122"/>
              </a:rPr>
              <a:pPr/>
              <a:t>56</a:t>
            </a:fld>
            <a:endParaRPr lang="en-US" altLang="zh-CN" smtClean="0">
              <a:ea typeface="宋体" charset="-122"/>
            </a:endParaRPr>
          </a:p>
        </p:txBody>
      </p:sp>
      <p:sp>
        <p:nvSpPr>
          <p:cNvPr id="129026" name="Line 2"/>
          <p:cNvSpPr>
            <a:spLocks noChangeShapeType="1"/>
          </p:cNvSpPr>
          <p:nvPr/>
        </p:nvSpPr>
        <p:spPr bwMode="auto">
          <a:xfrm flipV="1">
            <a:off x="2390775" y="2759075"/>
            <a:ext cx="704850" cy="76200"/>
          </a:xfrm>
          <a:prstGeom prst="line">
            <a:avLst/>
          </a:prstGeom>
          <a:noFill/>
          <a:ln w="12700" cap="rnd">
            <a:solidFill>
              <a:schemeClr val="bg1"/>
            </a:solidFill>
            <a:round/>
            <a:headEnd/>
            <a:tailEnd type="triangle" w="med" len="med"/>
          </a:ln>
        </p:spPr>
        <p:txBody>
          <a:bodyPr/>
          <a:lstStyle/>
          <a:p>
            <a:endParaRPr lang="zh-CN" altLang="en-US"/>
          </a:p>
        </p:txBody>
      </p:sp>
      <p:sp>
        <p:nvSpPr>
          <p:cNvPr id="129027" name="Text Box 3"/>
          <p:cNvSpPr txBox="1">
            <a:spLocks noChangeArrowheads="1"/>
          </p:cNvSpPr>
          <p:nvPr/>
        </p:nvSpPr>
        <p:spPr bwMode="auto">
          <a:xfrm>
            <a:off x="685800" y="4038600"/>
            <a:ext cx="1354138"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dirty="0" err="1">
                <a:latin typeface="宋体" charset="-122"/>
              </a:rPr>
              <a:t>Q.front</a:t>
            </a:r>
            <a:endParaRPr kumimoji="1" lang="en-US" altLang="zh-CN" sz="2000" dirty="0">
              <a:latin typeface="宋体" charset="-122"/>
            </a:endParaRPr>
          </a:p>
        </p:txBody>
      </p:sp>
      <p:sp>
        <p:nvSpPr>
          <p:cNvPr id="129028" name="Rectangle 5"/>
          <p:cNvSpPr>
            <a:spLocks noChangeArrowheads="1"/>
          </p:cNvSpPr>
          <p:nvPr/>
        </p:nvSpPr>
        <p:spPr bwMode="auto">
          <a:xfrm>
            <a:off x="1882775" y="4114800"/>
            <a:ext cx="427038" cy="609600"/>
          </a:xfrm>
          <a:prstGeom prst="rect">
            <a:avLst/>
          </a:prstGeom>
          <a:solidFill>
            <a:srgbClr val="00CCFF"/>
          </a:solidFill>
          <a:ln w="12700" cap="rnd">
            <a:noFill/>
            <a:miter lim="800000"/>
            <a:headEnd/>
            <a:tailEnd/>
          </a:ln>
        </p:spPr>
        <p:txBody>
          <a:bodyPr wrap="none" anchor="ctr"/>
          <a:lstStyle/>
          <a:p>
            <a:endParaRPr lang="zh-CN" altLang="en-US"/>
          </a:p>
        </p:txBody>
      </p:sp>
      <p:sp>
        <p:nvSpPr>
          <p:cNvPr id="129029" name="Line 6"/>
          <p:cNvSpPr>
            <a:spLocks noChangeShapeType="1"/>
          </p:cNvSpPr>
          <p:nvPr/>
        </p:nvSpPr>
        <p:spPr bwMode="auto">
          <a:xfrm>
            <a:off x="4192588" y="4359275"/>
            <a:ext cx="939800" cy="0"/>
          </a:xfrm>
          <a:prstGeom prst="line">
            <a:avLst/>
          </a:prstGeom>
          <a:noFill/>
          <a:ln w="57150" cap="rnd">
            <a:solidFill>
              <a:srgbClr val="FF0000"/>
            </a:solidFill>
            <a:round/>
            <a:headEnd/>
            <a:tailEnd type="triangle" w="med" len="med"/>
          </a:ln>
        </p:spPr>
        <p:txBody>
          <a:bodyPr/>
          <a:lstStyle/>
          <a:p>
            <a:endParaRPr lang="zh-CN" altLang="en-US"/>
          </a:p>
        </p:txBody>
      </p:sp>
      <p:grpSp>
        <p:nvGrpSpPr>
          <p:cNvPr id="129030" name="Group 7"/>
          <p:cNvGrpSpPr>
            <a:grpSpLocks/>
          </p:cNvGrpSpPr>
          <p:nvPr/>
        </p:nvGrpSpPr>
        <p:grpSpPr bwMode="auto">
          <a:xfrm>
            <a:off x="5132388" y="4191000"/>
            <a:ext cx="1196975" cy="412750"/>
            <a:chOff x="3168" y="1334"/>
            <a:chExt cx="672" cy="260"/>
          </a:xfrm>
        </p:grpSpPr>
        <p:sp>
          <p:nvSpPr>
            <p:cNvPr id="129089" name="Rectangle 8"/>
            <p:cNvSpPr>
              <a:spLocks noChangeArrowheads="1"/>
            </p:cNvSpPr>
            <p:nvPr/>
          </p:nvSpPr>
          <p:spPr bwMode="auto">
            <a:xfrm>
              <a:off x="3168" y="1344"/>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9090" name="Line 9"/>
            <p:cNvSpPr>
              <a:spLocks noChangeShapeType="1"/>
            </p:cNvSpPr>
            <p:nvPr/>
          </p:nvSpPr>
          <p:spPr bwMode="auto">
            <a:xfrm>
              <a:off x="3456" y="1344"/>
              <a:ext cx="0" cy="240"/>
            </a:xfrm>
            <a:prstGeom prst="line">
              <a:avLst/>
            </a:prstGeom>
            <a:noFill/>
            <a:ln w="12700" cap="rnd">
              <a:solidFill>
                <a:schemeClr val="bg1"/>
              </a:solidFill>
              <a:round/>
              <a:headEnd/>
              <a:tailEnd/>
            </a:ln>
          </p:spPr>
          <p:txBody>
            <a:bodyPr/>
            <a:lstStyle/>
            <a:p>
              <a:endParaRPr lang="zh-CN" altLang="en-US"/>
            </a:p>
          </p:txBody>
        </p:sp>
        <p:sp>
          <p:nvSpPr>
            <p:cNvPr id="129091" name="Text Box 10"/>
            <p:cNvSpPr txBox="1">
              <a:spLocks noChangeArrowheads="1"/>
            </p:cNvSpPr>
            <p:nvPr/>
          </p:nvSpPr>
          <p:spPr bwMode="auto">
            <a:xfrm>
              <a:off x="3456" y="1334"/>
              <a:ext cx="384" cy="250"/>
            </a:xfrm>
            <a:prstGeom prst="rect">
              <a:avLst/>
            </a:prstGeom>
            <a:noFill/>
            <a:ln w="12700" cap="rnd">
              <a:noFill/>
              <a:miter lim="800000"/>
              <a:headEnd/>
              <a:tailEnd/>
            </a:ln>
          </p:spPr>
          <p:txBody>
            <a:bodyPr>
              <a:spAutoFit/>
            </a:bodyPr>
            <a:lstStyle/>
            <a:p>
              <a:pPr eaLnBrk="0" hangingPunct="0">
                <a:spcBef>
                  <a:spcPct val="50000"/>
                </a:spcBef>
              </a:pPr>
              <a:endParaRPr kumimoji="1" lang="zh-CN" altLang="zh-CN" sz="2000">
                <a:solidFill>
                  <a:schemeClr val="bg2"/>
                </a:solidFill>
                <a:latin typeface="宋体" charset="-122"/>
              </a:endParaRPr>
            </a:p>
          </p:txBody>
        </p:sp>
        <p:sp>
          <p:nvSpPr>
            <p:cNvPr id="129092" name="Text Box 11"/>
            <p:cNvSpPr txBox="1">
              <a:spLocks noChangeArrowheads="1"/>
            </p:cNvSpPr>
            <p:nvPr/>
          </p:nvSpPr>
          <p:spPr bwMode="auto">
            <a:xfrm>
              <a:off x="3216" y="1344"/>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bg2"/>
                  </a:solidFill>
                  <a:latin typeface="宋体" charset="-122"/>
                </a:rPr>
                <a:t>J1</a:t>
              </a:r>
            </a:p>
          </p:txBody>
        </p:sp>
      </p:grpSp>
      <p:sp>
        <p:nvSpPr>
          <p:cNvPr id="129031" name="Text Box 12"/>
          <p:cNvSpPr txBox="1">
            <a:spLocks noChangeArrowheads="1"/>
          </p:cNvSpPr>
          <p:nvPr/>
        </p:nvSpPr>
        <p:spPr bwMode="auto">
          <a:xfrm>
            <a:off x="3678238" y="4191000"/>
            <a:ext cx="684212"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bg2"/>
                </a:solidFill>
                <a:latin typeface="宋体" charset="-122"/>
              </a:rPr>
              <a:t>∧</a:t>
            </a:r>
          </a:p>
        </p:txBody>
      </p:sp>
      <p:grpSp>
        <p:nvGrpSpPr>
          <p:cNvPr id="129032" name="Group 13"/>
          <p:cNvGrpSpPr>
            <a:grpSpLocks/>
          </p:cNvGrpSpPr>
          <p:nvPr/>
        </p:nvGrpSpPr>
        <p:grpSpPr bwMode="auto">
          <a:xfrm>
            <a:off x="3165475" y="4206875"/>
            <a:ext cx="1027113" cy="381000"/>
            <a:chOff x="2064" y="720"/>
            <a:chExt cx="576" cy="240"/>
          </a:xfrm>
        </p:grpSpPr>
        <p:sp>
          <p:nvSpPr>
            <p:cNvPr id="129084" name="Rectangle 14"/>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9085" name="Line 15"/>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29086" name="Line 16"/>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29087" name="Line 17"/>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29088" name="Line 18"/>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sp>
        <p:nvSpPr>
          <p:cNvPr id="129033" name="Line 19"/>
          <p:cNvSpPr>
            <a:spLocks noChangeShapeType="1"/>
          </p:cNvSpPr>
          <p:nvPr/>
        </p:nvSpPr>
        <p:spPr bwMode="auto">
          <a:xfrm>
            <a:off x="1882775" y="4419600"/>
            <a:ext cx="427038" cy="0"/>
          </a:xfrm>
          <a:prstGeom prst="line">
            <a:avLst/>
          </a:prstGeom>
          <a:noFill/>
          <a:ln w="12700" cap="rnd">
            <a:solidFill>
              <a:srgbClr val="000000"/>
            </a:solidFill>
            <a:round/>
            <a:headEnd/>
            <a:tailEnd/>
          </a:ln>
        </p:spPr>
        <p:txBody>
          <a:bodyPr/>
          <a:lstStyle/>
          <a:p>
            <a:endParaRPr lang="zh-CN" altLang="en-US"/>
          </a:p>
        </p:txBody>
      </p:sp>
      <p:sp>
        <p:nvSpPr>
          <p:cNvPr id="129034" name="Text Box 20"/>
          <p:cNvSpPr txBox="1">
            <a:spLocks noChangeArrowheads="1"/>
          </p:cNvSpPr>
          <p:nvPr/>
        </p:nvSpPr>
        <p:spPr bwMode="auto">
          <a:xfrm>
            <a:off x="685800" y="4343400"/>
            <a:ext cx="1282700"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dirty="0" err="1">
                <a:latin typeface="宋体" charset="-122"/>
              </a:rPr>
              <a:t>Q.rear</a:t>
            </a:r>
            <a:endParaRPr kumimoji="1" lang="en-US" altLang="zh-CN" sz="2000" dirty="0">
              <a:latin typeface="宋体" charset="-122"/>
            </a:endParaRPr>
          </a:p>
        </p:txBody>
      </p:sp>
      <p:grpSp>
        <p:nvGrpSpPr>
          <p:cNvPr id="129035" name="Group 21"/>
          <p:cNvGrpSpPr>
            <a:grpSpLocks/>
          </p:cNvGrpSpPr>
          <p:nvPr/>
        </p:nvGrpSpPr>
        <p:grpSpPr bwMode="auto">
          <a:xfrm>
            <a:off x="3165475" y="4191000"/>
            <a:ext cx="1027113" cy="381000"/>
            <a:chOff x="2064" y="720"/>
            <a:chExt cx="576" cy="240"/>
          </a:xfrm>
        </p:grpSpPr>
        <p:sp>
          <p:nvSpPr>
            <p:cNvPr id="129079" name="Rectangle 22"/>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9080" name="Line 23"/>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29081" name="Line 24"/>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29082" name="Line 25"/>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29083" name="Line 26"/>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sp>
        <p:nvSpPr>
          <p:cNvPr id="129036" name="Line 27"/>
          <p:cNvSpPr>
            <a:spLocks noChangeShapeType="1"/>
          </p:cNvSpPr>
          <p:nvPr/>
        </p:nvSpPr>
        <p:spPr bwMode="auto">
          <a:xfrm>
            <a:off x="2309813" y="4343400"/>
            <a:ext cx="855662" cy="0"/>
          </a:xfrm>
          <a:prstGeom prst="line">
            <a:avLst/>
          </a:prstGeom>
          <a:noFill/>
          <a:ln w="57150" cap="rnd">
            <a:solidFill>
              <a:srgbClr val="FF0000"/>
            </a:solidFill>
            <a:round/>
            <a:headEnd/>
            <a:tailEnd type="triangle" w="med" len="med"/>
          </a:ln>
        </p:spPr>
        <p:txBody>
          <a:bodyPr/>
          <a:lstStyle/>
          <a:p>
            <a:endParaRPr lang="zh-CN" altLang="en-US"/>
          </a:p>
        </p:txBody>
      </p:sp>
      <p:grpSp>
        <p:nvGrpSpPr>
          <p:cNvPr id="177180" name="Group 28"/>
          <p:cNvGrpSpPr>
            <a:grpSpLocks/>
          </p:cNvGrpSpPr>
          <p:nvPr/>
        </p:nvGrpSpPr>
        <p:grpSpPr bwMode="auto">
          <a:xfrm>
            <a:off x="7356475" y="4191000"/>
            <a:ext cx="1025525" cy="457200"/>
            <a:chOff x="4416" y="2102"/>
            <a:chExt cx="576" cy="288"/>
          </a:xfrm>
        </p:grpSpPr>
        <p:sp>
          <p:nvSpPr>
            <p:cNvPr id="129075" name="Rectangle 29"/>
            <p:cNvSpPr>
              <a:spLocks noChangeArrowheads="1"/>
            </p:cNvSpPr>
            <p:nvPr/>
          </p:nvSpPr>
          <p:spPr bwMode="auto">
            <a:xfrm>
              <a:off x="4416" y="2112"/>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9076" name="Line 30"/>
            <p:cNvSpPr>
              <a:spLocks noChangeShapeType="1"/>
            </p:cNvSpPr>
            <p:nvPr/>
          </p:nvSpPr>
          <p:spPr bwMode="auto">
            <a:xfrm>
              <a:off x="4704" y="2112"/>
              <a:ext cx="0" cy="240"/>
            </a:xfrm>
            <a:prstGeom prst="line">
              <a:avLst/>
            </a:prstGeom>
            <a:noFill/>
            <a:ln w="12700" cap="rnd">
              <a:solidFill>
                <a:schemeClr val="bg1"/>
              </a:solidFill>
              <a:round/>
              <a:headEnd/>
              <a:tailEnd/>
            </a:ln>
          </p:spPr>
          <p:txBody>
            <a:bodyPr/>
            <a:lstStyle/>
            <a:p>
              <a:endParaRPr lang="zh-CN" altLang="en-US"/>
            </a:p>
          </p:txBody>
        </p:sp>
        <p:sp>
          <p:nvSpPr>
            <p:cNvPr id="129077" name="Text Box 31"/>
            <p:cNvSpPr txBox="1">
              <a:spLocks noChangeArrowheads="1"/>
            </p:cNvSpPr>
            <p:nvPr/>
          </p:nvSpPr>
          <p:spPr bwMode="auto">
            <a:xfrm>
              <a:off x="4464" y="2102"/>
              <a:ext cx="240" cy="288"/>
            </a:xfrm>
            <a:prstGeom prst="rect">
              <a:avLst/>
            </a:prstGeom>
            <a:noFill/>
            <a:ln w="12700" cap="rnd">
              <a:noFill/>
              <a:miter lim="800000"/>
              <a:headEnd/>
              <a:tailEnd/>
            </a:ln>
          </p:spPr>
          <p:txBody>
            <a:bodyPr>
              <a:spAutoFit/>
            </a:bodyPr>
            <a:lstStyle/>
            <a:p>
              <a:pPr eaLnBrk="0" hangingPunct="0">
                <a:spcBef>
                  <a:spcPct val="50000"/>
                </a:spcBef>
              </a:pPr>
              <a:r>
                <a:rPr kumimoji="1" lang="en-US" altLang="zh-CN" sz="2400">
                  <a:solidFill>
                    <a:srgbClr val="FF0000"/>
                  </a:solidFill>
                  <a:latin typeface="宋体" charset="-122"/>
                </a:rPr>
                <a:t>e</a:t>
              </a:r>
              <a:endParaRPr kumimoji="1" lang="en-US" altLang="zh-CN" sz="2400">
                <a:solidFill>
                  <a:schemeClr val="bg2"/>
                </a:solidFill>
                <a:latin typeface="宋体" charset="-122"/>
              </a:endParaRPr>
            </a:p>
          </p:txBody>
        </p:sp>
        <p:sp>
          <p:nvSpPr>
            <p:cNvPr id="129078" name="Text Box 32"/>
            <p:cNvSpPr txBox="1">
              <a:spLocks noChangeArrowheads="1"/>
            </p:cNvSpPr>
            <p:nvPr/>
          </p:nvSpPr>
          <p:spPr bwMode="auto">
            <a:xfrm>
              <a:off x="4704" y="2112"/>
              <a:ext cx="240" cy="250"/>
            </a:xfrm>
            <a:prstGeom prst="rect">
              <a:avLst/>
            </a:prstGeom>
            <a:noFill/>
            <a:ln w="12700" cap="rnd">
              <a:noFill/>
              <a:miter lim="800000"/>
              <a:headEnd/>
              <a:tailEnd/>
            </a:ln>
          </p:spPr>
          <p:txBody>
            <a:bodyPr>
              <a:spAutoFit/>
            </a:bodyPr>
            <a:lstStyle/>
            <a:p>
              <a:pPr eaLnBrk="0" hangingPunct="0">
                <a:spcBef>
                  <a:spcPct val="50000"/>
                </a:spcBef>
              </a:pPr>
              <a:r>
                <a:rPr kumimoji="1" lang="zh-CN" altLang="zh-CN" sz="2000">
                  <a:solidFill>
                    <a:srgbClr val="FF3300"/>
                  </a:solidFill>
                  <a:latin typeface="宋体" charset="-122"/>
                </a:rPr>
                <a:t>∧</a:t>
              </a:r>
            </a:p>
          </p:txBody>
        </p:sp>
      </p:grpSp>
      <p:sp>
        <p:nvSpPr>
          <p:cNvPr id="177185" name="Line 33"/>
          <p:cNvSpPr>
            <a:spLocks noChangeShapeType="1"/>
          </p:cNvSpPr>
          <p:nvPr/>
        </p:nvSpPr>
        <p:spPr bwMode="auto">
          <a:xfrm>
            <a:off x="5943600" y="4403725"/>
            <a:ext cx="1412875" cy="15875"/>
          </a:xfrm>
          <a:prstGeom prst="line">
            <a:avLst/>
          </a:prstGeom>
          <a:noFill/>
          <a:ln w="57150" cap="rnd">
            <a:solidFill>
              <a:srgbClr val="FF0000"/>
            </a:solidFill>
            <a:round/>
            <a:headEnd/>
            <a:tailEnd type="triangle" w="med" len="med"/>
          </a:ln>
        </p:spPr>
        <p:txBody>
          <a:bodyPr/>
          <a:lstStyle/>
          <a:p>
            <a:endParaRPr lang="zh-CN" altLang="en-US"/>
          </a:p>
        </p:txBody>
      </p:sp>
      <p:grpSp>
        <p:nvGrpSpPr>
          <p:cNvPr id="129039" name="Group 34"/>
          <p:cNvGrpSpPr>
            <a:grpSpLocks/>
          </p:cNvGrpSpPr>
          <p:nvPr/>
        </p:nvGrpSpPr>
        <p:grpSpPr bwMode="auto">
          <a:xfrm>
            <a:off x="2139950" y="4587875"/>
            <a:ext cx="3422650" cy="533400"/>
            <a:chOff x="1488" y="2352"/>
            <a:chExt cx="3072" cy="336"/>
          </a:xfrm>
        </p:grpSpPr>
        <p:sp>
          <p:nvSpPr>
            <p:cNvPr id="129072" name="Line 35"/>
            <p:cNvSpPr>
              <a:spLocks noChangeShapeType="1"/>
            </p:cNvSpPr>
            <p:nvPr/>
          </p:nvSpPr>
          <p:spPr bwMode="auto">
            <a:xfrm>
              <a:off x="1488" y="2688"/>
              <a:ext cx="3072" cy="0"/>
            </a:xfrm>
            <a:prstGeom prst="line">
              <a:avLst/>
            </a:prstGeom>
            <a:noFill/>
            <a:ln w="57150" cap="rnd">
              <a:solidFill>
                <a:srgbClr val="FF0000"/>
              </a:solidFill>
              <a:round/>
              <a:headEnd/>
              <a:tailEnd/>
            </a:ln>
          </p:spPr>
          <p:txBody>
            <a:bodyPr/>
            <a:lstStyle/>
            <a:p>
              <a:endParaRPr lang="zh-CN" altLang="en-US"/>
            </a:p>
          </p:txBody>
        </p:sp>
        <p:sp>
          <p:nvSpPr>
            <p:cNvPr id="129073" name="Line 36"/>
            <p:cNvSpPr>
              <a:spLocks noChangeShapeType="1"/>
            </p:cNvSpPr>
            <p:nvPr/>
          </p:nvSpPr>
          <p:spPr bwMode="auto">
            <a:xfrm>
              <a:off x="1488" y="2448"/>
              <a:ext cx="0" cy="240"/>
            </a:xfrm>
            <a:prstGeom prst="line">
              <a:avLst/>
            </a:prstGeom>
            <a:noFill/>
            <a:ln w="57150" cap="rnd">
              <a:solidFill>
                <a:srgbClr val="FF0000"/>
              </a:solidFill>
              <a:round/>
              <a:headEnd/>
              <a:tailEnd/>
            </a:ln>
          </p:spPr>
          <p:txBody>
            <a:bodyPr/>
            <a:lstStyle/>
            <a:p>
              <a:endParaRPr lang="zh-CN" altLang="en-US"/>
            </a:p>
          </p:txBody>
        </p:sp>
        <p:sp>
          <p:nvSpPr>
            <p:cNvPr id="129074" name="Line 37"/>
            <p:cNvSpPr>
              <a:spLocks noChangeShapeType="1"/>
            </p:cNvSpPr>
            <p:nvPr/>
          </p:nvSpPr>
          <p:spPr bwMode="auto">
            <a:xfrm flipV="1">
              <a:off x="4560" y="2352"/>
              <a:ext cx="0" cy="336"/>
            </a:xfrm>
            <a:prstGeom prst="line">
              <a:avLst/>
            </a:prstGeom>
            <a:noFill/>
            <a:ln w="57150" cap="rnd">
              <a:solidFill>
                <a:srgbClr val="FF0000"/>
              </a:solidFill>
              <a:round/>
              <a:headEnd/>
              <a:tailEnd type="triangle" w="med" len="med"/>
            </a:ln>
          </p:spPr>
          <p:txBody>
            <a:bodyPr/>
            <a:lstStyle/>
            <a:p>
              <a:endParaRPr lang="zh-CN" altLang="en-US"/>
            </a:p>
          </p:txBody>
        </p:sp>
      </p:grpSp>
      <p:sp>
        <p:nvSpPr>
          <p:cNvPr id="129040" name="Text Box 38"/>
          <p:cNvSpPr txBox="1">
            <a:spLocks noChangeArrowheads="1"/>
          </p:cNvSpPr>
          <p:nvPr/>
        </p:nvSpPr>
        <p:spPr bwMode="auto">
          <a:xfrm>
            <a:off x="3235325" y="3200400"/>
            <a:ext cx="1689100" cy="457200"/>
          </a:xfrm>
          <a:prstGeom prst="rect">
            <a:avLst/>
          </a:prstGeom>
          <a:noFill/>
          <a:ln w="12700" cap="rnd">
            <a:noFill/>
            <a:miter lim="800000"/>
            <a:headEnd/>
            <a:tailEnd/>
          </a:ln>
        </p:spPr>
        <p:txBody>
          <a:bodyPr>
            <a:spAutoFit/>
          </a:bodyPr>
          <a:lstStyle/>
          <a:p>
            <a:pPr eaLnBrk="0" hangingPunct="0">
              <a:spcBef>
                <a:spcPct val="50000"/>
              </a:spcBef>
            </a:pPr>
            <a:r>
              <a:rPr kumimoji="1" lang="en-US" altLang="zh-CN" sz="2400" dirty="0">
                <a:latin typeface="宋体" charset="-122"/>
              </a:rPr>
              <a:t>e</a:t>
            </a:r>
            <a:r>
              <a:rPr kumimoji="1" lang="zh-CN" altLang="en-US" sz="2400" dirty="0">
                <a:latin typeface="宋体" charset="-122"/>
              </a:rPr>
              <a:t>入队前</a:t>
            </a:r>
          </a:p>
        </p:txBody>
      </p:sp>
      <p:sp>
        <p:nvSpPr>
          <p:cNvPr id="129041" name="Text Box 39"/>
          <p:cNvSpPr txBox="1">
            <a:spLocks noChangeArrowheads="1"/>
          </p:cNvSpPr>
          <p:nvPr/>
        </p:nvSpPr>
        <p:spPr bwMode="auto">
          <a:xfrm>
            <a:off x="3235325" y="5334000"/>
            <a:ext cx="1689100" cy="457200"/>
          </a:xfrm>
          <a:prstGeom prst="rect">
            <a:avLst/>
          </a:prstGeom>
          <a:noFill/>
          <a:ln w="12700" cap="rnd">
            <a:noFill/>
            <a:miter lim="800000"/>
            <a:headEnd/>
            <a:tailEnd/>
          </a:ln>
        </p:spPr>
        <p:txBody>
          <a:bodyPr>
            <a:spAutoFit/>
          </a:bodyPr>
          <a:lstStyle/>
          <a:p>
            <a:pPr eaLnBrk="0" hangingPunct="0">
              <a:spcBef>
                <a:spcPct val="50000"/>
              </a:spcBef>
            </a:pPr>
            <a:r>
              <a:rPr kumimoji="1" lang="en-US" altLang="zh-CN" sz="2400">
                <a:solidFill>
                  <a:srgbClr val="FFFF00"/>
                </a:solidFill>
                <a:latin typeface="宋体" charset="-122"/>
              </a:rPr>
              <a:t>e</a:t>
            </a:r>
            <a:r>
              <a:rPr kumimoji="1" lang="zh-CN" altLang="en-US" sz="2400">
                <a:solidFill>
                  <a:srgbClr val="FFFF00"/>
                </a:solidFill>
                <a:latin typeface="宋体" charset="-122"/>
              </a:rPr>
              <a:t>入队后</a:t>
            </a:r>
          </a:p>
        </p:txBody>
      </p:sp>
      <p:grpSp>
        <p:nvGrpSpPr>
          <p:cNvPr id="129042" name="Group 40"/>
          <p:cNvGrpSpPr>
            <a:grpSpLocks/>
          </p:cNvGrpSpPr>
          <p:nvPr/>
        </p:nvGrpSpPr>
        <p:grpSpPr bwMode="auto">
          <a:xfrm>
            <a:off x="762000" y="1981200"/>
            <a:ext cx="5076825" cy="1066800"/>
            <a:chOff x="960" y="1056"/>
            <a:chExt cx="3264" cy="672"/>
          </a:xfrm>
        </p:grpSpPr>
        <p:grpSp>
          <p:nvGrpSpPr>
            <p:cNvPr id="129051" name="Group 41"/>
            <p:cNvGrpSpPr>
              <a:grpSpLocks/>
            </p:cNvGrpSpPr>
            <p:nvPr/>
          </p:nvGrpSpPr>
          <p:grpSpPr bwMode="auto">
            <a:xfrm>
              <a:off x="960" y="1056"/>
              <a:ext cx="3264" cy="672"/>
              <a:chOff x="720" y="1440"/>
              <a:chExt cx="3264" cy="672"/>
            </a:xfrm>
          </p:grpSpPr>
          <p:grpSp>
            <p:nvGrpSpPr>
              <p:cNvPr id="129053" name="Group 42"/>
              <p:cNvGrpSpPr>
                <a:grpSpLocks/>
              </p:cNvGrpSpPr>
              <p:nvPr/>
            </p:nvGrpSpPr>
            <p:grpSpPr bwMode="auto">
              <a:xfrm>
                <a:off x="3216" y="1536"/>
                <a:ext cx="768" cy="250"/>
                <a:chOff x="3216" y="1536"/>
                <a:chExt cx="768" cy="250"/>
              </a:xfrm>
            </p:grpSpPr>
            <p:sp>
              <p:nvSpPr>
                <p:cNvPr id="129069" name="Rectangle 43"/>
                <p:cNvSpPr>
                  <a:spLocks noChangeArrowheads="1"/>
                </p:cNvSpPr>
                <p:nvPr/>
              </p:nvSpPr>
              <p:spPr bwMode="auto">
                <a:xfrm>
                  <a:off x="3216" y="1546"/>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9070" name="Line 44"/>
                <p:cNvSpPr>
                  <a:spLocks noChangeShapeType="1"/>
                </p:cNvSpPr>
                <p:nvPr/>
              </p:nvSpPr>
              <p:spPr bwMode="auto">
                <a:xfrm>
                  <a:off x="3504" y="1546"/>
                  <a:ext cx="1" cy="240"/>
                </a:xfrm>
                <a:prstGeom prst="line">
                  <a:avLst/>
                </a:prstGeom>
                <a:noFill/>
                <a:ln w="12700" cap="rnd">
                  <a:solidFill>
                    <a:schemeClr val="bg1"/>
                  </a:solidFill>
                  <a:round/>
                  <a:headEnd/>
                  <a:tailEnd/>
                </a:ln>
              </p:spPr>
              <p:txBody>
                <a:bodyPr/>
                <a:lstStyle/>
                <a:p>
                  <a:endParaRPr lang="zh-CN" altLang="en-US"/>
                </a:p>
              </p:txBody>
            </p:sp>
            <p:sp>
              <p:nvSpPr>
                <p:cNvPr id="129071" name="Text Box 45"/>
                <p:cNvSpPr txBox="1">
                  <a:spLocks noChangeArrowheads="1"/>
                </p:cNvSpPr>
                <p:nvPr/>
              </p:nvSpPr>
              <p:spPr bwMode="auto">
                <a:xfrm>
                  <a:off x="3264" y="1536"/>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bg2"/>
                      </a:solidFill>
                      <a:latin typeface="宋体" charset="-122"/>
                    </a:rPr>
                    <a:t>J1 </a:t>
                  </a:r>
                  <a:r>
                    <a:rPr kumimoji="1" lang="zh-CN" altLang="zh-CN" sz="2000">
                      <a:solidFill>
                        <a:schemeClr val="bg2"/>
                      </a:solidFill>
                      <a:latin typeface="宋体" charset="-122"/>
                    </a:rPr>
                    <a:t>∧</a:t>
                  </a:r>
                  <a:endParaRPr kumimoji="1" lang="en-US" altLang="zh-CN" sz="2000">
                    <a:solidFill>
                      <a:schemeClr val="bg2"/>
                    </a:solidFill>
                    <a:latin typeface="宋体" charset="-122"/>
                  </a:endParaRPr>
                </a:p>
              </p:txBody>
            </p:sp>
          </p:grpSp>
          <p:sp>
            <p:nvSpPr>
              <p:cNvPr id="129054" name="Rectangle 46"/>
              <p:cNvSpPr>
                <a:spLocks noChangeArrowheads="1"/>
              </p:cNvSpPr>
              <p:nvPr/>
            </p:nvSpPr>
            <p:spPr bwMode="auto">
              <a:xfrm>
                <a:off x="1392" y="1488"/>
                <a:ext cx="240" cy="384"/>
              </a:xfrm>
              <a:prstGeom prst="rect">
                <a:avLst/>
              </a:prstGeom>
              <a:solidFill>
                <a:srgbClr val="00CCFF"/>
              </a:solidFill>
              <a:ln w="12700" cap="rnd">
                <a:noFill/>
                <a:miter lim="800000"/>
                <a:headEnd/>
                <a:tailEnd/>
              </a:ln>
            </p:spPr>
            <p:txBody>
              <a:bodyPr wrap="none" anchor="ctr"/>
              <a:lstStyle/>
              <a:p>
                <a:endParaRPr lang="zh-CN" altLang="en-US"/>
              </a:p>
            </p:txBody>
          </p:sp>
          <p:sp>
            <p:nvSpPr>
              <p:cNvPr id="129055" name="Text Box 47"/>
              <p:cNvSpPr txBox="1">
                <a:spLocks noChangeArrowheads="1"/>
              </p:cNvSpPr>
              <p:nvPr/>
            </p:nvSpPr>
            <p:spPr bwMode="auto">
              <a:xfrm>
                <a:off x="720" y="1440"/>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dirty="0" err="1">
                    <a:latin typeface="宋体" charset="-122"/>
                  </a:rPr>
                  <a:t>Q.front</a:t>
                </a:r>
                <a:endParaRPr kumimoji="1" lang="en-US" altLang="zh-CN" sz="2000" dirty="0">
                  <a:latin typeface="宋体" charset="-122"/>
                </a:endParaRPr>
              </a:p>
            </p:txBody>
          </p:sp>
          <p:sp>
            <p:nvSpPr>
              <p:cNvPr id="129056" name="Text Box 48"/>
              <p:cNvSpPr txBox="1">
                <a:spLocks noChangeArrowheads="1"/>
              </p:cNvSpPr>
              <p:nvPr/>
            </p:nvSpPr>
            <p:spPr bwMode="auto">
              <a:xfrm>
                <a:off x="720" y="1632"/>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dirty="0" err="1">
                    <a:latin typeface="宋体" charset="-122"/>
                  </a:rPr>
                  <a:t>Q.rear</a:t>
                </a:r>
                <a:endParaRPr kumimoji="1" lang="en-US" altLang="zh-CN" sz="2000" dirty="0">
                  <a:latin typeface="宋体" charset="-122"/>
                </a:endParaRPr>
              </a:p>
            </p:txBody>
          </p:sp>
          <p:grpSp>
            <p:nvGrpSpPr>
              <p:cNvPr id="129057" name="Group 49"/>
              <p:cNvGrpSpPr>
                <a:grpSpLocks/>
              </p:cNvGrpSpPr>
              <p:nvPr/>
            </p:nvGrpSpPr>
            <p:grpSpPr bwMode="auto">
              <a:xfrm>
                <a:off x="2112" y="1536"/>
                <a:ext cx="576" cy="240"/>
                <a:chOff x="2064" y="720"/>
                <a:chExt cx="576" cy="240"/>
              </a:xfrm>
            </p:grpSpPr>
            <p:sp>
              <p:nvSpPr>
                <p:cNvPr id="129064" name="Rectangle 50"/>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9065" name="Line 51"/>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29066" name="Line 52"/>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29067" name="Line 53"/>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29068" name="Line 54"/>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sp>
            <p:nvSpPr>
              <p:cNvPr id="129058" name="Line 55"/>
              <p:cNvSpPr>
                <a:spLocks noChangeShapeType="1"/>
              </p:cNvSpPr>
              <p:nvPr/>
            </p:nvSpPr>
            <p:spPr bwMode="auto">
              <a:xfrm>
                <a:off x="1632" y="1632"/>
                <a:ext cx="480" cy="0"/>
              </a:xfrm>
              <a:prstGeom prst="line">
                <a:avLst/>
              </a:prstGeom>
              <a:noFill/>
              <a:ln w="57150" cap="rnd">
                <a:solidFill>
                  <a:srgbClr val="FF0000"/>
                </a:solidFill>
                <a:round/>
                <a:headEnd/>
                <a:tailEnd type="triangle" w="med" len="med"/>
              </a:ln>
            </p:spPr>
            <p:txBody>
              <a:bodyPr/>
              <a:lstStyle/>
              <a:p>
                <a:endParaRPr lang="zh-CN" altLang="en-US"/>
              </a:p>
            </p:txBody>
          </p:sp>
          <p:grpSp>
            <p:nvGrpSpPr>
              <p:cNvPr id="129059" name="Group 56"/>
              <p:cNvGrpSpPr>
                <a:grpSpLocks/>
              </p:cNvGrpSpPr>
              <p:nvPr/>
            </p:nvGrpSpPr>
            <p:grpSpPr bwMode="auto">
              <a:xfrm>
                <a:off x="1536" y="1776"/>
                <a:ext cx="1824" cy="336"/>
                <a:chOff x="1488" y="2352"/>
                <a:chExt cx="3072" cy="336"/>
              </a:xfrm>
            </p:grpSpPr>
            <p:sp>
              <p:nvSpPr>
                <p:cNvPr id="129061" name="Line 57"/>
                <p:cNvSpPr>
                  <a:spLocks noChangeShapeType="1"/>
                </p:cNvSpPr>
                <p:nvPr/>
              </p:nvSpPr>
              <p:spPr bwMode="auto">
                <a:xfrm>
                  <a:off x="1488" y="2688"/>
                  <a:ext cx="3072" cy="0"/>
                </a:xfrm>
                <a:prstGeom prst="line">
                  <a:avLst/>
                </a:prstGeom>
                <a:noFill/>
                <a:ln w="57150" cap="rnd">
                  <a:solidFill>
                    <a:srgbClr val="FF0000"/>
                  </a:solidFill>
                  <a:round/>
                  <a:headEnd/>
                  <a:tailEnd/>
                </a:ln>
              </p:spPr>
              <p:txBody>
                <a:bodyPr/>
                <a:lstStyle/>
                <a:p>
                  <a:endParaRPr lang="zh-CN" altLang="en-US"/>
                </a:p>
              </p:txBody>
            </p:sp>
            <p:sp>
              <p:nvSpPr>
                <p:cNvPr id="129062" name="Line 58"/>
                <p:cNvSpPr>
                  <a:spLocks noChangeShapeType="1"/>
                </p:cNvSpPr>
                <p:nvPr/>
              </p:nvSpPr>
              <p:spPr bwMode="auto">
                <a:xfrm>
                  <a:off x="1488" y="2448"/>
                  <a:ext cx="0" cy="240"/>
                </a:xfrm>
                <a:prstGeom prst="line">
                  <a:avLst/>
                </a:prstGeom>
                <a:noFill/>
                <a:ln w="57150" cap="rnd">
                  <a:solidFill>
                    <a:srgbClr val="FF0000"/>
                  </a:solidFill>
                  <a:round/>
                  <a:headEnd/>
                  <a:tailEnd/>
                </a:ln>
              </p:spPr>
              <p:txBody>
                <a:bodyPr/>
                <a:lstStyle/>
                <a:p>
                  <a:endParaRPr lang="zh-CN" altLang="en-US"/>
                </a:p>
              </p:txBody>
            </p:sp>
            <p:sp>
              <p:nvSpPr>
                <p:cNvPr id="129063" name="Line 59"/>
                <p:cNvSpPr>
                  <a:spLocks noChangeShapeType="1"/>
                </p:cNvSpPr>
                <p:nvPr/>
              </p:nvSpPr>
              <p:spPr bwMode="auto">
                <a:xfrm flipV="1">
                  <a:off x="4560" y="2352"/>
                  <a:ext cx="0" cy="336"/>
                </a:xfrm>
                <a:prstGeom prst="line">
                  <a:avLst/>
                </a:prstGeom>
                <a:noFill/>
                <a:ln w="57150" cap="rnd">
                  <a:solidFill>
                    <a:srgbClr val="FF0000"/>
                  </a:solidFill>
                  <a:round/>
                  <a:headEnd/>
                  <a:tailEnd type="triangle" w="med" len="med"/>
                </a:ln>
              </p:spPr>
              <p:txBody>
                <a:bodyPr/>
                <a:lstStyle/>
                <a:p>
                  <a:endParaRPr lang="zh-CN" altLang="en-US"/>
                </a:p>
              </p:txBody>
            </p:sp>
          </p:grpSp>
          <p:sp>
            <p:nvSpPr>
              <p:cNvPr id="129060" name="Line 60"/>
              <p:cNvSpPr>
                <a:spLocks noChangeShapeType="1"/>
              </p:cNvSpPr>
              <p:nvPr/>
            </p:nvSpPr>
            <p:spPr bwMode="auto">
              <a:xfrm>
                <a:off x="2544" y="1632"/>
                <a:ext cx="672" cy="0"/>
              </a:xfrm>
              <a:prstGeom prst="line">
                <a:avLst/>
              </a:prstGeom>
              <a:noFill/>
              <a:ln w="57150" cap="rnd">
                <a:solidFill>
                  <a:srgbClr val="FF0000"/>
                </a:solidFill>
                <a:round/>
                <a:headEnd/>
                <a:tailEnd type="triangle" w="med" len="med"/>
              </a:ln>
            </p:spPr>
            <p:txBody>
              <a:bodyPr/>
              <a:lstStyle/>
              <a:p>
                <a:endParaRPr lang="zh-CN" altLang="en-US"/>
              </a:p>
            </p:txBody>
          </p:sp>
        </p:grpSp>
        <p:sp>
          <p:nvSpPr>
            <p:cNvPr id="129052" name="Line 61"/>
            <p:cNvSpPr>
              <a:spLocks noChangeShapeType="1"/>
            </p:cNvSpPr>
            <p:nvPr/>
          </p:nvSpPr>
          <p:spPr bwMode="auto">
            <a:xfrm>
              <a:off x="1632" y="1296"/>
              <a:ext cx="240" cy="0"/>
            </a:xfrm>
            <a:prstGeom prst="line">
              <a:avLst/>
            </a:prstGeom>
            <a:noFill/>
            <a:ln w="12700" cap="rnd">
              <a:solidFill>
                <a:schemeClr val="bg2"/>
              </a:solidFill>
              <a:round/>
              <a:headEnd/>
              <a:tailEnd/>
            </a:ln>
          </p:spPr>
          <p:txBody>
            <a:bodyPr>
              <a:spAutoFit/>
            </a:bodyPr>
            <a:lstStyle/>
            <a:p>
              <a:endParaRPr lang="zh-CN" altLang="en-US"/>
            </a:p>
          </p:txBody>
        </p:sp>
      </p:grpSp>
      <p:sp>
        <p:nvSpPr>
          <p:cNvPr id="129043" name="Text Box 62"/>
          <p:cNvSpPr txBox="1">
            <a:spLocks noChangeArrowheads="1"/>
          </p:cNvSpPr>
          <p:nvPr/>
        </p:nvSpPr>
        <p:spPr bwMode="auto">
          <a:xfrm>
            <a:off x="422275" y="304800"/>
            <a:ext cx="8493125" cy="1160463"/>
          </a:xfrm>
          <a:prstGeom prst="rect">
            <a:avLst/>
          </a:prstGeom>
          <a:noFill/>
          <a:ln w="12700" cap="rnd">
            <a:noFill/>
            <a:miter lim="800000"/>
            <a:headEnd/>
            <a:tailEnd/>
          </a:ln>
        </p:spPr>
        <p:txBody>
          <a:bodyPr>
            <a:spAutoFit/>
          </a:bodyPr>
          <a:lstStyle/>
          <a:p>
            <a:pPr eaLnBrk="0" hangingPunct="0">
              <a:spcBef>
                <a:spcPct val="50000"/>
              </a:spcBef>
            </a:pPr>
            <a:r>
              <a:rPr kumimoji="1" lang="en-US" altLang="zh-CN" sz="2800" b="1" dirty="0">
                <a:latin typeface="楷体_GB2312" pitchFamily="49" charset="-122"/>
                <a:ea typeface="楷体_GB2312" pitchFamily="49" charset="-122"/>
              </a:rPr>
              <a:t>3</a:t>
            </a:r>
            <a:r>
              <a:rPr kumimoji="1" lang="zh-CN" altLang="en-US" sz="2800" b="1" dirty="0">
                <a:latin typeface="楷体_GB2312" pitchFamily="49" charset="-122"/>
                <a:ea typeface="楷体_GB2312" pitchFamily="49" charset="-122"/>
              </a:rPr>
              <a:t>）入队操作</a:t>
            </a:r>
            <a:r>
              <a:rPr kumimoji="1" lang="en-US" altLang="zh-CN" sz="2800" b="1" dirty="0" err="1">
                <a:latin typeface="楷体_GB2312" pitchFamily="49" charset="-122"/>
                <a:ea typeface="楷体_GB2312" pitchFamily="49" charset="-122"/>
              </a:rPr>
              <a:t>EnQueue_L</a:t>
            </a:r>
            <a:r>
              <a:rPr kumimoji="1" lang="en-US" altLang="zh-CN" sz="2800" b="1" dirty="0">
                <a:latin typeface="楷体_GB2312" pitchFamily="49" charset="-122"/>
                <a:ea typeface="楷体_GB2312" pitchFamily="49" charset="-122"/>
              </a:rPr>
              <a:t>(</a:t>
            </a:r>
            <a:r>
              <a:rPr kumimoji="1" lang="en-US" altLang="zh-CN" sz="2800" b="1" dirty="0" err="1">
                <a:latin typeface="楷体_GB2312" pitchFamily="49" charset="-122"/>
                <a:ea typeface="楷体_GB2312" pitchFamily="49" charset="-122"/>
              </a:rPr>
              <a:t>LinkQueue</a:t>
            </a:r>
            <a:r>
              <a:rPr kumimoji="1" lang="en-US" altLang="zh-CN" sz="2800" b="1" dirty="0">
                <a:latin typeface="楷体_GB2312" pitchFamily="49" charset="-122"/>
                <a:ea typeface="楷体_GB2312" pitchFamily="49" charset="-122"/>
              </a:rPr>
              <a:t> &amp;Q, </a:t>
            </a:r>
            <a:r>
              <a:rPr kumimoji="1" lang="en-US" altLang="zh-CN" sz="2800" b="1" dirty="0" err="1">
                <a:latin typeface="楷体_GB2312" pitchFamily="49" charset="-122"/>
                <a:ea typeface="楷体_GB2312" pitchFamily="49" charset="-122"/>
              </a:rPr>
              <a:t>QElemType</a:t>
            </a:r>
            <a:r>
              <a:rPr kumimoji="1" lang="en-US" altLang="zh-CN" sz="2800" b="1" dirty="0">
                <a:latin typeface="楷体_GB2312" pitchFamily="49" charset="-122"/>
                <a:ea typeface="楷体_GB2312" pitchFamily="49" charset="-122"/>
              </a:rPr>
              <a:t> )</a:t>
            </a:r>
          </a:p>
          <a:p>
            <a:pPr eaLnBrk="0" hangingPunct="0">
              <a:spcBef>
                <a:spcPct val="50000"/>
              </a:spcBef>
            </a:pPr>
            <a:r>
              <a:rPr kumimoji="1" lang="zh-CN" altLang="en-US" sz="2800" b="1" dirty="0">
                <a:latin typeface="楷体_GB2312" pitchFamily="49" charset="-122"/>
                <a:ea typeface="楷体_GB2312" pitchFamily="49" charset="-122"/>
              </a:rPr>
              <a:t>入队操作图示</a:t>
            </a:r>
          </a:p>
        </p:txBody>
      </p:sp>
      <p:grpSp>
        <p:nvGrpSpPr>
          <p:cNvPr id="177215" name="Group 63"/>
          <p:cNvGrpSpPr>
            <a:grpSpLocks/>
          </p:cNvGrpSpPr>
          <p:nvPr/>
        </p:nvGrpSpPr>
        <p:grpSpPr bwMode="auto">
          <a:xfrm>
            <a:off x="2133600" y="4572000"/>
            <a:ext cx="5486400" cy="762000"/>
            <a:chOff x="1488" y="2352"/>
            <a:chExt cx="3072" cy="336"/>
          </a:xfrm>
        </p:grpSpPr>
        <p:sp>
          <p:nvSpPr>
            <p:cNvPr id="129048" name="Line 64"/>
            <p:cNvSpPr>
              <a:spLocks noChangeShapeType="1"/>
            </p:cNvSpPr>
            <p:nvPr/>
          </p:nvSpPr>
          <p:spPr bwMode="auto">
            <a:xfrm>
              <a:off x="1488" y="2688"/>
              <a:ext cx="3072" cy="0"/>
            </a:xfrm>
            <a:prstGeom prst="line">
              <a:avLst/>
            </a:prstGeom>
            <a:noFill/>
            <a:ln w="57150" cap="rnd">
              <a:solidFill>
                <a:srgbClr val="FF0000"/>
              </a:solidFill>
              <a:round/>
              <a:headEnd/>
              <a:tailEnd/>
            </a:ln>
          </p:spPr>
          <p:txBody>
            <a:bodyPr/>
            <a:lstStyle/>
            <a:p>
              <a:endParaRPr lang="zh-CN" altLang="en-US"/>
            </a:p>
          </p:txBody>
        </p:sp>
        <p:sp>
          <p:nvSpPr>
            <p:cNvPr id="129049" name="Line 65"/>
            <p:cNvSpPr>
              <a:spLocks noChangeShapeType="1"/>
            </p:cNvSpPr>
            <p:nvPr/>
          </p:nvSpPr>
          <p:spPr bwMode="auto">
            <a:xfrm>
              <a:off x="1488" y="2448"/>
              <a:ext cx="0" cy="240"/>
            </a:xfrm>
            <a:prstGeom prst="line">
              <a:avLst/>
            </a:prstGeom>
            <a:noFill/>
            <a:ln w="57150" cap="rnd">
              <a:solidFill>
                <a:srgbClr val="FF0000"/>
              </a:solidFill>
              <a:round/>
              <a:headEnd/>
              <a:tailEnd/>
            </a:ln>
          </p:spPr>
          <p:txBody>
            <a:bodyPr/>
            <a:lstStyle/>
            <a:p>
              <a:endParaRPr lang="zh-CN" altLang="en-US"/>
            </a:p>
          </p:txBody>
        </p:sp>
        <p:sp>
          <p:nvSpPr>
            <p:cNvPr id="129050" name="Line 66"/>
            <p:cNvSpPr>
              <a:spLocks noChangeShapeType="1"/>
            </p:cNvSpPr>
            <p:nvPr/>
          </p:nvSpPr>
          <p:spPr bwMode="auto">
            <a:xfrm flipV="1">
              <a:off x="4560" y="2352"/>
              <a:ext cx="0" cy="336"/>
            </a:xfrm>
            <a:prstGeom prst="line">
              <a:avLst/>
            </a:prstGeom>
            <a:noFill/>
            <a:ln w="57150" cap="rnd">
              <a:solidFill>
                <a:srgbClr val="FF0000"/>
              </a:solidFill>
              <a:round/>
              <a:headEnd/>
              <a:tailEnd type="triangle" w="med" len="med"/>
            </a:ln>
          </p:spPr>
          <p:txBody>
            <a:bodyPr/>
            <a:lstStyle/>
            <a:p>
              <a:endParaRPr lang="zh-CN" altLang="en-US"/>
            </a:p>
          </p:txBody>
        </p:sp>
      </p:grpSp>
      <p:sp>
        <p:nvSpPr>
          <p:cNvPr id="177219" name="Rectangle 67"/>
          <p:cNvSpPr>
            <a:spLocks noChangeArrowheads="1"/>
          </p:cNvSpPr>
          <p:nvPr/>
        </p:nvSpPr>
        <p:spPr bwMode="auto">
          <a:xfrm>
            <a:off x="5607050" y="4205288"/>
            <a:ext cx="412750" cy="366712"/>
          </a:xfrm>
          <a:prstGeom prst="rect">
            <a:avLst/>
          </a:prstGeom>
          <a:noFill/>
          <a:ln w="9525">
            <a:noFill/>
            <a:miter lim="800000"/>
            <a:headEnd/>
            <a:tailEnd/>
          </a:ln>
        </p:spPr>
        <p:txBody>
          <a:bodyPr wrap="none">
            <a:spAutoFit/>
          </a:bodyPr>
          <a:lstStyle/>
          <a:p>
            <a:pPr algn="ctr"/>
            <a:r>
              <a:rPr kumimoji="1" lang="zh-CN" altLang="zh-CN">
                <a:solidFill>
                  <a:schemeClr val="bg2"/>
                </a:solidFill>
                <a:latin typeface="Garamond" pitchFamily="18" charset="0"/>
              </a:rPr>
              <a:t>∧</a:t>
            </a:r>
            <a:endParaRPr kumimoji="1" lang="en-US" altLang="zh-CN">
              <a:solidFill>
                <a:schemeClr val="bg2"/>
              </a:solidFill>
              <a:latin typeface="Garamond" pitchFamily="18" charset="0"/>
            </a:endParaRPr>
          </a:p>
        </p:txBody>
      </p:sp>
      <p:sp>
        <p:nvSpPr>
          <p:cNvPr id="177220" name="Rectangle 68"/>
          <p:cNvSpPr>
            <a:spLocks noChangeArrowheads="1"/>
          </p:cNvSpPr>
          <p:nvPr/>
        </p:nvSpPr>
        <p:spPr bwMode="auto">
          <a:xfrm>
            <a:off x="5257800" y="4616450"/>
            <a:ext cx="533400" cy="457200"/>
          </a:xfrm>
          <a:prstGeom prst="rect">
            <a:avLst/>
          </a:prstGeom>
          <a:solidFill>
            <a:srgbClr val="003399"/>
          </a:solidFill>
          <a:ln w="9525">
            <a:solidFill>
              <a:schemeClr val="bg1"/>
            </a:solidFill>
            <a:miter lim="800000"/>
            <a:headEnd/>
            <a:tailEnd/>
          </a:ln>
        </p:spPr>
        <p:txBody>
          <a:bodyPr wrap="none" anchor="ctr"/>
          <a:lstStyle/>
          <a:p>
            <a:endParaRPr lang="zh-CN" altLang="en-US"/>
          </a:p>
        </p:txBody>
      </p:sp>
      <p:sp>
        <p:nvSpPr>
          <p:cNvPr id="177221" name="Rectangle 69"/>
          <p:cNvSpPr>
            <a:spLocks noChangeArrowheads="1"/>
          </p:cNvSpPr>
          <p:nvPr/>
        </p:nvSpPr>
        <p:spPr bwMode="auto">
          <a:xfrm>
            <a:off x="2209800" y="4756150"/>
            <a:ext cx="3429000" cy="533400"/>
          </a:xfrm>
          <a:prstGeom prst="rect">
            <a:avLst/>
          </a:prstGeom>
          <a:solidFill>
            <a:srgbClr val="003399"/>
          </a:solidFill>
          <a:ln w="9525">
            <a:solidFill>
              <a:schemeClr val="bg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324182801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7219"/>
                                        </p:tgtEl>
                                        <p:attrNameLst>
                                          <p:attrName>style.visibility</p:attrName>
                                        </p:attrNameLst>
                                      </p:cBhvr>
                                      <p:to>
                                        <p:strVal val="visible"/>
                                      </p:to>
                                    </p:set>
                                    <p:animEffect transition="in" filter="blinds(horizontal)">
                                      <p:cBhvr>
                                        <p:cTn id="7" dur="500"/>
                                        <p:tgtEl>
                                          <p:spTgt spid="177219"/>
                                        </p:tgtEl>
                                      </p:cBhvr>
                                    </p:animEffect>
                                  </p:childTnLst>
                                  <p:subTnLst>
                                    <p:set>
                                      <p:cBhvr override="childStyle">
                                        <p:cTn dur="1" fill="hold" display="0" masterRel="nextClick" afterEffect="1"/>
                                        <p:tgtEl>
                                          <p:spTgt spid="17721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7185"/>
                                        </p:tgtEl>
                                        <p:attrNameLst>
                                          <p:attrName>style.visibility</p:attrName>
                                        </p:attrNameLst>
                                      </p:cBhvr>
                                      <p:to>
                                        <p:strVal val="visible"/>
                                      </p:to>
                                    </p:set>
                                    <p:anim calcmode="lin" valueType="num">
                                      <p:cBhvr additive="base">
                                        <p:cTn id="12" dur="500" fill="hold"/>
                                        <p:tgtEl>
                                          <p:spTgt spid="177185"/>
                                        </p:tgtEl>
                                        <p:attrNameLst>
                                          <p:attrName>ppt_x</p:attrName>
                                        </p:attrNameLst>
                                      </p:cBhvr>
                                      <p:tavLst>
                                        <p:tav tm="0">
                                          <p:val>
                                            <p:strVal val="#ppt_x"/>
                                          </p:val>
                                        </p:tav>
                                        <p:tav tm="100000">
                                          <p:val>
                                            <p:strVal val="#ppt_x"/>
                                          </p:val>
                                        </p:tav>
                                      </p:tavLst>
                                    </p:anim>
                                    <p:anim calcmode="lin" valueType="num">
                                      <p:cBhvr additive="base">
                                        <p:cTn id="13" dur="500" fill="hold"/>
                                        <p:tgtEl>
                                          <p:spTgt spid="177185"/>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177180"/>
                                        </p:tgtEl>
                                        <p:attrNameLst>
                                          <p:attrName>style.visibility</p:attrName>
                                        </p:attrNameLst>
                                      </p:cBhvr>
                                      <p:to>
                                        <p:strVal val="visible"/>
                                      </p:to>
                                    </p:set>
                                    <p:animEffect transition="in" filter="blinds(horizontal)">
                                      <p:cBhvr>
                                        <p:cTn id="17" dur="500"/>
                                        <p:tgtEl>
                                          <p:spTgt spid="177180"/>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77221"/>
                                        </p:tgtEl>
                                        <p:attrNameLst>
                                          <p:attrName>style.visibility</p:attrName>
                                        </p:attrNameLst>
                                      </p:cBhvr>
                                      <p:to>
                                        <p:strVal val="visible"/>
                                      </p:to>
                                    </p:set>
                                    <p:animEffect transition="in" filter="box(in)">
                                      <p:cBhvr>
                                        <p:cTn id="20" dur="500"/>
                                        <p:tgtEl>
                                          <p:spTgt spid="177221"/>
                                        </p:tgtEl>
                                      </p:cBhvr>
                                    </p:animEffect>
                                  </p:childTnLst>
                                </p:cTn>
                              </p:par>
                              <p:par>
                                <p:cTn id="21" presetID="53" presetClass="entr" presetSubtype="0" fill="hold" grpId="0" nodeType="withEffect">
                                  <p:stCondLst>
                                    <p:cond delay="0"/>
                                  </p:stCondLst>
                                  <p:childTnLst>
                                    <p:set>
                                      <p:cBhvr>
                                        <p:cTn id="22" dur="1" fill="hold">
                                          <p:stCondLst>
                                            <p:cond delay="0"/>
                                          </p:stCondLst>
                                        </p:cTn>
                                        <p:tgtEl>
                                          <p:spTgt spid="177220"/>
                                        </p:tgtEl>
                                        <p:attrNameLst>
                                          <p:attrName>style.visibility</p:attrName>
                                        </p:attrNameLst>
                                      </p:cBhvr>
                                      <p:to>
                                        <p:strVal val="visible"/>
                                      </p:to>
                                    </p:set>
                                    <p:anim calcmode="lin" valueType="num">
                                      <p:cBhvr>
                                        <p:cTn id="23" dur="500" fill="hold"/>
                                        <p:tgtEl>
                                          <p:spTgt spid="177220"/>
                                        </p:tgtEl>
                                        <p:attrNameLst>
                                          <p:attrName>ppt_w</p:attrName>
                                        </p:attrNameLst>
                                      </p:cBhvr>
                                      <p:tavLst>
                                        <p:tav tm="0">
                                          <p:val>
                                            <p:fltVal val="0"/>
                                          </p:val>
                                        </p:tav>
                                        <p:tav tm="100000">
                                          <p:val>
                                            <p:strVal val="#ppt_w"/>
                                          </p:val>
                                        </p:tav>
                                      </p:tavLst>
                                    </p:anim>
                                    <p:anim calcmode="lin" valueType="num">
                                      <p:cBhvr>
                                        <p:cTn id="24" dur="500" fill="hold"/>
                                        <p:tgtEl>
                                          <p:spTgt spid="177220"/>
                                        </p:tgtEl>
                                        <p:attrNameLst>
                                          <p:attrName>ppt_h</p:attrName>
                                        </p:attrNameLst>
                                      </p:cBhvr>
                                      <p:tavLst>
                                        <p:tav tm="0">
                                          <p:val>
                                            <p:fltVal val="0"/>
                                          </p:val>
                                        </p:tav>
                                        <p:tav tm="100000">
                                          <p:val>
                                            <p:strVal val="#ppt_h"/>
                                          </p:val>
                                        </p:tav>
                                      </p:tavLst>
                                    </p:anim>
                                    <p:animEffect transition="in" filter="fade">
                                      <p:cBhvr>
                                        <p:cTn id="25" dur="500"/>
                                        <p:tgtEl>
                                          <p:spTgt spid="177220"/>
                                        </p:tgtEl>
                                      </p:cBhvr>
                                    </p:animEffect>
                                  </p:childTnLst>
                                </p:cTn>
                              </p:par>
                              <p:par>
                                <p:cTn id="26" presetID="2" presetClass="entr" presetSubtype="4" fill="hold" nodeType="withEffect">
                                  <p:stCondLst>
                                    <p:cond delay="0"/>
                                  </p:stCondLst>
                                  <p:childTnLst>
                                    <p:set>
                                      <p:cBhvr>
                                        <p:cTn id="27" dur="1" fill="hold">
                                          <p:stCondLst>
                                            <p:cond delay="0"/>
                                          </p:stCondLst>
                                        </p:cTn>
                                        <p:tgtEl>
                                          <p:spTgt spid="177215"/>
                                        </p:tgtEl>
                                        <p:attrNameLst>
                                          <p:attrName>style.visibility</p:attrName>
                                        </p:attrNameLst>
                                      </p:cBhvr>
                                      <p:to>
                                        <p:strVal val="visible"/>
                                      </p:to>
                                    </p:set>
                                    <p:anim calcmode="lin" valueType="num">
                                      <p:cBhvr additive="base">
                                        <p:cTn id="28" dur="500" fill="hold"/>
                                        <p:tgtEl>
                                          <p:spTgt spid="177215"/>
                                        </p:tgtEl>
                                        <p:attrNameLst>
                                          <p:attrName>ppt_x</p:attrName>
                                        </p:attrNameLst>
                                      </p:cBhvr>
                                      <p:tavLst>
                                        <p:tav tm="0">
                                          <p:val>
                                            <p:strVal val="#ppt_x"/>
                                          </p:val>
                                        </p:tav>
                                        <p:tav tm="100000">
                                          <p:val>
                                            <p:strVal val="#ppt_x"/>
                                          </p:val>
                                        </p:tav>
                                      </p:tavLst>
                                    </p:anim>
                                    <p:anim calcmode="lin" valueType="num">
                                      <p:cBhvr additive="base">
                                        <p:cTn id="29" dur="500" fill="hold"/>
                                        <p:tgtEl>
                                          <p:spTgt spid="1772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85" grpId="0" animBg="1"/>
      <p:bldP spid="177219" grpId="0"/>
      <p:bldP spid="177220" grpId="0" animBg="1"/>
      <p:bldP spid="17722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idx="1"/>
          </p:nvPr>
        </p:nvSpPr>
        <p:spPr>
          <a:xfrm>
            <a:off x="381000" y="122238"/>
            <a:ext cx="8229600" cy="4525962"/>
          </a:xfrm>
          <a:prstGeom prst="rect">
            <a:avLst/>
          </a:prstGeom>
        </p:spPr>
        <p:txBody>
          <a:bodyPr/>
          <a:lstStyle/>
          <a:p>
            <a:pPr eaLnBrk="1" hangingPunct="1">
              <a:lnSpc>
                <a:spcPct val="90000"/>
              </a:lnSpc>
            </a:pPr>
            <a:r>
              <a:rPr lang="zh-CN" altLang="en-US" sz="2800" smtClean="0"/>
              <a:t>　</a:t>
            </a:r>
            <a:r>
              <a:rPr lang="en-US" altLang="zh-CN" sz="2800" smtClean="0"/>
              <a:t>void EnQueue(Queue &amp;Q,ElemType e)</a:t>
            </a:r>
            <a:br>
              <a:rPr lang="en-US" altLang="zh-CN" sz="2800" smtClean="0"/>
            </a:br>
            <a:r>
              <a:rPr lang="zh-CN" altLang="en-US" sz="2800" smtClean="0"/>
              <a:t>　　</a:t>
            </a:r>
            <a:r>
              <a:rPr lang="en-US" altLang="zh-CN" sz="2800" smtClean="0"/>
              <a:t>{ </a:t>
            </a:r>
            <a:br>
              <a:rPr lang="en-US" altLang="zh-CN" sz="2800" smtClean="0"/>
            </a:br>
            <a:r>
              <a:rPr lang="zh-CN" altLang="en-US" sz="2800" smtClean="0"/>
              <a:t>　　</a:t>
            </a:r>
            <a:r>
              <a:rPr lang="en-US" altLang="zh-CN" sz="2800" smtClean="0"/>
              <a:t>// </a:t>
            </a:r>
            <a:r>
              <a:rPr lang="zh-CN" altLang="en-US" sz="2800" smtClean="0"/>
              <a:t>在当前队列的尾元素之后，插入元素 </a:t>
            </a:r>
            <a:r>
              <a:rPr lang="en-US" altLang="zh-CN" sz="2800" smtClean="0"/>
              <a:t>e </a:t>
            </a:r>
            <a:r>
              <a:rPr lang="zh-CN" altLang="en-US" sz="2800" smtClean="0"/>
              <a:t>为新的队列尾元素</a:t>
            </a:r>
            <a:br>
              <a:rPr lang="zh-CN" altLang="en-US" sz="2800" smtClean="0"/>
            </a:br>
            <a:r>
              <a:rPr lang="zh-CN" altLang="en-US" sz="2800" smtClean="0"/>
              <a:t>　　　</a:t>
            </a:r>
            <a:r>
              <a:rPr lang="en-US" altLang="zh-CN" sz="2800" smtClean="0"/>
              <a:t>s = new QNode; </a:t>
            </a:r>
            <a:br>
              <a:rPr lang="en-US" altLang="zh-CN" sz="2800" smtClean="0"/>
            </a:br>
            <a:r>
              <a:rPr lang="zh-CN" altLang="en-US" sz="2800" smtClean="0"/>
              <a:t>　　　</a:t>
            </a:r>
            <a:r>
              <a:rPr lang="en-US" altLang="zh-CN" sz="2800" smtClean="0"/>
              <a:t>if (!s) exit(1);</a:t>
            </a:r>
            <a:r>
              <a:rPr lang="zh-CN" altLang="en-US" sz="2800" smtClean="0"/>
              <a:t>　　</a:t>
            </a:r>
            <a:r>
              <a:rPr lang="en-US" altLang="zh-CN" sz="2800" smtClean="0"/>
              <a:t>// </a:t>
            </a:r>
            <a:r>
              <a:rPr lang="zh-CN" altLang="en-US" sz="2800" smtClean="0"/>
              <a:t>存储分配失败 </a:t>
            </a:r>
            <a:br>
              <a:rPr lang="zh-CN" altLang="en-US" sz="2800" smtClean="0"/>
            </a:br>
            <a:r>
              <a:rPr lang="zh-CN" altLang="en-US" sz="2800" smtClean="0"/>
              <a:t>　　　</a:t>
            </a:r>
            <a:r>
              <a:rPr lang="en-US" altLang="zh-CN" sz="2800" smtClean="0"/>
              <a:t>s-&gt;data=e; </a:t>
            </a:r>
            <a:r>
              <a:rPr lang="zh-CN" altLang="en-US" sz="2800" smtClean="0"/>
              <a:t>　</a:t>
            </a:r>
            <a:r>
              <a:rPr lang="en-US" altLang="zh-CN" sz="2800" smtClean="0"/>
              <a:t>s-&gt;next = NULL;</a:t>
            </a:r>
            <a:br>
              <a:rPr lang="en-US" altLang="zh-CN" sz="2800" smtClean="0"/>
            </a:br>
            <a:r>
              <a:rPr lang="zh-CN" altLang="en-US" sz="2800" smtClean="0"/>
              <a:t>　　　</a:t>
            </a:r>
            <a:r>
              <a:rPr lang="en-US" altLang="zh-CN" sz="2800" smtClean="0"/>
              <a:t>Q.rear-&gt;next=s;</a:t>
            </a:r>
            <a:r>
              <a:rPr lang="zh-CN" altLang="en-US" sz="2800" smtClean="0"/>
              <a:t>　</a:t>
            </a:r>
            <a:r>
              <a:rPr lang="en-US" altLang="zh-CN" sz="2800" smtClean="0"/>
              <a:t>// </a:t>
            </a:r>
            <a:r>
              <a:rPr lang="zh-CN" altLang="en-US" sz="2800" smtClean="0"/>
              <a:t>修改尾结点的指针</a:t>
            </a:r>
            <a:br>
              <a:rPr lang="zh-CN" altLang="en-US" sz="2800" smtClean="0"/>
            </a:br>
            <a:r>
              <a:rPr lang="zh-CN" altLang="en-US" sz="2800" smtClean="0"/>
              <a:t>　　　</a:t>
            </a:r>
            <a:r>
              <a:rPr lang="en-US" altLang="zh-CN" sz="2800" smtClean="0"/>
              <a:t>Q.rear=s; </a:t>
            </a:r>
            <a:r>
              <a:rPr lang="zh-CN" altLang="en-US" sz="2800" smtClean="0"/>
              <a:t>　　　 </a:t>
            </a:r>
            <a:r>
              <a:rPr lang="en-US" altLang="zh-CN" sz="2800" smtClean="0"/>
              <a:t>// </a:t>
            </a:r>
            <a:r>
              <a:rPr lang="zh-CN" altLang="en-US" sz="2800" smtClean="0"/>
              <a:t>移动队尾指针</a:t>
            </a:r>
            <a:br>
              <a:rPr lang="zh-CN" altLang="en-US" sz="2800" smtClean="0"/>
            </a:br>
            <a:r>
              <a:rPr lang="zh-CN" altLang="en-US" sz="2800" smtClean="0"/>
              <a:t>　　　</a:t>
            </a:r>
            <a:r>
              <a:rPr lang="en-US" altLang="zh-CN" sz="2800" smtClean="0"/>
              <a:t>++Q.length; </a:t>
            </a:r>
            <a:r>
              <a:rPr lang="zh-CN" altLang="en-US" sz="2800" smtClean="0"/>
              <a:t>　　 </a:t>
            </a:r>
            <a:r>
              <a:rPr lang="en-US" altLang="zh-CN" sz="2800" smtClean="0"/>
              <a:t>// </a:t>
            </a:r>
            <a:r>
              <a:rPr lang="zh-CN" altLang="en-US" sz="2800" smtClean="0"/>
              <a:t>队列长度增</a:t>
            </a:r>
            <a:r>
              <a:rPr lang="en-US" altLang="zh-CN" sz="2800" smtClean="0"/>
              <a:t>1</a:t>
            </a:r>
            <a:br>
              <a:rPr lang="en-US" altLang="zh-CN" sz="2800" smtClean="0"/>
            </a:br>
            <a:r>
              <a:rPr lang="zh-CN" altLang="en-US" sz="2800" smtClean="0"/>
              <a:t>　　</a:t>
            </a:r>
            <a:r>
              <a:rPr lang="en-US" altLang="zh-CN" sz="2800" smtClean="0"/>
              <a:t>} </a:t>
            </a:r>
          </a:p>
        </p:txBody>
      </p:sp>
      <p:sp>
        <p:nvSpPr>
          <p:cNvPr id="130049" name="灯片编号占位符 4"/>
          <p:cNvSpPr>
            <a:spLocks noGrp="1"/>
          </p:cNvSpPr>
          <p:nvPr>
            <p:ph type="sldNum" sz="quarter" idx="12"/>
          </p:nvPr>
        </p:nvSpPr>
        <p:spPr>
          <a:noFill/>
        </p:spPr>
        <p:txBody>
          <a:bodyPr/>
          <a:lstStyle/>
          <a:p>
            <a:fld id="{C18E2631-7998-47D8-8E2A-7CC135DA66BE}" type="slidenum">
              <a:rPr lang="en-US" altLang="zh-CN" smtClean="0">
                <a:ea typeface="宋体" charset="-122"/>
              </a:rPr>
              <a:pPr/>
              <a:t>57</a:t>
            </a:fld>
            <a:endParaRPr lang="en-US" altLang="zh-CN" smtClean="0">
              <a:ea typeface="宋体" charset="-122"/>
            </a:endParaRPr>
          </a:p>
        </p:txBody>
      </p:sp>
      <p:grpSp>
        <p:nvGrpSpPr>
          <p:cNvPr id="135172" name="Group 4"/>
          <p:cNvGrpSpPr>
            <a:grpSpLocks/>
          </p:cNvGrpSpPr>
          <p:nvPr/>
        </p:nvGrpSpPr>
        <p:grpSpPr bwMode="auto">
          <a:xfrm>
            <a:off x="1295400" y="5334000"/>
            <a:ext cx="5029200" cy="854075"/>
            <a:chOff x="672" y="-48"/>
            <a:chExt cx="3168" cy="538"/>
          </a:xfrm>
        </p:grpSpPr>
        <p:sp>
          <p:nvSpPr>
            <p:cNvPr id="130067" name="Rectangle 5"/>
            <p:cNvSpPr>
              <a:spLocks noChangeArrowheads="1"/>
            </p:cNvSpPr>
            <p:nvPr/>
          </p:nvSpPr>
          <p:spPr bwMode="auto">
            <a:xfrm>
              <a:off x="1344" y="0"/>
              <a:ext cx="240" cy="384"/>
            </a:xfrm>
            <a:prstGeom prst="rect">
              <a:avLst/>
            </a:prstGeom>
            <a:solidFill>
              <a:srgbClr val="00CCFF"/>
            </a:solidFill>
            <a:ln w="12700" cap="rnd">
              <a:noFill/>
              <a:miter lim="800000"/>
              <a:headEnd/>
              <a:tailEnd/>
            </a:ln>
          </p:spPr>
          <p:txBody>
            <a:bodyPr wrap="none" anchor="ctr"/>
            <a:lstStyle/>
            <a:p>
              <a:endParaRPr lang="zh-CN" altLang="en-US"/>
            </a:p>
          </p:txBody>
        </p:sp>
        <p:sp>
          <p:nvSpPr>
            <p:cNvPr id="130068" name="Text Box 6"/>
            <p:cNvSpPr txBox="1">
              <a:spLocks noChangeArrowheads="1"/>
            </p:cNvSpPr>
            <p:nvPr/>
          </p:nvSpPr>
          <p:spPr bwMode="auto">
            <a:xfrm>
              <a:off x="672" y="-48"/>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dirty="0" err="1">
                  <a:latin typeface="宋体" charset="-122"/>
                </a:rPr>
                <a:t>Q.front</a:t>
              </a:r>
              <a:endParaRPr kumimoji="1" lang="en-US" altLang="zh-CN" sz="2000" dirty="0">
                <a:latin typeface="宋体" charset="-122"/>
              </a:endParaRPr>
            </a:p>
          </p:txBody>
        </p:sp>
        <p:sp>
          <p:nvSpPr>
            <p:cNvPr id="130069" name="Line 7"/>
            <p:cNvSpPr>
              <a:spLocks noChangeShapeType="1"/>
            </p:cNvSpPr>
            <p:nvPr/>
          </p:nvSpPr>
          <p:spPr bwMode="auto">
            <a:xfrm>
              <a:off x="2640" y="154"/>
              <a:ext cx="528" cy="0"/>
            </a:xfrm>
            <a:prstGeom prst="line">
              <a:avLst/>
            </a:prstGeom>
            <a:noFill/>
            <a:ln w="57150" cap="rnd">
              <a:solidFill>
                <a:srgbClr val="FF0000"/>
              </a:solidFill>
              <a:round/>
              <a:headEnd/>
              <a:tailEnd type="triangle" w="med" len="med"/>
            </a:ln>
          </p:spPr>
          <p:txBody>
            <a:bodyPr/>
            <a:lstStyle/>
            <a:p>
              <a:endParaRPr lang="zh-CN" altLang="en-US"/>
            </a:p>
          </p:txBody>
        </p:sp>
        <p:grpSp>
          <p:nvGrpSpPr>
            <p:cNvPr id="130070" name="Group 8"/>
            <p:cNvGrpSpPr>
              <a:grpSpLocks/>
            </p:cNvGrpSpPr>
            <p:nvPr/>
          </p:nvGrpSpPr>
          <p:grpSpPr bwMode="auto">
            <a:xfrm>
              <a:off x="3168" y="48"/>
              <a:ext cx="672" cy="260"/>
              <a:chOff x="3168" y="1334"/>
              <a:chExt cx="672" cy="260"/>
            </a:xfrm>
          </p:grpSpPr>
          <p:sp>
            <p:nvSpPr>
              <p:cNvPr id="130091" name="Rectangle 9"/>
              <p:cNvSpPr>
                <a:spLocks noChangeArrowheads="1"/>
              </p:cNvSpPr>
              <p:nvPr/>
            </p:nvSpPr>
            <p:spPr bwMode="auto">
              <a:xfrm>
                <a:off x="3168" y="1344"/>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30092" name="Line 10"/>
              <p:cNvSpPr>
                <a:spLocks noChangeShapeType="1"/>
              </p:cNvSpPr>
              <p:nvPr/>
            </p:nvSpPr>
            <p:spPr bwMode="auto">
              <a:xfrm>
                <a:off x="3456" y="1344"/>
                <a:ext cx="0" cy="240"/>
              </a:xfrm>
              <a:prstGeom prst="line">
                <a:avLst/>
              </a:prstGeom>
              <a:noFill/>
              <a:ln w="12700" cap="rnd">
                <a:solidFill>
                  <a:schemeClr val="bg1"/>
                </a:solidFill>
                <a:round/>
                <a:headEnd/>
                <a:tailEnd/>
              </a:ln>
            </p:spPr>
            <p:txBody>
              <a:bodyPr/>
              <a:lstStyle/>
              <a:p>
                <a:endParaRPr lang="zh-CN" altLang="en-US"/>
              </a:p>
            </p:txBody>
          </p:sp>
          <p:sp>
            <p:nvSpPr>
              <p:cNvPr id="130093" name="Text Box 11"/>
              <p:cNvSpPr txBox="1">
                <a:spLocks noChangeArrowheads="1"/>
              </p:cNvSpPr>
              <p:nvPr/>
            </p:nvSpPr>
            <p:spPr bwMode="auto">
              <a:xfrm>
                <a:off x="3456" y="1334"/>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bg2"/>
                    </a:solidFill>
                    <a:latin typeface="宋体" charset="-122"/>
                  </a:rPr>
                  <a:t>∧</a:t>
                </a:r>
              </a:p>
            </p:txBody>
          </p:sp>
          <p:sp>
            <p:nvSpPr>
              <p:cNvPr id="130094" name="Text Box 12"/>
              <p:cNvSpPr txBox="1">
                <a:spLocks noChangeArrowheads="1"/>
              </p:cNvSpPr>
              <p:nvPr/>
            </p:nvSpPr>
            <p:spPr bwMode="auto">
              <a:xfrm>
                <a:off x="3216" y="1344"/>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bg2"/>
                    </a:solidFill>
                    <a:latin typeface="宋体" charset="-122"/>
                  </a:rPr>
                  <a:t>J1</a:t>
                </a:r>
              </a:p>
            </p:txBody>
          </p:sp>
        </p:grpSp>
        <p:grpSp>
          <p:nvGrpSpPr>
            <p:cNvPr id="130071" name="Group 13"/>
            <p:cNvGrpSpPr>
              <a:grpSpLocks/>
            </p:cNvGrpSpPr>
            <p:nvPr/>
          </p:nvGrpSpPr>
          <p:grpSpPr bwMode="auto">
            <a:xfrm>
              <a:off x="1584" y="298"/>
              <a:ext cx="1728" cy="192"/>
              <a:chOff x="1584" y="1584"/>
              <a:chExt cx="1728" cy="192"/>
            </a:xfrm>
          </p:grpSpPr>
          <p:sp>
            <p:nvSpPr>
              <p:cNvPr id="130088" name="Line 14"/>
              <p:cNvSpPr>
                <a:spLocks noChangeShapeType="1"/>
              </p:cNvSpPr>
              <p:nvPr/>
            </p:nvSpPr>
            <p:spPr bwMode="auto">
              <a:xfrm>
                <a:off x="1584" y="1584"/>
                <a:ext cx="288" cy="192"/>
              </a:xfrm>
              <a:prstGeom prst="line">
                <a:avLst/>
              </a:prstGeom>
              <a:noFill/>
              <a:ln w="12700" cap="rnd">
                <a:solidFill>
                  <a:srgbClr val="FF0000"/>
                </a:solidFill>
                <a:round/>
                <a:headEnd/>
                <a:tailEnd/>
              </a:ln>
            </p:spPr>
            <p:txBody>
              <a:bodyPr/>
              <a:lstStyle/>
              <a:p>
                <a:endParaRPr lang="zh-CN" altLang="en-US"/>
              </a:p>
            </p:txBody>
          </p:sp>
          <p:sp>
            <p:nvSpPr>
              <p:cNvPr id="130089" name="Line 15"/>
              <p:cNvSpPr>
                <a:spLocks noChangeShapeType="1"/>
              </p:cNvSpPr>
              <p:nvPr/>
            </p:nvSpPr>
            <p:spPr bwMode="auto">
              <a:xfrm>
                <a:off x="1872" y="1776"/>
                <a:ext cx="1440" cy="0"/>
              </a:xfrm>
              <a:prstGeom prst="line">
                <a:avLst/>
              </a:prstGeom>
              <a:noFill/>
              <a:ln w="12700" cap="rnd">
                <a:solidFill>
                  <a:srgbClr val="FF0000"/>
                </a:solidFill>
                <a:round/>
                <a:headEnd/>
                <a:tailEnd/>
              </a:ln>
            </p:spPr>
            <p:txBody>
              <a:bodyPr/>
              <a:lstStyle/>
              <a:p>
                <a:endParaRPr lang="zh-CN" altLang="en-US"/>
              </a:p>
            </p:txBody>
          </p:sp>
          <p:sp>
            <p:nvSpPr>
              <p:cNvPr id="130090" name="Line 16"/>
              <p:cNvSpPr>
                <a:spLocks noChangeShapeType="1"/>
              </p:cNvSpPr>
              <p:nvPr/>
            </p:nvSpPr>
            <p:spPr bwMode="auto">
              <a:xfrm flipV="1">
                <a:off x="3312" y="1584"/>
                <a:ext cx="0" cy="192"/>
              </a:xfrm>
              <a:prstGeom prst="line">
                <a:avLst/>
              </a:prstGeom>
              <a:noFill/>
              <a:ln w="12700" cap="rnd">
                <a:solidFill>
                  <a:srgbClr val="FF0000"/>
                </a:solidFill>
                <a:round/>
                <a:headEnd/>
                <a:tailEnd type="triangle" w="med" len="med"/>
              </a:ln>
            </p:spPr>
            <p:txBody>
              <a:bodyPr/>
              <a:lstStyle/>
              <a:p>
                <a:endParaRPr lang="zh-CN" altLang="en-US"/>
              </a:p>
            </p:txBody>
          </p:sp>
        </p:grpSp>
        <p:sp>
          <p:nvSpPr>
            <p:cNvPr id="130072" name="Text Box 17"/>
            <p:cNvSpPr txBox="1">
              <a:spLocks noChangeArrowheads="1"/>
            </p:cNvSpPr>
            <p:nvPr/>
          </p:nvSpPr>
          <p:spPr bwMode="auto">
            <a:xfrm>
              <a:off x="2352" y="48"/>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bg2"/>
                  </a:solidFill>
                  <a:latin typeface="宋体" charset="-122"/>
                </a:rPr>
                <a:t>∧</a:t>
              </a:r>
            </a:p>
          </p:txBody>
        </p:sp>
        <p:grpSp>
          <p:nvGrpSpPr>
            <p:cNvPr id="130073" name="Group 18"/>
            <p:cNvGrpSpPr>
              <a:grpSpLocks/>
            </p:cNvGrpSpPr>
            <p:nvPr/>
          </p:nvGrpSpPr>
          <p:grpSpPr bwMode="auto">
            <a:xfrm>
              <a:off x="2064" y="58"/>
              <a:ext cx="576" cy="240"/>
              <a:chOff x="2064" y="720"/>
              <a:chExt cx="576" cy="240"/>
            </a:xfrm>
          </p:grpSpPr>
          <p:sp>
            <p:nvSpPr>
              <p:cNvPr id="130083" name="Rectangle 19"/>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30084" name="Line 20"/>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30085" name="Line 21"/>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30086" name="Line 22"/>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30087" name="Line 23"/>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sp>
          <p:nvSpPr>
            <p:cNvPr id="130074" name="Line 24"/>
            <p:cNvSpPr>
              <a:spLocks noChangeShapeType="1"/>
            </p:cNvSpPr>
            <p:nvPr/>
          </p:nvSpPr>
          <p:spPr bwMode="auto">
            <a:xfrm>
              <a:off x="1344" y="192"/>
              <a:ext cx="240" cy="0"/>
            </a:xfrm>
            <a:prstGeom prst="line">
              <a:avLst/>
            </a:prstGeom>
            <a:noFill/>
            <a:ln w="12700" cap="rnd">
              <a:solidFill>
                <a:srgbClr val="000000"/>
              </a:solidFill>
              <a:round/>
              <a:headEnd/>
              <a:tailEnd/>
            </a:ln>
          </p:spPr>
          <p:txBody>
            <a:bodyPr/>
            <a:lstStyle/>
            <a:p>
              <a:endParaRPr lang="zh-CN" altLang="en-US"/>
            </a:p>
          </p:txBody>
        </p:sp>
        <p:sp>
          <p:nvSpPr>
            <p:cNvPr id="130075" name="Text Box 25"/>
            <p:cNvSpPr txBox="1">
              <a:spLocks noChangeArrowheads="1"/>
            </p:cNvSpPr>
            <p:nvPr/>
          </p:nvSpPr>
          <p:spPr bwMode="auto">
            <a:xfrm>
              <a:off x="672" y="144"/>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dirty="0" err="1">
                  <a:latin typeface="宋体" charset="-122"/>
                </a:rPr>
                <a:t>Q.rear</a:t>
              </a:r>
              <a:endParaRPr kumimoji="1" lang="en-US" altLang="zh-CN" sz="2000" dirty="0">
                <a:latin typeface="宋体" charset="-122"/>
              </a:endParaRPr>
            </a:p>
          </p:txBody>
        </p:sp>
        <p:grpSp>
          <p:nvGrpSpPr>
            <p:cNvPr id="130076" name="Group 26"/>
            <p:cNvGrpSpPr>
              <a:grpSpLocks/>
            </p:cNvGrpSpPr>
            <p:nvPr/>
          </p:nvGrpSpPr>
          <p:grpSpPr bwMode="auto">
            <a:xfrm>
              <a:off x="2064" y="48"/>
              <a:ext cx="576" cy="240"/>
              <a:chOff x="2064" y="720"/>
              <a:chExt cx="576" cy="240"/>
            </a:xfrm>
          </p:grpSpPr>
          <p:sp>
            <p:nvSpPr>
              <p:cNvPr id="130078" name="Rectangle 27"/>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30079" name="Line 28"/>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30080" name="Line 29"/>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30081" name="Line 30"/>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30082" name="Line 31"/>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sp>
          <p:nvSpPr>
            <p:cNvPr id="130077" name="Line 32"/>
            <p:cNvSpPr>
              <a:spLocks noChangeShapeType="1"/>
            </p:cNvSpPr>
            <p:nvPr/>
          </p:nvSpPr>
          <p:spPr bwMode="auto">
            <a:xfrm>
              <a:off x="1584" y="144"/>
              <a:ext cx="480" cy="0"/>
            </a:xfrm>
            <a:prstGeom prst="line">
              <a:avLst/>
            </a:prstGeom>
            <a:noFill/>
            <a:ln w="57150" cap="rnd">
              <a:solidFill>
                <a:srgbClr val="FF0000"/>
              </a:solidFill>
              <a:round/>
              <a:headEnd/>
              <a:tailEnd type="triangle" w="med" len="med"/>
            </a:ln>
          </p:spPr>
          <p:txBody>
            <a:bodyPr/>
            <a:lstStyle/>
            <a:p>
              <a:endParaRPr lang="zh-CN" altLang="en-US"/>
            </a:p>
          </p:txBody>
        </p:sp>
      </p:grpSp>
      <p:grpSp>
        <p:nvGrpSpPr>
          <p:cNvPr id="135201" name="Group 33"/>
          <p:cNvGrpSpPr>
            <a:grpSpLocks/>
          </p:cNvGrpSpPr>
          <p:nvPr/>
        </p:nvGrpSpPr>
        <p:grpSpPr bwMode="auto">
          <a:xfrm>
            <a:off x="7239000" y="5486400"/>
            <a:ext cx="914400" cy="457200"/>
            <a:chOff x="4416" y="2102"/>
            <a:chExt cx="576" cy="288"/>
          </a:xfrm>
        </p:grpSpPr>
        <p:sp>
          <p:nvSpPr>
            <p:cNvPr id="130063" name="Rectangle 34"/>
            <p:cNvSpPr>
              <a:spLocks noChangeArrowheads="1"/>
            </p:cNvSpPr>
            <p:nvPr/>
          </p:nvSpPr>
          <p:spPr bwMode="auto">
            <a:xfrm>
              <a:off x="4416" y="2112"/>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30064" name="Line 35"/>
            <p:cNvSpPr>
              <a:spLocks noChangeShapeType="1"/>
            </p:cNvSpPr>
            <p:nvPr/>
          </p:nvSpPr>
          <p:spPr bwMode="auto">
            <a:xfrm>
              <a:off x="4704" y="2112"/>
              <a:ext cx="0" cy="240"/>
            </a:xfrm>
            <a:prstGeom prst="line">
              <a:avLst/>
            </a:prstGeom>
            <a:noFill/>
            <a:ln w="12700" cap="rnd">
              <a:solidFill>
                <a:schemeClr val="bg1"/>
              </a:solidFill>
              <a:round/>
              <a:headEnd/>
              <a:tailEnd/>
            </a:ln>
          </p:spPr>
          <p:txBody>
            <a:bodyPr/>
            <a:lstStyle/>
            <a:p>
              <a:endParaRPr lang="zh-CN" altLang="en-US"/>
            </a:p>
          </p:txBody>
        </p:sp>
        <p:sp>
          <p:nvSpPr>
            <p:cNvPr id="130065" name="Text Box 36"/>
            <p:cNvSpPr txBox="1">
              <a:spLocks noChangeArrowheads="1"/>
            </p:cNvSpPr>
            <p:nvPr/>
          </p:nvSpPr>
          <p:spPr bwMode="auto">
            <a:xfrm>
              <a:off x="4464" y="2102"/>
              <a:ext cx="240" cy="288"/>
            </a:xfrm>
            <a:prstGeom prst="rect">
              <a:avLst/>
            </a:prstGeom>
            <a:noFill/>
            <a:ln w="12700" cap="rnd">
              <a:noFill/>
              <a:miter lim="800000"/>
              <a:headEnd/>
              <a:tailEnd/>
            </a:ln>
          </p:spPr>
          <p:txBody>
            <a:bodyPr>
              <a:spAutoFit/>
            </a:bodyPr>
            <a:lstStyle/>
            <a:p>
              <a:pPr eaLnBrk="0" hangingPunct="0">
                <a:spcBef>
                  <a:spcPct val="50000"/>
                </a:spcBef>
              </a:pPr>
              <a:r>
                <a:rPr kumimoji="1" lang="en-US" altLang="zh-CN" sz="2400">
                  <a:solidFill>
                    <a:srgbClr val="FF0000"/>
                  </a:solidFill>
                  <a:latin typeface="宋体" charset="-122"/>
                </a:rPr>
                <a:t>e</a:t>
              </a:r>
              <a:endParaRPr kumimoji="1" lang="en-US" altLang="zh-CN" sz="2400">
                <a:solidFill>
                  <a:schemeClr val="bg2"/>
                </a:solidFill>
                <a:latin typeface="宋体" charset="-122"/>
              </a:endParaRPr>
            </a:p>
          </p:txBody>
        </p:sp>
        <p:sp>
          <p:nvSpPr>
            <p:cNvPr id="130066" name="Text Box 37"/>
            <p:cNvSpPr txBox="1">
              <a:spLocks noChangeArrowheads="1"/>
            </p:cNvSpPr>
            <p:nvPr/>
          </p:nvSpPr>
          <p:spPr bwMode="auto">
            <a:xfrm>
              <a:off x="4704" y="2112"/>
              <a:ext cx="240" cy="250"/>
            </a:xfrm>
            <a:prstGeom prst="rect">
              <a:avLst/>
            </a:prstGeom>
            <a:noFill/>
            <a:ln w="12700" cap="rnd">
              <a:noFill/>
              <a:miter lim="800000"/>
              <a:headEnd/>
              <a:tailEnd/>
            </a:ln>
          </p:spPr>
          <p:txBody>
            <a:bodyPr>
              <a:spAutoFit/>
            </a:bodyPr>
            <a:lstStyle/>
            <a:p>
              <a:pPr eaLnBrk="0" hangingPunct="0">
                <a:spcBef>
                  <a:spcPct val="50000"/>
                </a:spcBef>
              </a:pPr>
              <a:r>
                <a:rPr kumimoji="1" lang="zh-CN" altLang="zh-CN" sz="2000">
                  <a:solidFill>
                    <a:srgbClr val="FF3300"/>
                  </a:solidFill>
                  <a:latin typeface="宋体" charset="-122"/>
                </a:rPr>
                <a:t>∧</a:t>
              </a:r>
            </a:p>
          </p:txBody>
        </p:sp>
      </p:grpSp>
      <p:sp>
        <p:nvSpPr>
          <p:cNvPr id="135206" name="Line 38"/>
          <p:cNvSpPr>
            <a:spLocks noChangeShapeType="1"/>
          </p:cNvSpPr>
          <p:nvPr/>
        </p:nvSpPr>
        <p:spPr bwMode="auto">
          <a:xfrm>
            <a:off x="6172200" y="5654675"/>
            <a:ext cx="1066800" cy="0"/>
          </a:xfrm>
          <a:prstGeom prst="line">
            <a:avLst/>
          </a:prstGeom>
          <a:noFill/>
          <a:ln w="57150" cap="rnd">
            <a:solidFill>
              <a:srgbClr val="FF0000"/>
            </a:solidFill>
            <a:round/>
            <a:headEnd/>
            <a:tailEnd type="triangle" w="med" len="med"/>
          </a:ln>
        </p:spPr>
        <p:txBody>
          <a:bodyPr/>
          <a:lstStyle/>
          <a:p>
            <a:endParaRPr lang="zh-CN" altLang="en-US"/>
          </a:p>
        </p:txBody>
      </p:sp>
      <p:grpSp>
        <p:nvGrpSpPr>
          <p:cNvPr id="135207" name="Group 39"/>
          <p:cNvGrpSpPr>
            <a:grpSpLocks/>
          </p:cNvGrpSpPr>
          <p:nvPr/>
        </p:nvGrpSpPr>
        <p:grpSpPr bwMode="auto">
          <a:xfrm>
            <a:off x="5257800" y="5486400"/>
            <a:ext cx="914400" cy="854075"/>
            <a:chOff x="3216" y="2726"/>
            <a:chExt cx="576" cy="538"/>
          </a:xfrm>
        </p:grpSpPr>
        <p:sp>
          <p:nvSpPr>
            <p:cNvPr id="130060" name="Rectangle 40"/>
            <p:cNvSpPr>
              <a:spLocks noChangeArrowheads="1"/>
            </p:cNvSpPr>
            <p:nvPr/>
          </p:nvSpPr>
          <p:spPr bwMode="auto">
            <a:xfrm>
              <a:off x="3216" y="2736"/>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30061" name="Line 41"/>
            <p:cNvSpPr>
              <a:spLocks noChangeShapeType="1"/>
            </p:cNvSpPr>
            <p:nvPr/>
          </p:nvSpPr>
          <p:spPr bwMode="auto">
            <a:xfrm>
              <a:off x="3504" y="2736"/>
              <a:ext cx="0" cy="240"/>
            </a:xfrm>
            <a:prstGeom prst="line">
              <a:avLst/>
            </a:prstGeom>
            <a:noFill/>
            <a:ln w="12700" cap="rnd">
              <a:solidFill>
                <a:schemeClr val="bg1"/>
              </a:solidFill>
              <a:round/>
              <a:headEnd/>
              <a:tailEnd/>
            </a:ln>
          </p:spPr>
          <p:txBody>
            <a:bodyPr/>
            <a:lstStyle/>
            <a:p>
              <a:endParaRPr lang="zh-CN" altLang="en-US"/>
            </a:p>
          </p:txBody>
        </p:sp>
        <p:sp>
          <p:nvSpPr>
            <p:cNvPr id="130062" name="Text Box 42"/>
            <p:cNvSpPr txBox="1">
              <a:spLocks noChangeArrowheads="1"/>
            </p:cNvSpPr>
            <p:nvPr/>
          </p:nvSpPr>
          <p:spPr bwMode="auto">
            <a:xfrm>
              <a:off x="3264" y="2726"/>
              <a:ext cx="384" cy="538"/>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bg2"/>
                  </a:solidFill>
                  <a:latin typeface="宋体" charset="-122"/>
                </a:rPr>
                <a:t>J1</a:t>
              </a:r>
            </a:p>
            <a:p>
              <a:pPr eaLnBrk="0" hangingPunct="0">
                <a:spcBef>
                  <a:spcPct val="50000"/>
                </a:spcBef>
              </a:pPr>
              <a:endParaRPr kumimoji="1" lang="en-US" altLang="zh-CN" sz="2000">
                <a:solidFill>
                  <a:schemeClr val="bg2"/>
                </a:solidFill>
                <a:latin typeface="宋体" charset="-122"/>
              </a:endParaRPr>
            </a:p>
          </p:txBody>
        </p:sp>
      </p:grpSp>
      <p:grpSp>
        <p:nvGrpSpPr>
          <p:cNvPr id="135211" name="Group 43"/>
          <p:cNvGrpSpPr>
            <a:grpSpLocks/>
          </p:cNvGrpSpPr>
          <p:nvPr/>
        </p:nvGrpSpPr>
        <p:grpSpPr bwMode="auto">
          <a:xfrm>
            <a:off x="2590800" y="5883275"/>
            <a:ext cx="4876800" cy="533400"/>
            <a:chOff x="1488" y="2352"/>
            <a:chExt cx="3072" cy="336"/>
          </a:xfrm>
        </p:grpSpPr>
        <p:sp>
          <p:nvSpPr>
            <p:cNvPr id="130057" name="Line 44"/>
            <p:cNvSpPr>
              <a:spLocks noChangeShapeType="1"/>
            </p:cNvSpPr>
            <p:nvPr/>
          </p:nvSpPr>
          <p:spPr bwMode="auto">
            <a:xfrm>
              <a:off x="1488" y="2688"/>
              <a:ext cx="3072" cy="0"/>
            </a:xfrm>
            <a:prstGeom prst="line">
              <a:avLst/>
            </a:prstGeom>
            <a:noFill/>
            <a:ln w="57150" cap="rnd">
              <a:solidFill>
                <a:srgbClr val="FF0000"/>
              </a:solidFill>
              <a:round/>
              <a:headEnd/>
              <a:tailEnd/>
            </a:ln>
          </p:spPr>
          <p:txBody>
            <a:bodyPr/>
            <a:lstStyle/>
            <a:p>
              <a:endParaRPr lang="zh-CN" altLang="en-US"/>
            </a:p>
          </p:txBody>
        </p:sp>
        <p:sp>
          <p:nvSpPr>
            <p:cNvPr id="130058" name="Line 45"/>
            <p:cNvSpPr>
              <a:spLocks noChangeShapeType="1"/>
            </p:cNvSpPr>
            <p:nvPr/>
          </p:nvSpPr>
          <p:spPr bwMode="auto">
            <a:xfrm>
              <a:off x="1488" y="2448"/>
              <a:ext cx="0" cy="240"/>
            </a:xfrm>
            <a:prstGeom prst="line">
              <a:avLst/>
            </a:prstGeom>
            <a:noFill/>
            <a:ln w="57150" cap="rnd">
              <a:solidFill>
                <a:srgbClr val="FF0000"/>
              </a:solidFill>
              <a:round/>
              <a:headEnd/>
              <a:tailEnd/>
            </a:ln>
          </p:spPr>
          <p:txBody>
            <a:bodyPr/>
            <a:lstStyle/>
            <a:p>
              <a:endParaRPr lang="zh-CN" altLang="en-US"/>
            </a:p>
          </p:txBody>
        </p:sp>
        <p:sp>
          <p:nvSpPr>
            <p:cNvPr id="130059" name="Line 46"/>
            <p:cNvSpPr>
              <a:spLocks noChangeShapeType="1"/>
            </p:cNvSpPr>
            <p:nvPr/>
          </p:nvSpPr>
          <p:spPr bwMode="auto">
            <a:xfrm flipV="1">
              <a:off x="4560" y="2352"/>
              <a:ext cx="0" cy="336"/>
            </a:xfrm>
            <a:prstGeom prst="line">
              <a:avLst/>
            </a:prstGeom>
            <a:noFill/>
            <a:ln w="57150" cap="rnd">
              <a:solidFill>
                <a:srgbClr val="FF0000"/>
              </a:solidFill>
              <a:round/>
              <a:headEnd/>
              <a:tailEnd type="triangle" w="med" len="med"/>
            </a:ln>
          </p:spPr>
          <p:txBody>
            <a:bodyPr/>
            <a:lstStyle/>
            <a:p>
              <a:endParaRPr lang="zh-CN" altLang="en-US"/>
            </a:p>
          </p:txBody>
        </p:sp>
      </p:grpSp>
      <p:sp useBgFill="1">
        <p:nvSpPr>
          <p:cNvPr id="135215" name="Rectangle 47"/>
          <p:cNvSpPr>
            <a:spLocks noChangeArrowheads="1"/>
          </p:cNvSpPr>
          <p:nvPr/>
        </p:nvSpPr>
        <p:spPr bwMode="auto">
          <a:xfrm>
            <a:off x="2743200" y="5883275"/>
            <a:ext cx="2895600" cy="457200"/>
          </a:xfrm>
          <a:prstGeom prst="rect">
            <a:avLst/>
          </a:prstGeom>
          <a:ln w="12700" cap="rnd">
            <a:noFill/>
            <a:miter lim="800000"/>
            <a:headEnd/>
            <a:tailEnd/>
          </a:ln>
        </p:spPr>
        <p:txBody>
          <a:bodyPr wrap="none" anchor="ctr"/>
          <a:lstStyle/>
          <a:p>
            <a:endParaRPr lang="zh-CN" altLang="en-US"/>
          </a:p>
        </p:txBody>
      </p:sp>
    </p:spTree>
    <p:extLst>
      <p:ext uri="{BB962C8B-B14F-4D97-AF65-F5344CB8AC3E}">
        <p14:creationId xmlns:p14="http://schemas.microsoft.com/office/powerpoint/2010/main" val="19852455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5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5201"/>
                                        </p:tgtEl>
                                        <p:attrNameLst>
                                          <p:attrName>style.visibility</p:attrName>
                                        </p:attrNameLst>
                                      </p:cBhvr>
                                      <p:to>
                                        <p:strVal val="visible"/>
                                      </p:to>
                                    </p:set>
                                    <p:anim calcmode="lin" valueType="num">
                                      <p:cBhvr additive="base">
                                        <p:cTn id="11" dur="500" fill="hold"/>
                                        <p:tgtEl>
                                          <p:spTgt spid="135201"/>
                                        </p:tgtEl>
                                        <p:attrNameLst>
                                          <p:attrName>ppt_x</p:attrName>
                                        </p:attrNameLst>
                                      </p:cBhvr>
                                      <p:tavLst>
                                        <p:tav tm="0">
                                          <p:val>
                                            <p:strVal val="#ppt_x"/>
                                          </p:val>
                                        </p:tav>
                                        <p:tav tm="100000">
                                          <p:val>
                                            <p:strVal val="#ppt_x"/>
                                          </p:val>
                                        </p:tav>
                                      </p:tavLst>
                                    </p:anim>
                                    <p:anim calcmode="lin" valueType="num">
                                      <p:cBhvr additive="base">
                                        <p:cTn id="12" dur="500" fill="hold"/>
                                        <p:tgtEl>
                                          <p:spTgt spid="13520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5206"/>
                                        </p:tgtEl>
                                        <p:attrNameLst>
                                          <p:attrName>style.visibility</p:attrName>
                                        </p:attrNameLst>
                                      </p:cBhvr>
                                      <p:to>
                                        <p:strVal val="visible"/>
                                      </p:to>
                                    </p:set>
                                    <p:animEffect transition="in" filter="wipe(up)">
                                      <p:cBhvr>
                                        <p:cTn id="17" dur="500"/>
                                        <p:tgtEl>
                                          <p:spTgt spid="135206"/>
                                        </p:tgtEl>
                                      </p:cBhvr>
                                    </p:animEffect>
                                  </p:childTnLst>
                                </p:cTn>
                              </p:par>
                            </p:childTnLst>
                          </p:cTn>
                        </p:par>
                        <p:par>
                          <p:cTn id="18" fill="hold">
                            <p:stCondLst>
                              <p:cond delay="500"/>
                            </p:stCondLst>
                            <p:childTnLst>
                              <p:par>
                                <p:cTn id="19" presetID="1" presetClass="entr" presetSubtype="0" fill="hold" nodeType="afterEffect">
                                  <p:stCondLst>
                                    <p:cond delay="100"/>
                                  </p:stCondLst>
                                  <p:childTnLst>
                                    <p:set>
                                      <p:cBhvr>
                                        <p:cTn id="20" dur="1" fill="hold">
                                          <p:stCondLst>
                                            <p:cond delay="499"/>
                                          </p:stCondLst>
                                        </p:cTn>
                                        <p:tgtEl>
                                          <p:spTgt spid="13520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135211"/>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100"/>
                                  </p:stCondLst>
                                  <p:childTnLst>
                                    <p:set>
                                      <p:cBhvr>
                                        <p:cTn id="27" dur="1" fill="hold">
                                          <p:stCondLst>
                                            <p:cond delay="499"/>
                                          </p:stCondLst>
                                        </p:cTn>
                                        <p:tgtEl>
                                          <p:spTgt spid="135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06" grpId="0" animBg="1"/>
      <p:bldP spid="13521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a:xfrm>
            <a:off x="1211263" y="515938"/>
            <a:ext cx="6781800" cy="1076325"/>
          </a:xfrm>
        </p:spPr>
        <p:txBody>
          <a:bodyPr/>
          <a:lstStyle/>
          <a:p>
            <a:pPr algn="ctr"/>
            <a:r>
              <a:rPr lang="zh-CN" altLang="en-US" sz="3600" b="1" smtClean="0">
                <a:latin typeface="华文新魏" pitchFamily="2" charset="-122"/>
                <a:ea typeface="华文新魏" pitchFamily="2" charset="-122"/>
              </a:rPr>
              <a:t>循环队列 </a:t>
            </a:r>
            <a:r>
              <a:rPr lang="en-US" altLang="zh-CN" sz="3600" b="1" smtClean="0">
                <a:latin typeface="华文新魏" pitchFamily="2" charset="-122"/>
                <a:ea typeface="华文新魏" pitchFamily="2" charset="-122"/>
              </a:rPr>
              <a:t>(Circular Queue)</a:t>
            </a:r>
            <a:endParaRPr lang="en-US" altLang="zh-CN" smtClean="0">
              <a:latin typeface="华文新魏" pitchFamily="2" charset="-122"/>
              <a:ea typeface="华文新魏" pitchFamily="2" charset="-122"/>
            </a:endParaRPr>
          </a:p>
        </p:txBody>
      </p:sp>
      <p:sp>
        <p:nvSpPr>
          <p:cNvPr id="286722" name="Rectangle 2"/>
          <p:cNvSpPr>
            <a:spLocks noGrp="1" noChangeArrowheads="1"/>
          </p:cNvSpPr>
          <p:nvPr>
            <p:ph idx="1"/>
          </p:nvPr>
        </p:nvSpPr>
        <p:spPr>
          <a:xfrm>
            <a:off x="671513" y="1473200"/>
            <a:ext cx="8077200" cy="4800600"/>
          </a:xfrm>
        </p:spPr>
        <p:txBody>
          <a:bodyPr>
            <a:normAutofit/>
          </a:bodyPr>
          <a:lstStyle/>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队列存放数组被当作首尾相接的表处理。</a:t>
            </a:r>
          </a:p>
          <a:p>
            <a:pPr marL="274320" indent="-274320" fontAlgn="auto">
              <a:lnSpc>
                <a:spcPct val="110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队头、队尾指针加</a:t>
            </a:r>
            <a:r>
              <a:rPr lang="en-US" altLang="zh-CN" sz="3000" b="1">
                <a:latin typeface="Times New Roman" pitchFamily="18" charset="0"/>
                <a:ea typeface="仿宋_GB2312" pitchFamily="49" charset="-122"/>
              </a:rPr>
              <a:t>1</a:t>
            </a:r>
            <a:r>
              <a:rPr lang="zh-CN" altLang="en-US" sz="3000" b="1">
                <a:latin typeface="Times New Roman" pitchFamily="18" charset="0"/>
                <a:ea typeface="仿宋_GB2312" pitchFamily="49" charset="-122"/>
              </a:rPr>
              <a:t>时从</a:t>
            </a:r>
            <a:r>
              <a:rPr lang="en-US" altLang="zh-CN" sz="3000" b="1">
                <a:latin typeface="Times New Roman" pitchFamily="18" charset="0"/>
                <a:ea typeface="仿宋_GB2312" pitchFamily="49" charset="-122"/>
              </a:rPr>
              <a:t>maxSize</a:t>
            </a:r>
            <a:r>
              <a:rPr lang="en-US" altLang="zh-CN" sz="3000" b="1">
                <a:latin typeface="Courier New" pitchFamily="49" charset="0"/>
                <a:ea typeface="仿宋_GB2312" pitchFamily="49" charset="-122"/>
              </a:rPr>
              <a:t>-</a:t>
            </a:r>
            <a:r>
              <a:rPr lang="en-US" altLang="zh-CN" sz="3000" b="1">
                <a:latin typeface="Times New Roman" pitchFamily="18" charset="0"/>
                <a:ea typeface="仿宋_GB2312" pitchFamily="49" charset="-122"/>
              </a:rPr>
              <a:t>1</a:t>
            </a:r>
            <a:r>
              <a:rPr lang="zh-CN" altLang="en-US" sz="3000" b="1">
                <a:latin typeface="Times New Roman" pitchFamily="18" charset="0"/>
                <a:ea typeface="仿宋_GB2312" pitchFamily="49" charset="-122"/>
              </a:rPr>
              <a:t>直接进到</a:t>
            </a:r>
            <a:r>
              <a:rPr lang="en-US" altLang="zh-CN" sz="3000" b="1">
                <a:latin typeface="Times New Roman" pitchFamily="18" charset="0"/>
                <a:ea typeface="仿宋_GB2312" pitchFamily="49" charset="-122"/>
              </a:rPr>
              <a:t>0</a:t>
            </a:r>
            <a:r>
              <a:rPr lang="zh-CN" altLang="en-US" sz="3000" b="1">
                <a:latin typeface="Times New Roman" pitchFamily="18" charset="0"/>
                <a:ea typeface="仿宋_GB2312" pitchFamily="49" charset="-122"/>
              </a:rPr>
              <a:t>，可用语言的取模</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余数</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运算实现。</a:t>
            </a:r>
          </a:p>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队头指针进</a:t>
            </a:r>
            <a:r>
              <a:rPr lang="en-US" altLang="zh-CN" sz="3000" b="1">
                <a:latin typeface="Times New Roman" pitchFamily="18" charset="0"/>
                <a:ea typeface="仿宋_GB2312" pitchFamily="49" charset="-122"/>
              </a:rPr>
              <a:t>1:</a:t>
            </a:r>
            <a:r>
              <a:rPr lang="en-US" altLang="zh-CN" sz="3000">
                <a:solidFill>
                  <a:schemeClr val="tx2"/>
                </a:solidFill>
                <a:latin typeface="Times New Roman" pitchFamily="18" charset="0"/>
                <a:ea typeface="仿宋_GB2312" pitchFamily="49" charset="-122"/>
              </a:rPr>
              <a:t>  front = (front+1) % maxSize</a:t>
            </a:r>
            <a:r>
              <a:rPr lang="en-US" altLang="zh-CN" sz="3000" b="1">
                <a:solidFill>
                  <a:schemeClr val="tx2"/>
                </a:solidFill>
                <a:latin typeface="Times New Roman" pitchFamily="18" charset="0"/>
                <a:ea typeface="仿宋_GB2312" pitchFamily="49" charset="-122"/>
              </a:rPr>
              <a:t>;</a:t>
            </a:r>
          </a:p>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队尾指针进</a:t>
            </a:r>
            <a:r>
              <a:rPr lang="en-US" altLang="zh-CN" sz="3000" b="1">
                <a:latin typeface="Times New Roman" pitchFamily="18" charset="0"/>
                <a:ea typeface="仿宋_GB2312" pitchFamily="49" charset="-122"/>
              </a:rPr>
              <a:t>1:</a:t>
            </a:r>
            <a:r>
              <a:rPr lang="en-US" altLang="zh-CN" sz="3000" b="1">
                <a:solidFill>
                  <a:schemeClr val="tx2"/>
                </a:solidFill>
                <a:latin typeface="Times New Roman" pitchFamily="18" charset="0"/>
                <a:ea typeface="仿宋_GB2312" pitchFamily="49" charset="-122"/>
              </a:rPr>
              <a:t>  </a:t>
            </a:r>
            <a:r>
              <a:rPr lang="en-US" altLang="zh-CN" sz="3000">
                <a:solidFill>
                  <a:schemeClr val="tx2"/>
                </a:solidFill>
                <a:latin typeface="Times New Roman" pitchFamily="18" charset="0"/>
                <a:ea typeface="仿宋_GB2312" pitchFamily="49" charset="-122"/>
              </a:rPr>
              <a:t>rear = (rear+1) % maxSize</a:t>
            </a:r>
            <a:r>
              <a:rPr lang="en-US" altLang="zh-CN" sz="3000" b="1">
                <a:solidFill>
                  <a:schemeClr val="tx2"/>
                </a:solidFill>
                <a:latin typeface="Times New Roman" pitchFamily="18" charset="0"/>
                <a:ea typeface="仿宋_GB2312" pitchFamily="49" charset="-122"/>
              </a:rPr>
              <a:t>;</a:t>
            </a:r>
          </a:p>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队列初始化：</a:t>
            </a:r>
            <a:r>
              <a:rPr lang="en-US" altLang="zh-CN" sz="3000">
                <a:solidFill>
                  <a:schemeClr val="tx2"/>
                </a:solidFill>
                <a:latin typeface="Times New Roman" pitchFamily="18" charset="0"/>
                <a:ea typeface="仿宋_GB2312" pitchFamily="49" charset="-122"/>
              </a:rPr>
              <a:t>front</a:t>
            </a:r>
            <a:r>
              <a:rPr lang="en-US" altLang="zh-CN" sz="3000" b="1">
                <a:solidFill>
                  <a:schemeClr val="tx2"/>
                </a:solidFill>
                <a:latin typeface="Times New Roman" pitchFamily="18" charset="0"/>
                <a:ea typeface="仿宋_GB2312" pitchFamily="49" charset="-122"/>
              </a:rPr>
              <a:t> = </a:t>
            </a:r>
            <a:r>
              <a:rPr lang="en-US" altLang="zh-CN" sz="3000">
                <a:solidFill>
                  <a:schemeClr val="tx2"/>
                </a:solidFill>
                <a:latin typeface="Times New Roman" pitchFamily="18" charset="0"/>
                <a:ea typeface="仿宋_GB2312" pitchFamily="49" charset="-122"/>
              </a:rPr>
              <a:t>rear</a:t>
            </a:r>
            <a:r>
              <a:rPr lang="en-US" altLang="zh-CN" sz="3000" b="1">
                <a:solidFill>
                  <a:schemeClr val="tx2"/>
                </a:solidFill>
                <a:latin typeface="Times New Roman" pitchFamily="18" charset="0"/>
                <a:ea typeface="仿宋_GB2312" pitchFamily="49" charset="-122"/>
              </a:rPr>
              <a:t> </a:t>
            </a:r>
            <a:r>
              <a:rPr lang="en-US" altLang="zh-CN" sz="3000">
                <a:solidFill>
                  <a:schemeClr val="tx2"/>
                </a:solidFill>
                <a:latin typeface="Times New Roman" pitchFamily="18" charset="0"/>
                <a:ea typeface="仿宋_GB2312" pitchFamily="49" charset="-122"/>
              </a:rPr>
              <a:t>= 0</a:t>
            </a:r>
            <a:r>
              <a:rPr lang="en-US" altLang="zh-CN" sz="3000" b="1">
                <a:solidFill>
                  <a:schemeClr val="tx2"/>
                </a:solidFill>
                <a:latin typeface="Times New Roman" pitchFamily="18" charset="0"/>
                <a:ea typeface="仿宋_GB2312" pitchFamily="49" charset="-122"/>
              </a:rPr>
              <a:t>;</a:t>
            </a:r>
          </a:p>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队空条件：</a:t>
            </a:r>
            <a:r>
              <a:rPr lang="en-US" altLang="zh-CN" sz="3000">
                <a:solidFill>
                  <a:schemeClr val="tx2"/>
                </a:solidFill>
                <a:latin typeface="Times New Roman" pitchFamily="18" charset="0"/>
                <a:ea typeface="仿宋_GB2312" pitchFamily="49" charset="-122"/>
              </a:rPr>
              <a:t>front</a:t>
            </a:r>
            <a:r>
              <a:rPr lang="en-US" altLang="zh-CN" sz="3000" b="1">
                <a:solidFill>
                  <a:schemeClr val="tx2"/>
                </a:solidFill>
                <a:latin typeface="Times New Roman" pitchFamily="18" charset="0"/>
                <a:ea typeface="仿宋_GB2312" pitchFamily="49" charset="-122"/>
              </a:rPr>
              <a:t> </a:t>
            </a:r>
            <a:r>
              <a:rPr lang="en-US" altLang="zh-CN" sz="3000" i="1">
                <a:solidFill>
                  <a:schemeClr val="tx2"/>
                </a:solidFill>
                <a:latin typeface="Times New Roman" pitchFamily="18" charset="0"/>
                <a:ea typeface="仿宋_GB2312" pitchFamily="49" charset="-122"/>
              </a:rPr>
              <a:t>==</a:t>
            </a:r>
            <a:r>
              <a:rPr lang="en-US" altLang="zh-CN" sz="3000" b="1">
                <a:solidFill>
                  <a:schemeClr val="tx2"/>
                </a:solidFill>
                <a:latin typeface="Times New Roman" pitchFamily="18" charset="0"/>
                <a:ea typeface="仿宋_GB2312" pitchFamily="49" charset="-122"/>
              </a:rPr>
              <a:t> </a:t>
            </a:r>
            <a:r>
              <a:rPr lang="en-US" altLang="zh-CN" sz="3000">
                <a:solidFill>
                  <a:schemeClr val="tx2"/>
                </a:solidFill>
                <a:latin typeface="Times New Roman" pitchFamily="18" charset="0"/>
                <a:ea typeface="仿宋_GB2312" pitchFamily="49" charset="-122"/>
              </a:rPr>
              <a:t>rear</a:t>
            </a:r>
            <a:r>
              <a:rPr lang="en-US" altLang="zh-CN" sz="3000" b="1">
                <a:solidFill>
                  <a:schemeClr val="tx2"/>
                </a:solidFill>
                <a:latin typeface="Times New Roman" pitchFamily="18" charset="0"/>
                <a:ea typeface="仿宋_GB2312" pitchFamily="49" charset="-122"/>
              </a:rPr>
              <a:t>;</a:t>
            </a:r>
          </a:p>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队满条件：</a:t>
            </a:r>
            <a:r>
              <a:rPr lang="en-US" altLang="zh-CN" sz="3000">
                <a:solidFill>
                  <a:schemeClr val="tx2"/>
                </a:solidFill>
                <a:latin typeface="Times New Roman" pitchFamily="18" charset="0"/>
                <a:ea typeface="仿宋_GB2312" pitchFamily="49" charset="-122"/>
              </a:rPr>
              <a:t>(rear+1) % maxSize </a:t>
            </a:r>
            <a:r>
              <a:rPr lang="en-US" altLang="zh-CN" sz="3000" i="1">
                <a:solidFill>
                  <a:schemeClr val="tx2"/>
                </a:solidFill>
                <a:latin typeface="Times New Roman" pitchFamily="18" charset="0"/>
                <a:ea typeface="仿宋_GB2312" pitchFamily="49" charset="-122"/>
              </a:rPr>
              <a:t>==</a:t>
            </a:r>
            <a:r>
              <a:rPr lang="en-US" altLang="zh-CN" sz="3000">
                <a:solidFill>
                  <a:schemeClr val="tx2"/>
                </a:solidFill>
                <a:latin typeface="Times New Roman" pitchFamily="18" charset="0"/>
                <a:ea typeface="仿宋_GB2312" pitchFamily="49" charset="-122"/>
              </a:rPr>
              <a:t> front</a:t>
            </a:r>
            <a:r>
              <a:rPr lang="en-US" altLang="zh-CN" sz="3000" b="1">
                <a:solidFill>
                  <a:schemeClr val="tx2"/>
                </a:solidFill>
                <a:effectLst>
                  <a:outerShdw blurRad="38100" dist="38100" dir="2700000" algn="tl">
                    <a:srgbClr val="C0C0C0"/>
                  </a:outerShdw>
                </a:effectLst>
                <a:latin typeface="Times New Roman" pitchFamily="18" charset="0"/>
                <a:ea typeface="仿宋_GB2312" pitchFamily="49" charset="-122"/>
              </a:rPr>
              <a:t> </a:t>
            </a:r>
          </a:p>
        </p:txBody>
      </p:sp>
      <p:sp>
        <p:nvSpPr>
          <p:cNvPr id="5" name="灯片编号占位符 4"/>
          <p:cNvSpPr>
            <a:spLocks noGrp="1"/>
          </p:cNvSpPr>
          <p:nvPr>
            <p:ph type="sldNum" sz="quarter" idx="12"/>
          </p:nvPr>
        </p:nvSpPr>
        <p:spPr/>
        <p:txBody>
          <a:bodyPr/>
          <a:lstStyle/>
          <a:p>
            <a:pPr>
              <a:defRPr/>
            </a:pPr>
            <a:fld id="{E28F918C-8E7F-4809-B896-4B07CBA1A2AB}" type="slidenum">
              <a:rPr lang="en-US" altLang="zh-CN"/>
              <a:pPr>
                <a:defRPr/>
              </a:pPr>
              <a:t>58</a:t>
            </a:fld>
            <a:endParaRPr lang="en-US" altLang="zh-CN"/>
          </a:p>
        </p:txBody>
      </p:sp>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a:xfrm>
            <a:off x="352425" y="304800"/>
            <a:ext cx="2179638" cy="519113"/>
          </a:xfrm>
          <a:noFill/>
        </p:spPr>
        <p:txBody>
          <a:bodyPr/>
          <a:lstStyle/>
          <a:p>
            <a:pPr eaLnBrk="1" hangingPunct="1"/>
            <a:r>
              <a:rPr lang="zh-CN" altLang="en-US" sz="2800" smtClean="0">
                <a:latin typeface="Times New Roman" pitchFamily="18" charset="0"/>
              </a:rPr>
              <a:t>循环队列</a:t>
            </a:r>
          </a:p>
        </p:txBody>
      </p:sp>
      <p:sp>
        <p:nvSpPr>
          <p:cNvPr id="9933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A817B2B-103D-40FA-9130-B5D266FE72A1}" type="slidenum">
              <a:rPr lang="en-US" altLang="zh-CN" smtClean="0">
                <a:latin typeface="Arial Black" pitchFamily="34" charset="0"/>
              </a:rPr>
              <a:pPr eaLnBrk="1" hangingPunct="1"/>
              <a:t>59</a:t>
            </a:fld>
            <a:endParaRPr lang="en-US" altLang="zh-CN" smtClean="0">
              <a:latin typeface="Arial Black" pitchFamily="34" charset="0"/>
            </a:endParaRPr>
          </a:p>
        </p:txBody>
      </p:sp>
      <p:grpSp>
        <p:nvGrpSpPr>
          <p:cNvPr id="2" name="Group 4"/>
          <p:cNvGrpSpPr>
            <a:grpSpLocks/>
          </p:cNvGrpSpPr>
          <p:nvPr/>
        </p:nvGrpSpPr>
        <p:grpSpPr bwMode="auto">
          <a:xfrm>
            <a:off x="4343400" y="1600200"/>
            <a:ext cx="4289425" cy="1905000"/>
            <a:chOff x="1104" y="2784"/>
            <a:chExt cx="2928" cy="1200"/>
          </a:xfrm>
        </p:grpSpPr>
        <p:grpSp>
          <p:nvGrpSpPr>
            <p:cNvPr id="99351" name="Group 5"/>
            <p:cNvGrpSpPr>
              <a:grpSpLocks/>
            </p:cNvGrpSpPr>
            <p:nvPr/>
          </p:nvGrpSpPr>
          <p:grpSpPr bwMode="auto">
            <a:xfrm>
              <a:off x="1104" y="2784"/>
              <a:ext cx="2928" cy="1200"/>
              <a:chOff x="1104" y="2784"/>
              <a:chExt cx="2928" cy="1200"/>
            </a:xfrm>
          </p:grpSpPr>
          <p:grpSp>
            <p:nvGrpSpPr>
              <p:cNvPr id="99357" name="Group 6"/>
              <p:cNvGrpSpPr>
                <a:grpSpLocks/>
              </p:cNvGrpSpPr>
              <p:nvPr/>
            </p:nvGrpSpPr>
            <p:grpSpPr bwMode="auto">
              <a:xfrm>
                <a:off x="1872" y="2784"/>
                <a:ext cx="1296" cy="1200"/>
                <a:chOff x="1872" y="2784"/>
                <a:chExt cx="1296" cy="1200"/>
              </a:xfrm>
            </p:grpSpPr>
            <p:grpSp>
              <p:nvGrpSpPr>
                <p:cNvPr id="99366" name="Group 7"/>
                <p:cNvGrpSpPr>
                  <a:grpSpLocks/>
                </p:cNvGrpSpPr>
                <p:nvPr/>
              </p:nvGrpSpPr>
              <p:grpSpPr bwMode="auto">
                <a:xfrm>
                  <a:off x="1872" y="2784"/>
                  <a:ext cx="1296" cy="1200"/>
                  <a:chOff x="1872" y="2784"/>
                  <a:chExt cx="1296" cy="1200"/>
                </a:xfrm>
              </p:grpSpPr>
              <p:grpSp>
                <p:nvGrpSpPr>
                  <p:cNvPr id="99370" name="Group 8"/>
                  <p:cNvGrpSpPr>
                    <a:grpSpLocks/>
                  </p:cNvGrpSpPr>
                  <p:nvPr/>
                </p:nvGrpSpPr>
                <p:grpSpPr bwMode="auto">
                  <a:xfrm>
                    <a:off x="1872" y="2784"/>
                    <a:ext cx="1296" cy="1200"/>
                    <a:chOff x="1872" y="2784"/>
                    <a:chExt cx="1296" cy="1200"/>
                  </a:xfrm>
                </p:grpSpPr>
                <p:sp>
                  <p:nvSpPr>
                    <p:cNvPr id="99372" name="Oval 9"/>
                    <p:cNvSpPr>
                      <a:spLocks noChangeArrowheads="1"/>
                    </p:cNvSpPr>
                    <p:nvPr/>
                  </p:nvSpPr>
                  <p:spPr bwMode="auto">
                    <a:xfrm>
                      <a:off x="1872" y="2784"/>
                      <a:ext cx="1296" cy="1200"/>
                    </a:xfrm>
                    <a:prstGeom prst="ellipse">
                      <a:avLst/>
                    </a:prstGeom>
                    <a:solidFill>
                      <a:srgbClr val="00CCFF"/>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zh-CN" altLang="en-US"/>
                    </a:p>
                  </p:txBody>
                </p:sp>
                <p:sp>
                  <p:nvSpPr>
                    <p:cNvPr id="99373" name="Line 10"/>
                    <p:cNvSpPr>
                      <a:spLocks noChangeShapeType="1"/>
                    </p:cNvSpPr>
                    <p:nvPr/>
                  </p:nvSpPr>
                  <p:spPr bwMode="auto">
                    <a:xfrm flipH="1">
                      <a:off x="1872" y="3408"/>
                      <a:ext cx="33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4" name="Line 11"/>
                    <p:cNvSpPr>
                      <a:spLocks noChangeShapeType="1"/>
                    </p:cNvSpPr>
                    <p:nvPr/>
                  </p:nvSpPr>
                  <p:spPr bwMode="auto">
                    <a:xfrm>
                      <a:off x="2112" y="2928"/>
                      <a:ext cx="192" cy="24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5" name="Line 12"/>
                    <p:cNvSpPr>
                      <a:spLocks noChangeShapeType="1"/>
                    </p:cNvSpPr>
                    <p:nvPr/>
                  </p:nvSpPr>
                  <p:spPr bwMode="auto">
                    <a:xfrm flipH="1">
                      <a:off x="2688" y="2880"/>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6" name="Line 13"/>
                    <p:cNvSpPr>
                      <a:spLocks noChangeShapeType="1"/>
                    </p:cNvSpPr>
                    <p:nvPr/>
                  </p:nvSpPr>
                  <p:spPr bwMode="auto">
                    <a:xfrm>
                      <a:off x="2688" y="3600"/>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7" name="Line 14"/>
                    <p:cNvSpPr>
                      <a:spLocks noChangeShapeType="1"/>
                    </p:cNvSpPr>
                    <p:nvPr/>
                  </p:nvSpPr>
                  <p:spPr bwMode="auto">
                    <a:xfrm flipH="1">
                      <a:off x="2160" y="3600"/>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8" name="Line 15"/>
                    <p:cNvSpPr>
                      <a:spLocks noChangeShapeType="1"/>
                    </p:cNvSpPr>
                    <p:nvPr/>
                  </p:nvSpPr>
                  <p:spPr bwMode="auto">
                    <a:xfrm>
                      <a:off x="2784" y="3408"/>
                      <a:ext cx="384"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9371" name="Oval 16"/>
                  <p:cNvSpPr>
                    <a:spLocks noChangeArrowheads="1"/>
                  </p:cNvSpPr>
                  <p:nvPr/>
                </p:nvSpPr>
                <p:spPr bwMode="auto">
                  <a:xfrm>
                    <a:off x="2208" y="3120"/>
                    <a:ext cx="576" cy="528"/>
                  </a:xfrm>
                  <a:prstGeom prst="ellipse">
                    <a:avLst/>
                  </a:prstGeom>
                  <a:solidFill>
                    <a:srgbClr val="00CCFF"/>
                  </a:solidFill>
                  <a:ln w="12700" cap="rnd">
                    <a:solidFill>
                      <a:schemeClr val="bg2"/>
                    </a:solidFill>
                    <a:round/>
                    <a:headEnd/>
                    <a:tailEnd/>
                  </a:ln>
                </p:spPr>
                <p:txBody>
                  <a:bodyPr wrap="none" anchor="ctr"/>
                  <a:lstStyle/>
                  <a:p>
                    <a:endParaRPr lang="zh-CN" altLang="en-US"/>
                  </a:p>
                </p:txBody>
              </p:sp>
            </p:grpSp>
            <p:sp>
              <p:nvSpPr>
                <p:cNvPr id="99367" name="Text Box 17"/>
                <p:cNvSpPr txBox="1">
                  <a:spLocks noChangeArrowheads="1"/>
                </p:cNvSpPr>
                <p:nvPr/>
              </p:nvSpPr>
              <p:spPr bwMode="auto">
                <a:xfrm>
                  <a:off x="2352" y="283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J6</a:t>
                  </a:r>
                </a:p>
              </p:txBody>
            </p:sp>
            <p:sp>
              <p:nvSpPr>
                <p:cNvPr id="99368" name="Text Box 18"/>
                <p:cNvSpPr txBox="1">
                  <a:spLocks noChangeArrowheads="1"/>
                </p:cNvSpPr>
                <p:nvPr/>
              </p:nvSpPr>
              <p:spPr bwMode="auto">
                <a:xfrm>
                  <a:off x="2016" y="345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J4</a:t>
                  </a:r>
                </a:p>
              </p:txBody>
            </p:sp>
            <p:sp>
              <p:nvSpPr>
                <p:cNvPr id="99369" name="Text Box 19"/>
                <p:cNvSpPr txBox="1">
                  <a:spLocks noChangeArrowheads="1"/>
                </p:cNvSpPr>
                <p:nvPr/>
              </p:nvSpPr>
              <p:spPr bwMode="auto">
                <a:xfrm>
                  <a:off x="1968" y="307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J5</a:t>
                  </a:r>
                </a:p>
              </p:txBody>
            </p:sp>
          </p:grpSp>
          <p:grpSp>
            <p:nvGrpSpPr>
              <p:cNvPr id="99358" name="Group 20"/>
              <p:cNvGrpSpPr>
                <a:grpSpLocks/>
              </p:cNvGrpSpPr>
              <p:nvPr/>
            </p:nvGrpSpPr>
            <p:grpSpPr bwMode="auto">
              <a:xfrm>
                <a:off x="3168" y="2880"/>
                <a:ext cx="864" cy="528"/>
                <a:chOff x="3168" y="2880"/>
                <a:chExt cx="864" cy="528"/>
              </a:xfrm>
            </p:grpSpPr>
            <p:sp>
              <p:nvSpPr>
                <p:cNvPr id="99363" name="Rectangle 21"/>
                <p:cNvSpPr>
                  <a:spLocks noChangeArrowheads="1"/>
                </p:cNvSpPr>
                <p:nvPr/>
              </p:nvSpPr>
              <p:spPr bwMode="auto">
                <a:xfrm>
                  <a:off x="3408" y="3168"/>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99364" name="Line 22"/>
                <p:cNvSpPr>
                  <a:spLocks noChangeShapeType="1"/>
                </p:cNvSpPr>
                <p:nvPr/>
              </p:nvSpPr>
              <p:spPr bwMode="auto">
                <a:xfrm flipH="1" flipV="1">
                  <a:off x="3168" y="3264"/>
                  <a:ext cx="336"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65" name="Text Box 23"/>
                <p:cNvSpPr txBox="1">
                  <a:spLocks noChangeArrowheads="1"/>
                </p:cNvSpPr>
                <p:nvPr/>
              </p:nvSpPr>
              <p:spPr bwMode="auto">
                <a:xfrm>
                  <a:off x="3360" y="2880"/>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Q.rear</a:t>
                  </a:r>
                </a:p>
              </p:txBody>
            </p:sp>
          </p:grpSp>
          <p:grpSp>
            <p:nvGrpSpPr>
              <p:cNvPr id="99359" name="Group 24"/>
              <p:cNvGrpSpPr>
                <a:grpSpLocks/>
              </p:cNvGrpSpPr>
              <p:nvPr/>
            </p:nvGrpSpPr>
            <p:grpSpPr bwMode="auto">
              <a:xfrm>
                <a:off x="1104" y="3312"/>
                <a:ext cx="864" cy="480"/>
                <a:chOff x="1104" y="3312"/>
                <a:chExt cx="864" cy="480"/>
              </a:xfrm>
            </p:grpSpPr>
            <p:sp>
              <p:nvSpPr>
                <p:cNvPr id="99360" name="Rectangle 25"/>
                <p:cNvSpPr>
                  <a:spLocks noChangeArrowheads="1"/>
                </p:cNvSpPr>
                <p:nvPr/>
              </p:nvSpPr>
              <p:spPr bwMode="auto">
                <a:xfrm>
                  <a:off x="1152" y="3552"/>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99361" name="Line 26"/>
                <p:cNvSpPr>
                  <a:spLocks noChangeShapeType="1"/>
                </p:cNvSpPr>
                <p:nvPr/>
              </p:nvSpPr>
              <p:spPr bwMode="auto">
                <a:xfrm>
                  <a:off x="1680" y="3648"/>
                  <a:ext cx="28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62" name="Text Box 27"/>
                <p:cNvSpPr txBox="1">
                  <a:spLocks noChangeArrowheads="1"/>
                </p:cNvSpPr>
                <p:nvPr/>
              </p:nvSpPr>
              <p:spPr bwMode="auto">
                <a:xfrm>
                  <a:off x="1104" y="3312"/>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Q.front</a:t>
                  </a:r>
                </a:p>
              </p:txBody>
            </p:sp>
          </p:grpSp>
        </p:grpSp>
        <p:grpSp>
          <p:nvGrpSpPr>
            <p:cNvPr id="99352" name="Group 28"/>
            <p:cNvGrpSpPr>
              <a:grpSpLocks/>
            </p:cNvGrpSpPr>
            <p:nvPr/>
          </p:nvGrpSpPr>
          <p:grpSpPr bwMode="auto">
            <a:xfrm>
              <a:off x="2208" y="3312"/>
              <a:ext cx="864" cy="384"/>
              <a:chOff x="2976" y="912"/>
              <a:chExt cx="864" cy="384"/>
            </a:xfrm>
          </p:grpSpPr>
          <p:sp>
            <p:nvSpPr>
              <p:cNvPr id="99355" name="Text Box 29"/>
              <p:cNvSpPr txBox="1">
                <a:spLocks noChangeArrowheads="1"/>
              </p:cNvSpPr>
              <p:nvPr/>
            </p:nvSpPr>
            <p:spPr bwMode="auto">
              <a:xfrm>
                <a:off x="2976" y="912"/>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3    1</a:t>
                </a:r>
              </a:p>
            </p:txBody>
          </p:sp>
          <p:sp>
            <p:nvSpPr>
              <p:cNvPr id="99356" name="Text Box 30"/>
              <p:cNvSpPr txBox="1">
                <a:spLocks noChangeArrowheads="1"/>
              </p:cNvSpPr>
              <p:nvPr/>
            </p:nvSpPr>
            <p:spPr bwMode="auto">
              <a:xfrm>
                <a:off x="3168" y="104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2</a:t>
                </a:r>
              </a:p>
            </p:txBody>
          </p:sp>
        </p:grpSp>
        <p:sp>
          <p:nvSpPr>
            <p:cNvPr id="99353" name="Text Box 31"/>
            <p:cNvSpPr txBox="1">
              <a:spLocks noChangeArrowheads="1"/>
            </p:cNvSpPr>
            <p:nvPr/>
          </p:nvSpPr>
          <p:spPr bwMode="auto">
            <a:xfrm>
              <a:off x="2208" y="3168"/>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4    0</a:t>
              </a:r>
            </a:p>
          </p:txBody>
        </p:sp>
        <p:sp>
          <p:nvSpPr>
            <p:cNvPr id="99354" name="Text Box 32"/>
            <p:cNvSpPr txBox="1">
              <a:spLocks noChangeArrowheads="1"/>
            </p:cNvSpPr>
            <p:nvPr/>
          </p:nvSpPr>
          <p:spPr bwMode="auto">
            <a:xfrm>
              <a:off x="2400" y="307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5</a:t>
              </a:r>
            </a:p>
          </p:txBody>
        </p:sp>
      </p:grpSp>
      <p:sp>
        <p:nvSpPr>
          <p:cNvPr id="99333" name="Text Box 33"/>
          <p:cNvSpPr txBox="1">
            <a:spLocks noChangeArrowheads="1"/>
          </p:cNvSpPr>
          <p:nvPr/>
        </p:nvSpPr>
        <p:spPr bwMode="auto">
          <a:xfrm>
            <a:off x="2855913" y="2286000"/>
            <a:ext cx="420687"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5</a:t>
            </a:r>
          </a:p>
          <a:p>
            <a:pPr>
              <a:spcBef>
                <a:spcPct val="50000"/>
              </a:spcBef>
            </a:pPr>
            <a:r>
              <a:rPr kumimoji="1" lang="en-US" altLang="zh-CN" sz="2000">
                <a:latin typeface="宋体" pitchFamily="2" charset="-122"/>
              </a:rPr>
              <a:t>4</a:t>
            </a:r>
          </a:p>
          <a:p>
            <a:pPr>
              <a:spcBef>
                <a:spcPct val="50000"/>
              </a:spcBef>
            </a:pPr>
            <a:r>
              <a:rPr kumimoji="1" lang="en-US" altLang="zh-CN" sz="2000">
                <a:latin typeface="宋体" pitchFamily="2" charset="-122"/>
              </a:rPr>
              <a:t>3</a:t>
            </a:r>
          </a:p>
          <a:p>
            <a:pPr>
              <a:spcBef>
                <a:spcPct val="50000"/>
              </a:spcBef>
            </a:pPr>
            <a:r>
              <a:rPr kumimoji="1" lang="en-US" altLang="zh-CN" sz="2000">
                <a:latin typeface="宋体" pitchFamily="2" charset="-122"/>
              </a:rPr>
              <a:t>2</a:t>
            </a:r>
          </a:p>
          <a:p>
            <a:pPr>
              <a:spcBef>
                <a:spcPct val="50000"/>
              </a:spcBef>
            </a:pPr>
            <a:r>
              <a:rPr kumimoji="1" lang="en-US" altLang="zh-CN" sz="2000">
                <a:latin typeface="宋体" pitchFamily="2" charset="-122"/>
              </a:rPr>
              <a:t>1</a:t>
            </a:r>
          </a:p>
          <a:p>
            <a:pPr>
              <a:spcBef>
                <a:spcPct val="50000"/>
              </a:spcBef>
            </a:pPr>
            <a:r>
              <a:rPr kumimoji="1" lang="en-US" altLang="zh-CN" sz="2000">
                <a:latin typeface="宋体" pitchFamily="2" charset="-122"/>
              </a:rPr>
              <a:t>0</a:t>
            </a:r>
          </a:p>
        </p:txBody>
      </p:sp>
      <p:sp>
        <p:nvSpPr>
          <p:cNvPr id="99334" name="Text Box 34"/>
          <p:cNvSpPr txBox="1">
            <a:spLocks noChangeArrowheads="1"/>
          </p:cNvSpPr>
          <p:nvPr/>
        </p:nvSpPr>
        <p:spPr bwMode="auto">
          <a:xfrm>
            <a:off x="2532063" y="5867400"/>
            <a:ext cx="2813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Times New Roman" pitchFamily="18" charset="0"/>
              </a:rPr>
              <a:t>      </a:t>
            </a:r>
            <a:r>
              <a:rPr kumimoji="1" lang="zh-CN" altLang="en-US" sz="2000">
                <a:latin typeface="Times New Roman" pitchFamily="18" charset="0"/>
              </a:rPr>
              <a:t>循环队列图示</a:t>
            </a:r>
          </a:p>
        </p:txBody>
      </p:sp>
      <p:grpSp>
        <p:nvGrpSpPr>
          <p:cNvPr id="99335" name="Group 35"/>
          <p:cNvGrpSpPr>
            <a:grpSpLocks/>
          </p:cNvGrpSpPr>
          <p:nvPr/>
        </p:nvGrpSpPr>
        <p:grpSpPr bwMode="auto">
          <a:xfrm>
            <a:off x="609600" y="1676400"/>
            <a:ext cx="2279650" cy="3336925"/>
            <a:chOff x="4368" y="768"/>
            <a:chExt cx="1296" cy="2102"/>
          </a:xfrm>
        </p:grpSpPr>
        <p:grpSp>
          <p:nvGrpSpPr>
            <p:cNvPr id="99337" name="Group 36"/>
            <p:cNvGrpSpPr>
              <a:grpSpLocks/>
            </p:cNvGrpSpPr>
            <p:nvPr/>
          </p:nvGrpSpPr>
          <p:grpSpPr bwMode="auto">
            <a:xfrm>
              <a:off x="5088" y="1142"/>
              <a:ext cx="576" cy="1728"/>
              <a:chOff x="768" y="912"/>
              <a:chExt cx="576" cy="1728"/>
            </a:xfrm>
          </p:grpSpPr>
          <p:sp>
            <p:nvSpPr>
              <p:cNvPr id="99345" name="Rectangle 37"/>
              <p:cNvSpPr>
                <a:spLocks noChangeArrowheads="1"/>
              </p:cNvSpPr>
              <p:nvPr/>
            </p:nvSpPr>
            <p:spPr bwMode="auto">
              <a:xfrm>
                <a:off x="768" y="912"/>
                <a:ext cx="576" cy="1728"/>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99346" name="Line 38"/>
              <p:cNvSpPr>
                <a:spLocks noChangeShapeType="1"/>
              </p:cNvSpPr>
              <p:nvPr/>
            </p:nvSpPr>
            <p:spPr bwMode="auto">
              <a:xfrm>
                <a:off x="768" y="2352"/>
                <a:ext cx="57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7" name="Line 39"/>
              <p:cNvSpPr>
                <a:spLocks noChangeShapeType="1"/>
              </p:cNvSpPr>
              <p:nvPr/>
            </p:nvSpPr>
            <p:spPr bwMode="auto">
              <a:xfrm>
                <a:off x="768" y="1200"/>
                <a:ext cx="57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8" name="Line 40"/>
              <p:cNvSpPr>
                <a:spLocks noChangeShapeType="1"/>
              </p:cNvSpPr>
              <p:nvPr/>
            </p:nvSpPr>
            <p:spPr bwMode="auto">
              <a:xfrm>
                <a:off x="768" y="1488"/>
                <a:ext cx="57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9" name="Line 41"/>
              <p:cNvSpPr>
                <a:spLocks noChangeShapeType="1"/>
              </p:cNvSpPr>
              <p:nvPr/>
            </p:nvSpPr>
            <p:spPr bwMode="auto">
              <a:xfrm>
                <a:off x="768" y="1776"/>
                <a:ext cx="57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0" name="Line 42"/>
              <p:cNvSpPr>
                <a:spLocks noChangeShapeType="1"/>
              </p:cNvSpPr>
              <p:nvPr/>
            </p:nvSpPr>
            <p:spPr bwMode="auto">
              <a:xfrm>
                <a:off x="768" y="2064"/>
                <a:ext cx="57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9338" name="Line 43"/>
            <p:cNvSpPr>
              <a:spLocks noChangeShapeType="1"/>
            </p:cNvSpPr>
            <p:nvPr/>
          </p:nvSpPr>
          <p:spPr bwMode="auto">
            <a:xfrm>
              <a:off x="4464" y="1920"/>
              <a:ext cx="576"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39" name="Line 44"/>
            <p:cNvSpPr>
              <a:spLocks noChangeShapeType="1"/>
            </p:cNvSpPr>
            <p:nvPr/>
          </p:nvSpPr>
          <p:spPr bwMode="auto">
            <a:xfrm>
              <a:off x="4464" y="1056"/>
              <a:ext cx="576"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40" name="Text Box 45"/>
            <p:cNvSpPr txBox="1">
              <a:spLocks noChangeArrowheads="1"/>
            </p:cNvSpPr>
            <p:nvPr/>
          </p:nvSpPr>
          <p:spPr bwMode="auto">
            <a:xfrm>
              <a:off x="4416" y="768"/>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Q.rear</a:t>
              </a:r>
            </a:p>
          </p:txBody>
        </p:sp>
        <p:sp>
          <p:nvSpPr>
            <p:cNvPr id="99341" name="Text Box 46"/>
            <p:cNvSpPr txBox="1">
              <a:spLocks noChangeArrowheads="1"/>
            </p:cNvSpPr>
            <p:nvPr/>
          </p:nvSpPr>
          <p:spPr bwMode="auto">
            <a:xfrm>
              <a:off x="4368" y="168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Q.front</a:t>
              </a:r>
            </a:p>
          </p:txBody>
        </p:sp>
        <p:sp>
          <p:nvSpPr>
            <p:cNvPr id="99342" name="Text Box 47"/>
            <p:cNvSpPr txBox="1">
              <a:spLocks noChangeArrowheads="1"/>
            </p:cNvSpPr>
            <p:nvPr/>
          </p:nvSpPr>
          <p:spPr bwMode="auto">
            <a:xfrm>
              <a:off x="5184" y="119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J6</a:t>
              </a:r>
            </a:p>
          </p:txBody>
        </p:sp>
        <p:sp>
          <p:nvSpPr>
            <p:cNvPr id="99343" name="Text Box 48"/>
            <p:cNvSpPr txBox="1">
              <a:spLocks noChangeArrowheads="1"/>
            </p:cNvSpPr>
            <p:nvPr/>
          </p:nvSpPr>
          <p:spPr bwMode="auto">
            <a:xfrm>
              <a:off x="5232" y="143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J5</a:t>
              </a:r>
            </a:p>
          </p:txBody>
        </p:sp>
        <p:sp>
          <p:nvSpPr>
            <p:cNvPr id="99344" name="Text Box 49"/>
            <p:cNvSpPr txBox="1">
              <a:spLocks noChangeArrowheads="1"/>
            </p:cNvSpPr>
            <p:nvPr/>
          </p:nvSpPr>
          <p:spPr bwMode="auto">
            <a:xfrm>
              <a:off x="5232" y="172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J4</a:t>
              </a:r>
            </a:p>
          </p:txBody>
        </p:sp>
      </p:grpSp>
      <p:sp>
        <p:nvSpPr>
          <p:cNvPr id="182324" name="AutoShape 52"/>
          <p:cNvSpPr>
            <a:spLocks noChangeArrowheads="1"/>
          </p:cNvSpPr>
          <p:nvPr/>
        </p:nvSpPr>
        <p:spPr bwMode="auto">
          <a:xfrm>
            <a:off x="3505200" y="3657600"/>
            <a:ext cx="1676400" cy="990600"/>
          </a:xfrm>
          <a:custGeom>
            <a:avLst/>
            <a:gdLst>
              <a:gd name="T0" fmla="*/ 106453030 w 21600"/>
              <a:gd name="T1" fmla="*/ 0 h 21600"/>
              <a:gd name="T2" fmla="*/ 82792817 w 21600"/>
              <a:gd name="T3" fmla="*/ 8591758 h 21600"/>
              <a:gd name="T4" fmla="*/ 0 w 21600"/>
              <a:gd name="T5" fmla="*/ 39930031 h 21600"/>
              <a:gd name="T6" fmla="*/ 60560105 w 21600"/>
              <a:gd name="T7" fmla="*/ 45430017 h 21600"/>
              <a:gd name="T8" fmla="*/ 121114234 w 21600"/>
              <a:gd name="T9" fmla="*/ 27329507 h 21600"/>
              <a:gd name="T10" fmla="*/ 130107267 w 21600"/>
              <a:gd name="T11" fmla="*/ 8591758 h 21600"/>
              <a:gd name="T12" fmla="*/ 17694720 60000 65536"/>
              <a:gd name="T13" fmla="*/ 11796480 60000 65536"/>
              <a:gd name="T14" fmla="*/ 11796480 60000 65536"/>
              <a:gd name="T15" fmla="*/ 5898240 60000 65536"/>
              <a:gd name="T16" fmla="*/ 0 60000 65536"/>
              <a:gd name="T17" fmla="*/ 0 60000 65536"/>
              <a:gd name="T18" fmla="*/ 0 w 21600"/>
              <a:gd name="T19" fmla="*/ 16369 h 21600"/>
              <a:gd name="T20" fmla="*/ 20107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673" y="0"/>
                </a:moveTo>
                <a:lnTo>
                  <a:pt x="13745" y="4085"/>
                </a:lnTo>
                <a:lnTo>
                  <a:pt x="15238" y="4085"/>
                </a:lnTo>
                <a:lnTo>
                  <a:pt x="15238" y="16369"/>
                </a:lnTo>
                <a:lnTo>
                  <a:pt x="0" y="16369"/>
                </a:lnTo>
                <a:lnTo>
                  <a:pt x="0" y="21600"/>
                </a:lnTo>
                <a:lnTo>
                  <a:pt x="20107" y="21600"/>
                </a:lnTo>
                <a:lnTo>
                  <a:pt x="20107" y="4085"/>
                </a:lnTo>
                <a:lnTo>
                  <a:pt x="21600" y="4085"/>
                </a:lnTo>
                <a:lnTo>
                  <a:pt x="17673" y="0"/>
                </a:lnTo>
                <a:close/>
              </a:path>
            </a:pathLst>
          </a:custGeom>
          <a:solidFill>
            <a:srgbClr val="FFFF00"/>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402673880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324"/>
                                        </p:tgtEl>
                                        <p:attrNameLst>
                                          <p:attrName>style.visibility</p:attrName>
                                        </p:attrNameLst>
                                      </p:cBhvr>
                                      <p:to>
                                        <p:strVal val="visible"/>
                                      </p:to>
                                    </p:set>
                                    <p:anim calcmode="lin" valueType="num">
                                      <p:cBhvr additive="base">
                                        <p:cTn id="7" dur="500" fill="hold"/>
                                        <p:tgtEl>
                                          <p:spTgt spid="182324"/>
                                        </p:tgtEl>
                                        <p:attrNameLst>
                                          <p:attrName>ppt_x</p:attrName>
                                        </p:attrNameLst>
                                      </p:cBhvr>
                                      <p:tavLst>
                                        <p:tav tm="0">
                                          <p:val>
                                            <p:strVal val="#ppt_x"/>
                                          </p:val>
                                        </p:tav>
                                        <p:tav tm="100000">
                                          <p:val>
                                            <p:strVal val="#ppt_x"/>
                                          </p:val>
                                        </p:tav>
                                      </p:tavLst>
                                    </p:anim>
                                    <p:anim calcmode="lin" valueType="num">
                                      <p:cBhvr additive="base">
                                        <p:cTn id="8" dur="500" fill="hold"/>
                                        <p:tgtEl>
                                          <p:spTgt spid="18232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4689140"/>
            <a:ext cx="7776864" cy="1080120"/>
          </a:xfrm>
          <a:prstGeom prst="rect">
            <a:avLst/>
          </a:prstGeom>
          <a:gradFill>
            <a:gsLst>
              <a:gs pos="40000">
                <a:srgbClr val="AE3330">
                  <a:alpha val="43000"/>
                </a:srgbClr>
              </a:gs>
              <a:gs pos="6000">
                <a:schemeClr val="accent2">
                  <a:shade val="51000"/>
                  <a:satMod val="130000"/>
                </a:schemeClr>
              </a:gs>
              <a:gs pos="80000">
                <a:schemeClr val="accent2">
                  <a:shade val="93000"/>
                  <a:satMod val="130000"/>
                </a:schemeClr>
              </a:gs>
              <a:gs pos="100000">
                <a:schemeClr val="accent2">
                  <a:shade val="94000"/>
                  <a:satMod val="13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solidFill>
                <a:srgbClr val="FF0000"/>
              </a:solidFill>
            </a:endParaRPr>
          </a:p>
        </p:txBody>
      </p:sp>
      <p:sp>
        <p:nvSpPr>
          <p:cNvPr id="6148" name="Rectangle 6"/>
          <p:cNvSpPr>
            <a:spLocks noGrp="1" noChangeArrowheads="1"/>
          </p:cNvSpPr>
          <p:nvPr>
            <p:ph type="title"/>
          </p:nvPr>
        </p:nvSpPr>
        <p:spPr>
          <a:xfrm>
            <a:off x="457200" y="457200"/>
            <a:ext cx="8229600" cy="820738"/>
          </a:xfrm>
          <a:noFill/>
        </p:spPr>
        <p:txBody>
          <a:bodyPr/>
          <a:lstStyle/>
          <a:p>
            <a:pPr eaLnBrk="1" hangingPunct="1"/>
            <a:r>
              <a:rPr lang="zh-CN" altLang="en-US" sz="3600" b="1" smtClean="0">
                <a:ea typeface="华文新魏" panose="02010800040101010101" pitchFamily="2" charset="-122"/>
              </a:rPr>
              <a:t>循环链表类的定义</a:t>
            </a:r>
          </a:p>
        </p:txBody>
      </p:sp>
      <p:sp>
        <p:nvSpPr>
          <p:cNvPr id="6147" name="Rectangle 4"/>
          <p:cNvSpPr>
            <a:spLocks noGrp="1" noChangeArrowheads="1"/>
          </p:cNvSpPr>
          <p:nvPr>
            <p:ph idx="1"/>
          </p:nvPr>
        </p:nvSpPr>
        <p:spPr>
          <a:xfrm>
            <a:off x="611560" y="1277938"/>
            <a:ext cx="8229600" cy="4813300"/>
          </a:xfrm>
        </p:spPr>
        <p:txBody>
          <a:bodyPr/>
          <a:lstStyle/>
          <a:p>
            <a:pPr eaLnBrk="1" hangingPunct="1">
              <a:spcBef>
                <a:spcPct val="0"/>
              </a:spcBef>
              <a:buFont typeface="Wingdings" panose="05000000000000000000" pitchFamily="2" charset="2"/>
              <a:buNone/>
            </a:pPr>
            <a:r>
              <a:rPr lang="en-US" altLang="zh-CN" sz="2800" b="1" dirty="0" smtClean="0">
                <a:ea typeface="隶书" panose="02010509060101010101" pitchFamily="49" charset="-122"/>
              </a:rPr>
              <a:t>template &lt;class</a:t>
            </a:r>
            <a:r>
              <a:rPr lang="en-US" altLang="zh-CN" sz="2800" dirty="0" smtClean="0">
                <a:ea typeface="隶书" panose="02010509060101010101" pitchFamily="49" charset="-122"/>
              </a:rPr>
              <a:t> T</a:t>
            </a:r>
            <a:r>
              <a:rPr lang="en-US" altLang="zh-CN" sz="2800" b="1" dirty="0" smtClean="0">
                <a:ea typeface="隶书" panose="02010509060101010101" pitchFamily="49" charset="-122"/>
              </a:rPr>
              <a:t>&gt;</a:t>
            </a:r>
          </a:p>
          <a:p>
            <a:pPr eaLnBrk="1" hangingPunct="1">
              <a:spcBef>
                <a:spcPct val="0"/>
              </a:spcBef>
              <a:buFont typeface="Wingdings" panose="05000000000000000000" pitchFamily="2" charset="2"/>
              <a:buNone/>
            </a:pPr>
            <a:r>
              <a:rPr lang="en-US" altLang="zh-CN" sz="2800" b="1" dirty="0" err="1" smtClean="0">
                <a:ea typeface="隶书" panose="02010509060101010101" pitchFamily="49" charset="-122"/>
              </a:rPr>
              <a:t>struct</a:t>
            </a:r>
            <a:r>
              <a:rPr lang="en-US" altLang="zh-CN" sz="2800" dirty="0" smtClean="0">
                <a:ea typeface="隶书" panose="02010509060101010101" pitchFamily="49" charset="-122"/>
              </a:rPr>
              <a:t> </a:t>
            </a:r>
            <a:r>
              <a:rPr lang="en-US" altLang="zh-CN" sz="2800" dirty="0" err="1" smtClean="0">
                <a:ea typeface="隶书" panose="02010509060101010101" pitchFamily="49" charset="-122"/>
              </a:rPr>
              <a:t>CircLinkNode</a:t>
            </a:r>
            <a:r>
              <a:rPr lang="en-US" altLang="zh-CN" sz="2800" dirty="0" smtClean="0">
                <a:ea typeface="隶书" panose="02010509060101010101" pitchFamily="49" charset="-122"/>
              </a:rPr>
              <a:t> </a:t>
            </a:r>
            <a:r>
              <a:rPr lang="en-US" altLang="zh-CN" sz="2800" b="1" dirty="0" smtClean="0">
                <a:ea typeface="隶书" panose="02010509060101010101" pitchFamily="49" charset="-122"/>
              </a:rPr>
              <a:t>{		</a:t>
            </a:r>
            <a:r>
              <a:rPr lang="en-US" altLang="zh-CN" sz="2800" b="1" dirty="0" smtClean="0">
                <a:solidFill>
                  <a:srgbClr val="CC0000"/>
                </a:solidFill>
                <a:ea typeface="隶书" panose="02010509060101010101" pitchFamily="49" charset="-122"/>
              </a:rPr>
              <a:t>//</a:t>
            </a:r>
            <a:r>
              <a:rPr lang="zh-CN" altLang="en-US" sz="2800" dirty="0" smtClean="0">
                <a:solidFill>
                  <a:srgbClr val="CC0000"/>
                </a:solidFill>
                <a:ea typeface="隶书" panose="02010509060101010101" pitchFamily="49" charset="-122"/>
              </a:rPr>
              <a:t>链表结点类定义</a:t>
            </a:r>
          </a:p>
          <a:p>
            <a:pPr eaLnBrk="1" hangingPunct="1">
              <a:spcBef>
                <a:spcPct val="0"/>
              </a:spcBef>
              <a:buFont typeface="Wingdings" panose="05000000000000000000" pitchFamily="2" charset="2"/>
              <a:buNone/>
            </a:pPr>
            <a:r>
              <a:rPr lang="zh-CN" altLang="en-US" sz="2800" dirty="0" smtClean="0">
                <a:ea typeface="隶书" panose="02010509060101010101" pitchFamily="49" charset="-122"/>
              </a:rPr>
              <a:t>	 </a:t>
            </a:r>
            <a:r>
              <a:rPr lang="en-US" altLang="zh-CN" sz="2800" dirty="0" smtClean="0">
                <a:ea typeface="隶书" panose="02010509060101010101" pitchFamily="49" charset="-122"/>
              </a:rPr>
              <a:t>T data</a:t>
            </a:r>
            <a:r>
              <a:rPr lang="en-US" altLang="zh-CN" sz="2800" b="1" dirty="0" smtClean="0">
                <a:ea typeface="隶书" panose="02010509060101010101" pitchFamily="49" charset="-122"/>
              </a:rPr>
              <a:t>;</a:t>
            </a:r>
          </a:p>
          <a:p>
            <a:pPr eaLnBrk="1" hangingPunct="1">
              <a:spcBef>
                <a:spcPct val="0"/>
              </a:spcBef>
              <a:buFont typeface="Wingdings" panose="05000000000000000000" pitchFamily="2" charset="2"/>
              <a:buNone/>
            </a:pPr>
            <a:r>
              <a:rPr lang="en-US" altLang="zh-CN" sz="2800" dirty="0" smtClean="0">
                <a:ea typeface="隶书" panose="02010509060101010101" pitchFamily="49" charset="-122"/>
              </a:rPr>
              <a:t>	 </a:t>
            </a:r>
            <a:r>
              <a:rPr lang="en-US" altLang="zh-CN" sz="2800" dirty="0" err="1" smtClean="0">
                <a:ea typeface="隶书" panose="02010509060101010101" pitchFamily="49" charset="-122"/>
              </a:rPr>
              <a:t>CircLinkNode</a:t>
            </a:r>
            <a:r>
              <a:rPr lang="en-US" altLang="zh-CN" sz="2800" dirty="0" smtClean="0">
                <a:ea typeface="隶书" panose="02010509060101010101" pitchFamily="49" charset="-122"/>
              </a:rPr>
              <a:t>&lt;T&gt; *link</a:t>
            </a:r>
            <a:r>
              <a:rPr lang="en-US" altLang="zh-CN" sz="2800" b="1" dirty="0" smtClean="0">
                <a:ea typeface="隶书" panose="02010509060101010101" pitchFamily="49" charset="-122"/>
              </a:rPr>
              <a:t>;</a:t>
            </a:r>
          </a:p>
          <a:p>
            <a:pPr eaLnBrk="1" hangingPunct="1">
              <a:spcBef>
                <a:spcPct val="0"/>
              </a:spcBef>
              <a:buFont typeface="Wingdings" panose="05000000000000000000" pitchFamily="2" charset="2"/>
              <a:buNone/>
            </a:pPr>
            <a:r>
              <a:rPr lang="en-US" altLang="zh-CN" sz="2800" dirty="0" smtClean="0">
                <a:ea typeface="隶书" panose="02010509060101010101" pitchFamily="49" charset="-122"/>
              </a:rPr>
              <a:t>     </a:t>
            </a:r>
            <a:r>
              <a:rPr lang="en-US" altLang="zh-CN" sz="2800" dirty="0" err="1" smtClean="0">
                <a:ea typeface="隶书" panose="02010509060101010101" pitchFamily="49" charset="-122"/>
              </a:rPr>
              <a:t>CircLinkNode</a:t>
            </a:r>
            <a:r>
              <a:rPr lang="en-US" altLang="zh-CN" sz="2800" dirty="0" smtClean="0">
                <a:ea typeface="隶书" panose="02010509060101010101" pitchFamily="49" charset="-122"/>
              </a:rPr>
              <a:t> ( </a:t>
            </a:r>
            <a:r>
              <a:rPr lang="en-US" altLang="zh-CN" sz="2800" dirty="0" err="1" smtClean="0">
                <a:ea typeface="隶书" panose="02010509060101010101" pitchFamily="49" charset="-122"/>
              </a:rPr>
              <a:t>CircLinkNode</a:t>
            </a:r>
            <a:r>
              <a:rPr lang="en-US" altLang="zh-CN" sz="2800" dirty="0" smtClean="0">
                <a:ea typeface="隶书" panose="02010509060101010101" pitchFamily="49" charset="-122"/>
              </a:rPr>
              <a:t>&lt;T&gt; *next =</a:t>
            </a:r>
          </a:p>
          <a:p>
            <a:pPr eaLnBrk="1" hangingPunct="1">
              <a:spcBef>
                <a:spcPct val="0"/>
              </a:spcBef>
              <a:buFont typeface="Wingdings" panose="05000000000000000000" pitchFamily="2" charset="2"/>
              <a:buNone/>
            </a:pPr>
            <a:r>
              <a:rPr lang="en-US" altLang="zh-CN" sz="2800" dirty="0" smtClean="0">
                <a:ea typeface="隶书" panose="02010509060101010101" pitchFamily="49" charset="-122"/>
              </a:rPr>
              <a:t>            NULL ) </a:t>
            </a:r>
            <a:r>
              <a:rPr lang="en-US" altLang="zh-CN" sz="2800" b="1" dirty="0" smtClean="0">
                <a:ea typeface="隶书" panose="02010509060101010101" pitchFamily="49" charset="-122"/>
              </a:rPr>
              <a:t>{</a:t>
            </a:r>
            <a:r>
              <a:rPr lang="en-US" altLang="zh-CN" sz="2800" dirty="0" smtClean="0">
                <a:ea typeface="隶书" panose="02010509060101010101" pitchFamily="49" charset="-122"/>
              </a:rPr>
              <a:t> link = next</a:t>
            </a:r>
            <a:r>
              <a:rPr lang="en-US" altLang="zh-CN" sz="2800" b="1" dirty="0" smtClean="0">
                <a:ea typeface="隶书" panose="02010509060101010101" pitchFamily="49" charset="-122"/>
              </a:rPr>
              <a:t>; }</a:t>
            </a:r>
          </a:p>
          <a:p>
            <a:pPr eaLnBrk="1" hangingPunct="1">
              <a:spcBef>
                <a:spcPct val="0"/>
              </a:spcBef>
              <a:buFont typeface="Wingdings" panose="05000000000000000000" pitchFamily="2" charset="2"/>
              <a:buNone/>
            </a:pPr>
            <a:r>
              <a:rPr lang="en-US" altLang="zh-CN" sz="2800" dirty="0" smtClean="0">
                <a:ea typeface="隶书" panose="02010509060101010101" pitchFamily="49" charset="-122"/>
              </a:rPr>
              <a:t>     </a:t>
            </a:r>
            <a:r>
              <a:rPr lang="en-US" altLang="zh-CN" sz="2800" dirty="0" err="1" smtClean="0">
                <a:ea typeface="隶书" panose="02010509060101010101" pitchFamily="49" charset="-122"/>
              </a:rPr>
              <a:t>CircLinkNode</a:t>
            </a:r>
            <a:r>
              <a:rPr lang="en-US" altLang="zh-CN" sz="2800" dirty="0" smtClean="0">
                <a:ea typeface="隶书" panose="02010509060101010101" pitchFamily="49" charset="-122"/>
              </a:rPr>
              <a:t> ( T d, </a:t>
            </a:r>
            <a:r>
              <a:rPr lang="en-US" altLang="zh-CN" sz="2800" dirty="0" err="1" smtClean="0">
                <a:ea typeface="隶书" panose="02010509060101010101" pitchFamily="49" charset="-122"/>
              </a:rPr>
              <a:t>CircLinkNode</a:t>
            </a:r>
            <a:r>
              <a:rPr lang="en-US" altLang="zh-CN" sz="2800" dirty="0" smtClean="0">
                <a:ea typeface="隶书" panose="02010509060101010101" pitchFamily="49" charset="-122"/>
              </a:rPr>
              <a:t>&lt;T&gt; *next =</a:t>
            </a:r>
          </a:p>
          <a:p>
            <a:pPr eaLnBrk="1" hangingPunct="1">
              <a:spcBef>
                <a:spcPct val="0"/>
              </a:spcBef>
              <a:buFont typeface="Wingdings" panose="05000000000000000000" pitchFamily="2" charset="2"/>
              <a:buNone/>
            </a:pPr>
            <a:r>
              <a:rPr lang="en-US" altLang="zh-CN" sz="2800" dirty="0" smtClean="0">
                <a:ea typeface="隶书" panose="02010509060101010101" pitchFamily="49" charset="-122"/>
              </a:rPr>
              <a:t>            NULL ) </a:t>
            </a:r>
            <a:r>
              <a:rPr lang="en-US" altLang="zh-CN" sz="2800" b="1" dirty="0" smtClean="0">
                <a:ea typeface="隶书" panose="02010509060101010101" pitchFamily="49" charset="-122"/>
              </a:rPr>
              <a:t>{</a:t>
            </a:r>
            <a:r>
              <a:rPr lang="en-US" altLang="zh-CN" sz="2800" dirty="0" smtClean="0">
                <a:ea typeface="隶书" panose="02010509060101010101" pitchFamily="49" charset="-122"/>
              </a:rPr>
              <a:t> data = d</a:t>
            </a:r>
            <a:r>
              <a:rPr lang="en-US" altLang="zh-CN" sz="2800" b="1" dirty="0" smtClean="0">
                <a:ea typeface="隶书" panose="02010509060101010101" pitchFamily="49" charset="-122"/>
              </a:rPr>
              <a:t>;</a:t>
            </a:r>
            <a:r>
              <a:rPr lang="en-US" altLang="zh-CN" sz="2800" dirty="0" smtClean="0">
                <a:ea typeface="隶书" panose="02010509060101010101" pitchFamily="49" charset="-122"/>
              </a:rPr>
              <a:t>  link = next</a:t>
            </a:r>
            <a:r>
              <a:rPr lang="en-US" altLang="zh-CN" sz="2800" b="1" dirty="0" smtClean="0">
                <a:ea typeface="隶书" panose="02010509060101010101" pitchFamily="49" charset="-122"/>
              </a:rPr>
              <a:t>; }</a:t>
            </a:r>
          </a:p>
          <a:p>
            <a:pPr eaLnBrk="1" hangingPunct="1">
              <a:spcBef>
                <a:spcPct val="0"/>
              </a:spcBef>
              <a:buFont typeface="Wingdings" panose="05000000000000000000" pitchFamily="2" charset="2"/>
              <a:buNone/>
            </a:pPr>
            <a:r>
              <a:rPr lang="en-US" altLang="zh-CN" sz="2800" b="1" dirty="0" smtClean="0">
                <a:ea typeface="隶书" panose="02010509060101010101" pitchFamily="49" charset="-122"/>
              </a:rPr>
              <a:t>     </a:t>
            </a:r>
            <a:r>
              <a:rPr lang="en-US" altLang="zh-CN" sz="2800" dirty="0" smtClean="0">
                <a:ea typeface="隶书" panose="02010509060101010101" pitchFamily="49" charset="-122"/>
              </a:rPr>
              <a:t>bool</a:t>
            </a:r>
            <a:r>
              <a:rPr lang="en-US" altLang="zh-CN" sz="2800" b="1" dirty="0" smtClean="0">
                <a:ea typeface="隶书" panose="02010509060101010101" pitchFamily="49" charset="-122"/>
              </a:rPr>
              <a:t> Operator</a:t>
            </a:r>
            <a:r>
              <a:rPr lang="en-US" altLang="zh-CN" sz="2800" i="1" dirty="0" smtClean="0">
                <a:ea typeface="隶书" panose="02010509060101010101" pitchFamily="49" charset="-122"/>
              </a:rPr>
              <a:t>==</a:t>
            </a:r>
            <a:r>
              <a:rPr lang="en-US" altLang="zh-CN" sz="2800" dirty="0" smtClean="0">
                <a:ea typeface="隶书" panose="02010509060101010101" pitchFamily="49" charset="-122"/>
              </a:rPr>
              <a:t>(T x) </a:t>
            </a:r>
            <a:r>
              <a:rPr lang="en-US" altLang="zh-CN" sz="2800" b="1" dirty="0" smtClean="0">
                <a:ea typeface="隶书" panose="02010509060101010101" pitchFamily="49" charset="-122"/>
              </a:rPr>
              <a:t>{ return</a:t>
            </a:r>
            <a:r>
              <a:rPr lang="en-US" altLang="zh-CN" sz="2800" dirty="0" smtClean="0">
                <a:ea typeface="隶书" panose="02010509060101010101" pitchFamily="49" charset="-122"/>
              </a:rPr>
              <a:t> </a:t>
            </a:r>
            <a:r>
              <a:rPr lang="en-US" altLang="zh-CN" sz="2800" dirty="0" err="1" smtClean="0">
                <a:ea typeface="隶书" panose="02010509060101010101" pitchFamily="49" charset="-122"/>
              </a:rPr>
              <a:t>data.key</a:t>
            </a:r>
            <a:r>
              <a:rPr lang="en-US" altLang="zh-CN" sz="2800" dirty="0" smtClean="0">
                <a:ea typeface="隶书" panose="02010509060101010101" pitchFamily="49" charset="-122"/>
              </a:rPr>
              <a:t> == </a:t>
            </a:r>
            <a:r>
              <a:rPr lang="en-US" altLang="zh-CN" sz="2800" dirty="0" err="1" smtClean="0">
                <a:ea typeface="隶书" panose="02010509060101010101" pitchFamily="49" charset="-122"/>
              </a:rPr>
              <a:t>x.key</a:t>
            </a:r>
            <a:r>
              <a:rPr lang="en-US" altLang="zh-CN" sz="2800" b="1" dirty="0" smtClean="0">
                <a:ea typeface="隶书" panose="02010509060101010101" pitchFamily="49" charset="-122"/>
              </a:rPr>
              <a:t>; } </a:t>
            </a:r>
          </a:p>
          <a:p>
            <a:pPr eaLnBrk="1" hangingPunct="1">
              <a:spcBef>
                <a:spcPct val="0"/>
              </a:spcBef>
              <a:buFont typeface="Wingdings" panose="05000000000000000000" pitchFamily="2" charset="2"/>
              <a:buNone/>
            </a:pPr>
            <a:r>
              <a:rPr lang="en-US" altLang="zh-CN" sz="2800" dirty="0" smtClean="0">
                <a:ea typeface="隶书" panose="02010509060101010101" pitchFamily="49" charset="-122"/>
              </a:rPr>
              <a:t>     bool</a:t>
            </a:r>
            <a:r>
              <a:rPr lang="en-US" altLang="zh-CN" sz="2800" b="1" dirty="0" smtClean="0">
                <a:ea typeface="隶书" panose="02010509060101010101" pitchFamily="49" charset="-122"/>
              </a:rPr>
              <a:t> Operator</a:t>
            </a:r>
            <a:r>
              <a:rPr lang="en-US" altLang="zh-CN" sz="2800" dirty="0" smtClean="0">
                <a:ea typeface="隶书" panose="02010509060101010101" pitchFamily="49" charset="-122"/>
              </a:rPr>
              <a:t>!=(T x) </a:t>
            </a:r>
            <a:r>
              <a:rPr lang="en-US" altLang="zh-CN" sz="2800" b="1" dirty="0" smtClean="0">
                <a:ea typeface="隶书" panose="02010509060101010101" pitchFamily="49" charset="-122"/>
              </a:rPr>
              <a:t>{ return</a:t>
            </a:r>
            <a:r>
              <a:rPr lang="en-US" altLang="zh-CN" sz="2800" dirty="0" smtClean="0">
                <a:ea typeface="隶书" panose="02010509060101010101" pitchFamily="49" charset="-122"/>
              </a:rPr>
              <a:t> </a:t>
            </a:r>
            <a:r>
              <a:rPr lang="en-US" altLang="zh-CN" sz="2800" dirty="0" err="1" smtClean="0">
                <a:ea typeface="隶书" panose="02010509060101010101" pitchFamily="49" charset="-122"/>
              </a:rPr>
              <a:t>data.key</a:t>
            </a:r>
            <a:r>
              <a:rPr lang="en-US" altLang="zh-CN" sz="2800" dirty="0" smtClean="0">
                <a:ea typeface="隶书" panose="02010509060101010101" pitchFamily="49" charset="-122"/>
              </a:rPr>
              <a:t> != </a:t>
            </a:r>
            <a:r>
              <a:rPr lang="en-US" altLang="zh-CN" sz="2800" dirty="0" err="1" smtClean="0">
                <a:ea typeface="隶书" panose="02010509060101010101" pitchFamily="49" charset="-122"/>
              </a:rPr>
              <a:t>x.key</a:t>
            </a:r>
            <a:r>
              <a:rPr lang="en-US" altLang="zh-CN" sz="2800" b="1" dirty="0" smtClean="0">
                <a:ea typeface="隶书" panose="02010509060101010101" pitchFamily="49" charset="-122"/>
              </a:rPr>
              <a:t>; }</a:t>
            </a:r>
          </a:p>
          <a:p>
            <a:pPr eaLnBrk="1" hangingPunct="1">
              <a:spcBef>
                <a:spcPct val="0"/>
              </a:spcBef>
              <a:buFont typeface="Wingdings" panose="05000000000000000000" pitchFamily="2" charset="2"/>
              <a:buNone/>
            </a:pPr>
            <a:r>
              <a:rPr lang="en-US" altLang="zh-CN" sz="2800" b="1" dirty="0" smtClean="0">
                <a:ea typeface="隶书" panose="02010509060101010101" pitchFamily="49" charset="-122"/>
              </a:rPr>
              <a:t>};</a:t>
            </a:r>
          </a:p>
        </p:txBody>
      </p:sp>
      <p:sp>
        <p:nvSpPr>
          <p:cNvPr id="6146"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086405E2-0BD1-4B68-81C0-0983BE7DD651}" type="slidenum">
              <a:rPr lang="en-US" altLang="zh-CN" sz="1400">
                <a:solidFill>
                  <a:prstClr val="black"/>
                </a:solidFill>
              </a:rPr>
              <a:pPr algn="ctr" eaLnBrk="1" hangingPunct="1"/>
              <a:t>6</a:t>
            </a:fld>
            <a:endParaRPr lang="en-US" altLang="zh-CN" sz="1400">
              <a:solidFill>
                <a:prstClr val="black"/>
              </a:solidFill>
            </a:endParaRPr>
          </a:p>
        </p:txBody>
      </p:sp>
    </p:spTree>
    <p:extLst>
      <p:ext uri="{BB962C8B-B14F-4D97-AF65-F5344CB8AC3E}">
        <p14:creationId xmlns:p14="http://schemas.microsoft.com/office/powerpoint/2010/main" val="38063233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2"/>
                                        </p:tgtEl>
                                      </p:cBhvr>
                                    </p:animEffect>
                                    <p:animScale>
                                      <p:cBhvr>
                                        <p:cTn id="12"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灯片编号占位符 4"/>
          <p:cNvSpPr>
            <a:spLocks noGrp="1"/>
          </p:cNvSpPr>
          <p:nvPr>
            <p:ph type="sldNum" sz="quarter" idx="12"/>
          </p:nvPr>
        </p:nvSpPr>
        <p:spPr/>
        <p:txBody>
          <a:bodyPr/>
          <a:lstStyle/>
          <a:p>
            <a:pPr>
              <a:defRPr/>
            </a:pPr>
            <a:fld id="{DC379FC3-A2E6-416A-A157-EA9DB4A5B729}" type="slidenum">
              <a:rPr lang="en-US" altLang="zh-CN"/>
              <a:pPr>
                <a:defRPr/>
              </a:pPr>
              <a:t>60</a:t>
            </a:fld>
            <a:endParaRPr lang="en-US" altLang="zh-CN"/>
          </a:p>
        </p:txBody>
      </p:sp>
      <p:sp>
        <p:nvSpPr>
          <p:cNvPr id="39939" name="Oval 2" descr="再生纸"/>
          <p:cNvSpPr>
            <a:spLocks noChangeArrowheads="1"/>
          </p:cNvSpPr>
          <p:nvPr/>
        </p:nvSpPr>
        <p:spPr bwMode="auto">
          <a:xfrm>
            <a:off x="990600" y="8382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0" name="Line 3"/>
          <p:cNvSpPr>
            <a:spLocks noChangeShapeType="1"/>
          </p:cNvSpPr>
          <p:nvPr/>
        </p:nvSpPr>
        <p:spPr bwMode="auto">
          <a:xfrm>
            <a:off x="1905000" y="8382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1" name="Line 4"/>
          <p:cNvSpPr>
            <a:spLocks noChangeShapeType="1"/>
          </p:cNvSpPr>
          <p:nvPr/>
        </p:nvSpPr>
        <p:spPr bwMode="auto">
          <a:xfrm>
            <a:off x="990600" y="17526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2" name="Line 5"/>
          <p:cNvSpPr>
            <a:spLocks noChangeShapeType="1"/>
          </p:cNvSpPr>
          <p:nvPr/>
        </p:nvSpPr>
        <p:spPr bwMode="auto">
          <a:xfrm>
            <a:off x="1295400"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3" name="Line 6"/>
          <p:cNvSpPr>
            <a:spLocks noChangeShapeType="1"/>
          </p:cNvSpPr>
          <p:nvPr/>
        </p:nvSpPr>
        <p:spPr bwMode="auto">
          <a:xfrm flipH="1">
            <a:off x="1295400"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4" name="Oval 7"/>
          <p:cNvSpPr>
            <a:spLocks noChangeArrowheads="1"/>
          </p:cNvSpPr>
          <p:nvPr/>
        </p:nvSpPr>
        <p:spPr bwMode="auto">
          <a:xfrm>
            <a:off x="1447800" y="12954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5" name="Text Box 8"/>
          <p:cNvSpPr txBox="1">
            <a:spLocks noChangeArrowheads="1"/>
          </p:cNvSpPr>
          <p:nvPr/>
        </p:nvSpPr>
        <p:spPr bwMode="auto">
          <a:xfrm>
            <a:off x="2743200" y="1219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0</a:t>
            </a:r>
            <a:endParaRPr kumimoji="1" lang="en-US" altLang="zh-CN" sz="2400">
              <a:latin typeface="Times New Roman" pitchFamily="18" charset="0"/>
            </a:endParaRPr>
          </a:p>
        </p:txBody>
      </p:sp>
      <p:sp>
        <p:nvSpPr>
          <p:cNvPr id="39946" name="Text Box 9"/>
          <p:cNvSpPr txBox="1">
            <a:spLocks noChangeArrowheads="1"/>
          </p:cNvSpPr>
          <p:nvPr/>
        </p:nvSpPr>
        <p:spPr bwMode="auto">
          <a:xfrm>
            <a:off x="2711450"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1</a:t>
            </a:r>
            <a:endParaRPr kumimoji="1" lang="en-US" altLang="zh-CN" sz="2400">
              <a:latin typeface="Times New Roman" pitchFamily="18" charset="0"/>
            </a:endParaRPr>
          </a:p>
        </p:txBody>
      </p:sp>
      <p:sp>
        <p:nvSpPr>
          <p:cNvPr id="39947" name="Rectangle 10"/>
          <p:cNvSpPr>
            <a:spLocks noChangeArrowheads="1"/>
          </p:cNvSpPr>
          <p:nvPr/>
        </p:nvSpPr>
        <p:spPr bwMode="auto">
          <a:xfrm>
            <a:off x="2101850"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2</a:t>
            </a:r>
          </a:p>
        </p:txBody>
      </p:sp>
      <p:sp>
        <p:nvSpPr>
          <p:cNvPr id="39948" name="Rectangle 11"/>
          <p:cNvSpPr>
            <a:spLocks noChangeArrowheads="1"/>
          </p:cNvSpPr>
          <p:nvPr/>
        </p:nvSpPr>
        <p:spPr bwMode="auto">
          <a:xfrm>
            <a:off x="1295400"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3</a:t>
            </a:r>
          </a:p>
        </p:txBody>
      </p:sp>
      <p:sp>
        <p:nvSpPr>
          <p:cNvPr id="39949" name="Rectangle 12"/>
          <p:cNvSpPr>
            <a:spLocks noChangeArrowheads="1"/>
          </p:cNvSpPr>
          <p:nvPr/>
        </p:nvSpPr>
        <p:spPr bwMode="auto">
          <a:xfrm>
            <a:off x="762000"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4</a:t>
            </a:r>
          </a:p>
        </p:txBody>
      </p:sp>
      <p:sp>
        <p:nvSpPr>
          <p:cNvPr id="39950" name="Rectangle 13"/>
          <p:cNvSpPr>
            <a:spLocks noChangeArrowheads="1"/>
          </p:cNvSpPr>
          <p:nvPr/>
        </p:nvSpPr>
        <p:spPr bwMode="auto">
          <a:xfrm>
            <a:off x="762000" y="1066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5</a:t>
            </a:r>
          </a:p>
        </p:txBody>
      </p:sp>
      <p:sp>
        <p:nvSpPr>
          <p:cNvPr id="39951" name="Rectangle 14"/>
          <p:cNvSpPr>
            <a:spLocks noChangeArrowheads="1"/>
          </p:cNvSpPr>
          <p:nvPr/>
        </p:nvSpPr>
        <p:spPr bwMode="auto">
          <a:xfrm>
            <a:off x="1295400"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6</a:t>
            </a:r>
          </a:p>
        </p:txBody>
      </p:sp>
      <p:sp>
        <p:nvSpPr>
          <p:cNvPr id="39952" name="Rectangle 15"/>
          <p:cNvSpPr>
            <a:spLocks noChangeArrowheads="1"/>
          </p:cNvSpPr>
          <p:nvPr/>
        </p:nvSpPr>
        <p:spPr bwMode="auto">
          <a:xfrm>
            <a:off x="2209800"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7</a:t>
            </a:r>
          </a:p>
        </p:txBody>
      </p:sp>
      <p:sp>
        <p:nvSpPr>
          <p:cNvPr id="39953" name="Line 16"/>
          <p:cNvSpPr>
            <a:spLocks noChangeShapeType="1"/>
          </p:cNvSpPr>
          <p:nvPr/>
        </p:nvSpPr>
        <p:spPr bwMode="auto">
          <a:xfrm flipH="1">
            <a:off x="2667000" y="838200"/>
            <a:ext cx="228600" cy="3810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4" name="Text Box 17"/>
          <p:cNvSpPr txBox="1">
            <a:spLocks noChangeArrowheads="1"/>
          </p:cNvSpPr>
          <p:nvPr/>
        </p:nvSpPr>
        <p:spPr bwMode="auto">
          <a:xfrm>
            <a:off x="2514600" y="4572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front</a:t>
            </a:r>
            <a:endParaRPr kumimoji="1" lang="en-US" altLang="zh-CN" sz="2400">
              <a:latin typeface="Times New Roman" pitchFamily="18" charset="0"/>
            </a:endParaRPr>
          </a:p>
        </p:txBody>
      </p:sp>
      <p:sp>
        <p:nvSpPr>
          <p:cNvPr id="39955" name="Oval 18" descr="再生纸"/>
          <p:cNvSpPr>
            <a:spLocks noChangeArrowheads="1"/>
          </p:cNvSpPr>
          <p:nvPr/>
        </p:nvSpPr>
        <p:spPr bwMode="auto">
          <a:xfrm>
            <a:off x="5876925" y="8382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6" name="Line 19"/>
          <p:cNvSpPr>
            <a:spLocks noChangeShapeType="1"/>
          </p:cNvSpPr>
          <p:nvPr/>
        </p:nvSpPr>
        <p:spPr bwMode="auto">
          <a:xfrm>
            <a:off x="5876925" y="17526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7" name="Line 20"/>
          <p:cNvSpPr>
            <a:spLocks noChangeShapeType="1"/>
          </p:cNvSpPr>
          <p:nvPr/>
        </p:nvSpPr>
        <p:spPr bwMode="auto">
          <a:xfrm>
            <a:off x="6181725"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8" name="Line 21"/>
          <p:cNvSpPr>
            <a:spLocks noChangeShapeType="1"/>
          </p:cNvSpPr>
          <p:nvPr/>
        </p:nvSpPr>
        <p:spPr bwMode="auto">
          <a:xfrm flipH="1">
            <a:off x="6181725"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9" name="Text Box 22"/>
          <p:cNvSpPr txBox="1">
            <a:spLocks noChangeArrowheads="1"/>
          </p:cNvSpPr>
          <p:nvPr/>
        </p:nvSpPr>
        <p:spPr bwMode="auto">
          <a:xfrm>
            <a:off x="7629525" y="1108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0</a:t>
            </a:r>
            <a:endParaRPr kumimoji="1" lang="en-US" altLang="zh-CN" sz="2400">
              <a:latin typeface="Times New Roman" pitchFamily="18" charset="0"/>
            </a:endParaRPr>
          </a:p>
        </p:txBody>
      </p:sp>
      <p:sp>
        <p:nvSpPr>
          <p:cNvPr id="39960" name="Text Box 23"/>
          <p:cNvSpPr txBox="1">
            <a:spLocks noChangeArrowheads="1"/>
          </p:cNvSpPr>
          <p:nvPr/>
        </p:nvSpPr>
        <p:spPr bwMode="auto">
          <a:xfrm>
            <a:off x="7597775"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1</a:t>
            </a:r>
            <a:endParaRPr kumimoji="1" lang="en-US" altLang="zh-CN" sz="2400">
              <a:latin typeface="Times New Roman" pitchFamily="18" charset="0"/>
            </a:endParaRPr>
          </a:p>
        </p:txBody>
      </p:sp>
      <p:sp>
        <p:nvSpPr>
          <p:cNvPr id="39961" name="Rectangle 24"/>
          <p:cNvSpPr>
            <a:spLocks noChangeArrowheads="1"/>
          </p:cNvSpPr>
          <p:nvPr/>
        </p:nvSpPr>
        <p:spPr bwMode="auto">
          <a:xfrm>
            <a:off x="6988175"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2</a:t>
            </a:r>
          </a:p>
        </p:txBody>
      </p:sp>
      <p:sp>
        <p:nvSpPr>
          <p:cNvPr id="39962" name="Rectangle 25"/>
          <p:cNvSpPr>
            <a:spLocks noChangeArrowheads="1"/>
          </p:cNvSpPr>
          <p:nvPr/>
        </p:nvSpPr>
        <p:spPr bwMode="auto">
          <a:xfrm>
            <a:off x="6292850" y="2590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3</a:t>
            </a:r>
          </a:p>
        </p:txBody>
      </p:sp>
      <p:sp>
        <p:nvSpPr>
          <p:cNvPr id="39963" name="Rectangle 26"/>
          <p:cNvSpPr>
            <a:spLocks noChangeArrowheads="1"/>
          </p:cNvSpPr>
          <p:nvPr/>
        </p:nvSpPr>
        <p:spPr bwMode="auto">
          <a:xfrm>
            <a:off x="5648325"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4</a:t>
            </a:r>
          </a:p>
        </p:txBody>
      </p:sp>
      <p:sp>
        <p:nvSpPr>
          <p:cNvPr id="39964" name="Rectangle 27"/>
          <p:cNvSpPr>
            <a:spLocks noChangeArrowheads="1"/>
          </p:cNvSpPr>
          <p:nvPr/>
        </p:nvSpPr>
        <p:spPr bwMode="auto">
          <a:xfrm>
            <a:off x="5648325" y="1066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5</a:t>
            </a:r>
          </a:p>
        </p:txBody>
      </p:sp>
      <p:sp>
        <p:nvSpPr>
          <p:cNvPr id="39965" name="Rectangle 28"/>
          <p:cNvSpPr>
            <a:spLocks noChangeArrowheads="1"/>
          </p:cNvSpPr>
          <p:nvPr/>
        </p:nvSpPr>
        <p:spPr bwMode="auto">
          <a:xfrm>
            <a:off x="6181725"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6</a:t>
            </a:r>
          </a:p>
        </p:txBody>
      </p:sp>
      <p:sp>
        <p:nvSpPr>
          <p:cNvPr id="39966" name="Rectangle 29"/>
          <p:cNvSpPr>
            <a:spLocks noChangeArrowheads="1"/>
          </p:cNvSpPr>
          <p:nvPr/>
        </p:nvSpPr>
        <p:spPr bwMode="auto">
          <a:xfrm>
            <a:off x="7096125"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7</a:t>
            </a:r>
          </a:p>
        </p:txBody>
      </p:sp>
      <p:sp>
        <p:nvSpPr>
          <p:cNvPr id="39967" name="Line 30"/>
          <p:cNvSpPr>
            <a:spLocks noChangeShapeType="1"/>
          </p:cNvSpPr>
          <p:nvPr/>
        </p:nvSpPr>
        <p:spPr bwMode="auto">
          <a:xfrm flipH="1">
            <a:off x="7543800" y="914400"/>
            <a:ext cx="304800" cy="3048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8" name="Text Box 31"/>
          <p:cNvSpPr txBox="1">
            <a:spLocks noChangeArrowheads="1"/>
          </p:cNvSpPr>
          <p:nvPr/>
        </p:nvSpPr>
        <p:spPr bwMode="auto">
          <a:xfrm>
            <a:off x="7543800" y="5334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front</a:t>
            </a:r>
            <a:endParaRPr kumimoji="1" lang="en-US" altLang="zh-CN" sz="2400">
              <a:latin typeface="Times New Roman" pitchFamily="18" charset="0"/>
            </a:endParaRPr>
          </a:p>
        </p:txBody>
      </p:sp>
      <p:sp>
        <p:nvSpPr>
          <p:cNvPr id="39969" name="Oval 32" descr="再生纸"/>
          <p:cNvSpPr>
            <a:spLocks noChangeArrowheads="1"/>
          </p:cNvSpPr>
          <p:nvPr/>
        </p:nvSpPr>
        <p:spPr bwMode="auto">
          <a:xfrm>
            <a:off x="3438525" y="8382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0" name="Line 33"/>
          <p:cNvSpPr>
            <a:spLocks noChangeShapeType="1"/>
          </p:cNvSpPr>
          <p:nvPr/>
        </p:nvSpPr>
        <p:spPr bwMode="auto">
          <a:xfrm>
            <a:off x="3438525" y="17526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1" name="Line 34"/>
          <p:cNvSpPr>
            <a:spLocks noChangeShapeType="1"/>
          </p:cNvSpPr>
          <p:nvPr/>
        </p:nvSpPr>
        <p:spPr bwMode="auto">
          <a:xfrm>
            <a:off x="3743325"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2" name="Line 35"/>
          <p:cNvSpPr>
            <a:spLocks noChangeShapeType="1"/>
          </p:cNvSpPr>
          <p:nvPr/>
        </p:nvSpPr>
        <p:spPr bwMode="auto">
          <a:xfrm flipH="1">
            <a:off x="3743325"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3" name="Text Box 36"/>
          <p:cNvSpPr txBox="1">
            <a:spLocks noChangeArrowheads="1"/>
          </p:cNvSpPr>
          <p:nvPr/>
        </p:nvSpPr>
        <p:spPr bwMode="auto">
          <a:xfrm>
            <a:off x="5191125" y="1108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0</a:t>
            </a:r>
            <a:endParaRPr kumimoji="1" lang="en-US" altLang="zh-CN" sz="2400">
              <a:latin typeface="Times New Roman" pitchFamily="18" charset="0"/>
            </a:endParaRPr>
          </a:p>
        </p:txBody>
      </p:sp>
      <p:sp>
        <p:nvSpPr>
          <p:cNvPr id="39974" name="Text Box 37"/>
          <p:cNvSpPr txBox="1">
            <a:spLocks noChangeArrowheads="1"/>
          </p:cNvSpPr>
          <p:nvPr/>
        </p:nvSpPr>
        <p:spPr bwMode="auto">
          <a:xfrm>
            <a:off x="5159375"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1</a:t>
            </a:r>
            <a:endParaRPr kumimoji="1" lang="en-US" altLang="zh-CN" sz="2400">
              <a:latin typeface="Times New Roman" pitchFamily="18" charset="0"/>
            </a:endParaRPr>
          </a:p>
        </p:txBody>
      </p:sp>
      <p:sp>
        <p:nvSpPr>
          <p:cNvPr id="39975" name="Rectangle 38"/>
          <p:cNvSpPr>
            <a:spLocks noChangeArrowheads="1"/>
          </p:cNvSpPr>
          <p:nvPr/>
        </p:nvSpPr>
        <p:spPr bwMode="auto">
          <a:xfrm>
            <a:off x="4549775"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2</a:t>
            </a:r>
          </a:p>
        </p:txBody>
      </p:sp>
      <p:sp>
        <p:nvSpPr>
          <p:cNvPr id="39976" name="Rectangle 39"/>
          <p:cNvSpPr>
            <a:spLocks noChangeArrowheads="1"/>
          </p:cNvSpPr>
          <p:nvPr/>
        </p:nvSpPr>
        <p:spPr bwMode="auto">
          <a:xfrm>
            <a:off x="3743325"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3</a:t>
            </a:r>
          </a:p>
        </p:txBody>
      </p:sp>
      <p:sp>
        <p:nvSpPr>
          <p:cNvPr id="39977" name="Rectangle 40"/>
          <p:cNvSpPr>
            <a:spLocks noChangeArrowheads="1"/>
          </p:cNvSpPr>
          <p:nvPr/>
        </p:nvSpPr>
        <p:spPr bwMode="auto">
          <a:xfrm>
            <a:off x="3209925"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4</a:t>
            </a:r>
          </a:p>
        </p:txBody>
      </p:sp>
      <p:sp>
        <p:nvSpPr>
          <p:cNvPr id="39978" name="Rectangle 41"/>
          <p:cNvSpPr>
            <a:spLocks noChangeArrowheads="1"/>
          </p:cNvSpPr>
          <p:nvPr/>
        </p:nvSpPr>
        <p:spPr bwMode="auto">
          <a:xfrm>
            <a:off x="3209925" y="1066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5</a:t>
            </a:r>
          </a:p>
        </p:txBody>
      </p:sp>
      <p:sp>
        <p:nvSpPr>
          <p:cNvPr id="39979" name="Rectangle 42"/>
          <p:cNvSpPr>
            <a:spLocks noChangeArrowheads="1"/>
          </p:cNvSpPr>
          <p:nvPr/>
        </p:nvSpPr>
        <p:spPr bwMode="auto">
          <a:xfrm>
            <a:off x="3743325"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6</a:t>
            </a:r>
          </a:p>
        </p:txBody>
      </p:sp>
      <p:sp>
        <p:nvSpPr>
          <p:cNvPr id="39980" name="Rectangle 43"/>
          <p:cNvSpPr>
            <a:spLocks noChangeArrowheads="1"/>
          </p:cNvSpPr>
          <p:nvPr/>
        </p:nvSpPr>
        <p:spPr bwMode="auto">
          <a:xfrm>
            <a:off x="4657725"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7</a:t>
            </a:r>
          </a:p>
        </p:txBody>
      </p:sp>
      <p:sp>
        <p:nvSpPr>
          <p:cNvPr id="39981" name="Line 44"/>
          <p:cNvSpPr>
            <a:spLocks noChangeShapeType="1"/>
          </p:cNvSpPr>
          <p:nvPr/>
        </p:nvSpPr>
        <p:spPr bwMode="auto">
          <a:xfrm flipH="1">
            <a:off x="5105400" y="914400"/>
            <a:ext cx="304800" cy="3048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2" name="Text Box 45"/>
          <p:cNvSpPr txBox="1">
            <a:spLocks noChangeArrowheads="1"/>
          </p:cNvSpPr>
          <p:nvPr/>
        </p:nvSpPr>
        <p:spPr bwMode="auto">
          <a:xfrm>
            <a:off x="5105400" y="5334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front</a:t>
            </a:r>
            <a:endParaRPr kumimoji="1" lang="en-US" altLang="zh-CN" sz="2400">
              <a:latin typeface="Times New Roman" pitchFamily="18" charset="0"/>
            </a:endParaRPr>
          </a:p>
        </p:txBody>
      </p:sp>
      <p:sp>
        <p:nvSpPr>
          <p:cNvPr id="39983" name="Text Box 46"/>
          <p:cNvSpPr txBox="1">
            <a:spLocks noChangeArrowheads="1"/>
          </p:cNvSpPr>
          <p:nvPr/>
        </p:nvSpPr>
        <p:spPr bwMode="auto">
          <a:xfrm>
            <a:off x="2813050" y="7620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rear</a:t>
            </a:r>
            <a:endParaRPr kumimoji="1" lang="en-US" altLang="zh-CN" sz="2400">
              <a:latin typeface="Times New Roman" pitchFamily="18" charset="0"/>
            </a:endParaRPr>
          </a:p>
        </p:txBody>
      </p:sp>
      <p:sp>
        <p:nvSpPr>
          <p:cNvPr id="39984" name="Line 47"/>
          <p:cNvSpPr>
            <a:spLocks noChangeShapeType="1"/>
          </p:cNvSpPr>
          <p:nvPr/>
        </p:nvSpPr>
        <p:spPr bwMode="auto">
          <a:xfrm flipH="1">
            <a:off x="2667000" y="1143000"/>
            <a:ext cx="381000" cy="1524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5" name="Line 48"/>
          <p:cNvSpPr>
            <a:spLocks noChangeShapeType="1"/>
          </p:cNvSpPr>
          <p:nvPr/>
        </p:nvSpPr>
        <p:spPr bwMode="auto">
          <a:xfrm>
            <a:off x="4343400" y="8382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6" name="Oval 49"/>
          <p:cNvSpPr>
            <a:spLocks noChangeArrowheads="1"/>
          </p:cNvSpPr>
          <p:nvPr/>
        </p:nvSpPr>
        <p:spPr bwMode="auto">
          <a:xfrm>
            <a:off x="3895725" y="12954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7" name="Line 50"/>
          <p:cNvSpPr>
            <a:spLocks noChangeShapeType="1"/>
          </p:cNvSpPr>
          <p:nvPr/>
        </p:nvSpPr>
        <p:spPr bwMode="auto">
          <a:xfrm>
            <a:off x="6781800" y="8382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8" name="Oval 51"/>
          <p:cNvSpPr>
            <a:spLocks noChangeArrowheads="1"/>
          </p:cNvSpPr>
          <p:nvPr/>
        </p:nvSpPr>
        <p:spPr bwMode="auto">
          <a:xfrm>
            <a:off x="6334125" y="12954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9" name="Text Box 52"/>
          <p:cNvSpPr txBox="1">
            <a:spLocks noChangeArrowheads="1"/>
          </p:cNvSpPr>
          <p:nvPr/>
        </p:nvSpPr>
        <p:spPr bwMode="auto">
          <a:xfrm>
            <a:off x="4778375" y="1160463"/>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A</a:t>
            </a:r>
            <a:endParaRPr kumimoji="1" lang="en-US" altLang="zh-CN" sz="2400">
              <a:latin typeface="Times New Roman" pitchFamily="18" charset="0"/>
            </a:endParaRPr>
          </a:p>
        </p:txBody>
      </p:sp>
      <p:sp>
        <p:nvSpPr>
          <p:cNvPr id="39990" name="Text Box 53"/>
          <p:cNvSpPr txBox="1">
            <a:spLocks noChangeArrowheads="1"/>
          </p:cNvSpPr>
          <p:nvPr/>
        </p:nvSpPr>
        <p:spPr bwMode="auto">
          <a:xfrm>
            <a:off x="7200900" y="1160463"/>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A</a:t>
            </a:r>
            <a:endParaRPr kumimoji="1" lang="en-US" altLang="zh-CN" sz="2400">
              <a:latin typeface="Times New Roman" pitchFamily="18" charset="0"/>
            </a:endParaRPr>
          </a:p>
        </p:txBody>
      </p:sp>
      <p:sp>
        <p:nvSpPr>
          <p:cNvPr id="39991" name="Text Box 54"/>
          <p:cNvSpPr txBox="1">
            <a:spLocks noChangeArrowheads="1"/>
          </p:cNvSpPr>
          <p:nvPr/>
        </p:nvSpPr>
        <p:spPr bwMode="auto">
          <a:xfrm>
            <a:off x="7177088" y="1733550"/>
            <a:ext cx="4556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B</a:t>
            </a:r>
            <a:endParaRPr kumimoji="1" lang="en-US" altLang="zh-CN" sz="2400">
              <a:latin typeface="Times New Roman" pitchFamily="18" charset="0"/>
            </a:endParaRPr>
          </a:p>
        </p:txBody>
      </p:sp>
      <p:sp>
        <p:nvSpPr>
          <p:cNvPr id="39992" name="Text Box 55"/>
          <p:cNvSpPr txBox="1">
            <a:spLocks noChangeArrowheads="1"/>
          </p:cNvSpPr>
          <p:nvPr/>
        </p:nvSpPr>
        <p:spPr bwMode="auto">
          <a:xfrm>
            <a:off x="6794500" y="2087563"/>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C</a:t>
            </a:r>
            <a:endParaRPr kumimoji="1" lang="en-US" altLang="zh-CN" sz="2400">
              <a:latin typeface="Times New Roman" pitchFamily="18" charset="0"/>
            </a:endParaRPr>
          </a:p>
        </p:txBody>
      </p:sp>
      <p:sp>
        <p:nvSpPr>
          <p:cNvPr id="39993" name="Text Box 56"/>
          <p:cNvSpPr txBox="1">
            <a:spLocks noChangeArrowheads="1"/>
          </p:cNvSpPr>
          <p:nvPr/>
        </p:nvSpPr>
        <p:spPr bwMode="auto">
          <a:xfrm>
            <a:off x="5029200" y="23622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rear</a:t>
            </a:r>
            <a:endParaRPr kumimoji="1" lang="en-US" altLang="zh-CN" sz="2400">
              <a:latin typeface="Times New Roman" pitchFamily="18" charset="0"/>
            </a:endParaRPr>
          </a:p>
        </p:txBody>
      </p:sp>
      <p:sp>
        <p:nvSpPr>
          <p:cNvPr id="39994" name="Line 57"/>
          <p:cNvSpPr>
            <a:spLocks noChangeShapeType="1"/>
          </p:cNvSpPr>
          <p:nvPr/>
        </p:nvSpPr>
        <p:spPr bwMode="auto">
          <a:xfrm flipH="1" flipV="1">
            <a:off x="5105400" y="2286000"/>
            <a:ext cx="304800" cy="2286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5" name="Text Box 58"/>
          <p:cNvSpPr txBox="1">
            <a:spLocks noChangeArrowheads="1"/>
          </p:cNvSpPr>
          <p:nvPr/>
        </p:nvSpPr>
        <p:spPr bwMode="auto">
          <a:xfrm>
            <a:off x="5583238" y="2590800"/>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rear</a:t>
            </a:r>
            <a:endParaRPr kumimoji="1" lang="en-US" altLang="zh-CN" sz="2400">
              <a:latin typeface="Times New Roman" pitchFamily="18" charset="0"/>
            </a:endParaRPr>
          </a:p>
        </p:txBody>
      </p:sp>
      <p:sp>
        <p:nvSpPr>
          <p:cNvPr id="39996" name="Line 59"/>
          <p:cNvSpPr>
            <a:spLocks noChangeShapeType="1"/>
          </p:cNvSpPr>
          <p:nvPr/>
        </p:nvSpPr>
        <p:spPr bwMode="auto">
          <a:xfrm flipV="1">
            <a:off x="6096000" y="2590800"/>
            <a:ext cx="304800" cy="1524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7" name="Text Box 60"/>
          <p:cNvSpPr txBox="1">
            <a:spLocks noChangeArrowheads="1"/>
          </p:cNvSpPr>
          <p:nvPr/>
        </p:nvSpPr>
        <p:spPr bwMode="auto">
          <a:xfrm>
            <a:off x="1279525" y="2844800"/>
            <a:ext cx="11795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600" b="1">
                <a:solidFill>
                  <a:srgbClr val="000099"/>
                </a:solidFill>
                <a:latin typeface="Times New Roman" pitchFamily="18" charset="0"/>
                <a:ea typeface="隶书" pitchFamily="49" charset="-122"/>
              </a:rPr>
              <a:t>空队列</a:t>
            </a:r>
            <a:endParaRPr kumimoji="1" lang="zh-CN" altLang="en-US" sz="2600">
              <a:latin typeface="Times New Roman" pitchFamily="18" charset="0"/>
            </a:endParaRPr>
          </a:p>
        </p:txBody>
      </p:sp>
      <p:sp>
        <p:nvSpPr>
          <p:cNvPr id="39998" name="Text Box 61"/>
          <p:cNvSpPr txBox="1">
            <a:spLocks noChangeArrowheads="1"/>
          </p:cNvSpPr>
          <p:nvPr/>
        </p:nvSpPr>
        <p:spPr bwMode="auto">
          <a:xfrm>
            <a:off x="3768725" y="2867025"/>
            <a:ext cx="1085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0099"/>
                </a:solidFill>
                <a:latin typeface="Times New Roman" pitchFamily="18" charset="0"/>
                <a:ea typeface="隶书" pitchFamily="49" charset="-122"/>
              </a:rPr>
              <a:t>A</a:t>
            </a:r>
            <a:r>
              <a:rPr kumimoji="1" lang="zh-CN" altLang="zh-CN" sz="2600" b="1">
                <a:solidFill>
                  <a:srgbClr val="000099"/>
                </a:solidFill>
                <a:latin typeface="Times New Roman" pitchFamily="18" charset="0"/>
                <a:ea typeface="隶书" pitchFamily="49" charset="-122"/>
              </a:rPr>
              <a:t>进</a:t>
            </a:r>
            <a:r>
              <a:rPr kumimoji="1" lang="zh-CN" altLang="en-US" sz="2600" b="1">
                <a:solidFill>
                  <a:srgbClr val="000099"/>
                </a:solidFill>
                <a:latin typeface="Times New Roman" pitchFamily="18" charset="0"/>
                <a:ea typeface="隶书" pitchFamily="49" charset="-122"/>
              </a:rPr>
              <a:t>队</a:t>
            </a:r>
            <a:endParaRPr kumimoji="1" lang="zh-CN" altLang="en-US" sz="2600">
              <a:latin typeface="Times New Roman" pitchFamily="18" charset="0"/>
            </a:endParaRPr>
          </a:p>
        </p:txBody>
      </p:sp>
      <p:sp>
        <p:nvSpPr>
          <p:cNvPr id="39999" name="Text Box 62"/>
          <p:cNvSpPr txBox="1">
            <a:spLocks noChangeArrowheads="1"/>
          </p:cNvSpPr>
          <p:nvPr/>
        </p:nvSpPr>
        <p:spPr bwMode="auto">
          <a:xfrm>
            <a:off x="6308725" y="2859088"/>
            <a:ext cx="14716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0099"/>
                </a:solidFill>
                <a:latin typeface="Times New Roman" pitchFamily="18" charset="0"/>
                <a:ea typeface="隶书" pitchFamily="49" charset="-122"/>
              </a:rPr>
              <a:t>B, C</a:t>
            </a:r>
            <a:r>
              <a:rPr kumimoji="1" lang="zh-CN" altLang="zh-CN" sz="2600" b="1">
                <a:solidFill>
                  <a:srgbClr val="000099"/>
                </a:solidFill>
                <a:latin typeface="Times New Roman" pitchFamily="18" charset="0"/>
                <a:ea typeface="隶书" pitchFamily="49" charset="-122"/>
              </a:rPr>
              <a:t>进</a:t>
            </a:r>
            <a:r>
              <a:rPr kumimoji="1" lang="zh-CN" altLang="en-US" sz="2600" b="1">
                <a:solidFill>
                  <a:srgbClr val="000099"/>
                </a:solidFill>
                <a:latin typeface="Times New Roman" pitchFamily="18" charset="0"/>
                <a:ea typeface="隶书" pitchFamily="49" charset="-122"/>
              </a:rPr>
              <a:t>队</a:t>
            </a:r>
            <a:endParaRPr kumimoji="1" lang="zh-CN" altLang="en-US" sz="2600">
              <a:latin typeface="Times New Roman" pitchFamily="18" charset="0"/>
            </a:endParaRPr>
          </a:p>
        </p:txBody>
      </p:sp>
      <p:sp>
        <p:nvSpPr>
          <p:cNvPr id="40000" name="Oval 63" descr="再生纸"/>
          <p:cNvSpPr>
            <a:spLocks noChangeArrowheads="1"/>
          </p:cNvSpPr>
          <p:nvPr/>
        </p:nvSpPr>
        <p:spPr bwMode="auto">
          <a:xfrm>
            <a:off x="949325" y="36576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1" name="Line 64"/>
          <p:cNvSpPr>
            <a:spLocks noChangeShapeType="1"/>
          </p:cNvSpPr>
          <p:nvPr/>
        </p:nvSpPr>
        <p:spPr bwMode="auto">
          <a:xfrm>
            <a:off x="1863725" y="36576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2" name="Line 65"/>
          <p:cNvSpPr>
            <a:spLocks noChangeShapeType="1"/>
          </p:cNvSpPr>
          <p:nvPr/>
        </p:nvSpPr>
        <p:spPr bwMode="auto">
          <a:xfrm>
            <a:off x="949325" y="45720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3" name="Line 66"/>
          <p:cNvSpPr>
            <a:spLocks noChangeShapeType="1"/>
          </p:cNvSpPr>
          <p:nvPr/>
        </p:nvSpPr>
        <p:spPr bwMode="auto">
          <a:xfrm>
            <a:off x="1254125"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4" name="Line 67"/>
          <p:cNvSpPr>
            <a:spLocks noChangeShapeType="1"/>
          </p:cNvSpPr>
          <p:nvPr/>
        </p:nvSpPr>
        <p:spPr bwMode="auto">
          <a:xfrm flipH="1">
            <a:off x="1254125"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5" name="Oval 68"/>
          <p:cNvSpPr>
            <a:spLocks noChangeArrowheads="1"/>
          </p:cNvSpPr>
          <p:nvPr/>
        </p:nvSpPr>
        <p:spPr bwMode="auto">
          <a:xfrm>
            <a:off x="1406525" y="41148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6" name="Text Box 69"/>
          <p:cNvSpPr txBox="1">
            <a:spLocks noChangeArrowheads="1"/>
          </p:cNvSpPr>
          <p:nvPr/>
        </p:nvSpPr>
        <p:spPr bwMode="auto">
          <a:xfrm>
            <a:off x="2701925" y="4038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0</a:t>
            </a:r>
            <a:endParaRPr kumimoji="1" lang="en-US" altLang="zh-CN" sz="2400">
              <a:latin typeface="Times New Roman" pitchFamily="18" charset="0"/>
            </a:endParaRPr>
          </a:p>
        </p:txBody>
      </p:sp>
      <p:sp>
        <p:nvSpPr>
          <p:cNvPr id="40007" name="Text Box 70"/>
          <p:cNvSpPr txBox="1">
            <a:spLocks noChangeArrowheads="1"/>
          </p:cNvSpPr>
          <p:nvPr/>
        </p:nvSpPr>
        <p:spPr bwMode="auto">
          <a:xfrm>
            <a:off x="2670175"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1</a:t>
            </a:r>
            <a:endParaRPr kumimoji="1" lang="en-US" altLang="zh-CN" sz="2400">
              <a:latin typeface="Times New Roman" pitchFamily="18" charset="0"/>
            </a:endParaRPr>
          </a:p>
        </p:txBody>
      </p:sp>
      <p:sp>
        <p:nvSpPr>
          <p:cNvPr id="40008" name="Rectangle 71"/>
          <p:cNvSpPr>
            <a:spLocks noChangeArrowheads="1"/>
          </p:cNvSpPr>
          <p:nvPr/>
        </p:nvSpPr>
        <p:spPr bwMode="auto">
          <a:xfrm>
            <a:off x="2060575"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2</a:t>
            </a:r>
          </a:p>
        </p:txBody>
      </p:sp>
      <p:sp>
        <p:nvSpPr>
          <p:cNvPr id="40009" name="Rectangle 72"/>
          <p:cNvSpPr>
            <a:spLocks noChangeArrowheads="1"/>
          </p:cNvSpPr>
          <p:nvPr/>
        </p:nvSpPr>
        <p:spPr bwMode="auto">
          <a:xfrm>
            <a:off x="1416050" y="5410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3</a:t>
            </a:r>
          </a:p>
        </p:txBody>
      </p:sp>
      <p:sp>
        <p:nvSpPr>
          <p:cNvPr id="40010" name="Rectangle 73"/>
          <p:cNvSpPr>
            <a:spLocks noChangeArrowheads="1"/>
          </p:cNvSpPr>
          <p:nvPr/>
        </p:nvSpPr>
        <p:spPr bwMode="auto">
          <a:xfrm>
            <a:off x="720725"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4</a:t>
            </a:r>
          </a:p>
        </p:txBody>
      </p:sp>
      <p:sp>
        <p:nvSpPr>
          <p:cNvPr id="40011" name="Rectangle 74"/>
          <p:cNvSpPr>
            <a:spLocks noChangeArrowheads="1"/>
          </p:cNvSpPr>
          <p:nvPr/>
        </p:nvSpPr>
        <p:spPr bwMode="auto">
          <a:xfrm>
            <a:off x="720725" y="3886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5</a:t>
            </a:r>
          </a:p>
        </p:txBody>
      </p:sp>
      <p:sp>
        <p:nvSpPr>
          <p:cNvPr id="40012" name="Rectangle 75"/>
          <p:cNvSpPr>
            <a:spLocks noChangeArrowheads="1"/>
          </p:cNvSpPr>
          <p:nvPr/>
        </p:nvSpPr>
        <p:spPr bwMode="auto">
          <a:xfrm>
            <a:off x="1254125"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6</a:t>
            </a:r>
          </a:p>
        </p:txBody>
      </p:sp>
      <p:sp>
        <p:nvSpPr>
          <p:cNvPr id="40013" name="Rectangle 76"/>
          <p:cNvSpPr>
            <a:spLocks noChangeArrowheads="1"/>
          </p:cNvSpPr>
          <p:nvPr/>
        </p:nvSpPr>
        <p:spPr bwMode="auto">
          <a:xfrm>
            <a:off x="2168525"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7</a:t>
            </a:r>
          </a:p>
        </p:txBody>
      </p:sp>
      <p:sp>
        <p:nvSpPr>
          <p:cNvPr id="40014" name="Oval 77" descr="再生纸"/>
          <p:cNvSpPr>
            <a:spLocks noChangeArrowheads="1"/>
          </p:cNvSpPr>
          <p:nvPr/>
        </p:nvSpPr>
        <p:spPr bwMode="auto">
          <a:xfrm>
            <a:off x="3397250" y="36576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15" name="Line 78"/>
          <p:cNvSpPr>
            <a:spLocks noChangeShapeType="1"/>
          </p:cNvSpPr>
          <p:nvPr/>
        </p:nvSpPr>
        <p:spPr bwMode="auto">
          <a:xfrm>
            <a:off x="3397250" y="45720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16" name="Line 79"/>
          <p:cNvSpPr>
            <a:spLocks noChangeShapeType="1"/>
          </p:cNvSpPr>
          <p:nvPr/>
        </p:nvSpPr>
        <p:spPr bwMode="auto">
          <a:xfrm>
            <a:off x="3702050"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17" name="Line 80"/>
          <p:cNvSpPr>
            <a:spLocks noChangeShapeType="1"/>
          </p:cNvSpPr>
          <p:nvPr/>
        </p:nvSpPr>
        <p:spPr bwMode="auto">
          <a:xfrm flipH="1">
            <a:off x="3702050"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18" name="Text Box 81"/>
          <p:cNvSpPr txBox="1">
            <a:spLocks noChangeArrowheads="1"/>
          </p:cNvSpPr>
          <p:nvPr/>
        </p:nvSpPr>
        <p:spPr bwMode="auto">
          <a:xfrm>
            <a:off x="5149850" y="39274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0</a:t>
            </a:r>
            <a:endParaRPr kumimoji="1" lang="en-US" altLang="zh-CN" sz="2400">
              <a:latin typeface="Times New Roman" pitchFamily="18" charset="0"/>
            </a:endParaRPr>
          </a:p>
        </p:txBody>
      </p:sp>
      <p:sp>
        <p:nvSpPr>
          <p:cNvPr id="40019" name="Text Box 82"/>
          <p:cNvSpPr txBox="1">
            <a:spLocks noChangeArrowheads="1"/>
          </p:cNvSpPr>
          <p:nvPr/>
        </p:nvSpPr>
        <p:spPr bwMode="auto">
          <a:xfrm>
            <a:off x="5118100"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1</a:t>
            </a:r>
            <a:endParaRPr kumimoji="1" lang="en-US" altLang="zh-CN" sz="2400">
              <a:latin typeface="Times New Roman" pitchFamily="18" charset="0"/>
            </a:endParaRPr>
          </a:p>
        </p:txBody>
      </p:sp>
      <p:sp>
        <p:nvSpPr>
          <p:cNvPr id="40020" name="Rectangle 83"/>
          <p:cNvSpPr>
            <a:spLocks noChangeArrowheads="1"/>
          </p:cNvSpPr>
          <p:nvPr/>
        </p:nvSpPr>
        <p:spPr bwMode="auto">
          <a:xfrm>
            <a:off x="4508500"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2</a:t>
            </a:r>
          </a:p>
        </p:txBody>
      </p:sp>
      <p:sp>
        <p:nvSpPr>
          <p:cNvPr id="40021" name="Rectangle 84"/>
          <p:cNvSpPr>
            <a:spLocks noChangeArrowheads="1"/>
          </p:cNvSpPr>
          <p:nvPr/>
        </p:nvSpPr>
        <p:spPr bwMode="auto">
          <a:xfrm>
            <a:off x="3778250" y="5410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3</a:t>
            </a:r>
          </a:p>
        </p:txBody>
      </p:sp>
      <p:sp>
        <p:nvSpPr>
          <p:cNvPr id="40022" name="Rectangle 85"/>
          <p:cNvSpPr>
            <a:spLocks noChangeArrowheads="1"/>
          </p:cNvSpPr>
          <p:nvPr/>
        </p:nvSpPr>
        <p:spPr bwMode="auto">
          <a:xfrm>
            <a:off x="3168650"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4</a:t>
            </a:r>
          </a:p>
        </p:txBody>
      </p:sp>
      <p:sp>
        <p:nvSpPr>
          <p:cNvPr id="40023" name="Rectangle 86"/>
          <p:cNvSpPr>
            <a:spLocks noChangeArrowheads="1"/>
          </p:cNvSpPr>
          <p:nvPr/>
        </p:nvSpPr>
        <p:spPr bwMode="auto">
          <a:xfrm>
            <a:off x="3168650" y="3886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5</a:t>
            </a:r>
          </a:p>
        </p:txBody>
      </p:sp>
      <p:sp>
        <p:nvSpPr>
          <p:cNvPr id="40024" name="Rectangle 87"/>
          <p:cNvSpPr>
            <a:spLocks noChangeArrowheads="1"/>
          </p:cNvSpPr>
          <p:nvPr/>
        </p:nvSpPr>
        <p:spPr bwMode="auto">
          <a:xfrm>
            <a:off x="3702050"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6</a:t>
            </a:r>
          </a:p>
        </p:txBody>
      </p:sp>
      <p:sp>
        <p:nvSpPr>
          <p:cNvPr id="40025" name="Rectangle 88"/>
          <p:cNvSpPr>
            <a:spLocks noChangeArrowheads="1"/>
          </p:cNvSpPr>
          <p:nvPr/>
        </p:nvSpPr>
        <p:spPr bwMode="auto">
          <a:xfrm>
            <a:off x="4616450"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7</a:t>
            </a:r>
          </a:p>
        </p:txBody>
      </p:sp>
      <p:sp>
        <p:nvSpPr>
          <p:cNvPr id="40026" name="Line 89"/>
          <p:cNvSpPr>
            <a:spLocks noChangeShapeType="1"/>
          </p:cNvSpPr>
          <p:nvPr/>
        </p:nvSpPr>
        <p:spPr bwMode="auto">
          <a:xfrm>
            <a:off x="4302125" y="36576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27" name="Oval 90"/>
          <p:cNvSpPr>
            <a:spLocks noChangeArrowheads="1"/>
          </p:cNvSpPr>
          <p:nvPr/>
        </p:nvSpPr>
        <p:spPr bwMode="auto">
          <a:xfrm>
            <a:off x="3854450" y="41148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28" name="Text Box 91"/>
          <p:cNvSpPr txBox="1">
            <a:spLocks noChangeArrowheads="1"/>
          </p:cNvSpPr>
          <p:nvPr/>
        </p:nvSpPr>
        <p:spPr bwMode="auto">
          <a:xfrm>
            <a:off x="1238250" y="5754688"/>
            <a:ext cx="1085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0099"/>
                </a:solidFill>
                <a:latin typeface="Times New Roman" pitchFamily="18" charset="0"/>
                <a:ea typeface="隶书" pitchFamily="49" charset="-122"/>
              </a:rPr>
              <a:t>A</a:t>
            </a:r>
            <a:r>
              <a:rPr kumimoji="1" lang="zh-CN" altLang="zh-CN" sz="2600" b="1">
                <a:solidFill>
                  <a:srgbClr val="000099"/>
                </a:solidFill>
                <a:latin typeface="Times New Roman" pitchFamily="18" charset="0"/>
                <a:ea typeface="隶书" pitchFamily="49" charset="-122"/>
              </a:rPr>
              <a:t>退</a:t>
            </a:r>
            <a:r>
              <a:rPr kumimoji="1" lang="zh-CN" altLang="en-US" sz="2600" b="1">
                <a:solidFill>
                  <a:srgbClr val="000099"/>
                </a:solidFill>
                <a:latin typeface="Times New Roman" pitchFamily="18" charset="0"/>
                <a:ea typeface="隶书" pitchFamily="49" charset="-122"/>
              </a:rPr>
              <a:t>队</a:t>
            </a:r>
            <a:endParaRPr kumimoji="1" lang="zh-CN" altLang="en-US" sz="2600">
              <a:latin typeface="Times New Roman" pitchFamily="18" charset="0"/>
            </a:endParaRPr>
          </a:p>
        </p:txBody>
      </p:sp>
      <p:sp>
        <p:nvSpPr>
          <p:cNvPr id="40029" name="Text Box 92"/>
          <p:cNvSpPr txBox="1">
            <a:spLocks noChangeArrowheads="1"/>
          </p:cNvSpPr>
          <p:nvPr/>
        </p:nvSpPr>
        <p:spPr bwMode="auto">
          <a:xfrm>
            <a:off x="3890963" y="5754688"/>
            <a:ext cx="10683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0099"/>
                </a:solidFill>
                <a:latin typeface="Times New Roman" pitchFamily="18" charset="0"/>
                <a:ea typeface="隶书" pitchFamily="49" charset="-122"/>
              </a:rPr>
              <a:t>B</a:t>
            </a:r>
            <a:r>
              <a:rPr kumimoji="1" lang="zh-CN" altLang="zh-CN" sz="2600" b="1">
                <a:solidFill>
                  <a:srgbClr val="000099"/>
                </a:solidFill>
                <a:latin typeface="Times New Roman" pitchFamily="18" charset="0"/>
                <a:ea typeface="隶书" pitchFamily="49" charset="-122"/>
              </a:rPr>
              <a:t>退</a:t>
            </a:r>
            <a:r>
              <a:rPr kumimoji="1" lang="zh-CN" altLang="en-US" sz="2600" b="1">
                <a:solidFill>
                  <a:srgbClr val="000099"/>
                </a:solidFill>
                <a:latin typeface="Times New Roman" pitchFamily="18" charset="0"/>
                <a:ea typeface="隶书" pitchFamily="49" charset="-122"/>
              </a:rPr>
              <a:t>队</a:t>
            </a:r>
            <a:endParaRPr kumimoji="1" lang="zh-CN" altLang="en-US" sz="2600">
              <a:latin typeface="Times New Roman" pitchFamily="18" charset="0"/>
            </a:endParaRPr>
          </a:p>
        </p:txBody>
      </p:sp>
      <p:sp>
        <p:nvSpPr>
          <p:cNvPr id="40030" name="Oval 93" descr="再生纸"/>
          <p:cNvSpPr>
            <a:spLocks noChangeArrowheads="1"/>
          </p:cNvSpPr>
          <p:nvPr/>
        </p:nvSpPr>
        <p:spPr bwMode="auto">
          <a:xfrm>
            <a:off x="5902325" y="36576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1" name="Line 94"/>
          <p:cNvSpPr>
            <a:spLocks noChangeShapeType="1"/>
          </p:cNvSpPr>
          <p:nvPr/>
        </p:nvSpPr>
        <p:spPr bwMode="auto">
          <a:xfrm>
            <a:off x="6816725" y="36576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2" name="Line 95"/>
          <p:cNvSpPr>
            <a:spLocks noChangeShapeType="1"/>
          </p:cNvSpPr>
          <p:nvPr/>
        </p:nvSpPr>
        <p:spPr bwMode="auto">
          <a:xfrm>
            <a:off x="5902325" y="45720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3" name="Line 96"/>
          <p:cNvSpPr>
            <a:spLocks noChangeShapeType="1"/>
          </p:cNvSpPr>
          <p:nvPr/>
        </p:nvSpPr>
        <p:spPr bwMode="auto">
          <a:xfrm>
            <a:off x="6207125"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4" name="Line 97"/>
          <p:cNvSpPr>
            <a:spLocks noChangeShapeType="1"/>
          </p:cNvSpPr>
          <p:nvPr/>
        </p:nvSpPr>
        <p:spPr bwMode="auto">
          <a:xfrm flipH="1">
            <a:off x="6207125"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5" name="Oval 98"/>
          <p:cNvSpPr>
            <a:spLocks noChangeArrowheads="1"/>
          </p:cNvSpPr>
          <p:nvPr/>
        </p:nvSpPr>
        <p:spPr bwMode="auto">
          <a:xfrm>
            <a:off x="6359525" y="41148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6" name="Text Box 99"/>
          <p:cNvSpPr txBox="1">
            <a:spLocks noChangeArrowheads="1"/>
          </p:cNvSpPr>
          <p:nvPr/>
        </p:nvSpPr>
        <p:spPr bwMode="auto">
          <a:xfrm>
            <a:off x="7654925" y="4038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0</a:t>
            </a:r>
            <a:endParaRPr kumimoji="1" lang="en-US" altLang="zh-CN" sz="2400">
              <a:latin typeface="Times New Roman" pitchFamily="18" charset="0"/>
            </a:endParaRPr>
          </a:p>
        </p:txBody>
      </p:sp>
      <p:sp>
        <p:nvSpPr>
          <p:cNvPr id="40037" name="Text Box 100"/>
          <p:cNvSpPr txBox="1">
            <a:spLocks noChangeArrowheads="1"/>
          </p:cNvSpPr>
          <p:nvPr/>
        </p:nvSpPr>
        <p:spPr bwMode="auto">
          <a:xfrm>
            <a:off x="7623175"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1</a:t>
            </a:r>
            <a:endParaRPr kumimoji="1" lang="en-US" altLang="zh-CN" sz="2400">
              <a:latin typeface="Times New Roman" pitchFamily="18" charset="0"/>
            </a:endParaRPr>
          </a:p>
        </p:txBody>
      </p:sp>
      <p:sp>
        <p:nvSpPr>
          <p:cNvPr id="40038" name="Rectangle 101"/>
          <p:cNvSpPr>
            <a:spLocks noChangeArrowheads="1"/>
          </p:cNvSpPr>
          <p:nvPr/>
        </p:nvSpPr>
        <p:spPr bwMode="auto">
          <a:xfrm>
            <a:off x="7013575"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2</a:t>
            </a:r>
          </a:p>
        </p:txBody>
      </p:sp>
      <p:sp>
        <p:nvSpPr>
          <p:cNvPr id="40039" name="Rectangle 102"/>
          <p:cNvSpPr>
            <a:spLocks noChangeArrowheads="1"/>
          </p:cNvSpPr>
          <p:nvPr/>
        </p:nvSpPr>
        <p:spPr bwMode="auto">
          <a:xfrm>
            <a:off x="6207125"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3</a:t>
            </a:r>
          </a:p>
        </p:txBody>
      </p:sp>
      <p:sp>
        <p:nvSpPr>
          <p:cNvPr id="40040" name="Rectangle 103"/>
          <p:cNvSpPr>
            <a:spLocks noChangeArrowheads="1"/>
          </p:cNvSpPr>
          <p:nvPr/>
        </p:nvSpPr>
        <p:spPr bwMode="auto">
          <a:xfrm>
            <a:off x="5673725"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4</a:t>
            </a:r>
          </a:p>
        </p:txBody>
      </p:sp>
      <p:sp>
        <p:nvSpPr>
          <p:cNvPr id="40041" name="Rectangle 104"/>
          <p:cNvSpPr>
            <a:spLocks noChangeArrowheads="1"/>
          </p:cNvSpPr>
          <p:nvPr/>
        </p:nvSpPr>
        <p:spPr bwMode="auto">
          <a:xfrm>
            <a:off x="5673725" y="3886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5</a:t>
            </a:r>
          </a:p>
        </p:txBody>
      </p:sp>
      <p:sp>
        <p:nvSpPr>
          <p:cNvPr id="40042" name="Rectangle 105"/>
          <p:cNvSpPr>
            <a:spLocks noChangeArrowheads="1"/>
          </p:cNvSpPr>
          <p:nvPr/>
        </p:nvSpPr>
        <p:spPr bwMode="auto">
          <a:xfrm>
            <a:off x="6207125"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6</a:t>
            </a:r>
          </a:p>
        </p:txBody>
      </p:sp>
      <p:sp>
        <p:nvSpPr>
          <p:cNvPr id="40043" name="Rectangle 106"/>
          <p:cNvSpPr>
            <a:spLocks noChangeArrowheads="1"/>
          </p:cNvSpPr>
          <p:nvPr/>
        </p:nvSpPr>
        <p:spPr bwMode="auto">
          <a:xfrm>
            <a:off x="7121525"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7</a:t>
            </a:r>
          </a:p>
        </p:txBody>
      </p:sp>
      <p:sp>
        <p:nvSpPr>
          <p:cNvPr id="40044" name="Text Box 107"/>
          <p:cNvSpPr txBox="1">
            <a:spLocks noChangeArrowheads="1"/>
          </p:cNvSpPr>
          <p:nvPr/>
        </p:nvSpPr>
        <p:spPr bwMode="auto">
          <a:xfrm>
            <a:off x="5715000" y="5754688"/>
            <a:ext cx="26463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0099"/>
                </a:solidFill>
                <a:latin typeface="Times New Roman" pitchFamily="18" charset="0"/>
                <a:ea typeface="隶书" pitchFamily="49" charset="-122"/>
              </a:rPr>
              <a:t>D,E,F,G,H,I </a:t>
            </a:r>
            <a:r>
              <a:rPr kumimoji="1" lang="zh-CN" altLang="zh-CN" sz="2600" b="1">
                <a:solidFill>
                  <a:srgbClr val="000099"/>
                </a:solidFill>
                <a:latin typeface="Times New Roman" pitchFamily="18" charset="0"/>
                <a:ea typeface="隶书" pitchFamily="49" charset="-122"/>
              </a:rPr>
              <a:t>进</a:t>
            </a:r>
            <a:r>
              <a:rPr kumimoji="1" lang="zh-CN" altLang="en-US" sz="2600" b="1">
                <a:solidFill>
                  <a:srgbClr val="000099"/>
                </a:solidFill>
                <a:latin typeface="Times New Roman" pitchFamily="18" charset="0"/>
                <a:ea typeface="隶书" pitchFamily="49" charset="-122"/>
              </a:rPr>
              <a:t>队</a:t>
            </a:r>
            <a:endParaRPr kumimoji="1" lang="zh-CN" altLang="en-US" sz="2600">
              <a:latin typeface="Times New Roman" pitchFamily="18" charset="0"/>
            </a:endParaRPr>
          </a:p>
        </p:txBody>
      </p:sp>
      <p:sp>
        <p:nvSpPr>
          <p:cNvPr id="40045" name="Line 108"/>
          <p:cNvSpPr>
            <a:spLocks noChangeShapeType="1"/>
          </p:cNvSpPr>
          <p:nvPr/>
        </p:nvSpPr>
        <p:spPr bwMode="auto">
          <a:xfrm flipH="1" flipV="1">
            <a:off x="2590800" y="5105400"/>
            <a:ext cx="304800" cy="2286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46" name="Text Box 109"/>
          <p:cNvSpPr txBox="1">
            <a:spLocks noChangeArrowheads="1"/>
          </p:cNvSpPr>
          <p:nvPr/>
        </p:nvSpPr>
        <p:spPr bwMode="auto">
          <a:xfrm>
            <a:off x="2438400" y="51816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front</a:t>
            </a:r>
            <a:endParaRPr kumimoji="1" lang="en-US" altLang="zh-CN" sz="2400">
              <a:latin typeface="Times New Roman" pitchFamily="18" charset="0"/>
            </a:endParaRPr>
          </a:p>
        </p:txBody>
      </p:sp>
      <p:sp>
        <p:nvSpPr>
          <p:cNvPr id="40047" name="Text Box 110"/>
          <p:cNvSpPr txBox="1">
            <a:spLocks noChangeArrowheads="1"/>
          </p:cNvSpPr>
          <p:nvPr/>
        </p:nvSpPr>
        <p:spPr bwMode="auto">
          <a:xfrm>
            <a:off x="2244725" y="4545013"/>
            <a:ext cx="455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B</a:t>
            </a:r>
            <a:endParaRPr kumimoji="1" lang="en-US" altLang="zh-CN" sz="2400">
              <a:latin typeface="Times New Roman" pitchFamily="18" charset="0"/>
            </a:endParaRPr>
          </a:p>
        </p:txBody>
      </p:sp>
      <p:sp>
        <p:nvSpPr>
          <p:cNvPr id="40048" name="Text Box 111"/>
          <p:cNvSpPr txBox="1">
            <a:spLocks noChangeArrowheads="1"/>
          </p:cNvSpPr>
          <p:nvPr/>
        </p:nvSpPr>
        <p:spPr bwMode="auto">
          <a:xfrm>
            <a:off x="1862138" y="4906963"/>
            <a:ext cx="4778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C</a:t>
            </a:r>
            <a:endParaRPr kumimoji="1" lang="en-US" altLang="zh-CN" sz="2400">
              <a:latin typeface="Times New Roman" pitchFamily="18" charset="0"/>
            </a:endParaRPr>
          </a:p>
        </p:txBody>
      </p:sp>
      <p:sp>
        <p:nvSpPr>
          <p:cNvPr id="40049" name="Text Box 112"/>
          <p:cNvSpPr txBox="1">
            <a:spLocks noChangeArrowheads="1"/>
          </p:cNvSpPr>
          <p:nvPr/>
        </p:nvSpPr>
        <p:spPr bwMode="auto">
          <a:xfrm>
            <a:off x="685800" y="54102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rear</a:t>
            </a:r>
            <a:endParaRPr kumimoji="1" lang="en-US" altLang="zh-CN" sz="2400">
              <a:latin typeface="Times New Roman" pitchFamily="18" charset="0"/>
            </a:endParaRPr>
          </a:p>
        </p:txBody>
      </p:sp>
      <p:sp>
        <p:nvSpPr>
          <p:cNvPr id="40050" name="Line 113"/>
          <p:cNvSpPr>
            <a:spLocks noChangeShapeType="1"/>
          </p:cNvSpPr>
          <p:nvPr/>
        </p:nvSpPr>
        <p:spPr bwMode="auto">
          <a:xfrm flipV="1">
            <a:off x="1198563" y="5410200"/>
            <a:ext cx="304800" cy="1524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858" name="Text Box 114"/>
          <p:cNvSpPr txBox="1">
            <a:spLocks noChangeArrowheads="1"/>
          </p:cNvSpPr>
          <p:nvPr/>
        </p:nvSpPr>
        <p:spPr bwMode="auto">
          <a:xfrm>
            <a:off x="2293938" y="3965575"/>
            <a:ext cx="477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A</a:t>
            </a:r>
          </a:p>
        </p:txBody>
      </p:sp>
      <p:sp>
        <p:nvSpPr>
          <p:cNvPr id="40052" name="Text Box 115"/>
          <p:cNvSpPr txBox="1">
            <a:spLocks noChangeArrowheads="1"/>
          </p:cNvSpPr>
          <p:nvPr/>
        </p:nvSpPr>
        <p:spPr bwMode="auto">
          <a:xfrm>
            <a:off x="4800600" y="54102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front</a:t>
            </a:r>
            <a:endParaRPr kumimoji="1" lang="en-US" altLang="zh-CN" sz="2400">
              <a:latin typeface="Times New Roman" pitchFamily="18" charset="0"/>
            </a:endParaRPr>
          </a:p>
        </p:txBody>
      </p:sp>
      <p:sp>
        <p:nvSpPr>
          <p:cNvPr id="287860" name="Text Box 116"/>
          <p:cNvSpPr txBox="1">
            <a:spLocks noChangeArrowheads="1"/>
          </p:cNvSpPr>
          <p:nvPr/>
        </p:nvSpPr>
        <p:spPr bwMode="auto">
          <a:xfrm>
            <a:off x="4692650" y="4541838"/>
            <a:ext cx="455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B</a:t>
            </a:r>
          </a:p>
        </p:txBody>
      </p:sp>
      <p:sp>
        <p:nvSpPr>
          <p:cNvPr id="40054" name="Text Box 117"/>
          <p:cNvSpPr txBox="1">
            <a:spLocks noChangeArrowheads="1"/>
          </p:cNvSpPr>
          <p:nvPr/>
        </p:nvSpPr>
        <p:spPr bwMode="auto">
          <a:xfrm>
            <a:off x="4284663" y="4906963"/>
            <a:ext cx="4778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C</a:t>
            </a:r>
            <a:endParaRPr kumimoji="1" lang="en-US" altLang="zh-CN" sz="2400">
              <a:latin typeface="Times New Roman" pitchFamily="18" charset="0"/>
            </a:endParaRPr>
          </a:p>
        </p:txBody>
      </p:sp>
      <p:sp>
        <p:nvSpPr>
          <p:cNvPr id="40055" name="Text Box 118"/>
          <p:cNvSpPr txBox="1">
            <a:spLocks noChangeArrowheads="1"/>
          </p:cNvSpPr>
          <p:nvPr/>
        </p:nvSpPr>
        <p:spPr bwMode="auto">
          <a:xfrm>
            <a:off x="3117850" y="54102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rear</a:t>
            </a:r>
            <a:endParaRPr kumimoji="1" lang="en-US" altLang="zh-CN" sz="2400">
              <a:latin typeface="Times New Roman" pitchFamily="18" charset="0"/>
            </a:endParaRPr>
          </a:p>
        </p:txBody>
      </p:sp>
      <p:sp>
        <p:nvSpPr>
          <p:cNvPr id="40056" name="Line 119"/>
          <p:cNvSpPr>
            <a:spLocks noChangeShapeType="1"/>
          </p:cNvSpPr>
          <p:nvPr/>
        </p:nvSpPr>
        <p:spPr bwMode="auto">
          <a:xfrm flipV="1">
            <a:off x="3630613" y="5410200"/>
            <a:ext cx="304800" cy="1524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57" name="Line 120"/>
          <p:cNvSpPr>
            <a:spLocks noChangeShapeType="1"/>
          </p:cNvSpPr>
          <p:nvPr/>
        </p:nvSpPr>
        <p:spPr bwMode="auto">
          <a:xfrm flipH="1" flipV="1">
            <a:off x="4800600" y="5334000"/>
            <a:ext cx="381000" cy="2286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58" name="Text Box 121"/>
          <p:cNvSpPr txBox="1">
            <a:spLocks noChangeArrowheads="1"/>
          </p:cNvSpPr>
          <p:nvPr/>
        </p:nvSpPr>
        <p:spPr bwMode="auto">
          <a:xfrm>
            <a:off x="7308850" y="54102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front</a:t>
            </a:r>
            <a:endParaRPr kumimoji="1" lang="en-US" altLang="zh-CN" sz="2400">
              <a:latin typeface="Times New Roman" pitchFamily="18" charset="0"/>
            </a:endParaRPr>
          </a:p>
        </p:txBody>
      </p:sp>
      <p:sp>
        <p:nvSpPr>
          <p:cNvPr id="40059" name="Text Box 122"/>
          <p:cNvSpPr txBox="1">
            <a:spLocks noChangeArrowheads="1"/>
          </p:cNvSpPr>
          <p:nvPr/>
        </p:nvSpPr>
        <p:spPr bwMode="auto">
          <a:xfrm>
            <a:off x="6794500" y="4906963"/>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C</a:t>
            </a:r>
            <a:endParaRPr kumimoji="1" lang="en-US" altLang="zh-CN" sz="2400">
              <a:latin typeface="Times New Roman" pitchFamily="18" charset="0"/>
            </a:endParaRPr>
          </a:p>
        </p:txBody>
      </p:sp>
      <p:sp>
        <p:nvSpPr>
          <p:cNvPr id="40060" name="Text Box 123"/>
          <p:cNvSpPr txBox="1">
            <a:spLocks noChangeArrowheads="1"/>
          </p:cNvSpPr>
          <p:nvPr/>
        </p:nvSpPr>
        <p:spPr bwMode="auto">
          <a:xfrm>
            <a:off x="8021638" y="4572000"/>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rear</a:t>
            </a:r>
            <a:endParaRPr kumimoji="1" lang="en-US" altLang="zh-CN" sz="2400">
              <a:latin typeface="Times New Roman" pitchFamily="18" charset="0"/>
            </a:endParaRPr>
          </a:p>
        </p:txBody>
      </p:sp>
      <p:sp>
        <p:nvSpPr>
          <p:cNvPr id="40061" name="Line 124"/>
          <p:cNvSpPr>
            <a:spLocks noChangeShapeType="1"/>
          </p:cNvSpPr>
          <p:nvPr/>
        </p:nvSpPr>
        <p:spPr bwMode="auto">
          <a:xfrm flipH="1">
            <a:off x="7696200" y="4800600"/>
            <a:ext cx="381000" cy="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62" name="Line 125"/>
          <p:cNvSpPr>
            <a:spLocks noChangeShapeType="1"/>
          </p:cNvSpPr>
          <p:nvPr/>
        </p:nvSpPr>
        <p:spPr bwMode="auto">
          <a:xfrm flipH="1" flipV="1">
            <a:off x="7308850" y="5334000"/>
            <a:ext cx="381000" cy="2286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63" name="Text Box 126"/>
          <p:cNvSpPr txBox="1">
            <a:spLocks noChangeArrowheads="1"/>
          </p:cNvSpPr>
          <p:nvPr/>
        </p:nvSpPr>
        <p:spPr bwMode="auto">
          <a:xfrm>
            <a:off x="6362700" y="490220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D</a:t>
            </a:r>
            <a:endParaRPr kumimoji="1" lang="en-US" altLang="zh-CN" sz="2400">
              <a:latin typeface="Times New Roman" pitchFamily="18" charset="0"/>
            </a:endParaRPr>
          </a:p>
        </p:txBody>
      </p:sp>
      <p:sp>
        <p:nvSpPr>
          <p:cNvPr id="40064" name="Text Box 127"/>
          <p:cNvSpPr txBox="1">
            <a:spLocks noChangeArrowheads="1"/>
          </p:cNvSpPr>
          <p:nvPr/>
        </p:nvSpPr>
        <p:spPr bwMode="auto">
          <a:xfrm>
            <a:off x="5988050" y="4541838"/>
            <a:ext cx="455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E</a:t>
            </a:r>
            <a:endParaRPr kumimoji="1" lang="en-US" altLang="zh-CN" sz="2400">
              <a:latin typeface="Times New Roman" pitchFamily="18" charset="0"/>
            </a:endParaRPr>
          </a:p>
        </p:txBody>
      </p:sp>
      <p:sp>
        <p:nvSpPr>
          <p:cNvPr id="40065" name="Text Box 128"/>
          <p:cNvSpPr txBox="1">
            <a:spLocks noChangeArrowheads="1"/>
          </p:cNvSpPr>
          <p:nvPr/>
        </p:nvSpPr>
        <p:spPr bwMode="auto">
          <a:xfrm>
            <a:off x="6011863" y="4002088"/>
            <a:ext cx="43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F</a:t>
            </a:r>
            <a:endParaRPr kumimoji="1" lang="en-US" altLang="zh-CN" sz="2400">
              <a:latin typeface="Times New Roman" pitchFamily="18" charset="0"/>
            </a:endParaRPr>
          </a:p>
        </p:txBody>
      </p:sp>
      <p:sp>
        <p:nvSpPr>
          <p:cNvPr id="40066" name="Text Box 129"/>
          <p:cNvSpPr txBox="1">
            <a:spLocks noChangeArrowheads="1"/>
          </p:cNvSpPr>
          <p:nvPr/>
        </p:nvSpPr>
        <p:spPr bwMode="auto">
          <a:xfrm>
            <a:off x="6335713" y="3641725"/>
            <a:ext cx="500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G</a:t>
            </a:r>
            <a:endParaRPr kumimoji="1" lang="en-US" altLang="zh-CN" sz="2400">
              <a:latin typeface="Times New Roman" pitchFamily="18" charset="0"/>
            </a:endParaRPr>
          </a:p>
        </p:txBody>
      </p:sp>
      <p:sp>
        <p:nvSpPr>
          <p:cNvPr id="40067" name="Text Box 130"/>
          <p:cNvSpPr txBox="1">
            <a:spLocks noChangeArrowheads="1"/>
          </p:cNvSpPr>
          <p:nvPr/>
        </p:nvSpPr>
        <p:spPr bwMode="auto">
          <a:xfrm>
            <a:off x="6804025" y="3608388"/>
            <a:ext cx="500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H</a:t>
            </a:r>
            <a:endParaRPr kumimoji="1" lang="en-US" altLang="zh-CN" sz="2400">
              <a:latin typeface="Times New Roman" pitchFamily="18" charset="0"/>
            </a:endParaRPr>
          </a:p>
        </p:txBody>
      </p:sp>
      <p:sp>
        <p:nvSpPr>
          <p:cNvPr id="40068" name="Text Box 131"/>
          <p:cNvSpPr txBox="1">
            <a:spLocks noChangeArrowheads="1"/>
          </p:cNvSpPr>
          <p:nvPr/>
        </p:nvSpPr>
        <p:spPr bwMode="auto">
          <a:xfrm>
            <a:off x="7272338" y="3968750"/>
            <a:ext cx="342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I</a:t>
            </a:r>
            <a:endParaRPr kumimoji="1" lang="en-US" altLang="zh-CN" sz="2400">
              <a:latin typeface="Times New Roman" pitchFamily="18" charset="0"/>
            </a:endParaRPr>
          </a:p>
        </p:txBody>
      </p:sp>
      <p:sp>
        <p:nvSpPr>
          <p:cNvPr id="40069" name="Freeform 133"/>
          <p:cNvSpPr>
            <a:spLocks/>
          </p:cNvSpPr>
          <p:nvPr/>
        </p:nvSpPr>
        <p:spPr bwMode="auto">
          <a:xfrm>
            <a:off x="7956550" y="1268413"/>
            <a:ext cx="209550" cy="1152525"/>
          </a:xfrm>
          <a:custGeom>
            <a:avLst/>
            <a:gdLst>
              <a:gd name="T0" fmla="*/ 71438 w 132"/>
              <a:gd name="T1" fmla="*/ 0 h 726"/>
              <a:gd name="T2" fmla="*/ 179388 w 132"/>
              <a:gd name="T3" fmla="*/ 287338 h 726"/>
              <a:gd name="T4" fmla="*/ 179388 w 132"/>
              <a:gd name="T5" fmla="*/ 755650 h 726"/>
              <a:gd name="T6" fmla="*/ 0 w 132"/>
              <a:gd name="T7" fmla="*/ 1152525 h 7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2" h="726">
                <a:moveTo>
                  <a:pt x="45" y="0"/>
                </a:moveTo>
                <a:cubicBezTo>
                  <a:pt x="73" y="51"/>
                  <a:pt x="102" y="102"/>
                  <a:pt x="113" y="181"/>
                </a:cubicBezTo>
                <a:cubicBezTo>
                  <a:pt x="124" y="260"/>
                  <a:pt x="132" y="385"/>
                  <a:pt x="113" y="476"/>
                </a:cubicBezTo>
                <a:cubicBezTo>
                  <a:pt x="94" y="567"/>
                  <a:pt x="19" y="684"/>
                  <a:pt x="0" y="726"/>
                </a:cubicBezTo>
              </a:path>
            </a:pathLst>
          </a:custGeom>
          <a:noFill/>
          <a:ln w="12700" cap="flat" cmpd="sng">
            <a:solidFill>
              <a:srgbClr val="008000"/>
            </a:solidFill>
            <a:prstDash val="solid"/>
            <a:round/>
            <a:headEnd type="none" w="lg" len="lg"/>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0" y="0"/>
            <a:ext cx="7772400" cy="519113"/>
          </a:xfrm>
          <a:solidFill>
            <a:schemeClr val="accent1"/>
          </a:solidFill>
          <a:ln>
            <a:solidFill>
              <a:srgbClr val="0033CC"/>
            </a:solidFill>
            <a:miter lim="800000"/>
            <a:headEnd/>
            <a:tailEnd/>
          </a:ln>
        </p:spPr>
        <p:txBody>
          <a:bodyPr>
            <a:normAutofit fontScale="90000"/>
          </a:bodyPr>
          <a:lstStyle/>
          <a:p>
            <a:pPr eaLnBrk="1" hangingPunct="1"/>
            <a:r>
              <a:rPr kumimoji="1" lang="en-US" altLang="zh-CN" sz="3600" b="1" smtClean="0">
                <a:solidFill>
                  <a:srgbClr val="FFFFAF"/>
                </a:solidFill>
              </a:rPr>
              <a:t>   </a:t>
            </a:r>
            <a:r>
              <a:rPr kumimoji="1" lang="zh-CN" altLang="en-US" sz="3600" b="1" smtClean="0">
                <a:solidFill>
                  <a:srgbClr val="FFFFAF"/>
                </a:solidFill>
              </a:rPr>
              <a:t>如何判断循环队列队空、队满？</a:t>
            </a:r>
          </a:p>
        </p:txBody>
      </p:sp>
      <p:sp>
        <p:nvSpPr>
          <p:cNvPr id="183299" name="Text Box 3"/>
          <p:cNvSpPr txBox="1">
            <a:spLocks noChangeArrowheads="1"/>
          </p:cNvSpPr>
          <p:nvPr/>
        </p:nvSpPr>
        <p:spPr bwMode="auto">
          <a:xfrm>
            <a:off x="228600" y="685800"/>
            <a:ext cx="5867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5000"/>
              </a:lnSpc>
              <a:spcBef>
                <a:spcPct val="25000"/>
              </a:spcBef>
            </a:pPr>
            <a:r>
              <a:rPr kumimoji="1" lang="zh-CN" altLang="en-US" sz="2400" b="1">
                <a:latin typeface="Times New Roman" pitchFamily="18" charset="0"/>
              </a:rPr>
              <a:t>仅凭等式</a:t>
            </a:r>
            <a:r>
              <a:rPr kumimoji="1" lang="en-US" altLang="zh-CN" sz="2400" b="1">
                <a:solidFill>
                  <a:srgbClr val="FF0000"/>
                </a:solidFill>
                <a:latin typeface="Times New Roman" pitchFamily="18" charset="0"/>
              </a:rPr>
              <a:t>Q.front=Q.rear</a:t>
            </a:r>
            <a:r>
              <a:rPr kumimoji="1" lang="en-US" altLang="zh-CN" sz="2400" b="1">
                <a:latin typeface="Times New Roman" pitchFamily="18" charset="0"/>
              </a:rPr>
              <a:t>; </a:t>
            </a:r>
            <a:r>
              <a:rPr kumimoji="1" lang="zh-CN" altLang="en-US" sz="2400" b="1">
                <a:latin typeface="Times New Roman" pitchFamily="18" charset="0"/>
              </a:rPr>
              <a:t>无法判断队列是空还是满。</a:t>
            </a:r>
          </a:p>
        </p:txBody>
      </p:sp>
      <p:grpSp>
        <p:nvGrpSpPr>
          <p:cNvPr id="2" name="Group 4"/>
          <p:cNvGrpSpPr>
            <a:grpSpLocks/>
          </p:cNvGrpSpPr>
          <p:nvPr/>
        </p:nvGrpSpPr>
        <p:grpSpPr bwMode="auto">
          <a:xfrm>
            <a:off x="117475" y="1676400"/>
            <a:ext cx="3235325" cy="1920875"/>
            <a:chOff x="672" y="2688"/>
            <a:chExt cx="2208" cy="1210"/>
          </a:xfrm>
        </p:grpSpPr>
        <p:sp>
          <p:nvSpPr>
            <p:cNvPr id="100413" name="Text Box 5"/>
            <p:cNvSpPr txBox="1">
              <a:spLocks noChangeArrowheads="1"/>
            </p:cNvSpPr>
            <p:nvPr/>
          </p:nvSpPr>
          <p:spPr bwMode="auto">
            <a:xfrm>
              <a:off x="672" y="364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Q.rear</a:t>
              </a:r>
            </a:p>
          </p:txBody>
        </p:sp>
        <p:grpSp>
          <p:nvGrpSpPr>
            <p:cNvPr id="100414" name="Group 6"/>
            <p:cNvGrpSpPr>
              <a:grpSpLocks/>
            </p:cNvGrpSpPr>
            <p:nvPr/>
          </p:nvGrpSpPr>
          <p:grpSpPr bwMode="auto">
            <a:xfrm>
              <a:off x="672" y="2688"/>
              <a:ext cx="2208" cy="1200"/>
              <a:chOff x="672" y="2688"/>
              <a:chExt cx="2208" cy="1200"/>
            </a:xfrm>
          </p:grpSpPr>
          <p:grpSp>
            <p:nvGrpSpPr>
              <p:cNvPr id="100415" name="Group 7"/>
              <p:cNvGrpSpPr>
                <a:grpSpLocks/>
              </p:cNvGrpSpPr>
              <p:nvPr/>
            </p:nvGrpSpPr>
            <p:grpSpPr bwMode="auto">
              <a:xfrm>
                <a:off x="1488" y="2688"/>
                <a:ext cx="1296" cy="1200"/>
                <a:chOff x="1200" y="1872"/>
                <a:chExt cx="1296" cy="1200"/>
              </a:xfrm>
            </p:grpSpPr>
            <p:grpSp>
              <p:nvGrpSpPr>
                <p:cNvPr id="100427" name="Group 8"/>
                <p:cNvGrpSpPr>
                  <a:grpSpLocks/>
                </p:cNvGrpSpPr>
                <p:nvPr/>
              </p:nvGrpSpPr>
              <p:grpSpPr bwMode="auto">
                <a:xfrm>
                  <a:off x="1200" y="1872"/>
                  <a:ext cx="1296" cy="1200"/>
                  <a:chOff x="1200" y="1872"/>
                  <a:chExt cx="1296" cy="1200"/>
                </a:xfrm>
              </p:grpSpPr>
              <p:sp>
                <p:nvSpPr>
                  <p:cNvPr id="100433" name="Oval 9"/>
                  <p:cNvSpPr>
                    <a:spLocks noChangeArrowheads="1"/>
                  </p:cNvSpPr>
                  <p:nvPr/>
                </p:nvSpPr>
                <p:spPr bwMode="auto">
                  <a:xfrm>
                    <a:off x="1200" y="1872"/>
                    <a:ext cx="1296" cy="1200"/>
                  </a:xfrm>
                  <a:prstGeom prst="ellipse">
                    <a:avLst/>
                  </a:prstGeom>
                  <a:solidFill>
                    <a:srgbClr val="00CCFF"/>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zh-CN" altLang="en-US"/>
                  </a:p>
                </p:txBody>
              </p:sp>
              <p:sp>
                <p:nvSpPr>
                  <p:cNvPr id="100434" name="Oval 10"/>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p:spPr>
                <p:txBody>
                  <a:bodyPr wrap="none" anchor="ctr"/>
                  <a:lstStyle/>
                  <a:p>
                    <a:endParaRPr lang="zh-CN" altLang="en-US"/>
                  </a:p>
                </p:txBody>
              </p:sp>
              <p:sp>
                <p:nvSpPr>
                  <p:cNvPr id="100435" name="Line 11"/>
                  <p:cNvSpPr>
                    <a:spLocks noChangeShapeType="1"/>
                  </p:cNvSpPr>
                  <p:nvPr/>
                </p:nvSpPr>
                <p:spPr bwMode="auto">
                  <a:xfrm flipH="1">
                    <a:off x="1200" y="2496"/>
                    <a:ext cx="33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36" name="Line 12"/>
                  <p:cNvSpPr>
                    <a:spLocks noChangeShapeType="1"/>
                  </p:cNvSpPr>
                  <p:nvPr/>
                </p:nvSpPr>
                <p:spPr bwMode="auto">
                  <a:xfrm>
                    <a:off x="2112" y="2496"/>
                    <a:ext cx="384"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37" name="Line 13"/>
                  <p:cNvSpPr>
                    <a:spLocks noChangeShapeType="1"/>
                  </p:cNvSpPr>
                  <p:nvPr/>
                </p:nvSpPr>
                <p:spPr bwMode="auto">
                  <a:xfrm>
                    <a:off x="1440" y="2016"/>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38" name="Line 14"/>
                  <p:cNvSpPr>
                    <a:spLocks noChangeShapeType="1"/>
                  </p:cNvSpPr>
                  <p:nvPr/>
                </p:nvSpPr>
                <p:spPr bwMode="auto">
                  <a:xfrm flipH="1">
                    <a:off x="2016" y="196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39" name="Line 15"/>
                  <p:cNvSpPr>
                    <a:spLocks noChangeShapeType="1"/>
                  </p:cNvSpPr>
                  <p:nvPr/>
                </p:nvSpPr>
                <p:spPr bwMode="auto">
                  <a:xfrm>
                    <a:off x="2016" y="2688"/>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40" name="Line 16"/>
                  <p:cNvSpPr>
                    <a:spLocks noChangeShapeType="1"/>
                  </p:cNvSpPr>
                  <p:nvPr/>
                </p:nvSpPr>
                <p:spPr bwMode="auto">
                  <a:xfrm flipH="1">
                    <a:off x="1488" y="268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0428" name="Group 17"/>
                <p:cNvGrpSpPr>
                  <a:grpSpLocks/>
                </p:cNvGrpSpPr>
                <p:nvPr/>
              </p:nvGrpSpPr>
              <p:grpSpPr bwMode="auto">
                <a:xfrm>
                  <a:off x="1536" y="2160"/>
                  <a:ext cx="864" cy="624"/>
                  <a:chOff x="1536" y="2160"/>
                  <a:chExt cx="864" cy="624"/>
                </a:xfrm>
              </p:grpSpPr>
              <p:sp>
                <p:nvSpPr>
                  <p:cNvPr id="100429" name="Text Box 18"/>
                  <p:cNvSpPr txBox="1">
                    <a:spLocks noChangeArrowheads="1"/>
                  </p:cNvSpPr>
                  <p:nvPr/>
                </p:nvSpPr>
                <p:spPr bwMode="auto">
                  <a:xfrm>
                    <a:off x="1728" y="216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5</a:t>
                    </a:r>
                  </a:p>
                </p:txBody>
              </p:sp>
              <p:sp>
                <p:nvSpPr>
                  <p:cNvPr id="100430" name="Text Box 19"/>
                  <p:cNvSpPr txBox="1">
                    <a:spLocks noChangeArrowheads="1"/>
                  </p:cNvSpPr>
                  <p:nvPr/>
                </p:nvSpPr>
                <p:spPr bwMode="auto">
                  <a:xfrm>
                    <a:off x="1536" y="225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4    0</a:t>
                    </a:r>
                  </a:p>
                </p:txBody>
              </p:sp>
              <p:sp>
                <p:nvSpPr>
                  <p:cNvPr id="100431" name="Text Box 20"/>
                  <p:cNvSpPr txBox="1">
                    <a:spLocks noChangeArrowheads="1"/>
                  </p:cNvSpPr>
                  <p:nvPr/>
                </p:nvSpPr>
                <p:spPr bwMode="auto">
                  <a:xfrm>
                    <a:off x="1536" y="2400"/>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3    1</a:t>
                    </a:r>
                  </a:p>
                </p:txBody>
              </p:sp>
              <p:sp>
                <p:nvSpPr>
                  <p:cNvPr id="100432" name="Text Box 21"/>
                  <p:cNvSpPr txBox="1">
                    <a:spLocks noChangeArrowheads="1"/>
                  </p:cNvSpPr>
                  <p:nvPr/>
                </p:nvSpPr>
                <p:spPr bwMode="auto">
                  <a:xfrm>
                    <a:off x="1728" y="253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2</a:t>
                    </a:r>
                  </a:p>
                </p:txBody>
              </p:sp>
            </p:grpSp>
          </p:grpSp>
          <p:sp>
            <p:nvSpPr>
              <p:cNvPr id="100416" name="Rectangle 22"/>
              <p:cNvSpPr>
                <a:spLocks noChangeArrowheads="1"/>
              </p:cNvSpPr>
              <p:nvPr/>
            </p:nvSpPr>
            <p:spPr bwMode="auto">
              <a:xfrm>
                <a:off x="720" y="3456"/>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0417" name="Line 23"/>
              <p:cNvSpPr>
                <a:spLocks noChangeShapeType="1"/>
              </p:cNvSpPr>
              <p:nvPr/>
            </p:nvSpPr>
            <p:spPr bwMode="auto">
              <a:xfrm flipV="1">
                <a:off x="1248" y="3600"/>
                <a:ext cx="28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418" name="Rectangle 24"/>
              <p:cNvSpPr>
                <a:spLocks noChangeArrowheads="1"/>
              </p:cNvSpPr>
              <p:nvPr/>
            </p:nvSpPr>
            <p:spPr bwMode="auto">
              <a:xfrm>
                <a:off x="720" y="3168"/>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0419" name="Line 25"/>
              <p:cNvSpPr>
                <a:spLocks noChangeShapeType="1"/>
              </p:cNvSpPr>
              <p:nvPr/>
            </p:nvSpPr>
            <p:spPr bwMode="auto">
              <a:xfrm>
                <a:off x="1248" y="3360"/>
                <a:ext cx="288" cy="96"/>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420" name="Text Box 26"/>
              <p:cNvSpPr txBox="1">
                <a:spLocks noChangeArrowheads="1"/>
              </p:cNvSpPr>
              <p:nvPr/>
            </p:nvSpPr>
            <p:spPr bwMode="auto">
              <a:xfrm>
                <a:off x="672" y="2928"/>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Q.front</a:t>
                </a:r>
              </a:p>
            </p:txBody>
          </p:sp>
          <p:sp>
            <p:nvSpPr>
              <p:cNvPr id="100421" name="Text Box 27"/>
              <p:cNvSpPr txBox="1">
                <a:spLocks noChangeArrowheads="1"/>
              </p:cNvSpPr>
              <p:nvPr/>
            </p:nvSpPr>
            <p:spPr bwMode="auto">
              <a:xfrm>
                <a:off x="1968" y="273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J6</a:t>
                </a:r>
              </a:p>
            </p:txBody>
          </p:sp>
          <p:sp>
            <p:nvSpPr>
              <p:cNvPr id="100422" name="Text Box 28"/>
              <p:cNvSpPr txBox="1">
                <a:spLocks noChangeArrowheads="1"/>
              </p:cNvSpPr>
              <p:nvPr/>
            </p:nvSpPr>
            <p:spPr bwMode="auto">
              <a:xfrm>
                <a:off x="2448" y="297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J7</a:t>
                </a:r>
              </a:p>
            </p:txBody>
          </p:sp>
          <p:sp>
            <p:nvSpPr>
              <p:cNvPr id="100423" name="Text Box 29"/>
              <p:cNvSpPr txBox="1">
                <a:spLocks noChangeArrowheads="1"/>
              </p:cNvSpPr>
              <p:nvPr/>
            </p:nvSpPr>
            <p:spPr bwMode="auto">
              <a:xfrm>
                <a:off x="2448" y="336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J8</a:t>
                </a:r>
              </a:p>
            </p:txBody>
          </p:sp>
          <p:sp>
            <p:nvSpPr>
              <p:cNvPr id="100424" name="Text Box 30"/>
              <p:cNvSpPr txBox="1">
                <a:spLocks noChangeArrowheads="1"/>
              </p:cNvSpPr>
              <p:nvPr/>
            </p:nvSpPr>
            <p:spPr bwMode="auto">
              <a:xfrm>
                <a:off x="2016" y="360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J9</a:t>
                </a:r>
              </a:p>
            </p:txBody>
          </p:sp>
          <p:sp>
            <p:nvSpPr>
              <p:cNvPr id="100425" name="Text Box 31"/>
              <p:cNvSpPr txBox="1">
                <a:spLocks noChangeArrowheads="1"/>
              </p:cNvSpPr>
              <p:nvPr/>
            </p:nvSpPr>
            <p:spPr bwMode="auto">
              <a:xfrm>
                <a:off x="1584" y="339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J4</a:t>
                </a:r>
              </a:p>
            </p:txBody>
          </p:sp>
          <p:sp>
            <p:nvSpPr>
              <p:cNvPr id="100426" name="Text Box 32"/>
              <p:cNvSpPr txBox="1">
                <a:spLocks noChangeArrowheads="1"/>
              </p:cNvSpPr>
              <p:nvPr/>
            </p:nvSpPr>
            <p:spPr bwMode="auto">
              <a:xfrm>
                <a:off x="1536" y="297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J5</a:t>
                </a:r>
              </a:p>
            </p:txBody>
          </p:sp>
        </p:grpSp>
      </p:grpSp>
      <p:grpSp>
        <p:nvGrpSpPr>
          <p:cNvPr id="7" name="Group 93"/>
          <p:cNvGrpSpPr>
            <a:grpSpLocks/>
          </p:cNvGrpSpPr>
          <p:nvPr/>
        </p:nvGrpSpPr>
        <p:grpSpPr bwMode="auto">
          <a:xfrm>
            <a:off x="381000" y="4495800"/>
            <a:ext cx="3194050" cy="2301875"/>
            <a:chOff x="240" y="2832"/>
            <a:chExt cx="2012" cy="1450"/>
          </a:xfrm>
        </p:grpSpPr>
        <p:sp>
          <p:nvSpPr>
            <p:cNvPr id="100391" name="Rectangle 34"/>
            <p:cNvSpPr>
              <a:spLocks noChangeArrowheads="1"/>
            </p:cNvSpPr>
            <p:nvPr/>
          </p:nvSpPr>
          <p:spPr bwMode="auto">
            <a:xfrm>
              <a:off x="373" y="3504"/>
              <a:ext cx="487"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0392" name="Text Box 35"/>
            <p:cNvSpPr txBox="1">
              <a:spLocks noChangeArrowheads="1"/>
            </p:cNvSpPr>
            <p:nvPr/>
          </p:nvSpPr>
          <p:spPr bwMode="auto">
            <a:xfrm>
              <a:off x="240" y="3216"/>
              <a:ext cx="7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Q.front</a:t>
              </a:r>
            </a:p>
          </p:txBody>
        </p:sp>
        <p:sp>
          <p:nvSpPr>
            <p:cNvPr id="100393" name="Line 36"/>
            <p:cNvSpPr>
              <a:spLocks noChangeShapeType="1"/>
            </p:cNvSpPr>
            <p:nvPr/>
          </p:nvSpPr>
          <p:spPr bwMode="auto">
            <a:xfrm flipV="1">
              <a:off x="816" y="3600"/>
              <a:ext cx="222" cy="48"/>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94" name="Rectangle 37"/>
            <p:cNvSpPr>
              <a:spLocks noChangeArrowheads="1"/>
            </p:cNvSpPr>
            <p:nvPr/>
          </p:nvSpPr>
          <p:spPr bwMode="auto">
            <a:xfrm>
              <a:off x="373" y="3792"/>
              <a:ext cx="487"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0395" name="Line 38"/>
            <p:cNvSpPr>
              <a:spLocks noChangeShapeType="1"/>
            </p:cNvSpPr>
            <p:nvPr/>
          </p:nvSpPr>
          <p:spPr bwMode="auto">
            <a:xfrm flipV="1">
              <a:off x="860" y="3792"/>
              <a:ext cx="266" cy="96"/>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96" name="Text Box 39"/>
            <p:cNvSpPr txBox="1">
              <a:spLocks noChangeArrowheads="1"/>
            </p:cNvSpPr>
            <p:nvPr/>
          </p:nvSpPr>
          <p:spPr bwMode="auto">
            <a:xfrm>
              <a:off x="329" y="4032"/>
              <a:ext cx="6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Q.rear</a:t>
              </a:r>
            </a:p>
          </p:txBody>
        </p:sp>
        <p:grpSp>
          <p:nvGrpSpPr>
            <p:cNvPr id="100397" name="Group 92"/>
            <p:cNvGrpSpPr>
              <a:grpSpLocks/>
            </p:cNvGrpSpPr>
            <p:nvPr/>
          </p:nvGrpSpPr>
          <p:grpSpPr bwMode="auto">
            <a:xfrm>
              <a:off x="1056" y="2832"/>
              <a:ext cx="1196" cy="1200"/>
              <a:chOff x="1488" y="2832"/>
              <a:chExt cx="1196" cy="1200"/>
            </a:xfrm>
          </p:grpSpPr>
          <p:grpSp>
            <p:nvGrpSpPr>
              <p:cNvPr id="100400" name="Group 42"/>
              <p:cNvGrpSpPr>
                <a:grpSpLocks/>
              </p:cNvGrpSpPr>
              <p:nvPr/>
            </p:nvGrpSpPr>
            <p:grpSpPr bwMode="auto">
              <a:xfrm>
                <a:off x="1488" y="2832"/>
                <a:ext cx="1196" cy="1200"/>
                <a:chOff x="1200" y="1872"/>
                <a:chExt cx="1296" cy="1200"/>
              </a:xfrm>
            </p:grpSpPr>
            <p:sp>
              <p:nvSpPr>
                <p:cNvPr id="100405" name="Oval 43"/>
                <p:cNvSpPr>
                  <a:spLocks noChangeArrowheads="1"/>
                </p:cNvSpPr>
                <p:nvPr/>
              </p:nvSpPr>
              <p:spPr bwMode="auto">
                <a:xfrm>
                  <a:off x="1200" y="1872"/>
                  <a:ext cx="1296" cy="1200"/>
                </a:xfrm>
                <a:prstGeom prst="ellipse">
                  <a:avLst/>
                </a:prstGeom>
                <a:solidFill>
                  <a:srgbClr val="00CCFF"/>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zh-CN" altLang="en-US"/>
                </a:p>
              </p:txBody>
            </p:sp>
            <p:sp>
              <p:nvSpPr>
                <p:cNvPr id="100406" name="Oval 44"/>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p:spPr>
              <p:txBody>
                <a:bodyPr wrap="none" anchor="ctr"/>
                <a:lstStyle/>
                <a:p>
                  <a:endParaRPr lang="zh-CN" altLang="en-US"/>
                </a:p>
              </p:txBody>
            </p:sp>
            <p:sp>
              <p:nvSpPr>
                <p:cNvPr id="100407" name="Line 45"/>
                <p:cNvSpPr>
                  <a:spLocks noChangeShapeType="1"/>
                </p:cNvSpPr>
                <p:nvPr/>
              </p:nvSpPr>
              <p:spPr bwMode="auto">
                <a:xfrm flipH="1">
                  <a:off x="1200" y="2496"/>
                  <a:ext cx="33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08" name="Line 46"/>
                <p:cNvSpPr>
                  <a:spLocks noChangeShapeType="1"/>
                </p:cNvSpPr>
                <p:nvPr/>
              </p:nvSpPr>
              <p:spPr bwMode="auto">
                <a:xfrm>
                  <a:off x="2112" y="2496"/>
                  <a:ext cx="384"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09" name="Line 47"/>
                <p:cNvSpPr>
                  <a:spLocks noChangeShapeType="1"/>
                </p:cNvSpPr>
                <p:nvPr/>
              </p:nvSpPr>
              <p:spPr bwMode="auto">
                <a:xfrm>
                  <a:off x="1440" y="2016"/>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10" name="Line 48"/>
                <p:cNvSpPr>
                  <a:spLocks noChangeShapeType="1"/>
                </p:cNvSpPr>
                <p:nvPr/>
              </p:nvSpPr>
              <p:spPr bwMode="auto">
                <a:xfrm flipH="1">
                  <a:off x="2016" y="196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11" name="Line 49"/>
                <p:cNvSpPr>
                  <a:spLocks noChangeShapeType="1"/>
                </p:cNvSpPr>
                <p:nvPr/>
              </p:nvSpPr>
              <p:spPr bwMode="auto">
                <a:xfrm>
                  <a:off x="2016" y="2688"/>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12" name="Line 50"/>
                <p:cNvSpPr>
                  <a:spLocks noChangeShapeType="1"/>
                </p:cNvSpPr>
                <p:nvPr/>
              </p:nvSpPr>
              <p:spPr bwMode="auto">
                <a:xfrm flipH="1">
                  <a:off x="1488" y="268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0401" name="Text Box 52"/>
              <p:cNvSpPr txBox="1">
                <a:spLocks noChangeArrowheads="1"/>
              </p:cNvSpPr>
              <p:nvPr/>
            </p:nvSpPr>
            <p:spPr bwMode="auto">
              <a:xfrm>
                <a:off x="1968" y="3120"/>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2</a:t>
                </a:r>
              </a:p>
            </p:txBody>
          </p:sp>
          <p:sp>
            <p:nvSpPr>
              <p:cNvPr id="100402" name="Text Box 53"/>
              <p:cNvSpPr txBox="1">
                <a:spLocks noChangeArrowheads="1"/>
              </p:cNvSpPr>
              <p:nvPr/>
            </p:nvSpPr>
            <p:spPr bwMode="auto">
              <a:xfrm>
                <a:off x="1798" y="3216"/>
                <a:ext cx="7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1   3</a:t>
                </a:r>
              </a:p>
            </p:txBody>
          </p:sp>
          <p:sp>
            <p:nvSpPr>
              <p:cNvPr id="100403" name="Text Box 54"/>
              <p:cNvSpPr txBox="1">
                <a:spLocks noChangeArrowheads="1"/>
              </p:cNvSpPr>
              <p:nvPr/>
            </p:nvSpPr>
            <p:spPr bwMode="auto">
              <a:xfrm>
                <a:off x="1798" y="3360"/>
                <a:ext cx="7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0   4</a:t>
                </a:r>
              </a:p>
            </p:txBody>
          </p:sp>
          <p:sp>
            <p:nvSpPr>
              <p:cNvPr id="100404" name="Text Box 55"/>
              <p:cNvSpPr txBox="1">
                <a:spLocks noChangeArrowheads="1"/>
              </p:cNvSpPr>
              <p:nvPr/>
            </p:nvSpPr>
            <p:spPr bwMode="auto">
              <a:xfrm>
                <a:off x="1975" y="3494"/>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5</a:t>
                </a:r>
              </a:p>
            </p:txBody>
          </p:sp>
        </p:grpSp>
        <p:sp>
          <p:nvSpPr>
            <p:cNvPr id="100398" name="Text Box 56"/>
            <p:cNvSpPr txBox="1">
              <a:spLocks noChangeArrowheads="1"/>
            </p:cNvSpPr>
            <p:nvPr/>
          </p:nvSpPr>
          <p:spPr bwMode="auto">
            <a:xfrm>
              <a:off x="1097" y="3456"/>
              <a:ext cx="3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endParaRPr kumimoji="1" lang="zh-CN" altLang="zh-CN" sz="2000">
                <a:latin typeface="宋体" pitchFamily="2" charset="-122"/>
              </a:endParaRPr>
            </a:p>
          </p:txBody>
        </p:sp>
        <p:sp>
          <p:nvSpPr>
            <p:cNvPr id="100399" name="Text Box 57"/>
            <p:cNvSpPr txBox="1">
              <a:spLocks noChangeArrowheads="1"/>
            </p:cNvSpPr>
            <p:nvPr/>
          </p:nvSpPr>
          <p:spPr bwMode="auto">
            <a:xfrm>
              <a:off x="1097" y="3072"/>
              <a:ext cx="3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endParaRPr kumimoji="1" lang="zh-CN" altLang="zh-CN" sz="2000">
                <a:latin typeface="宋体" pitchFamily="2" charset="-122"/>
              </a:endParaRPr>
            </a:p>
          </p:txBody>
        </p:sp>
      </p:grpSp>
      <p:grpSp>
        <p:nvGrpSpPr>
          <p:cNvPr id="100358" name="Group 59"/>
          <p:cNvGrpSpPr>
            <a:grpSpLocks/>
          </p:cNvGrpSpPr>
          <p:nvPr/>
        </p:nvGrpSpPr>
        <p:grpSpPr bwMode="auto">
          <a:xfrm>
            <a:off x="5105400" y="228600"/>
            <a:ext cx="3305175" cy="2971800"/>
            <a:chOff x="3984" y="288"/>
            <a:chExt cx="2256" cy="1872"/>
          </a:xfrm>
        </p:grpSpPr>
        <p:grpSp>
          <p:nvGrpSpPr>
            <p:cNvPr id="100366" name="Group 60"/>
            <p:cNvGrpSpPr>
              <a:grpSpLocks/>
            </p:cNvGrpSpPr>
            <p:nvPr/>
          </p:nvGrpSpPr>
          <p:grpSpPr bwMode="auto">
            <a:xfrm>
              <a:off x="4704" y="960"/>
              <a:ext cx="1296" cy="1200"/>
              <a:chOff x="1200" y="1872"/>
              <a:chExt cx="1296" cy="1200"/>
            </a:xfrm>
          </p:grpSpPr>
          <p:grpSp>
            <p:nvGrpSpPr>
              <p:cNvPr id="100377" name="Group 61"/>
              <p:cNvGrpSpPr>
                <a:grpSpLocks/>
              </p:cNvGrpSpPr>
              <p:nvPr/>
            </p:nvGrpSpPr>
            <p:grpSpPr bwMode="auto">
              <a:xfrm>
                <a:off x="1200" y="1872"/>
                <a:ext cx="1296" cy="1200"/>
                <a:chOff x="1200" y="1872"/>
                <a:chExt cx="1296" cy="1200"/>
              </a:xfrm>
            </p:grpSpPr>
            <p:sp>
              <p:nvSpPr>
                <p:cNvPr id="100383" name="Oval 62"/>
                <p:cNvSpPr>
                  <a:spLocks noChangeArrowheads="1"/>
                </p:cNvSpPr>
                <p:nvPr/>
              </p:nvSpPr>
              <p:spPr bwMode="auto">
                <a:xfrm>
                  <a:off x="1200" y="1872"/>
                  <a:ext cx="1296" cy="1200"/>
                </a:xfrm>
                <a:prstGeom prst="ellipse">
                  <a:avLst/>
                </a:prstGeom>
                <a:solidFill>
                  <a:srgbClr val="00CCFF"/>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zh-CN" altLang="en-US"/>
                </a:p>
              </p:txBody>
            </p:sp>
            <p:sp>
              <p:nvSpPr>
                <p:cNvPr id="100384" name="Oval 63"/>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p:spPr>
              <p:txBody>
                <a:bodyPr wrap="none" anchor="ctr"/>
                <a:lstStyle/>
                <a:p>
                  <a:endParaRPr lang="zh-CN" altLang="en-US"/>
                </a:p>
              </p:txBody>
            </p:sp>
            <p:sp>
              <p:nvSpPr>
                <p:cNvPr id="100385" name="Line 64"/>
                <p:cNvSpPr>
                  <a:spLocks noChangeShapeType="1"/>
                </p:cNvSpPr>
                <p:nvPr/>
              </p:nvSpPr>
              <p:spPr bwMode="auto">
                <a:xfrm flipH="1">
                  <a:off x="1200" y="2496"/>
                  <a:ext cx="33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6" name="Line 65"/>
                <p:cNvSpPr>
                  <a:spLocks noChangeShapeType="1"/>
                </p:cNvSpPr>
                <p:nvPr/>
              </p:nvSpPr>
              <p:spPr bwMode="auto">
                <a:xfrm>
                  <a:off x="2112" y="2496"/>
                  <a:ext cx="384"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7" name="Line 66"/>
                <p:cNvSpPr>
                  <a:spLocks noChangeShapeType="1"/>
                </p:cNvSpPr>
                <p:nvPr/>
              </p:nvSpPr>
              <p:spPr bwMode="auto">
                <a:xfrm>
                  <a:off x="1440" y="2016"/>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8" name="Line 67"/>
                <p:cNvSpPr>
                  <a:spLocks noChangeShapeType="1"/>
                </p:cNvSpPr>
                <p:nvPr/>
              </p:nvSpPr>
              <p:spPr bwMode="auto">
                <a:xfrm flipH="1">
                  <a:off x="2016" y="196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9" name="Line 68"/>
                <p:cNvSpPr>
                  <a:spLocks noChangeShapeType="1"/>
                </p:cNvSpPr>
                <p:nvPr/>
              </p:nvSpPr>
              <p:spPr bwMode="auto">
                <a:xfrm>
                  <a:off x="2016" y="2688"/>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90" name="Line 69"/>
                <p:cNvSpPr>
                  <a:spLocks noChangeShapeType="1"/>
                </p:cNvSpPr>
                <p:nvPr/>
              </p:nvSpPr>
              <p:spPr bwMode="auto">
                <a:xfrm flipH="1">
                  <a:off x="1488" y="268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0378" name="Group 70"/>
              <p:cNvGrpSpPr>
                <a:grpSpLocks/>
              </p:cNvGrpSpPr>
              <p:nvPr/>
            </p:nvGrpSpPr>
            <p:grpSpPr bwMode="auto">
              <a:xfrm>
                <a:off x="1536" y="2160"/>
                <a:ext cx="864" cy="624"/>
                <a:chOff x="1536" y="2160"/>
                <a:chExt cx="864" cy="624"/>
              </a:xfrm>
            </p:grpSpPr>
            <p:sp>
              <p:nvSpPr>
                <p:cNvPr id="100379" name="Text Box 71"/>
                <p:cNvSpPr txBox="1">
                  <a:spLocks noChangeArrowheads="1"/>
                </p:cNvSpPr>
                <p:nvPr/>
              </p:nvSpPr>
              <p:spPr bwMode="auto">
                <a:xfrm>
                  <a:off x="1728" y="216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5</a:t>
                  </a:r>
                </a:p>
              </p:txBody>
            </p:sp>
            <p:sp>
              <p:nvSpPr>
                <p:cNvPr id="100380" name="Text Box 72"/>
                <p:cNvSpPr txBox="1">
                  <a:spLocks noChangeArrowheads="1"/>
                </p:cNvSpPr>
                <p:nvPr/>
              </p:nvSpPr>
              <p:spPr bwMode="auto">
                <a:xfrm>
                  <a:off x="1536" y="225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4    0</a:t>
                  </a:r>
                </a:p>
              </p:txBody>
            </p:sp>
            <p:sp>
              <p:nvSpPr>
                <p:cNvPr id="100381" name="Text Box 73"/>
                <p:cNvSpPr txBox="1">
                  <a:spLocks noChangeArrowheads="1"/>
                </p:cNvSpPr>
                <p:nvPr/>
              </p:nvSpPr>
              <p:spPr bwMode="auto">
                <a:xfrm>
                  <a:off x="1536" y="2400"/>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3    1</a:t>
                  </a:r>
                </a:p>
              </p:txBody>
            </p:sp>
            <p:sp>
              <p:nvSpPr>
                <p:cNvPr id="100382" name="Text Box 74"/>
                <p:cNvSpPr txBox="1">
                  <a:spLocks noChangeArrowheads="1"/>
                </p:cNvSpPr>
                <p:nvPr/>
              </p:nvSpPr>
              <p:spPr bwMode="auto">
                <a:xfrm>
                  <a:off x="1728" y="253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2</a:t>
                  </a:r>
                </a:p>
              </p:txBody>
            </p:sp>
          </p:grpSp>
        </p:grpSp>
        <p:sp>
          <p:nvSpPr>
            <p:cNvPr id="100367" name="Text Box 75"/>
            <p:cNvSpPr txBox="1">
              <a:spLocks noChangeArrowheads="1"/>
            </p:cNvSpPr>
            <p:nvPr/>
          </p:nvSpPr>
          <p:spPr bwMode="auto">
            <a:xfrm>
              <a:off x="5136" y="100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J6</a:t>
              </a:r>
            </a:p>
          </p:txBody>
        </p:sp>
        <p:grpSp>
          <p:nvGrpSpPr>
            <p:cNvPr id="100368" name="Group 76"/>
            <p:cNvGrpSpPr>
              <a:grpSpLocks/>
            </p:cNvGrpSpPr>
            <p:nvPr/>
          </p:nvGrpSpPr>
          <p:grpSpPr bwMode="auto">
            <a:xfrm>
              <a:off x="3984" y="1200"/>
              <a:ext cx="768" cy="576"/>
              <a:chOff x="4032" y="624"/>
              <a:chExt cx="768" cy="576"/>
            </a:xfrm>
          </p:grpSpPr>
          <p:sp>
            <p:nvSpPr>
              <p:cNvPr id="100374" name="Rectangle 77"/>
              <p:cNvSpPr>
                <a:spLocks noChangeArrowheads="1"/>
              </p:cNvSpPr>
              <p:nvPr/>
            </p:nvSpPr>
            <p:spPr bwMode="auto">
              <a:xfrm>
                <a:off x="4080" y="960"/>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0375" name="Text Box 78"/>
              <p:cNvSpPr txBox="1">
                <a:spLocks noChangeArrowheads="1"/>
              </p:cNvSpPr>
              <p:nvPr/>
            </p:nvSpPr>
            <p:spPr bwMode="auto">
              <a:xfrm>
                <a:off x="4032" y="624"/>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Q.front</a:t>
                </a:r>
              </a:p>
            </p:txBody>
          </p:sp>
          <p:sp>
            <p:nvSpPr>
              <p:cNvPr id="100376" name="Line 79"/>
              <p:cNvSpPr>
                <a:spLocks noChangeShapeType="1"/>
              </p:cNvSpPr>
              <p:nvPr/>
            </p:nvSpPr>
            <p:spPr bwMode="auto">
              <a:xfrm flipV="1">
                <a:off x="4560" y="1104"/>
                <a:ext cx="192"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0369" name="Rectangle 80"/>
            <p:cNvSpPr>
              <a:spLocks noChangeArrowheads="1"/>
            </p:cNvSpPr>
            <p:nvPr/>
          </p:nvSpPr>
          <p:spPr bwMode="auto">
            <a:xfrm>
              <a:off x="5568" y="624"/>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0370" name="Line 81"/>
            <p:cNvSpPr>
              <a:spLocks noChangeShapeType="1"/>
            </p:cNvSpPr>
            <p:nvPr/>
          </p:nvSpPr>
          <p:spPr bwMode="auto">
            <a:xfrm flipH="1">
              <a:off x="5856" y="912"/>
              <a:ext cx="0" cy="288"/>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71" name="Text Box 82"/>
            <p:cNvSpPr txBox="1">
              <a:spLocks noChangeArrowheads="1"/>
            </p:cNvSpPr>
            <p:nvPr/>
          </p:nvSpPr>
          <p:spPr bwMode="auto">
            <a:xfrm>
              <a:off x="5568" y="28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Q.rear</a:t>
              </a:r>
            </a:p>
          </p:txBody>
        </p:sp>
        <p:sp>
          <p:nvSpPr>
            <p:cNvPr id="100372" name="Text Box 83"/>
            <p:cNvSpPr txBox="1">
              <a:spLocks noChangeArrowheads="1"/>
            </p:cNvSpPr>
            <p:nvPr/>
          </p:nvSpPr>
          <p:spPr bwMode="auto">
            <a:xfrm>
              <a:off x="4800" y="124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J5</a:t>
              </a:r>
            </a:p>
          </p:txBody>
        </p:sp>
        <p:sp>
          <p:nvSpPr>
            <p:cNvPr id="100373" name="Text Box 84"/>
            <p:cNvSpPr txBox="1">
              <a:spLocks noChangeArrowheads="1"/>
            </p:cNvSpPr>
            <p:nvPr/>
          </p:nvSpPr>
          <p:spPr bwMode="auto">
            <a:xfrm>
              <a:off x="4800" y="163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J4</a:t>
              </a:r>
            </a:p>
          </p:txBody>
        </p:sp>
      </p:grpSp>
      <p:sp>
        <p:nvSpPr>
          <p:cNvPr id="100359" name="Text Box 85"/>
          <p:cNvSpPr txBox="1">
            <a:spLocks noChangeArrowheads="1"/>
          </p:cNvSpPr>
          <p:nvPr/>
        </p:nvSpPr>
        <p:spPr bwMode="auto">
          <a:xfrm>
            <a:off x="7591425" y="2971800"/>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chemeClr val="tx2"/>
                </a:solidFill>
                <a:latin typeface="宋体" pitchFamily="2" charset="-122"/>
              </a:rPr>
              <a:t> (a)</a:t>
            </a:r>
          </a:p>
        </p:txBody>
      </p:sp>
      <p:sp>
        <p:nvSpPr>
          <p:cNvPr id="183382" name="Text Box 86"/>
          <p:cNvSpPr txBox="1">
            <a:spLocks noChangeArrowheads="1"/>
          </p:cNvSpPr>
          <p:nvPr/>
        </p:nvSpPr>
        <p:spPr bwMode="auto">
          <a:xfrm>
            <a:off x="5029200" y="6461125"/>
            <a:ext cx="1687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chemeClr val="tx2"/>
                </a:solidFill>
                <a:latin typeface="宋体" pitchFamily="2" charset="-122"/>
              </a:rPr>
              <a:t>(b)</a:t>
            </a:r>
            <a:r>
              <a:rPr kumimoji="1" lang="zh-CN" altLang="en-US" sz="2000">
                <a:solidFill>
                  <a:schemeClr val="tx2"/>
                </a:solidFill>
                <a:latin typeface="宋体" pitchFamily="2" charset="-122"/>
              </a:rPr>
              <a:t>队空</a:t>
            </a:r>
          </a:p>
        </p:txBody>
      </p:sp>
      <p:sp>
        <p:nvSpPr>
          <p:cNvPr id="183383" name="Text Box 87"/>
          <p:cNvSpPr txBox="1">
            <a:spLocks noChangeArrowheads="1"/>
          </p:cNvSpPr>
          <p:nvPr/>
        </p:nvSpPr>
        <p:spPr bwMode="auto">
          <a:xfrm>
            <a:off x="1371600" y="3810000"/>
            <a:ext cx="1547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chemeClr val="tx2"/>
                </a:solidFill>
                <a:latin typeface="宋体" pitchFamily="2" charset="-122"/>
              </a:rPr>
              <a:t>(c)</a:t>
            </a:r>
            <a:r>
              <a:rPr kumimoji="1" lang="zh-CN" altLang="en-US" sz="2000">
                <a:solidFill>
                  <a:schemeClr val="tx2"/>
                </a:solidFill>
                <a:latin typeface="宋体" pitchFamily="2" charset="-122"/>
              </a:rPr>
              <a:t>队满</a:t>
            </a:r>
          </a:p>
        </p:txBody>
      </p:sp>
      <p:sp>
        <p:nvSpPr>
          <p:cNvPr id="183384" name="Line 88"/>
          <p:cNvSpPr>
            <a:spLocks noChangeShapeType="1"/>
          </p:cNvSpPr>
          <p:nvPr/>
        </p:nvSpPr>
        <p:spPr bwMode="auto">
          <a:xfrm flipH="1">
            <a:off x="3581400" y="3276600"/>
            <a:ext cx="3657600" cy="1981200"/>
          </a:xfrm>
          <a:prstGeom prst="line">
            <a:avLst/>
          </a:prstGeom>
          <a:noFill/>
          <a:ln w="1270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3385" name="Line 89"/>
          <p:cNvSpPr>
            <a:spLocks noChangeShapeType="1"/>
          </p:cNvSpPr>
          <p:nvPr/>
        </p:nvSpPr>
        <p:spPr bwMode="auto">
          <a:xfrm flipH="1" flipV="1">
            <a:off x="3429000" y="2667000"/>
            <a:ext cx="2895600" cy="228600"/>
          </a:xfrm>
          <a:prstGeom prst="line">
            <a:avLst/>
          </a:prstGeom>
          <a:noFill/>
          <a:ln w="1270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3386" name="Rectangle 90"/>
          <p:cNvSpPr>
            <a:spLocks noChangeArrowheads="1"/>
          </p:cNvSpPr>
          <p:nvPr/>
        </p:nvSpPr>
        <p:spPr bwMode="auto">
          <a:xfrm>
            <a:off x="5334000" y="4724400"/>
            <a:ext cx="2324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kumimoji="1" lang="en-US" altLang="zh-CN" sz="2400" b="1">
                <a:latin typeface="Garamond" pitchFamily="18" charset="0"/>
              </a:rPr>
              <a:t>1</a:t>
            </a:r>
            <a:r>
              <a:rPr kumimoji="1" lang="zh-CN" altLang="en-US" sz="2400" b="1">
                <a:latin typeface="Garamond" pitchFamily="18" charset="0"/>
              </a:rPr>
              <a:t>）</a:t>
            </a:r>
            <a:r>
              <a:rPr kumimoji="1" lang="en-US" altLang="zh-CN" sz="2400" b="1">
                <a:latin typeface="Garamond" pitchFamily="18" charset="0"/>
              </a:rPr>
              <a:t>J4, J5, J6</a:t>
            </a:r>
            <a:r>
              <a:rPr kumimoji="1" lang="zh-CN" altLang="en-US" sz="2400" b="1">
                <a:latin typeface="Garamond" pitchFamily="18" charset="0"/>
              </a:rPr>
              <a:t>依次出队</a:t>
            </a:r>
          </a:p>
        </p:txBody>
      </p:sp>
      <p:sp>
        <p:nvSpPr>
          <p:cNvPr id="183387" name="Rectangle 91"/>
          <p:cNvSpPr>
            <a:spLocks noChangeArrowheads="1"/>
          </p:cNvSpPr>
          <p:nvPr/>
        </p:nvSpPr>
        <p:spPr bwMode="auto">
          <a:xfrm>
            <a:off x="3657600" y="3048000"/>
            <a:ext cx="2324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kumimoji="1" lang="en-US" altLang="zh-CN" sz="2400" b="1">
                <a:latin typeface="Garamond" pitchFamily="18" charset="0"/>
              </a:rPr>
              <a:t>2</a:t>
            </a:r>
            <a:r>
              <a:rPr kumimoji="1" lang="zh-CN" altLang="en-US" sz="2400" b="1">
                <a:latin typeface="Garamond" pitchFamily="18" charset="0"/>
              </a:rPr>
              <a:t>）</a:t>
            </a:r>
            <a:r>
              <a:rPr kumimoji="1" lang="en-US" altLang="zh-CN" sz="2400" b="1">
                <a:latin typeface="Garamond" pitchFamily="18" charset="0"/>
              </a:rPr>
              <a:t>J7, J8, J9</a:t>
            </a:r>
            <a:r>
              <a:rPr kumimoji="1" lang="zh-CN" altLang="en-US" sz="2400" b="1">
                <a:latin typeface="Garamond" pitchFamily="18" charset="0"/>
              </a:rPr>
              <a:t>依次入队</a:t>
            </a:r>
          </a:p>
        </p:txBody>
      </p:sp>
    </p:spTree>
    <p:extLst>
      <p:ext uri="{BB962C8B-B14F-4D97-AF65-F5344CB8AC3E}">
        <p14:creationId xmlns:p14="http://schemas.microsoft.com/office/powerpoint/2010/main" val="9531328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83384"/>
                                        </p:tgtEl>
                                        <p:attrNameLst>
                                          <p:attrName>style.visibility</p:attrName>
                                        </p:attrNameLst>
                                      </p:cBhvr>
                                      <p:to>
                                        <p:strVal val="visible"/>
                                      </p:to>
                                    </p:set>
                                    <p:anim calcmode="lin" valueType="num">
                                      <p:cBhvr>
                                        <p:cTn id="7" dur="500" fill="hold"/>
                                        <p:tgtEl>
                                          <p:spTgt spid="183384"/>
                                        </p:tgtEl>
                                        <p:attrNameLst>
                                          <p:attrName>ppt_w</p:attrName>
                                        </p:attrNameLst>
                                      </p:cBhvr>
                                      <p:tavLst>
                                        <p:tav tm="0">
                                          <p:val>
                                            <p:fltVal val="0"/>
                                          </p:val>
                                        </p:tav>
                                        <p:tav tm="100000">
                                          <p:val>
                                            <p:strVal val="#ppt_w"/>
                                          </p:val>
                                        </p:tav>
                                      </p:tavLst>
                                    </p:anim>
                                    <p:anim calcmode="lin" valueType="num">
                                      <p:cBhvr>
                                        <p:cTn id="8" dur="500" fill="hold"/>
                                        <p:tgtEl>
                                          <p:spTgt spid="183384"/>
                                        </p:tgtEl>
                                        <p:attrNameLst>
                                          <p:attrName>ppt_h</p:attrName>
                                        </p:attrNameLst>
                                      </p:cBhvr>
                                      <p:tavLst>
                                        <p:tav tm="0">
                                          <p:val>
                                            <p:fltVal val="0"/>
                                          </p:val>
                                        </p:tav>
                                        <p:tav tm="100000">
                                          <p:val>
                                            <p:strVal val="#ppt_h"/>
                                          </p:val>
                                        </p:tav>
                                      </p:tavLst>
                                    </p:anim>
                                    <p:animEffect transition="in" filter="fade">
                                      <p:cBhvr>
                                        <p:cTn id="9" dur="500"/>
                                        <p:tgtEl>
                                          <p:spTgt spid="183384"/>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83386"/>
                                        </p:tgtEl>
                                        <p:attrNameLst>
                                          <p:attrName>style.visibility</p:attrName>
                                        </p:attrNameLst>
                                      </p:cBhvr>
                                      <p:to>
                                        <p:strVal val="visible"/>
                                      </p:to>
                                    </p:set>
                                    <p:anim calcmode="lin" valueType="num">
                                      <p:cBhvr>
                                        <p:cTn id="12" dur="500" fill="hold"/>
                                        <p:tgtEl>
                                          <p:spTgt spid="183386"/>
                                        </p:tgtEl>
                                        <p:attrNameLst>
                                          <p:attrName>ppt_w</p:attrName>
                                        </p:attrNameLst>
                                      </p:cBhvr>
                                      <p:tavLst>
                                        <p:tav tm="0">
                                          <p:val>
                                            <p:fltVal val="0"/>
                                          </p:val>
                                        </p:tav>
                                        <p:tav tm="100000">
                                          <p:val>
                                            <p:strVal val="#ppt_w"/>
                                          </p:val>
                                        </p:tav>
                                      </p:tavLst>
                                    </p:anim>
                                    <p:anim calcmode="lin" valueType="num">
                                      <p:cBhvr>
                                        <p:cTn id="13" dur="500" fill="hold"/>
                                        <p:tgtEl>
                                          <p:spTgt spid="183386"/>
                                        </p:tgtEl>
                                        <p:attrNameLst>
                                          <p:attrName>ppt_h</p:attrName>
                                        </p:attrNameLst>
                                      </p:cBhvr>
                                      <p:tavLst>
                                        <p:tav tm="0">
                                          <p:val>
                                            <p:fltVal val="0"/>
                                          </p:val>
                                        </p:tav>
                                        <p:tav tm="100000">
                                          <p:val>
                                            <p:strVal val="#ppt_h"/>
                                          </p:val>
                                        </p:tav>
                                      </p:tavLst>
                                    </p:anim>
                                    <p:animEffect transition="in" filter="fade">
                                      <p:cBhvr>
                                        <p:cTn id="14" dur="500"/>
                                        <p:tgtEl>
                                          <p:spTgt spid="183386"/>
                                        </p:tgtEl>
                                      </p:cBhvr>
                                    </p:animEffect>
                                  </p:childTnLst>
                                </p:cTn>
                              </p:par>
                              <p:par>
                                <p:cTn id="15" presetID="2" presetClass="entr" presetSubtype="4" fill="hold" grpId="0" nodeType="withEffect">
                                  <p:stCondLst>
                                    <p:cond delay="0"/>
                                  </p:stCondLst>
                                  <p:childTnLst>
                                    <p:set>
                                      <p:cBhvr>
                                        <p:cTn id="16" dur="1" fill="hold">
                                          <p:stCondLst>
                                            <p:cond delay="0"/>
                                          </p:stCondLst>
                                        </p:cTn>
                                        <p:tgtEl>
                                          <p:spTgt spid="183382"/>
                                        </p:tgtEl>
                                        <p:attrNameLst>
                                          <p:attrName>style.visibility</p:attrName>
                                        </p:attrNameLst>
                                      </p:cBhvr>
                                      <p:to>
                                        <p:strVal val="visible"/>
                                      </p:to>
                                    </p:set>
                                    <p:anim calcmode="lin" valueType="num">
                                      <p:cBhvr additive="base">
                                        <p:cTn id="17" dur="500" fill="hold"/>
                                        <p:tgtEl>
                                          <p:spTgt spid="183382"/>
                                        </p:tgtEl>
                                        <p:attrNameLst>
                                          <p:attrName>ppt_x</p:attrName>
                                        </p:attrNameLst>
                                      </p:cBhvr>
                                      <p:tavLst>
                                        <p:tav tm="0">
                                          <p:val>
                                            <p:strVal val="#ppt_x"/>
                                          </p:val>
                                        </p:tav>
                                        <p:tav tm="100000">
                                          <p:val>
                                            <p:strVal val="#ppt_x"/>
                                          </p:val>
                                        </p:tav>
                                      </p:tavLst>
                                    </p:anim>
                                    <p:anim calcmode="lin" valueType="num">
                                      <p:cBhvr additive="base">
                                        <p:cTn id="18" dur="500" fill="hold"/>
                                        <p:tgtEl>
                                          <p:spTgt spid="18338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183385"/>
                                        </p:tgtEl>
                                        <p:attrNameLst>
                                          <p:attrName>style.visibility</p:attrName>
                                        </p:attrNameLst>
                                      </p:cBhvr>
                                      <p:to>
                                        <p:strVal val="visible"/>
                                      </p:to>
                                    </p:set>
                                    <p:animEffect transition="in" filter="strips(downLeft)">
                                      <p:cBhvr>
                                        <p:cTn id="29" dur="500"/>
                                        <p:tgtEl>
                                          <p:spTgt spid="183385"/>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183387"/>
                                        </p:tgtEl>
                                        <p:attrNameLst>
                                          <p:attrName>style.visibility</p:attrName>
                                        </p:attrNameLst>
                                      </p:cBhvr>
                                      <p:to>
                                        <p:strVal val="visible"/>
                                      </p:to>
                                    </p:set>
                                    <p:animEffect transition="in" filter="strips(downLeft)">
                                      <p:cBhvr>
                                        <p:cTn id="32" dur="500"/>
                                        <p:tgtEl>
                                          <p:spTgt spid="1833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3"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animEffect transition="in" filter="fade">
                                      <p:cBhvr>
                                        <p:cTn id="39" dur="500"/>
                                        <p:tgtEl>
                                          <p:spTgt spid="2"/>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183383"/>
                                        </p:tgtEl>
                                        <p:attrNameLst>
                                          <p:attrName>style.visibility</p:attrName>
                                        </p:attrNameLst>
                                      </p:cBhvr>
                                      <p:to>
                                        <p:strVal val="visible"/>
                                      </p:to>
                                    </p:set>
                                    <p:anim calcmode="lin" valueType="num">
                                      <p:cBhvr>
                                        <p:cTn id="42" dur="500" fill="hold"/>
                                        <p:tgtEl>
                                          <p:spTgt spid="183383"/>
                                        </p:tgtEl>
                                        <p:attrNameLst>
                                          <p:attrName>ppt_w</p:attrName>
                                        </p:attrNameLst>
                                      </p:cBhvr>
                                      <p:tavLst>
                                        <p:tav tm="0">
                                          <p:val>
                                            <p:fltVal val="0"/>
                                          </p:val>
                                        </p:tav>
                                        <p:tav tm="100000">
                                          <p:val>
                                            <p:strVal val="#ppt_w"/>
                                          </p:val>
                                        </p:tav>
                                      </p:tavLst>
                                    </p:anim>
                                    <p:anim calcmode="lin" valueType="num">
                                      <p:cBhvr>
                                        <p:cTn id="43" dur="500" fill="hold"/>
                                        <p:tgtEl>
                                          <p:spTgt spid="183383"/>
                                        </p:tgtEl>
                                        <p:attrNameLst>
                                          <p:attrName>ppt_h</p:attrName>
                                        </p:attrNameLst>
                                      </p:cBhvr>
                                      <p:tavLst>
                                        <p:tav tm="0">
                                          <p:val>
                                            <p:fltVal val="0"/>
                                          </p:val>
                                        </p:tav>
                                        <p:tav tm="100000">
                                          <p:val>
                                            <p:strVal val="#ppt_h"/>
                                          </p:val>
                                        </p:tav>
                                      </p:tavLst>
                                    </p:anim>
                                    <p:animEffect transition="in" filter="fade">
                                      <p:cBhvr>
                                        <p:cTn id="44" dur="500"/>
                                        <p:tgtEl>
                                          <p:spTgt spid="18338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3299"/>
                                        </p:tgtEl>
                                        <p:attrNameLst>
                                          <p:attrName>style.visibility</p:attrName>
                                        </p:attrNameLst>
                                      </p:cBhvr>
                                      <p:to>
                                        <p:strVal val="visible"/>
                                      </p:to>
                                    </p:set>
                                    <p:anim calcmode="lin" valueType="num">
                                      <p:cBhvr additive="base">
                                        <p:cTn id="49" dur="500" fill="hold"/>
                                        <p:tgtEl>
                                          <p:spTgt spid="183299"/>
                                        </p:tgtEl>
                                        <p:attrNameLst>
                                          <p:attrName>ppt_x</p:attrName>
                                        </p:attrNameLst>
                                      </p:cBhvr>
                                      <p:tavLst>
                                        <p:tav tm="0">
                                          <p:val>
                                            <p:strVal val="#ppt_x"/>
                                          </p:val>
                                        </p:tav>
                                        <p:tav tm="100000">
                                          <p:val>
                                            <p:strVal val="#ppt_x"/>
                                          </p:val>
                                        </p:tav>
                                      </p:tavLst>
                                    </p:anim>
                                    <p:anim calcmode="lin" valueType="num">
                                      <p:cBhvr additive="base">
                                        <p:cTn id="50" dur="500" fill="hold"/>
                                        <p:tgtEl>
                                          <p:spTgt spid="1832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p:bldP spid="183382" grpId="0"/>
      <p:bldP spid="183383" grpId="0"/>
      <p:bldP spid="183384" grpId="0" animBg="1"/>
      <p:bldP spid="183385" grpId="0" animBg="1"/>
      <p:bldP spid="183386" grpId="0"/>
      <p:bldP spid="18338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a:xfrm>
            <a:off x="457200" y="919163"/>
            <a:ext cx="5943600" cy="519112"/>
          </a:xfrm>
          <a:noFill/>
        </p:spPr>
        <p:txBody>
          <a:bodyPr>
            <a:spAutoFit/>
          </a:bodyPr>
          <a:lstStyle/>
          <a:p>
            <a:pPr eaLnBrk="1" hangingPunct="1"/>
            <a:r>
              <a:rPr lang="zh-CN" altLang="en-US" sz="2800" smtClean="0">
                <a:latin typeface="Times New Roman" pitchFamily="18" charset="0"/>
              </a:rPr>
              <a:t>如何判断循环队列队空、队满？</a:t>
            </a:r>
          </a:p>
        </p:txBody>
      </p:sp>
      <p:sp>
        <p:nvSpPr>
          <p:cNvPr id="10137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4AB3BF0-7597-4BCE-AC51-0E95C9F16CC0}" type="slidenum">
              <a:rPr lang="en-US" altLang="zh-CN" smtClean="0">
                <a:latin typeface="Arial Black" pitchFamily="34" charset="0"/>
              </a:rPr>
              <a:pPr eaLnBrk="1" hangingPunct="1"/>
              <a:t>62</a:t>
            </a:fld>
            <a:endParaRPr lang="en-US" altLang="zh-CN" smtClean="0">
              <a:latin typeface="Arial Black" pitchFamily="34" charset="0"/>
            </a:endParaRPr>
          </a:p>
        </p:txBody>
      </p:sp>
      <p:sp>
        <p:nvSpPr>
          <p:cNvPr id="184323" name="Text Box 3"/>
          <p:cNvSpPr txBox="1">
            <a:spLocks noChangeArrowheads="1"/>
          </p:cNvSpPr>
          <p:nvPr/>
        </p:nvSpPr>
        <p:spPr bwMode="auto">
          <a:xfrm>
            <a:off x="228600" y="1295400"/>
            <a:ext cx="5610225" cy="413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5000"/>
              </a:lnSpc>
              <a:spcBef>
                <a:spcPct val="25000"/>
              </a:spcBef>
            </a:pPr>
            <a:r>
              <a:rPr kumimoji="1" lang="zh-CN" altLang="en-US" sz="2800" b="1" dirty="0">
                <a:latin typeface="楷体_GB2312" pitchFamily="49" charset="-122"/>
                <a:ea typeface="楷体_GB2312" pitchFamily="49" charset="-122"/>
              </a:rPr>
              <a:t>有两种方法：</a:t>
            </a:r>
            <a:br>
              <a:rPr kumimoji="1" lang="zh-CN" altLang="en-US" sz="2800" b="1" dirty="0">
                <a:latin typeface="楷体_GB2312" pitchFamily="49" charset="-122"/>
                <a:ea typeface="楷体_GB2312" pitchFamily="49" charset="-122"/>
              </a:rPr>
            </a:br>
            <a:r>
              <a:rPr kumimoji="1" lang="en-US" altLang="zh-CN" sz="2800" b="1" dirty="0">
                <a:latin typeface="楷体_GB2312" pitchFamily="49" charset="-122"/>
                <a:ea typeface="楷体_GB2312" pitchFamily="49" charset="-122"/>
              </a:rPr>
              <a:t>1</a:t>
            </a:r>
            <a:r>
              <a:rPr kumimoji="1" lang="zh-CN" altLang="en-US" sz="2800" b="1" dirty="0">
                <a:latin typeface="楷体_GB2312" pitchFamily="49" charset="-122"/>
                <a:ea typeface="楷体_GB2312" pitchFamily="49" charset="-122"/>
              </a:rPr>
              <a:t>）另设一个标志位以区分队空、队满。</a:t>
            </a:r>
            <a:br>
              <a:rPr kumimoji="1" lang="zh-CN" altLang="en-US" sz="2800" b="1" dirty="0">
                <a:latin typeface="楷体_GB2312" pitchFamily="49" charset="-122"/>
                <a:ea typeface="楷体_GB2312" pitchFamily="49" charset="-122"/>
              </a:rPr>
            </a:br>
            <a:r>
              <a:rPr kumimoji="1" lang="en-US" altLang="zh-CN" sz="2800" b="1" dirty="0">
                <a:latin typeface="楷体_GB2312" pitchFamily="49" charset="-122"/>
                <a:ea typeface="楷体_GB2312" pitchFamily="49" charset="-122"/>
              </a:rPr>
              <a:t>2</a:t>
            </a:r>
            <a:r>
              <a:rPr kumimoji="1" lang="zh-CN" altLang="en-US" sz="2800" b="1" dirty="0">
                <a:latin typeface="楷体_GB2312" pitchFamily="49" charset="-122"/>
                <a:ea typeface="楷体_GB2312" pitchFamily="49" charset="-122"/>
              </a:rPr>
              <a:t>）少用一个存储单元，即当队列达到图（</a:t>
            </a:r>
            <a:r>
              <a:rPr kumimoji="1" lang="en-US" altLang="zh-CN" sz="2800" b="1" dirty="0">
                <a:latin typeface="楷体_GB2312" pitchFamily="49" charset="-122"/>
                <a:ea typeface="楷体_GB2312" pitchFamily="49" charset="-122"/>
              </a:rPr>
              <a:t>d </a:t>
            </a:r>
            <a:r>
              <a:rPr kumimoji="1" lang="zh-CN" altLang="en-US" sz="2800" b="1" dirty="0">
                <a:latin typeface="楷体_GB2312" pitchFamily="49" charset="-122"/>
                <a:ea typeface="楷体_GB2312" pitchFamily="49" charset="-122"/>
              </a:rPr>
              <a:t>）所示状态时，我们就认为队列已满，这时的条件是</a:t>
            </a:r>
            <a:r>
              <a:rPr kumimoji="1" lang="en-US" altLang="zh-CN" sz="2400" b="1" dirty="0" err="1">
                <a:latin typeface="楷体_GB2312" pitchFamily="49" charset="-122"/>
                <a:ea typeface="楷体_GB2312" pitchFamily="49" charset="-122"/>
              </a:rPr>
              <a:t>Q.front</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Q.rear+1</a:t>
            </a:r>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 MAXQSIZE;</a:t>
            </a:r>
          </a:p>
          <a:p>
            <a:pPr>
              <a:spcBef>
                <a:spcPct val="50000"/>
              </a:spcBef>
            </a:pPr>
            <a:endParaRPr kumimoji="1" lang="en-US" altLang="zh-CN" sz="2800" b="1" dirty="0">
              <a:latin typeface="楷体_GB2312" pitchFamily="49" charset="-122"/>
              <a:ea typeface="楷体_GB2312" pitchFamily="49" charset="-122"/>
            </a:endParaRPr>
          </a:p>
        </p:txBody>
      </p:sp>
      <p:sp>
        <p:nvSpPr>
          <p:cNvPr id="101381" name="Text Box 26"/>
          <p:cNvSpPr txBox="1">
            <a:spLocks noChangeArrowheads="1"/>
          </p:cNvSpPr>
          <p:nvPr/>
        </p:nvSpPr>
        <p:spPr bwMode="auto">
          <a:xfrm>
            <a:off x="8299450" y="2743200"/>
            <a:ext cx="633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chemeClr val="bg2"/>
                </a:solidFill>
                <a:latin typeface="宋体" pitchFamily="2" charset="-122"/>
              </a:rPr>
              <a:t>J7</a:t>
            </a:r>
          </a:p>
        </p:txBody>
      </p:sp>
      <p:sp>
        <p:nvSpPr>
          <p:cNvPr id="101382" name="Text Box 27"/>
          <p:cNvSpPr txBox="1">
            <a:spLocks noChangeArrowheads="1"/>
          </p:cNvSpPr>
          <p:nvPr/>
        </p:nvSpPr>
        <p:spPr bwMode="auto">
          <a:xfrm>
            <a:off x="8299450" y="3352800"/>
            <a:ext cx="633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chemeClr val="bg2"/>
                </a:solidFill>
                <a:latin typeface="宋体" pitchFamily="2" charset="-122"/>
              </a:rPr>
              <a:t>J8</a:t>
            </a:r>
          </a:p>
        </p:txBody>
      </p:sp>
      <p:grpSp>
        <p:nvGrpSpPr>
          <p:cNvPr id="2" name="Group 31"/>
          <p:cNvGrpSpPr>
            <a:grpSpLocks/>
          </p:cNvGrpSpPr>
          <p:nvPr/>
        </p:nvGrpSpPr>
        <p:grpSpPr bwMode="auto">
          <a:xfrm>
            <a:off x="5697538" y="2286000"/>
            <a:ext cx="3094037" cy="2911475"/>
            <a:chOff x="3589" y="1440"/>
            <a:chExt cx="1949" cy="1834"/>
          </a:xfrm>
        </p:grpSpPr>
        <p:sp>
          <p:nvSpPr>
            <p:cNvPr id="101385" name="Text Box 4"/>
            <p:cNvSpPr txBox="1">
              <a:spLocks noChangeArrowheads="1"/>
            </p:cNvSpPr>
            <p:nvPr/>
          </p:nvSpPr>
          <p:spPr bwMode="auto">
            <a:xfrm>
              <a:off x="3855" y="3024"/>
              <a:ext cx="6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Q.rear</a:t>
              </a:r>
            </a:p>
          </p:txBody>
        </p:sp>
        <p:grpSp>
          <p:nvGrpSpPr>
            <p:cNvPr id="101386" name="Group 5"/>
            <p:cNvGrpSpPr>
              <a:grpSpLocks/>
            </p:cNvGrpSpPr>
            <p:nvPr/>
          </p:nvGrpSpPr>
          <p:grpSpPr bwMode="auto">
            <a:xfrm>
              <a:off x="4342" y="1440"/>
              <a:ext cx="1196" cy="1200"/>
              <a:chOff x="1200" y="1872"/>
              <a:chExt cx="1296" cy="1200"/>
            </a:xfrm>
          </p:grpSpPr>
          <p:grpSp>
            <p:nvGrpSpPr>
              <p:cNvPr id="101395" name="Group 6"/>
              <p:cNvGrpSpPr>
                <a:grpSpLocks/>
              </p:cNvGrpSpPr>
              <p:nvPr/>
            </p:nvGrpSpPr>
            <p:grpSpPr bwMode="auto">
              <a:xfrm>
                <a:off x="1200" y="1872"/>
                <a:ext cx="1296" cy="1200"/>
                <a:chOff x="1200" y="1872"/>
                <a:chExt cx="1296" cy="1200"/>
              </a:xfrm>
            </p:grpSpPr>
            <p:sp>
              <p:nvSpPr>
                <p:cNvPr id="101401" name="Oval 7"/>
                <p:cNvSpPr>
                  <a:spLocks noChangeArrowheads="1"/>
                </p:cNvSpPr>
                <p:nvPr/>
              </p:nvSpPr>
              <p:spPr bwMode="auto">
                <a:xfrm>
                  <a:off x="1200" y="1872"/>
                  <a:ext cx="1296" cy="1200"/>
                </a:xfrm>
                <a:prstGeom prst="ellipse">
                  <a:avLst/>
                </a:prstGeom>
                <a:solidFill>
                  <a:srgbClr val="00CCFF"/>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zh-CN" altLang="en-US"/>
                </a:p>
              </p:txBody>
            </p:sp>
            <p:sp>
              <p:nvSpPr>
                <p:cNvPr id="101402" name="Oval 8"/>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p:spPr>
              <p:txBody>
                <a:bodyPr wrap="none" anchor="ctr"/>
                <a:lstStyle/>
                <a:p>
                  <a:endParaRPr lang="zh-CN" altLang="en-US"/>
                </a:p>
              </p:txBody>
            </p:sp>
            <p:sp>
              <p:nvSpPr>
                <p:cNvPr id="101403" name="Line 9"/>
                <p:cNvSpPr>
                  <a:spLocks noChangeShapeType="1"/>
                </p:cNvSpPr>
                <p:nvPr/>
              </p:nvSpPr>
              <p:spPr bwMode="auto">
                <a:xfrm flipH="1">
                  <a:off x="1200" y="2496"/>
                  <a:ext cx="33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4" name="Line 10"/>
                <p:cNvSpPr>
                  <a:spLocks noChangeShapeType="1"/>
                </p:cNvSpPr>
                <p:nvPr/>
              </p:nvSpPr>
              <p:spPr bwMode="auto">
                <a:xfrm>
                  <a:off x="2112" y="2496"/>
                  <a:ext cx="384"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5" name="Line 11"/>
                <p:cNvSpPr>
                  <a:spLocks noChangeShapeType="1"/>
                </p:cNvSpPr>
                <p:nvPr/>
              </p:nvSpPr>
              <p:spPr bwMode="auto">
                <a:xfrm>
                  <a:off x="1440" y="2016"/>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6" name="Line 12"/>
                <p:cNvSpPr>
                  <a:spLocks noChangeShapeType="1"/>
                </p:cNvSpPr>
                <p:nvPr/>
              </p:nvSpPr>
              <p:spPr bwMode="auto">
                <a:xfrm flipH="1">
                  <a:off x="2016" y="196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7" name="Line 13"/>
                <p:cNvSpPr>
                  <a:spLocks noChangeShapeType="1"/>
                </p:cNvSpPr>
                <p:nvPr/>
              </p:nvSpPr>
              <p:spPr bwMode="auto">
                <a:xfrm>
                  <a:off x="2016" y="2688"/>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8" name="Line 14"/>
                <p:cNvSpPr>
                  <a:spLocks noChangeShapeType="1"/>
                </p:cNvSpPr>
                <p:nvPr/>
              </p:nvSpPr>
              <p:spPr bwMode="auto">
                <a:xfrm flipH="1">
                  <a:off x="1488" y="268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1396" name="Group 15"/>
              <p:cNvGrpSpPr>
                <a:grpSpLocks/>
              </p:cNvGrpSpPr>
              <p:nvPr/>
            </p:nvGrpSpPr>
            <p:grpSpPr bwMode="auto">
              <a:xfrm>
                <a:off x="1536" y="2160"/>
                <a:ext cx="864" cy="624"/>
                <a:chOff x="1536" y="2160"/>
                <a:chExt cx="864" cy="624"/>
              </a:xfrm>
            </p:grpSpPr>
            <p:sp>
              <p:nvSpPr>
                <p:cNvPr id="101397" name="Text Box 16"/>
                <p:cNvSpPr txBox="1">
                  <a:spLocks noChangeArrowheads="1"/>
                </p:cNvSpPr>
                <p:nvPr/>
              </p:nvSpPr>
              <p:spPr bwMode="auto">
                <a:xfrm>
                  <a:off x="1728" y="216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5</a:t>
                  </a:r>
                </a:p>
              </p:txBody>
            </p:sp>
            <p:sp>
              <p:nvSpPr>
                <p:cNvPr id="101398" name="Text Box 17"/>
                <p:cNvSpPr txBox="1">
                  <a:spLocks noChangeArrowheads="1"/>
                </p:cNvSpPr>
                <p:nvPr/>
              </p:nvSpPr>
              <p:spPr bwMode="auto">
                <a:xfrm>
                  <a:off x="1536" y="225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4    0</a:t>
                  </a:r>
                </a:p>
              </p:txBody>
            </p:sp>
            <p:sp>
              <p:nvSpPr>
                <p:cNvPr id="101399" name="Text Box 18"/>
                <p:cNvSpPr txBox="1">
                  <a:spLocks noChangeArrowheads="1"/>
                </p:cNvSpPr>
                <p:nvPr/>
              </p:nvSpPr>
              <p:spPr bwMode="auto">
                <a:xfrm>
                  <a:off x="1536" y="2400"/>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3    1</a:t>
                  </a:r>
                </a:p>
              </p:txBody>
            </p:sp>
            <p:sp>
              <p:nvSpPr>
                <p:cNvPr id="101400" name="Text Box 19"/>
                <p:cNvSpPr txBox="1">
                  <a:spLocks noChangeArrowheads="1"/>
                </p:cNvSpPr>
                <p:nvPr/>
              </p:nvSpPr>
              <p:spPr bwMode="auto">
                <a:xfrm>
                  <a:off x="1728" y="253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2</a:t>
                  </a:r>
                </a:p>
              </p:txBody>
            </p:sp>
          </p:grpSp>
        </p:grpSp>
        <p:sp>
          <p:nvSpPr>
            <p:cNvPr id="101387" name="Rectangle 20"/>
            <p:cNvSpPr>
              <a:spLocks noChangeArrowheads="1"/>
            </p:cNvSpPr>
            <p:nvPr/>
          </p:nvSpPr>
          <p:spPr bwMode="auto">
            <a:xfrm>
              <a:off x="3899" y="2832"/>
              <a:ext cx="487"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1388" name="Line 21"/>
            <p:cNvSpPr>
              <a:spLocks noChangeShapeType="1"/>
            </p:cNvSpPr>
            <p:nvPr/>
          </p:nvSpPr>
          <p:spPr bwMode="auto">
            <a:xfrm flipV="1">
              <a:off x="4386" y="2640"/>
              <a:ext cx="399" cy="24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1389" name="Rectangle 22"/>
            <p:cNvSpPr>
              <a:spLocks noChangeArrowheads="1"/>
            </p:cNvSpPr>
            <p:nvPr/>
          </p:nvSpPr>
          <p:spPr bwMode="auto">
            <a:xfrm>
              <a:off x="3678" y="2208"/>
              <a:ext cx="487"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1390" name="Line 23"/>
            <p:cNvSpPr>
              <a:spLocks noChangeShapeType="1"/>
            </p:cNvSpPr>
            <p:nvPr/>
          </p:nvSpPr>
          <p:spPr bwMode="auto">
            <a:xfrm flipV="1">
              <a:off x="4076" y="2208"/>
              <a:ext cx="310" cy="96"/>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1391" name="Text Box 24"/>
            <p:cNvSpPr txBox="1">
              <a:spLocks noChangeArrowheads="1"/>
            </p:cNvSpPr>
            <p:nvPr/>
          </p:nvSpPr>
          <p:spPr bwMode="auto">
            <a:xfrm>
              <a:off x="3589" y="1920"/>
              <a:ext cx="7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Q.front</a:t>
              </a:r>
            </a:p>
          </p:txBody>
        </p:sp>
        <p:sp>
          <p:nvSpPr>
            <p:cNvPr id="101392" name="Text Box 25"/>
            <p:cNvSpPr txBox="1">
              <a:spLocks noChangeArrowheads="1"/>
            </p:cNvSpPr>
            <p:nvPr/>
          </p:nvSpPr>
          <p:spPr bwMode="auto">
            <a:xfrm>
              <a:off x="4785" y="1488"/>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J6</a:t>
              </a:r>
            </a:p>
          </p:txBody>
        </p:sp>
        <p:sp>
          <p:nvSpPr>
            <p:cNvPr id="101393" name="Text Box 28"/>
            <p:cNvSpPr txBox="1">
              <a:spLocks noChangeArrowheads="1"/>
            </p:cNvSpPr>
            <p:nvPr/>
          </p:nvSpPr>
          <p:spPr bwMode="auto">
            <a:xfrm>
              <a:off x="4431" y="2150"/>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J4</a:t>
              </a:r>
            </a:p>
          </p:txBody>
        </p:sp>
        <p:sp>
          <p:nvSpPr>
            <p:cNvPr id="101394" name="Text Box 29"/>
            <p:cNvSpPr txBox="1">
              <a:spLocks noChangeArrowheads="1"/>
            </p:cNvSpPr>
            <p:nvPr/>
          </p:nvSpPr>
          <p:spPr bwMode="auto">
            <a:xfrm>
              <a:off x="4386" y="1728"/>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J5</a:t>
              </a:r>
            </a:p>
          </p:txBody>
        </p:sp>
      </p:grpSp>
      <p:sp>
        <p:nvSpPr>
          <p:cNvPr id="101384" name="Text Box 30"/>
          <p:cNvSpPr txBox="1">
            <a:spLocks noChangeArrowheads="1"/>
          </p:cNvSpPr>
          <p:nvPr/>
        </p:nvSpPr>
        <p:spPr bwMode="auto">
          <a:xfrm>
            <a:off x="6962775" y="5257800"/>
            <a:ext cx="1196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zh-CN" altLang="en-US" sz="2000">
                <a:solidFill>
                  <a:schemeClr val="tx2"/>
                </a:solidFill>
                <a:latin typeface="宋体" pitchFamily="2" charset="-122"/>
              </a:rPr>
              <a:t>（</a:t>
            </a:r>
            <a:r>
              <a:rPr kumimoji="1" lang="en-US" altLang="en-US" sz="2000">
                <a:solidFill>
                  <a:schemeClr val="tx2"/>
                </a:solidFill>
                <a:latin typeface="宋体" pitchFamily="2" charset="-122"/>
              </a:rPr>
              <a:t>d</a:t>
            </a:r>
            <a:r>
              <a:rPr kumimoji="1" lang="zh-CN" altLang="en-US" sz="2000">
                <a:solidFill>
                  <a:schemeClr val="tx2"/>
                </a:solidFill>
                <a:latin typeface="宋体" pitchFamily="2" charset="-122"/>
              </a:rPr>
              <a:t>）</a:t>
            </a:r>
          </a:p>
        </p:txBody>
      </p:sp>
    </p:spTree>
    <p:extLst>
      <p:ext uri="{BB962C8B-B14F-4D97-AF65-F5344CB8AC3E}">
        <p14:creationId xmlns:p14="http://schemas.microsoft.com/office/powerpoint/2010/main" val="41437635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84323"/>
                                        </p:tgtEl>
                                        <p:attrNameLst>
                                          <p:attrName>style.visibility</p:attrName>
                                        </p:attrNameLst>
                                      </p:cBhvr>
                                      <p:to>
                                        <p:strVal val="visible"/>
                                      </p:to>
                                    </p:set>
                                    <p:anim calcmode="lin" valueType="num">
                                      <p:cBhvr>
                                        <p:cTn id="7" dur="500" fill="hold"/>
                                        <p:tgtEl>
                                          <p:spTgt spid="184323"/>
                                        </p:tgtEl>
                                        <p:attrNameLst>
                                          <p:attrName>ppt_w</p:attrName>
                                        </p:attrNameLst>
                                      </p:cBhvr>
                                      <p:tavLst>
                                        <p:tav tm="0">
                                          <p:val>
                                            <p:fltVal val="0"/>
                                          </p:val>
                                        </p:tav>
                                        <p:tav tm="100000">
                                          <p:val>
                                            <p:strVal val="#ppt_w"/>
                                          </p:val>
                                        </p:tav>
                                      </p:tavLst>
                                    </p:anim>
                                    <p:anim calcmode="lin" valueType="num">
                                      <p:cBhvr>
                                        <p:cTn id="8" dur="500" fill="hold"/>
                                        <p:tgtEl>
                                          <p:spTgt spid="184323"/>
                                        </p:tgtEl>
                                        <p:attrNameLst>
                                          <p:attrName>ppt_h</p:attrName>
                                        </p:attrNameLst>
                                      </p:cBhvr>
                                      <p:tavLst>
                                        <p:tav tm="0">
                                          <p:val>
                                            <p:fltVal val="0"/>
                                          </p:val>
                                        </p:tav>
                                        <p:tav tm="100000">
                                          <p:val>
                                            <p:strVal val="#ppt_h"/>
                                          </p:val>
                                        </p:tav>
                                      </p:tavLst>
                                    </p:anim>
                                    <p:animEffect transition="in" filter="fade">
                                      <p:cBhvr>
                                        <p:cTn id="9" dur="500"/>
                                        <p:tgtEl>
                                          <p:spTgt spid="18432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a:xfrm>
            <a:off x="468313" y="441325"/>
            <a:ext cx="8229600" cy="900113"/>
          </a:xfrm>
        </p:spPr>
        <p:txBody>
          <a:bodyPr/>
          <a:lstStyle/>
          <a:p>
            <a:pPr algn="ctr"/>
            <a:r>
              <a:rPr kumimoji="1" lang="zh-CN" altLang="en-US" sz="3600" b="1" smtClean="0">
                <a:ea typeface="华文新魏" pitchFamily="2" charset="-122"/>
              </a:rPr>
              <a:t>循环队列操作的定义</a:t>
            </a:r>
          </a:p>
        </p:txBody>
      </p:sp>
      <p:sp>
        <p:nvSpPr>
          <p:cNvPr id="40964" name="Rectangle 5"/>
          <p:cNvSpPr>
            <a:spLocks noGrp="1" noChangeArrowheads="1"/>
          </p:cNvSpPr>
          <p:nvPr>
            <p:ph idx="1"/>
          </p:nvPr>
        </p:nvSpPr>
        <p:spPr>
          <a:xfrm>
            <a:off x="647700" y="1304925"/>
            <a:ext cx="8229600" cy="5111750"/>
          </a:xfrm>
        </p:spPr>
        <p:txBody>
          <a:bodyPr>
            <a:normAutofit/>
          </a:bodyPr>
          <a:lstStyle/>
          <a:p>
            <a:pPr>
              <a:lnSpc>
                <a:spcPct val="105000"/>
              </a:lnSpc>
              <a:spcBef>
                <a:spcPct val="5000"/>
              </a:spcBef>
              <a:buFont typeface="Wingdings" pitchFamily="2" charset="2"/>
              <a:buNone/>
            </a:pPr>
            <a:r>
              <a:rPr kumimoji="1" lang="en-US" altLang="zh-CN" sz="2800" b="1" smtClean="0">
                <a:latin typeface="Times New Roman" pitchFamily="18" charset="0"/>
                <a:ea typeface="隶书" pitchFamily="49" charset="-122"/>
              </a:rPr>
              <a:t>    void </a:t>
            </a:r>
            <a:r>
              <a:rPr kumimoji="1" lang="en-US" altLang="zh-CN" sz="2800" smtClean="0">
                <a:latin typeface="Times New Roman" pitchFamily="18" charset="0"/>
                <a:ea typeface="隶书" pitchFamily="49" charset="-122"/>
              </a:rPr>
              <a:t>MakeEmpty() </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front = rear</a:t>
            </a:r>
            <a:r>
              <a:rPr kumimoji="1" lang="en-US" altLang="zh-CN" sz="2800" i="1" smtClean="0">
                <a:latin typeface="Times New Roman" pitchFamily="18" charset="0"/>
                <a:ea typeface="隶书" pitchFamily="49" charset="-122"/>
              </a:rPr>
              <a:t> = </a:t>
            </a:r>
            <a:r>
              <a:rPr kumimoji="1" lang="en-US" altLang="zh-CN" sz="2800" smtClean="0">
                <a:latin typeface="Times New Roman" pitchFamily="18" charset="0"/>
                <a:ea typeface="隶书" pitchFamily="49" charset="-122"/>
              </a:rPr>
              <a:t>0</a:t>
            </a:r>
            <a:r>
              <a:rPr kumimoji="1" lang="en-US" altLang="zh-CN" sz="2800" b="1" smtClean="0">
                <a:latin typeface="Times New Roman" pitchFamily="18" charset="0"/>
                <a:ea typeface="隶书" pitchFamily="49" charset="-122"/>
              </a:rPr>
              <a:t>;</a:t>
            </a:r>
            <a:r>
              <a:rPr kumimoji="1" lang="en-US" altLang="zh-CN" sz="2800" b="1" i="1"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a:t>
            </a:r>
          </a:p>
          <a:p>
            <a:pPr>
              <a:lnSpc>
                <a:spcPct val="105000"/>
              </a:lnSpc>
              <a:spcBef>
                <a:spcPct val="5000"/>
              </a:spcBef>
              <a:buFont typeface="Wingdings" pitchFamily="2" charset="2"/>
              <a:buNone/>
            </a:pP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int</a:t>
            </a:r>
            <a:r>
              <a:rPr kumimoji="1" lang="en-US" altLang="zh-CN" sz="2800" smtClean="0">
                <a:latin typeface="Times New Roman" pitchFamily="18" charset="0"/>
                <a:ea typeface="隶书" pitchFamily="49" charset="-122"/>
              </a:rPr>
              <a:t> IsEmpty() </a:t>
            </a:r>
            <a:r>
              <a:rPr kumimoji="1" lang="en-US" altLang="zh-CN" sz="2800" b="1" smtClean="0">
                <a:latin typeface="Times New Roman" pitchFamily="18" charset="0"/>
                <a:ea typeface="隶书" pitchFamily="49" charset="-122"/>
              </a:rPr>
              <a:t>const</a:t>
            </a: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 return </a:t>
            </a:r>
            <a:r>
              <a:rPr kumimoji="1" lang="en-US" altLang="zh-CN" sz="2800" smtClean="0">
                <a:latin typeface="Times New Roman" pitchFamily="18" charset="0"/>
                <a:ea typeface="隶书" pitchFamily="49" charset="-122"/>
              </a:rPr>
              <a:t>front </a:t>
            </a:r>
            <a:r>
              <a:rPr kumimoji="1" lang="en-US" altLang="zh-CN" sz="2800" i="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rear</a:t>
            </a:r>
            <a:r>
              <a:rPr kumimoji="1" lang="en-US" altLang="zh-CN" sz="2800" b="1" smtClean="0">
                <a:latin typeface="Times New Roman" pitchFamily="18" charset="0"/>
                <a:ea typeface="隶书" pitchFamily="49" charset="-122"/>
              </a:rPr>
              <a:t>; }</a:t>
            </a:r>
          </a:p>
          <a:p>
            <a:pPr>
              <a:lnSpc>
                <a:spcPct val="105000"/>
              </a:lnSpc>
              <a:spcBef>
                <a:spcPct val="5000"/>
              </a:spcBef>
              <a:buFont typeface="Wingdings" pitchFamily="2" charset="2"/>
              <a:buNone/>
            </a:pP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int</a:t>
            </a:r>
            <a:r>
              <a:rPr kumimoji="1" lang="en-US" altLang="zh-CN" sz="2800" smtClean="0">
                <a:latin typeface="Times New Roman" pitchFamily="18" charset="0"/>
                <a:ea typeface="隶书" pitchFamily="49" charset="-122"/>
              </a:rPr>
              <a:t> IsFull() </a:t>
            </a:r>
            <a:r>
              <a:rPr kumimoji="1" lang="en-US" altLang="zh-CN" sz="2800" b="1" smtClean="0">
                <a:latin typeface="Times New Roman" pitchFamily="18" charset="0"/>
                <a:ea typeface="隶书" pitchFamily="49" charset="-122"/>
              </a:rPr>
              <a:t>const</a:t>
            </a:r>
          </a:p>
          <a:p>
            <a:pPr>
              <a:lnSpc>
                <a:spcPct val="105000"/>
              </a:lnSpc>
              <a:spcBef>
                <a:spcPct val="5000"/>
              </a:spcBef>
              <a:buFont typeface="Wingdings" pitchFamily="2" charset="2"/>
              <a:buNone/>
            </a:pPr>
            <a:r>
              <a:rPr kumimoji="1" lang="en-US" altLang="zh-CN" sz="2800" b="1" smtClean="0">
                <a:latin typeface="Times New Roman" pitchFamily="18" charset="0"/>
                <a:ea typeface="隶书" pitchFamily="49" charset="-122"/>
              </a:rPr>
              <a:t>        { return </a:t>
            </a:r>
            <a:r>
              <a:rPr kumimoji="1" lang="en-US" altLang="zh-CN" sz="2800" smtClean="0">
                <a:latin typeface="Times New Roman" pitchFamily="18" charset="0"/>
                <a:ea typeface="隶书" pitchFamily="49" charset="-122"/>
              </a:rPr>
              <a:t>(rear+1) </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maxSize </a:t>
            </a:r>
            <a:r>
              <a:rPr kumimoji="1" lang="en-US" altLang="zh-CN" sz="2800" i="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front</a:t>
            </a:r>
            <a:r>
              <a:rPr kumimoji="1" lang="en-US" altLang="zh-CN" sz="2800" b="1" smtClean="0">
                <a:latin typeface="Times New Roman" pitchFamily="18" charset="0"/>
                <a:ea typeface="隶书" pitchFamily="49" charset="-122"/>
              </a:rPr>
              <a:t>; }</a:t>
            </a:r>
          </a:p>
          <a:p>
            <a:pPr>
              <a:lnSpc>
                <a:spcPct val="105000"/>
              </a:lnSpc>
              <a:spcBef>
                <a:spcPct val="5000"/>
              </a:spcBef>
              <a:buFont typeface="Wingdings" pitchFamily="2" charset="2"/>
              <a:buNone/>
            </a:pPr>
            <a:r>
              <a:rPr kumimoji="1" lang="en-US" altLang="zh-CN" sz="1400" smtClean="0">
                <a:latin typeface="Times New Roman" pitchFamily="18" charset="0"/>
                <a:ea typeface="隶书" pitchFamily="49" charset="-122"/>
              </a:rPr>
              <a:t>    </a:t>
            </a:r>
          </a:p>
          <a:p>
            <a:pPr>
              <a:lnSpc>
                <a:spcPct val="105000"/>
              </a:lnSpc>
              <a:spcBef>
                <a:spcPct val="5000"/>
              </a:spcBef>
              <a:buFont typeface="Wingdings" pitchFamily="2" charset="2"/>
              <a:buNone/>
            </a:pPr>
            <a:r>
              <a:rPr kumimoji="1" lang="en-US" altLang="zh-CN" sz="2800" b="1" smtClean="0">
                <a:latin typeface="Times New Roman" pitchFamily="18" charset="0"/>
              </a:rPr>
              <a:t>template &lt;class </a:t>
            </a:r>
            <a:r>
              <a:rPr kumimoji="1" lang="en-US" altLang="zh-CN" sz="2800" smtClean="0">
                <a:latin typeface="Times New Roman" pitchFamily="18" charset="0"/>
              </a:rPr>
              <a:t>E</a:t>
            </a:r>
            <a:r>
              <a:rPr kumimoji="1" lang="en-US" altLang="zh-CN" sz="2800" b="1" smtClean="0">
                <a:latin typeface="Times New Roman" pitchFamily="18" charset="0"/>
              </a:rPr>
              <a:t>&gt; </a:t>
            </a:r>
          </a:p>
          <a:p>
            <a:pPr>
              <a:lnSpc>
                <a:spcPct val="105000"/>
              </a:lnSpc>
              <a:spcBef>
                <a:spcPct val="5000"/>
              </a:spcBef>
              <a:buFont typeface="Wingdings" pitchFamily="2" charset="2"/>
              <a:buNone/>
            </a:pPr>
            <a:r>
              <a:rPr kumimoji="1" lang="en-US" altLang="zh-CN" sz="2800" smtClean="0">
                <a:latin typeface="Times New Roman" pitchFamily="18" charset="0"/>
              </a:rPr>
              <a:t>SeqQueue</a:t>
            </a:r>
            <a:r>
              <a:rPr kumimoji="1" lang="en-US" altLang="zh-CN" sz="2800" b="1" smtClean="0">
                <a:latin typeface="Times New Roman" pitchFamily="18" charset="0"/>
              </a:rPr>
              <a:t>&lt;</a:t>
            </a:r>
            <a:r>
              <a:rPr kumimoji="1" lang="en-US" altLang="zh-CN" sz="2800" smtClean="0">
                <a:latin typeface="Times New Roman" pitchFamily="18" charset="0"/>
              </a:rPr>
              <a:t>E</a:t>
            </a:r>
            <a:r>
              <a:rPr kumimoji="1" lang="en-US" altLang="zh-CN" sz="2800" b="1" smtClean="0">
                <a:latin typeface="Times New Roman" pitchFamily="18" charset="0"/>
              </a:rPr>
              <a:t>&gt;::</a:t>
            </a:r>
            <a:r>
              <a:rPr kumimoji="1" lang="en-US" altLang="zh-CN" sz="2800" smtClean="0">
                <a:latin typeface="Times New Roman" pitchFamily="18" charset="0"/>
              </a:rPr>
              <a:t>SeqQueue(</a:t>
            </a:r>
            <a:r>
              <a:rPr kumimoji="1" lang="en-US" altLang="zh-CN" sz="2800" b="1" smtClean="0">
                <a:latin typeface="Times New Roman" pitchFamily="18" charset="0"/>
              </a:rPr>
              <a:t>int</a:t>
            </a:r>
            <a:r>
              <a:rPr kumimoji="1" lang="en-US" altLang="zh-CN" sz="2800" smtClean="0">
                <a:latin typeface="Times New Roman" pitchFamily="18" charset="0"/>
              </a:rPr>
              <a:t> sz) </a:t>
            </a:r>
          </a:p>
          <a:p>
            <a:pPr>
              <a:lnSpc>
                <a:spcPct val="105000"/>
              </a:lnSpc>
              <a:spcBef>
                <a:spcPct val="5000"/>
              </a:spcBef>
              <a:buFont typeface="Wingdings" pitchFamily="2" charset="2"/>
              <a:buNone/>
            </a:pPr>
            <a:r>
              <a:rPr kumimoji="1" lang="en-US" altLang="zh-CN" sz="2800" smtClean="0">
                <a:latin typeface="Times New Roman" pitchFamily="18" charset="0"/>
              </a:rPr>
              <a:t>    </a:t>
            </a:r>
            <a:r>
              <a:rPr kumimoji="1" lang="en-US" altLang="zh-CN" sz="2800" b="1" smtClean="0">
                <a:latin typeface="Times New Roman" pitchFamily="18" charset="0"/>
              </a:rPr>
              <a:t>: </a:t>
            </a:r>
            <a:r>
              <a:rPr kumimoji="1" lang="en-US" altLang="zh-CN" sz="2800" smtClean="0">
                <a:latin typeface="Times New Roman" pitchFamily="18" charset="0"/>
              </a:rPr>
              <a:t>front(0)</a:t>
            </a:r>
            <a:r>
              <a:rPr kumimoji="1" lang="en-US" altLang="zh-CN" sz="2800" b="1" smtClean="0">
                <a:latin typeface="Times New Roman" pitchFamily="18" charset="0"/>
              </a:rPr>
              <a:t>,</a:t>
            </a:r>
            <a:r>
              <a:rPr kumimoji="1" lang="en-US" altLang="zh-CN" sz="2800" smtClean="0">
                <a:latin typeface="Times New Roman" pitchFamily="18" charset="0"/>
              </a:rPr>
              <a:t> rear(0)</a:t>
            </a:r>
            <a:r>
              <a:rPr kumimoji="1" lang="en-US" altLang="zh-CN" sz="2800" b="1" smtClean="0">
                <a:latin typeface="Times New Roman" pitchFamily="18" charset="0"/>
              </a:rPr>
              <a:t>,</a:t>
            </a:r>
            <a:r>
              <a:rPr kumimoji="1" lang="en-US" altLang="zh-CN" sz="2800" smtClean="0">
                <a:latin typeface="Times New Roman" pitchFamily="18" charset="0"/>
              </a:rPr>
              <a:t> maxSize(sz) </a:t>
            </a:r>
            <a:r>
              <a:rPr kumimoji="1" lang="en-US" altLang="zh-CN" sz="2800" b="1" smtClean="0">
                <a:latin typeface="Times New Roman" pitchFamily="18" charset="0"/>
              </a:rPr>
              <a:t>{     </a:t>
            </a:r>
            <a:r>
              <a:rPr kumimoji="1" lang="en-US" altLang="zh-CN" sz="2800" b="1" smtClean="0">
                <a:solidFill>
                  <a:schemeClr val="tx2"/>
                </a:solidFill>
                <a:latin typeface="Times New Roman" pitchFamily="18" charset="0"/>
              </a:rPr>
              <a:t>//</a:t>
            </a:r>
            <a:r>
              <a:rPr kumimoji="1" lang="zh-CN" altLang="en-US" sz="2800" smtClean="0">
                <a:solidFill>
                  <a:schemeClr val="tx2"/>
                </a:solidFill>
                <a:latin typeface="Times New Roman" pitchFamily="18" charset="0"/>
                <a:ea typeface="隶书" pitchFamily="49" charset="-122"/>
              </a:rPr>
              <a:t>构造函数</a:t>
            </a:r>
          </a:p>
          <a:p>
            <a:pPr>
              <a:lnSpc>
                <a:spcPct val="105000"/>
              </a:lnSpc>
              <a:spcBef>
                <a:spcPct val="5000"/>
              </a:spcBef>
              <a:buFont typeface="Wingdings" pitchFamily="2" charset="2"/>
              <a:buNone/>
            </a:pPr>
            <a:r>
              <a:rPr kumimoji="1" lang="zh-CN" altLang="en-US" sz="2800" smtClean="0">
                <a:latin typeface="Times New Roman" pitchFamily="18" charset="0"/>
              </a:rPr>
              <a:t>      </a:t>
            </a:r>
            <a:r>
              <a:rPr kumimoji="1" lang="en-US" altLang="zh-CN" sz="2800" smtClean="0">
                <a:latin typeface="Times New Roman" pitchFamily="18" charset="0"/>
              </a:rPr>
              <a:t>elements = </a:t>
            </a:r>
            <a:r>
              <a:rPr kumimoji="1" lang="en-US" altLang="zh-CN" sz="2800" b="1" smtClean="0">
                <a:latin typeface="Times New Roman" pitchFamily="18" charset="0"/>
              </a:rPr>
              <a:t>new </a:t>
            </a:r>
            <a:r>
              <a:rPr kumimoji="1" lang="en-US" altLang="zh-CN" sz="2800" smtClean="0">
                <a:latin typeface="Times New Roman" pitchFamily="18" charset="0"/>
              </a:rPr>
              <a:t>E[maxSize]</a:t>
            </a:r>
            <a:r>
              <a:rPr kumimoji="1" lang="en-US" altLang="zh-CN" sz="2800" b="1" smtClean="0">
                <a:latin typeface="Times New Roman" pitchFamily="18" charset="0"/>
              </a:rPr>
              <a:t>;		</a:t>
            </a:r>
            <a:endParaRPr kumimoji="1" lang="en-US" altLang="zh-CN" sz="2800" smtClean="0">
              <a:latin typeface="Times New Roman" pitchFamily="18" charset="0"/>
            </a:endParaRPr>
          </a:p>
          <a:p>
            <a:pPr>
              <a:lnSpc>
                <a:spcPct val="105000"/>
              </a:lnSpc>
              <a:spcBef>
                <a:spcPct val="5000"/>
              </a:spcBef>
              <a:buFont typeface="Wingdings" pitchFamily="2" charset="2"/>
              <a:buNone/>
            </a:pPr>
            <a:r>
              <a:rPr kumimoji="1" lang="en-US" altLang="zh-CN" sz="2800" smtClean="0">
                <a:latin typeface="Times New Roman" pitchFamily="18" charset="0"/>
              </a:rPr>
              <a:t>      </a:t>
            </a:r>
            <a:r>
              <a:rPr kumimoji="1" lang="en-US" altLang="zh-CN" sz="2800" b="1" smtClean="0">
                <a:latin typeface="Times New Roman" pitchFamily="18" charset="0"/>
              </a:rPr>
              <a:t>assert</a:t>
            </a:r>
            <a:r>
              <a:rPr kumimoji="1" lang="en-US" altLang="zh-CN" sz="2800" smtClean="0">
                <a:latin typeface="Times New Roman" pitchFamily="18" charset="0"/>
              </a:rPr>
              <a:t> ( elements != NULL )</a:t>
            </a:r>
            <a:r>
              <a:rPr kumimoji="1" lang="en-US" altLang="zh-CN" sz="2800" b="1" smtClean="0">
                <a:latin typeface="Times New Roman" pitchFamily="18" charset="0"/>
              </a:rPr>
              <a:t>;</a:t>
            </a:r>
          </a:p>
          <a:p>
            <a:pPr>
              <a:lnSpc>
                <a:spcPct val="105000"/>
              </a:lnSpc>
              <a:spcBef>
                <a:spcPct val="5000"/>
              </a:spcBef>
              <a:buFont typeface="Wingdings" pitchFamily="2" charset="2"/>
              <a:buNone/>
            </a:pPr>
            <a:r>
              <a:rPr kumimoji="1" lang="en-US" altLang="zh-CN" sz="2800" b="1" smtClean="0">
                <a:latin typeface="Times New Roman" pitchFamily="18" charset="0"/>
              </a:rPr>
              <a:t>};</a:t>
            </a:r>
          </a:p>
        </p:txBody>
      </p:sp>
      <p:sp>
        <p:nvSpPr>
          <p:cNvPr id="5" name="灯片编号占位符 4"/>
          <p:cNvSpPr>
            <a:spLocks noGrp="1"/>
          </p:cNvSpPr>
          <p:nvPr>
            <p:ph type="sldNum" sz="quarter" idx="12"/>
          </p:nvPr>
        </p:nvSpPr>
        <p:spPr/>
        <p:txBody>
          <a:bodyPr/>
          <a:lstStyle/>
          <a:p>
            <a:pPr>
              <a:defRPr/>
            </a:pPr>
            <a:fld id="{63CA035C-EA56-4F13-93B9-B431333DC186}" type="slidenum">
              <a:rPr lang="en-US" altLang="zh-CN"/>
              <a:pPr>
                <a:defRPr/>
              </a:pPr>
              <a:t>63</a:t>
            </a:fld>
            <a:endParaRPr lang="en-US" altLang="zh-CN"/>
          </a:p>
        </p:txBody>
      </p:sp>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4"/>
          <p:cNvSpPr>
            <a:spLocks noGrp="1" noChangeArrowheads="1"/>
          </p:cNvSpPr>
          <p:nvPr>
            <p:ph idx="1"/>
          </p:nvPr>
        </p:nvSpPr>
        <p:spPr>
          <a:xfrm>
            <a:off x="457200" y="800100"/>
            <a:ext cx="8229600" cy="5581650"/>
          </a:xfrm>
        </p:spPr>
        <p:txBody>
          <a:bodyPr>
            <a:normAutofit/>
          </a:bodyPr>
          <a:lstStyle/>
          <a:p>
            <a:pPr>
              <a:lnSpc>
                <a:spcPct val="80000"/>
              </a:lnSpc>
              <a:buFont typeface="Wingdings" pitchFamily="2" charset="2"/>
              <a:buNone/>
            </a:pPr>
            <a:r>
              <a:rPr kumimoji="1" lang="en-US" altLang="zh-CN" sz="2800" b="1" smtClean="0">
                <a:latin typeface="Times New Roman" pitchFamily="18" charset="0"/>
                <a:ea typeface="隶书" pitchFamily="49" charset="-122"/>
              </a:rPr>
              <a:t>template &lt;class </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p>
          <a:p>
            <a:pPr>
              <a:lnSpc>
                <a:spcPct val="80000"/>
              </a:lnSpc>
              <a:buFont typeface="Wingdings" pitchFamily="2" charset="2"/>
              <a:buNone/>
            </a:pPr>
            <a:r>
              <a:rPr kumimoji="1" lang="en-US" altLang="zh-CN" sz="2800" b="1" smtClean="0">
                <a:latin typeface="Times New Roman" pitchFamily="18" charset="0"/>
                <a:ea typeface="隶书" pitchFamily="49" charset="-122"/>
              </a:rPr>
              <a:t>bool</a:t>
            </a:r>
            <a:r>
              <a:rPr kumimoji="1" lang="en-US" altLang="zh-CN" sz="2800" smtClean="0">
                <a:latin typeface="Times New Roman" pitchFamily="18" charset="0"/>
                <a:ea typeface="隶书" pitchFamily="49" charset="-122"/>
              </a:rPr>
              <a:t> </a:t>
            </a:r>
            <a:r>
              <a:rPr kumimoji="1" lang="en-US" altLang="zh-CN" sz="2800" smtClean="0">
                <a:latin typeface="Times New Roman" pitchFamily="18" charset="0"/>
              </a:rPr>
              <a:t>Seq</a:t>
            </a:r>
            <a:r>
              <a:rPr kumimoji="1" lang="en-US" altLang="zh-CN" sz="2800" smtClean="0">
                <a:latin typeface="Times New Roman" pitchFamily="18" charset="0"/>
                <a:ea typeface="隶书" pitchFamily="49" charset="-122"/>
              </a:rPr>
              <a:t>Queue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EnQueue(E x) </a:t>
            </a:r>
            <a:r>
              <a:rPr kumimoji="1" lang="en-US" altLang="zh-CN" sz="2800" b="1" smtClean="0">
                <a:latin typeface="Times New Roman" pitchFamily="18" charset="0"/>
                <a:ea typeface="隶书" pitchFamily="49" charset="-122"/>
              </a:rPr>
              <a:t>{           </a:t>
            </a:r>
            <a:endParaRPr kumimoji="1" lang="en-US" altLang="zh-CN" sz="2800" smtClean="0">
              <a:solidFill>
                <a:schemeClr val="tx2"/>
              </a:solidFill>
              <a:latin typeface="Times New Roman" pitchFamily="18" charset="0"/>
              <a:ea typeface="隶书" pitchFamily="49" charset="-122"/>
            </a:endParaRPr>
          </a:p>
          <a:p>
            <a:pPr>
              <a:lnSpc>
                <a:spcPct val="80000"/>
              </a:lnSpc>
              <a:buFont typeface="Wingdings" pitchFamily="2" charset="2"/>
              <a:buNone/>
            </a:pPr>
            <a:r>
              <a:rPr kumimoji="1" lang="en-US" altLang="zh-CN" sz="2800" smtClean="0">
                <a:solidFill>
                  <a:schemeClr val="tx2"/>
                </a:solidFill>
              </a:rPr>
              <a:t>//</a:t>
            </a:r>
            <a:r>
              <a:rPr kumimoji="1" lang="zh-CN" altLang="en-US" sz="2800" smtClean="0">
                <a:solidFill>
                  <a:schemeClr val="tx2"/>
                </a:solidFill>
                <a:latin typeface="Times New Roman" pitchFamily="18" charset="0"/>
                <a:ea typeface="隶书" pitchFamily="49" charset="-122"/>
              </a:rPr>
              <a:t>若队列不满</a:t>
            </a:r>
            <a:r>
              <a:rPr kumimoji="1" lang="en-US" altLang="zh-CN" sz="2800" smtClean="0">
                <a:solidFill>
                  <a:schemeClr val="tx2"/>
                </a:solidFill>
                <a:latin typeface="Times New Roman" pitchFamily="18" charset="0"/>
                <a:ea typeface="隶书" pitchFamily="49" charset="-122"/>
              </a:rPr>
              <a:t>, </a:t>
            </a:r>
            <a:r>
              <a:rPr kumimoji="1" lang="zh-CN" altLang="en-US" sz="2800" smtClean="0">
                <a:solidFill>
                  <a:schemeClr val="tx2"/>
                </a:solidFill>
                <a:latin typeface="Times New Roman" pitchFamily="18" charset="0"/>
                <a:ea typeface="隶书" pitchFamily="49" charset="-122"/>
              </a:rPr>
              <a:t>则将</a:t>
            </a:r>
            <a:r>
              <a:rPr kumimoji="1" lang="en-US" altLang="zh-CN" sz="2800" smtClean="0">
                <a:solidFill>
                  <a:schemeClr val="tx2"/>
                </a:solidFill>
                <a:latin typeface="Times New Roman" pitchFamily="18" charset="0"/>
                <a:ea typeface="隶书" pitchFamily="49" charset="-122"/>
              </a:rPr>
              <a:t>x</a:t>
            </a:r>
            <a:r>
              <a:rPr kumimoji="1" lang="zh-CN" altLang="en-US" sz="2800" smtClean="0">
                <a:solidFill>
                  <a:schemeClr val="tx2"/>
                </a:solidFill>
                <a:latin typeface="Times New Roman" pitchFamily="18" charset="0"/>
                <a:ea typeface="隶书" pitchFamily="49" charset="-122"/>
              </a:rPr>
              <a:t>插入到该队列队尾</a:t>
            </a:r>
            <a:r>
              <a:rPr kumimoji="1" lang="en-US" altLang="zh-CN" sz="2800" smtClean="0">
                <a:solidFill>
                  <a:schemeClr val="tx2"/>
                </a:solidFill>
                <a:latin typeface="Times New Roman" pitchFamily="18" charset="0"/>
                <a:ea typeface="隶书" pitchFamily="49" charset="-122"/>
              </a:rPr>
              <a:t>, </a:t>
            </a:r>
            <a:r>
              <a:rPr kumimoji="1" lang="zh-CN" altLang="en-US" sz="2800" smtClean="0">
                <a:solidFill>
                  <a:schemeClr val="tx2"/>
                </a:solidFill>
                <a:latin typeface="Times New Roman" pitchFamily="18" charset="0"/>
                <a:ea typeface="隶书" pitchFamily="49" charset="-122"/>
              </a:rPr>
              <a:t>否则返回</a:t>
            </a:r>
            <a:r>
              <a:rPr kumimoji="1" lang="zh-CN" altLang="en-US" sz="2400" smtClean="0"/>
              <a:t> </a:t>
            </a:r>
            <a:r>
              <a:rPr kumimoji="1" lang="zh-CN" altLang="en-US"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if</a:t>
            </a:r>
            <a:r>
              <a:rPr kumimoji="1" lang="en-US" altLang="zh-CN" sz="2800" smtClean="0">
                <a:latin typeface="Times New Roman" pitchFamily="18" charset="0"/>
                <a:ea typeface="隶书" pitchFamily="49" charset="-122"/>
              </a:rPr>
              <a:t> (IsFull() == true) </a:t>
            </a:r>
            <a:r>
              <a:rPr kumimoji="1" lang="en-US" altLang="zh-CN" sz="2800" b="1" smtClean="0">
                <a:latin typeface="Times New Roman" pitchFamily="18" charset="0"/>
                <a:ea typeface="隶书" pitchFamily="49" charset="-122"/>
              </a:rPr>
              <a:t>return</a:t>
            </a:r>
            <a:r>
              <a:rPr kumimoji="1" lang="en-US" altLang="zh-CN" sz="2800" smtClean="0">
                <a:latin typeface="Times New Roman" pitchFamily="18" charset="0"/>
                <a:ea typeface="隶书" pitchFamily="49" charset="-122"/>
              </a:rPr>
              <a:t> false</a:t>
            </a:r>
            <a:r>
              <a:rPr kumimoji="1" lang="en-US" altLang="zh-CN" sz="2800" b="1" smtClean="0">
                <a:latin typeface="Times New Roman" pitchFamily="18" charset="0"/>
                <a:ea typeface="隶书" pitchFamily="49" charset="-122"/>
              </a:rPr>
              <a:t>;   </a:t>
            </a:r>
          </a:p>
          <a:p>
            <a:pPr>
              <a:lnSpc>
                <a:spcPct val="80000"/>
              </a:lnSpc>
              <a:buFont typeface="Wingdings" pitchFamily="2" charset="2"/>
              <a:buNone/>
            </a:pPr>
            <a:r>
              <a:rPr kumimoji="1" lang="en-US" altLang="zh-CN" sz="2800" smtClean="0">
                <a:latin typeface="Times New Roman" pitchFamily="18" charset="0"/>
                <a:ea typeface="隶书" pitchFamily="49" charset="-122"/>
              </a:rPr>
              <a:t>     elements[rear] = x</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先存入</a:t>
            </a:r>
          </a:p>
          <a:p>
            <a:pPr>
              <a:lnSpc>
                <a:spcPct val="80000"/>
              </a:lnSpc>
              <a:buFont typeface="Wingdings" pitchFamily="2" charset="2"/>
              <a:buNone/>
            </a:pPr>
            <a:r>
              <a:rPr kumimoji="1" lang="zh-CN" altLang="en-US" sz="2800" b="1"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rear = (rear+1) % maxSize</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尾指针加一</a:t>
            </a:r>
          </a:p>
          <a:p>
            <a:pPr>
              <a:lnSpc>
                <a:spcPct val="80000"/>
              </a:lnSpc>
              <a:buFont typeface="Wingdings" pitchFamily="2" charset="2"/>
              <a:buNone/>
            </a:pPr>
            <a:r>
              <a:rPr kumimoji="1" lang="zh-CN" altLang="en-US" sz="2800" b="1"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return </a:t>
            </a:r>
            <a:r>
              <a:rPr kumimoji="1" lang="en-US" altLang="zh-CN" sz="2800" smtClean="0">
                <a:latin typeface="Times New Roman" pitchFamily="18" charset="0"/>
                <a:ea typeface="隶书" pitchFamily="49" charset="-122"/>
              </a:rPr>
              <a:t>true</a:t>
            </a:r>
            <a:r>
              <a:rPr kumimoji="1" lang="en-US" altLang="zh-CN" sz="2800" b="1" smtClean="0">
                <a:latin typeface="Times New Roman" pitchFamily="18" charset="0"/>
                <a:ea typeface="隶书" pitchFamily="49" charset="-122"/>
              </a:rPr>
              <a:t>;			</a:t>
            </a:r>
          </a:p>
          <a:p>
            <a:pPr>
              <a:lnSpc>
                <a:spcPct val="80000"/>
              </a:lnSpc>
              <a:buFont typeface="Wingdings" pitchFamily="2" charset="2"/>
              <a:buNone/>
            </a:pPr>
            <a:r>
              <a:rPr kumimoji="1" lang="en-US" altLang="zh-CN" sz="2800" b="1" smtClean="0">
                <a:latin typeface="Times New Roman" pitchFamily="18" charset="0"/>
                <a:ea typeface="隶书" pitchFamily="49" charset="-122"/>
              </a:rPr>
              <a:t>};</a:t>
            </a:r>
          </a:p>
          <a:p>
            <a:pPr>
              <a:lnSpc>
                <a:spcPct val="80000"/>
              </a:lnSpc>
              <a:buFont typeface="Wingdings" pitchFamily="2" charset="2"/>
              <a:buNone/>
            </a:pPr>
            <a:endParaRPr kumimoji="1" lang="en-US" altLang="zh-CN" sz="1800" b="1" smtClean="0">
              <a:latin typeface="Times New Roman" pitchFamily="18" charset="0"/>
              <a:ea typeface="隶书" pitchFamily="49" charset="-122"/>
            </a:endParaRPr>
          </a:p>
          <a:p>
            <a:pPr>
              <a:lnSpc>
                <a:spcPct val="80000"/>
              </a:lnSpc>
              <a:buFont typeface="Wingdings" pitchFamily="2" charset="2"/>
              <a:buNone/>
            </a:pPr>
            <a:r>
              <a:rPr kumimoji="1" lang="en-US" altLang="zh-CN" sz="2800" b="1" smtClean="0">
                <a:latin typeface="Times New Roman" pitchFamily="18" charset="0"/>
                <a:ea typeface="隶书" pitchFamily="49" charset="-122"/>
              </a:rPr>
              <a:t>template &lt;class </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p>
          <a:p>
            <a:pPr>
              <a:lnSpc>
                <a:spcPct val="80000"/>
              </a:lnSpc>
              <a:buFont typeface="Wingdings" pitchFamily="2" charset="2"/>
              <a:buNone/>
            </a:pPr>
            <a:r>
              <a:rPr kumimoji="1" lang="en-US" altLang="zh-CN" sz="2800" b="1" smtClean="0">
                <a:latin typeface="Times New Roman" pitchFamily="18" charset="0"/>
                <a:ea typeface="隶书" pitchFamily="49" charset="-122"/>
              </a:rPr>
              <a:t>bool </a:t>
            </a:r>
            <a:r>
              <a:rPr kumimoji="1" lang="en-US" altLang="zh-CN" sz="2800" smtClean="0">
                <a:latin typeface="Times New Roman" pitchFamily="18" charset="0"/>
              </a:rPr>
              <a:t>Seq</a:t>
            </a:r>
            <a:r>
              <a:rPr kumimoji="1" lang="en-US" altLang="zh-CN" sz="2800" smtClean="0">
                <a:latin typeface="Times New Roman" pitchFamily="18" charset="0"/>
                <a:ea typeface="隶书" pitchFamily="49" charset="-122"/>
              </a:rPr>
              <a:t>Queue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DeQueue(E</a:t>
            </a:r>
            <a:r>
              <a:rPr kumimoji="1" lang="en-US" altLang="zh-CN" sz="2800" b="1" smtClean="0">
                <a:latin typeface="Times New Roman" pitchFamily="18" charset="0"/>
                <a:ea typeface="隶书" pitchFamily="49" charset="-122"/>
              </a:rPr>
              <a:t>&amp;</a:t>
            </a:r>
            <a:r>
              <a:rPr kumimoji="1" lang="en-US" altLang="zh-CN" sz="2800" smtClean="0">
                <a:latin typeface="Times New Roman" pitchFamily="18" charset="0"/>
                <a:ea typeface="隶书" pitchFamily="49" charset="-122"/>
              </a:rPr>
              <a:t> x) </a:t>
            </a:r>
            <a:r>
              <a:rPr kumimoji="1" lang="en-US" altLang="zh-CN" sz="2800" b="1" smtClean="0">
                <a:latin typeface="Times New Roman" pitchFamily="18" charset="0"/>
                <a:ea typeface="隶书" pitchFamily="49" charset="-122"/>
              </a:rPr>
              <a:t>{ </a:t>
            </a:r>
          </a:p>
          <a:p>
            <a:pPr>
              <a:lnSpc>
                <a:spcPct val="80000"/>
              </a:lnSpc>
              <a:buFont typeface="Wingdings" pitchFamily="2" charset="2"/>
              <a:buNone/>
            </a:pP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隶书" pitchFamily="49" charset="-122"/>
                <a:ea typeface="隶书" pitchFamily="49" charset="-122"/>
              </a:rPr>
              <a:t>若队列不空则函数退队头元素并返回其值</a:t>
            </a:r>
          </a:p>
          <a:p>
            <a:pPr>
              <a:lnSpc>
                <a:spcPct val="80000"/>
              </a:lnSpc>
              <a:buFont typeface="Wingdings" pitchFamily="2" charset="2"/>
              <a:buNone/>
            </a:pPr>
            <a:r>
              <a:rPr kumimoji="1" lang="zh-CN" altLang="en-US"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if</a:t>
            </a:r>
            <a:r>
              <a:rPr kumimoji="1" lang="en-US" altLang="zh-CN" sz="2800" smtClean="0">
                <a:latin typeface="Times New Roman" pitchFamily="18" charset="0"/>
                <a:ea typeface="隶书" pitchFamily="49" charset="-122"/>
              </a:rPr>
              <a:t> (IsEmpty() == true) </a:t>
            </a:r>
            <a:r>
              <a:rPr kumimoji="1" lang="en-US" altLang="zh-CN" sz="2800" b="1" smtClean="0">
                <a:latin typeface="Times New Roman" pitchFamily="18" charset="0"/>
                <a:ea typeface="隶书" pitchFamily="49" charset="-122"/>
              </a:rPr>
              <a:t>return</a:t>
            </a:r>
            <a:r>
              <a:rPr kumimoji="1" lang="en-US" altLang="zh-CN" sz="2800" smtClean="0">
                <a:latin typeface="Times New Roman" pitchFamily="18" charset="0"/>
                <a:ea typeface="隶书" pitchFamily="49" charset="-122"/>
              </a:rPr>
              <a:t> false</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a:t>
            </a:r>
          </a:p>
        </p:txBody>
      </p:sp>
      <p:sp>
        <p:nvSpPr>
          <p:cNvPr id="4" name="灯片编号占位符 4"/>
          <p:cNvSpPr>
            <a:spLocks noGrp="1"/>
          </p:cNvSpPr>
          <p:nvPr>
            <p:ph type="sldNum" sz="quarter" idx="12"/>
          </p:nvPr>
        </p:nvSpPr>
        <p:spPr/>
        <p:txBody>
          <a:bodyPr/>
          <a:lstStyle/>
          <a:p>
            <a:pPr>
              <a:defRPr/>
            </a:pPr>
            <a:fld id="{28EE1FEE-2774-4266-A88D-8D98371051C3}" type="slidenum">
              <a:rPr lang="en-US" altLang="zh-CN"/>
              <a:pPr>
                <a:defRPr/>
              </a:pPr>
              <a:t>64</a:t>
            </a:fld>
            <a:endParaRPr lang="en-US" altLang="zh-CN"/>
          </a:p>
        </p:txBody>
      </p:sp>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4"/>
          <p:cNvSpPr>
            <a:spLocks noGrp="1" noChangeArrowheads="1"/>
          </p:cNvSpPr>
          <p:nvPr>
            <p:ph idx="1"/>
          </p:nvPr>
        </p:nvSpPr>
        <p:spPr>
          <a:xfrm>
            <a:off x="627063" y="728663"/>
            <a:ext cx="8229600" cy="5761037"/>
          </a:xfrm>
        </p:spPr>
        <p:txBody>
          <a:bodyPr/>
          <a:lstStyle/>
          <a:p>
            <a:pPr>
              <a:spcBef>
                <a:spcPct val="0"/>
              </a:spcBef>
              <a:buFont typeface="Wingdings" pitchFamily="2" charset="2"/>
              <a:buNone/>
            </a:pPr>
            <a:r>
              <a:rPr kumimoji="1" lang="en-US" altLang="zh-CN" sz="2800" smtClean="0">
                <a:latin typeface="Times New Roman" pitchFamily="18" charset="0"/>
                <a:ea typeface="隶书" pitchFamily="49" charset="-122"/>
              </a:rPr>
              <a:t>     x = elements[front]</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先取队头</a:t>
            </a:r>
          </a:p>
          <a:p>
            <a:pPr>
              <a:spcBef>
                <a:spcPct val="0"/>
              </a:spcBef>
              <a:buFont typeface="Wingdings" pitchFamily="2" charset="2"/>
              <a:buNone/>
            </a:pPr>
            <a:r>
              <a:rPr kumimoji="1" lang="zh-CN" altLang="en-US" sz="2800" b="1"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front = (front+1) % maxSize</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再队头指针加一</a:t>
            </a:r>
          </a:p>
          <a:p>
            <a:pPr>
              <a:spcBef>
                <a:spcPct val="0"/>
              </a:spcBef>
              <a:buFont typeface="Wingdings" pitchFamily="2" charset="2"/>
              <a:buNone/>
            </a:pPr>
            <a:r>
              <a:rPr kumimoji="1" lang="zh-CN" altLang="en-US" sz="2800" b="1"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return</a:t>
            </a:r>
            <a:r>
              <a:rPr kumimoji="1" lang="en-US" altLang="zh-CN" sz="2800" smtClean="0">
                <a:latin typeface="Times New Roman" pitchFamily="18" charset="0"/>
                <a:ea typeface="隶书" pitchFamily="49" charset="-122"/>
              </a:rPr>
              <a:t> true</a:t>
            </a:r>
            <a:r>
              <a:rPr kumimoji="1" lang="en-US" altLang="zh-CN" sz="2800" b="1" smtClean="0">
                <a:latin typeface="Times New Roman" pitchFamily="18" charset="0"/>
                <a:ea typeface="隶书" pitchFamily="49" charset="-122"/>
              </a:rPr>
              <a:t>;</a:t>
            </a:r>
          </a:p>
          <a:p>
            <a:pPr>
              <a:spcBef>
                <a:spcPct val="0"/>
              </a:spcBef>
              <a:buFont typeface="Wingdings" pitchFamily="2" charset="2"/>
              <a:buNone/>
            </a:pPr>
            <a:r>
              <a:rPr kumimoji="1" lang="en-US" altLang="zh-CN" sz="2800" b="1" smtClean="0">
                <a:latin typeface="Times New Roman" pitchFamily="18" charset="0"/>
                <a:ea typeface="隶书" pitchFamily="49" charset="-122"/>
              </a:rPr>
              <a:t>};</a:t>
            </a:r>
          </a:p>
          <a:p>
            <a:pPr>
              <a:spcBef>
                <a:spcPct val="0"/>
              </a:spcBef>
              <a:buFont typeface="Wingdings" pitchFamily="2" charset="2"/>
              <a:buNone/>
            </a:pPr>
            <a:endParaRPr kumimoji="1" lang="en-US" altLang="zh-CN" sz="2000" b="1" smtClean="0">
              <a:latin typeface="Times New Roman" pitchFamily="18" charset="0"/>
              <a:ea typeface="隶书" pitchFamily="49" charset="-122"/>
            </a:endParaRPr>
          </a:p>
          <a:p>
            <a:pPr>
              <a:spcBef>
                <a:spcPct val="0"/>
              </a:spcBef>
              <a:buFont typeface="Wingdings" pitchFamily="2" charset="2"/>
              <a:buNone/>
            </a:pPr>
            <a:r>
              <a:rPr kumimoji="1" lang="en-US" altLang="zh-CN" sz="2800" b="1" smtClean="0">
                <a:latin typeface="Times New Roman" pitchFamily="18" charset="0"/>
                <a:ea typeface="隶书" pitchFamily="49" charset="-122"/>
              </a:rPr>
              <a:t>template &lt;class </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p>
          <a:p>
            <a:pPr>
              <a:spcBef>
                <a:spcPct val="0"/>
              </a:spcBef>
              <a:buFont typeface="Wingdings" pitchFamily="2" charset="2"/>
              <a:buNone/>
            </a:pPr>
            <a:r>
              <a:rPr kumimoji="1" lang="en-US" altLang="zh-CN" sz="2800" b="1" smtClean="0">
                <a:latin typeface="Times New Roman" pitchFamily="18" charset="0"/>
                <a:ea typeface="隶书" pitchFamily="49" charset="-122"/>
              </a:rPr>
              <a:t>bool </a:t>
            </a:r>
            <a:r>
              <a:rPr kumimoji="1" lang="en-US" altLang="zh-CN" sz="2800" smtClean="0">
                <a:latin typeface="Times New Roman" pitchFamily="18" charset="0"/>
                <a:ea typeface="隶书" pitchFamily="49" charset="-122"/>
              </a:rPr>
              <a:t>SeqQueue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getFront(E</a:t>
            </a:r>
            <a:r>
              <a:rPr kumimoji="1" lang="en-US" altLang="zh-CN" sz="2800" b="1" smtClean="0">
                <a:latin typeface="Times New Roman" pitchFamily="18" charset="0"/>
                <a:ea typeface="隶书" pitchFamily="49" charset="-122"/>
              </a:rPr>
              <a:t>&amp; </a:t>
            </a:r>
            <a:r>
              <a:rPr kumimoji="1" lang="en-US" altLang="zh-CN" sz="2800" smtClean="0">
                <a:latin typeface="Times New Roman" pitchFamily="18" charset="0"/>
                <a:ea typeface="隶书" pitchFamily="49" charset="-122"/>
              </a:rPr>
              <a:t>x) </a:t>
            </a:r>
            <a:r>
              <a:rPr kumimoji="1" lang="en-US" altLang="zh-CN" sz="2800" b="1" smtClean="0">
                <a:latin typeface="Times New Roman" pitchFamily="18" charset="0"/>
                <a:ea typeface="隶书" pitchFamily="49" charset="-122"/>
              </a:rPr>
              <a:t>const {</a:t>
            </a:r>
          </a:p>
          <a:p>
            <a:pPr>
              <a:spcBef>
                <a:spcPct val="0"/>
              </a:spcBef>
              <a:buFont typeface="Wingdings" pitchFamily="2" charset="2"/>
              <a:buNone/>
            </a:pP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若队列不空则函数返回该队列队头元素的值</a:t>
            </a:r>
          </a:p>
          <a:p>
            <a:pPr>
              <a:spcBef>
                <a:spcPct val="0"/>
              </a:spcBef>
              <a:buFont typeface="Wingdings" pitchFamily="2" charset="2"/>
              <a:buNone/>
            </a:pPr>
            <a:r>
              <a:rPr kumimoji="1" lang="zh-CN" altLang="en-US" sz="2800" b="1"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if </a:t>
            </a:r>
            <a:r>
              <a:rPr kumimoji="1" lang="en-US" altLang="zh-CN" sz="2800" smtClean="0">
                <a:latin typeface="Times New Roman" pitchFamily="18" charset="0"/>
                <a:ea typeface="隶书" pitchFamily="49" charset="-122"/>
              </a:rPr>
              <a:t>(IsEmpty() == true)</a:t>
            </a:r>
            <a:r>
              <a:rPr kumimoji="1" lang="en-US" altLang="zh-CN" sz="2800" b="1" smtClean="0">
                <a:latin typeface="Times New Roman" pitchFamily="18" charset="0"/>
                <a:ea typeface="隶书" pitchFamily="49" charset="-122"/>
              </a:rPr>
              <a:t> return </a:t>
            </a:r>
            <a:r>
              <a:rPr kumimoji="1" lang="en-US" altLang="zh-CN" sz="2800" smtClean="0">
                <a:latin typeface="Times New Roman" pitchFamily="18" charset="0"/>
                <a:ea typeface="隶书" pitchFamily="49" charset="-122"/>
              </a:rPr>
              <a:t>false</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队列空</a:t>
            </a:r>
          </a:p>
          <a:p>
            <a:pPr>
              <a:spcBef>
                <a:spcPct val="0"/>
              </a:spcBef>
              <a:buFont typeface="Wingdings" pitchFamily="2" charset="2"/>
              <a:buNone/>
            </a:pPr>
            <a:r>
              <a:rPr kumimoji="1" lang="zh-CN" altLang="en-US" sz="2800" b="1"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x = elements[front]</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返回队头元素</a:t>
            </a:r>
          </a:p>
          <a:p>
            <a:pPr>
              <a:spcBef>
                <a:spcPct val="0"/>
              </a:spcBef>
              <a:buFont typeface="Wingdings" pitchFamily="2" charset="2"/>
              <a:buNone/>
            </a:pPr>
            <a:r>
              <a:rPr kumimoji="1" lang="zh-CN" altLang="en-US" sz="2800" b="1"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return</a:t>
            </a:r>
            <a:r>
              <a:rPr kumimoji="1" lang="en-US" altLang="zh-CN" sz="2800" smtClean="0">
                <a:latin typeface="Times New Roman" pitchFamily="18" charset="0"/>
                <a:ea typeface="隶书" pitchFamily="49" charset="-122"/>
              </a:rPr>
              <a:t> true</a:t>
            </a:r>
            <a:r>
              <a:rPr kumimoji="1" lang="en-US" altLang="zh-CN" sz="2800" b="1" smtClean="0">
                <a:latin typeface="Times New Roman" pitchFamily="18" charset="0"/>
                <a:ea typeface="隶书" pitchFamily="49" charset="-122"/>
              </a:rPr>
              <a:t>;</a:t>
            </a:r>
          </a:p>
          <a:p>
            <a:pPr>
              <a:spcBef>
                <a:spcPct val="0"/>
              </a:spcBef>
              <a:buFont typeface="Wingdings" pitchFamily="2" charset="2"/>
              <a:buNone/>
            </a:pP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a:t>
            </a:r>
            <a:endParaRPr kumimoji="1" lang="en-US" altLang="zh-CN" sz="2800" b="1" smtClean="0">
              <a:latin typeface="Times New Roman" pitchFamily="18" charset="0"/>
              <a:ea typeface="隶书" pitchFamily="49" charset="-122"/>
            </a:endParaRPr>
          </a:p>
          <a:p>
            <a:endParaRPr lang="en-US" altLang="zh-CN" sz="2800" smtClean="0">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pPr>
              <a:defRPr/>
            </a:pPr>
            <a:fld id="{B7179A75-BCFF-4C4F-A31F-C7A781842490}" type="slidenum">
              <a:rPr lang="en-US" altLang="zh-CN"/>
              <a:pPr>
                <a:defRPr/>
              </a:pPr>
              <a:t>65</a:t>
            </a:fld>
            <a:endParaRPr lang="en-US" altLang="zh-CN"/>
          </a:p>
        </p:txBody>
      </p:sp>
      <p:sp>
        <p:nvSpPr>
          <p:cNvPr id="43012" name="Text Box 2"/>
          <p:cNvSpPr txBox="1">
            <a:spLocks noChangeArrowheads="1"/>
          </p:cNvSpPr>
          <p:nvPr/>
        </p:nvSpPr>
        <p:spPr bwMode="auto">
          <a:xfrm>
            <a:off x="631825" y="657225"/>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latin typeface="Times New Roman" pitchFamily="18" charset="0"/>
              </a:rPr>
              <a:t>     </a:t>
            </a:r>
          </a:p>
        </p:txBody>
      </p:sp>
    </p:spTree>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11250" y="577850"/>
            <a:ext cx="6886575" cy="835025"/>
          </a:xfrm>
        </p:spPr>
        <p:txBody>
          <a:bodyPr/>
          <a:lstStyle/>
          <a:p>
            <a:r>
              <a:rPr lang="zh-CN" altLang="en-US" sz="3600" b="1" smtClean="0">
                <a:latin typeface="华文新魏" pitchFamily="2" charset="-122"/>
                <a:ea typeface="华文新魏" pitchFamily="2" charset="-122"/>
              </a:rPr>
              <a:t>队列的链接存储表示 </a:t>
            </a:r>
            <a:r>
              <a:rPr lang="en-US" altLang="zh-CN" sz="3600" smtClean="0">
                <a:latin typeface="Arial" pitchFamily="34" charset="0"/>
                <a:ea typeface="华文新魏" pitchFamily="2" charset="-122"/>
              </a:rPr>
              <a:t>—</a:t>
            </a:r>
            <a:r>
              <a:rPr lang="en-US" altLang="zh-CN" sz="3600" b="1" smtClean="0">
                <a:latin typeface="华文新魏" pitchFamily="2" charset="-122"/>
                <a:ea typeface="华文新魏" pitchFamily="2" charset="-122"/>
              </a:rPr>
              <a:t> </a:t>
            </a:r>
            <a:r>
              <a:rPr lang="zh-CN" altLang="en-US" sz="3600" b="1" smtClean="0">
                <a:latin typeface="华文新魏" pitchFamily="2" charset="-122"/>
                <a:ea typeface="华文新魏" pitchFamily="2" charset="-122"/>
              </a:rPr>
              <a:t>链式队列</a:t>
            </a:r>
            <a:endParaRPr lang="zh-CN" altLang="en-US" smtClean="0">
              <a:latin typeface="华文新魏" pitchFamily="2" charset="-122"/>
              <a:ea typeface="华文新魏" pitchFamily="2" charset="-122"/>
            </a:endParaRPr>
          </a:p>
        </p:txBody>
      </p:sp>
      <p:sp>
        <p:nvSpPr>
          <p:cNvPr id="44036" name="Rectangle 3"/>
          <p:cNvSpPr>
            <a:spLocks noGrp="1" noChangeArrowheads="1"/>
          </p:cNvSpPr>
          <p:nvPr>
            <p:ph idx="1"/>
          </p:nvPr>
        </p:nvSpPr>
        <p:spPr>
          <a:xfrm>
            <a:off x="768350" y="2819400"/>
            <a:ext cx="7907338" cy="2446338"/>
          </a:xfrm>
        </p:spPr>
        <p:txBody>
          <a:bodyPr/>
          <a:lstStyle/>
          <a:p>
            <a:pPr>
              <a:buClr>
                <a:srgbClr val="800080"/>
              </a:buClr>
              <a:buSzPct val="50000"/>
            </a:pPr>
            <a:r>
              <a:rPr lang="zh-CN" altLang="en-US" sz="3000" b="1" smtClean="0">
                <a:solidFill>
                  <a:srgbClr val="000099"/>
                </a:solidFill>
                <a:ea typeface="仿宋_GB2312" pitchFamily="49" charset="-122"/>
              </a:rPr>
              <a:t>队头在链头，队尾在链尾。</a:t>
            </a:r>
          </a:p>
          <a:p>
            <a:pPr>
              <a:buClr>
                <a:srgbClr val="800080"/>
              </a:buClr>
              <a:buSzPct val="50000"/>
            </a:pPr>
            <a:r>
              <a:rPr lang="zh-CN" altLang="en-US" sz="3000" b="1" smtClean="0">
                <a:solidFill>
                  <a:srgbClr val="000099"/>
                </a:solidFill>
                <a:ea typeface="仿宋_GB2312" pitchFamily="49" charset="-122"/>
              </a:rPr>
              <a:t>链式队列在进队时无队满问题，但有队空问题。</a:t>
            </a:r>
          </a:p>
          <a:p>
            <a:pPr>
              <a:buClr>
                <a:srgbClr val="800080"/>
              </a:buClr>
              <a:buSzPct val="50000"/>
            </a:pPr>
            <a:r>
              <a:rPr lang="zh-CN" altLang="en-US" sz="3000" b="1" smtClean="0">
                <a:solidFill>
                  <a:srgbClr val="000099"/>
                </a:solidFill>
                <a:ea typeface="仿宋_GB2312" pitchFamily="49" charset="-122"/>
              </a:rPr>
              <a:t>队空条件为</a:t>
            </a:r>
            <a:r>
              <a:rPr lang="zh-CN" altLang="en-US" sz="3000" b="1" smtClean="0">
                <a:solidFill>
                  <a:srgbClr val="3333CC"/>
                </a:solidFill>
                <a:ea typeface="仿宋_GB2312" pitchFamily="49" charset="-122"/>
              </a:rPr>
              <a:t> </a:t>
            </a:r>
            <a:r>
              <a:rPr lang="en-US" altLang="zh-CN" sz="3000" b="1" smtClean="0">
                <a:solidFill>
                  <a:srgbClr val="FF3300"/>
                </a:solidFill>
                <a:latin typeface="Times New Roman" pitchFamily="18" charset="0"/>
                <a:ea typeface="仿宋_GB2312" pitchFamily="49" charset="-122"/>
              </a:rPr>
              <a:t>front </a:t>
            </a:r>
            <a:r>
              <a:rPr lang="en-US" altLang="zh-CN" sz="3000" b="1" i="1" smtClean="0">
                <a:solidFill>
                  <a:srgbClr val="FF3300"/>
                </a:solidFill>
                <a:latin typeface="Times New Roman" pitchFamily="18" charset="0"/>
                <a:ea typeface="仿宋_GB2312" pitchFamily="49" charset="-122"/>
              </a:rPr>
              <a:t>==</a:t>
            </a:r>
            <a:r>
              <a:rPr lang="en-US" altLang="zh-CN" sz="3000" b="1" smtClean="0">
                <a:solidFill>
                  <a:srgbClr val="FF3300"/>
                </a:solidFill>
                <a:latin typeface="Times New Roman" pitchFamily="18" charset="0"/>
                <a:ea typeface="仿宋_GB2312" pitchFamily="49" charset="-122"/>
              </a:rPr>
              <a:t> NULL</a:t>
            </a:r>
            <a:endParaRPr lang="en-US" altLang="zh-CN" sz="3000" b="1" smtClean="0">
              <a:solidFill>
                <a:srgbClr val="3333CC"/>
              </a:solidFill>
              <a:latin typeface="Times New Roman" pitchFamily="18" charset="0"/>
              <a:ea typeface="仿宋_GB2312" pitchFamily="49" charset="-122"/>
            </a:endParaRPr>
          </a:p>
        </p:txBody>
      </p:sp>
      <p:sp>
        <p:nvSpPr>
          <p:cNvPr id="28" name="灯片编号占位符 4"/>
          <p:cNvSpPr>
            <a:spLocks noGrp="1"/>
          </p:cNvSpPr>
          <p:nvPr>
            <p:ph type="sldNum" sz="quarter" idx="12"/>
          </p:nvPr>
        </p:nvSpPr>
        <p:spPr/>
        <p:txBody>
          <a:bodyPr/>
          <a:lstStyle/>
          <a:p>
            <a:pPr>
              <a:defRPr/>
            </a:pPr>
            <a:fld id="{2E208137-4B3B-43EB-BA73-FA14F16C3663}" type="slidenum">
              <a:rPr lang="en-US" altLang="zh-CN"/>
              <a:pPr>
                <a:defRPr/>
              </a:pPr>
              <a:t>66</a:t>
            </a:fld>
            <a:endParaRPr lang="en-US" altLang="zh-CN"/>
          </a:p>
        </p:txBody>
      </p:sp>
      <p:sp>
        <p:nvSpPr>
          <p:cNvPr id="44037" name="Rectangle 4"/>
          <p:cNvSpPr>
            <a:spLocks noChangeArrowheads="1"/>
          </p:cNvSpPr>
          <p:nvPr/>
        </p:nvSpPr>
        <p:spPr bwMode="auto">
          <a:xfrm>
            <a:off x="304800" y="4543425"/>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600" b="1">
              <a:solidFill>
                <a:srgbClr val="CC3300"/>
              </a:solidFill>
              <a:latin typeface="Times New Roman" pitchFamily="18" charset="0"/>
            </a:endParaRPr>
          </a:p>
        </p:txBody>
      </p:sp>
      <p:grpSp>
        <p:nvGrpSpPr>
          <p:cNvPr id="44038" name="Group 26"/>
          <p:cNvGrpSpPr>
            <a:grpSpLocks/>
          </p:cNvGrpSpPr>
          <p:nvPr/>
        </p:nvGrpSpPr>
        <p:grpSpPr bwMode="auto">
          <a:xfrm>
            <a:off x="830263" y="1728788"/>
            <a:ext cx="7162800" cy="1052512"/>
            <a:chOff x="432" y="1008"/>
            <a:chExt cx="4512" cy="663"/>
          </a:xfrm>
        </p:grpSpPr>
        <p:sp>
          <p:nvSpPr>
            <p:cNvPr id="44039" name="Rectangle 5"/>
            <p:cNvSpPr>
              <a:spLocks noChangeArrowheads="1"/>
            </p:cNvSpPr>
            <p:nvPr/>
          </p:nvSpPr>
          <p:spPr bwMode="auto">
            <a:xfrm>
              <a:off x="1248" y="1104"/>
              <a:ext cx="528" cy="288"/>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4040" name="Text Box 6"/>
            <p:cNvSpPr txBox="1">
              <a:spLocks noChangeArrowheads="1"/>
            </p:cNvSpPr>
            <p:nvPr/>
          </p:nvSpPr>
          <p:spPr bwMode="auto">
            <a:xfrm>
              <a:off x="432" y="1008"/>
              <a:ext cx="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latin typeface="Times New Roman" pitchFamily="18" charset="0"/>
                </a:rPr>
                <a:t>front</a:t>
              </a:r>
              <a:endParaRPr kumimoji="1" lang="en-US" altLang="zh-CN" sz="2400">
                <a:latin typeface="Times New Roman" pitchFamily="18" charset="0"/>
              </a:endParaRPr>
            </a:p>
          </p:txBody>
        </p:sp>
        <p:sp>
          <p:nvSpPr>
            <p:cNvPr id="44041" name="Line 7"/>
            <p:cNvSpPr>
              <a:spLocks noChangeShapeType="1"/>
            </p:cNvSpPr>
            <p:nvPr/>
          </p:nvSpPr>
          <p:spPr bwMode="auto">
            <a:xfrm>
              <a:off x="1008" y="1200"/>
              <a:ext cx="240" cy="0"/>
            </a:xfrm>
            <a:prstGeom prst="line">
              <a:avLst/>
            </a:prstGeom>
            <a:noFill/>
            <a:ln w="38100">
              <a:solidFill>
                <a:srgbClr val="008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2" name="Line 8"/>
            <p:cNvSpPr>
              <a:spLocks noChangeShapeType="1"/>
            </p:cNvSpPr>
            <p:nvPr/>
          </p:nvSpPr>
          <p:spPr bwMode="auto">
            <a:xfrm>
              <a:off x="1584"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3" name="Line 9"/>
            <p:cNvSpPr>
              <a:spLocks noChangeShapeType="1"/>
            </p:cNvSpPr>
            <p:nvPr/>
          </p:nvSpPr>
          <p:spPr bwMode="auto">
            <a:xfrm flipV="1">
              <a:off x="1584" y="100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4" name="Rectangle 10"/>
            <p:cNvSpPr>
              <a:spLocks noChangeArrowheads="1"/>
            </p:cNvSpPr>
            <p:nvPr/>
          </p:nvSpPr>
          <p:spPr bwMode="auto">
            <a:xfrm>
              <a:off x="2064" y="1104"/>
              <a:ext cx="528" cy="288"/>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4045" name="Line 11"/>
            <p:cNvSpPr>
              <a:spLocks noChangeShapeType="1"/>
            </p:cNvSpPr>
            <p:nvPr/>
          </p:nvSpPr>
          <p:spPr bwMode="auto">
            <a:xfrm>
              <a:off x="1824" y="1200"/>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6" name="Line 12"/>
            <p:cNvSpPr>
              <a:spLocks noChangeShapeType="1"/>
            </p:cNvSpPr>
            <p:nvPr/>
          </p:nvSpPr>
          <p:spPr bwMode="auto">
            <a:xfrm>
              <a:off x="2400"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7" name="Line 13"/>
            <p:cNvSpPr>
              <a:spLocks noChangeShapeType="1"/>
            </p:cNvSpPr>
            <p:nvPr/>
          </p:nvSpPr>
          <p:spPr bwMode="auto">
            <a:xfrm flipV="1">
              <a:off x="2400" y="100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8" name="Rectangle 14"/>
            <p:cNvSpPr>
              <a:spLocks noChangeArrowheads="1"/>
            </p:cNvSpPr>
            <p:nvPr/>
          </p:nvSpPr>
          <p:spPr bwMode="auto">
            <a:xfrm>
              <a:off x="2880" y="1104"/>
              <a:ext cx="528" cy="288"/>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4049" name="Line 15"/>
            <p:cNvSpPr>
              <a:spLocks noChangeShapeType="1"/>
            </p:cNvSpPr>
            <p:nvPr/>
          </p:nvSpPr>
          <p:spPr bwMode="auto">
            <a:xfrm>
              <a:off x="2640" y="1200"/>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0" name="Line 16"/>
            <p:cNvSpPr>
              <a:spLocks noChangeShapeType="1"/>
            </p:cNvSpPr>
            <p:nvPr/>
          </p:nvSpPr>
          <p:spPr bwMode="auto">
            <a:xfrm>
              <a:off x="3216"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1" name="Line 17"/>
            <p:cNvSpPr>
              <a:spLocks noChangeShapeType="1"/>
            </p:cNvSpPr>
            <p:nvPr/>
          </p:nvSpPr>
          <p:spPr bwMode="auto">
            <a:xfrm flipV="1">
              <a:off x="3216" y="100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2" name="Rectangle 18"/>
            <p:cNvSpPr>
              <a:spLocks noChangeArrowheads="1"/>
            </p:cNvSpPr>
            <p:nvPr/>
          </p:nvSpPr>
          <p:spPr bwMode="auto">
            <a:xfrm>
              <a:off x="4416" y="1104"/>
              <a:ext cx="528" cy="288"/>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4053" name="Line 19"/>
            <p:cNvSpPr>
              <a:spLocks noChangeShapeType="1"/>
            </p:cNvSpPr>
            <p:nvPr/>
          </p:nvSpPr>
          <p:spPr bwMode="auto">
            <a:xfrm>
              <a:off x="4176" y="1200"/>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4" name="Line 20"/>
            <p:cNvSpPr>
              <a:spLocks noChangeShapeType="1"/>
            </p:cNvSpPr>
            <p:nvPr/>
          </p:nvSpPr>
          <p:spPr bwMode="auto">
            <a:xfrm>
              <a:off x="4752"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5" name="Line 21"/>
            <p:cNvSpPr>
              <a:spLocks noChangeShapeType="1"/>
            </p:cNvSpPr>
            <p:nvPr/>
          </p:nvSpPr>
          <p:spPr bwMode="auto">
            <a:xfrm flipV="1">
              <a:off x="4752" y="100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6" name="Line 22"/>
            <p:cNvSpPr>
              <a:spLocks noChangeShapeType="1"/>
            </p:cNvSpPr>
            <p:nvPr/>
          </p:nvSpPr>
          <p:spPr bwMode="auto">
            <a:xfrm>
              <a:off x="3456" y="1200"/>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7" name="Line 23"/>
            <p:cNvSpPr>
              <a:spLocks noChangeShapeType="1"/>
            </p:cNvSpPr>
            <p:nvPr/>
          </p:nvSpPr>
          <p:spPr bwMode="auto">
            <a:xfrm>
              <a:off x="3696" y="1200"/>
              <a:ext cx="480" cy="0"/>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8" name="Text Box 24"/>
            <p:cNvSpPr txBox="1">
              <a:spLocks noChangeArrowheads="1"/>
            </p:cNvSpPr>
            <p:nvPr/>
          </p:nvSpPr>
          <p:spPr bwMode="auto">
            <a:xfrm>
              <a:off x="3792" y="1344"/>
              <a:ext cx="5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latin typeface="Times New Roman" pitchFamily="18" charset="0"/>
                </a:rPr>
                <a:t>rear</a:t>
              </a:r>
              <a:endParaRPr kumimoji="1" lang="en-US" altLang="zh-CN" sz="2400">
                <a:latin typeface="Times New Roman" pitchFamily="18" charset="0"/>
              </a:endParaRPr>
            </a:p>
          </p:txBody>
        </p:sp>
        <p:sp>
          <p:nvSpPr>
            <p:cNvPr id="44059" name="Line 25"/>
            <p:cNvSpPr>
              <a:spLocks noChangeShapeType="1"/>
            </p:cNvSpPr>
            <p:nvPr/>
          </p:nvSpPr>
          <p:spPr bwMode="auto">
            <a:xfrm flipV="1">
              <a:off x="4080" y="1296"/>
              <a:ext cx="336" cy="144"/>
            </a:xfrm>
            <a:prstGeom prst="line">
              <a:avLst/>
            </a:prstGeom>
            <a:noFill/>
            <a:ln w="38100">
              <a:solidFill>
                <a:srgbClr val="008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title"/>
          </p:nvPr>
        </p:nvSpPr>
        <p:spPr>
          <a:xfrm>
            <a:off x="2555875" y="368300"/>
            <a:ext cx="4572000" cy="963613"/>
          </a:xfrm>
        </p:spPr>
        <p:txBody>
          <a:bodyPr/>
          <a:lstStyle/>
          <a:p>
            <a:r>
              <a:rPr lang="zh-CN" altLang="en-US" sz="3600" b="1" smtClean="0">
                <a:ea typeface="华文新魏" pitchFamily="2" charset="-122"/>
              </a:rPr>
              <a:t>链式队列类的定义</a:t>
            </a:r>
          </a:p>
        </p:txBody>
      </p:sp>
      <p:sp>
        <p:nvSpPr>
          <p:cNvPr id="5" name="灯片编号占位符 4"/>
          <p:cNvSpPr>
            <a:spLocks noGrp="1"/>
          </p:cNvSpPr>
          <p:nvPr>
            <p:ph type="sldNum" sz="quarter" idx="12"/>
          </p:nvPr>
        </p:nvSpPr>
        <p:spPr/>
        <p:txBody>
          <a:bodyPr/>
          <a:lstStyle/>
          <a:p>
            <a:pPr>
              <a:defRPr/>
            </a:pPr>
            <a:fld id="{D25FF651-B160-4C54-9431-F3933B2E5F5A}" type="slidenum">
              <a:rPr lang="en-US" altLang="zh-CN"/>
              <a:pPr>
                <a:defRPr/>
              </a:pPr>
              <a:t>67</a:t>
            </a:fld>
            <a:endParaRPr lang="en-US" altLang="zh-CN"/>
          </a:p>
        </p:txBody>
      </p:sp>
      <p:sp>
        <p:nvSpPr>
          <p:cNvPr id="45060" name="Text Box 2"/>
          <p:cNvSpPr txBox="1">
            <a:spLocks noChangeArrowheads="1"/>
          </p:cNvSpPr>
          <p:nvPr/>
        </p:nvSpPr>
        <p:spPr bwMode="auto">
          <a:xfrm>
            <a:off x="685800" y="1268413"/>
            <a:ext cx="822960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latin typeface="Times New Roman" pitchFamily="18" charset="0"/>
              </a:rPr>
              <a:t>#include </a:t>
            </a:r>
            <a:r>
              <a:rPr kumimoji="1" lang="en-US" altLang="zh-CN" sz="2800">
                <a:latin typeface="Times New Roman" pitchFamily="18" charset="0"/>
              </a:rPr>
              <a:t>&lt;iostream.h&gt;</a:t>
            </a:r>
          </a:p>
          <a:p>
            <a:pPr eaLnBrk="1" hangingPunct="1"/>
            <a:r>
              <a:rPr kumimoji="1" lang="en-US" altLang="zh-CN" sz="2800" b="1">
                <a:latin typeface="Times New Roman" pitchFamily="18" charset="0"/>
              </a:rPr>
              <a:t>#include </a:t>
            </a:r>
            <a:r>
              <a:rPr kumimoji="1" lang="en-US" altLang="zh-CN" sz="2800">
                <a:latin typeface="Times New Roman" pitchFamily="18" charset="0"/>
              </a:rPr>
              <a:t>“Queue.h”</a:t>
            </a:r>
          </a:p>
          <a:p>
            <a:pPr eaLnBrk="1" hangingPunct="1"/>
            <a:r>
              <a:rPr kumimoji="1" lang="en-US" altLang="zh-CN" sz="2800" b="1">
                <a:latin typeface="Times New Roman" pitchFamily="18" charset="0"/>
                <a:ea typeface="仿宋_GB2312" pitchFamily="49" charset="-122"/>
              </a:rPr>
              <a:t>template &lt;class </a:t>
            </a:r>
            <a:r>
              <a:rPr kumimoji="1" lang="en-US" altLang="zh-CN" sz="2800">
                <a:latin typeface="Times New Roman" pitchFamily="18" charset="0"/>
                <a:ea typeface="仿宋_GB2312" pitchFamily="49" charset="-122"/>
              </a:rPr>
              <a:t>E</a:t>
            </a:r>
            <a:r>
              <a:rPr kumimoji="1" lang="en-US" altLang="zh-CN" sz="2800" b="1">
                <a:latin typeface="Times New Roman" pitchFamily="18" charset="0"/>
                <a:ea typeface="仿宋_GB2312" pitchFamily="49" charset="-122"/>
              </a:rPr>
              <a:t>&gt;</a:t>
            </a:r>
          </a:p>
          <a:p>
            <a:pPr eaLnBrk="1" hangingPunct="1"/>
            <a:r>
              <a:rPr kumimoji="1" lang="en-US" altLang="zh-CN" sz="2800" b="1">
                <a:latin typeface="Times New Roman" pitchFamily="18" charset="0"/>
                <a:ea typeface="仿宋_GB2312" pitchFamily="49" charset="-122"/>
              </a:rPr>
              <a:t>struct </a:t>
            </a:r>
            <a:r>
              <a:rPr kumimoji="1" lang="en-US" altLang="zh-CN" sz="2800">
                <a:latin typeface="Times New Roman" pitchFamily="18" charset="0"/>
                <a:ea typeface="仿宋_GB2312" pitchFamily="49" charset="-122"/>
              </a:rPr>
              <a:t>QueueNode</a:t>
            </a:r>
            <a:r>
              <a:rPr kumimoji="1" lang="en-US" altLang="zh-CN" sz="2800" b="1">
                <a:latin typeface="Times New Roman" pitchFamily="18" charset="0"/>
                <a:ea typeface="仿宋_GB2312" pitchFamily="49" charset="-122"/>
              </a:rPr>
              <a:t> {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队列结点类定义</a:t>
            </a:r>
            <a:r>
              <a:rPr kumimoji="1" lang="zh-CN" altLang="en-US" sz="2800" b="1">
                <a:latin typeface="Times New Roman" pitchFamily="18" charset="0"/>
                <a:ea typeface="仿宋_GB2312" pitchFamily="49" charset="-122"/>
              </a:rPr>
              <a:t>	</a:t>
            </a:r>
          </a:p>
          <a:p>
            <a:pPr eaLnBrk="1" hangingPunct="1"/>
            <a:r>
              <a:rPr kumimoji="1" lang="en-US" altLang="zh-CN" sz="2800" b="1">
                <a:latin typeface="Times New Roman" pitchFamily="18" charset="0"/>
                <a:ea typeface="仿宋_GB2312" pitchFamily="49" charset="-122"/>
              </a:rPr>
              <a:t>private:</a:t>
            </a:r>
            <a:r>
              <a:rPr kumimoji="1" lang="en-US" altLang="zh-CN" sz="2800">
                <a:latin typeface="Times New Roman" pitchFamily="18" charset="0"/>
                <a:ea typeface="仿宋_GB2312" pitchFamily="49" charset="-122"/>
              </a:rPr>
              <a:t> </a:t>
            </a:r>
          </a:p>
          <a:p>
            <a:pPr eaLnBrk="1" hangingPunct="1"/>
            <a:r>
              <a:rPr kumimoji="1" lang="en-US" altLang="zh-CN" sz="2800" b="1">
                <a:latin typeface="Times New Roman" pitchFamily="18" charset="0"/>
                <a:ea typeface="仿宋_GB2312" pitchFamily="49" charset="-122"/>
              </a:rPr>
              <a:t>    </a:t>
            </a:r>
            <a:r>
              <a:rPr kumimoji="1" lang="en-US" altLang="zh-CN" sz="2800">
                <a:latin typeface="Times New Roman" pitchFamily="18" charset="0"/>
                <a:ea typeface="仿宋_GB2312" pitchFamily="49" charset="-122"/>
              </a:rPr>
              <a:t>E data</a:t>
            </a:r>
            <a:r>
              <a:rPr kumimoji="1" lang="en-US" altLang="zh-CN" sz="2800" b="1">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队列结点数据</a:t>
            </a:r>
            <a:endParaRPr kumimoji="1" lang="zh-CN" altLang="en-US" sz="2800">
              <a:solidFill>
                <a:schemeClr val="tx2"/>
              </a:solidFill>
              <a:latin typeface="Times New Roman" pitchFamily="18" charset="0"/>
              <a:ea typeface="仿宋_GB2312" pitchFamily="49" charset="-122"/>
            </a:endParaRPr>
          </a:p>
          <a:p>
            <a:pPr eaLnBrk="1" hangingPunct="1"/>
            <a:r>
              <a:rPr kumimoji="1" lang="zh-CN" altLang="en-US" sz="2800">
                <a:latin typeface="Times New Roman" pitchFamily="18" charset="0"/>
                <a:ea typeface="仿宋_GB2312" pitchFamily="49" charset="-122"/>
              </a:rPr>
              <a:t>    </a:t>
            </a:r>
            <a:r>
              <a:rPr kumimoji="1" lang="en-US" altLang="zh-CN" sz="2800">
                <a:latin typeface="Times New Roman" pitchFamily="18" charset="0"/>
                <a:ea typeface="仿宋_GB2312" pitchFamily="49" charset="-122"/>
              </a:rPr>
              <a:t>QueueNode</a:t>
            </a:r>
            <a:r>
              <a:rPr kumimoji="1" lang="en-US" altLang="zh-CN" sz="2800" b="1">
                <a:latin typeface="Times New Roman" pitchFamily="18" charset="0"/>
                <a:ea typeface="仿宋_GB2312" pitchFamily="49" charset="-122"/>
              </a:rPr>
              <a:t>&lt;</a:t>
            </a:r>
            <a:r>
              <a:rPr kumimoji="1" lang="en-US" altLang="zh-CN" sz="2800">
                <a:latin typeface="Times New Roman" pitchFamily="18" charset="0"/>
                <a:ea typeface="仿宋_GB2312" pitchFamily="49" charset="-122"/>
              </a:rPr>
              <a:t>E</a:t>
            </a:r>
            <a:r>
              <a:rPr kumimoji="1" lang="en-US" altLang="zh-CN" sz="2800" b="1">
                <a:latin typeface="Times New Roman" pitchFamily="18" charset="0"/>
                <a:ea typeface="仿宋_GB2312" pitchFamily="49" charset="-122"/>
              </a:rPr>
              <a:t>&gt;</a:t>
            </a:r>
            <a:r>
              <a:rPr kumimoji="1" lang="en-US" altLang="zh-CN" sz="2800">
                <a:latin typeface="Times New Roman" pitchFamily="18" charset="0"/>
                <a:ea typeface="仿宋_GB2312" pitchFamily="49" charset="-122"/>
              </a:rPr>
              <a:t> *link</a:t>
            </a:r>
            <a:r>
              <a:rPr kumimoji="1" lang="en-US" altLang="zh-CN" sz="2800" b="1">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结点链指针</a:t>
            </a:r>
            <a:endParaRPr kumimoji="1" lang="zh-CN" altLang="en-US" sz="2800">
              <a:solidFill>
                <a:schemeClr val="tx2"/>
              </a:solidFill>
              <a:latin typeface="Times New Roman" pitchFamily="18" charset="0"/>
              <a:ea typeface="仿宋_GB2312" pitchFamily="49" charset="-122"/>
            </a:endParaRPr>
          </a:p>
          <a:p>
            <a:pPr eaLnBrk="1" hangingPunct="1"/>
            <a:r>
              <a:rPr kumimoji="1" lang="en-US" altLang="zh-CN" sz="2800" b="1">
                <a:latin typeface="Times New Roman" pitchFamily="18" charset="0"/>
                <a:ea typeface="仿宋_GB2312" pitchFamily="49" charset="-122"/>
              </a:rPr>
              <a:t>public:</a:t>
            </a:r>
            <a:endParaRPr kumimoji="1" lang="en-US" altLang="zh-CN" sz="2800">
              <a:latin typeface="Times New Roman" pitchFamily="18" charset="0"/>
              <a:ea typeface="仿宋_GB2312" pitchFamily="49" charset="-122"/>
            </a:endParaRPr>
          </a:p>
          <a:p>
            <a:pPr eaLnBrk="1" hangingPunct="1"/>
            <a:r>
              <a:rPr kumimoji="1" lang="en-US" altLang="zh-CN" sz="2800">
                <a:latin typeface="Times New Roman" pitchFamily="18" charset="0"/>
                <a:ea typeface="仿宋_GB2312" pitchFamily="49" charset="-122"/>
              </a:rPr>
              <a:t>    QueueNode(E d = 0</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QueueNode&lt;E&gt;</a:t>
            </a:r>
          </a:p>
          <a:p>
            <a:pPr eaLnBrk="1" hangingPunct="1"/>
            <a:r>
              <a:rPr kumimoji="1" lang="en-US" altLang="zh-CN" sz="2800">
                <a:latin typeface="Times New Roman" pitchFamily="18" charset="0"/>
                <a:ea typeface="仿宋_GB2312" pitchFamily="49" charset="-122"/>
              </a:rPr>
              <a:t>      *next = NULL) </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data(d)</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link(next)</a:t>
            </a:r>
            <a:r>
              <a:rPr kumimoji="1" lang="en-US" altLang="zh-CN" sz="2800" b="1">
                <a:latin typeface="Times New Roman" pitchFamily="18" charset="0"/>
                <a:ea typeface="仿宋_GB2312" pitchFamily="49" charset="-122"/>
              </a:rPr>
              <a:t> { }</a:t>
            </a:r>
          </a:p>
          <a:p>
            <a:pPr eaLnBrk="1" hangingPunct="1"/>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p>
        </p:txBody>
      </p:sp>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pPr>
              <a:defRPr/>
            </a:pPr>
            <a:fld id="{850AF3C4-CCBA-4E36-800A-0248F47E22DB}" type="slidenum">
              <a:rPr lang="en-US" altLang="zh-CN"/>
              <a:pPr>
                <a:defRPr/>
              </a:pPr>
              <a:t>68</a:t>
            </a:fld>
            <a:endParaRPr lang="en-US" altLang="zh-CN"/>
          </a:p>
        </p:txBody>
      </p:sp>
      <p:sp>
        <p:nvSpPr>
          <p:cNvPr id="46083" name="Rectangle 2"/>
          <p:cNvSpPr>
            <a:spLocks noChangeArrowheads="1"/>
          </p:cNvSpPr>
          <p:nvPr/>
        </p:nvSpPr>
        <p:spPr bwMode="auto">
          <a:xfrm>
            <a:off x="568325" y="557213"/>
            <a:ext cx="8066088" cy="564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itchFamily="18" charset="0"/>
                <a:ea typeface="仿宋_GB2312" pitchFamily="49" charset="-122"/>
              </a:rPr>
              <a:t>template &lt;class </a:t>
            </a:r>
            <a:r>
              <a:rPr kumimoji="1" lang="en-US" altLang="zh-CN" sz="2800">
                <a:latin typeface="Times New Roman" pitchFamily="18" charset="0"/>
                <a:ea typeface="仿宋_GB2312" pitchFamily="49" charset="-122"/>
              </a:rPr>
              <a:t>E</a:t>
            </a:r>
            <a:r>
              <a:rPr kumimoji="1" lang="en-US" altLang="zh-CN" sz="2800" b="1">
                <a:latin typeface="Times New Roman" pitchFamily="18" charset="0"/>
                <a:ea typeface="仿宋_GB2312" pitchFamily="49" charset="-122"/>
              </a:rPr>
              <a:t>&gt;</a:t>
            </a:r>
          </a:p>
          <a:p>
            <a:r>
              <a:rPr kumimoji="1" lang="en-US" altLang="zh-CN" sz="2800" b="1">
                <a:latin typeface="Times New Roman" pitchFamily="18" charset="0"/>
                <a:ea typeface="仿宋_GB2312" pitchFamily="49" charset="-122"/>
              </a:rPr>
              <a:t>class </a:t>
            </a:r>
            <a:r>
              <a:rPr kumimoji="1" lang="en-US" altLang="zh-CN" sz="2800">
                <a:latin typeface="Times New Roman" pitchFamily="18" charset="0"/>
                <a:ea typeface="仿宋_GB2312" pitchFamily="49" charset="-122"/>
              </a:rPr>
              <a:t>LinkedQueue </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endParaRPr kumimoji="1" lang="en-US" altLang="zh-CN" sz="2800" b="1">
              <a:latin typeface="Times New Roman" pitchFamily="18" charset="0"/>
              <a:ea typeface="仿宋_GB2312" pitchFamily="49" charset="-122"/>
            </a:endParaRPr>
          </a:p>
          <a:p>
            <a:r>
              <a:rPr kumimoji="1" lang="en-US" altLang="zh-CN" sz="2800" b="1">
                <a:latin typeface="Times New Roman" pitchFamily="18" charset="0"/>
                <a:ea typeface="仿宋_GB2312" pitchFamily="49" charset="-122"/>
              </a:rPr>
              <a:t>private:</a:t>
            </a:r>
            <a:r>
              <a:rPr kumimoji="1" lang="en-US" altLang="zh-CN" sz="2800">
                <a:latin typeface="Times New Roman" pitchFamily="18" charset="0"/>
                <a:ea typeface="仿宋_GB2312" pitchFamily="49" charset="-122"/>
              </a:rPr>
              <a:t> </a:t>
            </a:r>
          </a:p>
          <a:p>
            <a:r>
              <a:rPr kumimoji="1" lang="en-US" altLang="zh-CN" sz="2800">
                <a:latin typeface="Times New Roman" pitchFamily="18" charset="0"/>
                <a:ea typeface="仿宋_GB2312" pitchFamily="49" charset="-122"/>
              </a:rPr>
              <a:t>     QueueNode</a:t>
            </a:r>
            <a:r>
              <a:rPr kumimoji="1" lang="en-US" altLang="zh-CN" sz="2800" b="1">
                <a:latin typeface="Times New Roman" pitchFamily="18" charset="0"/>
                <a:ea typeface="仿宋_GB2312" pitchFamily="49" charset="-122"/>
              </a:rPr>
              <a:t>&lt;</a:t>
            </a:r>
            <a:r>
              <a:rPr kumimoji="1" lang="en-US" altLang="zh-CN" sz="2800">
                <a:latin typeface="Times New Roman" pitchFamily="18" charset="0"/>
                <a:ea typeface="仿宋_GB2312" pitchFamily="49" charset="-122"/>
              </a:rPr>
              <a:t>E</a:t>
            </a:r>
            <a:r>
              <a:rPr kumimoji="1" lang="en-US" altLang="zh-CN" sz="2800" b="1">
                <a:latin typeface="Times New Roman" pitchFamily="18" charset="0"/>
                <a:ea typeface="仿宋_GB2312" pitchFamily="49" charset="-122"/>
              </a:rPr>
              <a:t>&gt;</a:t>
            </a:r>
            <a:r>
              <a:rPr kumimoji="1" lang="en-US" altLang="zh-CN" sz="2800">
                <a:latin typeface="Times New Roman" pitchFamily="18" charset="0"/>
                <a:ea typeface="仿宋_GB2312" pitchFamily="49" charset="-122"/>
              </a:rPr>
              <a:t> *front</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*rear</a:t>
            </a:r>
            <a:r>
              <a:rPr kumimoji="1" lang="en-US" altLang="zh-CN" sz="2800" b="1">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队头、队尾指针</a:t>
            </a:r>
            <a:endParaRPr kumimoji="1" lang="zh-CN" altLang="en-US" sz="2800" b="1">
              <a:solidFill>
                <a:schemeClr val="tx2"/>
              </a:solidFill>
              <a:latin typeface="Times New Roman" pitchFamily="18" charset="0"/>
              <a:ea typeface="仿宋_GB2312" pitchFamily="49" charset="-122"/>
            </a:endParaRPr>
          </a:p>
          <a:p>
            <a:r>
              <a:rPr kumimoji="1" lang="en-US" altLang="zh-CN" sz="2800" b="1">
                <a:latin typeface="Times New Roman" pitchFamily="18" charset="0"/>
                <a:ea typeface="仿宋_GB2312" pitchFamily="49" charset="-122"/>
              </a:rPr>
              <a:t>public: </a:t>
            </a:r>
          </a:p>
          <a:p>
            <a:r>
              <a:rPr kumimoji="1" lang="en-US" altLang="zh-CN" sz="2800">
                <a:latin typeface="Times New Roman" pitchFamily="18" charset="0"/>
                <a:ea typeface="仿宋_GB2312" pitchFamily="49" charset="-122"/>
              </a:rPr>
              <a:t>    </a:t>
            </a:r>
            <a:r>
              <a:rPr kumimoji="1" lang="en-US" altLang="zh-CN" sz="2800">
                <a:latin typeface="Times New Roman" pitchFamily="18" charset="0"/>
              </a:rPr>
              <a:t>Linked</a:t>
            </a:r>
            <a:r>
              <a:rPr kumimoji="1" lang="en-US" altLang="zh-CN" sz="2800">
                <a:latin typeface="Times New Roman" pitchFamily="18" charset="0"/>
                <a:ea typeface="仿宋_GB2312" pitchFamily="49" charset="-122"/>
              </a:rPr>
              <a:t>Queue()</a:t>
            </a:r>
            <a:r>
              <a:rPr kumimoji="1" lang="en-US" altLang="zh-CN" sz="2800" b="1">
                <a:latin typeface="Times New Roman" pitchFamily="18" charset="0"/>
                <a:ea typeface="仿宋_GB2312" pitchFamily="49" charset="-122"/>
              </a:rPr>
              <a:t> : </a:t>
            </a:r>
            <a:r>
              <a:rPr kumimoji="1" lang="en-US" altLang="zh-CN" sz="2800">
                <a:latin typeface="Times New Roman" pitchFamily="18" charset="0"/>
                <a:ea typeface="仿宋_GB2312" pitchFamily="49" charset="-122"/>
              </a:rPr>
              <a:t>rear(NULL)</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front(NULL)</a:t>
            </a:r>
            <a:r>
              <a:rPr kumimoji="1" lang="en-US" altLang="zh-CN" sz="2800" b="1">
                <a:latin typeface="Times New Roman" pitchFamily="18" charset="0"/>
                <a:ea typeface="仿宋_GB2312" pitchFamily="49" charset="-122"/>
              </a:rPr>
              <a:t> { }</a:t>
            </a:r>
          </a:p>
          <a:p>
            <a:r>
              <a:rPr kumimoji="1" lang="en-US" altLang="zh-CN" sz="2800" b="1">
                <a:latin typeface="Times New Roman" pitchFamily="18" charset="0"/>
                <a:ea typeface="仿宋_GB2312" pitchFamily="49" charset="-122"/>
              </a:rPr>
              <a:t> </a:t>
            </a:r>
            <a:r>
              <a:rPr kumimoji="1" lang="en-US" altLang="zh-CN" sz="2800">
                <a:latin typeface="Times New Roman" pitchFamily="18" charset="0"/>
                <a:ea typeface="仿宋_GB2312" pitchFamily="49" charset="-122"/>
              </a:rPr>
              <a:t>   ~</a:t>
            </a:r>
            <a:r>
              <a:rPr kumimoji="1" lang="en-US" altLang="zh-CN" sz="2800">
                <a:latin typeface="Times New Roman" pitchFamily="18" charset="0"/>
              </a:rPr>
              <a:t>Linked</a:t>
            </a:r>
            <a:r>
              <a:rPr kumimoji="1" lang="en-US" altLang="zh-CN" sz="2800">
                <a:latin typeface="Times New Roman" pitchFamily="18" charset="0"/>
                <a:ea typeface="仿宋_GB2312" pitchFamily="49" charset="-122"/>
              </a:rPr>
              <a:t>Queue()</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p>
          <a:p>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bool</a:t>
            </a:r>
            <a:r>
              <a:rPr kumimoji="1" lang="en-US" altLang="zh-CN" sz="2800">
                <a:latin typeface="Times New Roman" pitchFamily="18" charset="0"/>
                <a:ea typeface="仿宋_GB2312" pitchFamily="49" charset="-122"/>
              </a:rPr>
              <a:t> EnQueue(E x)</a:t>
            </a:r>
            <a:r>
              <a:rPr kumimoji="1" lang="en-US" altLang="zh-CN" sz="2800" b="1">
                <a:latin typeface="Times New Roman" pitchFamily="18" charset="0"/>
                <a:ea typeface="仿宋_GB2312" pitchFamily="49" charset="-122"/>
              </a:rPr>
              <a:t>;</a:t>
            </a:r>
          </a:p>
          <a:p>
            <a:r>
              <a:rPr kumimoji="1" lang="en-US" altLang="zh-CN" sz="2800" b="1">
                <a:latin typeface="Times New Roman" pitchFamily="18" charset="0"/>
                <a:ea typeface="仿宋_GB2312" pitchFamily="49" charset="-122"/>
              </a:rPr>
              <a:t>    bool</a:t>
            </a:r>
            <a:r>
              <a:rPr kumimoji="1" lang="en-US" altLang="zh-CN" sz="2800">
                <a:latin typeface="Times New Roman" pitchFamily="18" charset="0"/>
                <a:ea typeface="仿宋_GB2312" pitchFamily="49" charset="-122"/>
              </a:rPr>
              <a:t> DeQueue(E</a:t>
            </a:r>
            <a:r>
              <a:rPr kumimoji="1" lang="en-US" altLang="zh-CN" sz="2800" b="1">
                <a:latin typeface="Times New Roman" pitchFamily="18" charset="0"/>
                <a:ea typeface="仿宋_GB2312" pitchFamily="49" charset="-122"/>
              </a:rPr>
              <a:t>&amp;</a:t>
            </a:r>
            <a:r>
              <a:rPr kumimoji="1" lang="en-US" altLang="zh-CN" sz="2800">
                <a:latin typeface="Times New Roman" pitchFamily="18" charset="0"/>
                <a:ea typeface="仿宋_GB2312" pitchFamily="49" charset="-122"/>
              </a:rPr>
              <a:t> x)</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p>
          <a:p>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bool </a:t>
            </a:r>
            <a:r>
              <a:rPr kumimoji="1" lang="en-US" altLang="zh-CN" sz="2800">
                <a:latin typeface="Times New Roman" pitchFamily="18" charset="0"/>
                <a:ea typeface="仿宋_GB2312" pitchFamily="49" charset="-122"/>
              </a:rPr>
              <a:t>GetFront(E</a:t>
            </a:r>
            <a:r>
              <a:rPr kumimoji="1" lang="en-US" altLang="zh-CN" sz="2800" b="1">
                <a:latin typeface="Times New Roman" pitchFamily="18" charset="0"/>
                <a:ea typeface="仿宋_GB2312" pitchFamily="49" charset="-122"/>
              </a:rPr>
              <a:t>&amp;</a:t>
            </a:r>
            <a:r>
              <a:rPr kumimoji="1" lang="en-US" altLang="zh-CN" sz="2800">
                <a:latin typeface="Times New Roman" pitchFamily="18" charset="0"/>
                <a:ea typeface="仿宋_GB2312" pitchFamily="49" charset="-122"/>
              </a:rPr>
              <a:t> x)</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p>
          <a:p>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void</a:t>
            </a:r>
            <a:r>
              <a:rPr kumimoji="1" lang="en-US" altLang="zh-CN" sz="2800">
                <a:latin typeface="Times New Roman" pitchFamily="18" charset="0"/>
                <a:ea typeface="仿宋_GB2312" pitchFamily="49" charset="-122"/>
              </a:rPr>
              <a:t> MakeEmpty()</a:t>
            </a:r>
            <a:r>
              <a:rPr kumimoji="1" lang="en-US" altLang="zh-CN" sz="2800" b="1">
                <a:latin typeface="Times New Roman" pitchFamily="18" charset="0"/>
                <a:ea typeface="仿宋_GB2312" pitchFamily="49" charset="-122"/>
              </a:rPr>
              <a:t>;            </a:t>
            </a:r>
            <a:r>
              <a:rPr kumimoji="1" lang="en-US" altLang="zh-CN" sz="2800" b="1">
                <a:solidFill>
                  <a:schemeClr val="tx2"/>
                </a:solidFill>
                <a:latin typeface="Times New Roman" pitchFamily="18" charset="0"/>
              </a:rPr>
              <a:t>//</a:t>
            </a:r>
            <a:r>
              <a:rPr kumimoji="1" lang="zh-CN" altLang="zh-CN" sz="2800">
                <a:solidFill>
                  <a:schemeClr val="tx2"/>
                </a:solidFill>
                <a:latin typeface="Times New Roman" pitchFamily="18" charset="0"/>
                <a:ea typeface="隶书" pitchFamily="49" charset="-122"/>
              </a:rPr>
              <a:t>实现与</a:t>
            </a:r>
            <a:r>
              <a:rPr kumimoji="1" lang="en-US" altLang="zh-CN" sz="2800" b="1">
                <a:solidFill>
                  <a:schemeClr val="tx2"/>
                </a:solidFill>
                <a:latin typeface="Times New Roman" pitchFamily="18" charset="0"/>
              </a:rPr>
              <a:t>~</a:t>
            </a:r>
            <a:r>
              <a:rPr kumimoji="1" lang="en-US" altLang="zh-CN" sz="2800">
                <a:solidFill>
                  <a:schemeClr val="tx2"/>
                </a:solidFill>
                <a:latin typeface="Times New Roman" pitchFamily="18" charset="0"/>
              </a:rPr>
              <a:t>Queue()</a:t>
            </a:r>
            <a:r>
              <a:rPr kumimoji="1" lang="zh-CN" altLang="zh-CN" sz="2800">
                <a:solidFill>
                  <a:schemeClr val="tx2"/>
                </a:solidFill>
                <a:latin typeface="Times New Roman" pitchFamily="18" charset="0"/>
                <a:ea typeface="隶书" pitchFamily="49" charset="-122"/>
              </a:rPr>
              <a:t>同</a:t>
            </a:r>
            <a:endParaRPr kumimoji="1" lang="zh-CN" altLang="en-US" sz="2800">
              <a:solidFill>
                <a:schemeClr val="tx2"/>
              </a:solidFill>
              <a:latin typeface="Times New Roman" pitchFamily="18" charset="0"/>
              <a:ea typeface="隶书" pitchFamily="49" charset="-122"/>
            </a:endParaRPr>
          </a:p>
          <a:p>
            <a:r>
              <a:rPr kumimoji="1" lang="zh-CN" altLang="en-US" sz="2800" b="1">
                <a:latin typeface="Times New Roman" pitchFamily="18" charset="0"/>
                <a:ea typeface="新宋体" pitchFamily="49" charset="-122"/>
              </a:rPr>
              <a:t>    </a:t>
            </a:r>
            <a:r>
              <a:rPr kumimoji="1" lang="en-US" altLang="zh-CN" sz="2800" b="1">
                <a:latin typeface="Times New Roman" pitchFamily="18" charset="0"/>
                <a:ea typeface="新宋体" pitchFamily="49" charset="-122"/>
              </a:rPr>
              <a:t>bool </a:t>
            </a:r>
            <a:r>
              <a:rPr kumimoji="1" lang="en-US" altLang="zh-CN" sz="2800">
                <a:latin typeface="Times New Roman" pitchFamily="18" charset="0"/>
                <a:ea typeface="新宋体" pitchFamily="49" charset="-122"/>
              </a:rPr>
              <a:t>IsEmpty() </a:t>
            </a:r>
            <a:r>
              <a:rPr kumimoji="1" lang="en-US" altLang="zh-CN" sz="2800" b="1">
                <a:latin typeface="Times New Roman" pitchFamily="18" charset="0"/>
                <a:ea typeface="新宋体" pitchFamily="49" charset="-122"/>
              </a:rPr>
              <a:t>const</a:t>
            </a:r>
            <a:r>
              <a:rPr kumimoji="1" lang="en-US" altLang="zh-CN" sz="2800">
                <a:latin typeface="Times New Roman" pitchFamily="18" charset="0"/>
                <a:ea typeface="新宋体" pitchFamily="49" charset="-122"/>
              </a:rPr>
              <a:t> </a:t>
            </a:r>
            <a:r>
              <a:rPr kumimoji="1" lang="en-US" altLang="zh-CN" sz="2800" b="1">
                <a:latin typeface="Times New Roman" pitchFamily="18" charset="0"/>
                <a:ea typeface="新宋体" pitchFamily="49" charset="-122"/>
              </a:rPr>
              <a:t>{ return </a:t>
            </a:r>
            <a:r>
              <a:rPr kumimoji="1" lang="en-US" altLang="zh-CN" sz="2800">
                <a:latin typeface="Times New Roman" pitchFamily="18" charset="0"/>
                <a:ea typeface="新宋体" pitchFamily="49" charset="-122"/>
              </a:rPr>
              <a:t>front == NULL</a:t>
            </a:r>
            <a:r>
              <a:rPr kumimoji="1" lang="en-US" altLang="zh-CN" sz="2800" b="1">
                <a:latin typeface="Times New Roman" pitchFamily="18" charset="0"/>
                <a:ea typeface="新宋体" pitchFamily="49" charset="-122"/>
              </a:rPr>
              <a:t>;</a:t>
            </a:r>
            <a:r>
              <a:rPr kumimoji="1" lang="en-US" altLang="zh-CN" sz="2800">
                <a:latin typeface="Times New Roman" pitchFamily="18" charset="0"/>
                <a:ea typeface="新宋体" pitchFamily="49" charset="-122"/>
              </a:rPr>
              <a:t> </a:t>
            </a:r>
            <a:r>
              <a:rPr kumimoji="1" lang="en-US" altLang="zh-CN" sz="2800" b="1">
                <a:latin typeface="Times New Roman" pitchFamily="18" charset="0"/>
                <a:ea typeface="新宋体" pitchFamily="49" charset="-122"/>
              </a:rPr>
              <a:t>}</a:t>
            </a:r>
          </a:p>
          <a:p>
            <a:r>
              <a:rPr kumimoji="1" lang="en-US" altLang="zh-CN" sz="2800" b="1">
                <a:latin typeface="Times New Roman" pitchFamily="18" charset="0"/>
                <a:ea typeface="新宋体" pitchFamily="49" charset="-122"/>
              </a:rPr>
              <a:t>};</a:t>
            </a:r>
          </a:p>
        </p:txBody>
      </p:sp>
      <p:sp>
        <p:nvSpPr>
          <p:cNvPr id="46084" name="Rectangle 3"/>
          <p:cNvSpPr>
            <a:spLocks noChangeArrowheads="1"/>
          </p:cNvSpPr>
          <p:nvPr/>
        </p:nvSpPr>
        <p:spPr bwMode="auto">
          <a:xfrm>
            <a:off x="76200" y="4473575"/>
            <a:ext cx="91440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endParaRPr kumimoji="1" lang="zh-CN" altLang="zh-CN" sz="3600" b="1">
              <a:solidFill>
                <a:srgbClr val="0000FF"/>
              </a:solidFill>
              <a:latin typeface="Times New Roman" pitchFamily="18" charset="0"/>
              <a:ea typeface="隶书" pitchFamily="49" charset="-122"/>
            </a:endParaRPr>
          </a:p>
        </p:txBody>
      </p:sp>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4"/>
          <p:cNvSpPr>
            <a:spLocks noGrp="1" noChangeArrowheads="1"/>
          </p:cNvSpPr>
          <p:nvPr>
            <p:ph idx="1"/>
          </p:nvPr>
        </p:nvSpPr>
        <p:spPr>
          <a:xfrm>
            <a:off x="663575" y="765175"/>
            <a:ext cx="8229600" cy="5472113"/>
          </a:xfrm>
        </p:spPr>
        <p:txBody>
          <a:bodyPr/>
          <a:lstStyle/>
          <a:p>
            <a:pPr>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template &lt;class</a:t>
            </a:r>
            <a:r>
              <a:rPr kumimoji="1" lang="en-US" altLang="zh-CN" sz="2800" smtClean="0">
                <a:latin typeface="Times New Roman" pitchFamily="18" charset="0"/>
                <a:ea typeface="隶书" pitchFamily="49" charset="-122"/>
              </a:rPr>
              <a:t> E</a:t>
            </a:r>
            <a:r>
              <a:rPr kumimoji="1" lang="en-US" altLang="zh-CN" sz="2800" b="1" smtClean="0">
                <a:latin typeface="Times New Roman" pitchFamily="18" charset="0"/>
                <a:ea typeface="隶书" pitchFamily="49" charset="-122"/>
              </a:rPr>
              <a:t>&gt;</a:t>
            </a:r>
          </a:p>
          <a:p>
            <a:pPr>
              <a:lnSpc>
                <a:spcPct val="105000"/>
              </a:lnSpc>
              <a:spcBef>
                <a:spcPct val="0"/>
              </a:spcBef>
              <a:buFont typeface="Wingdings" pitchFamily="2" charset="2"/>
              <a:buNone/>
            </a:pPr>
            <a:r>
              <a:rPr kumimoji="1" lang="en-US" altLang="zh-CN" sz="2800" smtClean="0">
                <a:latin typeface="Times New Roman" pitchFamily="18" charset="0"/>
              </a:rPr>
              <a:t>Linked</a:t>
            </a:r>
            <a:r>
              <a:rPr kumimoji="1" lang="en-US" altLang="zh-CN" sz="2800" smtClean="0">
                <a:latin typeface="Times New Roman" pitchFamily="18" charset="0"/>
                <a:ea typeface="隶书" pitchFamily="49" charset="-122"/>
              </a:rPr>
              <a:t>Queue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a:t>
            </a:r>
            <a:r>
              <a:rPr kumimoji="1" lang="en-US" altLang="zh-CN" sz="2800" smtClean="0">
                <a:latin typeface="Times New Roman" pitchFamily="18" charset="0"/>
              </a:rPr>
              <a:t>Linked</a:t>
            </a:r>
            <a:r>
              <a:rPr kumimoji="1" lang="en-US" altLang="zh-CN" sz="2800" smtClean="0">
                <a:latin typeface="Times New Roman" pitchFamily="18" charset="0"/>
                <a:ea typeface="隶书" pitchFamily="49" charset="-122"/>
              </a:rPr>
              <a:t>Queue() </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析构函数</a:t>
            </a:r>
            <a:endParaRPr kumimoji="1" lang="zh-CN" altLang="en-US" sz="2800" b="1" smtClean="0">
              <a:solidFill>
                <a:schemeClr val="tx2"/>
              </a:solidFill>
              <a:latin typeface="Times New Roman" pitchFamily="18" charset="0"/>
              <a:ea typeface="隶书" pitchFamily="49" charset="-122"/>
            </a:endParaRPr>
          </a:p>
          <a:p>
            <a:pPr>
              <a:lnSpc>
                <a:spcPct val="105000"/>
              </a:lnSpc>
              <a:spcBef>
                <a:spcPct val="0"/>
              </a:spcBef>
              <a:buFont typeface="Wingdings" pitchFamily="2" charset="2"/>
              <a:buNone/>
            </a:pPr>
            <a:r>
              <a:rPr kumimoji="1" lang="zh-CN" altLang="en-US" sz="2800"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QueueNode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 *p</a:t>
            </a:r>
            <a:r>
              <a:rPr kumimoji="1" lang="en-US" altLang="zh-CN" sz="2800" b="1" smtClean="0">
                <a:latin typeface="Times New Roman" pitchFamily="18" charset="0"/>
                <a:ea typeface="隶书" pitchFamily="49" charset="-122"/>
              </a:rPr>
              <a:t>;</a:t>
            </a:r>
            <a:endParaRPr kumimoji="1" lang="en-US" altLang="zh-CN" sz="2800"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while</a:t>
            </a:r>
            <a:r>
              <a:rPr kumimoji="1" lang="en-US" altLang="zh-CN" sz="2800" smtClean="0">
                <a:latin typeface="Times New Roman" pitchFamily="18" charset="0"/>
                <a:ea typeface="隶书" pitchFamily="49" charset="-122"/>
              </a:rPr>
              <a:t> (front != NULL)</a:t>
            </a:r>
            <a:r>
              <a:rPr kumimoji="1" lang="en-US" altLang="zh-CN" sz="2800" b="1"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逐个结点释放</a:t>
            </a:r>
          </a:p>
          <a:p>
            <a:pPr>
              <a:lnSpc>
                <a:spcPct val="105000"/>
              </a:lnSpc>
              <a:spcBef>
                <a:spcPct val="0"/>
              </a:spcBef>
              <a:buFont typeface="Wingdings" pitchFamily="2" charset="2"/>
              <a:buNone/>
            </a:pPr>
            <a:r>
              <a:rPr kumimoji="1" lang="zh-CN" altLang="en-US" sz="2800"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p = front</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front = front</a:t>
            </a:r>
            <a:r>
              <a:rPr kumimoji="1" lang="en-US" altLang="zh-CN" sz="2800" smtClean="0">
                <a:latin typeface="楷体_GB2312" pitchFamily="49" charset="-122"/>
                <a:ea typeface="楷体_GB2312" pitchFamily="49" charset="-122"/>
              </a:rPr>
              <a:t>-&gt;</a:t>
            </a:r>
            <a:r>
              <a:rPr kumimoji="1" lang="en-US" altLang="zh-CN" sz="2800" smtClean="0">
                <a:latin typeface="Times New Roman" pitchFamily="18" charset="0"/>
                <a:ea typeface="隶书" pitchFamily="49" charset="-122"/>
              </a:rPr>
              <a:t>link</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delete</a:t>
            </a:r>
            <a:r>
              <a:rPr kumimoji="1" lang="en-US" altLang="zh-CN" sz="2800" smtClean="0">
                <a:latin typeface="Times New Roman" pitchFamily="18" charset="0"/>
                <a:ea typeface="隶书" pitchFamily="49" charset="-122"/>
              </a:rPr>
              <a:t> p</a:t>
            </a:r>
            <a:r>
              <a:rPr kumimoji="1" lang="en-US" altLang="zh-CN" sz="2800" b="1" smtClean="0">
                <a:latin typeface="Times New Roman" pitchFamily="18" charset="0"/>
                <a:ea typeface="隶书" pitchFamily="49" charset="-122"/>
              </a:rPr>
              <a:t>;</a:t>
            </a:r>
          </a:p>
          <a:p>
            <a:pPr>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    }</a:t>
            </a:r>
          </a:p>
          <a:p>
            <a:pPr>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a:t>
            </a:r>
          </a:p>
          <a:p>
            <a:pPr>
              <a:lnSpc>
                <a:spcPct val="105000"/>
              </a:lnSpc>
              <a:spcBef>
                <a:spcPct val="0"/>
              </a:spcBef>
              <a:buFont typeface="Wingdings" pitchFamily="2" charset="2"/>
              <a:buNone/>
            </a:pPr>
            <a:endParaRPr kumimoji="1" lang="en-US" altLang="zh-CN" sz="2800" b="1"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template &lt;class </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 </a:t>
            </a:r>
          </a:p>
          <a:p>
            <a:pPr>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bool</a:t>
            </a:r>
            <a:r>
              <a:rPr kumimoji="1" lang="en-US" altLang="zh-CN" sz="2800" smtClean="0">
                <a:latin typeface="Times New Roman" pitchFamily="18" charset="0"/>
                <a:ea typeface="隶书" pitchFamily="49" charset="-122"/>
              </a:rPr>
              <a:t> </a:t>
            </a:r>
            <a:r>
              <a:rPr kumimoji="1" lang="en-US" altLang="zh-CN" sz="2800" smtClean="0">
                <a:latin typeface="Times New Roman" pitchFamily="18" charset="0"/>
              </a:rPr>
              <a:t>Linked</a:t>
            </a:r>
            <a:r>
              <a:rPr kumimoji="1" lang="en-US" altLang="zh-CN" sz="2800" smtClean="0">
                <a:latin typeface="Times New Roman" pitchFamily="18" charset="0"/>
                <a:ea typeface="隶书" pitchFamily="49" charset="-122"/>
              </a:rPr>
              <a:t>Queue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EnQueue(E x) </a:t>
            </a:r>
            <a:r>
              <a:rPr kumimoji="1" lang="en-US" altLang="zh-CN" sz="2800" b="1" smtClean="0">
                <a:latin typeface="Times New Roman" pitchFamily="18" charset="0"/>
                <a:ea typeface="隶书" pitchFamily="49" charset="-122"/>
              </a:rPr>
              <a:t>{</a:t>
            </a:r>
          </a:p>
          <a:p>
            <a:pPr>
              <a:lnSpc>
                <a:spcPct val="105000"/>
              </a:lnSpc>
              <a:spcBef>
                <a:spcPct val="0"/>
              </a:spcBef>
              <a:buFont typeface="Wingdings" pitchFamily="2" charset="2"/>
              <a:buNone/>
            </a:pP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将新元素</a:t>
            </a:r>
            <a:r>
              <a:rPr kumimoji="1" lang="en-US" altLang="zh-CN" sz="2800" b="1" smtClean="0">
                <a:solidFill>
                  <a:schemeClr val="tx2"/>
                </a:solidFill>
                <a:latin typeface="Times New Roman" pitchFamily="18" charset="0"/>
                <a:ea typeface="隶书" pitchFamily="49" charset="-122"/>
              </a:rPr>
              <a:t>x</a:t>
            </a:r>
            <a:r>
              <a:rPr kumimoji="1" lang="zh-CN" altLang="en-US" sz="2800" smtClean="0">
                <a:solidFill>
                  <a:schemeClr val="tx2"/>
                </a:solidFill>
                <a:latin typeface="Times New Roman" pitchFamily="18" charset="0"/>
                <a:ea typeface="隶书" pitchFamily="49" charset="-122"/>
              </a:rPr>
              <a:t>插入到队列的队尾</a:t>
            </a:r>
          </a:p>
        </p:txBody>
      </p:sp>
      <p:sp>
        <p:nvSpPr>
          <p:cNvPr id="4" name="灯片编号占位符 4"/>
          <p:cNvSpPr>
            <a:spLocks noGrp="1"/>
          </p:cNvSpPr>
          <p:nvPr>
            <p:ph type="sldNum" sz="quarter" idx="12"/>
          </p:nvPr>
        </p:nvSpPr>
        <p:spPr/>
        <p:txBody>
          <a:bodyPr/>
          <a:lstStyle/>
          <a:p>
            <a:pPr>
              <a:defRPr/>
            </a:pPr>
            <a:fld id="{EC8DA72A-5EC7-4269-BAAF-DDE05AECAA8D}" type="slidenum">
              <a:rPr lang="en-US" altLang="zh-CN"/>
              <a:pPr>
                <a:defRPr/>
              </a:pPr>
              <a:t>69</a:t>
            </a:fld>
            <a:endParaRPr lang="en-US" altLang="zh-CN"/>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660400"/>
            <a:ext cx="7696200" cy="685800"/>
          </a:xfrm>
        </p:spPr>
        <p:txBody>
          <a:bodyPr>
            <a:normAutofit fontScale="90000"/>
          </a:bodyPr>
          <a:lstStyle/>
          <a:p>
            <a:pPr eaLnBrk="1" hangingPunct="1"/>
            <a:r>
              <a:rPr lang="zh-CN" altLang="en-US" sz="4000" smtClean="0">
                <a:latin typeface="华文新魏" panose="02010800040101010101" pitchFamily="2" charset="-122"/>
                <a:ea typeface="华文新魏" panose="02010800040101010101" pitchFamily="2" charset="-122"/>
              </a:rPr>
              <a:t>双向链表 </a:t>
            </a:r>
            <a:r>
              <a:rPr lang="en-US" altLang="zh-CN" sz="4000" smtClean="0">
                <a:latin typeface="华文新魏" panose="02010800040101010101" pitchFamily="2" charset="-122"/>
                <a:ea typeface="华文新魏" panose="02010800040101010101" pitchFamily="2" charset="-122"/>
              </a:rPr>
              <a:t>(Doubly Linked List)</a:t>
            </a:r>
          </a:p>
        </p:txBody>
      </p:sp>
      <p:sp>
        <p:nvSpPr>
          <p:cNvPr id="17412" name="Rectangle 3"/>
          <p:cNvSpPr>
            <a:spLocks noGrp="1" noChangeArrowheads="1"/>
          </p:cNvSpPr>
          <p:nvPr>
            <p:ph idx="1"/>
          </p:nvPr>
        </p:nvSpPr>
        <p:spPr>
          <a:xfrm>
            <a:off x="685800" y="1473200"/>
            <a:ext cx="7924800" cy="4953000"/>
          </a:xfrm>
        </p:spPr>
        <p:txBody>
          <a:bodyPr/>
          <a:lstStyle/>
          <a:p>
            <a:pPr eaLnBrk="1" hangingPunct="1">
              <a:lnSpc>
                <a:spcPct val="105000"/>
              </a:lnSpc>
              <a:spcBef>
                <a:spcPct val="5000"/>
              </a:spcBef>
              <a:buClr>
                <a:srgbClr val="800080"/>
              </a:buClr>
              <a:buSzPct val="50000"/>
            </a:pPr>
            <a:r>
              <a:rPr lang="zh-CN" altLang="en-US" sz="3000" b="1" smtClean="0">
                <a:ea typeface="仿宋_GB2312" pitchFamily="49" charset="-122"/>
              </a:rPr>
              <a:t>双向链表是指在前驱和后继方向都能游历（遍历）的线性链表。</a:t>
            </a:r>
          </a:p>
          <a:p>
            <a:pPr eaLnBrk="1" hangingPunct="1">
              <a:lnSpc>
                <a:spcPct val="105000"/>
              </a:lnSpc>
              <a:spcBef>
                <a:spcPct val="5000"/>
              </a:spcBef>
              <a:buClr>
                <a:srgbClr val="800080"/>
              </a:buClr>
              <a:buSzPct val="50000"/>
            </a:pPr>
            <a:r>
              <a:rPr lang="zh-CN" altLang="en-US" sz="3000" b="1" smtClean="0">
                <a:ea typeface="仿宋_GB2312" pitchFamily="49" charset="-122"/>
              </a:rPr>
              <a:t>双向链表每个结点结构：</a:t>
            </a:r>
          </a:p>
          <a:p>
            <a:pPr eaLnBrk="1" hangingPunct="1">
              <a:lnSpc>
                <a:spcPct val="105000"/>
              </a:lnSpc>
              <a:spcBef>
                <a:spcPct val="5000"/>
              </a:spcBef>
              <a:buClr>
                <a:srgbClr val="800080"/>
              </a:buClr>
              <a:buSzPct val="50000"/>
            </a:pPr>
            <a:endParaRPr lang="zh-CN" altLang="en-US" sz="3000" b="1" smtClean="0">
              <a:ea typeface="仿宋_GB2312" pitchFamily="49" charset="-122"/>
            </a:endParaRPr>
          </a:p>
          <a:p>
            <a:pPr eaLnBrk="1" hangingPunct="1">
              <a:lnSpc>
                <a:spcPct val="105000"/>
              </a:lnSpc>
              <a:spcBef>
                <a:spcPct val="5000"/>
              </a:spcBef>
              <a:buClr>
                <a:srgbClr val="800080"/>
              </a:buClr>
              <a:buSzPct val="50000"/>
            </a:pPr>
            <a:endParaRPr lang="zh-CN" altLang="en-US" sz="3000" b="1" smtClean="0">
              <a:ea typeface="仿宋_GB2312" pitchFamily="49" charset="-122"/>
            </a:endParaRPr>
          </a:p>
          <a:p>
            <a:pPr eaLnBrk="1" hangingPunct="1">
              <a:lnSpc>
                <a:spcPct val="105000"/>
              </a:lnSpc>
              <a:spcBef>
                <a:spcPct val="5000"/>
              </a:spcBef>
              <a:buClr>
                <a:srgbClr val="800080"/>
              </a:buClr>
              <a:buSzPct val="50000"/>
              <a:buFont typeface="Wingdings" panose="05000000000000000000" pitchFamily="2" charset="2"/>
              <a:buNone/>
            </a:pPr>
            <a:endParaRPr lang="zh-CN" altLang="en-US" sz="3000" b="1" smtClean="0">
              <a:ea typeface="仿宋_GB2312" pitchFamily="49" charset="-122"/>
            </a:endParaRPr>
          </a:p>
          <a:p>
            <a:pPr eaLnBrk="1" hangingPunct="1">
              <a:lnSpc>
                <a:spcPct val="105000"/>
              </a:lnSpc>
              <a:spcBef>
                <a:spcPct val="5000"/>
              </a:spcBef>
              <a:buClr>
                <a:srgbClr val="800080"/>
              </a:buClr>
              <a:buSzPct val="50000"/>
              <a:buFont typeface="Wingdings" panose="05000000000000000000" pitchFamily="2" charset="2"/>
              <a:buNone/>
            </a:pPr>
            <a:r>
              <a:rPr lang="zh-CN" altLang="en-US" sz="3000" b="1" smtClean="0">
                <a:ea typeface="仿宋_GB2312" pitchFamily="49" charset="-122"/>
              </a:rPr>
              <a:t>         </a:t>
            </a:r>
          </a:p>
          <a:p>
            <a:pPr eaLnBrk="1" hangingPunct="1">
              <a:lnSpc>
                <a:spcPct val="105000"/>
              </a:lnSpc>
              <a:spcBef>
                <a:spcPct val="5000"/>
              </a:spcBef>
              <a:buClr>
                <a:srgbClr val="800080"/>
              </a:buClr>
              <a:buSzPct val="50000"/>
            </a:pPr>
            <a:r>
              <a:rPr lang="zh-CN" altLang="en-US" sz="3000" b="1" smtClean="0">
                <a:ea typeface="仿宋_GB2312" pitchFamily="49" charset="-122"/>
              </a:rPr>
              <a:t>双向链表通常采用带表头结点的循环链表形式。</a:t>
            </a:r>
          </a:p>
        </p:txBody>
      </p:sp>
      <p:sp>
        <p:nvSpPr>
          <p:cNvPr id="17410"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B26B49F0-5134-4B7F-90B7-A4222CED14DD}" type="slidenum">
              <a:rPr lang="en-US" altLang="zh-CN" sz="1400"/>
              <a:pPr algn="ctr" eaLnBrk="1" hangingPunct="1"/>
              <a:t>7</a:t>
            </a:fld>
            <a:endParaRPr lang="en-US" altLang="zh-CN" sz="1400"/>
          </a:p>
        </p:txBody>
      </p:sp>
      <p:grpSp>
        <p:nvGrpSpPr>
          <p:cNvPr id="17413" name="Group 11"/>
          <p:cNvGrpSpPr>
            <a:grpSpLocks/>
          </p:cNvGrpSpPr>
          <p:nvPr/>
        </p:nvGrpSpPr>
        <p:grpSpPr bwMode="auto">
          <a:xfrm>
            <a:off x="1905000" y="3365500"/>
            <a:ext cx="5184775" cy="1428750"/>
            <a:chOff x="1200" y="2016"/>
            <a:chExt cx="3266" cy="900"/>
          </a:xfrm>
        </p:grpSpPr>
        <p:sp>
          <p:nvSpPr>
            <p:cNvPr id="17414" name="Rectangle 4" descr="羊皮纸"/>
            <p:cNvSpPr>
              <a:spLocks noChangeArrowheads="1"/>
            </p:cNvSpPr>
            <p:nvPr/>
          </p:nvSpPr>
          <p:spPr bwMode="auto">
            <a:xfrm>
              <a:off x="1248" y="2112"/>
              <a:ext cx="3168" cy="384"/>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15" name="Line 5"/>
            <p:cNvSpPr>
              <a:spLocks noChangeShapeType="1"/>
            </p:cNvSpPr>
            <p:nvPr/>
          </p:nvSpPr>
          <p:spPr bwMode="auto">
            <a:xfrm>
              <a:off x="2304" y="211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6" name="Line 6"/>
            <p:cNvSpPr>
              <a:spLocks noChangeShapeType="1"/>
            </p:cNvSpPr>
            <p:nvPr/>
          </p:nvSpPr>
          <p:spPr bwMode="auto">
            <a:xfrm flipV="1">
              <a:off x="2304" y="201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7" name="Line 7"/>
            <p:cNvSpPr>
              <a:spLocks noChangeShapeType="1"/>
            </p:cNvSpPr>
            <p:nvPr/>
          </p:nvSpPr>
          <p:spPr bwMode="auto">
            <a:xfrm>
              <a:off x="3312" y="211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8" name="Line 8"/>
            <p:cNvSpPr>
              <a:spLocks noChangeShapeType="1"/>
            </p:cNvSpPr>
            <p:nvPr/>
          </p:nvSpPr>
          <p:spPr bwMode="auto">
            <a:xfrm flipV="1">
              <a:off x="3312" y="201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53" name="Text Box 9"/>
            <p:cNvSpPr txBox="1">
              <a:spLocks noChangeArrowheads="1"/>
            </p:cNvSpPr>
            <p:nvPr/>
          </p:nvSpPr>
          <p:spPr bwMode="auto">
            <a:xfrm>
              <a:off x="1200" y="2551"/>
              <a:ext cx="326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200">
                  <a:solidFill>
                    <a:schemeClr val="hlink"/>
                  </a:solidFill>
                  <a:latin typeface="Times New Roman" charset="0"/>
                  <a:ea typeface="隶书" pitchFamily="49" charset="-122"/>
                </a:rPr>
                <a:t>前驱方向</a:t>
              </a:r>
              <a:r>
                <a:rPr lang="zh-CN" altLang="en-US" sz="2800">
                  <a:effectLst>
                    <a:outerShdw blurRad="38100" dist="38100" dir="2700000" algn="tl">
                      <a:srgbClr val="C0C0C0"/>
                    </a:outerShdw>
                  </a:effectLst>
                  <a:latin typeface="Times New Roman" charset="0"/>
                  <a:ea typeface="仿宋_GB2312" pitchFamily="49" charset="-122"/>
                </a:rPr>
                <a:t> </a:t>
              </a:r>
              <a:r>
                <a:rPr lang="zh-CN" altLang="en-US" sz="2800">
                  <a:effectLst>
                    <a:outerShdw blurRad="38100" dist="38100" dir="2700000" algn="tl">
                      <a:srgbClr val="C0C0C0"/>
                    </a:outerShdw>
                  </a:effectLst>
                  <a:latin typeface="Times New Roman" charset="0"/>
                  <a:ea typeface="仿宋_GB2312" pitchFamily="49" charset="-122"/>
                  <a:sym typeface="Wingdings" pitchFamily="2" charset="2"/>
                </a:rPr>
                <a:t>          </a:t>
              </a:r>
              <a:r>
                <a:rPr lang="zh-CN" altLang="en-US" sz="3200">
                  <a:solidFill>
                    <a:schemeClr val="hlink"/>
                  </a:solidFill>
                  <a:latin typeface="Times New Roman" charset="0"/>
                  <a:ea typeface="隶书" pitchFamily="49" charset="-122"/>
                  <a:sym typeface="Wingdings" pitchFamily="2" charset="2"/>
                </a:rPr>
                <a:t>后继方向</a:t>
              </a:r>
              <a:endParaRPr lang="zh-CN" altLang="en-US" sz="2800">
                <a:solidFill>
                  <a:schemeClr val="hlink"/>
                </a:solidFill>
                <a:latin typeface="Times New Roman" charset="0"/>
                <a:ea typeface="隶书" pitchFamily="49" charset="-122"/>
                <a:sym typeface="Wingdings" pitchFamily="2" charset="2"/>
              </a:endParaRPr>
            </a:p>
          </p:txBody>
        </p:sp>
        <p:sp>
          <p:nvSpPr>
            <p:cNvPr id="313354" name="Text Box 10"/>
            <p:cNvSpPr txBox="1">
              <a:spLocks noChangeArrowheads="1"/>
            </p:cNvSpPr>
            <p:nvPr/>
          </p:nvSpPr>
          <p:spPr bwMode="auto">
            <a:xfrm>
              <a:off x="1480" y="2112"/>
              <a:ext cx="27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200" i="1">
                  <a:solidFill>
                    <a:schemeClr val="tx2"/>
                  </a:solidFill>
                  <a:effectLst>
                    <a:outerShdw blurRad="38100" dist="38100" dir="2700000" algn="tl">
                      <a:srgbClr val="C0C0C0"/>
                    </a:outerShdw>
                  </a:effectLst>
                  <a:latin typeface="Times New Roman" charset="0"/>
                  <a:ea typeface="仿宋_GB2312" pitchFamily="49" charset="-122"/>
                </a:rPr>
                <a:t>lLink        data        rLink</a:t>
              </a:r>
              <a:endParaRPr lang="en-US" altLang="zh-CN" sz="2800" i="1">
                <a:solidFill>
                  <a:schemeClr val="hlink"/>
                </a:solidFill>
                <a:effectLst>
                  <a:outerShdw blurRad="38100" dist="38100" dir="2700000" algn="tl">
                    <a:srgbClr val="C0C0C0"/>
                  </a:outerShdw>
                </a:effectLst>
                <a:latin typeface="Times New Roman" charset="0"/>
                <a:ea typeface="仿宋_GB2312" pitchFamily="49" charset="-122"/>
                <a:sym typeface="Wingdings" pitchFamily="2" charset="2"/>
              </a:endParaRPr>
            </a:p>
          </p:txBody>
        </p:sp>
      </p:grpSp>
    </p:spTree>
    <p:extLst>
      <p:ext uri="{BB962C8B-B14F-4D97-AF65-F5344CB8AC3E}">
        <p14:creationId xmlns:p14="http://schemas.microsoft.com/office/powerpoint/2010/main" val="1274293507"/>
      </p:ext>
    </p:extLst>
  </p:cSld>
  <p:clrMapOvr>
    <a:masterClrMapping/>
  </p:clrMapOvr>
  <p:transition>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4"/>
          <p:cNvSpPr>
            <a:spLocks noGrp="1" noChangeArrowheads="1"/>
          </p:cNvSpPr>
          <p:nvPr>
            <p:ph idx="1"/>
          </p:nvPr>
        </p:nvSpPr>
        <p:spPr>
          <a:xfrm>
            <a:off x="590550" y="728663"/>
            <a:ext cx="8229600" cy="5761037"/>
          </a:xfrm>
        </p:spPr>
        <p:txBody>
          <a:bodyPr>
            <a:normAutofit/>
          </a:bodyPr>
          <a:lstStyle/>
          <a:p>
            <a:pPr>
              <a:spcBef>
                <a:spcPct val="0"/>
              </a:spcBef>
              <a:buFont typeface="Wingdings" pitchFamily="2" charset="2"/>
              <a:buNone/>
            </a:pPr>
            <a:r>
              <a:rPr kumimoji="1" lang="en-US" altLang="zh-CN" sz="1800" b="1"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if</a:t>
            </a:r>
            <a:r>
              <a:rPr kumimoji="1" lang="en-US" altLang="zh-CN" sz="2800" smtClean="0">
                <a:latin typeface="Times New Roman" pitchFamily="18" charset="0"/>
                <a:ea typeface="隶书" pitchFamily="49" charset="-122"/>
              </a:rPr>
              <a:t> (front </a:t>
            </a:r>
            <a:r>
              <a:rPr kumimoji="1" lang="en-US" altLang="zh-CN" sz="2800" i="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NULL)  {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创建第一个结点</a:t>
            </a:r>
          </a:p>
          <a:p>
            <a:pPr>
              <a:spcBef>
                <a:spcPct val="0"/>
              </a:spcBef>
              <a:buFont typeface="Wingdings" pitchFamily="2" charset="2"/>
              <a:buNone/>
            </a:pPr>
            <a:r>
              <a:rPr kumimoji="1" lang="zh-CN" altLang="en-US" sz="2800"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front = rear = </a:t>
            </a:r>
            <a:r>
              <a:rPr kumimoji="1" lang="en-US" altLang="zh-CN" sz="2800" b="1" smtClean="0">
                <a:latin typeface="Times New Roman" pitchFamily="18" charset="0"/>
                <a:ea typeface="隶书" pitchFamily="49" charset="-122"/>
              </a:rPr>
              <a:t>new </a:t>
            </a:r>
            <a:r>
              <a:rPr kumimoji="1" lang="en-US" altLang="zh-CN" sz="2800" smtClean="0">
                <a:latin typeface="Times New Roman" pitchFamily="18" charset="0"/>
                <a:ea typeface="隶书" pitchFamily="49" charset="-122"/>
              </a:rPr>
              <a:t>QueueNode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 (x)</a:t>
            </a:r>
            <a:r>
              <a:rPr kumimoji="1" lang="en-US" altLang="zh-CN" sz="2800" b="1" smtClean="0">
                <a:latin typeface="Times New Roman" pitchFamily="18" charset="0"/>
                <a:ea typeface="隶书" pitchFamily="49" charset="-122"/>
              </a:rPr>
              <a:t>;</a:t>
            </a:r>
          </a:p>
          <a:p>
            <a:pPr>
              <a:spcBef>
                <a:spcPct val="0"/>
              </a:spcBef>
              <a:buFont typeface="Wingdings" pitchFamily="2" charset="2"/>
              <a:buNone/>
            </a:pPr>
            <a:r>
              <a:rPr kumimoji="1" lang="en-US" altLang="zh-CN" sz="2800" b="1" smtClean="0">
                <a:latin typeface="Times New Roman" pitchFamily="18" charset="0"/>
                <a:ea typeface="隶书" pitchFamily="49" charset="-122"/>
              </a:rPr>
              <a:t>          if </a:t>
            </a:r>
            <a:r>
              <a:rPr kumimoji="1" lang="en-US" altLang="zh-CN" sz="2800" smtClean="0">
                <a:latin typeface="Times New Roman" pitchFamily="18" charset="0"/>
                <a:ea typeface="隶书" pitchFamily="49" charset="-122"/>
              </a:rPr>
              <a:t>(front == NULL)</a:t>
            </a:r>
            <a:r>
              <a:rPr kumimoji="1" lang="en-US" altLang="zh-CN" sz="2800" b="1" smtClean="0">
                <a:latin typeface="Times New Roman" pitchFamily="18" charset="0"/>
                <a:ea typeface="隶书" pitchFamily="49" charset="-122"/>
              </a:rPr>
              <a:t> return </a:t>
            </a:r>
            <a:r>
              <a:rPr kumimoji="1" lang="en-US" altLang="zh-CN" sz="2800" smtClean="0">
                <a:latin typeface="Times New Roman" pitchFamily="18" charset="0"/>
                <a:ea typeface="隶书" pitchFamily="49" charset="-122"/>
              </a:rPr>
              <a:t>false</a:t>
            </a:r>
            <a:r>
              <a:rPr kumimoji="1" lang="en-US" altLang="zh-CN" sz="2800" b="1" smtClean="0">
                <a:latin typeface="Times New Roman" pitchFamily="18" charset="0"/>
                <a:ea typeface="隶书" pitchFamily="49" charset="-122"/>
              </a:rPr>
              <a:t>; }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分配失败</a:t>
            </a:r>
            <a:r>
              <a:rPr kumimoji="1" lang="zh-CN" altLang="en-US" sz="2800" smtClean="0"/>
              <a:t> </a:t>
            </a:r>
            <a:endParaRPr kumimoji="1" lang="zh-CN" altLang="en-US" sz="2800" b="1" smtClean="0">
              <a:latin typeface="Times New Roman" pitchFamily="18" charset="0"/>
              <a:ea typeface="隶书" pitchFamily="49" charset="-122"/>
            </a:endParaRPr>
          </a:p>
          <a:p>
            <a:pPr>
              <a:spcBef>
                <a:spcPct val="0"/>
              </a:spcBef>
              <a:buFont typeface="Wingdings" pitchFamily="2" charset="2"/>
              <a:buNone/>
            </a:pPr>
            <a:r>
              <a:rPr kumimoji="1" lang="zh-CN" altLang="en-US"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else {</a:t>
            </a:r>
            <a:r>
              <a:rPr kumimoji="1" lang="en-US" altLang="zh-CN" sz="2800"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队列不空</a:t>
            </a:r>
            <a:r>
              <a:rPr kumimoji="1" lang="en-US" altLang="zh-CN" sz="2800" b="1" smtClean="0">
                <a:solidFill>
                  <a:schemeClr val="tx2"/>
                </a:solidFill>
                <a:latin typeface="Times New Roman" pitchFamily="18" charset="0"/>
                <a:ea typeface="隶书" pitchFamily="49" charset="-122"/>
              </a:rPr>
              <a:t>, </a:t>
            </a:r>
            <a:r>
              <a:rPr kumimoji="1" lang="zh-CN" altLang="en-US" sz="2800" smtClean="0">
                <a:solidFill>
                  <a:schemeClr val="tx2"/>
                </a:solidFill>
                <a:latin typeface="Times New Roman" pitchFamily="18" charset="0"/>
                <a:ea typeface="隶书" pitchFamily="49" charset="-122"/>
              </a:rPr>
              <a:t>插入</a:t>
            </a:r>
          </a:p>
          <a:p>
            <a:pPr>
              <a:spcBef>
                <a:spcPct val="0"/>
              </a:spcBef>
              <a:buFont typeface="Wingdings" pitchFamily="2" charset="2"/>
              <a:buNone/>
            </a:pPr>
            <a:r>
              <a:rPr kumimoji="1" lang="zh-CN" altLang="en-US" sz="2800"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rear</a:t>
            </a:r>
            <a:r>
              <a:rPr kumimoji="1" lang="en-US" altLang="zh-CN" sz="2800" smtClean="0">
                <a:latin typeface="楷体_GB2312" pitchFamily="49" charset="-122"/>
                <a:ea typeface="楷体_GB2312" pitchFamily="49" charset="-122"/>
              </a:rPr>
              <a:t>-&gt;</a:t>
            </a:r>
            <a:r>
              <a:rPr kumimoji="1" lang="en-US" altLang="zh-CN" sz="2800" smtClean="0">
                <a:latin typeface="Times New Roman" pitchFamily="18" charset="0"/>
                <a:ea typeface="隶书" pitchFamily="49" charset="-122"/>
              </a:rPr>
              <a:t>link = </a:t>
            </a:r>
            <a:r>
              <a:rPr kumimoji="1" lang="en-US" altLang="zh-CN" sz="2800" b="1" smtClean="0">
                <a:latin typeface="Times New Roman" pitchFamily="18" charset="0"/>
                <a:ea typeface="隶书" pitchFamily="49" charset="-122"/>
              </a:rPr>
              <a:t>new</a:t>
            </a:r>
            <a:r>
              <a:rPr kumimoji="1" lang="en-US" altLang="zh-CN" sz="2800" smtClean="0">
                <a:latin typeface="Times New Roman" pitchFamily="18" charset="0"/>
                <a:ea typeface="隶书" pitchFamily="49" charset="-122"/>
              </a:rPr>
              <a:t> QueueNode&lt;E&gt; (x)</a:t>
            </a:r>
            <a:r>
              <a:rPr kumimoji="1" lang="en-US" altLang="zh-CN" sz="2800" b="1" smtClean="0">
                <a:latin typeface="Times New Roman" pitchFamily="18" charset="0"/>
                <a:ea typeface="隶书" pitchFamily="49" charset="-122"/>
              </a:rPr>
              <a:t>;</a:t>
            </a:r>
          </a:p>
          <a:p>
            <a:pPr>
              <a:spcBef>
                <a:spcPct val="0"/>
              </a:spcBef>
              <a:buFont typeface="Wingdings" pitchFamily="2" charset="2"/>
              <a:buNone/>
            </a:pPr>
            <a:r>
              <a:rPr kumimoji="1" lang="en-US" altLang="zh-CN" sz="2800" b="1" smtClean="0">
                <a:latin typeface="Times New Roman" pitchFamily="18" charset="0"/>
                <a:ea typeface="隶书" pitchFamily="49" charset="-122"/>
              </a:rPr>
              <a:t>          if </a:t>
            </a:r>
            <a:r>
              <a:rPr kumimoji="1" lang="en-US" altLang="zh-CN" sz="2800" smtClean="0">
                <a:latin typeface="Times New Roman" pitchFamily="18" charset="0"/>
                <a:ea typeface="隶书" pitchFamily="49" charset="-122"/>
              </a:rPr>
              <a:t>(rear</a:t>
            </a:r>
            <a:r>
              <a:rPr kumimoji="1" lang="en-US" altLang="zh-CN" sz="2800" smtClean="0">
                <a:latin typeface="楷体_GB2312" pitchFamily="49" charset="-122"/>
                <a:ea typeface="楷体_GB2312" pitchFamily="49" charset="-122"/>
              </a:rPr>
              <a:t>-&gt;</a:t>
            </a:r>
            <a:r>
              <a:rPr kumimoji="1" lang="en-US" altLang="zh-CN" sz="2800" smtClean="0">
                <a:latin typeface="Times New Roman" pitchFamily="18" charset="0"/>
                <a:ea typeface="隶书" pitchFamily="49" charset="-122"/>
              </a:rPr>
              <a:t>link == NULL)</a:t>
            </a:r>
            <a:r>
              <a:rPr kumimoji="1" lang="en-US" altLang="zh-CN" sz="2800" b="1" smtClean="0">
                <a:latin typeface="Times New Roman" pitchFamily="18" charset="0"/>
                <a:ea typeface="隶书" pitchFamily="49" charset="-122"/>
              </a:rPr>
              <a:t> return </a:t>
            </a:r>
            <a:r>
              <a:rPr kumimoji="1" lang="en-US" altLang="zh-CN" sz="2800" smtClean="0">
                <a:latin typeface="Times New Roman" pitchFamily="18" charset="0"/>
                <a:ea typeface="隶书" pitchFamily="49" charset="-122"/>
              </a:rPr>
              <a:t>false</a:t>
            </a:r>
            <a:r>
              <a:rPr kumimoji="1" lang="en-US" altLang="zh-CN" sz="2800" b="1" smtClean="0">
                <a:latin typeface="Times New Roman" pitchFamily="18" charset="0"/>
                <a:ea typeface="隶书" pitchFamily="49" charset="-122"/>
              </a:rPr>
              <a:t>; </a:t>
            </a:r>
          </a:p>
          <a:p>
            <a:pPr>
              <a:spcBef>
                <a:spcPct val="0"/>
              </a:spcBef>
              <a:buFont typeface="Wingdings" pitchFamily="2" charset="2"/>
              <a:buNone/>
            </a:pPr>
            <a:r>
              <a:rPr kumimoji="1" lang="en-US" altLang="zh-CN" sz="2800" smtClean="0">
                <a:latin typeface="Times New Roman" pitchFamily="18" charset="0"/>
                <a:ea typeface="隶书" pitchFamily="49" charset="-122"/>
              </a:rPr>
              <a:t>          rear = rear</a:t>
            </a:r>
            <a:r>
              <a:rPr kumimoji="1" lang="en-US" altLang="zh-CN" sz="2800" smtClean="0">
                <a:latin typeface="楷体_GB2312" pitchFamily="49" charset="-122"/>
                <a:ea typeface="楷体_GB2312" pitchFamily="49" charset="-122"/>
              </a:rPr>
              <a:t>-&gt;</a:t>
            </a:r>
            <a:r>
              <a:rPr kumimoji="1" lang="en-US" altLang="zh-CN" sz="2800" smtClean="0">
                <a:latin typeface="Times New Roman" pitchFamily="18" charset="0"/>
                <a:ea typeface="隶书" pitchFamily="49" charset="-122"/>
              </a:rPr>
              <a:t>link</a:t>
            </a:r>
            <a:r>
              <a:rPr kumimoji="1" lang="en-US" altLang="zh-CN" sz="2800" b="1" smtClean="0">
                <a:latin typeface="Times New Roman" pitchFamily="18" charset="0"/>
                <a:ea typeface="隶书" pitchFamily="49" charset="-122"/>
              </a:rPr>
              <a:t>;</a:t>
            </a:r>
          </a:p>
          <a:p>
            <a:pPr>
              <a:spcBef>
                <a:spcPct val="0"/>
              </a:spcBef>
              <a:buFont typeface="Wingdings" pitchFamily="2" charset="2"/>
              <a:buNone/>
            </a:pPr>
            <a:r>
              <a:rPr kumimoji="1" lang="en-US" altLang="zh-CN" sz="2800" b="1" smtClean="0">
                <a:latin typeface="Times New Roman" pitchFamily="18" charset="0"/>
                <a:ea typeface="隶书" pitchFamily="49" charset="-122"/>
              </a:rPr>
              <a:t>     }</a:t>
            </a:r>
          </a:p>
          <a:p>
            <a:pPr>
              <a:spcBef>
                <a:spcPct val="0"/>
              </a:spcBef>
              <a:buFont typeface="Wingdings" pitchFamily="2" charset="2"/>
              <a:buNone/>
            </a:pPr>
            <a:r>
              <a:rPr kumimoji="1" lang="en-US" altLang="zh-CN" sz="2800" b="1" smtClean="0">
                <a:latin typeface="Times New Roman" pitchFamily="18" charset="0"/>
                <a:ea typeface="隶书" pitchFamily="49" charset="-122"/>
              </a:rPr>
              <a:t>     return </a:t>
            </a:r>
            <a:r>
              <a:rPr kumimoji="1" lang="en-US" altLang="zh-CN" sz="2800" smtClean="0">
                <a:latin typeface="Times New Roman" pitchFamily="18" charset="0"/>
                <a:ea typeface="隶书" pitchFamily="49" charset="-122"/>
              </a:rPr>
              <a:t>true</a:t>
            </a:r>
            <a:r>
              <a:rPr kumimoji="1" lang="en-US" altLang="zh-CN" sz="2800" b="1" smtClean="0">
                <a:latin typeface="Times New Roman" pitchFamily="18" charset="0"/>
                <a:ea typeface="隶书" pitchFamily="49" charset="-122"/>
              </a:rPr>
              <a:t>;</a:t>
            </a:r>
          </a:p>
          <a:p>
            <a:pPr>
              <a:spcBef>
                <a:spcPct val="0"/>
              </a:spcBef>
              <a:buFont typeface="Wingdings" pitchFamily="2" charset="2"/>
              <a:buNone/>
            </a:pPr>
            <a:r>
              <a:rPr kumimoji="1" lang="en-US" altLang="zh-CN" sz="2800" b="1" smtClean="0">
                <a:latin typeface="Times New Roman" pitchFamily="18" charset="0"/>
                <a:ea typeface="隶书" pitchFamily="49" charset="-122"/>
              </a:rPr>
              <a:t>};</a:t>
            </a:r>
          </a:p>
          <a:p>
            <a:pPr>
              <a:spcBef>
                <a:spcPct val="0"/>
              </a:spcBef>
              <a:buFont typeface="Wingdings" pitchFamily="2" charset="2"/>
              <a:buNone/>
            </a:pPr>
            <a:endParaRPr kumimoji="1" lang="en-US" altLang="zh-CN" sz="2000" b="1" smtClean="0">
              <a:latin typeface="Times New Roman" pitchFamily="18" charset="0"/>
              <a:ea typeface="隶书" pitchFamily="49" charset="-122"/>
            </a:endParaRPr>
          </a:p>
          <a:p>
            <a:pPr>
              <a:spcBef>
                <a:spcPct val="0"/>
              </a:spcBef>
              <a:buFont typeface="Wingdings" pitchFamily="2" charset="2"/>
              <a:buNone/>
            </a:pPr>
            <a:r>
              <a:rPr kumimoji="1" lang="en-US" altLang="zh-CN" sz="2800" b="1" smtClean="0">
                <a:latin typeface="Times New Roman" pitchFamily="18" charset="0"/>
                <a:ea typeface="隶书" pitchFamily="49" charset="-122"/>
              </a:rPr>
              <a:t>template &lt;class </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p>
          <a:p>
            <a:pPr>
              <a:spcBef>
                <a:spcPct val="0"/>
              </a:spcBef>
              <a:buFont typeface="Wingdings" pitchFamily="2" charset="2"/>
              <a:buNone/>
            </a:pP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隶书" pitchFamily="49" charset="-122"/>
                <a:ea typeface="隶书" pitchFamily="49" charset="-122"/>
              </a:rPr>
              <a:t>如果队列不空，将队头结点从链式队列中删去</a:t>
            </a:r>
            <a:r>
              <a:rPr kumimoji="1" lang="zh-CN" altLang="en-US" sz="2800" smtClean="0">
                <a:latin typeface="隶书" pitchFamily="49" charset="-122"/>
                <a:ea typeface="隶书" pitchFamily="49" charset="-122"/>
              </a:rPr>
              <a:t> </a:t>
            </a:r>
          </a:p>
        </p:txBody>
      </p:sp>
      <p:sp>
        <p:nvSpPr>
          <p:cNvPr id="4" name="灯片编号占位符 4"/>
          <p:cNvSpPr>
            <a:spLocks noGrp="1"/>
          </p:cNvSpPr>
          <p:nvPr>
            <p:ph type="sldNum" sz="quarter" idx="12"/>
          </p:nvPr>
        </p:nvSpPr>
        <p:spPr/>
        <p:txBody>
          <a:bodyPr/>
          <a:lstStyle/>
          <a:p>
            <a:pPr>
              <a:defRPr/>
            </a:pPr>
            <a:fld id="{3DB8062D-8BCA-490E-B507-AB8D7828A106}" type="slidenum">
              <a:rPr lang="en-US" altLang="zh-CN"/>
              <a:pPr>
                <a:defRPr/>
              </a:pPr>
              <a:t>70</a:t>
            </a:fld>
            <a:endParaRPr lang="en-US" altLang="zh-CN"/>
          </a:p>
        </p:txBody>
      </p:sp>
    </p:spTree>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4"/>
          <p:cNvSpPr>
            <a:spLocks noGrp="1" noChangeArrowheads="1"/>
          </p:cNvSpPr>
          <p:nvPr>
            <p:ph idx="1"/>
          </p:nvPr>
        </p:nvSpPr>
        <p:spPr>
          <a:xfrm>
            <a:off x="503238" y="800100"/>
            <a:ext cx="8229600" cy="5581650"/>
          </a:xfrm>
        </p:spPr>
        <p:txBody>
          <a:bodyPr>
            <a:normAutofit/>
          </a:bodyPr>
          <a:lstStyle/>
          <a:p>
            <a:pPr>
              <a:lnSpc>
                <a:spcPct val="80000"/>
              </a:lnSpc>
              <a:buFont typeface="Wingdings" pitchFamily="2" charset="2"/>
              <a:buNone/>
            </a:pPr>
            <a:r>
              <a:rPr kumimoji="1" lang="en-US" altLang="zh-CN" sz="2800" b="1" smtClean="0">
                <a:latin typeface="Times New Roman" pitchFamily="18" charset="0"/>
                <a:ea typeface="隶书" pitchFamily="49" charset="-122"/>
              </a:rPr>
              <a:t>bool </a:t>
            </a:r>
            <a:r>
              <a:rPr kumimoji="1" lang="en-US" altLang="zh-CN" sz="2800" smtClean="0">
                <a:latin typeface="Times New Roman" pitchFamily="18" charset="0"/>
              </a:rPr>
              <a:t>Linked</a:t>
            </a:r>
            <a:r>
              <a:rPr kumimoji="1" lang="en-US" altLang="zh-CN" sz="2800" smtClean="0">
                <a:latin typeface="Times New Roman" pitchFamily="18" charset="0"/>
                <a:ea typeface="隶书" pitchFamily="49" charset="-122"/>
              </a:rPr>
              <a:t>Queue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DeQueue(E</a:t>
            </a:r>
            <a:r>
              <a:rPr kumimoji="1" lang="en-US" altLang="zh-CN" sz="2800" b="1" smtClean="0">
                <a:latin typeface="Times New Roman" pitchFamily="18" charset="0"/>
                <a:ea typeface="隶书" pitchFamily="49" charset="-122"/>
              </a:rPr>
              <a:t>&amp;</a:t>
            </a:r>
            <a:r>
              <a:rPr kumimoji="1" lang="en-US" altLang="zh-CN" sz="2800" smtClean="0">
                <a:latin typeface="Times New Roman" pitchFamily="18" charset="0"/>
                <a:ea typeface="隶书" pitchFamily="49" charset="-122"/>
              </a:rPr>
              <a:t> x) </a:t>
            </a:r>
            <a:r>
              <a:rPr kumimoji="1" lang="en-US" altLang="zh-CN" sz="2800" b="1" smtClean="0">
                <a:latin typeface="Times New Roman" pitchFamily="18" charset="0"/>
                <a:ea typeface="隶书" pitchFamily="49" charset="-122"/>
              </a:rPr>
              <a:t>{</a:t>
            </a:r>
          </a:p>
          <a:p>
            <a:pPr>
              <a:lnSpc>
                <a:spcPct val="80000"/>
              </a:lnSpc>
              <a:buFont typeface="Wingdings" pitchFamily="2" charset="2"/>
              <a:buNone/>
            </a:pP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if</a:t>
            </a:r>
            <a:r>
              <a:rPr kumimoji="1" lang="en-US" altLang="zh-CN" sz="2800" smtClean="0">
                <a:latin typeface="Times New Roman" pitchFamily="18" charset="0"/>
                <a:ea typeface="隶书" pitchFamily="49" charset="-122"/>
              </a:rPr>
              <a:t> (IsEmpty() == true) </a:t>
            </a:r>
            <a:r>
              <a:rPr kumimoji="1" lang="en-US" altLang="zh-CN" sz="2800" b="1" smtClean="0">
                <a:latin typeface="Times New Roman" pitchFamily="18" charset="0"/>
                <a:ea typeface="隶书" pitchFamily="49" charset="-122"/>
              </a:rPr>
              <a:t>return</a:t>
            </a:r>
            <a:r>
              <a:rPr kumimoji="1" lang="en-US" altLang="zh-CN" sz="2800" smtClean="0">
                <a:latin typeface="Times New Roman" pitchFamily="18" charset="0"/>
                <a:ea typeface="隶书" pitchFamily="49" charset="-122"/>
              </a:rPr>
              <a:t> false</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判队空</a:t>
            </a:r>
          </a:p>
          <a:p>
            <a:pPr>
              <a:lnSpc>
                <a:spcPct val="80000"/>
              </a:lnSpc>
              <a:buFont typeface="Wingdings" pitchFamily="2" charset="2"/>
              <a:buNone/>
            </a:pPr>
            <a:r>
              <a:rPr kumimoji="1" lang="zh-CN" altLang="en-US" sz="2800"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QueueNode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 *p = front</a:t>
            </a:r>
            <a:r>
              <a:rPr kumimoji="1" lang="en-US" altLang="zh-CN" sz="2800" b="1" smtClean="0">
                <a:latin typeface="Times New Roman" pitchFamily="18" charset="0"/>
                <a:ea typeface="隶书" pitchFamily="49" charset="-122"/>
              </a:rPr>
              <a:t>;		</a:t>
            </a:r>
            <a:endParaRPr kumimoji="1" lang="en-US" altLang="zh-CN" sz="2800" smtClean="0">
              <a:latin typeface="Times New Roman" pitchFamily="18" charset="0"/>
              <a:ea typeface="隶书" pitchFamily="49" charset="-122"/>
            </a:endParaRPr>
          </a:p>
          <a:p>
            <a:pPr>
              <a:lnSpc>
                <a:spcPct val="80000"/>
              </a:lnSpc>
              <a:buFont typeface="Wingdings" pitchFamily="2" charset="2"/>
              <a:buNone/>
            </a:pPr>
            <a:r>
              <a:rPr kumimoji="1" lang="en-US" altLang="zh-CN" sz="2800" smtClean="0">
                <a:latin typeface="Times New Roman" pitchFamily="18" charset="0"/>
                <a:ea typeface="隶书" pitchFamily="49" charset="-122"/>
              </a:rPr>
              <a:t>     x = front</a:t>
            </a:r>
            <a:r>
              <a:rPr kumimoji="1" lang="en-US" altLang="zh-CN" sz="2800" smtClean="0">
                <a:latin typeface="楷体_GB2312" pitchFamily="49" charset="-122"/>
                <a:ea typeface="楷体_GB2312" pitchFamily="49" charset="-122"/>
              </a:rPr>
              <a:t>-&gt;</a:t>
            </a:r>
            <a:r>
              <a:rPr kumimoji="1" lang="en-US" altLang="zh-CN" sz="2800" smtClean="0">
                <a:latin typeface="Times New Roman" pitchFamily="18" charset="0"/>
                <a:ea typeface="隶书" pitchFamily="49" charset="-122"/>
              </a:rPr>
              <a:t>data</a:t>
            </a:r>
            <a:r>
              <a:rPr kumimoji="1" lang="en-US" altLang="zh-CN" sz="2800" b="1"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front = front</a:t>
            </a:r>
            <a:r>
              <a:rPr kumimoji="1" lang="en-US" altLang="zh-CN" sz="2800" smtClean="0">
                <a:latin typeface="楷体_GB2312" pitchFamily="49" charset="-122"/>
                <a:ea typeface="楷体_GB2312" pitchFamily="49" charset="-122"/>
              </a:rPr>
              <a:t>-&gt;</a:t>
            </a:r>
            <a:r>
              <a:rPr kumimoji="1" lang="en-US" altLang="zh-CN" sz="2800" smtClean="0">
                <a:latin typeface="Times New Roman" pitchFamily="18" charset="0"/>
                <a:ea typeface="隶书" pitchFamily="49" charset="-122"/>
              </a:rPr>
              <a:t>link</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a:t>
            </a:r>
          </a:p>
          <a:p>
            <a:pPr>
              <a:lnSpc>
                <a:spcPct val="80000"/>
              </a:lnSpc>
              <a:buFont typeface="Wingdings" pitchFamily="2" charset="2"/>
              <a:buNone/>
            </a:pP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delete</a:t>
            </a:r>
            <a:r>
              <a:rPr kumimoji="1" lang="en-US" altLang="zh-CN" sz="2800" smtClean="0">
                <a:latin typeface="Times New Roman" pitchFamily="18" charset="0"/>
                <a:ea typeface="隶书" pitchFamily="49" charset="-122"/>
              </a:rPr>
              <a:t> p</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  return</a:t>
            </a:r>
            <a:r>
              <a:rPr kumimoji="1" lang="en-US" altLang="zh-CN" sz="2800" smtClean="0">
                <a:latin typeface="Times New Roman" pitchFamily="18" charset="0"/>
                <a:ea typeface="隶书" pitchFamily="49" charset="-122"/>
              </a:rPr>
              <a:t> true</a:t>
            </a:r>
            <a:r>
              <a:rPr kumimoji="1" lang="en-US" altLang="zh-CN" sz="2800" b="1" smtClean="0">
                <a:latin typeface="Times New Roman" pitchFamily="18" charset="0"/>
                <a:ea typeface="隶书" pitchFamily="49" charset="-122"/>
              </a:rPr>
              <a:t>;				</a:t>
            </a:r>
            <a:endParaRPr kumimoji="1" lang="en-US" altLang="zh-CN" sz="2800" smtClean="0">
              <a:latin typeface="Times New Roman" pitchFamily="18" charset="0"/>
              <a:ea typeface="隶书" pitchFamily="49" charset="-122"/>
            </a:endParaRPr>
          </a:p>
          <a:p>
            <a:pPr>
              <a:lnSpc>
                <a:spcPct val="80000"/>
              </a:lnSpc>
              <a:buFont typeface="Wingdings" pitchFamily="2" charset="2"/>
              <a:buNone/>
            </a:pPr>
            <a:r>
              <a:rPr kumimoji="1" lang="en-US" altLang="zh-CN" sz="2800" b="1" smtClean="0">
                <a:latin typeface="Times New Roman" pitchFamily="18" charset="0"/>
                <a:ea typeface="隶书" pitchFamily="49" charset="-122"/>
              </a:rPr>
              <a:t>};</a:t>
            </a:r>
          </a:p>
          <a:p>
            <a:pPr>
              <a:lnSpc>
                <a:spcPct val="80000"/>
              </a:lnSpc>
              <a:buFont typeface="Wingdings" pitchFamily="2" charset="2"/>
              <a:buNone/>
            </a:pPr>
            <a:endParaRPr kumimoji="1" lang="en-US" altLang="zh-CN" sz="2000" b="1" smtClean="0">
              <a:latin typeface="Times New Roman" pitchFamily="18" charset="0"/>
              <a:ea typeface="隶书" pitchFamily="49" charset="-122"/>
            </a:endParaRPr>
          </a:p>
          <a:p>
            <a:pPr>
              <a:lnSpc>
                <a:spcPct val="80000"/>
              </a:lnSpc>
              <a:buFont typeface="Wingdings" pitchFamily="2" charset="2"/>
              <a:buNone/>
            </a:pPr>
            <a:r>
              <a:rPr kumimoji="1" lang="en-US" altLang="zh-CN" sz="2800" b="1" smtClean="0">
                <a:latin typeface="Times New Roman" pitchFamily="18" charset="0"/>
                <a:ea typeface="隶书" pitchFamily="49" charset="-122"/>
              </a:rPr>
              <a:t>template &lt;class </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 </a:t>
            </a:r>
          </a:p>
          <a:p>
            <a:pPr>
              <a:lnSpc>
                <a:spcPct val="80000"/>
              </a:lnSpc>
              <a:buFont typeface="Wingdings" pitchFamily="2" charset="2"/>
              <a:buNone/>
            </a:pPr>
            <a:r>
              <a:rPr kumimoji="1" lang="en-US" altLang="zh-CN" sz="2800" b="1" smtClean="0">
                <a:latin typeface="Times New Roman" pitchFamily="18" charset="0"/>
                <a:ea typeface="隶书" pitchFamily="49" charset="-122"/>
              </a:rPr>
              <a:t>bool</a:t>
            </a:r>
            <a:r>
              <a:rPr kumimoji="1" lang="en-US" altLang="zh-CN" sz="2800" smtClean="0">
                <a:latin typeface="Times New Roman" pitchFamily="18" charset="0"/>
                <a:ea typeface="隶书" pitchFamily="49" charset="-122"/>
              </a:rPr>
              <a:t> </a:t>
            </a:r>
            <a:r>
              <a:rPr kumimoji="1" lang="en-US" altLang="zh-CN" sz="2800" smtClean="0">
                <a:latin typeface="Times New Roman" pitchFamily="18" charset="0"/>
              </a:rPr>
              <a:t>Linked</a:t>
            </a:r>
            <a:r>
              <a:rPr kumimoji="1" lang="en-US" altLang="zh-CN" sz="2800" smtClean="0">
                <a:latin typeface="Times New Roman" pitchFamily="18" charset="0"/>
                <a:ea typeface="隶书" pitchFamily="49" charset="-122"/>
              </a:rPr>
              <a:t>Queue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GetFront(E</a:t>
            </a:r>
            <a:r>
              <a:rPr kumimoji="1" lang="en-US" altLang="zh-CN" sz="2800" b="1" smtClean="0">
                <a:latin typeface="Times New Roman" pitchFamily="18" charset="0"/>
                <a:ea typeface="隶书" pitchFamily="49" charset="-122"/>
              </a:rPr>
              <a:t>&amp;</a:t>
            </a:r>
            <a:r>
              <a:rPr kumimoji="1" lang="en-US" altLang="zh-CN" sz="2800" smtClean="0">
                <a:latin typeface="Times New Roman" pitchFamily="18" charset="0"/>
                <a:ea typeface="隶书" pitchFamily="49" charset="-122"/>
              </a:rPr>
              <a:t> x) </a:t>
            </a:r>
            <a:r>
              <a:rPr kumimoji="1" lang="en-US" altLang="zh-CN" sz="2800" b="1" smtClean="0">
                <a:latin typeface="Times New Roman" pitchFamily="18" charset="0"/>
                <a:ea typeface="隶书" pitchFamily="49" charset="-122"/>
              </a:rPr>
              <a:t>{</a:t>
            </a:r>
          </a:p>
          <a:p>
            <a:pPr>
              <a:lnSpc>
                <a:spcPct val="80000"/>
              </a:lnSpc>
              <a:buFont typeface="Wingdings" pitchFamily="2" charset="2"/>
              <a:buNone/>
            </a:pPr>
            <a:r>
              <a:rPr kumimoji="1" lang="en-US" altLang="zh-CN" sz="2800" b="1" smtClean="0">
                <a:solidFill>
                  <a:schemeClr val="tx2"/>
                </a:solidFill>
                <a:latin typeface="Times New Roman" pitchFamily="18" charset="0"/>
              </a:rPr>
              <a:t>//</a:t>
            </a:r>
            <a:r>
              <a:rPr kumimoji="1" lang="zh-CN" altLang="en-US" sz="2800" smtClean="0">
                <a:solidFill>
                  <a:schemeClr val="tx2"/>
                </a:solidFill>
                <a:ea typeface="隶书" pitchFamily="49" charset="-122"/>
              </a:rPr>
              <a:t>若队列不空，则函数返回队头元素的值</a:t>
            </a:r>
            <a:r>
              <a:rPr kumimoji="1" lang="zh-CN" altLang="en-US" sz="2800" smtClean="0"/>
              <a:t> </a:t>
            </a:r>
            <a:endParaRPr kumimoji="1" lang="zh-CN" altLang="en-US" sz="2800" b="1" smtClean="0">
              <a:latin typeface="Times New Roman" pitchFamily="18" charset="0"/>
              <a:ea typeface="隶书" pitchFamily="49" charset="-122"/>
            </a:endParaRPr>
          </a:p>
          <a:p>
            <a:pPr>
              <a:lnSpc>
                <a:spcPct val="80000"/>
              </a:lnSpc>
              <a:buFont typeface="Wingdings" pitchFamily="2" charset="2"/>
              <a:buNone/>
            </a:pPr>
            <a:r>
              <a:rPr kumimoji="1" lang="zh-CN" altLang="en-US" sz="2800" b="1"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if</a:t>
            </a:r>
            <a:r>
              <a:rPr kumimoji="1" lang="en-US" altLang="zh-CN" sz="2800" smtClean="0">
                <a:latin typeface="Times New Roman" pitchFamily="18" charset="0"/>
                <a:ea typeface="隶书" pitchFamily="49" charset="-122"/>
              </a:rPr>
              <a:t> (IsEmpty() == true) </a:t>
            </a:r>
            <a:r>
              <a:rPr kumimoji="1" lang="en-US" altLang="zh-CN" sz="2800" b="1" smtClean="0">
                <a:latin typeface="Times New Roman" pitchFamily="18" charset="0"/>
                <a:ea typeface="隶书" pitchFamily="49" charset="-122"/>
              </a:rPr>
              <a:t>return</a:t>
            </a:r>
            <a:r>
              <a:rPr kumimoji="1" lang="en-US" altLang="zh-CN" sz="2800" smtClean="0">
                <a:latin typeface="Times New Roman" pitchFamily="18" charset="0"/>
                <a:ea typeface="隶书" pitchFamily="49" charset="-122"/>
              </a:rPr>
              <a:t> false</a:t>
            </a:r>
            <a:r>
              <a:rPr kumimoji="1" lang="en-US" altLang="zh-CN" sz="2800" b="1" smtClean="0">
                <a:latin typeface="Times New Roman" pitchFamily="18" charset="0"/>
                <a:ea typeface="隶书" pitchFamily="49" charset="-122"/>
              </a:rPr>
              <a:t>; 	</a:t>
            </a:r>
            <a:endParaRPr kumimoji="1" lang="en-US" altLang="zh-CN" sz="2800" smtClean="0">
              <a:latin typeface="Times New Roman" pitchFamily="18" charset="0"/>
              <a:ea typeface="隶书" pitchFamily="49" charset="-122"/>
            </a:endParaRPr>
          </a:p>
          <a:p>
            <a:pPr>
              <a:lnSpc>
                <a:spcPct val="80000"/>
              </a:lnSpc>
              <a:buFont typeface="Wingdings" pitchFamily="2" charset="2"/>
              <a:buNone/>
            </a:pPr>
            <a:r>
              <a:rPr kumimoji="1" lang="en-US" altLang="zh-CN" sz="2800" smtClean="0">
                <a:latin typeface="Times New Roman" pitchFamily="18" charset="0"/>
                <a:ea typeface="隶书" pitchFamily="49" charset="-122"/>
              </a:rPr>
              <a:t>    x = front</a:t>
            </a:r>
            <a:r>
              <a:rPr kumimoji="1" lang="en-US" altLang="zh-CN" sz="2800" smtClean="0">
                <a:latin typeface="楷体_GB2312" pitchFamily="49" charset="-122"/>
                <a:ea typeface="楷体_GB2312" pitchFamily="49" charset="-122"/>
              </a:rPr>
              <a:t>-&gt;</a:t>
            </a:r>
            <a:r>
              <a:rPr kumimoji="1" lang="en-US" altLang="zh-CN" sz="2800" smtClean="0">
                <a:latin typeface="Times New Roman" pitchFamily="18" charset="0"/>
                <a:ea typeface="隶书" pitchFamily="49" charset="-122"/>
              </a:rPr>
              <a:t>data</a:t>
            </a:r>
            <a:r>
              <a:rPr kumimoji="1" lang="en-US" altLang="zh-CN" sz="2800" b="1" smtClean="0">
                <a:latin typeface="Times New Roman" pitchFamily="18" charset="0"/>
                <a:ea typeface="隶书" pitchFamily="49" charset="-122"/>
              </a:rPr>
              <a:t>;  return </a:t>
            </a:r>
            <a:r>
              <a:rPr kumimoji="1" lang="en-US" altLang="zh-CN" sz="2800" smtClean="0">
                <a:latin typeface="Times New Roman" pitchFamily="18" charset="0"/>
                <a:ea typeface="隶书" pitchFamily="49" charset="-122"/>
              </a:rPr>
              <a:t>true</a:t>
            </a:r>
            <a:r>
              <a:rPr kumimoji="1" lang="en-US" altLang="zh-CN" sz="2800" b="1" smtClean="0">
                <a:latin typeface="Times New Roman" pitchFamily="18" charset="0"/>
                <a:ea typeface="隶书" pitchFamily="49" charset="-122"/>
              </a:rPr>
              <a:t>;</a:t>
            </a:r>
            <a:endParaRPr kumimoji="1" lang="en-US" altLang="zh-CN" sz="2800" smtClean="0">
              <a:latin typeface="Times New Roman" pitchFamily="18" charset="0"/>
              <a:ea typeface="隶书" pitchFamily="49" charset="-122"/>
            </a:endParaRPr>
          </a:p>
          <a:p>
            <a:pPr>
              <a:lnSpc>
                <a:spcPct val="80000"/>
              </a:lnSpc>
              <a:buFont typeface="Wingdings" pitchFamily="2" charset="2"/>
              <a:buNone/>
            </a:pPr>
            <a:r>
              <a:rPr kumimoji="1" lang="en-US" altLang="zh-CN" sz="2800" b="1" smtClean="0">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pPr>
              <a:defRPr/>
            </a:pPr>
            <a:fld id="{0311F0FC-3A8C-4F54-9C5D-BAEDBB931695}" type="slidenum">
              <a:rPr lang="en-US" altLang="zh-CN"/>
              <a:pPr>
                <a:defRPr/>
              </a:pPr>
              <a:t>71</a:t>
            </a:fld>
            <a:endParaRPr lang="en-US" altLang="zh-CN"/>
          </a:p>
        </p:txBody>
      </p:sp>
      <p:sp>
        <p:nvSpPr>
          <p:cNvPr id="49156" name="AutoShape 5">
            <a:hlinkClick r:id="rId2" action="ppaction://hlinksldjump" highlightClick="1"/>
          </p:cNvPr>
          <p:cNvSpPr>
            <a:spLocks noChangeArrowheads="1"/>
          </p:cNvSpPr>
          <p:nvPr/>
        </p:nvSpPr>
        <p:spPr bwMode="auto">
          <a:xfrm>
            <a:off x="8102600" y="6237288"/>
            <a:ext cx="609600" cy="381000"/>
          </a:xfrm>
          <a:prstGeom prst="actionButtonBackPrevious">
            <a:avLst/>
          </a:prstGeom>
          <a:solidFill>
            <a:srgbClr val="C0C0C0"/>
          </a:solidFill>
          <a:ln w="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68425" y="368300"/>
            <a:ext cx="6732588" cy="1152525"/>
          </a:xfrm>
        </p:spPr>
        <p:txBody>
          <a:bodyPr/>
          <a:lstStyle/>
          <a:p>
            <a:pPr algn="ctr"/>
            <a:r>
              <a:rPr lang="zh-CN" altLang="en-US" b="1" smtClean="0">
                <a:ea typeface="华文新魏" pitchFamily="2" charset="-122"/>
              </a:rPr>
              <a:t>栈的应用：表达式求值</a:t>
            </a:r>
            <a:endParaRPr lang="zh-CN" altLang="en-US" smtClean="0">
              <a:ea typeface="华文新魏" pitchFamily="2" charset="-122"/>
            </a:endParaRPr>
          </a:p>
        </p:txBody>
      </p:sp>
      <p:sp>
        <p:nvSpPr>
          <p:cNvPr id="50180" name="Rectangle 3"/>
          <p:cNvSpPr>
            <a:spLocks noGrp="1" noChangeArrowheads="1"/>
          </p:cNvSpPr>
          <p:nvPr>
            <p:ph idx="1"/>
          </p:nvPr>
        </p:nvSpPr>
        <p:spPr>
          <a:xfrm>
            <a:off x="647700" y="1484313"/>
            <a:ext cx="8081963" cy="5016500"/>
          </a:xfrm>
        </p:spPr>
        <p:txBody>
          <a:bodyPr/>
          <a:lstStyle/>
          <a:p>
            <a:pPr algn="just">
              <a:spcBef>
                <a:spcPct val="5000"/>
              </a:spcBef>
              <a:buClr>
                <a:srgbClr val="800080"/>
              </a:buClr>
              <a:buSzPct val="50000"/>
            </a:pPr>
            <a:r>
              <a:rPr lang="zh-CN" altLang="en-US" sz="3000" b="1" smtClean="0">
                <a:latin typeface="Times New Roman" pitchFamily="18" charset="0"/>
                <a:ea typeface="仿宋_GB2312" pitchFamily="49" charset="-122"/>
              </a:rPr>
              <a:t>一个表达式由操作数（亦称运算对象）、操作符（亦称运算符）和分界符组成。</a:t>
            </a:r>
          </a:p>
          <a:p>
            <a:pPr algn="just">
              <a:spcBef>
                <a:spcPct val="5000"/>
              </a:spcBef>
              <a:buClr>
                <a:srgbClr val="800080"/>
              </a:buClr>
              <a:buSzPct val="50000"/>
            </a:pPr>
            <a:r>
              <a:rPr lang="zh-CN" altLang="en-US" sz="3000" b="1" smtClean="0">
                <a:latin typeface="Times New Roman" pitchFamily="18" charset="0"/>
                <a:ea typeface="仿宋_GB2312" pitchFamily="49" charset="-122"/>
              </a:rPr>
              <a:t>算术表达式有三种表示：</a:t>
            </a:r>
          </a:p>
          <a:p>
            <a:pPr lvl="1" algn="just">
              <a:spcBef>
                <a:spcPct val="5000"/>
              </a:spcBef>
              <a:buClr>
                <a:srgbClr val="009900"/>
              </a:buClr>
              <a:buSzPct val="50000"/>
              <a:buFont typeface="Wingdings" pitchFamily="2" charset="2"/>
              <a:buChar char="u"/>
            </a:pPr>
            <a:r>
              <a:rPr lang="zh-CN" altLang="en-US" sz="3000" b="1" smtClean="0">
                <a:solidFill>
                  <a:schemeClr val="tx2"/>
                </a:solidFill>
                <a:latin typeface="Times New Roman" pitchFamily="18" charset="0"/>
                <a:ea typeface="仿宋_GB2312" pitchFamily="49" charset="-122"/>
              </a:rPr>
              <a:t>中缀</a:t>
            </a:r>
            <a:r>
              <a:rPr lang="en-US" altLang="zh-CN" sz="3000" b="1" smtClean="0">
                <a:solidFill>
                  <a:schemeClr val="tx2"/>
                </a:solidFill>
                <a:latin typeface="Times New Roman" pitchFamily="18" charset="0"/>
                <a:ea typeface="仿宋_GB2312" pitchFamily="49" charset="-122"/>
              </a:rPr>
              <a:t>(infix)</a:t>
            </a:r>
            <a:r>
              <a:rPr lang="zh-CN" altLang="en-US" sz="3000" b="1" smtClean="0">
                <a:solidFill>
                  <a:schemeClr val="tx2"/>
                </a:solidFill>
                <a:latin typeface="Times New Roman" pitchFamily="18" charset="0"/>
                <a:ea typeface="仿宋_GB2312" pitchFamily="49" charset="-122"/>
              </a:rPr>
              <a:t>表示</a:t>
            </a:r>
            <a:r>
              <a:rPr lang="zh-CN" altLang="en-US" sz="3000" b="1" smtClean="0">
                <a:latin typeface="Times New Roman" pitchFamily="18" charset="0"/>
                <a:ea typeface="仿宋_GB2312" pitchFamily="49" charset="-122"/>
              </a:rPr>
              <a:t> </a:t>
            </a:r>
          </a:p>
          <a:p>
            <a:pPr lvl="1" algn="just">
              <a:spcBef>
                <a:spcPct val="5000"/>
              </a:spcBef>
              <a:buClr>
                <a:srgbClr val="009900"/>
              </a:buClr>
              <a:buSzPct val="50000"/>
              <a:buFont typeface="Wingdings" pitchFamily="2" charset="2"/>
              <a:buNone/>
            </a:pPr>
            <a:r>
              <a:rPr lang="zh-CN" altLang="en-US" sz="3000" b="1" smtClean="0">
                <a:latin typeface="Times New Roman" pitchFamily="18" charset="0"/>
                <a:ea typeface="仿宋_GB2312" pitchFamily="49" charset="-122"/>
              </a:rPr>
              <a:t>    </a:t>
            </a:r>
            <a:r>
              <a:rPr lang="en-US" altLang="zh-CN" sz="3000" b="1" smtClean="0">
                <a:solidFill>
                  <a:srgbClr val="0000FF"/>
                </a:solidFill>
                <a:latin typeface="Times New Roman" pitchFamily="18" charset="0"/>
                <a:ea typeface="仿宋_GB2312" pitchFamily="49" charset="-122"/>
              </a:rPr>
              <a:t>&lt;</a:t>
            </a:r>
            <a:r>
              <a:rPr lang="zh-CN" altLang="en-US" sz="3000" b="1" smtClean="0">
                <a:solidFill>
                  <a:srgbClr val="0000FF"/>
                </a:solidFill>
                <a:latin typeface="Times New Roman" pitchFamily="18" charset="0"/>
                <a:ea typeface="仿宋_GB2312" pitchFamily="49" charset="-122"/>
              </a:rPr>
              <a:t>操作数</a:t>
            </a:r>
            <a:r>
              <a:rPr lang="en-US" altLang="zh-CN" sz="3000" b="1" smtClean="0">
                <a:solidFill>
                  <a:srgbClr val="0000FF"/>
                </a:solidFill>
                <a:latin typeface="Times New Roman" pitchFamily="18" charset="0"/>
                <a:ea typeface="仿宋_GB2312" pitchFamily="49" charset="-122"/>
              </a:rPr>
              <a:t>&gt; &lt;</a:t>
            </a:r>
            <a:r>
              <a:rPr lang="zh-CN" altLang="en-US" sz="3000" b="1" smtClean="0">
                <a:solidFill>
                  <a:srgbClr val="0000FF"/>
                </a:solidFill>
                <a:latin typeface="Times New Roman" pitchFamily="18" charset="0"/>
                <a:ea typeface="仿宋_GB2312" pitchFamily="49" charset="-122"/>
              </a:rPr>
              <a:t>操作符</a:t>
            </a:r>
            <a:r>
              <a:rPr lang="en-US" altLang="zh-CN" sz="3000" b="1" smtClean="0">
                <a:solidFill>
                  <a:srgbClr val="0000FF"/>
                </a:solidFill>
                <a:latin typeface="Times New Roman" pitchFamily="18" charset="0"/>
                <a:ea typeface="仿宋_GB2312" pitchFamily="49" charset="-122"/>
              </a:rPr>
              <a:t>&gt; &lt;</a:t>
            </a:r>
            <a:r>
              <a:rPr lang="zh-CN" altLang="en-US" sz="3000" b="1" smtClean="0">
                <a:solidFill>
                  <a:srgbClr val="0000FF"/>
                </a:solidFill>
                <a:latin typeface="Times New Roman" pitchFamily="18" charset="0"/>
                <a:ea typeface="仿宋_GB2312" pitchFamily="49" charset="-122"/>
              </a:rPr>
              <a:t>操作数</a:t>
            </a:r>
            <a:r>
              <a:rPr lang="en-US" altLang="zh-CN" sz="3000" b="1" smtClean="0">
                <a:solidFill>
                  <a:srgbClr val="0000FF"/>
                </a:solidFill>
                <a:latin typeface="Times New Roman" pitchFamily="18" charset="0"/>
                <a:ea typeface="仿宋_GB2312" pitchFamily="49" charset="-122"/>
              </a:rPr>
              <a:t>&gt;</a:t>
            </a:r>
            <a:r>
              <a:rPr lang="zh-CN" altLang="en-US" sz="3000" b="1" smtClean="0">
                <a:solidFill>
                  <a:srgbClr val="0000FF"/>
                </a:solidFill>
                <a:latin typeface="Times New Roman" pitchFamily="18" charset="0"/>
                <a:ea typeface="仿宋_GB2312" pitchFamily="49" charset="-122"/>
              </a:rPr>
              <a:t>，</a:t>
            </a:r>
            <a:r>
              <a:rPr lang="zh-CN" altLang="en-US" sz="3000" b="1" smtClean="0">
                <a:solidFill>
                  <a:srgbClr val="A50021"/>
                </a:solidFill>
                <a:latin typeface="Times New Roman" pitchFamily="18" charset="0"/>
                <a:ea typeface="仿宋_GB2312" pitchFamily="49" charset="-122"/>
              </a:rPr>
              <a:t>如 </a:t>
            </a:r>
            <a:r>
              <a:rPr lang="en-US" altLang="zh-CN" sz="3000" b="1" smtClean="0">
                <a:solidFill>
                  <a:srgbClr val="006600"/>
                </a:solidFill>
                <a:latin typeface="Times New Roman" pitchFamily="18" charset="0"/>
                <a:ea typeface="仿宋_GB2312" pitchFamily="49" charset="-122"/>
              </a:rPr>
              <a:t>A+B</a:t>
            </a:r>
            <a:r>
              <a:rPr lang="zh-CN" altLang="en-US" sz="3000" b="1" smtClean="0">
                <a:solidFill>
                  <a:srgbClr val="A50021"/>
                </a:solidFill>
                <a:latin typeface="Times New Roman" pitchFamily="18" charset="0"/>
                <a:ea typeface="仿宋_GB2312" pitchFamily="49" charset="-122"/>
              </a:rPr>
              <a:t>；</a:t>
            </a:r>
            <a:endParaRPr lang="zh-CN" altLang="en-US" sz="3000" b="1" smtClean="0">
              <a:latin typeface="Times New Roman" pitchFamily="18" charset="0"/>
              <a:ea typeface="仿宋_GB2312" pitchFamily="49" charset="-122"/>
            </a:endParaRPr>
          </a:p>
          <a:p>
            <a:pPr lvl="1" algn="just">
              <a:spcBef>
                <a:spcPct val="5000"/>
              </a:spcBef>
              <a:buClr>
                <a:srgbClr val="009900"/>
              </a:buClr>
              <a:buSzPct val="50000"/>
              <a:buFont typeface="Wingdings" pitchFamily="2" charset="2"/>
              <a:buChar char="u"/>
            </a:pPr>
            <a:r>
              <a:rPr lang="zh-CN" altLang="en-US" sz="3000" b="1" smtClean="0">
                <a:solidFill>
                  <a:schemeClr val="tx2"/>
                </a:solidFill>
                <a:latin typeface="Times New Roman" pitchFamily="18" charset="0"/>
                <a:ea typeface="仿宋_GB2312" pitchFamily="49" charset="-122"/>
              </a:rPr>
              <a:t>前缀</a:t>
            </a:r>
            <a:r>
              <a:rPr lang="en-US" altLang="zh-CN" sz="3000" b="1" smtClean="0">
                <a:solidFill>
                  <a:schemeClr val="tx2"/>
                </a:solidFill>
                <a:latin typeface="Times New Roman" pitchFamily="18" charset="0"/>
                <a:ea typeface="仿宋_GB2312" pitchFamily="49" charset="-122"/>
              </a:rPr>
              <a:t>(prefix)</a:t>
            </a:r>
            <a:r>
              <a:rPr lang="zh-CN" altLang="en-US" sz="3000" b="1" smtClean="0">
                <a:solidFill>
                  <a:schemeClr val="tx2"/>
                </a:solidFill>
                <a:latin typeface="Times New Roman" pitchFamily="18" charset="0"/>
                <a:ea typeface="仿宋_GB2312" pitchFamily="49" charset="-122"/>
              </a:rPr>
              <a:t>表示</a:t>
            </a:r>
          </a:p>
          <a:p>
            <a:pPr lvl="1" algn="just">
              <a:spcBef>
                <a:spcPct val="5000"/>
              </a:spcBef>
              <a:buClr>
                <a:srgbClr val="009900"/>
              </a:buClr>
              <a:buSzPct val="50000"/>
              <a:buFont typeface="Wingdings" pitchFamily="2" charset="2"/>
              <a:buNone/>
            </a:pPr>
            <a:r>
              <a:rPr lang="zh-CN" altLang="en-US" sz="3000" b="1" smtClean="0">
                <a:latin typeface="Times New Roman" pitchFamily="18" charset="0"/>
                <a:ea typeface="仿宋_GB2312" pitchFamily="49" charset="-122"/>
              </a:rPr>
              <a:t>    </a:t>
            </a:r>
            <a:r>
              <a:rPr lang="en-US" altLang="zh-CN" sz="3000" b="1" smtClean="0">
                <a:solidFill>
                  <a:srgbClr val="0000FF"/>
                </a:solidFill>
                <a:latin typeface="Times New Roman" pitchFamily="18" charset="0"/>
                <a:ea typeface="仿宋_GB2312" pitchFamily="49" charset="-122"/>
              </a:rPr>
              <a:t>&lt;</a:t>
            </a:r>
            <a:r>
              <a:rPr lang="zh-CN" altLang="en-US" sz="3000" b="1" smtClean="0">
                <a:solidFill>
                  <a:srgbClr val="0000FF"/>
                </a:solidFill>
                <a:latin typeface="Times New Roman" pitchFamily="18" charset="0"/>
                <a:ea typeface="仿宋_GB2312" pitchFamily="49" charset="-122"/>
              </a:rPr>
              <a:t>操作符</a:t>
            </a:r>
            <a:r>
              <a:rPr lang="en-US" altLang="zh-CN" sz="3000" b="1" smtClean="0">
                <a:solidFill>
                  <a:srgbClr val="0000FF"/>
                </a:solidFill>
                <a:latin typeface="Times New Roman" pitchFamily="18" charset="0"/>
                <a:ea typeface="仿宋_GB2312" pitchFamily="49" charset="-122"/>
              </a:rPr>
              <a:t>&gt; &lt;</a:t>
            </a:r>
            <a:r>
              <a:rPr lang="zh-CN" altLang="en-US" sz="3000" b="1" smtClean="0">
                <a:solidFill>
                  <a:srgbClr val="0000FF"/>
                </a:solidFill>
                <a:latin typeface="Times New Roman" pitchFamily="18" charset="0"/>
                <a:ea typeface="仿宋_GB2312" pitchFamily="49" charset="-122"/>
              </a:rPr>
              <a:t>操作数</a:t>
            </a:r>
            <a:r>
              <a:rPr lang="en-US" altLang="zh-CN" sz="3000" b="1" smtClean="0">
                <a:solidFill>
                  <a:srgbClr val="0000FF"/>
                </a:solidFill>
                <a:latin typeface="Times New Roman" pitchFamily="18" charset="0"/>
                <a:ea typeface="仿宋_GB2312" pitchFamily="49" charset="-122"/>
              </a:rPr>
              <a:t>&gt; &lt;</a:t>
            </a:r>
            <a:r>
              <a:rPr lang="zh-CN" altLang="en-US" sz="3000" b="1" smtClean="0">
                <a:solidFill>
                  <a:srgbClr val="0000FF"/>
                </a:solidFill>
                <a:latin typeface="Times New Roman" pitchFamily="18" charset="0"/>
                <a:ea typeface="仿宋_GB2312" pitchFamily="49" charset="-122"/>
              </a:rPr>
              <a:t>操作数</a:t>
            </a:r>
            <a:r>
              <a:rPr lang="en-US" altLang="zh-CN" sz="3000" b="1" smtClean="0">
                <a:solidFill>
                  <a:srgbClr val="0000FF"/>
                </a:solidFill>
                <a:latin typeface="Times New Roman" pitchFamily="18" charset="0"/>
                <a:ea typeface="仿宋_GB2312" pitchFamily="49" charset="-122"/>
              </a:rPr>
              <a:t>&gt;</a:t>
            </a:r>
            <a:r>
              <a:rPr lang="zh-CN" altLang="en-US" sz="3000" b="1" smtClean="0">
                <a:solidFill>
                  <a:srgbClr val="0000FF"/>
                </a:solidFill>
                <a:latin typeface="Times New Roman" pitchFamily="18" charset="0"/>
                <a:ea typeface="仿宋_GB2312" pitchFamily="49" charset="-122"/>
              </a:rPr>
              <a:t>，</a:t>
            </a:r>
            <a:r>
              <a:rPr lang="zh-CN" altLang="en-US" sz="3000" b="1" smtClean="0">
                <a:solidFill>
                  <a:srgbClr val="A50021"/>
                </a:solidFill>
                <a:latin typeface="Times New Roman" pitchFamily="18" charset="0"/>
                <a:ea typeface="仿宋_GB2312" pitchFamily="49" charset="-122"/>
              </a:rPr>
              <a:t>如 </a:t>
            </a:r>
            <a:r>
              <a:rPr lang="en-US" altLang="zh-CN" sz="3000" b="1" smtClean="0">
                <a:solidFill>
                  <a:srgbClr val="006600"/>
                </a:solidFill>
                <a:latin typeface="Times New Roman" pitchFamily="18" charset="0"/>
                <a:ea typeface="仿宋_GB2312" pitchFamily="49" charset="-122"/>
              </a:rPr>
              <a:t>+AB</a:t>
            </a:r>
            <a:r>
              <a:rPr lang="zh-CN" altLang="en-US" sz="3000" b="1" smtClean="0">
                <a:solidFill>
                  <a:srgbClr val="A50021"/>
                </a:solidFill>
                <a:latin typeface="Times New Roman" pitchFamily="18" charset="0"/>
                <a:ea typeface="仿宋_GB2312" pitchFamily="49" charset="-122"/>
              </a:rPr>
              <a:t>；</a:t>
            </a:r>
            <a:endParaRPr lang="zh-CN" altLang="en-US" sz="3000" b="1" smtClean="0">
              <a:latin typeface="Times New Roman" pitchFamily="18" charset="0"/>
              <a:ea typeface="仿宋_GB2312" pitchFamily="49" charset="-122"/>
            </a:endParaRPr>
          </a:p>
          <a:p>
            <a:pPr lvl="1">
              <a:spcBef>
                <a:spcPct val="5000"/>
              </a:spcBef>
              <a:buClr>
                <a:srgbClr val="009900"/>
              </a:buClr>
              <a:buSzPct val="50000"/>
              <a:buFont typeface="Wingdings" pitchFamily="2" charset="2"/>
              <a:buChar char="u"/>
            </a:pPr>
            <a:r>
              <a:rPr lang="zh-CN" altLang="en-US" sz="3000" b="1" smtClean="0">
                <a:solidFill>
                  <a:schemeClr val="tx2"/>
                </a:solidFill>
                <a:latin typeface="Times New Roman" pitchFamily="18" charset="0"/>
                <a:ea typeface="仿宋_GB2312" pitchFamily="49" charset="-122"/>
              </a:rPr>
              <a:t>后缀</a:t>
            </a:r>
            <a:r>
              <a:rPr lang="en-US" altLang="zh-CN" sz="3000" b="1" smtClean="0">
                <a:solidFill>
                  <a:schemeClr val="tx2"/>
                </a:solidFill>
                <a:latin typeface="Times New Roman" pitchFamily="18" charset="0"/>
                <a:ea typeface="仿宋_GB2312" pitchFamily="49" charset="-122"/>
              </a:rPr>
              <a:t>(postfix)</a:t>
            </a:r>
            <a:r>
              <a:rPr lang="zh-CN" altLang="en-US" sz="3000" b="1" smtClean="0">
                <a:solidFill>
                  <a:schemeClr val="tx2"/>
                </a:solidFill>
                <a:latin typeface="Times New Roman" pitchFamily="18" charset="0"/>
                <a:ea typeface="仿宋_GB2312" pitchFamily="49" charset="-122"/>
              </a:rPr>
              <a:t>表示</a:t>
            </a:r>
            <a:r>
              <a:rPr lang="zh-CN" altLang="en-US" sz="3000" b="1" smtClean="0">
                <a:latin typeface="Times New Roman" pitchFamily="18" charset="0"/>
                <a:ea typeface="仿宋_GB2312" pitchFamily="49" charset="-122"/>
              </a:rPr>
              <a:t> </a:t>
            </a:r>
          </a:p>
          <a:p>
            <a:pPr lvl="1">
              <a:spcBef>
                <a:spcPct val="5000"/>
              </a:spcBef>
              <a:buClr>
                <a:srgbClr val="009900"/>
              </a:buClr>
              <a:buSzPct val="50000"/>
              <a:buFont typeface="Wingdings" pitchFamily="2" charset="2"/>
              <a:buNone/>
            </a:pPr>
            <a:r>
              <a:rPr lang="zh-CN" altLang="en-US" sz="3000" b="1" smtClean="0">
                <a:latin typeface="Times New Roman" pitchFamily="18" charset="0"/>
                <a:ea typeface="仿宋_GB2312" pitchFamily="49" charset="-122"/>
              </a:rPr>
              <a:t>     </a:t>
            </a:r>
            <a:r>
              <a:rPr lang="en-US" altLang="zh-CN" sz="3000" b="1" smtClean="0">
                <a:solidFill>
                  <a:srgbClr val="0000FF"/>
                </a:solidFill>
                <a:latin typeface="Times New Roman" pitchFamily="18" charset="0"/>
                <a:ea typeface="仿宋_GB2312" pitchFamily="49" charset="-122"/>
              </a:rPr>
              <a:t>&lt;</a:t>
            </a:r>
            <a:r>
              <a:rPr lang="zh-CN" altLang="en-US" sz="3000" b="1" smtClean="0">
                <a:solidFill>
                  <a:srgbClr val="0000FF"/>
                </a:solidFill>
                <a:latin typeface="Times New Roman" pitchFamily="18" charset="0"/>
                <a:ea typeface="仿宋_GB2312" pitchFamily="49" charset="-122"/>
              </a:rPr>
              <a:t>操作数</a:t>
            </a:r>
            <a:r>
              <a:rPr lang="en-US" altLang="zh-CN" sz="3000" b="1" smtClean="0">
                <a:solidFill>
                  <a:srgbClr val="0000FF"/>
                </a:solidFill>
                <a:latin typeface="Times New Roman" pitchFamily="18" charset="0"/>
                <a:ea typeface="仿宋_GB2312" pitchFamily="49" charset="-122"/>
              </a:rPr>
              <a:t>&gt; &lt;</a:t>
            </a:r>
            <a:r>
              <a:rPr lang="zh-CN" altLang="en-US" sz="3000" b="1" smtClean="0">
                <a:solidFill>
                  <a:srgbClr val="0000FF"/>
                </a:solidFill>
                <a:latin typeface="Times New Roman" pitchFamily="18" charset="0"/>
                <a:ea typeface="仿宋_GB2312" pitchFamily="49" charset="-122"/>
              </a:rPr>
              <a:t>操作数</a:t>
            </a:r>
            <a:r>
              <a:rPr lang="en-US" altLang="zh-CN" sz="3000" b="1" smtClean="0">
                <a:solidFill>
                  <a:srgbClr val="0000FF"/>
                </a:solidFill>
                <a:latin typeface="Times New Roman" pitchFamily="18" charset="0"/>
                <a:ea typeface="仿宋_GB2312" pitchFamily="49" charset="-122"/>
              </a:rPr>
              <a:t>&gt; &lt;</a:t>
            </a:r>
            <a:r>
              <a:rPr lang="zh-CN" altLang="en-US" sz="3000" b="1" smtClean="0">
                <a:solidFill>
                  <a:srgbClr val="0000FF"/>
                </a:solidFill>
                <a:latin typeface="Times New Roman" pitchFamily="18" charset="0"/>
                <a:ea typeface="仿宋_GB2312" pitchFamily="49" charset="-122"/>
              </a:rPr>
              <a:t>操作符</a:t>
            </a:r>
            <a:r>
              <a:rPr lang="en-US" altLang="zh-CN" sz="3000" b="1" smtClean="0">
                <a:solidFill>
                  <a:srgbClr val="0000FF"/>
                </a:solidFill>
                <a:latin typeface="Times New Roman" pitchFamily="18" charset="0"/>
                <a:ea typeface="仿宋_GB2312" pitchFamily="49" charset="-122"/>
              </a:rPr>
              <a:t>&gt;</a:t>
            </a:r>
            <a:r>
              <a:rPr lang="zh-CN" altLang="en-US" sz="3000" b="1" smtClean="0">
                <a:solidFill>
                  <a:srgbClr val="0000FF"/>
                </a:solidFill>
                <a:latin typeface="Times New Roman" pitchFamily="18" charset="0"/>
                <a:ea typeface="仿宋_GB2312" pitchFamily="49" charset="-122"/>
              </a:rPr>
              <a:t>，</a:t>
            </a:r>
            <a:r>
              <a:rPr lang="zh-CN" altLang="en-US" sz="3000" b="1" smtClean="0">
                <a:solidFill>
                  <a:srgbClr val="A50021"/>
                </a:solidFill>
                <a:latin typeface="Times New Roman" pitchFamily="18" charset="0"/>
                <a:ea typeface="仿宋_GB2312" pitchFamily="49" charset="-122"/>
              </a:rPr>
              <a:t>如 </a:t>
            </a:r>
            <a:r>
              <a:rPr lang="en-US" altLang="zh-CN" sz="3000" b="1" smtClean="0">
                <a:solidFill>
                  <a:srgbClr val="006600"/>
                </a:solidFill>
                <a:latin typeface="Times New Roman" pitchFamily="18" charset="0"/>
                <a:ea typeface="仿宋_GB2312" pitchFamily="49" charset="-122"/>
              </a:rPr>
              <a:t>AB+</a:t>
            </a:r>
            <a:r>
              <a:rPr lang="zh-CN" altLang="en-US" sz="3000" b="1" smtClean="0">
                <a:solidFill>
                  <a:srgbClr val="A50021"/>
                </a:solidFill>
                <a:latin typeface="Times New Roman" pitchFamily="18" charset="0"/>
                <a:ea typeface="仿宋_GB2312" pitchFamily="49" charset="-122"/>
              </a:rPr>
              <a:t>；</a:t>
            </a:r>
            <a:endParaRPr lang="zh-CN" altLang="en-US" sz="3000" smtClean="0">
              <a:latin typeface="Times New Roman" pitchFamily="18" charset="0"/>
            </a:endParaRPr>
          </a:p>
        </p:txBody>
      </p:sp>
      <p:sp>
        <p:nvSpPr>
          <p:cNvPr id="5" name="灯片编号占位符 4"/>
          <p:cNvSpPr>
            <a:spLocks noGrp="1"/>
          </p:cNvSpPr>
          <p:nvPr>
            <p:ph type="sldNum" sz="quarter" idx="12"/>
          </p:nvPr>
        </p:nvSpPr>
        <p:spPr/>
        <p:txBody>
          <a:bodyPr/>
          <a:lstStyle/>
          <a:p>
            <a:pPr>
              <a:defRPr/>
            </a:pPr>
            <a:fld id="{E7DF70A5-EC86-4969-8333-F7E9599B4585}" type="slidenum">
              <a:rPr lang="en-US" altLang="zh-CN"/>
              <a:pPr>
                <a:defRPr/>
              </a:pPr>
              <a:t>72</a:t>
            </a:fld>
            <a:endParaRPr lang="en-US" altLang="zh-CN"/>
          </a:p>
        </p:txBody>
      </p:sp>
    </p:spTree>
  </p:cSld>
  <p:clrMapOvr>
    <a:masterClrMapping/>
  </p:clrMapOvr>
  <p:transition>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a:xfrm>
            <a:off x="457200" y="457200"/>
            <a:ext cx="8229600" cy="955675"/>
          </a:xfrm>
          <a:noFill/>
        </p:spPr>
        <p:txBody>
          <a:bodyPr/>
          <a:lstStyle/>
          <a:p>
            <a:pPr algn="ctr"/>
            <a:r>
              <a:rPr lang="zh-CN" altLang="en-US" b="1" smtClean="0">
                <a:ea typeface="华文新魏" pitchFamily="2" charset="-122"/>
              </a:rPr>
              <a:t>表达式事例</a:t>
            </a:r>
            <a:endParaRPr lang="zh-CN" altLang="en-US" smtClean="0">
              <a:ea typeface="华文新魏" pitchFamily="2" charset="-122"/>
            </a:endParaRPr>
          </a:p>
        </p:txBody>
      </p:sp>
      <p:sp>
        <p:nvSpPr>
          <p:cNvPr id="51204" name="Rectangle 2"/>
          <p:cNvSpPr>
            <a:spLocks noGrp="1" noChangeArrowheads="1"/>
          </p:cNvSpPr>
          <p:nvPr>
            <p:ph idx="1"/>
          </p:nvPr>
        </p:nvSpPr>
        <p:spPr>
          <a:xfrm>
            <a:off x="762000" y="1524000"/>
            <a:ext cx="7772400" cy="4724400"/>
          </a:xfrm>
        </p:spPr>
        <p:txBody>
          <a:bodyPr/>
          <a:lstStyle/>
          <a:p>
            <a:pPr algn="just">
              <a:lnSpc>
                <a:spcPct val="105000"/>
              </a:lnSpc>
              <a:spcBef>
                <a:spcPct val="5000"/>
              </a:spcBef>
              <a:buClr>
                <a:srgbClr val="800080"/>
              </a:buClr>
              <a:buSzPct val="50000"/>
            </a:pPr>
            <a:r>
              <a:rPr lang="zh-CN" altLang="en-US" sz="3000" b="1" smtClean="0">
                <a:solidFill>
                  <a:srgbClr val="CC0000"/>
                </a:solidFill>
                <a:latin typeface="Times New Roman" pitchFamily="18" charset="0"/>
                <a:ea typeface="仿宋_GB2312" pitchFamily="49" charset="-122"/>
              </a:rPr>
              <a:t>中缀表达式</a:t>
            </a:r>
            <a:r>
              <a:rPr lang="en-US" altLang="en-US" sz="3000" b="1" smtClean="0">
                <a:solidFill>
                  <a:srgbClr val="0000FF"/>
                </a:solidFill>
                <a:latin typeface="Times New Roman" pitchFamily="18" charset="0"/>
                <a:ea typeface="仿宋_GB2312" pitchFamily="49" charset="-122"/>
              </a:rPr>
              <a:t>    </a:t>
            </a:r>
            <a:r>
              <a:rPr lang="en-US" altLang="zh-CN" sz="3000" b="1" smtClean="0">
                <a:latin typeface="Times New Roman" pitchFamily="18" charset="0"/>
                <a:ea typeface="仿宋_GB2312" pitchFamily="49" charset="-122"/>
              </a:rPr>
              <a:t>a + b * ( c </a:t>
            </a:r>
            <a:r>
              <a:rPr lang="en-US" altLang="zh-CN" sz="3000" smtClean="0">
                <a:solidFill>
                  <a:srgbClr val="800080"/>
                </a:solidFill>
                <a:latin typeface="Courier New" pitchFamily="49" charset="0"/>
                <a:ea typeface="楷体_GB2312" pitchFamily="49" charset="-122"/>
              </a:rPr>
              <a:t>-</a:t>
            </a:r>
            <a:r>
              <a:rPr lang="en-US" altLang="zh-CN" sz="3000" b="1" smtClean="0">
                <a:latin typeface="Times New Roman" pitchFamily="18" charset="0"/>
                <a:ea typeface="仿宋_GB2312" pitchFamily="49" charset="-122"/>
              </a:rPr>
              <a:t> d ) </a:t>
            </a:r>
            <a:r>
              <a:rPr lang="en-US" altLang="zh-CN" sz="3000" smtClean="0">
                <a:latin typeface="Courier New" pitchFamily="49" charset="0"/>
                <a:ea typeface="楷体_GB2312" pitchFamily="49" charset="-122"/>
              </a:rPr>
              <a:t>-</a:t>
            </a:r>
            <a:r>
              <a:rPr lang="en-US" altLang="zh-CN" sz="3000" b="1" smtClean="0">
                <a:latin typeface="Times New Roman" pitchFamily="18" charset="0"/>
                <a:ea typeface="仿宋_GB2312" pitchFamily="49" charset="-122"/>
              </a:rPr>
              <a:t> e / f</a:t>
            </a:r>
          </a:p>
          <a:p>
            <a:pPr algn="just">
              <a:lnSpc>
                <a:spcPct val="105000"/>
              </a:lnSpc>
              <a:spcBef>
                <a:spcPct val="5000"/>
              </a:spcBef>
              <a:buClr>
                <a:srgbClr val="800080"/>
              </a:buClr>
              <a:buSzPct val="50000"/>
            </a:pPr>
            <a:r>
              <a:rPr lang="zh-CN" altLang="en-US" sz="3000" b="1" smtClean="0">
                <a:solidFill>
                  <a:srgbClr val="CC0000"/>
                </a:solidFill>
                <a:latin typeface="Times New Roman" pitchFamily="18" charset="0"/>
                <a:ea typeface="仿宋_GB2312" pitchFamily="49" charset="-122"/>
              </a:rPr>
              <a:t>后缀表达式    </a:t>
            </a:r>
            <a:r>
              <a:rPr lang="en-US" altLang="zh-CN" sz="3000" b="1" smtClean="0">
                <a:latin typeface="Times New Roman" pitchFamily="18" charset="0"/>
                <a:ea typeface="仿宋_GB2312" pitchFamily="49" charset="-122"/>
              </a:rPr>
              <a:t>a b c d </a:t>
            </a:r>
            <a:r>
              <a:rPr lang="en-US" altLang="zh-CN" sz="3000" smtClean="0">
                <a:solidFill>
                  <a:srgbClr val="800080"/>
                </a:solidFill>
                <a:latin typeface="Courier New" pitchFamily="49" charset="0"/>
                <a:ea typeface="楷体_GB2312" pitchFamily="49" charset="-122"/>
              </a:rPr>
              <a:t>-</a:t>
            </a:r>
            <a:r>
              <a:rPr lang="en-US" altLang="zh-CN" sz="3000" b="1" smtClean="0">
                <a:latin typeface="Times New Roman" pitchFamily="18" charset="0"/>
                <a:ea typeface="仿宋_GB2312" pitchFamily="49" charset="-122"/>
              </a:rPr>
              <a:t> * + e f / </a:t>
            </a:r>
            <a:r>
              <a:rPr lang="en-US" altLang="zh-CN" sz="3000" smtClean="0">
                <a:latin typeface="Courier New" pitchFamily="49" charset="0"/>
                <a:ea typeface="仿宋_GB2312" pitchFamily="49" charset="-122"/>
              </a:rPr>
              <a:t>-</a:t>
            </a:r>
          </a:p>
          <a:p>
            <a:pPr algn="just">
              <a:lnSpc>
                <a:spcPct val="105000"/>
              </a:lnSpc>
              <a:spcBef>
                <a:spcPct val="5000"/>
              </a:spcBef>
              <a:buClr>
                <a:srgbClr val="800080"/>
              </a:buClr>
              <a:buSzPct val="50000"/>
            </a:pPr>
            <a:r>
              <a:rPr lang="zh-CN" altLang="en-US" sz="3000" b="1" smtClean="0">
                <a:solidFill>
                  <a:schemeClr val="tx2"/>
                </a:solidFill>
                <a:latin typeface="Times New Roman" pitchFamily="18" charset="0"/>
                <a:ea typeface="仿宋_GB2312" pitchFamily="49" charset="-122"/>
              </a:rPr>
              <a:t>前缀表达式</a:t>
            </a:r>
            <a:r>
              <a:rPr lang="zh-CN" altLang="en-US" sz="3000" b="1" smtClean="0">
                <a:latin typeface="Times New Roman" pitchFamily="18" charset="0"/>
                <a:ea typeface="仿宋_GB2312" pitchFamily="49" charset="-122"/>
              </a:rPr>
              <a:t>    </a:t>
            </a:r>
            <a:r>
              <a:rPr lang="en-US" altLang="zh-CN" sz="3000" smtClean="0">
                <a:latin typeface="Courier New" pitchFamily="49" charset="0"/>
                <a:ea typeface="仿宋_GB2312" pitchFamily="49" charset="-122"/>
              </a:rPr>
              <a:t>-</a:t>
            </a:r>
            <a:r>
              <a:rPr lang="en-US" altLang="zh-CN" sz="3000" b="1" smtClean="0">
                <a:latin typeface="Times New Roman" pitchFamily="18" charset="0"/>
                <a:ea typeface="仿宋_GB2312" pitchFamily="49" charset="-122"/>
              </a:rPr>
              <a:t> + a * b </a:t>
            </a:r>
            <a:r>
              <a:rPr lang="en-US" altLang="zh-CN" sz="3000" b="1" smtClean="0">
                <a:solidFill>
                  <a:srgbClr val="800080"/>
                </a:solidFill>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 c d / e f</a:t>
            </a:r>
          </a:p>
          <a:p>
            <a:pPr algn="just">
              <a:lnSpc>
                <a:spcPct val="105000"/>
              </a:lnSpc>
              <a:spcBef>
                <a:spcPct val="5000"/>
              </a:spcBef>
              <a:buClr>
                <a:srgbClr val="FF6600"/>
              </a:buClr>
              <a:buSzPct val="50000"/>
            </a:pPr>
            <a:endParaRPr lang="en-US" altLang="zh-CN" sz="1800" b="1" smtClean="0">
              <a:solidFill>
                <a:srgbClr val="0000FF"/>
              </a:solidFill>
              <a:latin typeface="Times New Roman" pitchFamily="18" charset="0"/>
              <a:ea typeface="仿宋_GB2312" pitchFamily="49" charset="-122"/>
            </a:endParaRPr>
          </a:p>
          <a:p>
            <a:pPr algn="just">
              <a:lnSpc>
                <a:spcPct val="105000"/>
              </a:lnSpc>
              <a:spcBef>
                <a:spcPct val="5000"/>
              </a:spcBef>
              <a:buClr>
                <a:srgbClr val="800080"/>
              </a:buClr>
              <a:buSzPct val="50000"/>
            </a:pPr>
            <a:r>
              <a:rPr lang="zh-CN" altLang="en-US" sz="3000" b="1" smtClean="0">
                <a:ea typeface="仿宋_GB2312" pitchFamily="49" charset="-122"/>
              </a:rPr>
              <a:t>表达式中相邻两个操作符的计算次序为：</a:t>
            </a:r>
          </a:p>
          <a:p>
            <a:pPr marL="819150" lvl="1" algn="just">
              <a:lnSpc>
                <a:spcPct val="105000"/>
              </a:lnSpc>
              <a:spcBef>
                <a:spcPct val="5000"/>
              </a:spcBef>
              <a:buClr>
                <a:srgbClr val="006600"/>
              </a:buClr>
              <a:buSzPct val="50000"/>
              <a:buFont typeface="Wingdings" pitchFamily="2" charset="2"/>
              <a:buChar char="u"/>
            </a:pPr>
            <a:r>
              <a:rPr lang="zh-CN" altLang="en-US" sz="3000" b="1" smtClean="0">
                <a:solidFill>
                  <a:srgbClr val="008000"/>
                </a:solidFill>
                <a:ea typeface="仿宋_GB2312" pitchFamily="49" charset="-122"/>
              </a:rPr>
              <a:t>优先级高的先计算</a:t>
            </a:r>
            <a:r>
              <a:rPr lang="zh-CN" altLang="en-US" sz="3000" b="1" smtClean="0">
                <a:solidFill>
                  <a:srgbClr val="0000FF"/>
                </a:solidFill>
                <a:ea typeface="仿宋_GB2312" pitchFamily="49" charset="-122"/>
              </a:rPr>
              <a:t>；</a:t>
            </a:r>
          </a:p>
          <a:p>
            <a:pPr marL="819150" lvl="1" algn="just">
              <a:lnSpc>
                <a:spcPct val="105000"/>
              </a:lnSpc>
              <a:spcBef>
                <a:spcPct val="5000"/>
              </a:spcBef>
              <a:buClr>
                <a:srgbClr val="006600"/>
              </a:buClr>
              <a:buSzPct val="50000"/>
              <a:buFont typeface="Wingdings" pitchFamily="2" charset="2"/>
              <a:buChar char="u"/>
            </a:pPr>
            <a:r>
              <a:rPr lang="zh-CN" altLang="en-US" sz="3000" b="1" smtClean="0">
                <a:solidFill>
                  <a:srgbClr val="008000"/>
                </a:solidFill>
                <a:ea typeface="仿宋_GB2312" pitchFamily="49" charset="-122"/>
              </a:rPr>
              <a:t>优先级相同的自左向右计算</a:t>
            </a:r>
            <a:r>
              <a:rPr lang="zh-CN" altLang="en-US" sz="3000" b="1" smtClean="0">
                <a:solidFill>
                  <a:srgbClr val="0000FF"/>
                </a:solidFill>
                <a:ea typeface="仿宋_GB2312" pitchFamily="49" charset="-122"/>
              </a:rPr>
              <a:t>；</a:t>
            </a:r>
          </a:p>
          <a:p>
            <a:pPr marL="819150" lvl="1" algn="just">
              <a:lnSpc>
                <a:spcPct val="105000"/>
              </a:lnSpc>
              <a:spcBef>
                <a:spcPct val="5000"/>
              </a:spcBef>
              <a:buClr>
                <a:srgbClr val="006600"/>
              </a:buClr>
              <a:buSzPct val="50000"/>
              <a:buFont typeface="Wingdings" pitchFamily="2" charset="2"/>
              <a:buChar char="u"/>
            </a:pPr>
            <a:r>
              <a:rPr lang="zh-CN" altLang="en-US" sz="3000" b="1" smtClean="0">
                <a:solidFill>
                  <a:srgbClr val="008000"/>
                </a:solidFill>
                <a:ea typeface="仿宋_GB2312" pitchFamily="49" charset="-122"/>
              </a:rPr>
              <a:t>当使用括号时从最内层括号开始计算</a:t>
            </a:r>
            <a:r>
              <a:rPr lang="zh-CN" altLang="en-US" sz="3000" b="1" smtClean="0">
                <a:solidFill>
                  <a:srgbClr val="0000FF"/>
                </a:solidFill>
                <a:ea typeface="仿宋_GB2312" pitchFamily="49" charset="-122"/>
              </a:rPr>
              <a:t>。</a:t>
            </a:r>
          </a:p>
        </p:txBody>
      </p:sp>
      <p:sp>
        <p:nvSpPr>
          <p:cNvPr id="5" name="灯片编号占位符 4"/>
          <p:cNvSpPr>
            <a:spLocks noGrp="1"/>
          </p:cNvSpPr>
          <p:nvPr>
            <p:ph type="sldNum" sz="quarter" idx="12"/>
          </p:nvPr>
        </p:nvSpPr>
        <p:spPr/>
        <p:txBody>
          <a:bodyPr/>
          <a:lstStyle/>
          <a:p>
            <a:pPr>
              <a:defRPr/>
            </a:pPr>
            <a:fld id="{8F008C99-88C2-4381-80FF-CC0FA1E05C3B}" type="slidenum">
              <a:rPr lang="en-US" altLang="zh-CN"/>
              <a:pPr>
                <a:defRPr/>
              </a:pPr>
              <a:t>73</a:t>
            </a:fld>
            <a:endParaRPr lang="en-US" altLang="zh-CN"/>
          </a:p>
        </p:txBody>
      </p:sp>
    </p:spTree>
  </p:cSld>
  <p:clrMapOvr>
    <a:masterClrMapping/>
  </p:clrMapOvr>
  <p:transition>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p:cNvSpPr>
            <a:spLocks noGrp="1"/>
          </p:cNvSpPr>
          <p:nvPr>
            <p:ph type="sldNum" sz="quarter" idx="12"/>
          </p:nvPr>
        </p:nvSpPr>
        <p:spPr/>
        <p:txBody>
          <a:bodyPr/>
          <a:lstStyle/>
          <a:p>
            <a:pPr>
              <a:defRPr/>
            </a:pPr>
            <a:fld id="{264AE8E1-6DB7-4554-8178-2A011F660B40}" type="slidenum">
              <a:rPr lang="en-US" altLang="zh-CN"/>
              <a:pPr>
                <a:defRPr/>
              </a:pPr>
              <a:t>74</a:t>
            </a:fld>
            <a:endParaRPr lang="en-US" altLang="zh-CN"/>
          </a:p>
        </p:txBody>
      </p:sp>
      <p:sp>
        <p:nvSpPr>
          <p:cNvPr id="52227" name="Rectangle 2"/>
          <p:cNvSpPr>
            <a:spLocks noChangeArrowheads="1"/>
          </p:cNvSpPr>
          <p:nvPr/>
        </p:nvSpPr>
        <p:spPr bwMode="auto">
          <a:xfrm>
            <a:off x="615950" y="574675"/>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000" b="1">
                <a:solidFill>
                  <a:schemeClr val="tx2"/>
                </a:solidFill>
                <a:ea typeface="华文新魏" pitchFamily="2" charset="-122"/>
              </a:rPr>
              <a:t>应用后缀表示计算表达式的值</a:t>
            </a:r>
            <a:endParaRPr kumimoji="1" lang="zh-CN" altLang="en-US" sz="4000">
              <a:solidFill>
                <a:schemeClr val="tx2"/>
              </a:solidFill>
              <a:ea typeface="华文新魏" pitchFamily="2" charset="-122"/>
            </a:endParaRPr>
          </a:p>
        </p:txBody>
      </p:sp>
      <p:sp>
        <p:nvSpPr>
          <p:cNvPr id="52228" name="Rectangle 3"/>
          <p:cNvSpPr>
            <a:spLocks noChangeArrowheads="1"/>
          </p:cNvSpPr>
          <p:nvPr/>
        </p:nvSpPr>
        <p:spPr bwMode="auto">
          <a:xfrm>
            <a:off x="687388" y="1447800"/>
            <a:ext cx="80613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rgbClr val="800080"/>
              </a:buClr>
              <a:buSzPct val="50000"/>
              <a:buFont typeface="Wingdings" pitchFamily="2" charset="2"/>
              <a:buChar char="n"/>
            </a:pPr>
            <a:r>
              <a:rPr kumimoji="1" lang="zh-CN" altLang="en-US" sz="3000" b="1">
                <a:solidFill>
                  <a:srgbClr val="000099"/>
                </a:solidFill>
                <a:latin typeface="仿宋_GB2312" pitchFamily="49" charset="-122"/>
                <a:ea typeface="仿宋_GB2312" pitchFamily="49" charset="-122"/>
              </a:rPr>
              <a:t>从左向右顺序地扫描表达式，并用一个</a:t>
            </a:r>
            <a:r>
              <a:rPr kumimoji="1" lang="zh-CN" altLang="en-US" sz="3000" b="1">
                <a:solidFill>
                  <a:schemeClr val="tx2"/>
                </a:solidFill>
                <a:latin typeface="仿宋_GB2312" pitchFamily="49" charset="-122"/>
                <a:ea typeface="仿宋_GB2312" pitchFamily="49" charset="-122"/>
              </a:rPr>
              <a:t>栈</a:t>
            </a:r>
            <a:r>
              <a:rPr kumimoji="1" lang="zh-CN" altLang="en-US" sz="3000" b="1">
                <a:solidFill>
                  <a:srgbClr val="000099"/>
                </a:solidFill>
                <a:latin typeface="仿宋_GB2312" pitchFamily="49" charset="-122"/>
                <a:ea typeface="仿宋_GB2312" pitchFamily="49" charset="-122"/>
              </a:rPr>
              <a:t>暂存扫描到的</a:t>
            </a:r>
            <a:r>
              <a:rPr kumimoji="1" lang="zh-CN" altLang="en-US" sz="3000" b="1">
                <a:solidFill>
                  <a:schemeClr val="tx2"/>
                </a:solidFill>
                <a:latin typeface="仿宋_GB2312" pitchFamily="49" charset="-122"/>
                <a:ea typeface="仿宋_GB2312" pitchFamily="49" charset="-122"/>
              </a:rPr>
              <a:t>操作数</a:t>
            </a:r>
            <a:r>
              <a:rPr kumimoji="1" lang="zh-CN" altLang="en-US" sz="3000" b="1">
                <a:solidFill>
                  <a:srgbClr val="000099"/>
                </a:solidFill>
                <a:latin typeface="仿宋_GB2312" pitchFamily="49" charset="-122"/>
                <a:ea typeface="仿宋_GB2312" pitchFamily="49" charset="-122"/>
              </a:rPr>
              <a:t>或</a:t>
            </a:r>
            <a:r>
              <a:rPr kumimoji="1" lang="zh-CN" altLang="en-US" sz="3000" b="1">
                <a:solidFill>
                  <a:schemeClr val="tx2"/>
                </a:solidFill>
                <a:latin typeface="仿宋_GB2312" pitchFamily="49" charset="-122"/>
                <a:ea typeface="仿宋_GB2312" pitchFamily="49" charset="-122"/>
              </a:rPr>
              <a:t>计算结果</a:t>
            </a:r>
            <a:r>
              <a:rPr kumimoji="1" lang="zh-CN" altLang="en-US" sz="3000" b="1">
                <a:solidFill>
                  <a:srgbClr val="000099"/>
                </a:solidFill>
                <a:latin typeface="仿宋_GB2312" pitchFamily="49" charset="-122"/>
                <a:ea typeface="仿宋_GB2312" pitchFamily="49" charset="-122"/>
              </a:rPr>
              <a:t>。</a:t>
            </a:r>
          </a:p>
          <a:p>
            <a:pPr marL="342900" indent="-342900" algn="just">
              <a:spcBef>
                <a:spcPct val="20000"/>
              </a:spcBef>
              <a:buClr>
                <a:srgbClr val="800080"/>
              </a:buClr>
              <a:buSzPct val="50000"/>
              <a:buFont typeface="Wingdings" pitchFamily="2" charset="2"/>
              <a:buChar char="n"/>
            </a:pPr>
            <a:r>
              <a:rPr kumimoji="1" lang="zh-CN" altLang="en-US" sz="3000" b="1">
                <a:solidFill>
                  <a:srgbClr val="000099"/>
                </a:solidFill>
                <a:latin typeface="仿宋_GB2312" pitchFamily="49" charset="-122"/>
                <a:ea typeface="仿宋_GB2312" pitchFamily="49" charset="-122"/>
              </a:rPr>
              <a:t>在后缀表达式的计算顺序中已</a:t>
            </a:r>
            <a:r>
              <a:rPr kumimoji="1" lang="zh-CN" altLang="en-US" sz="3000" b="1">
                <a:solidFill>
                  <a:schemeClr val="tx2"/>
                </a:solidFill>
                <a:latin typeface="仿宋_GB2312" pitchFamily="49" charset="-122"/>
                <a:ea typeface="仿宋_GB2312" pitchFamily="49" charset="-122"/>
              </a:rPr>
              <a:t>隐含了加括号的优先次序</a:t>
            </a:r>
            <a:r>
              <a:rPr kumimoji="1" lang="zh-CN" altLang="en-US" sz="3000" b="1">
                <a:solidFill>
                  <a:srgbClr val="000099"/>
                </a:solidFill>
                <a:latin typeface="仿宋_GB2312" pitchFamily="49" charset="-122"/>
                <a:ea typeface="仿宋_GB2312" pitchFamily="49" charset="-122"/>
              </a:rPr>
              <a:t>，括号在后缀表达式中不出现。</a:t>
            </a:r>
          </a:p>
          <a:p>
            <a:pPr marL="342900" indent="-342900" algn="just">
              <a:spcBef>
                <a:spcPct val="20000"/>
              </a:spcBef>
              <a:buClr>
                <a:srgbClr val="800080"/>
              </a:buClr>
              <a:buSzPct val="50000"/>
              <a:buFont typeface="Wingdings" pitchFamily="2" charset="2"/>
              <a:buChar char="n"/>
            </a:pPr>
            <a:r>
              <a:rPr kumimoji="1" lang="zh-CN" altLang="en-US" sz="3000" b="1">
                <a:solidFill>
                  <a:srgbClr val="000099"/>
                </a:solidFill>
                <a:latin typeface="仿宋_GB2312" pitchFamily="49" charset="-122"/>
                <a:ea typeface="仿宋_GB2312" pitchFamily="49" charset="-122"/>
              </a:rPr>
              <a:t>计算例  </a:t>
            </a:r>
            <a:r>
              <a:rPr kumimoji="1" lang="en-US" altLang="zh-CN" sz="3000" b="1">
                <a:latin typeface="Times New Roman" pitchFamily="18" charset="0"/>
                <a:ea typeface="仿宋_GB2312" pitchFamily="49" charset="-122"/>
              </a:rPr>
              <a:t>a b c d </a:t>
            </a:r>
            <a:r>
              <a:rPr kumimoji="1" lang="en-US" altLang="zh-CN" sz="3000" b="1">
                <a:latin typeface="楷体_GB2312" pitchFamily="49" charset="-122"/>
                <a:ea typeface="楷体_GB2312" pitchFamily="49" charset="-122"/>
              </a:rPr>
              <a:t>-</a:t>
            </a:r>
            <a:r>
              <a:rPr kumimoji="1" lang="en-US" altLang="zh-CN" sz="3000" b="1">
                <a:latin typeface="Times New Roman" pitchFamily="18" charset="0"/>
                <a:ea typeface="仿宋_GB2312" pitchFamily="49" charset="-122"/>
              </a:rPr>
              <a:t> * + e f  / </a:t>
            </a:r>
            <a:r>
              <a:rPr kumimoji="1" lang="en-US" altLang="zh-CN" sz="3000" b="1">
                <a:latin typeface="仿宋_GB2312" pitchFamily="49" charset="-122"/>
                <a:ea typeface="仿宋_GB2312" pitchFamily="49" charset="-122"/>
              </a:rPr>
              <a:t>-</a:t>
            </a:r>
            <a:endParaRPr kumimoji="1" lang="en-US" altLang="zh-CN" sz="3000">
              <a:ea typeface="黑体" pitchFamily="49" charset="-122"/>
            </a:endParaRPr>
          </a:p>
        </p:txBody>
      </p:sp>
      <p:sp>
        <p:nvSpPr>
          <p:cNvPr id="52229" name="AutoShape 4"/>
          <p:cNvSpPr>
            <a:spLocks/>
          </p:cNvSpPr>
          <p:nvPr/>
        </p:nvSpPr>
        <p:spPr bwMode="auto">
          <a:xfrm rot="-5400000">
            <a:off x="3619500" y="3648075"/>
            <a:ext cx="152400" cy="838200"/>
          </a:xfrm>
          <a:prstGeom prst="leftBrace">
            <a:avLst>
              <a:gd name="adj1" fmla="val 45833"/>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0" name="Text Box 5"/>
          <p:cNvSpPr txBox="1">
            <a:spLocks noChangeArrowheads="1"/>
          </p:cNvSpPr>
          <p:nvPr/>
        </p:nvSpPr>
        <p:spPr bwMode="auto">
          <a:xfrm>
            <a:off x="3352800" y="4048125"/>
            <a:ext cx="776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rgbClr val="000099"/>
                </a:solidFill>
                <a:latin typeface="Times New Roman" pitchFamily="18" charset="0"/>
              </a:rPr>
              <a:t>rst1</a:t>
            </a:r>
            <a:endParaRPr kumimoji="1" lang="en-US" altLang="zh-CN" sz="2400">
              <a:latin typeface="Times New Roman" pitchFamily="18" charset="0"/>
            </a:endParaRPr>
          </a:p>
        </p:txBody>
      </p:sp>
      <p:sp>
        <p:nvSpPr>
          <p:cNvPr id="52231" name="AutoShape 6"/>
          <p:cNvSpPr>
            <a:spLocks/>
          </p:cNvSpPr>
          <p:nvPr/>
        </p:nvSpPr>
        <p:spPr bwMode="auto">
          <a:xfrm rot="-5400000">
            <a:off x="3522663" y="3922713"/>
            <a:ext cx="152400" cy="1295400"/>
          </a:xfrm>
          <a:prstGeom prst="leftBrace">
            <a:avLst>
              <a:gd name="adj1" fmla="val 70833"/>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2" name="Text Box 7"/>
          <p:cNvSpPr txBox="1">
            <a:spLocks noChangeArrowheads="1"/>
          </p:cNvSpPr>
          <p:nvPr/>
        </p:nvSpPr>
        <p:spPr bwMode="auto">
          <a:xfrm>
            <a:off x="3276600" y="4530725"/>
            <a:ext cx="776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rgbClr val="000099"/>
                </a:solidFill>
                <a:latin typeface="Times New Roman" pitchFamily="18" charset="0"/>
              </a:rPr>
              <a:t>rst2</a:t>
            </a:r>
            <a:endParaRPr kumimoji="1" lang="en-US" altLang="zh-CN" sz="2400">
              <a:latin typeface="Times New Roman" pitchFamily="18" charset="0"/>
            </a:endParaRPr>
          </a:p>
        </p:txBody>
      </p:sp>
      <p:sp>
        <p:nvSpPr>
          <p:cNvPr id="52233" name="AutoShape 8"/>
          <p:cNvSpPr>
            <a:spLocks/>
          </p:cNvSpPr>
          <p:nvPr/>
        </p:nvSpPr>
        <p:spPr bwMode="auto">
          <a:xfrm rot="-5400000">
            <a:off x="3539332" y="4074319"/>
            <a:ext cx="152400" cy="1912937"/>
          </a:xfrm>
          <a:prstGeom prst="leftBrace">
            <a:avLst>
              <a:gd name="adj1" fmla="val 104601"/>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4" name="Text Box 9"/>
          <p:cNvSpPr txBox="1">
            <a:spLocks noChangeArrowheads="1"/>
          </p:cNvSpPr>
          <p:nvPr/>
        </p:nvSpPr>
        <p:spPr bwMode="auto">
          <a:xfrm>
            <a:off x="3276600" y="5019675"/>
            <a:ext cx="776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rgbClr val="000099"/>
                </a:solidFill>
                <a:latin typeface="Times New Roman" pitchFamily="18" charset="0"/>
              </a:rPr>
              <a:t>rst3</a:t>
            </a:r>
            <a:endParaRPr kumimoji="1" lang="en-US" altLang="zh-CN" sz="2400">
              <a:latin typeface="Times New Roman" pitchFamily="18" charset="0"/>
            </a:endParaRPr>
          </a:p>
        </p:txBody>
      </p:sp>
      <p:sp>
        <p:nvSpPr>
          <p:cNvPr id="52235" name="AutoShape 10"/>
          <p:cNvSpPr>
            <a:spLocks/>
          </p:cNvSpPr>
          <p:nvPr/>
        </p:nvSpPr>
        <p:spPr bwMode="auto">
          <a:xfrm rot="-5400000">
            <a:off x="4978400" y="3686175"/>
            <a:ext cx="152400" cy="762000"/>
          </a:xfrm>
          <a:prstGeom prst="leftBrace">
            <a:avLst>
              <a:gd name="adj1" fmla="val 41667"/>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6" name="Text Box 11"/>
          <p:cNvSpPr txBox="1">
            <a:spLocks noChangeArrowheads="1"/>
          </p:cNvSpPr>
          <p:nvPr/>
        </p:nvSpPr>
        <p:spPr bwMode="auto">
          <a:xfrm>
            <a:off x="4679950" y="4025900"/>
            <a:ext cx="776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rgbClr val="000099"/>
                </a:solidFill>
                <a:latin typeface="Times New Roman" pitchFamily="18" charset="0"/>
              </a:rPr>
              <a:t>rst4</a:t>
            </a:r>
            <a:endParaRPr kumimoji="1" lang="en-US" altLang="zh-CN" sz="2400">
              <a:latin typeface="Times New Roman" pitchFamily="18" charset="0"/>
            </a:endParaRPr>
          </a:p>
        </p:txBody>
      </p:sp>
      <p:sp>
        <p:nvSpPr>
          <p:cNvPr id="52237" name="AutoShape 14"/>
          <p:cNvSpPr>
            <a:spLocks/>
          </p:cNvSpPr>
          <p:nvPr/>
        </p:nvSpPr>
        <p:spPr bwMode="auto">
          <a:xfrm rot="-5400000">
            <a:off x="4140200" y="3990975"/>
            <a:ext cx="142875" cy="3095625"/>
          </a:xfrm>
          <a:prstGeom prst="leftBrace">
            <a:avLst>
              <a:gd name="adj1" fmla="val 180556"/>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8" name="Text Box 15"/>
          <p:cNvSpPr txBox="1">
            <a:spLocks noChangeArrowheads="1"/>
          </p:cNvSpPr>
          <p:nvPr/>
        </p:nvSpPr>
        <p:spPr bwMode="auto">
          <a:xfrm>
            <a:off x="3832225" y="5502275"/>
            <a:ext cx="776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rgbClr val="000099"/>
                </a:solidFill>
                <a:latin typeface="Times New Roman" pitchFamily="18" charset="0"/>
              </a:rPr>
              <a:t>rst5</a:t>
            </a:r>
            <a:endParaRPr kumimoji="1" lang="en-US" altLang="zh-CN" sz="240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1" name="Rectangle 2"/>
          <p:cNvSpPr>
            <a:spLocks noGrp="1" noChangeArrowheads="1"/>
          </p:cNvSpPr>
          <p:nvPr>
            <p:ph idx="1"/>
          </p:nvPr>
        </p:nvSpPr>
        <p:spPr>
          <a:xfrm>
            <a:off x="719138" y="765175"/>
            <a:ext cx="7813675" cy="5181600"/>
          </a:xfrm>
        </p:spPr>
        <p:txBody>
          <a:bodyPr/>
          <a:lstStyle/>
          <a:p>
            <a:pPr>
              <a:lnSpc>
                <a:spcPct val="110000"/>
              </a:lnSpc>
              <a:buClr>
                <a:srgbClr val="800080"/>
              </a:buClr>
              <a:buSzPct val="50000"/>
            </a:pPr>
            <a:r>
              <a:rPr lang="zh-CN" altLang="en-US" sz="3000" b="1" smtClean="0">
                <a:solidFill>
                  <a:srgbClr val="000099"/>
                </a:solidFill>
                <a:ea typeface="仿宋_GB2312" pitchFamily="49" charset="-122"/>
              </a:rPr>
              <a:t>一般</a:t>
            </a:r>
            <a:r>
              <a:rPr lang="zh-CN" altLang="en-US" sz="3000" b="1" smtClean="0">
                <a:solidFill>
                  <a:srgbClr val="000099"/>
                </a:solidFill>
                <a:latin typeface="Times New Roman" pitchFamily="18" charset="0"/>
                <a:ea typeface="仿宋_GB2312" pitchFamily="49" charset="-122"/>
              </a:rPr>
              <a:t>表达式的操作符有</a:t>
            </a:r>
            <a:r>
              <a:rPr lang="en-US" altLang="zh-CN" sz="3000" b="1" smtClean="0">
                <a:solidFill>
                  <a:srgbClr val="000099"/>
                </a:solidFill>
                <a:latin typeface="Times New Roman" pitchFamily="18" charset="0"/>
                <a:ea typeface="仿宋_GB2312" pitchFamily="49" charset="-122"/>
              </a:rPr>
              <a:t>4</a:t>
            </a:r>
            <a:r>
              <a:rPr lang="zh-CN" altLang="en-US" sz="3000" b="1" smtClean="0">
                <a:solidFill>
                  <a:srgbClr val="000099"/>
                </a:solidFill>
                <a:latin typeface="Times New Roman" pitchFamily="18" charset="0"/>
                <a:ea typeface="仿宋_GB2312" pitchFamily="49" charset="-122"/>
              </a:rPr>
              <a:t>种类型</a:t>
            </a:r>
            <a:r>
              <a:rPr lang="zh-CN" altLang="en-US" sz="3000" b="1" smtClean="0">
                <a:solidFill>
                  <a:schemeClr val="hlink"/>
                </a:solidFill>
                <a:latin typeface="Times New Roman" pitchFamily="18" charset="0"/>
                <a:ea typeface="仿宋_GB2312" pitchFamily="49" charset="-122"/>
              </a:rPr>
              <a:t>：</a:t>
            </a:r>
          </a:p>
          <a:p>
            <a:pPr lvl="1">
              <a:lnSpc>
                <a:spcPct val="110000"/>
              </a:lnSpc>
              <a:buClr>
                <a:schemeClr val="tx2"/>
              </a:buClr>
              <a:buSzTx/>
              <a:buFontTx/>
              <a:buChar char="1"/>
            </a:pPr>
            <a:r>
              <a:rPr lang="zh-CN" altLang="en-US" sz="3000" b="1" smtClean="0">
                <a:solidFill>
                  <a:schemeClr val="hlink"/>
                </a:solidFill>
                <a:latin typeface="Times New Roman" pitchFamily="18" charset="0"/>
                <a:ea typeface="仿宋_GB2312" pitchFamily="49" charset="-122"/>
              </a:rPr>
              <a:t> </a:t>
            </a:r>
            <a:r>
              <a:rPr lang="zh-CN" altLang="en-US" sz="3000" b="1" smtClean="0">
                <a:solidFill>
                  <a:schemeClr val="tx2"/>
                </a:solidFill>
                <a:latin typeface="Times New Roman" pitchFamily="18" charset="0"/>
                <a:ea typeface="仿宋_GB2312" pitchFamily="49" charset="-122"/>
              </a:rPr>
              <a:t>算术操作符</a:t>
            </a:r>
            <a:r>
              <a:rPr lang="zh-CN" altLang="en-US" sz="3000" b="1" smtClean="0">
                <a:solidFill>
                  <a:schemeClr val="hlink"/>
                </a:solidFill>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如双目操作符（</a:t>
            </a:r>
            <a:r>
              <a:rPr lang="en-US" altLang="zh-CN" sz="3000" b="1" smtClean="0">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a:t>
            </a:r>
            <a:r>
              <a:rPr lang="en-US" altLang="zh-CN" sz="3000" b="1" smtClean="0">
                <a:latin typeface="Courier New" pitchFamily="49" charset="0"/>
                <a:ea typeface="仿宋_GB2312" pitchFamily="49" charset="-122"/>
              </a:rPr>
              <a:t>-</a:t>
            </a:r>
            <a:r>
              <a:rPr lang="zh-CN" altLang="en-US" sz="3000" b="1"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和</a:t>
            </a:r>
            <a:r>
              <a:rPr lang="en-US" altLang="zh-CN" sz="3000" b="1" smtClean="0">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）以及单目操作符（</a:t>
            </a:r>
            <a:r>
              <a:rPr lang="en-US" altLang="zh-CN" sz="3000" b="1" smtClean="0">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a:t>
            </a:r>
          </a:p>
          <a:p>
            <a:pPr lvl="1">
              <a:lnSpc>
                <a:spcPct val="110000"/>
              </a:lnSpc>
              <a:buClr>
                <a:schemeClr val="tx2"/>
              </a:buClr>
              <a:buSzTx/>
              <a:buFontTx/>
              <a:buChar char="2"/>
            </a:pPr>
            <a:r>
              <a:rPr lang="zh-CN" altLang="en-US" sz="3000" b="1" smtClean="0">
                <a:solidFill>
                  <a:schemeClr val="hlink"/>
                </a:solidFill>
                <a:latin typeface="Times New Roman" pitchFamily="18" charset="0"/>
                <a:ea typeface="仿宋_GB2312" pitchFamily="49" charset="-122"/>
              </a:rPr>
              <a:t> </a:t>
            </a:r>
            <a:r>
              <a:rPr lang="zh-CN" altLang="en-US" sz="3000" b="1" smtClean="0">
                <a:solidFill>
                  <a:schemeClr val="tx2"/>
                </a:solidFill>
                <a:latin typeface="Times New Roman" pitchFamily="18" charset="0"/>
                <a:ea typeface="仿宋_GB2312" pitchFamily="49" charset="-122"/>
              </a:rPr>
              <a:t>关系操作符</a:t>
            </a:r>
            <a:r>
              <a:rPr lang="zh-CN" altLang="en-US" sz="3000" b="1" smtClean="0">
                <a:solidFill>
                  <a:schemeClr val="hlink"/>
                </a:solidFill>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包括</a:t>
            </a:r>
            <a:r>
              <a:rPr lang="en-US" altLang="zh-CN" sz="3000" b="1" smtClean="0">
                <a:latin typeface="Times New Roman" pitchFamily="18" charset="0"/>
                <a:ea typeface="仿宋_GB2312" pitchFamily="49" charset="-122"/>
              </a:rPr>
              <a:t>&lt;</a:t>
            </a:r>
            <a:r>
              <a:rPr lang="zh-CN" altLang="en-US" sz="3000" b="1"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&lt;=</a:t>
            </a:r>
            <a:r>
              <a:rPr lang="zh-CN" altLang="en-US" sz="3000" b="1" smtClean="0">
                <a:latin typeface="Times New Roman" pitchFamily="18" charset="0"/>
                <a:ea typeface="仿宋_GB2312" pitchFamily="49" charset="-122"/>
              </a:rPr>
              <a:t>、</a:t>
            </a:r>
            <a:r>
              <a:rPr lang="en-US" altLang="zh-CN" sz="3000" b="1" i="1" smtClean="0">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&gt;=</a:t>
            </a:r>
            <a:r>
              <a:rPr lang="zh-CN" altLang="en-US" sz="3000" b="1"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&gt;</a:t>
            </a:r>
            <a:r>
              <a:rPr lang="zh-CN" altLang="en-US" sz="3000" b="1" smtClean="0">
                <a:latin typeface="Times New Roman" pitchFamily="18" charset="0"/>
                <a:ea typeface="仿宋_GB2312" pitchFamily="49" charset="-122"/>
              </a:rPr>
              <a:t>。这些操作符主要用于比较。</a:t>
            </a:r>
          </a:p>
          <a:p>
            <a:pPr lvl="1">
              <a:lnSpc>
                <a:spcPct val="110000"/>
              </a:lnSpc>
              <a:buClr>
                <a:schemeClr val="tx2"/>
              </a:buClr>
              <a:buSzTx/>
              <a:buFontTx/>
              <a:buChar char="3"/>
            </a:pPr>
            <a:r>
              <a:rPr lang="zh-CN" altLang="en-US" sz="3000" b="1" smtClean="0">
                <a:solidFill>
                  <a:schemeClr val="hlink"/>
                </a:solidFill>
                <a:latin typeface="Times New Roman" pitchFamily="18" charset="0"/>
                <a:ea typeface="仿宋_GB2312" pitchFamily="49" charset="-122"/>
              </a:rPr>
              <a:t> </a:t>
            </a:r>
            <a:r>
              <a:rPr lang="zh-CN" altLang="en-US" sz="3000" b="1" smtClean="0">
                <a:solidFill>
                  <a:schemeClr val="tx2"/>
                </a:solidFill>
                <a:latin typeface="Times New Roman" pitchFamily="18" charset="0"/>
                <a:ea typeface="仿宋_GB2312" pitchFamily="49" charset="-122"/>
              </a:rPr>
              <a:t>逻辑操作符</a:t>
            </a:r>
            <a:r>
              <a:rPr lang="zh-CN" altLang="en-US" sz="3000" b="1" smtClean="0">
                <a:solidFill>
                  <a:schemeClr val="hlink"/>
                </a:solidFill>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如与</a:t>
            </a:r>
            <a:r>
              <a:rPr lang="en-US" altLang="zh-CN" sz="3000" b="1" smtClean="0">
                <a:latin typeface="Times New Roman" pitchFamily="18" charset="0"/>
                <a:ea typeface="仿宋_GB2312" pitchFamily="49" charset="-122"/>
              </a:rPr>
              <a:t>(&amp;&amp;)</a:t>
            </a:r>
            <a:r>
              <a:rPr lang="zh-CN" altLang="en-US" sz="3000" b="1" smtClean="0">
                <a:latin typeface="Times New Roman" pitchFamily="18" charset="0"/>
                <a:ea typeface="仿宋_GB2312" pitchFamily="49" charset="-122"/>
              </a:rPr>
              <a:t>、或</a:t>
            </a:r>
            <a:r>
              <a:rPr lang="en-US" altLang="zh-CN" sz="3000" b="1" smtClean="0">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、非</a:t>
            </a:r>
            <a:r>
              <a:rPr lang="en-US" altLang="zh-CN" sz="3000" b="1" smtClean="0">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a:t>
            </a:r>
          </a:p>
          <a:p>
            <a:pPr lvl="1">
              <a:lnSpc>
                <a:spcPct val="110000"/>
              </a:lnSpc>
              <a:buClr>
                <a:schemeClr val="tx2"/>
              </a:buClr>
              <a:buSzTx/>
              <a:buFontTx/>
              <a:buChar char="4"/>
            </a:pPr>
            <a:r>
              <a:rPr lang="zh-CN" altLang="en-US" sz="3000" b="1" smtClean="0">
                <a:solidFill>
                  <a:schemeClr val="hlink"/>
                </a:solidFill>
                <a:latin typeface="Times New Roman" pitchFamily="18" charset="0"/>
                <a:ea typeface="仿宋_GB2312" pitchFamily="49" charset="-122"/>
              </a:rPr>
              <a:t> </a:t>
            </a:r>
            <a:r>
              <a:rPr lang="zh-CN" altLang="en-US" sz="3000" b="1" smtClean="0">
                <a:solidFill>
                  <a:schemeClr val="tx2"/>
                </a:solidFill>
                <a:latin typeface="Times New Roman" pitchFamily="18" charset="0"/>
                <a:ea typeface="仿宋_GB2312" pitchFamily="49" charset="-122"/>
              </a:rPr>
              <a:t>括号‘</a:t>
            </a:r>
            <a:r>
              <a:rPr lang="en-US" altLang="zh-CN" sz="3000" b="1" smtClean="0">
                <a:solidFill>
                  <a:schemeClr val="tx2"/>
                </a:solidFill>
                <a:latin typeface="Times New Roman" pitchFamily="18" charset="0"/>
                <a:ea typeface="仿宋_GB2312" pitchFamily="49" charset="-122"/>
              </a:rPr>
              <a:t>(’</a:t>
            </a:r>
            <a:r>
              <a:rPr lang="zh-CN" altLang="en-US" sz="3000" b="1" smtClean="0">
                <a:solidFill>
                  <a:schemeClr val="tx2"/>
                </a:solidFill>
                <a:latin typeface="Times New Roman" pitchFamily="18" charset="0"/>
                <a:ea typeface="仿宋_GB2312" pitchFamily="49" charset="-122"/>
              </a:rPr>
              <a:t>和‘</a:t>
            </a:r>
            <a:r>
              <a:rPr lang="en-US" altLang="zh-CN" sz="3000" b="1" smtClean="0">
                <a:solidFill>
                  <a:schemeClr val="tx2"/>
                </a:solidFill>
                <a:latin typeface="Times New Roman" pitchFamily="18" charset="0"/>
                <a:ea typeface="仿宋_GB2312" pitchFamily="49" charset="-122"/>
              </a:rPr>
              <a:t>)’</a:t>
            </a:r>
            <a:r>
              <a:rPr lang="en-US" altLang="zh-CN" sz="3000" b="1" smtClean="0">
                <a:solidFill>
                  <a:schemeClr val="hlink"/>
                </a:solidFill>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它们的作用是改变运算顺序。</a:t>
            </a:r>
            <a:endParaRPr lang="zh-CN" altLang="en-US" sz="3000" smtClean="0">
              <a:latin typeface="Times New Roman" pitchFamily="18" charset="0"/>
            </a:endParaRPr>
          </a:p>
        </p:txBody>
      </p:sp>
      <p:sp>
        <p:nvSpPr>
          <p:cNvPr id="4" name="灯片编号占位符 4"/>
          <p:cNvSpPr>
            <a:spLocks noGrp="1"/>
          </p:cNvSpPr>
          <p:nvPr>
            <p:ph type="sldNum" sz="quarter" idx="12"/>
          </p:nvPr>
        </p:nvSpPr>
        <p:spPr/>
        <p:txBody>
          <a:bodyPr/>
          <a:lstStyle/>
          <a:p>
            <a:pPr>
              <a:defRPr/>
            </a:pPr>
            <a:fld id="{237263E3-F07A-4EF3-B855-81FABCD7C28F}" type="slidenum">
              <a:rPr lang="en-US" altLang="zh-CN"/>
              <a:pPr>
                <a:defRPr/>
              </a:pPr>
              <a:t>75</a:t>
            </a:fld>
            <a:endParaRPr lang="en-US" altLang="zh-CN"/>
          </a:p>
        </p:txBody>
      </p:sp>
    </p:spTree>
  </p:cSld>
  <p:clrMapOvr>
    <a:masterClrMapping/>
  </p:clrMapOvr>
  <p:transition>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457200"/>
            <a:ext cx="8229600" cy="955675"/>
          </a:xfrm>
        </p:spPr>
        <p:txBody>
          <a:bodyPr/>
          <a:lstStyle/>
          <a:p>
            <a:pPr algn="ctr"/>
            <a:r>
              <a:rPr lang="zh-CN" altLang="en-US" b="1" smtClean="0">
                <a:ea typeface="华文新魏" pitchFamily="2" charset="-122"/>
              </a:rPr>
              <a:t>中缀表示</a:t>
            </a:r>
            <a:r>
              <a:rPr lang="zh-CN" altLang="en-US" b="1" smtClean="0">
                <a:latin typeface="Courier New" pitchFamily="49" charset="0"/>
                <a:ea typeface="隶书" pitchFamily="49" charset="-122"/>
              </a:rPr>
              <a:t>→</a:t>
            </a:r>
            <a:r>
              <a:rPr lang="zh-CN" altLang="en-US" b="1" smtClean="0">
                <a:ea typeface="华文新魏" pitchFamily="2" charset="-122"/>
              </a:rPr>
              <a:t>转后缀表示</a:t>
            </a:r>
          </a:p>
        </p:txBody>
      </p:sp>
      <p:sp>
        <p:nvSpPr>
          <p:cNvPr id="54276" name="Rectangle 3"/>
          <p:cNvSpPr>
            <a:spLocks noGrp="1" noChangeArrowheads="1"/>
          </p:cNvSpPr>
          <p:nvPr>
            <p:ph idx="1"/>
          </p:nvPr>
        </p:nvSpPr>
        <p:spPr>
          <a:xfrm>
            <a:off x="627063" y="1304925"/>
            <a:ext cx="8048625" cy="2592388"/>
          </a:xfrm>
        </p:spPr>
        <p:txBody>
          <a:bodyPr/>
          <a:lstStyle/>
          <a:p>
            <a:pPr>
              <a:buClr>
                <a:srgbClr val="800080"/>
              </a:buClr>
              <a:buSzPct val="50000"/>
            </a:pPr>
            <a:r>
              <a:rPr lang="zh-CN" altLang="en-US" sz="3000" b="1" smtClean="0">
                <a:latin typeface="仿宋_GB2312" pitchFamily="49" charset="-122"/>
                <a:ea typeface="仿宋_GB2312" pitchFamily="49" charset="-122"/>
              </a:rPr>
              <a:t>先对中缀表达式按运算优先次序加上括号，再把操作符后移到右括号的后面并以就近移动为原则，最后将所有括号消去。</a:t>
            </a:r>
          </a:p>
          <a:p>
            <a:pPr>
              <a:buClr>
                <a:srgbClr val="800080"/>
              </a:buClr>
              <a:buSzPct val="50000"/>
            </a:pPr>
            <a:r>
              <a:rPr lang="zh-CN" altLang="en-US" sz="3000" b="1" smtClean="0">
                <a:latin typeface="仿宋_GB2312" pitchFamily="49" charset="-122"/>
                <a:ea typeface="仿宋_GB2312" pitchFamily="49" charset="-122"/>
              </a:rPr>
              <a:t>如中缀表示 </a:t>
            </a:r>
            <a:r>
              <a:rPr lang="en-US" altLang="zh-CN" sz="3000" b="1" smtClean="0">
                <a:latin typeface="Times New Roman" pitchFamily="18" charset="0"/>
                <a:ea typeface="仿宋_GB2312" pitchFamily="49" charset="-122"/>
              </a:rPr>
              <a:t>(A+B)*D</a:t>
            </a:r>
            <a:r>
              <a:rPr lang="en-US" altLang="zh-CN" sz="3000" b="1" smtClean="0">
                <a:latin typeface="Courier New" pitchFamily="49" charset="0"/>
                <a:ea typeface="仿宋_GB2312" pitchFamily="49" charset="-122"/>
              </a:rPr>
              <a:t>-</a:t>
            </a:r>
            <a:r>
              <a:rPr lang="en-US" altLang="zh-CN" sz="3000" b="1" smtClean="0">
                <a:latin typeface="Times New Roman" pitchFamily="18" charset="0"/>
                <a:ea typeface="仿宋_GB2312" pitchFamily="49" charset="-122"/>
              </a:rPr>
              <a:t>E/(F+A*D)+C</a:t>
            </a:r>
            <a:r>
              <a:rPr lang="zh-CN" altLang="en-US" sz="3000" b="1" smtClean="0">
                <a:latin typeface="仿宋_GB2312" pitchFamily="49" charset="-122"/>
                <a:ea typeface="仿宋_GB2312" pitchFamily="49" charset="-122"/>
              </a:rPr>
              <a:t>，其转换为后缀表达式的过程如下：</a:t>
            </a:r>
            <a:r>
              <a:rPr lang="zh-CN" altLang="en-US" smtClean="0"/>
              <a:t> </a:t>
            </a:r>
          </a:p>
        </p:txBody>
      </p:sp>
      <p:sp>
        <p:nvSpPr>
          <p:cNvPr id="29" name="灯片编号占位符 4"/>
          <p:cNvSpPr>
            <a:spLocks noGrp="1"/>
          </p:cNvSpPr>
          <p:nvPr>
            <p:ph type="sldNum" sz="quarter" idx="12"/>
          </p:nvPr>
        </p:nvSpPr>
        <p:spPr/>
        <p:txBody>
          <a:bodyPr/>
          <a:lstStyle/>
          <a:p>
            <a:pPr>
              <a:defRPr/>
            </a:pPr>
            <a:fld id="{2F7C5A30-528B-4668-A2BC-6513BD47B91D}" type="slidenum">
              <a:rPr lang="en-US" altLang="zh-CN"/>
              <a:pPr>
                <a:defRPr/>
              </a:pPr>
              <a:t>76</a:t>
            </a:fld>
            <a:endParaRPr lang="en-US" altLang="zh-CN"/>
          </a:p>
        </p:txBody>
      </p:sp>
      <p:grpSp>
        <p:nvGrpSpPr>
          <p:cNvPr id="54277" name="Group 27"/>
          <p:cNvGrpSpPr>
            <a:grpSpLocks/>
          </p:cNvGrpSpPr>
          <p:nvPr/>
        </p:nvGrpSpPr>
        <p:grpSpPr bwMode="auto">
          <a:xfrm>
            <a:off x="468313" y="3933825"/>
            <a:ext cx="8245475" cy="1979613"/>
            <a:chOff x="317" y="2478"/>
            <a:chExt cx="5194" cy="1247"/>
          </a:xfrm>
        </p:grpSpPr>
        <p:sp>
          <p:nvSpPr>
            <p:cNvPr id="54278" name="Rectangle 4"/>
            <p:cNvSpPr>
              <a:spLocks noChangeArrowheads="1"/>
            </p:cNvSpPr>
            <p:nvPr/>
          </p:nvSpPr>
          <p:spPr bwMode="auto">
            <a:xfrm>
              <a:off x="317" y="2478"/>
              <a:ext cx="519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itchFamily="18" charset="0"/>
                </a:rPr>
                <a:t>(</a:t>
              </a:r>
              <a:r>
                <a:rPr lang="en-US" altLang="zh-CN" sz="3000" b="1">
                  <a:latin typeface="Times New Roman" pitchFamily="18" charset="0"/>
                </a:rPr>
                <a:t> </a:t>
              </a:r>
              <a:r>
                <a:rPr lang="en-US" altLang="zh-CN" sz="3000" b="1">
                  <a:solidFill>
                    <a:srgbClr val="006600"/>
                  </a:solidFill>
                  <a:latin typeface="Times New Roman" pitchFamily="18" charset="0"/>
                </a:rPr>
                <a:t>(</a:t>
              </a:r>
              <a:r>
                <a:rPr lang="en-US" altLang="zh-CN" sz="3000" b="1">
                  <a:latin typeface="Times New Roman" pitchFamily="18" charset="0"/>
                </a:rPr>
                <a:t> </a:t>
              </a:r>
              <a:r>
                <a:rPr lang="en-US" altLang="zh-CN" sz="3000" b="1">
                  <a:solidFill>
                    <a:srgbClr val="800080"/>
                  </a:solidFill>
                  <a:latin typeface="Times New Roman" pitchFamily="18" charset="0"/>
                </a:rPr>
                <a:t>(</a:t>
              </a:r>
              <a:r>
                <a:rPr lang="en-US" altLang="zh-CN" sz="3000" b="1">
                  <a:latin typeface="Times New Roman" pitchFamily="18" charset="0"/>
                </a:rPr>
                <a:t> ( A + B ) * D </a:t>
              </a:r>
              <a:r>
                <a:rPr lang="en-US" altLang="zh-CN" sz="3000" b="1">
                  <a:solidFill>
                    <a:srgbClr val="800080"/>
                  </a:solidFill>
                  <a:latin typeface="Times New Roman" pitchFamily="18" charset="0"/>
                </a:rPr>
                <a:t>)</a:t>
              </a:r>
              <a:r>
                <a:rPr lang="en-US" altLang="zh-CN" sz="3000" b="1">
                  <a:latin typeface="Times New Roman" pitchFamily="18" charset="0"/>
                </a:rPr>
                <a:t> </a:t>
              </a:r>
              <a:r>
                <a:rPr lang="en-US" altLang="zh-CN" sz="3000" b="1">
                  <a:latin typeface="Courier New" pitchFamily="49" charset="0"/>
                </a:rPr>
                <a:t>– </a:t>
              </a:r>
              <a:r>
                <a:rPr lang="en-US" altLang="zh-CN" sz="3000" b="1">
                  <a:solidFill>
                    <a:srgbClr val="990033"/>
                  </a:solidFill>
                  <a:latin typeface="Times New Roman" pitchFamily="18" charset="0"/>
                </a:rPr>
                <a:t>(</a:t>
              </a:r>
              <a:r>
                <a:rPr lang="en-US" altLang="zh-CN" sz="3000" b="1">
                  <a:latin typeface="Times New Roman" pitchFamily="18" charset="0"/>
                </a:rPr>
                <a:t> E / </a:t>
              </a:r>
              <a:r>
                <a:rPr lang="en-US" altLang="zh-CN" sz="3000" b="1">
                  <a:solidFill>
                    <a:srgbClr val="006600"/>
                  </a:solidFill>
                  <a:latin typeface="Times New Roman" pitchFamily="18" charset="0"/>
                </a:rPr>
                <a:t>(</a:t>
              </a:r>
              <a:r>
                <a:rPr lang="en-US" altLang="zh-CN" sz="3000" b="1">
                  <a:latin typeface="Times New Roman" pitchFamily="18" charset="0"/>
                </a:rPr>
                <a:t> F + </a:t>
              </a:r>
              <a:r>
                <a:rPr lang="en-US" altLang="zh-CN" sz="3000" b="1">
                  <a:solidFill>
                    <a:srgbClr val="800080"/>
                  </a:solidFill>
                  <a:latin typeface="Times New Roman" pitchFamily="18" charset="0"/>
                </a:rPr>
                <a:t>(</a:t>
              </a:r>
              <a:r>
                <a:rPr lang="en-US" altLang="zh-CN" sz="3000" b="1">
                  <a:latin typeface="Times New Roman" pitchFamily="18" charset="0"/>
                </a:rPr>
                <a:t> A * D </a:t>
              </a:r>
              <a:r>
                <a:rPr lang="en-US" altLang="zh-CN" sz="3000" b="1">
                  <a:solidFill>
                    <a:srgbClr val="800080"/>
                  </a:solidFill>
                  <a:latin typeface="Times New Roman" pitchFamily="18" charset="0"/>
                </a:rPr>
                <a:t>)</a:t>
              </a:r>
              <a:r>
                <a:rPr lang="en-US" altLang="zh-CN" sz="3000" b="1">
                  <a:latin typeface="Times New Roman" pitchFamily="18" charset="0"/>
                </a:rPr>
                <a:t> </a:t>
              </a:r>
              <a:r>
                <a:rPr lang="en-US" altLang="zh-CN" sz="3000" b="1">
                  <a:solidFill>
                    <a:srgbClr val="006600"/>
                  </a:solidFill>
                  <a:latin typeface="Times New Roman" pitchFamily="18" charset="0"/>
                </a:rPr>
                <a:t>)</a:t>
              </a:r>
              <a:r>
                <a:rPr lang="en-US" altLang="zh-CN" sz="3000" b="1">
                  <a:latin typeface="Times New Roman" pitchFamily="18" charset="0"/>
                </a:rPr>
                <a:t> </a:t>
              </a:r>
              <a:r>
                <a:rPr lang="en-US" altLang="zh-CN" sz="3000" b="1">
                  <a:solidFill>
                    <a:srgbClr val="990033"/>
                  </a:solidFill>
                  <a:latin typeface="Times New Roman" pitchFamily="18" charset="0"/>
                </a:rPr>
                <a:t>)</a:t>
              </a:r>
              <a:r>
                <a:rPr lang="en-US" altLang="zh-CN" sz="3000" b="1">
                  <a:latin typeface="Times New Roman" pitchFamily="18" charset="0"/>
                </a:rPr>
                <a:t> </a:t>
              </a:r>
              <a:r>
                <a:rPr lang="en-US" altLang="zh-CN" sz="3000" b="1">
                  <a:solidFill>
                    <a:srgbClr val="006600"/>
                  </a:solidFill>
                  <a:latin typeface="Times New Roman" pitchFamily="18" charset="0"/>
                </a:rPr>
                <a:t>)</a:t>
              </a:r>
              <a:r>
                <a:rPr lang="en-US" altLang="zh-CN" sz="3000" b="1">
                  <a:latin typeface="Times New Roman" pitchFamily="18" charset="0"/>
                </a:rPr>
                <a:t> + C </a:t>
              </a:r>
              <a:r>
                <a:rPr lang="en-US" altLang="zh-CN" sz="3000" b="1">
                  <a:solidFill>
                    <a:schemeClr val="tx2"/>
                  </a:solidFill>
                  <a:latin typeface="Times New Roman" pitchFamily="18" charset="0"/>
                </a:rPr>
                <a:t>)</a:t>
              </a:r>
            </a:p>
          </p:txBody>
        </p:sp>
        <p:sp>
          <p:nvSpPr>
            <p:cNvPr id="54279" name="Line 5"/>
            <p:cNvSpPr>
              <a:spLocks noChangeShapeType="1"/>
            </p:cNvSpPr>
            <p:nvPr/>
          </p:nvSpPr>
          <p:spPr bwMode="auto">
            <a:xfrm flipV="1">
              <a:off x="1701" y="2795"/>
              <a:ext cx="0" cy="181"/>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0" name="Line 6"/>
            <p:cNvSpPr>
              <a:spLocks noChangeShapeType="1"/>
            </p:cNvSpPr>
            <p:nvPr/>
          </p:nvSpPr>
          <p:spPr bwMode="auto">
            <a:xfrm flipV="1">
              <a:off x="2245" y="2795"/>
              <a:ext cx="0" cy="181"/>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1" name="Line 7"/>
            <p:cNvSpPr>
              <a:spLocks noChangeShapeType="1"/>
            </p:cNvSpPr>
            <p:nvPr/>
          </p:nvSpPr>
          <p:spPr bwMode="auto">
            <a:xfrm flipH="1">
              <a:off x="1247" y="2976"/>
              <a:ext cx="45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2" name="Line 8"/>
            <p:cNvSpPr>
              <a:spLocks noChangeShapeType="1"/>
            </p:cNvSpPr>
            <p:nvPr/>
          </p:nvSpPr>
          <p:spPr bwMode="auto">
            <a:xfrm flipV="1">
              <a:off x="1247" y="2818"/>
              <a:ext cx="0" cy="1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3" name="Line 9"/>
            <p:cNvSpPr>
              <a:spLocks noChangeShapeType="1"/>
            </p:cNvSpPr>
            <p:nvPr/>
          </p:nvSpPr>
          <p:spPr bwMode="auto">
            <a:xfrm flipH="1">
              <a:off x="1791" y="2976"/>
              <a:ext cx="45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4" name="Line 10"/>
            <p:cNvSpPr>
              <a:spLocks noChangeShapeType="1"/>
            </p:cNvSpPr>
            <p:nvPr/>
          </p:nvSpPr>
          <p:spPr bwMode="auto">
            <a:xfrm flipV="1">
              <a:off x="1792" y="2818"/>
              <a:ext cx="0" cy="1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5" name="Line 11"/>
            <p:cNvSpPr>
              <a:spLocks noChangeShapeType="1"/>
            </p:cNvSpPr>
            <p:nvPr/>
          </p:nvSpPr>
          <p:spPr bwMode="auto">
            <a:xfrm flipV="1">
              <a:off x="4468" y="2773"/>
              <a:ext cx="0" cy="181"/>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6" name="Line 12"/>
            <p:cNvSpPr>
              <a:spLocks noChangeShapeType="1"/>
            </p:cNvSpPr>
            <p:nvPr/>
          </p:nvSpPr>
          <p:spPr bwMode="auto">
            <a:xfrm flipH="1">
              <a:off x="4014" y="2954"/>
              <a:ext cx="45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7" name="Line 13"/>
            <p:cNvSpPr>
              <a:spLocks noChangeShapeType="1"/>
            </p:cNvSpPr>
            <p:nvPr/>
          </p:nvSpPr>
          <p:spPr bwMode="auto">
            <a:xfrm flipV="1">
              <a:off x="4015" y="2796"/>
              <a:ext cx="0" cy="1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8" name="Line 14"/>
            <p:cNvSpPr>
              <a:spLocks noChangeShapeType="1"/>
            </p:cNvSpPr>
            <p:nvPr/>
          </p:nvSpPr>
          <p:spPr bwMode="auto">
            <a:xfrm flipV="1">
              <a:off x="4604" y="2772"/>
              <a:ext cx="0" cy="273"/>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9" name="Line 15"/>
            <p:cNvSpPr>
              <a:spLocks noChangeShapeType="1"/>
            </p:cNvSpPr>
            <p:nvPr/>
          </p:nvSpPr>
          <p:spPr bwMode="auto">
            <a:xfrm flipH="1">
              <a:off x="3447" y="3045"/>
              <a:ext cx="1157"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0" name="Line 16"/>
            <p:cNvSpPr>
              <a:spLocks noChangeShapeType="1"/>
            </p:cNvSpPr>
            <p:nvPr/>
          </p:nvSpPr>
          <p:spPr bwMode="auto">
            <a:xfrm flipV="1">
              <a:off x="3447" y="2795"/>
              <a:ext cx="0" cy="2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1" name="Line 17"/>
            <p:cNvSpPr>
              <a:spLocks noChangeShapeType="1"/>
            </p:cNvSpPr>
            <p:nvPr/>
          </p:nvSpPr>
          <p:spPr bwMode="auto">
            <a:xfrm flipV="1">
              <a:off x="4762" y="2772"/>
              <a:ext cx="0" cy="385"/>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2" name="Line 18"/>
            <p:cNvSpPr>
              <a:spLocks noChangeShapeType="1"/>
            </p:cNvSpPr>
            <p:nvPr/>
          </p:nvSpPr>
          <p:spPr bwMode="auto">
            <a:xfrm flipH="1">
              <a:off x="2925" y="3158"/>
              <a:ext cx="1838"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3" name="Line 19"/>
            <p:cNvSpPr>
              <a:spLocks noChangeShapeType="1"/>
            </p:cNvSpPr>
            <p:nvPr/>
          </p:nvSpPr>
          <p:spPr bwMode="auto">
            <a:xfrm flipV="1">
              <a:off x="2925" y="2795"/>
              <a:ext cx="0" cy="3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4" name="Line 20"/>
            <p:cNvSpPr>
              <a:spLocks noChangeShapeType="1"/>
            </p:cNvSpPr>
            <p:nvPr/>
          </p:nvSpPr>
          <p:spPr bwMode="auto">
            <a:xfrm flipV="1">
              <a:off x="5443" y="2772"/>
              <a:ext cx="0" cy="181"/>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5" name="Line 21"/>
            <p:cNvSpPr>
              <a:spLocks noChangeShapeType="1"/>
            </p:cNvSpPr>
            <p:nvPr/>
          </p:nvSpPr>
          <p:spPr bwMode="auto">
            <a:xfrm flipH="1">
              <a:off x="4989" y="2953"/>
              <a:ext cx="45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6" name="Line 22"/>
            <p:cNvSpPr>
              <a:spLocks noChangeShapeType="1"/>
            </p:cNvSpPr>
            <p:nvPr/>
          </p:nvSpPr>
          <p:spPr bwMode="auto">
            <a:xfrm flipV="1">
              <a:off x="4990" y="2795"/>
              <a:ext cx="0" cy="1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7" name="Line 23"/>
            <p:cNvSpPr>
              <a:spLocks noChangeShapeType="1"/>
            </p:cNvSpPr>
            <p:nvPr/>
          </p:nvSpPr>
          <p:spPr bwMode="auto">
            <a:xfrm flipV="1">
              <a:off x="4898" y="2772"/>
              <a:ext cx="0" cy="499"/>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8" name="Line 24"/>
            <p:cNvSpPr>
              <a:spLocks noChangeShapeType="1"/>
            </p:cNvSpPr>
            <p:nvPr/>
          </p:nvSpPr>
          <p:spPr bwMode="auto">
            <a:xfrm flipH="1">
              <a:off x="2358" y="3271"/>
              <a:ext cx="254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9" name="Line 25"/>
            <p:cNvSpPr>
              <a:spLocks noChangeShapeType="1"/>
            </p:cNvSpPr>
            <p:nvPr/>
          </p:nvSpPr>
          <p:spPr bwMode="auto">
            <a:xfrm flipH="1" flipV="1">
              <a:off x="2358" y="2795"/>
              <a:ext cx="0" cy="4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0" name="Rectangle 26"/>
            <p:cNvSpPr>
              <a:spLocks noChangeArrowheads="1"/>
            </p:cNvSpPr>
            <p:nvPr/>
          </p:nvSpPr>
          <p:spPr bwMode="auto">
            <a:xfrm>
              <a:off x="378" y="3379"/>
              <a:ext cx="429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000" b="1">
                  <a:latin typeface="Times New Roman" pitchFamily="18" charset="0"/>
                  <a:ea typeface="仿宋_GB2312" pitchFamily="49" charset="-122"/>
                </a:rPr>
                <a:t>后缀表示</a:t>
              </a:r>
              <a:r>
                <a:rPr lang="zh-CN" altLang="en-US" sz="3000" b="1">
                  <a:latin typeface="Times New Roman" pitchFamily="18" charset="0"/>
                </a:rPr>
                <a:t>   </a:t>
              </a:r>
              <a:r>
                <a:rPr lang="en-US" altLang="zh-CN" sz="3000" b="1">
                  <a:latin typeface="Times New Roman" pitchFamily="18" charset="0"/>
                </a:rPr>
                <a:t>A B + D * E F A D * + / </a:t>
              </a:r>
              <a:r>
                <a:rPr lang="en-US" altLang="zh-CN" sz="3000" b="1">
                  <a:latin typeface="Courier New" pitchFamily="49" charset="0"/>
                </a:rPr>
                <a:t>-</a:t>
              </a:r>
              <a:r>
                <a:rPr lang="en-US" altLang="zh-CN" sz="3000" b="1">
                  <a:latin typeface="Times New Roman" pitchFamily="18" charset="0"/>
                </a:rPr>
                <a:t> C +</a:t>
              </a:r>
            </a:p>
          </p:txBody>
        </p:sp>
      </p:grpSp>
    </p:spTree>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457200"/>
            <a:ext cx="8229600" cy="955675"/>
          </a:xfrm>
        </p:spPr>
        <p:txBody>
          <a:bodyPr/>
          <a:lstStyle/>
          <a:p>
            <a:pPr algn="ctr"/>
            <a:r>
              <a:rPr lang="zh-CN" altLang="en-US" b="1" smtClean="0">
                <a:ea typeface="华文新魏" pitchFamily="2" charset="-122"/>
              </a:rPr>
              <a:t>中缀表示</a:t>
            </a:r>
            <a:r>
              <a:rPr lang="zh-CN" altLang="en-US" b="1" smtClean="0">
                <a:latin typeface="Courier New" pitchFamily="49" charset="0"/>
                <a:ea typeface="隶书" pitchFamily="49" charset="-122"/>
              </a:rPr>
              <a:t>→</a:t>
            </a:r>
            <a:r>
              <a:rPr lang="zh-CN" altLang="en-US" b="1" smtClean="0">
                <a:ea typeface="华文新魏" pitchFamily="2" charset="-122"/>
              </a:rPr>
              <a:t>转前缀表示</a:t>
            </a:r>
          </a:p>
        </p:txBody>
      </p:sp>
      <p:sp>
        <p:nvSpPr>
          <p:cNvPr id="55300" name="Rectangle 3"/>
          <p:cNvSpPr>
            <a:spLocks noGrp="1" noChangeArrowheads="1"/>
          </p:cNvSpPr>
          <p:nvPr>
            <p:ph idx="1"/>
          </p:nvPr>
        </p:nvSpPr>
        <p:spPr>
          <a:xfrm>
            <a:off x="627063" y="1304925"/>
            <a:ext cx="8048625" cy="2592388"/>
          </a:xfrm>
        </p:spPr>
        <p:txBody>
          <a:bodyPr/>
          <a:lstStyle/>
          <a:p>
            <a:pPr>
              <a:buClr>
                <a:srgbClr val="800080"/>
              </a:buClr>
              <a:buSzPct val="50000"/>
            </a:pPr>
            <a:r>
              <a:rPr lang="zh-CN" altLang="en-US" sz="3000" b="1" smtClean="0">
                <a:ea typeface="仿宋_GB2312" pitchFamily="49" charset="-122"/>
              </a:rPr>
              <a:t>先对中缀表达式按运算优先次序通统加上括号，再把操作符前移到左括号前并以就近移动为原则，最后将所有括号消去。</a:t>
            </a:r>
            <a:r>
              <a:rPr lang="zh-CN" altLang="en-US" smtClean="0"/>
              <a:t> </a:t>
            </a:r>
            <a:endParaRPr lang="zh-CN" altLang="en-US" sz="3000" b="1" smtClean="0">
              <a:latin typeface="仿宋_GB2312" pitchFamily="49" charset="-122"/>
              <a:ea typeface="仿宋_GB2312" pitchFamily="49" charset="-122"/>
            </a:endParaRPr>
          </a:p>
          <a:p>
            <a:pPr>
              <a:buClr>
                <a:srgbClr val="800080"/>
              </a:buClr>
              <a:buSzPct val="50000"/>
            </a:pPr>
            <a:r>
              <a:rPr lang="zh-CN" altLang="en-US" sz="3000" b="1" smtClean="0">
                <a:latin typeface="仿宋_GB2312" pitchFamily="49" charset="-122"/>
                <a:ea typeface="仿宋_GB2312" pitchFamily="49" charset="-122"/>
              </a:rPr>
              <a:t>如中缀表示 </a:t>
            </a:r>
            <a:r>
              <a:rPr lang="en-US" altLang="zh-CN" sz="3000" b="1" smtClean="0">
                <a:latin typeface="Times New Roman" pitchFamily="18" charset="0"/>
                <a:ea typeface="仿宋_GB2312" pitchFamily="49" charset="-122"/>
              </a:rPr>
              <a:t>(A+B)*D</a:t>
            </a:r>
            <a:r>
              <a:rPr lang="en-US" altLang="zh-CN" sz="3000" b="1" smtClean="0">
                <a:latin typeface="Courier New" pitchFamily="49" charset="0"/>
                <a:ea typeface="仿宋_GB2312" pitchFamily="49" charset="-122"/>
              </a:rPr>
              <a:t>-</a:t>
            </a:r>
            <a:r>
              <a:rPr lang="en-US" altLang="zh-CN" sz="3000" b="1" smtClean="0">
                <a:latin typeface="Times New Roman" pitchFamily="18" charset="0"/>
                <a:ea typeface="仿宋_GB2312" pitchFamily="49" charset="-122"/>
              </a:rPr>
              <a:t>E/(F+A*D)+C</a:t>
            </a:r>
            <a:r>
              <a:rPr lang="zh-CN" altLang="en-US" sz="3000" b="1" smtClean="0">
                <a:latin typeface="仿宋_GB2312" pitchFamily="49" charset="-122"/>
                <a:ea typeface="仿宋_GB2312" pitchFamily="49" charset="-122"/>
              </a:rPr>
              <a:t>，其转换为前缀表达式的过程如下：</a:t>
            </a:r>
            <a:r>
              <a:rPr lang="zh-CN" altLang="en-US" smtClean="0"/>
              <a:t> </a:t>
            </a:r>
          </a:p>
        </p:txBody>
      </p:sp>
      <p:sp>
        <p:nvSpPr>
          <p:cNvPr id="29" name="灯片编号占位符 4"/>
          <p:cNvSpPr>
            <a:spLocks noGrp="1"/>
          </p:cNvSpPr>
          <p:nvPr>
            <p:ph type="sldNum" sz="quarter" idx="12"/>
          </p:nvPr>
        </p:nvSpPr>
        <p:spPr/>
        <p:txBody>
          <a:bodyPr/>
          <a:lstStyle/>
          <a:p>
            <a:pPr>
              <a:defRPr/>
            </a:pPr>
            <a:fld id="{30343370-4FD0-46C1-8958-FEF1DE765C13}" type="slidenum">
              <a:rPr lang="en-US" altLang="zh-CN"/>
              <a:pPr>
                <a:defRPr/>
              </a:pPr>
              <a:t>77</a:t>
            </a:fld>
            <a:endParaRPr lang="en-US" altLang="zh-CN"/>
          </a:p>
        </p:txBody>
      </p:sp>
      <p:grpSp>
        <p:nvGrpSpPr>
          <p:cNvPr id="55301" name="Group 28"/>
          <p:cNvGrpSpPr>
            <a:grpSpLocks/>
          </p:cNvGrpSpPr>
          <p:nvPr/>
        </p:nvGrpSpPr>
        <p:grpSpPr bwMode="auto">
          <a:xfrm>
            <a:off x="468313" y="3933825"/>
            <a:ext cx="8245475" cy="1979613"/>
            <a:chOff x="295" y="2478"/>
            <a:chExt cx="5194" cy="1247"/>
          </a:xfrm>
        </p:grpSpPr>
        <p:sp>
          <p:nvSpPr>
            <p:cNvPr id="55302" name="Rectangle 5"/>
            <p:cNvSpPr>
              <a:spLocks noChangeArrowheads="1"/>
            </p:cNvSpPr>
            <p:nvPr/>
          </p:nvSpPr>
          <p:spPr bwMode="auto">
            <a:xfrm>
              <a:off x="295" y="2478"/>
              <a:ext cx="519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itchFamily="18" charset="0"/>
                </a:rPr>
                <a:t>(</a:t>
              </a:r>
              <a:r>
                <a:rPr lang="en-US" altLang="zh-CN" sz="3000" b="1">
                  <a:latin typeface="Times New Roman" pitchFamily="18" charset="0"/>
                </a:rPr>
                <a:t> </a:t>
              </a:r>
              <a:r>
                <a:rPr lang="en-US" altLang="zh-CN" sz="3000" b="1">
                  <a:solidFill>
                    <a:srgbClr val="006600"/>
                  </a:solidFill>
                  <a:latin typeface="Times New Roman" pitchFamily="18" charset="0"/>
                </a:rPr>
                <a:t>(</a:t>
              </a:r>
              <a:r>
                <a:rPr lang="en-US" altLang="zh-CN" sz="3000" b="1">
                  <a:latin typeface="Times New Roman" pitchFamily="18" charset="0"/>
                </a:rPr>
                <a:t> </a:t>
              </a:r>
              <a:r>
                <a:rPr lang="en-US" altLang="zh-CN" sz="3000" b="1">
                  <a:solidFill>
                    <a:srgbClr val="800080"/>
                  </a:solidFill>
                  <a:latin typeface="Times New Roman" pitchFamily="18" charset="0"/>
                </a:rPr>
                <a:t>(</a:t>
              </a:r>
              <a:r>
                <a:rPr lang="en-US" altLang="zh-CN" sz="3000" b="1">
                  <a:latin typeface="Times New Roman" pitchFamily="18" charset="0"/>
                </a:rPr>
                <a:t> ( A + B ) * D </a:t>
              </a:r>
              <a:r>
                <a:rPr lang="en-US" altLang="zh-CN" sz="3000" b="1">
                  <a:solidFill>
                    <a:srgbClr val="800080"/>
                  </a:solidFill>
                  <a:latin typeface="Times New Roman" pitchFamily="18" charset="0"/>
                </a:rPr>
                <a:t>)</a:t>
              </a:r>
              <a:r>
                <a:rPr lang="en-US" altLang="zh-CN" sz="3000" b="1">
                  <a:latin typeface="Times New Roman" pitchFamily="18" charset="0"/>
                </a:rPr>
                <a:t> </a:t>
              </a:r>
              <a:r>
                <a:rPr lang="en-US" altLang="zh-CN" sz="3000" b="1">
                  <a:latin typeface="Courier New" pitchFamily="49" charset="0"/>
                </a:rPr>
                <a:t>– </a:t>
              </a:r>
              <a:r>
                <a:rPr lang="en-US" altLang="zh-CN" sz="3000" b="1">
                  <a:solidFill>
                    <a:srgbClr val="990033"/>
                  </a:solidFill>
                  <a:latin typeface="Times New Roman" pitchFamily="18" charset="0"/>
                </a:rPr>
                <a:t>(</a:t>
              </a:r>
              <a:r>
                <a:rPr lang="en-US" altLang="zh-CN" sz="3000" b="1">
                  <a:latin typeface="Times New Roman" pitchFamily="18" charset="0"/>
                </a:rPr>
                <a:t> E / </a:t>
              </a:r>
              <a:r>
                <a:rPr lang="en-US" altLang="zh-CN" sz="3000" b="1">
                  <a:solidFill>
                    <a:srgbClr val="006600"/>
                  </a:solidFill>
                  <a:latin typeface="Times New Roman" pitchFamily="18" charset="0"/>
                </a:rPr>
                <a:t>(</a:t>
              </a:r>
              <a:r>
                <a:rPr lang="en-US" altLang="zh-CN" sz="3000" b="1">
                  <a:latin typeface="Times New Roman" pitchFamily="18" charset="0"/>
                </a:rPr>
                <a:t> F + </a:t>
              </a:r>
              <a:r>
                <a:rPr lang="en-US" altLang="zh-CN" sz="3000" b="1">
                  <a:solidFill>
                    <a:srgbClr val="800080"/>
                  </a:solidFill>
                  <a:latin typeface="Times New Roman" pitchFamily="18" charset="0"/>
                </a:rPr>
                <a:t>(</a:t>
              </a:r>
              <a:r>
                <a:rPr lang="en-US" altLang="zh-CN" sz="3000" b="1">
                  <a:latin typeface="Times New Roman" pitchFamily="18" charset="0"/>
                </a:rPr>
                <a:t> A * D </a:t>
              </a:r>
              <a:r>
                <a:rPr lang="en-US" altLang="zh-CN" sz="3000" b="1">
                  <a:solidFill>
                    <a:srgbClr val="800080"/>
                  </a:solidFill>
                  <a:latin typeface="Times New Roman" pitchFamily="18" charset="0"/>
                </a:rPr>
                <a:t>)</a:t>
              </a:r>
              <a:r>
                <a:rPr lang="en-US" altLang="zh-CN" sz="3000" b="1">
                  <a:latin typeface="Times New Roman" pitchFamily="18" charset="0"/>
                </a:rPr>
                <a:t> </a:t>
              </a:r>
              <a:r>
                <a:rPr lang="en-US" altLang="zh-CN" sz="3000" b="1">
                  <a:solidFill>
                    <a:srgbClr val="006600"/>
                  </a:solidFill>
                  <a:latin typeface="Times New Roman" pitchFamily="18" charset="0"/>
                </a:rPr>
                <a:t>)</a:t>
              </a:r>
              <a:r>
                <a:rPr lang="en-US" altLang="zh-CN" sz="3000" b="1">
                  <a:latin typeface="Times New Roman" pitchFamily="18" charset="0"/>
                </a:rPr>
                <a:t> </a:t>
              </a:r>
              <a:r>
                <a:rPr lang="en-US" altLang="zh-CN" sz="3000" b="1">
                  <a:solidFill>
                    <a:srgbClr val="990033"/>
                  </a:solidFill>
                  <a:latin typeface="Times New Roman" pitchFamily="18" charset="0"/>
                </a:rPr>
                <a:t>)</a:t>
              </a:r>
              <a:r>
                <a:rPr lang="en-US" altLang="zh-CN" sz="3000" b="1">
                  <a:latin typeface="Times New Roman" pitchFamily="18" charset="0"/>
                </a:rPr>
                <a:t> </a:t>
              </a:r>
              <a:r>
                <a:rPr lang="en-US" altLang="zh-CN" sz="3000" b="1">
                  <a:solidFill>
                    <a:srgbClr val="006600"/>
                  </a:solidFill>
                  <a:latin typeface="Times New Roman" pitchFamily="18" charset="0"/>
                </a:rPr>
                <a:t>)</a:t>
              </a:r>
              <a:r>
                <a:rPr lang="en-US" altLang="zh-CN" sz="3000" b="1">
                  <a:latin typeface="Times New Roman" pitchFamily="18" charset="0"/>
                </a:rPr>
                <a:t> + C </a:t>
              </a:r>
              <a:r>
                <a:rPr lang="en-US" altLang="zh-CN" sz="3000" b="1">
                  <a:solidFill>
                    <a:schemeClr val="tx2"/>
                  </a:solidFill>
                  <a:latin typeface="Times New Roman" pitchFamily="18" charset="0"/>
                </a:rPr>
                <a:t>)</a:t>
              </a:r>
            </a:p>
          </p:txBody>
        </p:sp>
        <p:sp>
          <p:nvSpPr>
            <p:cNvPr id="55303" name="Line 6"/>
            <p:cNvSpPr>
              <a:spLocks noChangeShapeType="1"/>
            </p:cNvSpPr>
            <p:nvPr/>
          </p:nvSpPr>
          <p:spPr bwMode="auto">
            <a:xfrm flipV="1">
              <a:off x="748" y="2795"/>
              <a:ext cx="0" cy="181"/>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4" name="Line 7"/>
            <p:cNvSpPr>
              <a:spLocks noChangeShapeType="1"/>
            </p:cNvSpPr>
            <p:nvPr/>
          </p:nvSpPr>
          <p:spPr bwMode="auto">
            <a:xfrm flipV="1">
              <a:off x="612" y="2795"/>
              <a:ext cx="0" cy="272"/>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5" name="Line 8"/>
            <p:cNvSpPr>
              <a:spLocks noChangeShapeType="1"/>
            </p:cNvSpPr>
            <p:nvPr/>
          </p:nvSpPr>
          <p:spPr bwMode="auto">
            <a:xfrm flipH="1">
              <a:off x="748" y="2976"/>
              <a:ext cx="45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6" name="Line 9"/>
            <p:cNvSpPr>
              <a:spLocks noChangeShapeType="1"/>
            </p:cNvSpPr>
            <p:nvPr/>
          </p:nvSpPr>
          <p:spPr bwMode="auto">
            <a:xfrm flipV="1">
              <a:off x="1202" y="2818"/>
              <a:ext cx="0" cy="1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7" name="Line 10"/>
            <p:cNvSpPr>
              <a:spLocks noChangeShapeType="1"/>
            </p:cNvSpPr>
            <p:nvPr/>
          </p:nvSpPr>
          <p:spPr bwMode="auto">
            <a:xfrm flipH="1">
              <a:off x="612" y="3067"/>
              <a:ext cx="1157"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8" name="Line 11"/>
            <p:cNvSpPr>
              <a:spLocks noChangeShapeType="1"/>
            </p:cNvSpPr>
            <p:nvPr/>
          </p:nvSpPr>
          <p:spPr bwMode="auto">
            <a:xfrm flipV="1">
              <a:off x="1769" y="2818"/>
              <a:ext cx="1" cy="24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9" name="Line 12"/>
            <p:cNvSpPr>
              <a:spLocks noChangeShapeType="1"/>
            </p:cNvSpPr>
            <p:nvPr/>
          </p:nvSpPr>
          <p:spPr bwMode="auto">
            <a:xfrm flipV="1">
              <a:off x="3538" y="2773"/>
              <a:ext cx="0" cy="181"/>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0" name="Line 13"/>
            <p:cNvSpPr>
              <a:spLocks noChangeShapeType="1"/>
            </p:cNvSpPr>
            <p:nvPr/>
          </p:nvSpPr>
          <p:spPr bwMode="auto">
            <a:xfrm flipH="1">
              <a:off x="3537" y="2954"/>
              <a:ext cx="45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1" name="Line 14"/>
            <p:cNvSpPr>
              <a:spLocks noChangeShapeType="1"/>
            </p:cNvSpPr>
            <p:nvPr/>
          </p:nvSpPr>
          <p:spPr bwMode="auto">
            <a:xfrm flipV="1">
              <a:off x="3993" y="2796"/>
              <a:ext cx="0" cy="1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2" name="Line 15"/>
            <p:cNvSpPr>
              <a:spLocks noChangeShapeType="1"/>
            </p:cNvSpPr>
            <p:nvPr/>
          </p:nvSpPr>
          <p:spPr bwMode="auto">
            <a:xfrm flipV="1">
              <a:off x="2993" y="2772"/>
              <a:ext cx="0" cy="182"/>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3" name="Line 16"/>
            <p:cNvSpPr>
              <a:spLocks noChangeShapeType="1"/>
            </p:cNvSpPr>
            <p:nvPr/>
          </p:nvSpPr>
          <p:spPr bwMode="auto">
            <a:xfrm flipH="1">
              <a:off x="2993" y="2954"/>
              <a:ext cx="431"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4" name="Line 17"/>
            <p:cNvSpPr>
              <a:spLocks noChangeShapeType="1"/>
            </p:cNvSpPr>
            <p:nvPr/>
          </p:nvSpPr>
          <p:spPr bwMode="auto">
            <a:xfrm flipV="1">
              <a:off x="3424" y="2795"/>
              <a:ext cx="1"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5" name="Line 18"/>
            <p:cNvSpPr>
              <a:spLocks noChangeShapeType="1"/>
            </p:cNvSpPr>
            <p:nvPr/>
          </p:nvSpPr>
          <p:spPr bwMode="auto">
            <a:xfrm flipV="1">
              <a:off x="476" y="2795"/>
              <a:ext cx="0" cy="385"/>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6" name="Line 19"/>
            <p:cNvSpPr>
              <a:spLocks noChangeShapeType="1"/>
            </p:cNvSpPr>
            <p:nvPr/>
          </p:nvSpPr>
          <p:spPr bwMode="auto">
            <a:xfrm flipH="1">
              <a:off x="475" y="3181"/>
              <a:ext cx="1861"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7" name="Line 20"/>
            <p:cNvSpPr>
              <a:spLocks noChangeShapeType="1"/>
            </p:cNvSpPr>
            <p:nvPr/>
          </p:nvSpPr>
          <p:spPr bwMode="auto">
            <a:xfrm flipV="1">
              <a:off x="2336" y="2818"/>
              <a:ext cx="0" cy="3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8" name="Line 21"/>
            <p:cNvSpPr>
              <a:spLocks noChangeShapeType="1"/>
            </p:cNvSpPr>
            <p:nvPr/>
          </p:nvSpPr>
          <p:spPr bwMode="auto">
            <a:xfrm flipV="1">
              <a:off x="2494" y="2772"/>
              <a:ext cx="0" cy="181"/>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9" name="Line 22"/>
            <p:cNvSpPr>
              <a:spLocks noChangeShapeType="1"/>
            </p:cNvSpPr>
            <p:nvPr/>
          </p:nvSpPr>
          <p:spPr bwMode="auto">
            <a:xfrm flipH="1" flipV="1">
              <a:off x="2494" y="2953"/>
              <a:ext cx="409" cy="1"/>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0" name="Line 23"/>
            <p:cNvSpPr>
              <a:spLocks noChangeShapeType="1"/>
            </p:cNvSpPr>
            <p:nvPr/>
          </p:nvSpPr>
          <p:spPr bwMode="auto">
            <a:xfrm flipV="1">
              <a:off x="2903" y="2795"/>
              <a:ext cx="0" cy="1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1" name="Line 24"/>
            <p:cNvSpPr>
              <a:spLocks noChangeShapeType="1"/>
            </p:cNvSpPr>
            <p:nvPr/>
          </p:nvSpPr>
          <p:spPr bwMode="auto">
            <a:xfrm flipV="1">
              <a:off x="317" y="2795"/>
              <a:ext cx="0" cy="499"/>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2" name="Line 25"/>
            <p:cNvSpPr>
              <a:spLocks noChangeShapeType="1"/>
            </p:cNvSpPr>
            <p:nvPr/>
          </p:nvSpPr>
          <p:spPr bwMode="auto">
            <a:xfrm flipH="1">
              <a:off x="317" y="3294"/>
              <a:ext cx="4672"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3" name="Line 26"/>
            <p:cNvSpPr>
              <a:spLocks noChangeShapeType="1"/>
            </p:cNvSpPr>
            <p:nvPr/>
          </p:nvSpPr>
          <p:spPr bwMode="auto">
            <a:xfrm flipH="1" flipV="1">
              <a:off x="4989" y="2818"/>
              <a:ext cx="0" cy="4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4" name="Rectangle 27"/>
            <p:cNvSpPr>
              <a:spLocks noChangeArrowheads="1"/>
            </p:cNvSpPr>
            <p:nvPr/>
          </p:nvSpPr>
          <p:spPr bwMode="auto">
            <a:xfrm>
              <a:off x="356" y="3379"/>
              <a:ext cx="429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000" b="1">
                  <a:latin typeface="Times New Roman" pitchFamily="18" charset="0"/>
                  <a:ea typeface="仿宋_GB2312" pitchFamily="49" charset="-122"/>
                </a:rPr>
                <a:t>前缀表示</a:t>
              </a:r>
              <a:r>
                <a:rPr lang="zh-CN" altLang="en-US" sz="3000" b="1">
                  <a:latin typeface="Times New Roman" pitchFamily="18" charset="0"/>
                </a:rPr>
                <a:t>   </a:t>
              </a:r>
              <a:r>
                <a:rPr lang="en-US" altLang="zh-CN" sz="3000" b="1">
                  <a:latin typeface="Times New Roman" pitchFamily="18" charset="0"/>
                </a:rPr>
                <a:t>+ </a:t>
              </a:r>
              <a:r>
                <a:rPr lang="en-US" altLang="zh-CN" sz="3000" b="1">
                  <a:latin typeface="Courier New" pitchFamily="49" charset="0"/>
                </a:rPr>
                <a:t>-</a:t>
              </a:r>
              <a:r>
                <a:rPr lang="en-US" altLang="zh-CN" sz="3000" b="1">
                  <a:latin typeface="Times New Roman" pitchFamily="18" charset="0"/>
                </a:rPr>
                <a:t> * + A B D / E + F * A D C</a:t>
              </a:r>
            </a:p>
          </p:txBody>
        </p:sp>
      </p:grpSp>
    </p:spTree>
  </p:cSld>
  <p:clrMapOvr>
    <a:masterClrMapping/>
  </p:clrMapOvr>
  <p:transition>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23900" y="542925"/>
            <a:ext cx="7772400" cy="762000"/>
          </a:xfrm>
        </p:spPr>
        <p:txBody>
          <a:bodyPr/>
          <a:lstStyle/>
          <a:p>
            <a:pPr algn="ctr"/>
            <a:r>
              <a:rPr lang="zh-CN" altLang="en-US" sz="3600" b="1" smtClean="0">
                <a:ea typeface="华文新魏" pitchFamily="2" charset="-122"/>
              </a:rPr>
              <a:t>利用栈将中缀表示转换为后缀表示</a:t>
            </a:r>
            <a:endParaRPr lang="zh-CN" altLang="en-US" smtClean="0">
              <a:ea typeface="华文新魏" pitchFamily="2" charset="-122"/>
            </a:endParaRPr>
          </a:p>
        </p:txBody>
      </p:sp>
      <p:sp>
        <p:nvSpPr>
          <p:cNvPr id="56324" name="Rectangle 3"/>
          <p:cNvSpPr>
            <a:spLocks noGrp="1" noChangeArrowheads="1"/>
          </p:cNvSpPr>
          <p:nvPr>
            <p:ph idx="1"/>
          </p:nvPr>
        </p:nvSpPr>
        <p:spPr>
          <a:xfrm>
            <a:off x="684213" y="1304925"/>
            <a:ext cx="7883525" cy="5040313"/>
          </a:xfrm>
        </p:spPr>
        <p:txBody>
          <a:bodyPr/>
          <a:lstStyle/>
          <a:p>
            <a:pPr algn="just">
              <a:spcBef>
                <a:spcPct val="15000"/>
              </a:spcBef>
              <a:buClr>
                <a:srgbClr val="800080"/>
              </a:buClr>
              <a:buSzPct val="50000"/>
            </a:pPr>
            <a:r>
              <a:rPr lang="zh-CN" altLang="en-US" sz="3000" b="1" smtClean="0">
                <a:solidFill>
                  <a:srgbClr val="000099"/>
                </a:solidFill>
                <a:ea typeface="仿宋_GB2312" pitchFamily="49" charset="-122"/>
              </a:rPr>
              <a:t>使用栈可将表达式的中缀表示转换成它的前缀表示和后缀表示。</a:t>
            </a:r>
          </a:p>
          <a:p>
            <a:pPr algn="just">
              <a:spcBef>
                <a:spcPct val="15000"/>
              </a:spcBef>
              <a:buClr>
                <a:srgbClr val="800080"/>
              </a:buClr>
              <a:buSzPct val="50000"/>
            </a:pPr>
            <a:r>
              <a:rPr lang="zh-CN" altLang="en-US" sz="3000" b="1" smtClean="0">
                <a:solidFill>
                  <a:srgbClr val="000099"/>
                </a:solidFill>
                <a:ea typeface="仿宋_GB2312" pitchFamily="49" charset="-122"/>
              </a:rPr>
              <a:t>为了实现这种转换，</a:t>
            </a:r>
          </a:p>
          <a:p>
            <a:pPr algn="just">
              <a:spcBef>
                <a:spcPct val="15000"/>
              </a:spcBef>
              <a:buClr>
                <a:srgbClr val="800080"/>
              </a:buClr>
              <a:buSzPct val="50000"/>
              <a:buFont typeface="Wingdings" pitchFamily="2" charset="2"/>
              <a:buNone/>
            </a:pPr>
            <a:r>
              <a:rPr lang="zh-CN" altLang="en-US" sz="3000" b="1" smtClean="0">
                <a:solidFill>
                  <a:srgbClr val="000099"/>
                </a:solidFill>
                <a:ea typeface="仿宋_GB2312" pitchFamily="49" charset="-122"/>
              </a:rPr>
              <a:t>	需要考虑各操作符</a:t>
            </a:r>
          </a:p>
          <a:p>
            <a:pPr algn="just">
              <a:spcBef>
                <a:spcPct val="15000"/>
              </a:spcBef>
              <a:buClr>
                <a:srgbClr val="800080"/>
              </a:buClr>
              <a:buSzPct val="50000"/>
              <a:buFont typeface="Wingdings" pitchFamily="2" charset="2"/>
              <a:buNone/>
            </a:pPr>
            <a:r>
              <a:rPr lang="zh-CN" altLang="en-US" sz="3000" b="1" smtClean="0">
                <a:solidFill>
                  <a:srgbClr val="000099"/>
                </a:solidFill>
                <a:ea typeface="仿宋_GB2312" pitchFamily="49" charset="-122"/>
              </a:rPr>
              <a:t>	的优先级。</a:t>
            </a:r>
            <a:endParaRPr lang="zh-CN" altLang="en-US" sz="3000" smtClean="0"/>
          </a:p>
        </p:txBody>
      </p:sp>
      <p:sp>
        <p:nvSpPr>
          <p:cNvPr id="6" name="灯片编号占位符 4"/>
          <p:cNvSpPr>
            <a:spLocks noGrp="1"/>
          </p:cNvSpPr>
          <p:nvPr>
            <p:ph type="sldNum" sz="quarter" idx="12"/>
          </p:nvPr>
        </p:nvSpPr>
        <p:spPr/>
        <p:txBody>
          <a:bodyPr/>
          <a:lstStyle/>
          <a:p>
            <a:pPr>
              <a:defRPr/>
            </a:pPr>
            <a:fld id="{6B805DDE-734A-4558-A404-2C168386FDB3}" type="slidenum">
              <a:rPr lang="en-US" altLang="zh-CN"/>
              <a:pPr>
                <a:defRPr/>
              </a:pPr>
              <a:t>78</a:t>
            </a:fld>
            <a:endParaRPr lang="en-US" altLang="zh-CN"/>
          </a:p>
        </p:txBody>
      </p:sp>
      <p:sp>
        <p:nvSpPr>
          <p:cNvPr id="264196" name="Rectangle 4"/>
          <p:cNvSpPr>
            <a:spLocks noChangeArrowheads="1"/>
          </p:cNvSpPr>
          <p:nvPr/>
        </p:nvSpPr>
        <p:spPr bwMode="auto">
          <a:xfrm>
            <a:off x="4608513" y="2133600"/>
            <a:ext cx="3887787" cy="36718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Clr>
                <a:srgbClr val="FF6600"/>
              </a:buClr>
              <a:buSzPct val="50000"/>
              <a:buFont typeface="Wingdings" pitchFamily="2" charset="2"/>
              <a:buNone/>
              <a:defRPr/>
            </a:pPr>
            <a:r>
              <a:rPr kumimoji="1" lang="en-US" altLang="zh-CN" sz="3200" b="1">
                <a:solidFill>
                  <a:schemeClr val="hlink"/>
                </a:solidFill>
                <a:effectLst>
                  <a:outerShdw blurRad="38100" dist="38100" dir="2700000" algn="tl">
                    <a:srgbClr val="000000"/>
                  </a:outerShdw>
                </a:effectLst>
                <a:latin typeface="Times New Roman" pitchFamily="18" charset="0"/>
                <a:ea typeface="仿宋_GB2312" pitchFamily="49" charset="-122"/>
              </a:rPr>
              <a:t> </a:t>
            </a:r>
            <a:r>
              <a:rPr kumimoji="1" lang="zh-CN" altLang="en-US" sz="2800" b="1" u="sng">
                <a:solidFill>
                  <a:srgbClr val="000099"/>
                </a:solidFill>
                <a:latin typeface="Times New Roman" pitchFamily="18" charset="0"/>
                <a:ea typeface="仿宋_GB2312" pitchFamily="49" charset="-122"/>
              </a:rPr>
              <a:t>优先级</a:t>
            </a:r>
            <a:r>
              <a:rPr kumimoji="1" lang="zh-CN" altLang="en-US" sz="2800" b="1">
                <a:solidFill>
                  <a:srgbClr val="000099"/>
                </a:solidFill>
                <a:latin typeface="Times New Roman" pitchFamily="18" charset="0"/>
                <a:ea typeface="仿宋_GB2312" pitchFamily="49" charset="-122"/>
              </a:rPr>
              <a:t>	 </a:t>
            </a:r>
            <a:r>
              <a:rPr kumimoji="1" lang="zh-CN" altLang="en-US" sz="2800" b="1" u="sng">
                <a:solidFill>
                  <a:srgbClr val="000099"/>
                </a:solidFill>
                <a:latin typeface="Times New Roman" pitchFamily="18" charset="0"/>
                <a:ea typeface="仿宋_GB2312" pitchFamily="49" charset="-122"/>
              </a:rPr>
              <a:t>操作符</a:t>
            </a:r>
            <a:r>
              <a:rPr kumimoji="1" lang="zh-CN" altLang="en-US" sz="2800" b="1">
                <a:solidFill>
                  <a:schemeClr val="hlink"/>
                </a:solidFill>
                <a:latin typeface="Times New Roman" pitchFamily="18" charset="0"/>
                <a:ea typeface="仿宋_GB2312" pitchFamily="49" charset="-122"/>
              </a:rPr>
              <a:t>	</a:t>
            </a:r>
          </a:p>
          <a:p>
            <a:pPr marL="342900" indent="-342900">
              <a:buClr>
                <a:srgbClr val="FF6600"/>
              </a:buClr>
              <a:buSzPct val="50000"/>
              <a:buFont typeface="Wingdings" pitchFamily="2" charset="2"/>
              <a:buNone/>
              <a:defRPr/>
            </a:pPr>
            <a:r>
              <a:rPr kumimoji="1" lang="zh-CN" altLang="en-US" sz="2800" b="1">
                <a:solidFill>
                  <a:schemeClr val="hlink"/>
                </a:solidFill>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1	          </a:t>
            </a:r>
            <a:r>
              <a:rPr kumimoji="1" lang="zh-CN" altLang="en-US" sz="2800" b="1">
                <a:solidFill>
                  <a:schemeClr val="tx2"/>
                </a:solidFill>
                <a:latin typeface="Times New Roman" pitchFamily="18" charset="0"/>
                <a:ea typeface="仿宋_GB2312" pitchFamily="49" charset="-122"/>
              </a:rPr>
              <a:t>单目</a:t>
            </a:r>
            <a:r>
              <a:rPr kumimoji="1" lang="en-US" altLang="zh-CN" sz="2800" b="1">
                <a:solidFill>
                  <a:schemeClr val="tx2"/>
                </a:solidFill>
                <a:latin typeface="仿宋_GB2312" pitchFamily="49" charset="-122"/>
                <a:ea typeface="仿宋_GB2312" pitchFamily="49" charset="-122"/>
              </a:rPr>
              <a:t>-</a:t>
            </a:r>
            <a:r>
              <a:rPr kumimoji="1" lang="zh-CN" altLang="en-US" sz="2800" b="1">
                <a:solidFill>
                  <a:schemeClr val="tx2"/>
                </a:solidFill>
                <a:latin typeface="Times New Roman" pitchFamily="18" charset="0"/>
                <a:ea typeface="仿宋_GB2312" pitchFamily="49" charset="-122"/>
              </a:rPr>
              <a:t>、！</a:t>
            </a:r>
          </a:p>
          <a:p>
            <a:pPr marL="342900" indent="-342900">
              <a:defRPr/>
            </a:pPr>
            <a:r>
              <a:rPr kumimoji="1" lang="zh-CN" altLang="en-US" sz="2800" b="1">
                <a:solidFill>
                  <a:schemeClr val="tx2"/>
                </a:solidFill>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2	           *</a:t>
            </a:r>
            <a:r>
              <a:rPr kumimoji="1" lang="zh-CN" altLang="en-US" sz="2800" b="1">
                <a:solidFill>
                  <a:schemeClr val="tx2"/>
                </a:solidFill>
                <a:latin typeface="Times New Roman" pitchFamily="18" charset="0"/>
                <a:ea typeface="仿宋_GB2312" pitchFamily="49" charset="-122"/>
              </a:rPr>
              <a:t>、</a:t>
            </a:r>
            <a:r>
              <a:rPr kumimoji="1" lang="en-US" altLang="zh-CN" sz="2800" b="1">
                <a:solidFill>
                  <a:schemeClr val="tx2"/>
                </a:solidFill>
                <a:latin typeface="Times New Roman" pitchFamily="18" charset="0"/>
                <a:ea typeface="仿宋_GB2312" pitchFamily="49" charset="-122"/>
              </a:rPr>
              <a:t>/</a:t>
            </a:r>
            <a:r>
              <a:rPr kumimoji="1" lang="zh-CN" altLang="en-US" sz="2800" b="1">
                <a:solidFill>
                  <a:schemeClr val="tx2"/>
                </a:solidFill>
                <a:latin typeface="Times New Roman" pitchFamily="18" charset="0"/>
                <a:ea typeface="仿宋_GB2312" pitchFamily="49" charset="-122"/>
              </a:rPr>
              <a:t>、</a:t>
            </a:r>
            <a:r>
              <a:rPr kumimoji="1" lang="en-US" altLang="zh-CN" sz="2800" b="1">
                <a:solidFill>
                  <a:schemeClr val="tx2"/>
                </a:solidFill>
                <a:latin typeface="Times New Roman" pitchFamily="18" charset="0"/>
                <a:ea typeface="仿宋_GB2312" pitchFamily="49" charset="-122"/>
              </a:rPr>
              <a:t>%	</a:t>
            </a:r>
          </a:p>
          <a:p>
            <a:pPr marL="342900" indent="-342900">
              <a:defRPr/>
            </a:pPr>
            <a:r>
              <a:rPr kumimoji="1" lang="en-US" altLang="zh-CN" sz="2800" b="1">
                <a:solidFill>
                  <a:schemeClr val="tx2"/>
                </a:solidFill>
                <a:latin typeface="Times New Roman" pitchFamily="18" charset="0"/>
                <a:ea typeface="仿宋_GB2312" pitchFamily="49" charset="-122"/>
              </a:rPr>
              <a:t>      3	             +</a:t>
            </a:r>
            <a:r>
              <a:rPr kumimoji="1" lang="zh-CN" altLang="en-US" sz="2800" b="1">
                <a:solidFill>
                  <a:schemeClr val="tx2"/>
                </a:solidFill>
                <a:latin typeface="Times New Roman" pitchFamily="18" charset="0"/>
                <a:ea typeface="仿宋_GB2312" pitchFamily="49" charset="-122"/>
              </a:rPr>
              <a:t>、</a:t>
            </a:r>
            <a:r>
              <a:rPr kumimoji="1" lang="en-US" altLang="zh-CN" sz="2800" b="1">
                <a:solidFill>
                  <a:schemeClr val="tx2"/>
                </a:solidFill>
                <a:latin typeface="仿宋_GB2312" pitchFamily="49" charset="-122"/>
                <a:ea typeface="仿宋_GB2312" pitchFamily="49" charset="-122"/>
              </a:rPr>
              <a:t>-</a:t>
            </a:r>
            <a:r>
              <a:rPr kumimoji="1" lang="en-US" altLang="zh-CN" sz="2800" b="1">
                <a:solidFill>
                  <a:schemeClr val="tx2"/>
                </a:solidFill>
                <a:latin typeface="Times New Roman" pitchFamily="18" charset="0"/>
                <a:ea typeface="仿宋_GB2312" pitchFamily="49" charset="-122"/>
              </a:rPr>
              <a:t>	</a:t>
            </a:r>
          </a:p>
          <a:p>
            <a:pPr marL="342900" indent="-342900">
              <a:defRPr/>
            </a:pPr>
            <a:r>
              <a:rPr kumimoji="1" lang="en-US" altLang="zh-CN" sz="2800" b="1">
                <a:solidFill>
                  <a:schemeClr val="tx2"/>
                </a:solidFill>
                <a:latin typeface="Times New Roman" pitchFamily="18" charset="0"/>
                <a:ea typeface="仿宋_GB2312" pitchFamily="49" charset="-122"/>
              </a:rPr>
              <a:t>      4	    &lt;</a:t>
            </a:r>
            <a:r>
              <a:rPr kumimoji="1" lang="zh-CN" altLang="en-US" sz="2800" b="1">
                <a:solidFill>
                  <a:schemeClr val="tx2"/>
                </a:solidFill>
                <a:latin typeface="Times New Roman" pitchFamily="18" charset="0"/>
                <a:ea typeface="仿宋_GB2312" pitchFamily="49" charset="-122"/>
              </a:rPr>
              <a:t>、</a:t>
            </a:r>
            <a:r>
              <a:rPr kumimoji="1" lang="en-US" altLang="zh-CN" sz="2800" b="1">
                <a:solidFill>
                  <a:schemeClr val="tx2"/>
                </a:solidFill>
                <a:latin typeface="Times New Roman" pitchFamily="18" charset="0"/>
                <a:ea typeface="仿宋_GB2312" pitchFamily="49" charset="-122"/>
              </a:rPr>
              <a:t>&lt;=</a:t>
            </a:r>
            <a:r>
              <a:rPr kumimoji="1" lang="zh-CN" altLang="en-US" sz="2800" b="1">
                <a:solidFill>
                  <a:schemeClr val="tx2"/>
                </a:solidFill>
                <a:latin typeface="Times New Roman" pitchFamily="18" charset="0"/>
                <a:ea typeface="仿宋_GB2312" pitchFamily="49" charset="-122"/>
              </a:rPr>
              <a:t>、</a:t>
            </a:r>
            <a:r>
              <a:rPr kumimoji="1" lang="en-US" altLang="zh-CN" sz="2800" b="1">
                <a:solidFill>
                  <a:schemeClr val="tx2"/>
                </a:solidFill>
                <a:latin typeface="Times New Roman" pitchFamily="18" charset="0"/>
                <a:ea typeface="仿宋_GB2312" pitchFamily="49" charset="-122"/>
              </a:rPr>
              <a:t>&gt;</a:t>
            </a:r>
            <a:r>
              <a:rPr kumimoji="1" lang="zh-CN" altLang="en-US" sz="2800" b="1">
                <a:solidFill>
                  <a:schemeClr val="tx2"/>
                </a:solidFill>
                <a:latin typeface="Times New Roman" pitchFamily="18" charset="0"/>
                <a:ea typeface="仿宋_GB2312" pitchFamily="49" charset="-122"/>
              </a:rPr>
              <a:t>、</a:t>
            </a:r>
            <a:r>
              <a:rPr kumimoji="1" lang="en-US" altLang="zh-CN" sz="2800" b="1">
                <a:solidFill>
                  <a:schemeClr val="tx2"/>
                </a:solidFill>
                <a:latin typeface="Times New Roman" pitchFamily="18" charset="0"/>
                <a:ea typeface="仿宋_GB2312" pitchFamily="49" charset="-122"/>
              </a:rPr>
              <a:t>&gt;= </a:t>
            </a:r>
          </a:p>
          <a:p>
            <a:pPr marL="342900" indent="-342900">
              <a:defRPr/>
            </a:pPr>
            <a:r>
              <a:rPr kumimoji="1" lang="en-US" altLang="zh-CN" sz="2800" b="1">
                <a:solidFill>
                  <a:schemeClr val="tx2"/>
                </a:solidFill>
                <a:latin typeface="Times New Roman" pitchFamily="18" charset="0"/>
                <a:ea typeface="仿宋_GB2312" pitchFamily="49" charset="-122"/>
              </a:rPr>
              <a:t>      5              ==</a:t>
            </a:r>
            <a:r>
              <a:rPr kumimoji="1" lang="zh-CN" altLang="en-US" sz="2800" b="1">
                <a:solidFill>
                  <a:schemeClr val="tx2"/>
                </a:solidFill>
                <a:latin typeface="Times New Roman" pitchFamily="18" charset="0"/>
                <a:ea typeface="仿宋_GB2312" pitchFamily="49" charset="-122"/>
              </a:rPr>
              <a:t>、</a:t>
            </a:r>
            <a:r>
              <a:rPr kumimoji="1" lang="en-US" altLang="zh-CN" sz="2800" b="1">
                <a:solidFill>
                  <a:schemeClr val="tx2"/>
                </a:solidFill>
                <a:latin typeface="Times New Roman" pitchFamily="18" charset="0"/>
                <a:ea typeface="仿宋_GB2312" pitchFamily="49" charset="-122"/>
              </a:rPr>
              <a:t>!=	</a:t>
            </a:r>
          </a:p>
          <a:p>
            <a:pPr marL="342900" indent="-342900">
              <a:defRPr/>
            </a:pPr>
            <a:r>
              <a:rPr kumimoji="1" lang="en-US" altLang="zh-CN" sz="2800" b="1">
                <a:solidFill>
                  <a:schemeClr val="tx2"/>
                </a:solidFill>
                <a:latin typeface="Times New Roman" pitchFamily="18" charset="0"/>
                <a:ea typeface="仿宋_GB2312" pitchFamily="49" charset="-122"/>
              </a:rPr>
              <a:t>      6	              &amp;&amp;	</a:t>
            </a:r>
          </a:p>
          <a:p>
            <a:pPr marL="342900" indent="-342900">
              <a:defRPr/>
            </a:pPr>
            <a:r>
              <a:rPr kumimoji="1" lang="en-US" altLang="zh-CN" sz="2800" b="1">
                <a:solidFill>
                  <a:schemeClr val="tx2"/>
                </a:solidFill>
                <a:latin typeface="Times New Roman" pitchFamily="18" charset="0"/>
                <a:ea typeface="仿宋_GB2312" pitchFamily="49" charset="-122"/>
              </a:rPr>
              <a:t>      7	                ||	 </a:t>
            </a:r>
          </a:p>
        </p:txBody>
      </p:sp>
    </p:spTree>
  </p:cSld>
  <p:clrMapOvr>
    <a:masterClrMapping/>
  </p:clrMapOvr>
  <p:transition>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981200" y="542925"/>
            <a:ext cx="5334000" cy="869950"/>
          </a:xfrm>
        </p:spPr>
        <p:txBody>
          <a:bodyPr/>
          <a:lstStyle/>
          <a:p>
            <a:r>
              <a:rPr lang="zh-CN" altLang="en-US" sz="3600" b="1" smtClean="0">
                <a:ea typeface="华文新魏" pitchFamily="2" charset="-122"/>
              </a:rPr>
              <a:t>各个算术操作符的优先级</a:t>
            </a:r>
            <a:endParaRPr lang="zh-CN" altLang="en-US" smtClean="0">
              <a:ea typeface="华文新魏" pitchFamily="2" charset="-122"/>
            </a:endParaRPr>
          </a:p>
        </p:txBody>
      </p:sp>
      <p:sp>
        <p:nvSpPr>
          <p:cNvPr id="57348" name="Rectangle 3"/>
          <p:cNvSpPr>
            <a:spLocks noGrp="1" noChangeArrowheads="1"/>
          </p:cNvSpPr>
          <p:nvPr>
            <p:ph idx="1"/>
          </p:nvPr>
        </p:nvSpPr>
        <p:spPr>
          <a:xfrm>
            <a:off x="719138" y="3284538"/>
            <a:ext cx="7772400" cy="2819400"/>
          </a:xfrm>
        </p:spPr>
        <p:txBody>
          <a:bodyPr/>
          <a:lstStyle/>
          <a:p>
            <a:pPr algn="just">
              <a:buClr>
                <a:srgbClr val="800080"/>
              </a:buClr>
              <a:buSzPct val="50000"/>
            </a:pPr>
            <a:r>
              <a:rPr lang="en-US" altLang="zh-CN" sz="3000" b="1" smtClean="0">
                <a:solidFill>
                  <a:schemeClr val="tx2"/>
                </a:solidFill>
                <a:latin typeface="Times New Roman" pitchFamily="18" charset="0"/>
                <a:ea typeface="仿宋_GB2312" pitchFamily="49" charset="-122"/>
              </a:rPr>
              <a:t>isp</a:t>
            </a:r>
            <a:r>
              <a:rPr lang="zh-CN" altLang="en-US" sz="3000" b="1" smtClean="0">
                <a:latin typeface="Times New Roman" pitchFamily="18" charset="0"/>
                <a:ea typeface="仿宋_GB2312" pitchFamily="49" charset="-122"/>
              </a:rPr>
              <a:t>叫做栈内</a:t>
            </a:r>
            <a:r>
              <a:rPr lang="en-US" altLang="zh-CN" sz="3000" b="1" smtClean="0">
                <a:solidFill>
                  <a:schemeClr val="tx2"/>
                </a:solidFill>
                <a:latin typeface="Times New Roman" pitchFamily="18" charset="0"/>
                <a:ea typeface="仿宋_GB2312" pitchFamily="49" charset="-122"/>
              </a:rPr>
              <a:t>(in stack priority)</a:t>
            </a:r>
            <a:r>
              <a:rPr lang="zh-CN" altLang="en-US" sz="3000" b="1" smtClean="0">
                <a:latin typeface="Times New Roman" pitchFamily="18" charset="0"/>
                <a:ea typeface="仿宋_GB2312" pitchFamily="49" charset="-122"/>
              </a:rPr>
              <a:t>优先数</a:t>
            </a:r>
          </a:p>
          <a:p>
            <a:pPr algn="just">
              <a:buClr>
                <a:srgbClr val="800080"/>
              </a:buClr>
              <a:buSzPct val="50000"/>
            </a:pPr>
            <a:r>
              <a:rPr lang="en-US" altLang="zh-CN" sz="3000" b="1" smtClean="0">
                <a:solidFill>
                  <a:schemeClr val="tx2"/>
                </a:solidFill>
                <a:latin typeface="Times New Roman" pitchFamily="18" charset="0"/>
                <a:ea typeface="仿宋_GB2312" pitchFamily="49" charset="-122"/>
              </a:rPr>
              <a:t>icp</a:t>
            </a:r>
            <a:r>
              <a:rPr lang="zh-CN" altLang="en-US" sz="3000" b="1" smtClean="0">
                <a:latin typeface="Times New Roman" pitchFamily="18" charset="0"/>
                <a:ea typeface="仿宋_GB2312" pitchFamily="49" charset="-122"/>
              </a:rPr>
              <a:t>叫做栈外</a:t>
            </a:r>
            <a:r>
              <a:rPr lang="en-US" altLang="zh-CN" sz="3000" b="1" smtClean="0">
                <a:solidFill>
                  <a:schemeClr val="tx2"/>
                </a:solidFill>
                <a:latin typeface="Times New Roman" pitchFamily="18" charset="0"/>
                <a:ea typeface="仿宋_GB2312" pitchFamily="49" charset="-122"/>
              </a:rPr>
              <a:t>(in coming priority)</a:t>
            </a:r>
            <a:r>
              <a:rPr lang="zh-CN" altLang="en-US" sz="3000" b="1" smtClean="0">
                <a:latin typeface="Times New Roman" pitchFamily="18" charset="0"/>
                <a:ea typeface="仿宋_GB2312" pitchFamily="49" charset="-122"/>
              </a:rPr>
              <a:t>优先数。</a:t>
            </a:r>
          </a:p>
          <a:p>
            <a:pPr algn="just">
              <a:buClr>
                <a:srgbClr val="800080"/>
              </a:buClr>
              <a:buSzPct val="50000"/>
            </a:pPr>
            <a:r>
              <a:rPr lang="zh-CN" altLang="en-US" sz="3000" b="1" smtClean="0">
                <a:solidFill>
                  <a:srgbClr val="000099"/>
                </a:solidFill>
                <a:latin typeface="Times New Roman" pitchFamily="18" charset="0"/>
                <a:ea typeface="仿宋_GB2312" pitchFamily="49" charset="-122"/>
              </a:rPr>
              <a:t>操作符优先数相等的情况只出现在</a:t>
            </a:r>
            <a:r>
              <a:rPr lang="zh-CN" altLang="en-US" sz="3000" b="1" smtClean="0">
                <a:solidFill>
                  <a:srgbClr val="006600"/>
                </a:solidFill>
                <a:latin typeface="Times New Roman" pitchFamily="18" charset="0"/>
                <a:ea typeface="仿宋_GB2312" pitchFamily="49" charset="-122"/>
              </a:rPr>
              <a:t>括号配对</a:t>
            </a:r>
            <a:r>
              <a:rPr lang="zh-CN" altLang="en-US" sz="3000" b="1" smtClean="0">
                <a:solidFill>
                  <a:srgbClr val="000099"/>
                </a:solidFill>
                <a:latin typeface="Times New Roman" pitchFamily="18" charset="0"/>
                <a:ea typeface="仿宋_GB2312" pitchFamily="49" charset="-122"/>
              </a:rPr>
              <a:t>或</a:t>
            </a:r>
            <a:r>
              <a:rPr lang="zh-CN" altLang="en-US" sz="3000" b="1" smtClean="0">
                <a:solidFill>
                  <a:srgbClr val="006600"/>
                </a:solidFill>
                <a:latin typeface="Times New Roman" pitchFamily="18" charset="0"/>
                <a:ea typeface="仿宋_GB2312" pitchFamily="49" charset="-122"/>
              </a:rPr>
              <a:t>栈底的</a:t>
            </a:r>
            <a:r>
              <a:rPr lang="zh-CN" altLang="en-US" sz="3000" b="1" smtClean="0">
                <a:solidFill>
                  <a:schemeClr val="tx2"/>
                </a:solidFill>
                <a:latin typeface="Times New Roman" pitchFamily="18" charset="0"/>
                <a:ea typeface="仿宋_GB2312" pitchFamily="49" charset="-122"/>
              </a:rPr>
              <a:t>“</a:t>
            </a:r>
            <a:r>
              <a:rPr lang="en-US" altLang="zh-CN" sz="3000" b="1" smtClean="0">
                <a:solidFill>
                  <a:schemeClr val="tx2"/>
                </a:solidFill>
                <a:latin typeface="Times New Roman" pitchFamily="18" charset="0"/>
                <a:ea typeface="仿宋_GB2312" pitchFamily="49" charset="-122"/>
              </a:rPr>
              <a:t>;”</a:t>
            </a:r>
            <a:r>
              <a:rPr lang="zh-CN" altLang="en-US" sz="3000" b="1" smtClean="0">
                <a:solidFill>
                  <a:srgbClr val="006600"/>
                </a:solidFill>
                <a:latin typeface="Times New Roman" pitchFamily="18" charset="0"/>
                <a:ea typeface="仿宋_GB2312" pitchFamily="49" charset="-122"/>
              </a:rPr>
              <a:t>号与输入流最后的</a:t>
            </a:r>
            <a:r>
              <a:rPr lang="zh-CN" altLang="en-US" sz="3000" b="1" smtClean="0">
                <a:solidFill>
                  <a:schemeClr val="tx2"/>
                </a:solidFill>
                <a:latin typeface="Times New Roman" pitchFamily="18" charset="0"/>
                <a:ea typeface="仿宋_GB2312" pitchFamily="49" charset="-122"/>
              </a:rPr>
              <a:t>“</a:t>
            </a:r>
            <a:r>
              <a:rPr lang="en-US" altLang="zh-CN" sz="3000" b="1" smtClean="0">
                <a:solidFill>
                  <a:schemeClr val="tx2"/>
                </a:solidFill>
                <a:latin typeface="Times New Roman" pitchFamily="18" charset="0"/>
                <a:ea typeface="仿宋_GB2312" pitchFamily="49" charset="-122"/>
              </a:rPr>
              <a:t>;”</a:t>
            </a:r>
            <a:r>
              <a:rPr lang="zh-CN" altLang="en-US" sz="3000" b="1" smtClean="0">
                <a:solidFill>
                  <a:srgbClr val="006600"/>
                </a:solidFill>
                <a:latin typeface="Times New Roman" pitchFamily="18" charset="0"/>
                <a:ea typeface="仿宋_GB2312" pitchFamily="49" charset="-122"/>
              </a:rPr>
              <a:t>号配对</a:t>
            </a:r>
            <a:r>
              <a:rPr lang="zh-CN" altLang="en-US" sz="3000" b="1" smtClean="0">
                <a:solidFill>
                  <a:srgbClr val="000099"/>
                </a:solidFill>
                <a:latin typeface="Times New Roman" pitchFamily="18" charset="0"/>
                <a:ea typeface="仿宋_GB2312" pitchFamily="49" charset="-122"/>
              </a:rPr>
              <a:t>时。</a:t>
            </a:r>
            <a:endParaRPr lang="zh-CN" altLang="en-US" sz="3000" smtClean="0">
              <a:latin typeface="Times New Roman" pitchFamily="18" charset="0"/>
            </a:endParaRPr>
          </a:p>
        </p:txBody>
      </p:sp>
      <p:sp>
        <p:nvSpPr>
          <p:cNvPr id="6" name="灯片编号占位符 4"/>
          <p:cNvSpPr>
            <a:spLocks noGrp="1"/>
          </p:cNvSpPr>
          <p:nvPr>
            <p:ph type="sldNum" sz="quarter" idx="12"/>
          </p:nvPr>
        </p:nvSpPr>
        <p:spPr/>
        <p:txBody>
          <a:bodyPr/>
          <a:lstStyle/>
          <a:p>
            <a:pPr>
              <a:defRPr/>
            </a:pPr>
            <a:fld id="{652FF1CE-587A-4D91-A8AA-9564294C2A5F}" type="slidenum">
              <a:rPr lang="en-US" altLang="zh-CN"/>
              <a:pPr>
                <a:defRPr/>
              </a:pPr>
              <a:t>79</a:t>
            </a:fld>
            <a:endParaRPr lang="en-US" altLang="zh-CN"/>
          </a:p>
        </p:txBody>
      </p:sp>
      <p:graphicFrame>
        <p:nvGraphicFramePr>
          <p:cNvPr id="57349" name="Object 4"/>
          <p:cNvGraphicFramePr>
            <a:graphicFrameLocks noChangeAspect="1"/>
          </p:cNvGraphicFramePr>
          <p:nvPr/>
        </p:nvGraphicFramePr>
        <p:xfrm>
          <a:off x="1403350" y="1484313"/>
          <a:ext cx="7086600" cy="1955800"/>
        </p:xfrm>
        <a:graphic>
          <a:graphicData uri="http://schemas.openxmlformats.org/presentationml/2006/ole">
            <mc:AlternateContent xmlns:mc="http://schemas.openxmlformats.org/markup-compatibility/2006">
              <mc:Choice xmlns:v="urn:schemas-microsoft-com:vml" Requires="v">
                <p:oleObj spid="_x0000_s57377" name="文档" r:id="rId3" imgW="6727802" imgH="1868445" progId="Word.Document.8">
                  <p:embed/>
                </p:oleObj>
              </mc:Choice>
              <mc:Fallback>
                <p:oleObj name="文档" r:id="rId3" imgW="6727802" imgH="186844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484313"/>
                        <a:ext cx="7086600" cy="195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idx="1"/>
          </p:nvPr>
        </p:nvSpPr>
        <p:spPr>
          <a:xfrm>
            <a:off x="609600" y="2628900"/>
            <a:ext cx="8229600" cy="1219200"/>
          </a:xfrm>
        </p:spPr>
        <p:txBody>
          <a:bodyPr/>
          <a:lstStyle/>
          <a:p>
            <a:pPr eaLnBrk="1" hangingPunct="1">
              <a:lnSpc>
                <a:spcPct val="110000"/>
              </a:lnSpc>
              <a:buClr>
                <a:srgbClr val="800080"/>
              </a:buClr>
              <a:buSzPct val="50000"/>
              <a:defRPr/>
            </a:pPr>
            <a:r>
              <a:rPr lang="zh-CN" altLang="en-US" sz="2800" b="1" smtClean="0">
                <a:solidFill>
                  <a:srgbClr val="0000CC"/>
                </a:solidFill>
                <a:effectLst>
                  <a:outerShdw blurRad="38100" dist="38100" dir="2700000" algn="tl">
                    <a:srgbClr val="C0C0C0"/>
                  </a:outerShdw>
                </a:effectLst>
                <a:ea typeface="仿宋_GB2312" pitchFamily="49" charset="-122"/>
              </a:rPr>
              <a:t>结点指向</a:t>
            </a:r>
            <a:r>
              <a:rPr lang="zh-CN" altLang="en-US" sz="2800" b="1" smtClean="0">
                <a:effectLst>
                  <a:outerShdw blurRad="38100" dist="38100" dir="2700000" algn="tl">
                    <a:srgbClr val="C0C0C0"/>
                  </a:outerShdw>
                </a:effectLst>
                <a:ea typeface="仿宋_GB2312" pitchFamily="49" charset="-122"/>
              </a:rPr>
              <a:t/>
            </a:r>
            <a:br>
              <a:rPr lang="zh-CN" altLang="en-US" sz="2800" b="1" smtClean="0">
                <a:effectLst>
                  <a:outerShdw blurRad="38100" dist="38100" dir="2700000" algn="tl">
                    <a:srgbClr val="C0C0C0"/>
                  </a:outerShdw>
                </a:effectLst>
                <a:ea typeface="仿宋_GB2312" pitchFamily="49" charset="-122"/>
              </a:rPr>
            </a:br>
            <a:r>
              <a:rPr lang="en-US" altLang="zh-CN" sz="2800" b="1" smtClean="0">
                <a:solidFill>
                  <a:schemeClr val="tx2"/>
                </a:solidFill>
                <a:ea typeface="仿宋_GB2312" pitchFamily="49" charset="-122"/>
              </a:rPr>
              <a:t>p == p</a:t>
            </a:r>
            <a:r>
              <a:rPr lang="en-US" altLang="zh-CN" sz="2800" b="1" smtClean="0">
                <a:solidFill>
                  <a:schemeClr val="tx2"/>
                </a:solidFill>
                <a:latin typeface="楷体_GB2312" pitchFamily="49" charset="-122"/>
                <a:ea typeface="楷体_GB2312" pitchFamily="49" charset="-122"/>
              </a:rPr>
              <a:t>-&gt;</a:t>
            </a:r>
            <a:r>
              <a:rPr lang="en-US" altLang="zh-CN" sz="2800" b="1" smtClean="0">
                <a:solidFill>
                  <a:schemeClr val="tx2"/>
                </a:solidFill>
                <a:ea typeface="仿宋_GB2312" pitchFamily="49" charset="-122"/>
              </a:rPr>
              <a:t>lLink</a:t>
            </a:r>
            <a:r>
              <a:rPr lang="en-US" altLang="zh-CN" sz="2800" b="1" smtClean="0">
                <a:solidFill>
                  <a:schemeClr val="tx2"/>
                </a:solidFill>
                <a:latin typeface="楷体_GB2312" pitchFamily="49" charset="-122"/>
                <a:ea typeface="楷体_GB2312" pitchFamily="49" charset="-122"/>
              </a:rPr>
              <a:t>-&gt;</a:t>
            </a:r>
            <a:r>
              <a:rPr lang="en-US" altLang="zh-CN" sz="2800" b="1" smtClean="0">
                <a:solidFill>
                  <a:schemeClr val="tx2"/>
                </a:solidFill>
                <a:ea typeface="仿宋_GB2312" pitchFamily="49" charset="-122"/>
              </a:rPr>
              <a:t>rLink == p</a:t>
            </a:r>
            <a:r>
              <a:rPr lang="en-US" altLang="zh-CN" sz="2800" b="1" smtClean="0">
                <a:solidFill>
                  <a:schemeClr val="tx2"/>
                </a:solidFill>
                <a:latin typeface="楷体_GB2312" pitchFamily="49" charset="-122"/>
                <a:ea typeface="楷体_GB2312" pitchFamily="49" charset="-122"/>
              </a:rPr>
              <a:t>-&gt;</a:t>
            </a:r>
            <a:r>
              <a:rPr lang="en-US" altLang="zh-CN" sz="2800" b="1" smtClean="0">
                <a:solidFill>
                  <a:schemeClr val="tx2"/>
                </a:solidFill>
                <a:ea typeface="仿宋_GB2312" pitchFamily="49" charset="-122"/>
              </a:rPr>
              <a:t>rLink</a:t>
            </a:r>
            <a:r>
              <a:rPr lang="en-US" altLang="zh-CN" sz="2800" b="1" smtClean="0">
                <a:solidFill>
                  <a:schemeClr val="tx2"/>
                </a:solidFill>
                <a:latin typeface="楷体_GB2312" pitchFamily="49" charset="-122"/>
                <a:ea typeface="楷体_GB2312" pitchFamily="49" charset="-122"/>
              </a:rPr>
              <a:t>-&gt;</a:t>
            </a:r>
            <a:r>
              <a:rPr lang="en-US" altLang="zh-CN" sz="2800" b="1" smtClean="0">
                <a:solidFill>
                  <a:schemeClr val="tx2"/>
                </a:solidFill>
                <a:ea typeface="仿宋_GB2312" pitchFamily="49" charset="-122"/>
              </a:rPr>
              <a:t>lLink</a:t>
            </a:r>
            <a:endParaRPr lang="en-US" altLang="zh-CN" sz="2800" smtClean="0">
              <a:ea typeface="仿宋_GB2312" pitchFamily="49" charset="-122"/>
            </a:endParaRPr>
          </a:p>
        </p:txBody>
      </p:sp>
      <p:sp>
        <p:nvSpPr>
          <p:cNvPr id="18434"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3BCFDB34-2F2C-4868-BBCC-07785CD5F3A4}" type="slidenum">
              <a:rPr lang="en-US" altLang="zh-CN" sz="1400"/>
              <a:pPr algn="ctr" eaLnBrk="1" hangingPunct="1"/>
              <a:t>8</a:t>
            </a:fld>
            <a:endParaRPr lang="en-US" altLang="zh-CN" sz="1400"/>
          </a:p>
        </p:txBody>
      </p:sp>
      <p:sp>
        <p:nvSpPr>
          <p:cNvPr id="314371" name="Text Box 3"/>
          <p:cNvSpPr txBox="1">
            <a:spLocks noChangeArrowheads="1"/>
          </p:cNvSpPr>
          <p:nvPr/>
        </p:nvSpPr>
        <p:spPr bwMode="auto">
          <a:xfrm>
            <a:off x="2209800" y="1914525"/>
            <a:ext cx="5721350"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lvl1pPr defTabSz="1128713">
              <a:defRPr>
                <a:solidFill>
                  <a:schemeClr val="tx1"/>
                </a:solidFill>
                <a:latin typeface="Arial" charset="0"/>
                <a:ea typeface="宋体" charset="-122"/>
              </a:defRPr>
            </a:lvl1pPr>
            <a:lvl2pPr marL="565150" defTabSz="1128713">
              <a:defRPr>
                <a:solidFill>
                  <a:schemeClr val="tx1"/>
                </a:solidFill>
                <a:latin typeface="Arial" charset="0"/>
                <a:ea typeface="宋体" charset="-122"/>
              </a:defRPr>
            </a:lvl2pPr>
            <a:lvl3pPr marL="1128713" defTabSz="1128713">
              <a:defRPr>
                <a:solidFill>
                  <a:schemeClr val="tx1"/>
                </a:solidFill>
                <a:latin typeface="Arial" charset="0"/>
                <a:ea typeface="宋体" charset="-122"/>
              </a:defRPr>
            </a:lvl3pPr>
            <a:lvl4pPr marL="1693863" defTabSz="1128713">
              <a:defRPr>
                <a:solidFill>
                  <a:schemeClr val="tx1"/>
                </a:solidFill>
                <a:latin typeface="Arial" charset="0"/>
                <a:ea typeface="宋体" charset="-122"/>
              </a:defRPr>
            </a:lvl4pPr>
            <a:lvl5pPr marL="2259013" defTabSz="1128713">
              <a:defRPr>
                <a:solidFill>
                  <a:schemeClr val="tx1"/>
                </a:solidFill>
                <a:latin typeface="Arial" charset="0"/>
                <a:ea typeface="宋体" charset="-122"/>
              </a:defRPr>
            </a:lvl5pPr>
            <a:lvl6pPr marL="2716213" defTabSz="1128713" fontAlgn="base">
              <a:spcBef>
                <a:spcPct val="0"/>
              </a:spcBef>
              <a:spcAft>
                <a:spcPct val="0"/>
              </a:spcAft>
              <a:defRPr>
                <a:solidFill>
                  <a:schemeClr val="tx1"/>
                </a:solidFill>
                <a:latin typeface="Arial" charset="0"/>
                <a:ea typeface="宋体" charset="-122"/>
              </a:defRPr>
            </a:lvl6pPr>
            <a:lvl7pPr marL="3173413" defTabSz="1128713" fontAlgn="base">
              <a:spcBef>
                <a:spcPct val="0"/>
              </a:spcBef>
              <a:spcAft>
                <a:spcPct val="0"/>
              </a:spcAft>
              <a:defRPr>
                <a:solidFill>
                  <a:schemeClr val="tx1"/>
                </a:solidFill>
                <a:latin typeface="Arial" charset="0"/>
                <a:ea typeface="宋体" charset="-122"/>
              </a:defRPr>
            </a:lvl7pPr>
            <a:lvl8pPr marL="3630613" defTabSz="1128713" fontAlgn="base">
              <a:spcBef>
                <a:spcPct val="0"/>
              </a:spcBef>
              <a:spcAft>
                <a:spcPct val="0"/>
              </a:spcAft>
              <a:defRPr>
                <a:solidFill>
                  <a:schemeClr val="tx1"/>
                </a:solidFill>
                <a:latin typeface="Arial" charset="0"/>
                <a:ea typeface="宋体" charset="-122"/>
              </a:defRPr>
            </a:lvl8pPr>
            <a:lvl9pPr marL="4087813" defTabSz="1128713" fontAlgn="base">
              <a:spcBef>
                <a:spcPct val="0"/>
              </a:spcBef>
              <a:spcAft>
                <a:spcPct val="0"/>
              </a:spcAft>
              <a:defRPr>
                <a:solidFill>
                  <a:schemeClr val="tx1"/>
                </a:solidFill>
                <a:latin typeface="Arial" charset="0"/>
                <a:ea typeface="宋体" charset="-122"/>
              </a:defRPr>
            </a:lvl9pPr>
          </a:lstStyle>
          <a:p>
            <a:pPr>
              <a:defRPr/>
            </a:pPr>
            <a:r>
              <a:rPr lang="zh-CN" altLang="en-US" sz="3000" u="sng" smtClean="0">
                <a:effectLst>
                  <a:outerShdw blurRad="38100" dist="38100" dir="2700000" algn="tl">
                    <a:srgbClr val="C0C0C0"/>
                  </a:outerShdw>
                </a:effectLst>
                <a:latin typeface="仿宋_GB2312" pitchFamily="49" charset="-122"/>
                <a:ea typeface="仿宋_GB2312" pitchFamily="49" charset="-122"/>
              </a:rPr>
              <a:t>非空表</a:t>
            </a:r>
            <a:r>
              <a:rPr lang="zh-CN" altLang="en-US" sz="3000" smtClean="0">
                <a:effectLst>
                  <a:outerShdw blurRad="38100" dist="38100" dir="2700000" algn="tl">
                    <a:srgbClr val="C0C0C0"/>
                  </a:outerShdw>
                </a:effectLst>
                <a:latin typeface="仿宋_GB2312" pitchFamily="49" charset="-122"/>
                <a:ea typeface="仿宋_GB2312" pitchFamily="49" charset="-122"/>
              </a:rPr>
              <a:t>	             </a:t>
            </a:r>
            <a:r>
              <a:rPr lang="zh-CN" altLang="en-US" sz="3000" u="sng" smtClean="0">
                <a:effectLst>
                  <a:outerShdw blurRad="38100" dist="38100" dir="2700000" algn="tl">
                    <a:srgbClr val="C0C0C0"/>
                  </a:outerShdw>
                </a:effectLst>
                <a:latin typeface="仿宋_GB2312" pitchFamily="49" charset="-122"/>
                <a:ea typeface="仿宋_GB2312" pitchFamily="49" charset="-122"/>
              </a:rPr>
              <a:t>空表</a:t>
            </a:r>
            <a:endParaRPr lang="zh-CN" altLang="en-US" sz="3000" smtClean="0">
              <a:effectLst>
                <a:outerShdw blurRad="38100" dist="38100" dir="2700000" algn="tl">
                  <a:srgbClr val="C0C0C0"/>
                </a:outerShdw>
              </a:effectLst>
              <a:latin typeface="Times New Roman" charset="0"/>
            </a:endParaRPr>
          </a:p>
        </p:txBody>
      </p:sp>
      <p:grpSp>
        <p:nvGrpSpPr>
          <p:cNvPr id="18437" name="Group 86"/>
          <p:cNvGrpSpPr>
            <a:grpSpLocks/>
          </p:cNvGrpSpPr>
          <p:nvPr/>
        </p:nvGrpSpPr>
        <p:grpSpPr bwMode="auto">
          <a:xfrm>
            <a:off x="914400" y="3840163"/>
            <a:ext cx="6934200" cy="2103437"/>
            <a:chOff x="576" y="2419"/>
            <a:chExt cx="4368" cy="1325"/>
          </a:xfrm>
        </p:grpSpPr>
        <p:sp>
          <p:nvSpPr>
            <p:cNvPr id="18489" name="Rectangle 4" descr="羊皮纸"/>
            <p:cNvSpPr>
              <a:spLocks noChangeArrowheads="1"/>
            </p:cNvSpPr>
            <p:nvPr/>
          </p:nvSpPr>
          <p:spPr bwMode="auto">
            <a:xfrm>
              <a:off x="1056" y="2880"/>
              <a:ext cx="76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90" name="Line 5"/>
            <p:cNvSpPr>
              <a:spLocks noChangeShapeType="1"/>
            </p:cNvSpPr>
            <p:nvPr/>
          </p:nvSpPr>
          <p:spPr bwMode="auto">
            <a:xfrm>
              <a:off x="1296" y="28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1" name="Line 6"/>
            <p:cNvSpPr>
              <a:spLocks noChangeShapeType="1"/>
            </p:cNvSpPr>
            <p:nvPr/>
          </p:nvSpPr>
          <p:spPr bwMode="auto">
            <a:xfrm>
              <a:off x="1584" y="28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2" name="Line 7"/>
            <p:cNvSpPr>
              <a:spLocks noChangeShapeType="1"/>
            </p:cNvSpPr>
            <p:nvPr/>
          </p:nvSpPr>
          <p:spPr bwMode="auto">
            <a:xfrm flipV="1">
              <a:off x="1296" y="278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3" name="Line 8"/>
            <p:cNvSpPr>
              <a:spLocks noChangeShapeType="1"/>
            </p:cNvSpPr>
            <p:nvPr/>
          </p:nvSpPr>
          <p:spPr bwMode="auto">
            <a:xfrm flipV="1">
              <a:off x="1584" y="278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4" name="Rectangle 9" descr="羊皮纸"/>
            <p:cNvSpPr>
              <a:spLocks noChangeArrowheads="1"/>
            </p:cNvSpPr>
            <p:nvPr/>
          </p:nvSpPr>
          <p:spPr bwMode="auto">
            <a:xfrm>
              <a:off x="2352" y="2880"/>
              <a:ext cx="76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95" name="Line 10"/>
            <p:cNvSpPr>
              <a:spLocks noChangeShapeType="1"/>
            </p:cNvSpPr>
            <p:nvPr/>
          </p:nvSpPr>
          <p:spPr bwMode="auto">
            <a:xfrm>
              <a:off x="2592" y="28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6" name="Line 11"/>
            <p:cNvSpPr>
              <a:spLocks noChangeShapeType="1"/>
            </p:cNvSpPr>
            <p:nvPr/>
          </p:nvSpPr>
          <p:spPr bwMode="auto">
            <a:xfrm>
              <a:off x="2880" y="28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7" name="Line 12"/>
            <p:cNvSpPr>
              <a:spLocks noChangeShapeType="1"/>
            </p:cNvSpPr>
            <p:nvPr/>
          </p:nvSpPr>
          <p:spPr bwMode="auto">
            <a:xfrm flipV="1">
              <a:off x="2592" y="278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8" name="Line 13"/>
            <p:cNvSpPr>
              <a:spLocks noChangeShapeType="1"/>
            </p:cNvSpPr>
            <p:nvPr/>
          </p:nvSpPr>
          <p:spPr bwMode="auto">
            <a:xfrm flipV="1">
              <a:off x="2880" y="278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9" name="Rectangle 14" descr="羊皮纸"/>
            <p:cNvSpPr>
              <a:spLocks noChangeArrowheads="1"/>
            </p:cNvSpPr>
            <p:nvPr/>
          </p:nvSpPr>
          <p:spPr bwMode="auto">
            <a:xfrm>
              <a:off x="3648" y="2880"/>
              <a:ext cx="76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00" name="Line 15"/>
            <p:cNvSpPr>
              <a:spLocks noChangeShapeType="1"/>
            </p:cNvSpPr>
            <p:nvPr/>
          </p:nvSpPr>
          <p:spPr bwMode="auto">
            <a:xfrm>
              <a:off x="3888" y="28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1" name="Line 16"/>
            <p:cNvSpPr>
              <a:spLocks noChangeShapeType="1"/>
            </p:cNvSpPr>
            <p:nvPr/>
          </p:nvSpPr>
          <p:spPr bwMode="auto">
            <a:xfrm>
              <a:off x="4176" y="28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2" name="Line 17"/>
            <p:cNvSpPr>
              <a:spLocks noChangeShapeType="1"/>
            </p:cNvSpPr>
            <p:nvPr/>
          </p:nvSpPr>
          <p:spPr bwMode="auto">
            <a:xfrm flipV="1">
              <a:off x="3888" y="278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3" name="Line 18"/>
            <p:cNvSpPr>
              <a:spLocks noChangeShapeType="1"/>
            </p:cNvSpPr>
            <p:nvPr/>
          </p:nvSpPr>
          <p:spPr bwMode="auto">
            <a:xfrm flipV="1">
              <a:off x="4176" y="278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4" name="Line 19"/>
            <p:cNvSpPr>
              <a:spLocks noChangeShapeType="1"/>
            </p:cNvSpPr>
            <p:nvPr/>
          </p:nvSpPr>
          <p:spPr bwMode="auto">
            <a:xfrm>
              <a:off x="1872" y="2928"/>
              <a:ext cx="48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5" name="Line 20"/>
            <p:cNvSpPr>
              <a:spLocks noChangeShapeType="1"/>
            </p:cNvSpPr>
            <p:nvPr/>
          </p:nvSpPr>
          <p:spPr bwMode="auto">
            <a:xfrm>
              <a:off x="576" y="2928"/>
              <a:ext cx="48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6" name="Line 21"/>
            <p:cNvSpPr>
              <a:spLocks noChangeShapeType="1"/>
            </p:cNvSpPr>
            <p:nvPr/>
          </p:nvSpPr>
          <p:spPr bwMode="auto">
            <a:xfrm>
              <a:off x="3168" y="2928"/>
              <a:ext cx="48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7" name="Line 22"/>
            <p:cNvSpPr>
              <a:spLocks noChangeShapeType="1"/>
            </p:cNvSpPr>
            <p:nvPr/>
          </p:nvSpPr>
          <p:spPr bwMode="auto">
            <a:xfrm>
              <a:off x="4464" y="2928"/>
              <a:ext cx="48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8" name="Line 23"/>
            <p:cNvSpPr>
              <a:spLocks noChangeShapeType="1"/>
            </p:cNvSpPr>
            <p:nvPr/>
          </p:nvSpPr>
          <p:spPr bwMode="auto">
            <a:xfrm>
              <a:off x="576" y="3072"/>
              <a:ext cx="480" cy="0"/>
            </a:xfrm>
            <a:prstGeom prst="line">
              <a:avLst/>
            </a:prstGeom>
            <a:noFill/>
            <a:ln w="38100">
              <a:solidFill>
                <a:schemeClr val="tx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9" name="Line 24"/>
            <p:cNvSpPr>
              <a:spLocks noChangeShapeType="1"/>
            </p:cNvSpPr>
            <p:nvPr/>
          </p:nvSpPr>
          <p:spPr bwMode="auto">
            <a:xfrm>
              <a:off x="1872" y="3072"/>
              <a:ext cx="480" cy="0"/>
            </a:xfrm>
            <a:prstGeom prst="line">
              <a:avLst/>
            </a:prstGeom>
            <a:noFill/>
            <a:ln w="38100">
              <a:solidFill>
                <a:schemeClr val="tx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0" name="Line 25"/>
            <p:cNvSpPr>
              <a:spLocks noChangeShapeType="1"/>
            </p:cNvSpPr>
            <p:nvPr/>
          </p:nvSpPr>
          <p:spPr bwMode="auto">
            <a:xfrm>
              <a:off x="3168" y="3072"/>
              <a:ext cx="480" cy="0"/>
            </a:xfrm>
            <a:prstGeom prst="line">
              <a:avLst/>
            </a:prstGeom>
            <a:noFill/>
            <a:ln w="38100">
              <a:solidFill>
                <a:schemeClr val="tx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1" name="Line 26"/>
            <p:cNvSpPr>
              <a:spLocks noChangeShapeType="1"/>
            </p:cNvSpPr>
            <p:nvPr/>
          </p:nvSpPr>
          <p:spPr bwMode="auto">
            <a:xfrm>
              <a:off x="4464" y="3072"/>
              <a:ext cx="480" cy="0"/>
            </a:xfrm>
            <a:prstGeom prst="line">
              <a:avLst/>
            </a:prstGeom>
            <a:noFill/>
            <a:ln w="38100">
              <a:solidFill>
                <a:schemeClr val="tx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2" name="Line 27"/>
            <p:cNvSpPr>
              <a:spLocks noChangeShapeType="1"/>
            </p:cNvSpPr>
            <p:nvPr/>
          </p:nvSpPr>
          <p:spPr bwMode="auto">
            <a:xfrm flipV="1">
              <a:off x="1200" y="3216"/>
              <a:ext cx="0" cy="240"/>
            </a:xfrm>
            <a:prstGeom prst="line">
              <a:avLst/>
            </a:prstGeom>
            <a:noFill/>
            <a:ln w="3810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3" name="Line 28"/>
            <p:cNvSpPr>
              <a:spLocks noChangeShapeType="1"/>
            </p:cNvSpPr>
            <p:nvPr/>
          </p:nvSpPr>
          <p:spPr bwMode="auto">
            <a:xfrm flipV="1">
              <a:off x="2496" y="3216"/>
              <a:ext cx="0" cy="240"/>
            </a:xfrm>
            <a:prstGeom prst="line">
              <a:avLst/>
            </a:prstGeom>
            <a:noFill/>
            <a:ln w="3810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4" name="Line 29"/>
            <p:cNvSpPr>
              <a:spLocks noChangeShapeType="1"/>
            </p:cNvSpPr>
            <p:nvPr/>
          </p:nvSpPr>
          <p:spPr bwMode="auto">
            <a:xfrm flipV="1">
              <a:off x="3792" y="3216"/>
              <a:ext cx="0" cy="240"/>
            </a:xfrm>
            <a:prstGeom prst="line">
              <a:avLst/>
            </a:prstGeom>
            <a:noFill/>
            <a:ln w="3810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5" name="Text Box 30"/>
            <p:cNvSpPr txBox="1">
              <a:spLocks noChangeArrowheads="1"/>
            </p:cNvSpPr>
            <p:nvPr/>
          </p:nvSpPr>
          <p:spPr bwMode="auto">
            <a:xfrm>
              <a:off x="864" y="3379"/>
              <a:ext cx="111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800080"/>
                  </a:solidFill>
                </a:rPr>
                <a:t>p</a:t>
              </a:r>
              <a:r>
                <a:rPr lang="en-US" altLang="zh-CN" sz="3200">
                  <a:solidFill>
                    <a:srgbClr val="800080"/>
                  </a:solidFill>
                  <a:latin typeface="楷体_GB2312" pitchFamily="49" charset="-122"/>
                  <a:ea typeface="楷体_GB2312" pitchFamily="49" charset="-122"/>
                </a:rPr>
                <a:t>-&gt;</a:t>
              </a:r>
              <a:r>
                <a:rPr lang="en-US" altLang="zh-CN" sz="3200">
                  <a:solidFill>
                    <a:srgbClr val="800080"/>
                  </a:solidFill>
                </a:rPr>
                <a:t>lLink</a:t>
              </a:r>
            </a:p>
          </p:txBody>
        </p:sp>
        <p:sp>
          <p:nvSpPr>
            <p:cNvPr id="18516" name="Text Box 31"/>
            <p:cNvSpPr txBox="1">
              <a:spLocks noChangeArrowheads="1"/>
            </p:cNvSpPr>
            <p:nvPr/>
          </p:nvSpPr>
          <p:spPr bwMode="auto">
            <a:xfrm>
              <a:off x="3540" y="3379"/>
              <a:ext cx="13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800080"/>
                  </a:solidFill>
                </a:rPr>
                <a:t>p</a:t>
              </a:r>
              <a:r>
                <a:rPr lang="en-US" altLang="zh-CN" sz="3200">
                  <a:solidFill>
                    <a:srgbClr val="800080"/>
                  </a:solidFill>
                  <a:latin typeface="楷体_GB2312" pitchFamily="49" charset="-122"/>
                  <a:ea typeface="楷体_GB2312" pitchFamily="49" charset="-122"/>
                </a:rPr>
                <a:t>-&gt;</a:t>
              </a:r>
              <a:r>
                <a:rPr lang="en-US" altLang="zh-CN" sz="3200">
                  <a:solidFill>
                    <a:srgbClr val="800080"/>
                  </a:solidFill>
                </a:rPr>
                <a:t>rLink</a:t>
              </a:r>
              <a:endParaRPr lang="en-US" altLang="zh-CN">
                <a:solidFill>
                  <a:srgbClr val="800080"/>
                </a:solidFill>
              </a:endParaRPr>
            </a:p>
          </p:txBody>
        </p:sp>
        <p:sp>
          <p:nvSpPr>
            <p:cNvPr id="18517" name="Text Box 32"/>
            <p:cNvSpPr txBox="1">
              <a:spLocks noChangeArrowheads="1"/>
            </p:cNvSpPr>
            <p:nvPr/>
          </p:nvSpPr>
          <p:spPr bwMode="auto">
            <a:xfrm>
              <a:off x="2388" y="3379"/>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800080"/>
                  </a:solidFill>
                </a:rPr>
                <a:t>p</a:t>
              </a:r>
              <a:endParaRPr lang="en-US" altLang="zh-CN">
                <a:solidFill>
                  <a:srgbClr val="800080"/>
                </a:solidFill>
              </a:endParaRPr>
            </a:p>
          </p:txBody>
        </p:sp>
        <p:sp>
          <p:nvSpPr>
            <p:cNvPr id="18518" name="Text Box 33"/>
            <p:cNvSpPr txBox="1">
              <a:spLocks noChangeArrowheads="1"/>
            </p:cNvSpPr>
            <p:nvPr/>
          </p:nvSpPr>
          <p:spPr bwMode="auto">
            <a:xfrm>
              <a:off x="3492" y="2419"/>
              <a:ext cx="71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800080"/>
                  </a:solidFill>
                </a:rPr>
                <a:t>lLink</a:t>
              </a:r>
              <a:endParaRPr lang="en-US" altLang="zh-CN">
                <a:solidFill>
                  <a:srgbClr val="800080"/>
                </a:solidFill>
              </a:endParaRPr>
            </a:p>
          </p:txBody>
        </p:sp>
        <p:sp>
          <p:nvSpPr>
            <p:cNvPr id="18519" name="Text Box 34"/>
            <p:cNvSpPr txBox="1">
              <a:spLocks noChangeArrowheads="1"/>
            </p:cNvSpPr>
            <p:nvPr/>
          </p:nvSpPr>
          <p:spPr bwMode="auto">
            <a:xfrm>
              <a:off x="1440" y="2419"/>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800080"/>
                  </a:solidFill>
                </a:rPr>
                <a:t>rLink</a:t>
              </a:r>
              <a:endParaRPr lang="en-US" altLang="zh-CN">
                <a:solidFill>
                  <a:srgbClr val="800080"/>
                </a:solidFill>
              </a:endParaRPr>
            </a:p>
          </p:txBody>
        </p:sp>
      </p:grpSp>
      <p:grpSp>
        <p:nvGrpSpPr>
          <p:cNvPr id="18438" name="Group 85"/>
          <p:cNvGrpSpPr>
            <a:grpSpLocks/>
          </p:cNvGrpSpPr>
          <p:nvPr/>
        </p:nvGrpSpPr>
        <p:grpSpPr bwMode="auto">
          <a:xfrm>
            <a:off x="457200" y="850900"/>
            <a:ext cx="7848600" cy="990600"/>
            <a:chOff x="288" y="384"/>
            <a:chExt cx="4944" cy="624"/>
          </a:xfrm>
        </p:grpSpPr>
        <p:sp>
          <p:nvSpPr>
            <p:cNvPr id="18439" name="Rectangle 35" descr="羊皮纸"/>
            <p:cNvSpPr>
              <a:spLocks noChangeArrowheads="1"/>
            </p:cNvSpPr>
            <p:nvPr/>
          </p:nvSpPr>
          <p:spPr bwMode="auto">
            <a:xfrm>
              <a:off x="960" y="576"/>
              <a:ext cx="576"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40" name="Line 36"/>
            <p:cNvSpPr>
              <a:spLocks noChangeShapeType="1"/>
            </p:cNvSpPr>
            <p:nvPr/>
          </p:nvSpPr>
          <p:spPr bwMode="auto">
            <a:xfrm>
              <a:off x="1104"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1" name="Line 37"/>
            <p:cNvSpPr>
              <a:spLocks noChangeShapeType="1"/>
            </p:cNvSpPr>
            <p:nvPr/>
          </p:nvSpPr>
          <p:spPr bwMode="auto">
            <a:xfrm>
              <a:off x="1392"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2" name="Line 38"/>
            <p:cNvSpPr>
              <a:spLocks noChangeShapeType="1"/>
            </p:cNvSpPr>
            <p:nvPr/>
          </p:nvSpPr>
          <p:spPr bwMode="auto">
            <a:xfrm flipV="1">
              <a:off x="1104"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3" name="Line 39"/>
            <p:cNvSpPr>
              <a:spLocks noChangeShapeType="1"/>
            </p:cNvSpPr>
            <p:nvPr/>
          </p:nvSpPr>
          <p:spPr bwMode="auto">
            <a:xfrm flipV="1">
              <a:off x="1392"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4" name="Rectangle 40" descr="羊皮纸"/>
            <p:cNvSpPr>
              <a:spLocks noChangeArrowheads="1"/>
            </p:cNvSpPr>
            <p:nvPr/>
          </p:nvSpPr>
          <p:spPr bwMode="auto">
            <a:xfrm>
              <a:off x="1776" y="576"/>
              <a:ext cx="576"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45" name="Line 41"/>
            <p:cNvSpPr>
              <a:spLocks noChangeShapeType="1"/>
            </p:cNvSpPr>
            <p:nvPr/>
          </p:nvSpPr>
          <p:spPr bwMode="auto">
            <a:xfrm>
              <a:off x="1920"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6" name="Line 42"/>
            <p:cNvSpPr>
              <a:spLocks noChangeShapeType="1"/>
            </p:cNvSpPr>
            <p:nvPr/>
          </p:nvSpPr>
          <p:spPr bwMode="auto">
            <a:xfrm>
              <a:off x="2208"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7" name="Line 43"/>
            <p:cNvSpPr>
              <a:spLocks noChangeShapeType="1"/>
            </p:cNvSpPr>
            <p:nvPr/>
          </p:nvSpPr>
          <p:spPr bwMode="auto">
            <a:xfrm flipV="1">
              <a:off x="1920"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8" name="Line 44"/>
            <p:cNvSpPr>
              <a:spLocks noChangeShapeType="1"/>
            </p:cNvSpPr>
            <p:nvPr/>
          </p:nvSpPr>
          <p:spPr bwMode="auto">
            <a:xfrm flipV="1">
              <a:off x="2208"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9" name="Rectangle 45" descr="羊皮纸"/>
            <p:cNvSpPr>
              <a:spLocks noChangeArrowheads="1"/>
            </p:cNvSpPr>
            <p:nvPr/>
          </p:nvSpPr>
          <p:spPr bwMode="auto">
            <a:xfrm>
              <a:off x="2832" y="576"/>
              <a:ext cx="576"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50" name="Line 46"/>
            <p:cNvSpPr>
              <a:spLocks noChangeShapeType="1"/>
            </p:cNvSpPr>
            <p:nvPr/>
          </p:nvSpPr>
          <p:spPr bwMode="auto">
            <a:xfrm>
              <a:off x="2976"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1" name="Line 47"/>
            <p:cNvSpPr>
              <a:spLocks noChangeShapeType="1"/>
            </p:cNvSpPr>
            <p:nvPr/>
          </p:nvSpPr>
          <p:spPr bwMode="auto">
            <a:xfrm>
              <a:off x="3264"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2" name="Line 48"/>
            <p:cNvSpPr>
              <a:spLocks noChangeShapeType="1"/>
            </p:cNvSpPr>
            <p:nvPr/>
          </p:nvSpPr>
          <p:spPr bwMode="auto">
            <a:xfrm flipV="1">
              <a:off x="2976"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3" name="Line 49"/>
            <p:cNvSpPr>
              <a:spLocks noChangeShapeType="1"/>
            </p:cNvSpPr>
            <p:nvPr/>
          </p:nvSpPr>
          <p:spPr bwMode="auto">
            <a:xfrm flipV="1">
              <a:off x="3264"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4" name="Rectangle 50" descr="羊皮纸"/>
            <p:cNvSpPr>
              <a:spLocks noChangeArrowheads="1"/>
            </p:cNvSpPr>
            <p:nvPr/>
          </p:nvSpPr>
          <p:spPr bwMode="auto">
            <a:xfrm>
              <a:off x="4416" y="576"/>
              <a:ext cx="576"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55" name="Line 51"/>
            <p:cNvSpPr>
              <a:spLocks noChangeShapeType="1"/>
            </p:cNvSpPr>
            <p:nvPr/>
          </p:nvSpPr>
          <p:spPr bwMode="auto">
            <a:xfrm>
              <a:off x="4560"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6" name="Line 52"/>
            <p:cNvSpPr>
              <a:spLocks noChangeShapeType="1"/>
            </p:cNvSpPr>
            <p:nvPr/>
          </p:nvSpPr>
          <p:spPr bwMode="auto">
            <a:xfrm>
              <a:off x="4848"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7" name="Line 53"/>
            <p:cNvSpPr>
              <a:spLocks noChangeShapeType="1"/>
            </p:cNvSpPr>
            <p:nvPr/>
          </p:nvSpPr>
          <p:spPr bwMode="auto">
            <a:xfrm flipV="1">
              <a:off x="4560"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8" name="Line 54"/>
            <p:cNvSpPr>
              <a:spLocks noChangeShapeType="1"/>
            </p:cNvSpPr>
            <p:nvPr/>
          </p:nvSpPr>
          <p:spPr bwMode="auto">
            <a:xfrm flipV="1">
              <a:off x="4848"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9" name="Line 55"/>
            <p:cNvSpPr>
              <a:spLocks noChangeShapeType="1"/>
            </p:cNvSpPr>
            <p:nvPr/>
          </p:nvSpPr>
          <p:spPr bwMode="auto">
            <a:xfrm>
              <a:off x="768" y="720"/>
              <a:ext cx="192"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0" name="Line 56"/>
            <p:cNvSpPr>
              <a:spLocks noChangeShapeType="1"/>
            </p:cNvSpPr>
            <p:nvPr/>
          </p:nvSpPr>
          <p:spPr bwMode="auto">
            <a:xfrm>
              <a:off x="1584" y="672"/>
              <a:ext cx="192"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1" name="Line 57"/>
            <p:cNvSpPr>
              <a:spLocks noChangeShapeType="1"/>
            </p:cNvSpPr>
            <p:nvPr/>
          </p:nvSpPr>
          <p:spPr bwMode="auto">
            <a:xfrm>
              <a:off x="2400" y="672"/>
              <a:ext cx="192"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2" name="Line 58"/>
            <p:cNvSpPr>
              <a:spLocks noChangeShapeType="1"/>
            </p:cNvSpPr>
            <p:nvPr/>
          </p:nvSpPr>
          <p:spPr bwMode="auto">
            <a:xfrm>
              <a:off x="2640" y="672"/>
              <a:ext cx="192"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3" name="Line 59"/>
            <p:cNvSpPr>
              <a:spLocks noChangeShapeType="1"/>
            </p:cNvSpPr>
            <p:nvPr/>
          </p:nvSpPr>
          <p:spPr bwMode="auto">
            <a:xfrm>
              <a:off x="3456" y="768"/>
              <a:ext cx="192" cy="0"/>
            </a:xfrm>
            <a:prstGeom prst="line">
              <a:avLst/>
            </a:prstGeom>
            <a:noFill/>
            <a:ln w="38100">
              <a:solidFill>
                <a:schemeClr val="tx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4" name="Line 60"/>
            <p:cNvSpPr>
              <a:spLocks noChangeShapeType="1"/>
            </p:cNvSpPr>
            <p:nvPr/>
          </p:nvSpPr>
          <p:spPr bwMode="auto">
            <a:xfrm>
              <a:off x="4128" y="720"/>
              <a:ext cx="288"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5" name="Line 61"/>
            <p:cNvSpPr>
              <a:spLocks noChangeShapeType="1"/>
            </p:cNvSpPr>
            <p:nvPr/>
          </p:nvSpPr>
          <p:spPr bwMode="auto">
            <a:xfrm>
              <a:off x="4224" y="624"/>
              <a:ext cx="192"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6" name="Line 62"/>
            <p:cNvSpPr>
              <a:spLocks noChangeShapeType="1"/>
            </p:cNvSpPr>
            <p:nvPr/>
          </p:nvSpPr>
          <p:spPr bwMode="auto">
            <a:xfrm>
              <a:off x="816" y="624"/>
              <a:ext cx="144"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7" name="Line 63"/>
            <p:cNvSpPr>
              <a:spLocks noChangeShapeType="1"/>
            </p:cNvSpPr>
            <p:nvPr/>
          </p:nvSpPr>
          <p:spPr bwMode="auto">
            <a:xfrm>
              <a:off x="5040" y="768"/>
              <a:ext cx="192" cy="0"/>
            </a:xfrm>
            <a:prstGeom prst="line">
              <a:avLst/>
            </a:prstGeom>
            <a:noFill/>
            <a:ln w="38100">
              <a:solidFill>
                <a:schemeClr val="tx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8" name="Line 64"/>
            <p:cNvSpPr>
              <a:spLocks noChangeShapeType="1"/>
            </p:cNvSpPr>
            <p:nvPr/>
          </p:nvSpPr>
          <p:spPr bwMode="auto">
            <a:xfrm>
              <a:off x="2640" y="768"/>
              <a:ext cx="192" cy="0"/>
            </a:xfrm>
            <a:prstGeom prst="line">
              <a:avLst/>
            </a:prstGeom>
            <a:noFill/>
            <a:ln w="38100">
              <a:solidFill>
                <a:schemeClr val="tx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9" name="Line 65"/>
            <p:cNvSpPr>
              <a:spLocks noChangeShapeType="1"/>
            </p:cNvSpPr>
            <p:nvPr/>
          </p:nvSpPr>
          <p:spPr bwMode="auto">
            <a:xfrm>
              <a:off x="2400" y="768"/>
              <a:ext cx="192" cy="0"/>
            </a:xfrm>
            <a:prstGeom prst="line">
              <a:avLst/>
            </a:prstGeom>
            <a:noFill/>
            <a:ln w="38100">
              <a:solidFill>
                <a:schemeClr val="tx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0" name="Line 66"/>
            <p:cNvSpPr>
              <a:spLocks noChangeShapeType="1"/>
            </p:cNvSpPr>
            <p:nvPr/>
          </p:nvSpPr>
          <p:spPr bwMode="auto">
            <a:xfrm>
              <a:off x="1584" y="768"/>
              <a:ext cx="192" cy="0"/>
            </a:xfrm>
            <a:prstGeom prst="line">
              <a:avLst/>
            </a:prstGeom>
            <a:noFill/>
            <a:ln w="38100">
              <a:solidFill>
                <a:schemeClr val="tx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1" name="Line 67"/>
            <p:cNvSpPr>
              <a:spLocks noChangeShapeType="1"/>
            </p:cNvSpPr>
            <p:nvPr/>
          </p:nvSpPr>
          <p:spPr bwMode="auto">
            <a:xfrm flipH="1">
              <a:off x="816" y="816"/>
              <a:ext cx="144"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2" name="Line 68"/>
            <p:cNvSpPr>
              <a:spLocks noChangeShapeType="1"/>
            </p:cNvSpPr>
            <p:nvPr/>
          </p:nvSpPr>
          <p:spPr bwMode="auto">
            <a:xfrm>
              <a:off x="816" y="816"/>
              <a:ext cx="0" cy="192"/>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3" name="Line 69"/>
            <p:cNvSpPr>
              <a:spLocks noChangeShapeType="1"/>
            </p:cNvSpPr>
            <p:nvPr/>
          </p:nvSpPr>
          <p:spPr bwMode="auto">
            <a:xfrm>
              <a:off x="816" y="1008"/>
              <a:ext cx="283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4" name="Line 70"/>
            <p:cNvSpPr>
              <a:spLocks noChangeShapeType="1"/>
            </p:cNvSpPr>
            <p:nvPr/>
          </p:nvSpPr>
          <p:spPr bwMode="auto">
            <a:xfrm>
              <a:off x="3648" y="768"/>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5" name="Line 71"/>
            <p:cNvSpPr>
              <a:spLocks noChangeShapeType="1"/>
            </p:cNvSpPr>
            <p:nvPr/>
          </p:nvSpPr>
          <p:spPr bwMode="auto">
            <a:xfrm>
              <a:off x="816" y="384"/>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6" name="Line 72"/>
            <p:cNvSpPr>
              <a:spLocks noChangeShapeType="1"/>
            </p:cNvSpPr>
            <p:nvPr/>
          </p:nvSpPr>
          <p:spPr bwMode="auto">
            <a:xfrm>
              <a:off x="816" y="384"/>
              <a:ext cx="283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7" name="Line 73"/>
            <p:cNvSpPr>
              <a:spLocks noChangeShapeType="1"/>
            </p:cNvSpPr>
            <p:nvPr/>
          </p:nvSpPr>
          <p:spPr bwMode="auto">
            <a:xfrm>
              <a:off x="3648" y="384"/>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8" name="Line 74"/>
            <p:cNvSpPr>
              <a:spLocks noChangeShapeType="1"/>
            </p:cNvSpPr>
            <p:nvPr/>
          </p:nvSpPr>
          <p:spPr bwMode="auto">
            <a:xfrm flipH="1">
              <a:off x="3456" y="624"/>
              <a:ext cx="19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9" name="Line 75"/>
            <p:cNvSpPr>
              <a:spLocks noChangeShapeType="1"/>
            </p:cNvSpPr>
            <p:nvPr/>
          </p:nvSpPr>
          <p:spPr bwMode="auto">
            <a:xfrm>
              <a:off x="4224" y="384"/>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0" name="Line 76"/>
            <p:cNvSpPr>
              <a:spLocks noChangeShapeType="1"/>
            </p:cNvSpPr>
            <p:nvPr/>
          </p:nvSpPr>
          <p:spPr bwMode="auto">
            <a:xfrm>
              <a:off x="5232" y="384"/>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1" name="Line 77"/>
            <p:cNvSpPr>
              <a:spLocks noChangeShapeType="1"/>
            </p:cNvSpPr>
            <p:nvPr/>
          </p:nvSpPr>
          <p:spPr bwMode="auto">
            <a:xfrm flipH="1">
              <a:off x="5040" y="624"/>
              <a:ext cx="19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2" name="Line 78"/>
            <p:cNvSpPr>
              <a:spLocks noChangeShapeType="1"/>
            </p:cNvSpPr>
            <p:nvPr/>
          </p:nvSpPr>
          <p:spPr bwMode="auto">
            <a:xfrm>
              <a:off x="4224" y="384"/>
              <a:ext cx="100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3" name="Line 79"/>
            <p:cNvSpPr>
              <a:spLocks noChangeShapeType="1"/>
            </p:cNvSpPr>
            <p:nvPr/>
          </p:nvSpPr>
          <p:spPr bwMode="auto">
            <a:xfrm>
              <a:off x="4224" y="816"/>
              <a:ext cx="0" cy="192"/>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4" name="Line 80"/>
            <p:cNvSpPr>
              <a:spLocks noChangeShapeType="1"/>
            </p:cNvSpPr>
            <p:nvPr/>
          </p:nvSpPr>
          <p:spPr bwMode="auto">
            <a:xfrm>
              <a:off x="4224" y="1008"/>
              <a:ext cx="100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5" name="Line 81"/>
            <p:cNvSpPr>
              <a:spLocks noChangeShapeType="1"/>
            </p:cNvSpPr>
            <p:nvPr/>
          </p:nvSpPr>
          <p:spPr bwMode="auto">
            <a:xfrm>
              <a:off x="5232" y="768"/>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6" name="Line 82"/>
            <p:cNvSpPr>
              <a:spLocks noChangeShapeType="1"/>
            </p:cNvSpPr>
            <p:nvPr/>
          </p:nvSpPr>
          <p:spPr bwMode="auto">
            <a:xfrm flipH="1">
              <a:off x="4224" y="816"/>
              <a:ext cx="19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7" name="Text Box 83"/>
            <p:cNvSpPr txBox="1">
              <a:spLocks noChangeArrowheads="1"/>
            </p:cNvSpPr>
            <p:nvPr/>
          </p:nvSpPr>
          <p:spPr bwMode="auto">
            <a:xfrm>
              <a:off x="288" y="528"/>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chemeClr val="tx2"/>
                  </a:solidFill>
                </a:rPr>
                <a:t>first</a:t>
              </a:r>
              <a:endParaRPr lang="en-US" altLang="zh-CN"/>
            </a:p>
          </p:txBody>
        </p:sp>
        <p:sp>
          <p:nvSpPr>
            <p:cNvPr id="18488" name="Text Box 84"/>
            <p:cNvSpPr txBox="1">
              <a:spLocks noChangeArrowheads="1"/>
            </p:cNvSpPr>
            <p:nvPr/>
          </p:nvSpPr>
          <p:spPr bwMode="auto">
            <a:xfrm>
              <a:off x="3662" y="528"/>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chemeClr val="tx2"/>
                  </a:solidFill>
                </a:rPr>
                <a:t>first</a:t>
              </a:r>
              <a:endParaRPr lang="en-US" altLang="zh-CN"/>
            </a:p>
          </p:txBody>
        </p:sp>
      </p:grpSp>
    </p:spTree>
    <p:extLst>
      <p:ext uri="{BB962C8B-B14F-4D97-AF65-F5344CB8AC3E}">
        <p14:creationId xmlns:p14="http://schemas.microsoft.com/office/powerpoint/2010/main" val="2829186280"/>
      </p:ext>
    </p:extLst>
  </p:cSld>
  <p:clrMapOvr>
    <a:masterClrMapping/>
  </p:clrMapOvr>
  <p:transition>
    <p:wipe di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762000" y="457200"/>
            <a:ext cx="7772400" cy="884238"/>
          </a:xfrm>
        </p:spPr>
        <p:txBody>
          <a:bodyPr/>
          <a:lstStyle/>
          <a:p>
            <a:r>
              <a:rPr lang="zh-CN" altLang="en-US" sz="3600" b="1" smtClean="0">
                <a:ea typeface="华文新魏" pitchFamily="2" charset="-122"/>
              </a:rPr>
              <a:t>中缀表达式转换为后缀表达式的算法</a:t>
            </a:r>
            <a:endParaRPr lang="zh-CN" altLang="en-US" smtClean="0">
              <a:ea typeface="华文新魏" pitchFamily="2" charset="-122"/>
            </a:endParaRPr>
          </a:p>
        </p:txBody>
      </p:sp>
      <p:sp>
        <p:nvSpPr>
          <p:cNvPr id="58372" name="Rectangle 3"/>
          <p:cNvSpPr>
            <a:spLocks noGrp="1" noChangeArrowheads="1"/>
          </p:cNvSpPr>
          <p:nvPr>
            <p:ph idx="1"/>
          </p:nvPr>
        </p:nvSpPr>
        <p:spPr>
          <a:xfrm>
            <a:off x="762000" y="1447800"/>
            <a:ext cx="7734300" cy="4660900"/>
          </a:xfrm>
        </p:spPr>
        <p:txBody>
          <a:bodyPr/>
          <a:lstStyle/>
          <a:p>
            <a:pPr algn="just">
              <a:lnSpc>
                <a:spcPct val="105000"/>
              </a:lnSpc>
              <a:buClr>
                <a:srgbClr val="800080"/>
              </a:buClr>
              <a:buSzPct val="50000"/>
            </a:pPr>
            <a:r>
              <a:rPr lang="zh-CN" altLang="en-US" sz="3000" b="1" smtClean="0">
                <a:solidFill>
                  <a:srgbClr val="000099"/>
                </a:solidFill>
                <a:latin typeface="Times New Roman" pitchFamily="18" charset="0"/>
                <a:ea typeface="仿宋_GB2312" pitchFamily="49" charset="-122"/>
              </a:rPr>
              <a:t>操作符栈初始化，将结束符</a:t>
            </a:r>
            <a:r>
              <a:rPr lang="zh-CN" altLang="en-US" sz="3000" b="1" smtClean="0">
                <a:solidFill>
                  <a:srgbClr val="006600"/>
                </a:solidFill>
                <a:latin typeface="Times New Roman" pitchFamily="18" charset="0"/>
                <a:ea typeface="仿宋_GB2312" pitchFamily="49" charset="-122"/>
              </a:rPr>
              <a:t>‘</a:t>
            </a:r>
            <a:r>
              <a:rPr lang="en-US" altLang="zh-CN" sz="3000" b="1" smtClean="0">
                <a:solidFill>
                  <a:srgbClr val="006600"/>
                </a:solidFill>
                <a:latin typeface="Times New Roman" pitchFamily="18" charset="0"/>
                <a:ea typeface="仿宋_GB2312" pitchFamily="49" charset="-122"/>
              </a:rPr>
              <a:t>;’</a:t>
            </a:r>
            <a:r>
              <a:rPr lang="zh-CN" altLang="en-US" sz="3000" b="1" smtClean="0">
                <a:solidFill>
                  <a:srgbClr val="000099"/>
                </a:solidFill>
                <a:latin typeface="Times New Roman" pitchFamily="18" charset="0"/>
                <a:ea typeface="仿宋_GB2312" pitchFamily="49" charset="-122"/>
              </a:rPr>
              <a:t>进栈。然后读入中缀表达式字符流的首字符</a:t>
            </a:r>
            <a:r>
              <a:rPr lang="en-US" altLang="zh-CN" sz="3000" b="1" smtClean="0">
                <a:solidFill>
                  <a:srgbClr val="006600"/>
                </a:solidFill>
                <a:latin typeface="Times New Roman" pitchFamily="18" charset="0"/>
                <a:ea typeface="仿宋_GB2312" pitchFamily="49" charset="-122"/>
              </a:rPr>
              <a:t>ch</a:t>
            </a:r>
            <a:r>
              <a:rPr lang="zh-CN" altLang="en-US" sz="3000" b="1" smtClean="0">
                <a:solidFill>
                  <a:srgbClr val="000099"/>
                </a:solidFill>
                <a:latin typeface="Times New Roman" pitchFamily="18" charset="0"/>
                <a:ea typeface="仿宋_GB2312" pitchFamily="49" charset="-122"/>
              </a:rPr>
              <a:t>。</a:t>
            </a:r>
          </a:p>
          <a:p>
            <a:pPr algn="just">
              <a:lnSpc>
                <a:spcPct val="105000"/>
              </a:lnSpc>
              <a:buClr>
                <a:srgbClr val="800080"/>
              </a:buClr>
              <a:buSzPct val="50000"/>
            </a:pPr>
            <a:r>
              <a:rPr lang="zh-CN" altLang="en-US" sz="3000" b="1" smtClean="0">
                <a:solidFill>
                  <a:srgbClr val="000099"/>
                </a:solidFill>
                <a:latin typeface="Times New Roman" pitchFamily="18" charset="0"/>
                <a:ea typeface="仿宋_GB2312" pitchFamily="49" charset="-122"/>
              </a:rPr>
              <a:t>重复执行以下步骤，直到</a:t>
            </a:r>
            <a:r>
              <a:rPr lang="en-US" altLang="zh-CN" sz="3000" b="1" smtClean="0">
                <a:solidFill>
                  <a:srgbClr val="006600"/>
                </a:solidFill>
                <a:latin typeface="Times New Roman" pitchFamily="18" charset="0"/>
                <a:ea typeface="仿宋_GB2312" pitchFamily="49" charset="-122"/>
              </a:rPr>
              <a:t>ch = ‘;’</a:t>
            </a:r>
            <a:r>
              <a:rPr lang="zh-CN" altLang="en-US" sz="3000" b="1" smtClean="0">
                <a:solidFill>
                  <a:srgbClr val="000099"/>
                </a:solidFill>
                <a:latin typeface="Times New Roman" pitchFamily="18" charset="0"/>
                <a:ea typeface="仿宋_GB2312" pitchFamily="49" charset="-122"/>
              </a:rPr>
              <a:t>，同时栈顶的操作符也是</a:t>
            </a:r>
            <a:r>
              <a:rPr lang="zh-CN" altLang="en-US" sz="3000" b="1" smtClean="0">
                <a:solidFill>
                  <a:srgbClr val="006600"/>
                </a:solidFill>
                <a:latin typeface="Times New Roman" pitchFamily="18" charset="0"/>
                <a:ea typeface="仿宋_GB2312" pitchFamily="49" charset="-122"/>
              </a:rPr>
              <a:t>‘</a:t>
            </a:r>
            <a:r>
              <a:rPr lang="en-US" altLang="zh-CN" sz="3000" b="1" smtClean="0">
                <a:solidFill>
                  <a:srgbClr val="006600"/>
                </a:solidFill>
                <a:latin typeface="Times New Roman" pitchFamily="18" charset="0"/>
                <a:ea typeface="仿宋_GB2312" pitchFamily="49" charset="-122"/>
              </a:rPr>
              <a:t>;’</a:t>
            </a:r>
            <a:r>
              <a:rPr lang="zh-CN" altLang="en-US" sz="3000" b="1" smtClean="0">
                <a:solidFill>
                  <a:srgbClr val="000099"/>
                </a:solidFill>
                <a:latin typeface="Times New Roman" pitchFamily="18" charset="0"/>
                <a:ea typeface="仿宋_GB2312" pitchFamily="49" charset="-122"/>
              </a:rPr>
              <a:t>，停止循环。</a:t>
            </a:r>
          </a:p>
          <a:p>
            <a:pPr lvl="1" algn="just">
              <a:lnSpc>
                <a:spcPct val="105000"/>
              </a:lnSpc>
              <a:buClr>
                <a:srgbClr val="006600"/>
              </a:buClr>
              <a:buSzPct val="50000"/>
              <a:buFont typeface="Wingdings" pitchFamily="2" charset="2"/>
              <a:buChar char="u"/>
            </a:pPr>
            <a:r>
              <a:rPr lang="zh-CN" altLang="en-US" sz="3000" b="1" smtClean="0">
                <a:latin typeface="Times New Roman" pitchFamily="18" charset="0"/>
                <a:ea typeface="仿宋_GB2312" pitchFamily="49" charset="-122"/>
              </a:rPr>
              <a:t>若</a:t>
            </a:r>
            <a:r>
              <a:rPr lang="en-US" altLang="zh-CN" sz="3000" b="1" smtClean="0">
                <a:latin typeface="Times New Roman" pitchFamily="18" charset="0"/>
                <a:ea typeface="仿宋_GB2312" pitchFamily="49" charset="-122"/>
              </a:rPr>
              <a:t>ch</a:t>
            </a:r>
            <a:r>
              <a:rPr lang="zh-CN" altLang="en-US" sz="3000" b="1" smtClean="0">
                <a:latin typeface="Times New Roman" pitchFamily="18" charset="0"/>
                <a:ea typeface="仿宋_GB2312" pitchFamily="49" charset="-122"/>
              </a:rPr>
              <a:t>是操作数直接输出，读入下一个字符</a:t>
            </a:r>
            <a:r>
              <a:rPr lang="en-US" altLang="zh-CN" sz="3000" b="1" smtClean="0">
                <a:latin typeface="Times New Roman" pitchFamily="18" charset="0"/>
                <a:ea typeface="仿宋_GB2312" pitchFamily="49" charset="-122"/>
              </a:rPr>
              <a:t>ch</a:t>
            </a:r>
            <a:r>
              <a:rPr lang="zh-CN" altLang="en-US" sz="3000" b="1" smtClean="0">
                <a:latin typeface="Times New Roman" pitchFamily="18" charset="0"/>
                <a:ea typeface="仿宋_GB2312" pitchFamily="49" charset="-122"/>
              </a:rPr>
              <a:t>。</a:t>
            </a:r>
          </a:p>
          <a:p>
            <a:pPr lvl="1" algn="just">
              <a:lnSpc>
                <a:spcPct val="105000"/>
              </a:lnSpc>
              <a:buClr>
                <a:srgbClr val="006600"/>
              </a:buClr>
              <a:buSzPct val="50000"/>
              <a:buFont typeface="Wingdings" pitchFamily="2" charset="2"/>
              <a:buChar char="u"/>
            </a:pPr>
            <a:r>
              <a:rPr lang="zh-CN" altLang="en-US" sz="3000" b="1" smtClean="0">
                <a:latin typeface="Times New Roman" pitchFamily="18" charset="0"/>
                <a:ea typeface="仿宋_GB2312" pitchFamily="49" charset="-122"/>
              </a:rPr>
              <a:t>若</a:t>
            </a:r>
            <a:r>
              <a:rPr lang="en-US" altLang="zh-CN" sz="3000" b="1" smtClean="0">
                <a:latin typeface="Times New Roman" pitchFamily="18" charset="0"/>
                <a:ea typeface="仿宋_GB2312" pitchFamily="49" charset="-122"/>
              </a:rPr>
              <a:t>ch</a:t>
            </a:r>
            <a:r>
              <a:rPr lang="zh-CN" altLang="en-US" sz="3000" b="1" smtClean="0">
                <a:latin typeface="Times New Roman" pitchFamily="18" charset="0"/>
                <a:ea typeface="仿宋_GB2312" pitchFamily="49" charset="-122"/>
              </a:rPr>
              <a:t>是操作符</a:t>
            </a:r>
            <a:r>
              <a:rPr lang="zh-CN" altLang="en-US" sz="3000" b="1" smtClean="0">
                <a:solidFill>
                  <a:srgbClr val="000099"/>
                </a:solidFill>
                <a:latin typeface="Times New Roman" pitchFamily="18" charset="0"/>
                <a:ea typeface="仿宋_GB2312" pitchFamily="49" charset="-122"/>
              </a:rPr>
              <a:t>，判断</a:t>
            </a:r>
            <a:r>
              <a:rPr lang="en-US" altLang="zh-CN" sz="3000" b="1" smtClean="0">
                <a:solidFill>
                  <a:schemeClr val="tx2"/>
                </a:solidFill>
                <a:latin typeface="Times New Roman" pitchFamily="18" charset="0"/>
                <a:ea typeface="仿宋_GB2312" pitchFamily="49" charset="-122"/>
              </a:rPr>
              <a:t>ch</a:t>
            </a:r>
            <a:r>
              <a:rPr lang="zh-CN" altLang="en-US" sz="3000" b="1" smtClean="0">
                <a:solidFill>
                  <a:srgbClr val="000099"/>
                </a:solidFill>
                <a:latin typeface="Times New Roman" pitchFamily="18" charset="0"/>
                <a:ea typeface="仿宋_GB2312" pitchFamily="49" charset="-122"/>
              </a:rPr>
              <a:t>的优先级</a:t>
            </a:r>
            <a:r>
              <a:rPr lang="en-US" altLang="zh-CN" sz="3000" b="1" smtClean="0">
                <a:solidFill>
                  <a:schemeClr val="tx2"/>
                </a:solidFill>
                <a:latin typeface="Times New Roman" pitchFamily="18" charset="0"/>
                <a:ea typeface="仿宋_GB2312" pitchFamily="49" charset="-122"/>
              </a:rPr>
              <a:t>icp</a:t>
            </a:r>
            <a:r>
              <a:rPr lang="zh-CN" altLang="en-US" sz="3000" b="1" smtClean="0">
                <a:solidFill>
                  <a:srgbClr val="000099"/>
                </a:solidFill>
                <a:latin typeface="Times New Roman" pitchFamily="18" charset="0"/>
                <a:ea typeface="仿宋_GB2312" pitchFamily="49" charset="-122"/>
              </a:rPr>
              <a:t>和</a:t>
            </a:r>
            <a:r>
              <a:rPr lang="zh-CN" altLang="en-US" sz="3000" b="1" smtClean="0">
                <a:latin typeface="Times New Roman" pitchFamily="18" charset="0"/>
                <a:ea typeface="仿宋_GB2312" pitchFamily="49" charset="-122"/>
              </a:rPr>
              <a:t>位于栈顶</a:t>
            </a:r>
            <a:r>
              <a:rPr lang="zh-CN" altLang="en-US" sz="3000" b="1" smtClean="0">
                <a:solidFill>
                  <a:srgbClr val="000099"/>
                </a:solidFill>
                <a:latin typeface="Times New Roman" pitchFamily="18" charset="0"/>
                <a:ea typeface="仿宋_GB2312" pitchFamily="49" charset="-122"/>
              </a:rPr>
              <a:t>的</a:t>
            </a:r>
            <a:r>
              <a:rPr lang="zh-CN" altLang="en-US" sz="3000" b="1" smtClean="0">
                <a:solidFill>
                  <a:schemeClr val="tx2"/>
                </a:solidFill>
                <a:latin typeface="Times New Roman" pitchFamily="18" charset="0"/>
                <a:ea typeface="仿宋_GB2312" pitchFamily="49" charset="-122"/>
              </a:rPr>
              <a:t>操作符</a:t>
            </a:r>
            <a:r>
              <a:rPr lang="en-US" altLang="zh-CN" sz="3000" b="1" smtClean="0">
                <a:solidFill>
                  <a:schemeClr val="tx2"/>
                </a:solidFill>
                <a:latin typeface="Times New Roman" pitchFamily="18" charset="0"/>
                <a:ea typeface="仿宋_GB2312" pitchFamily="49" charset="-122"/>
              </a:rPr>
              <a:t>op</a:t>
            </a:r>
            <a:r>
              <a:rPr lang="zh-CN" altLang="en-US" sz="3000" b="1" smtClean="0">
                <a:solidFill>
                  <a:srgbClr val="000099"/>
                </a:solidFill>
                <a:latin typeface="Times New Roman" pitchFamily="18" charset="0"/>
                <a:ea typeface="仿宋_GB2312" pitchFamily="49" charset="-122"/>
              </a:rPr>
              <a:t>的优先级</a:t>
            </a:r>
            <a:r>
              <a:rPr lang="en-US" altLang="zh-CN" sz="3000" b="1" smtClean="0">
                <a:solidFill>
                  <a:schemeClr val="tx2"/>
                </a:solidFill>
                <a:latin typeface="Times New Roman" pitchFamily="18" charset="0"/>
                <a:ea typeface="仿宋_GB2312" pitchFamily="49" charset="-122"/>
              </a:rPr>
              <a:t>isp</a:t>
            </a:r>
            <a:r>
              <a:rPr lang="zh-CN" altLang="en-US" sz="3000" b="1" smtClean="0">
                <a:solidFill>
                  <a:srgbClr val="000099"/>
                </a:solidFill>
                <a:latin typeface="Times New Roman" pitchFamily="18" charset="0"/>
                <a:ea typeface="仿宋_GB2312" pitchFamily="49" charset="-122"/>
              </a:rPr>
              <a:t>：</a:t>
            </a:r>
          </a:p>
        </p:txBody>
      </p:sp>
      <p:sp>
        <p:nvSpPr>
          <p:cNvPr id="5" name="灯片编号占位符 4"/>
          <p:cNvSpPr>
            <a:spLocks noGrp="1"/>
          </p:cNvSpPr>
          <p:nvPr>
            <p:ph type="sldNum" sz="quarter" idx="12"/>
          </p:nvPr>
        </p:nvSpPr>
        <p:spPr/>
        <p:txBody>
          <a:bodyPr/>
          <a:lstStyle/>
          <a:p>
            <a:pPr>
              <a:defRPr/>
            </a:pPr>
            <a:fld id="{0B03D3F2-9517-4C99-9762-7768E284FB7A}" type="slidenum">
              <a:rPr lang="en-US" altLang="zh-CN"/>
              <a:pPr>
                <a:defRPr/>
              </a:pPr>
              <a:t>80</a:t>
            </a:fld>
            <a:endParaRPr lang="en-US" altLang="zh-CN"/>
          </a:p>
        </p:txBody>
      </p:sp>
    </p:spTree>
  </p:cSld>
  <p:clrMapOvr>
    <a:masterClrMapping/>
  </p:clrMapOvr>
  <p:transition>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idx="1"/>
          </p:nvPr>
        </p:nvSpPr>
        <p:spPr>
          <a:xfrm>
            <a:off x="684213" y="754063"/>
            <a:ext cx="7883525" cy="4114800"/>
          </a:xfrm>
        </p:spPr>
        <p:txBody>
          <a:bodyPr/>
          <a:lstStyle/>
          <a:p>
            <a:pPr lvl="1" algn="just">
              <a:lnSpc>
                <a:spcPct val="105000"/>
              </a:lnSpc>
              <a:spcBef>
                <a:spcPct val="15000"/>
              </a:spcBef>
              <a:buClr>
                <a:srgbClr val="006600"/>
              </a:buClr>
              <a:buSzPct val="50000"/>
              <a:buFont typeface="Wingdings" pitchFamily="2" charset="2"/>
              <a:buChar char="u"/>
            </a:pPr>
            <a:r>
              <a:rPr lang="zh-CN" altLang="en-US" sz="3000" b="1" smtClean="0">
                <a:solidFill>
                  <a:srgbClr val="000099"/>
                </a:solidFill>
                <a:latin typeface="Times New Roman" pitchFamily="18" charset="0"/>
                <a:ea typeface="仿宋_GB2312" pitchFamily="49" charset="-122"/>
              </a:rPr>
              <a:t>若 </a:t>
            </a:r>
            <a:r>
              <a:rPr lang="en-US" altLang="zh-CN" sz="3000" b="1" smtClean="0">
                <a:solidFill>
                  <a:schemeClr val="tx2"/>
                </a:solidFill>
                <a:latin typeface="Times New Roman" pitchFamily="18" charset="0"/>
                <a:ea typeface="仿宋_GB2312" pitchFamily="49" charset="-122"/>
              </a:rPr>
              <a:t>icp(ch) &gt; isp(op)</a:t>
            </a:r>
            <a:r>
              <a:rPr lang="zh-CN" altLang="en-US" sz="3000" b="1" smtClean="0">
                <a:solidFill>
                  <a:srgbClr val="000099"/>
                </a:solidFill>
                <a:latin typeface="Times New Roman" pitchFamily="18" charset="0"/>
                <a:ea typeface="仿宋_GB2312" pitchFamily="49" charset="-122"/>
              </a:rPr>
              <a:t>，令</a:t>
            </a:r>
            <a:r>
              <a:rPr lang="en-US" altLang="zh-CN" sz="3000" b="1" smtClean="0">
                <a:solidFill>
                  <a:srgbClr val="000099"/>
                </a:solidFill>
                <a:latin typeface="Times New Roman" pitchFamily="18" charset="0"/>
                <a:ea typeface="仿宋_GB2312" pitchFamily="49" charset="-122"/>
              </a:rPr>
              <a:t>ch</a:t>
            </a:r>
            <a:r>
              <a:rPr lang="zh-CN" altLang="en-US" sz="3000" b="1" smtClean="0">
                <a:solidFill>
                  <a:srgbClr val="000099"/>
                </a:solidFill>
                <a:latin typeface="Times New Roman" pitchFamily="18" charset="0"/>
                <a:ea typeface="仿宋_GB2312" pitchFamily="49" charset="-122"/>
              </a:rPr>
              <a:t>进栈，读入下一个字符</a:t>
            </a:r>
            <a:r>
              <a:rPr lang="en-US" altLang="zh-CN" sz="3000" b="1" smtClean="0">
                <a:solidFill>
                  <a:srgbClr val="000099"/>
                </a:solidFill>
                <a:latin typeface="Times New Roman" pitchFamily="18" charset="0"/>
                <a:ea typeface="仿宋_GB2312" pitchFamily="49" charset="-122"/>
              </a:rPr>
              <a:t>ch</a:t>
            </a:r>
            <a:r>
              <a:rPr lang="zh-CN" altLang="en-US" sz="3000" b="1" smtClean="0">
                <a:solidFill>
                  <a:srgbClr val="000099"/>
                </a:solidFill>
                <a:latin typeface="Times New Roman" pitchFamily="18" charset="0"/>
                <a:ea typeface="仿宋_GB2312" pitchFamily="49" charset="-122"/>
              </a:rPr>
              <a:t>。</a:t>
            </a:r>
          </a:p>
          <a:p>
            <a:pPr lvl="1" algn="just">
              <a:lnSpc>
                <a:spcPct val="105000"/>
              </a:lnSpc>
              <a:spcBef>
                <a:spcPct val="15000"/>
              </a:spcBef>
              <a:buClr>
                <a:srgbClr val="006600"/>
              </a:buClr>
              <a:buSzPct val="50000"/>
              <a:buFont typeface="Wingdings" pitchFamily="2" charset="2"/>
              <a:buChar char="u"/>
            </a:pPr>
            <a:r>
              <a:rPr lang="zh-CN" altLang="en-US" sz="3000" b="1" smtClean="0">
                <a:solidFill>
                  <a:srgbClr val="000099"/>
                </a:solidFill>
                <a:latin typeface="Times New Roman" pitchFamily="18" charset="0"/>
                <a:ea typeface="仿宋_GB2312" pitchFamily="49" charset="-122"/>
              </a:rPr>
              <a:t>若 </a:t>
            </a:r>
            <a:r>
              <a:rPr lang="en-US" altLang="zh-CN" sz="3000" b="1" smtClean="0">
                <a:solidFill>
                  <a:schemeClr val="tx2"/>
                </a:solidFill>
                <a:latin typeface="Times New Roman" pitchFamily="18" charset="0"/>
                <a:ea typeface="仿宋_GB2312" pitchFamily="49" charset="-122"/>
              </a:rPr>
              <a:t>icp(ch) &lt; isp(op)</a:t>
            </a:r>
            <a:r>
              <a:rPr lang="zh-CN" altLang="en-US" sz="3000" b="1" smtClean="0">
                <a:solidFill>
                  <a:srgbClr val="000099"/>
                </a:solidFill>
                <a:latin typeface="Times New Roman" pitchFamily="18" charset="0"/>
                <a:ea typeface="仿宋_GB2312" pitchFamily="49" charset="-122"/>
              </a:rPr>
              <a:t>，退栈并输出。</a:t>
            </a:r>
          </a:p>
          <a:p>
            <a:pPr lvl="1" algn="just">
              <a:lnSpc>
                <a:spcPct val="105000"/>
              </a:lnSpc>
              <a:spcBef>
                <a:spcPct val="15000"/>
              </a:spcBef>
              <a:buClr>
                <a:srgbClr val="006600"/>
              </a:buClr>
              <a:buSzPct val="50000"/>
              <a:buFont typeface="Wingdings" pitchFamily="2" charset="2"/>
              <a:buChar char="u"/>
            </a:pPr>
            <a:r>
              <a:rPr lang="zh-CN" altLang="en-US" sz="3000" b="1" smtClean="0">
                <a:solidFill>
                  <a:srgbClr val="000099"/>
                </a:solidFill>
                <a:latin typeface="Times New Roman" pitchFamily="18" charset="0"/>
                <a:ea typeface="仿宋_GB2312" pitchFamily="49" charset="-122"/>
              </a:rPr>
              <a:t>若 </a:t>
            </a:r>
            <a:r>
              <a:rPr lang="en-US" altLang="zh-CN" sz="3000" b="1" smtClean="0">
                <a:solidFill>
                  <a:schemeClr val="tx2"/>
                </a:solidFill>
                <a:latin typeface="Times New Roman" pitchFamily="18" charset="0"/>
                <a:ea typeface="仿宋_GB2312" pitchFamily="49" charset="-122"/>
              </a:rPr>
              <a:t>icp(ch) </a:t>
            </a:r>
            <a:r>
              <a:rPr lang="en-US" altLang="zh-CN" sz="3000" b="1" i="1" smtClean="0">
                <a:solidFill>
                  <a:schemeClr val="tx2"/>
                </a:solidFill>
                <a:latin typeface="Times New Roman" pitchFamily="18" charset="0"/>
                <a:ea typeface="仿宋_GB2312" pitchFamily="49" charset="-122"/>
              </a:rPr>
              <a:t>==</a:t>
            </a:r>
            <a:r>
              <a:rPr lang="en-US" altLang="zh-CN" sz="3000" b="1" smtClean="0">
                <a:solidFill>
                  <a:schemeClr val="tx2"/>
                </a:solidFill>
                <a:latin typeface="Times New Roman" pitchFamily="18" charset="0"/>
                <a:ea typeface="仿宋_GB2312" pitchFamily="49" charset="-122"/>
              </a:rPr>
              <a:t> isp(op)</a:t>
            </a:r>
            <a:r>
              <a:rPr lang="zh-CN" altLang="en-US" sz="3000" b="1" smtClean="0">
                <a:solidFill>
                  <a:srgbClr val="000099"/>
                </a:solidFill>
                <a:latin typeface="Times New Roman" pitchFamily="18" charset="0"/>
                <a:ea typeface="仿宋_GB2312" pitchFamily="49" charset="-122"/>
              </a:rPr>
              <a:t>，退栈但不输出，若退出的是</a:t>
            </a:r>
            <a:r>
              <a:rPr lang="zh-CN" altLang="en-US" sz="3000" b="1" smtClean="0">
                <a:solidFill>
                  <a:schemeClr val="tx2"/>
                </a:solidFill>
                <a:latin typeface="Times New Roman" pitchFamily="18" charset="0"/>
                <a:ea typeface="仿宋_GB2312" pitchFamily="49" charset="-122"/>
              </a:rPr>
              <a:t>“</a:t>
            </a:r>
            <a:r>
              <a:rPr lang="en-US" altLang="zh-CN" sz="3000" b="1" smtClean="0">
                <a:solidFill>
                  <a:schemeClr val="tx2"/>
                </a:solidFill>
                <a:latin typeface="Times New Roman" pitchFamily="18" charset="0"/>
                <a:ea typeface="仿宋_GB2312" pitchFamily="49" charset="-122"/>
              </a:rPr>
              <a:t>(”</a:t>
            </a:r>
            <a:r>
              <a:rPr lang="zh-CN" altLang="en-US" sz="3000" b="1" smtClean="0">
                <a:solidFill>
                  <a:srgbClr val="000099"/>
                </a:solidFill>
                <a:latin typeface="Times New Roman" pitchFamily="18" charset="0"/>
                <a:ea typeface="仿宋_GB2312" pitchFamily="49" charset="-122"/>
              </a:rPr>
              <a:t>号读入下一个字符</a:t>
            </a:r>
            <a:r>
              <a:rPr lang="en-US" altLang="zh-CN" sz="3000" b="1" smtClean="0">
                <a:solidFill>
                  <a:srgbClr val="000099"/>
                </a:solidFill>
                <a:latin typeface="Times New Roman" pitchFamily="18" charset="0"/>
                <a:ea typeface="仿宋_GB2312" pitchFamily="49" charset="-122"/>
              </a:rPr>
              <a:t>ch</a:t>
            </a:r>
            <a:r>
              <a:rPr lang="zh-CN" altLang="en-US" sz="3000" b="1" smtClean="0">
                <a:solidFill>
                  <a:srgbClr val="000099"/>
                </a:solidFill>
                <a:latin typeface="Times New Roman" pitchFamily="18" charset="0"/>
                <a:ea typeface="仿宋_GB2312" pitchFamily="49" charset="-122"/>
              </a:rPr>
              <a:t>。</a:t>
            </a:r>
          </a:p>
          <a:p>
            <a:pPr>
              <a:lnSpc>
                <a:spcPct val="105000"/>
              </a:lnSpc>
              <a:spcBef>
                <a:spcPct val="15000"/>
              </a:spcBef>
              <a:buClr>
                <a:srgbClr val="FF6600"/>
              </a:buClr>
              <a:buSzPct val="50000"/>
            </a:pPr>
            <a:r>
              <a:rPr lang="zh-CN" altLang="en-US" sz="3000" b="1" smtClean="0">
                <a:solidFill>
                  <a:srgbClr val="000099"/>
                </a:solidFill>
                <a:latin typeface="Times New Roman" pitchFamily="18" charset="0"/>
                <a:ea typeface="仿宋_GB2312" pitchFamily="49" charset="-122"/>
              </a:rPr>
              <a:t>算法结束，输出序列即为所需的后缀表达式。</a:t>
            </a:r>
            <a:endParaRPr lang="zh-CN" altLang="en-US" sz="3000" smtClean="0">
              <a:solidFill>
                <a:srgbClr val="000099"/>
              </a:solidFill>
              <a:latin typeface="Times New Roman" pitchFamily="18" charset="0"/>
            </a:endParaRPr>
          </a:p>
        </p:txBody>
      </p:sp>
      <p:sp>
        <p:nvSpPr>
          <p:cNvPr id="4" name="灯片编号占位符 4"/>
          <p:cNvSpPr>
            <a:spLocks noGrp="1"/>
          </p:cNvSpPr>
          <p:nvPr>
            <p:ph type="sldNum" sz="quarter" idx="12"/>
          </p:nvPr>
        </p:nvSpPr>
        <p:spPr/>
        <p:txBody>
          <a:bodyPr/>
          <a:lstStyle/>
          <a:p>
            <a:pPr>
              <a:defRPr/>
            </a:pPr>
            <a:fld id="{7C5A6E42-F4FB-4B58-A44D-678ECBF3B448}" type="slidenum">
              <a:rPr lang="en-US" altLang="zh-CN"/>
              <a:pPr>
                <a:defRPr/>
              </a:pPr>
              <a:t>81</a:t>
            </a:fld>
            <a:endParaRPr lang="en-US" altLang="zh-CN"/>
          </a:p>
        </p:txBody>
      </p:sp>
    </p:spTree>
  </p:cSld>
  <p:clrMapOvr>
    <a:masterClrMapping/>
  </p:clrMapOvr>
  <p:transition>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ADF3363A-809F-459F-83EA-F616042DE027}" type="slidenum">
              <a:rPr lang="en-US" altLang="zh-CN"/>
              <a:pPr>
                <a:defRPr/>
              </a:pPr>
              <a:t>82</a:t>
            </a:fld>
            <a:endParaRPr lang="en-US" altLang="zh-CN"/>
          </a:p>
        </p:txBody>
      </p:sp>
      <p:graphicFrame>
        <p:nvGraphicFramePr>
          <p:cNvPr id="60419" name="Object 2"/>
          <p:cNvGraphicFramePr>
            <a:graphicFrameLocks noChangeAspect="1"/>
          </p:cNvGraphicFramePr>
          <p:nvPr/>
        </p:nvGraphicFramePr>
        <p:xfrm>
          <a:off x="469900" y="495300"/>
          <a:ext cx="8813800" cy="6362700"/>
        </p:xfrm>
        <a:graphic>
          <a:graphicData uri="http://schemas.openxmlformats.org/presentationml/2006/ole">
            <mc:AlternateContent xmlns:mc="http://schemas.openxmlformats.org/markup-compatibility/2006">
              <mc:Choice xmlns:v="urn:schemas-microsoft-com:vml" Requires="v">
                <p:oleObj spid="_x0000_s60447" name="文档" r:id="rId3" imgW="9068880" imgH="7013120" progId="Word.Document.8">
                  <p:embed/>
                </p:oleObj>
              </mc:Choice>
              <mc:Fallback>
                <p:oleObj name="文档" r:id="rId3" imgW="9068880" imgH="701312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00" y="495300"/>
                        <a:ext cx="8813800" cy="636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E0FC7D31-26A0-4DAD-B831-82DB3E3410B9}" type="slidenum">
              <a:rPr lang="en-US" altLang="zh-CN"/>
              <a:pPr>
                <a:defRPr/>
              </a:pPr>
              <a:t>83</a:t>
            </a:fld>
            <a:endParaRPr lang="en-US" altLang="zh-CN"/>
          </a:p>
        </p:txBody>
      </p:sp>
      <p:graphicFrame>
        <p:nvGraphicFramePr>
          <p:cNvPr id="61443" name="Object 2"/>
          <p:cNvGraphicFramePr>
            <a:graphicFrameLocks noChangeAspect="1"/>
          </p:cNvGraphicFramePr>
          <p:nvPr/>
        </p:nvGraphicFramePr>
        <p:xfrm>
          <a:off x="246063" y="857250"/>
          <a:ext cx="8413750" cy="6424613"/>
        </p:xfrm>
        <a:graphic>
          <a:graphicData uri="http://schemas.openxmlformats.org/presentationml/2006/ole">
            <mc:AlternateContent xmlns:mc="http://schemas.openxmlformats.org/markup-compatibility/2006">
              <mc:Choice xmlns:v="urn:schemas-microsoft-com:vml" Requires="v">
                <p:oleObj spid="_x0000_s61471" name="Document" r:id="rId3" imgW="8410575" imgH="6191250" progId="Word.Document.8">
                  <p:embed/>
                </p:oleObj>
              </mc:Choice>
              <mc:Fallback>
                <p:oleObj name="Document" r:id="rId3" imgW="8410575" imgH="619125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857250"/>
                        <a:ext cx="8413750" cy="6424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2"/>
          <p:cNvSpPr>
            <a:spLocks noGrp="1"/>
          </p:cNvSpPr>
          <p:nvPr>
            <p:ph type="sldNum" sz="quarter" idx="12"/>
          </p:nvPr>
        </p:nvSpPr>
        <p:spPr/>
        <p:txBody>
          <a:bodyPr/>
          <a:lstStyle/>
          <a:p>
            <a:pPr>
              <a:defRPr/>
            </a:pPr>
            <a:fld id="{6B59AF78-66A4-4F74-AFED-4715196D0175}" type="slidenum">
              <a:rPr lang="en-US" altLang="zh-CN"/>
              <a:pPr>
                <a:defRPr/>
              </a:pPr>
              <a:t>84</a:t>
            </a:fld>
            <a:endParaRPr lang="en-US" altLang="zh-CN"/>
          </a:p>
        </p:txBody>
      </p:sp>
      <p:sp>
        <p:nvSpPr>
          <p:cNvPr id="62467" name="Rectangle 2"/>
          <p:cNvSpPr>
            <a:spLocks noChangeArrowheads="1"/>
          </p:cNvSpPr>
          <p:nvPr/>
        </p:nvSpPr>
        <p:spPr bwMode="auto">
          <a:xfrm>
            <a:off x="1524000" y="457200"/>
            <a:ext cx="63246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3600" b="1">
                <a:solidFill>
                  <a:schemeClr val="tx2"/>
                </a:solidFill>
                <a:latin typeface="Times New Roman" pitchFamily="18" charset="0"/>
                <a:ea typeface="华文新魏" pitchFamily="2" charset="-122"/>
              </a:rPr>
              <a:t>应用中缀表示计算表达式的值</a:t>
            </a:r>
            <a:endParaRPr kumimoji="1" lang="zh-CN" altLang="en-US" sz="3600">
              <a:solidFill>
                <a:schemeClr val="tx2"/>
              </a:solidFill>
              <a:latin typeface="Times New Roman" pitchFamily="18" charset="0"/>
              <a:ea typeface="华文新魏" pitchFamily="2" charset="-122"/>
            </a:endParaRPr>
          </a:p>
        </p:txBody>
      </p:sp>
      <p:sp>
        <p:nvSpPr>
          <p:cNvPr id="62468" name="Rectangle 3"/>
          <p:cNvSpPr>
            <a:spLocks noChangeArrowheads="1"/>
          </p:cNvSpPr>
          <p:nvPr/>
        </p:nvSpPr>
        <p:spPr bwMode="auto">
          <a:xfrm>
            <a:off x="684213" y="3968750"/>
            <a:ext cx="7704137"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800080"/>
              </a:buClr>
              <a:buSzPct val="50000"/>
              <a:buFont typeface="Wingdings" pitchFamily="2" charset="2"/>
              <a:buChar char="n"/>
            </a:pPr>
            <a:r>
              <a:rPr kumimoji="1" lang="zh-CN" altLang="en-US" sz="3000" b="1">
                <a:solidFill>
                  <a:srgbClr val="000099"/>
                </a:solidFill>
                <a:latin typeface="Times New Roman" pitchFamily="18" charset="0"/>
                <a:ea typeface="仿宋_GB2312" pitchFamily="49" charset="-122"/>
              </a:rPr>
              <a:t>使用两个栈，</a:t>
            </a:r>
            <a:r>
              <a:rPr kumimoji="1" lang="zh-CN" altLang="en-US" sz="3000" b="1">
                <a:solidFill>
                  <a:srgbClr val="006600"/>
                </a:solidFill>
                <a:latin typeface="Times New Roman" pitchFamily="18" charset="0"/>
                <a:ea typeface="仿宋_GB2312" pitchFamily="49" charset="-122"/>
              </a:rPr>
              <a:t>操作符栈</a:t>
            </a:r>
            <a:r>
              <a:rPr kumimoji="1" lang="en-US" altLang="zh-CN" sz="3000" b="1">
                <a:solidFill>
                  <a:schemeClr val="tx2"/>
                </a:solidFill>
                <a:latin typeface="Times New Roman" pitchFamily="18" charset="0"/>
                <a:ea typeface="仿宋_GB2312" pitchFamily="49" charset="-122"/>
              </a:rPr>
              <a:t>OPTR</a:t>
            </a:r>
            <a:r>
              <a:rPr kumimoji="1" lang="en-US" altLang="zh-CN" sz="3000" b="1">
                <a:solidFill>
                  <a:srgbClr val="000099"/>
                </a:solidFill>
                <a:latin typeface="Times New Roman" pitchFamily="18" charset="0"/>
                <a:ea typeface="仿宋_GB2312" pitchFamily="49" charset="-122"/>
              </a:rPr>
              <a:t> (operator)</a:t>
            </a:r>
            <a:r>
              <a:rPr kumimoji="1" lang="zh-CN" altLang="en-US" sz="3000" b="1">
                <a:solidFill>
                  <a:srgbClr val="000099"/>
                </a:solidFill>
                <a:latin typeface="Times New Roman" pitchFamily="18" charset="0"/>
                <a:ea typeface="仿宋_GB2312" pitchFamily="49" charset="-122"/>
              </a:rPr>
              <a:t>，</a:t>
            </a:r>
            <a:r>
              <a:rPr kumimoji="1" lang="zh-CN" altLang="en-US" sz="3000" b="1">
                <a:solidFill>
                  <a:srgbClr val="006600"/>
                </a:solidFill>
                <a:latin typeface="Times New Roman" pitchFamily="18" charset="0"/>
                <a:ea typeface="仿宋_GB2312" pitchFamily="49" charset="-122"/>
              </a:rPr>
              <a:t>操作数栈</a:t>
            </a:r>
            <a:r>
              <a:rPr kumimoji="1" lang="en-US" altLang="zh-CN" sz="3000" b="1">
                <a:solidFill>
                  <a:schemeClr val="tx2"/>
                </a:solidFill>
                <a:latin typeface="Times New Roman" pitchFamily="18" charset="0"/>
                <a:ea typeface="仿宋_GB2312" pitchFamily="49" charset="-122"/>
              </a:rPr>
              <a:t>OPND</a:t>
            </a:r>
            <a:r>
              <a:rPr kumimoji="1" lang="en-US" altLang="zh-CN" sz="3000" b="1">
                <a:solidFill>
                  <a:srgbClr val="000099"/>
                </a:solidFill>
                <a:latin typeface="Times New Roman" pitchFamily="18" charset="0"/>
                <a:ea typeface="仿宋_GB2312" pitchFamily="49" charset="-122"/>
              </a:rPr>
              <a:t>(operand)</a:t>
            </a:r>
          </a:p>
          <a:p>
            <a:pPr marL="342900" indent="-342900">
              <a:spcBef>
                <a:spcPct val="20000"/>
              </a:spcBef>
              <a:buClr>
                <a:srgbClr val="800080"/>
              </a:buClr>
              <a:buSzPct val="50000"/>
              <a:buFont typeface="Wingdings" pitchFamily="2" charset="2"/>
              <a:buChar char="n"/>
            </a:pPr>
            <a:r>
              <a:rPr kumimoji="1" lang="zh-CN" altLang="en-US" sz="3000" b="1">
                <a:solidFill>
                  <a:srgbClr val="000099"/>
                </a:solidFill>
                <a:latin typeface="Times New Roman" pitchFamily="18" charset="0"/>
                <a:ea typeface="仿宋_GB2312" pitchFamily="49" charset="-122"/>
              </a:rPr>
              <a:t>为了实现这种计算，需要考虑各操作符的优先级</a:t>
            </a:r>
          </a:p>
        </p:txBody>
      </p:sp>
      <p:grpSp>
        <p:nvGrpSpPr>
          <p:cNvPr id="62469" name="Group 17"/>
          <p:cNvGrpSpPr>
            <a:grpSpLocks/>
          </p:cNvGrpSpPr>
          <p:nvPr/>
        </p:nvGrpSpPr>
        <p:grpSpPr bwMode="auto">
          <a:xfrm>
            <a:off x="2368550" y="1304925"/>
            <a:ext cx="4327525" cy="2540000"/>
            <a:chOff x="970" y="752"/>
            <a:chExt cx="2726" cy="1600"/>
          </a:xfrm>
        </p:grpSpPr>
        <p:sp>
          <p:nvSpPr>
            <p:cNvPr id="62470" name="AutoShape 4"/>
            <p:cNvSpPr>
              <a:spLocks/>
            </p:cNvSpPr>
            <p:nvPr/>
          </p:nvSpPr>
          <p:spPr bwMode="auto">
            <a:xfrm rot="-5400000">
              <a:off x="2208" y="775"/>
              <a:ext cx="96" cy="768"/>
            </a:xfrm>
            <a:prstGeom prst="leftBrace">
              <a:avLst>
                <a:gd name="adj1" fmla="val 66667"/>
                <a:gd name="adj2" fmla="val 5112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zh-CN" altLang="zh-CN" sz="2400">
                <a:solidFill>
                  <a:srgbClr val="008000"/>
                </a:solidFill>
                <a:latin typeface="Times New Roman" pitchFamily="18" charset="0"/>
              </a:endParaRPr>
            </a:p>
          </p:txBody>
        </p:sp>
        <p:sp>
          <p:nvSpPr>
            <p:cNvPr id="62471" name="Text Box 5"/>
            <p:cNvSpPr txBox="1">
              <a:spLocks noChangeArrowheads="1"/>
            </p:cNvSpPr>
            <p:nvPr/>
          </p:nvSpPr>
          <p:spPr bwMode="auto">
            <a:xfrm>
              <a:off x="2055" y="1130"/>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rgbClr val="0000FF"/>
                  </a:solidFill>
                  <a:latin typeface="Times New Roman" pitchFamily="18" charset="0"/>
                </a:rPr>
                <a:t>rst1</a:t>
              </a:r>
              <a:endParaRPr kumimoji="1" lang="en-US" altLang="zh-CN" sz="2400">
                <a:latin typeface="Times New Roman" pitchFamily="18" charset="0"/>
              </a:endParaRPr>
            </a:p>
          </p:txBody>
        </p:sp>
        <p:sp>
          <p:nvSpPr>
            <p:cNvPr id="62472" name="AutoShape 6"/>
            <p:cNvSpPr>
              <a:spLocks/>
            </p:cNvSpPr>
            <p:nvPr/>
          </p:nvSpPr>
          <p:spPr bwMode="auto">
            <a:xfrm rot="-5400000">
              <a:off x="1992" y="854"/>
              <a:ext cx="144" cy="1152"/>
            </a:xfrm>
            <a:prstGeom prst="leftBrace">
              <a:avLst>
                <a:gd name="adj1" fmla="val 66667"/>
                <a:gd name="adj2" fmla="val 51037"/>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zh-CN" altLang="zh-CN" sz="2400" b="1">
                <a:solidFill>
                  <a:srgbClr val="008000"/>
                </a:solidFill>
                <a:latin typeface="Times New Roman" pitchFamily="18" charset="0"/>
              </a:endParaRPr>
            </a:p>
          </p:txBody>
        </p:sp>
        <p:sp>
          <p:nvSpPr>
            <p:cNvPr id="62473" name="Text Box 7"/>
            <p:cNvSpPr txBox="1">
              <a:spLocks noChangeArrowheads="1"/>
            </p:cNvSpPr>
            <p:nvPr/>
          </p:nvSpPr>
          <p:spPr bwMode="auto">
            <a:xfrm>
              <a:off x="1863" y="1425"/>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rgbClr val="0000FF"/>
                  </a:solidFill>
                  <a:latin typeface="Times New Roman" pitchFamily="18" charset="0"/>
                </a:rPr>
                <a:t>rst2</a:t>
              </a:r>
              <a:endParaRPr kumimoji="1" lang="en-US" altLang="zh-CN" sz="2400">
                <a:latin typeface="Times New Roman" pitchFamily="18" charset="0"/>
              </a:endParaRPr>
            </a:p>
          </p:txBody>
        </p:sp>
        <p:sp>
          <p:nvSpPr>
            <p:cNvPr id="62474" name="AutoShape 8"/>
            <p:cNvSpPr>
              <a:spLocks/>
            </p:cNvSpPr>
            <p:nvPr/>
          </p:nvSpPr>
          <p:spPr bwMode="auto">
            <a:xfrm rot="-5400000">
              <a:off x="1800" y="957"/>
              <a:ext cx="144" cy="1536"/>
            </a:xfrm>
            <a:prstGeom prst="leftBrace">
              <a:avLst>
                <a:gd name="adj1" fmla="val 88889"/>
                <a:gd name="adj2" fmla="val 51037"/>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zh-CN" altLang="zh-CN" sz="2400" b="1">
                <a:solidFill>
                  <a:srgbClr val="008000"/>
                </a:solidFill>
                <a:latin typeface="Times New Roman" pitchFamily="18" charset="0"/>
              </a:endParaRPr>
            </a:p>
          </p:txBody>
        </p:sp>
        <p:sp>
          <p:nvSpPr>
            <p:cNvPr id="62475" name="Text Box 9"/>
            <p:cNvSpPr txBox="1">
              <a:spLocks noChangeArrowheads="1"/>
            </p:cNvSpPr>
            <p:nvPr/>
          </p:nvSpPr>
          <p:spPr bwMode="auto">
            <a:xfrm>
              <a:off x="1680" y="1697"/>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rgbClr val="0000FF"/>
                  </a:solidFill>
                  <a:latin typeface="Times New Roman" pitchFamily="18" charset="0"/>
                </a:rPr>
                <a:t>rst3</a:t>
              </a:r>
              <a:endParaRPr kumimoji="1" lang="en-US" altLang="zh-CN" sz="2400">
                <a:latin typeface="Times New Roman" pitchFamily="18" charset="0"/>
              </a:endParaRPr>
            </a:p>
          </p:txBody>
        </p:sp>
        <p:sp>
          <p:nvSpPr>
            <p:cNvPr id="62476" name="AutoShape 10"/>
            <p:cNvSpPr>
              <a:spLocks/>
            </p:cNvSpPr>
            <p:nvPr/>
          </p:nvSpPr>
          <p:spPr bwMode="auto">
            <a:xfrm rot="-5400000">
              <a:off x="3096" y="936"/>
              <a:ext cx="96" cy="432"/>
            </a:xfrm>
            <a:prstGeom prst="leftBrace">
              <a:avLst>
                <a:gd name="adj1" fmla="val 37500"/>
                <a:gd name="adj2" fmla="val 5112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zh-CN" altLang="zh-CN" sz="2400">
                <a:solidFill>
                  <a:srgbClr val="008000"/>
                </a:solidFill>
                <a:latin typeface="Times New Roman" pitchFamily="18" charset="0"/>
              </a:endParaRPr>
            </a:p>
          </p:txBody>
        </p:sp>
        <p:sp>
          <p:nvSpPr>
            <p:cNvPr id="62477" name="Text Box 11"/>
            <p:cNvSpPr txBox="1">
              <a:spLocks noChangeArrowheads="1"/>
            </p:cNvSpPr>
            <p:nvPr/>
          </p:nvSpPr>
          <p:spPr bwMode="auto">
            <a:xfrm>
              <a:off x="2919" y="1130"/>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rgbClr val="0000FF"/>
                  </a:solidFill>
                  <a:latin typeface="Times New Roman" pitchFamily="18" charset="0"/>
                </a:rPr>
                <a:t>rst4</a:t>
              </a:r>
              <a:endParaRPr kumimoji="1" lang="en-US" altLang="zh-CN" sz="2400">
                <a:latin typeface="Times New Roman" pitchFamily="18" charset="0"/>
              </a:endParaRPr>
            </a:p>
          </p:txBody>
        </p:sp>
        <p:sp>
          <p:nvSpPr>
            <p:cNvPr id="62478" name="AutoShape 14"/>
            <p:cNvSpPr>
              <a:spLocks/>
            </p:cNvSpPr>
            <p:nvPr/>
          </p:nvSpPr>
          <p:spPr bwMode="auto">
            <a:xfrm rot="-5400000">
              <a:off x="2352" y="720"/>
              <a:ext cx="96" cy="2592"/>
            </a:xfrm>
            <a:prstGeom prst="leftBrace">
              <a:avLst>
                <a:gd name="adj1" fmla="val 225000"/>
                <a:gd name="adj2" fmla="val 51037"/>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zh-CN" altLang="zh-CN" sz="2400" b="1">
                <a:solidFill>
                  <a:srgbClr val="008000"/>
                </a:solidFill>
                <a:latin typeface="Times New Roman" pitchFamily="18" charset="0"/>
              </a:endParaRPr>
            </a:p>
          </p:txBody>
        </p:sp>
        <p:sp>
          <p:nvSpPr>
            <p:cNvPr id="62479" name="Text Box 15"/>
            <p:cNvSpPr txBox="1">
              <a:spLocks noChangeArrowheads="1"/>
            </p:cNvSpPr>
            <p:nvPr/>
          </p:nvSpPr>
          <p:spPr bwMode="auto">
            <a:xfrm>
              <a:off x="2199" y="2025"/>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rgbClr val="0000FF"/>
                  </a:solidFill>
                  <a:latin typeface="Times New Roman" pitchFamily="18" charset="0"/>
                </a:rPr>
                <a:t>rst5</a:t>
              </a:r>
              <a:endParaRPr kumimoji="1" lang="en-US" altLang="zh-CN" sz="2400">
                <a:latin typeface="Times New Roman" pitchFamily="18" charset="0"/>
              </a:endParaRPr>
            </a:p>
          </p:txBody>
        </p:sp>
        <p:sp>
          <p:nvSpPr>
            <p:cNvPr id="272400" name="Rectangle 16"/>
            <p:cNvSpPr>
              <a:spLocks noChangeArrowheads="1"/>
            </p:cNvSpPr>
            <p:nvPr/>
          </p:nvSpPr>
          <p:spPr bwMode="auto">
            <a:xfrm>
              <a:off x="970" y="752"/>
              <a:ext cx="2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0000FF"/>
                  </a:solidFill>
                  <a:effectLst>
                    <a:outerShdw blurRad="38100" dist="38100" dir="2700000" algn="tl">
                      <a:srgbClr val="C0C0C0"/>
                    </a:outerShdw>
                  </a:effectLst>
                  <a:latin typeface="Times New Roman" pitchFamily="18" charset="0"/>
                </a:rPr>
                <a:t>a </a:t>
              </a:r>
              <a:r>
                <a:rPr kumimoji="1" lang="en-US" altLang="zh-CN" sz="3200" b="1">
                  <a:solidFill>
                    <a:srgbClr val="008000"/>
                  </a:solidFill>
                  <a:effectLst>
                    <a:outerShdw blurRad="38100" dist="38100" dir="2700000" algn="tl">
                      <a:srgbClr val="C0C0C0"/>
                    </a:outerShdw>
                  </a:effectLst>
                  <a:latin typeface="Times New Roman" pitchFamily="18" charset="0"/>
                </a:rPr>
                <a:t>+</a:t>
              </a:r>
              <a:r>
                <a:rPr kumimoji="1" lang="en-US" altLang="zh-CN" sz="3200" b="1">
                  <a:solidFill>
                    <a:srgbClr val="0000FF"/>
                  </a:solidFill>
                  <a:effectLst>
                    <a:outerShdw blurRad="38100" dist="38100" dir="2700000" algn="tl">
                      <a:srgbClr val="C0C0C0"/>
                    </a:outerShdw>
                  </a:effectLst>
                  <a:latin typeface="Times New Roman" pitchFamily="18" charset="0"/>
                </a:rPr>
                <a:t> b </a:t>
              </a:r>
              <a:r>
                <a:rPr kumimoji="1" lang="en-US" altLang="zh-CN" sz="3200" b="1">
                  <a:solidFill>
                    <a:srgbClr val="008000"/>
                  </a:solidFill>
                  <a:effectLst>
                    <a:outerShdw blurRad="38100" dist="38100" dir="2700000" algn="tl">
                      <a:srgbClr val="C0C0C0"/>
                    </a:outerShdw>
                  </a:effectLst>
                  <a:latin typeface="Times New Roman" pitchFamily="18" charset="0"/>
                </a:rPr>
                <a:t>*</a:t>
              </a:r>
              <a:r>
                <a:rPr kumimoji="1" lang="en-US" altLang="zh-CN" sz="3200" b="1">
                  <a:solidFill>
                    <a:srgbClr val="0000FF"/>
                  </a:solidFill>
                  <a:effectLst>
                    <a:outerShdw blurRad="38100" dist="38100" dir="2700000" algn="tl">
                      <a:srgbClr val="C0C0C0"/>
                    </a:outerShdw>
                  </a:effectLst>
                  <a:latin typeface="Times New Roman" pitchFamily="18" charset="0"/>
                </a:rPr>
                <a:t> </a:t>
              </a:r>
              <a:r>
                <a:rPr kumimoji="1" lang="en-US" altLang="zh-CN" sz="3200" b="1">
                  <a:solidFill>
                    <a:srgbClr val="008000"/>
                  </a:solidFill>
                  <a:effectLst>
                    <a:outerShdw blurRad="38100" dist="38100" dir="2700000" algn="tl">
                      <a:srgbClr val="C0C0C0"/>
                    </a:outerShdw>
                  </a:effectLst>
                  <a:latin typeface="Times New Roman" pitchFamily="18" charset="0"/>
                </a:rPr>
                <a:t>(</a:t>
              </a:r>
              <a:r>
                <a:rPr kumimoji="1" lang="en-US" altLang="zh-CN" sz="3200" b="1">
                  <a:solidFill>
                    <a:srgbClr val="0000FF"/>
                  </a:solidFill>
                  <a:effectLst>
                    <a:outerShdw blurRad="38100" dist="38100" dir="2700000" algn="tl">
                      <a:srgbClr val="C0C0C0"/>
                    </a:outerShdw>
                  </a:effectLst>
                  <a:latin typeface="Times New Roman" pitchFamily="18" charset="0"/>
                </a:rPr>
                <a:t> c </a:t>
              </a:r>
              <a:r>
                <a:rPr kumimoji="1" lang="en-US" altLang="zh-CN" sz="3200" b="1">
                  <a:solidFill>
                    <a:srgbClr val="008000"/>
                  </a:solidFill>
                  <a:effectLst>
                    <a:outerShdw blurRad="38100" dist="38100" dir="2700000" algn="tl">
                      <a:srgbClr val="C0C0C0"/>
                    </a:outerShdw>
                  </a:effectLst>
                  <a:latin typeface="Courier New" pitchFamily="49" charset="0"/>
                </a:rPr>
                <a:t>-</a:t>
              </a:r>
              <a:r>
                <a:rPr kumimoji="1" lang="en-US" altLang="zh-CN" sz="3200" b="1">
                  <a:solidFill>
                    <a:srgbClr val="0000FF"/>
                  </a:solidFill>
                  <a:effectLst>
                    <a:outerShdw blurRad="38100" dist="38100" dir="2700000" algn="tl">
                      <a:srgbClr val="C0C0C0"/>
                    </a:outerShdw>
                  </a:effectLst>
                  <a:latin typeface="Times New Roman" pitchFamily="18" charset="0"/>
                </a:rPr>
                <a:t> d </a:t>
              </a:r>
              <a:r>
                <a:rPr kumimoji="1" lang="en-US" altLang="zh-CN" sz="3200" b="1">
                  <a:solidFill>
                    <a:srgbClr val="008000"/>
                  </a:solidFill>
                  <a:effectLst>
                    <a:outerShdw blurRad="38100" dist="38100" dir="2700000" algn="tl">
                      <a:srgbClr val="C0C0C0"/>
                    </a:outerShdw>
                  </a:effectLst>
                  <a:latin typeface="Times New Roman" pitchFamily="18" charset="0"/>
                </a:rPr>
                <a:t>) </a:t>
              </a:r>
              <a:r>
                <a:rPr kumimoji="1" lang="en-US" altLang="zh-CN" sz="3200" b="1">
                  <a:solidFill>
                    <a:srgbClr val="008000"/>
                  </a:solidFill>
                  <a:effectLst>
                    <a:outerShdw blurRad="38100" dist="38100" dir="2700000" algn="tl">
                      <a:srgbClr val="C0C0C0"/>
                    </a:outerShdw>
                  </a:effectLst>
                  <a:latin typeface="Courier New" pitchFamily="49" charset="0"/>
                </a:rPr>
                <a:t>-</a:t>
              </a:r>
              <a:r>
                <a:rPr kumimoji="1" lang="en-US" altLang="zh-CN" sz="3200" b="1">
                  <a:solidFill>
                    <a:srgbClr val="0000FF"/>
                  </a:solidFill>
                  <a:effectLst>
                    <a:outerShdw blurRad="38100" dist="38100" dir="2700000" algn="tl">
                      <a:srgbClr val="C0C0C0"/>
                    </a:outerShdw>
                  </a:effectLst>
                  <a:latin typeface="Times New Roman" pitchFamily="18" charset="0"/>
                </a:rPr>
                <a:t> e / f</a:t>
              </a:r>
            </a:p>
          </p:txBody>
        </p:sp>
      </p:grpSp>
    </p:spTree>
  </p:cSld>
  <p:clrMapOvr>
    <a:masterClrMapping/>
  </p:clrMapOvr>
  <p:transition>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2"/>
          </p:nvPr>
        </p:nvSpPr>
        <p:spPr/>
        <p:txBody>
          <a:bodyPr/>
          <a:lstStyle/>
          <a:p>
            <a:pPr>
              <a:defRPr/>
            </a:pPr>
            <a:fld id="{DD1C5B88-9B87-48E5-B071-287733FEA0F0}" type="slidenum">
              <a:rPr lang="en-US" altLang="zh-CN"/>
              <a:pPr>
                <a:defRPr/>
              </a:pPr>
              <a:t>85</a:t>
            </a:fld>
            <a:endParaRPr lang="en-US" altLang="zh-CN"/>
          </a:p>
        </p:txBody>
      </p:sp>
      <p:sp>
        <p:nvSpPr>
          <p:cNvPr id="63491" name="Rectangle 2"/>
          <p:cNvSpPr>
            <a:spLocks noChangeArrowheads="1"/>
          </p:cNvSpPr>
          <p:nvPr/>
        </p:nvSpPr>
        <p:spPr bwMode="auto">
          <a:xfrm>
            <a:off x="2154238" y="614363"/>
            <a:ext cx="533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3600" b="1">
                <a:solidFill>
                  <a:schemeClr val="tx2"/>
                </a:solidFill>
                <a:latin typeface="Times New Roman" pitchFamily="18" charset="0"/>
                <a:ea typeface="华文新魏" pitchFamily="2" charset="-122"/>
              </a:rPr>
              <a:t>各个算术操作符的优先级</a:t>
            </a:r>
            <a:endParaRPr kumimoji="1" lang="zh-CN" altLang="en-US" sz="4400">
              <a:solidFill>
                <a:schemeClr val="tx2"/>
              </a:solidFill>
              <a:latin typeface="Times New Roman" pitchFamily="18" charset="0"/>
              <a:ea typeface="华文新魏" pitchFamily="2" charset="-122"/>
            </a:endParaRPr>
          </a:p>
        </p:txBody>
      </p:sp>
      <p:sp>
        <p:nvSpPr>
          <p:cNvPr id="63492" name="Rectangle 3"/>
          <p:cNvSpPr>
            <a:spLocks noChangeArrowheads="1"/>
          </p:cNvSpPr>
          <p:nvPr/>
        </p:nvSpPr>
        <p:spPr bwMode="auto">
          <a:xfrm>
            <a:off x="723900" y="3213100"/>
            <a:ext cx="7772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105000"/>
              </a:lnSpc>
              <a:spcBef>
                <a:spcPct val="20000"/>
              </a:spcBef>
              <a:buClr>
                <a:srgbClr val="800080"/>
              </a:buClr>
              <a:buSzPct val="50000"/>
              <a:buFont typeface="Wingdings" pitchFamily="2" charset="2"/>
              <a:buChar char="n"/>
            </a:pPr>
            <a:r>
              <a:rPr kumimoji="1" lang="en-US" altLang="zh-CN" sz="3000" b="1">
                <a:solidFill>
                  <a:schemeClr val="tx2"/>
                </a:solidFill>
                <a:latin typeface="Times New Roman" pitchFamily="18" charset="0"/>
                <a:ea typeface="仿宋_GB2312" pitchFamily="49" charset="-122"/>
              </a:rPr>
              <a:t>isp</a:t>
            </a:r>
            <a:r>
              <a:rPr kumimoji="1" lang="zh-CN" altLang="en-US" sz="3000" b="1">
                <a:latin typeface="Times New Roman" pitchFamily="18" charset="0"/>
                <a:ea typeface="仿宋_GB2312" pitchFamily="49" charset="-122"/>
              </a:rPr>
              <a:t>叫做栈内</a:t>
            </a:r>
            <a:r>
              <a:rPr kumimoji="1" lang="en-US" altLang="zh-CN" sz="3000" b="1">
                <a:solidFill>
                  <a:schemeClr val="tx2"/>
                </a:solidFill>
                <a:latin typeface="Times New Roman" pitchFamily="18" charset="0"/>
                <a:ea typeface="仿宋_GB2312" pitchFamily="49" charset="-122"/>
              </a:rPr>
              <a:t>(in stack priority)</a:t>
            </a:r>
            <a:r>
              <a:rPr kumimoji="1" lang="zh-CN" altLang="en-US" sz="3000" b="1">
                <a:latin typeface="Times New Roman" pitchFamily="18" charset="0"/>
                <a:ea typeface="仿宋_GB2312" pitchFamily="49" charset="-122"/>
              </a:rPr>
              <a:t>优先数</a:t>
            </a:r>
          </a:p>
          <a:p>
            <a:pPr marL="342900" indent="-342900" algn="just">
              <a:lnSpc>
                <a:spcPct val="105000"/>
              </a:lnSpc>
              <a:spcBef>
                <a:spcPct val="20000"/>
              </a:spcBef>
              <a:buClr>
                <a:srgbClr val="800080"/>
              </a:buClr>
              <a:buSzPct val="50000"/>
              <a:buFont typeface="Wingdings" pitchFamily="2" charset="2"/>
              <a:buChar char="n"/>
            </a:pPr>
            <a:r>
              <a:rPr kumimoji="1" lang="en-US" altLang="zh-CN" sz="3000" b="1">
                <a:solidFill>
                  <a:schemeClr val="tx2"/>
                </a:solidFill>
                <a:latin typeface="Times New Roman" pitchFamily="18" charset="0"/>
                <a:ea typeface="仿宋_GB2312" pitchFamily="49" charset="-122"/>
              </a:rPr>
              <a:t>icp</a:t>
            </a:r>
            <a:r>
              <a:rPr kumimoji="1" lang="zh-CN" altLang="en-US" sz="3000" b="1">
                <a:latin typeface="Times New Roman" pitchFamily="18" charset="0"/>
                <a:ea typeface="仿宋_GB2312" pitchFamily="49" charset="-122"/>
              </a:rPr>
              <a:t>叫做栈外</a:t>
            </a:r>
            <a:r>
              <a:rPr kumimoji="1" lang="en-US" altLang="zh-CN" sz="3000" b="1">
                <a:solidFill>
                  <a:schemeClr val="tx2"/>
                </a:solidFill>
                <a:latin typeface="Times New Roman" pitchFamily="18" charset="0"/>
                <a:ea typeface="仿宋_GB2312" pitchFamily="49" charset="-122"/>
              </a:rPr>
              <a:t>(in coming priority)</a:t>
            </a:r>
            <a:r>
              <a:rPr kumimoji="1" lang="zh-CN" altLang="en-US" sz="3000" b="1">
                <a:latin typeface="Times New Roman" pitchFamily="18" charset="0"/>
                <a:ea typeface="仿宋_GB2312" pitchFamily="49" charset="-122"/>
              </a:rPr>
              <a:t>优先数。</a:t>
            </a:r>
          </a:p>
          <a:p>
            <a:pPr marL="342900" indent="-342900" algn="just">
              <a:lnSpc>
                <a:spcPct val="105000"/>
              </a:lnSpc>
              <a:spcBef>
                <a:spcPct val="20000"/>
              </a:spcBef>
              <a:buClr>
                <a:srgbClr val="800080"/>
              </a:buClr>
              <a:buSzPct val="50000"/>
              <a:buFont typeface="Wingdings" pitchFamily="2" charset="2"/>
              <a:buChar char="n"/>
            </a:pPr>
            <a:r>
              <a:rPr kumimoji="1" lang="zh-CN" altLang="en-US" sz="3000" b="1">
                <a:solidFill>
                  <a:srgbClr val="000099"/>
                </a:solidFill>
                <a:latin typeface="Times New Roman" pitchFamily="18" charset="0"/>
                <a:ea typeface="仿宋_GB2312" pitchFamily="49" charset="-122"/>
              </a:rPr>
              <a:t>操作符优先数相等的情况只出现在</a:t>
            </a:r>
            <a:r>
              <a:rPr kumimoji="1" lang="zh-CN" altLang="en-US" sz="3000" b="1">
                <a:solidFill>
                  <a:srgbClr val="CC0000"/>
                </a:solidFill>
                <a:latin typeface="Times New Roman" pitchFamily="18" charset="0"/>
                <a:ea typeface="仿宋_GB2312" pitchFamily="49" charset="-122"/>
              </a:rPr>
              <a:t>括号配对</a:t>
            </a:r>
            <a:r>
              <a:rPr kumimoji="1" lang="zh-CN" altLang="en-US" sz="3000" b="1">
                <a:solidFill>
                  <a:srgbClr val="000099"/>
                </a:solidFill>
                <a:latin typeface="Times New Roman" pitchFamily="18" charset="0"/>
                <a:ea typeface="仿宋_GB2312" pitchFamily="49" charset="-122"/>
              </a:rPr>
              <a:t>或</a:t>
            </a:r>
            <a:r>
              <a:rPr kumimoji="1" lang="zh-CN" altLang="en-US" sz="3000" b="1">
                <a:solidFill>
                  <a:srgbClr val="006600"/>
                </a:solidFill>
                <a:latin typeface="Times New Roman" pitchFamily="18" charset="0"/>
                <a:ea typeface="仿宋_GB2312" pitchFamily="49" charset="-122"/>
              </a:rPr>
              <a:t>栈底的</a:t>
            </a:r>
            <a:r>
              <a:rPr kumimoji="1" lang="zh-CN" altLang="en-US" sz="3000" b="1">
                <a:solidFill>
                  <a:schemeClr val="tx2"/>
                </a:solidFill>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a:t>
            </a:r>
            <a:r>
              <a:rPr kumimoji="1" lang="zh-CN" altLang="en-US" sz="3000" b="1">
                <a:solidFill>
                  <a:srgbClr val="006600"/>
                </a:solidFill>
                <a:latin typeface="Times New Roman" pitchFamily="18" charset="0"/>
                <a:ea typeface="仿宋_GB2312" pitchFamily="49" charset="-122"/>
              </a:rPr>
              <a:t>号与输入流最后的</a:t>
            </a:r>
            <a:r>
              <a:rPr kumimoji="1" lang="zh-CN" altLang="en-US" sz="3000" b="1">
                <a:solidFill>
                  <a:schemeClr val="tx2"/>
                </a:solidFill>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a:t>
            </a:r>
            <a:r>
              <a:rPr kumimoji="1" lang="zh-CN" altLang="en-US" sz="3000" b="1">
                <a:solidFill>
                  <a:srgbClr val="006600"/>
                </a:solidFill>
                <a:latin typeface="Times New Roman" pitchFamily="18" charset="0"/>
                <a:ea typeface="仿宋_GB2312" pitchFamily="49" charset="-122"/>
              </a:rPr>
              <a:t>号配对</a:t>
            </a:r>
            <a:r>
              <a:rPr kumimoji="1" lang="zh-CN" altLang="en-US" sz="3000" b="1">
                <a:solidFill>
                  <a:srgbClr val="000099"/>
                </a:solidFill>
                <a:latin typeface="Times New Roman" pitchFamily="18" charset="0"/>
                <a:ea typeface="仿宋_GB2312" pitchFamily="49" charset="-122"/>
              </a:rPr>
              <a:t>时。</a:t>
            </a:r>
            <a:endParaRPr kumimoji="1" lang="zh-CN" altLang="en-US" sz="3000">
              <a:latin typeface="Times New Roman" pitchFamily="18" charset="0"/>
            </a:endParaRPr>
          </a:p>
        </p:txBody>
      </p:sp>
      <p:graphicFrame>
        <p:nvGraphicFramePr>
          <p:cNvPr id="63493" name="Object 4"/>
          <p:cNvGraphicFramePr>
            <a:graphicFrameLocks noChangeAspect="1"/>
          </p:cNvGraphicFramePr>
          <p:nvPr/>
        </p:nvGraphicFramePr>
        <p:xfrm>
          <a:off x="1714500" y="1447800"/>
          <a:ext cx="7239000" cy="1993900"/>
        </p:xfrm>
        <a:graphic>
          <a:graphicData uri="http://schemas.openxmlformats.org/presentationml/2006/ole">
            <mc:AlternateContent xmlns:mc="http://schemas.openxmlformats.org/markup-compatibility/2006">
              <mc:Choice xmlns:v="urn:schemas-microsoft-com:vml" Requires="v">
                <p:oleObj spid="_x0000_s63521" name="文档" r:id="rId3" imgW="7061150" imgH="1952327" progId="Word.Document.8">
                  <p:embed/>
                </p:oleObj>
              </mc:Choice>
              <mc:Fallback>
                <p:oleObj name="文档" r:id="rId3" imgW="7061150" imgH="1952327"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1447800"/>
                        <a:ext cx="7239000"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pPr>
              <a:defRPr/>
            </a:pPr>
            <a:fld id="{2C5DA0C9-C02D-42A9-A228-4A26C2E2E300}" type="slidenum">
              <a:rPr lang="en-US" altLang="zh-CN"/>
              <a:pPr>
                <a:defRPr/>
              </a:pPr>
              <a:t>86</a:t>
            </a:fld>
            <a:endParaRPr lang="en-US" altLang="zh-CN"/>
          </a:p>
        </p:txBody>
      </p:sp>
      <p:sp>
        <p:nvSpPr>
          <p:cNvPr id="64515" name="Rectangle 2"/>
          <p:cNvSpPr>
            <a:spLocks noChangeArrowheads="1"/>
          </p:cNvSpPr>
          <p:nvPr/>
        </p:nvSpPr>
        <p:spPr bwMode="auto">
          <a:xfrm>
            <a:off x="1979613" y="512763"/>
            <a:ext cx="54324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000" b="1">
                <a:solidFill>
                  <a:schemeClr val="tx2"/>
                </a:solidFill>
                <a:latin typeface="Times New Roman" pitchFamily="18" charset="0"/>
                <a:ea typeface="华文新魏" pitchFamily="2" charset="-122"/>
              </a:rPr>
              <a:t>中缀算术表达式求值</a:t>
            </a:r>
            <a:endParaRPr kumimoji="1" lang="zh-CN" altLang="en-US" sz="4000">
              <a:solidFill>
                <a:schemeClr val="tx2"/>
              </a:solidFill>
              <a:latin typeface="Times New Roman" pitchFamily="18" charset="0"/>
              <a:ea typeface="华文新魏" pitchFamily="2" charset="-122"/>
            </a:endParaRPr>
          </a:p>
        </p:txBody>
      </p:sp>
      <p:sp>
        <p:nvSpPr>
          <p:cNvPr id="64516" name="Rectangle 3"/>
          <p:cNvSpPr>
            <a:spLocks noChangeArrowheads="1"/>
          </p:cNvSpPr>
          <p:nvPr/>
        </p:nvSpPr>
        <p:spPr bwMode="auto">
          <a:xfrm>
            <a:off x="684213" y="1304925"/>
            <a:ext cx="7920037"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105000"/>
              </a:lnSpc>
              <a:spcBef>
                <a:spcPct val="20000"/>
              </a:spcBef>
              <a:buClr>
                <a:srgbClr val="800080"/>
              </a:buClr>
              <a:buSzPct val="50000"/>
              <a:buFont typeface="Wingdings" pitchFamily="2" charset="2"/>
              <a:buChar char="n"/>
            </a:pPr>
            <a:r>
              <a:rPr kumimoji="1" lang="zh-CN" altLang="en-US" sz="3000" b="1">
                <a:latin typeface="Times New Roman" pitchFamily="18" charset="0"/>
                <a:ea typeface="仿宋_GB2312" pitchFamily="49" charset="-122"/>
              </a:rPr>
              <a:t>对中缀表达式求值的一般规则：</a:t>
            </a:r>
          </a:p>
          <a:p>
            <a:pPr marL="800100" lvl="1" indent="-342900" algn="just">
              <a:lnSpc>
                <a:spcPct val="105000"/>
              </a:lnSpc>
              <a:spcBef>
                <a:spcPct val="20000"/>
              </a:spcBef>
              <a:buClr>
                <a:srgbClr val="006600"/>
              </a:buClr>
              <a:buFont typeface="Symbol" pitchFamily="18" charset="2"/>
              <a:buAutoNum type="arabicPeriod"/>
            </a:pPr>
            <a:r>
              <a:rPr kumimoji="1" lang="zh-CN" altLang="en-US" sz="3000" b="1">
                <a:latin typeface="Times New Roman" pitchFamily="18" charset="0"/>
                <a:ea typeface="仿宋_GB2312" pitchFamily="49" charset="-122"/>
              </a:rPr>
              <a:t>建立并初始化</a:t>
            </a:r>
            <a:r>
              <a:rPr kumimoji="1" lang="en-US" altLang="zh-CN" sz="3000" b="1">
                <a:solidFill>
                  <a:schemeClr val="tx2"/>
                </a:solidFill>
                <a:latin typeface="Times New Roman" pitchFamily="18" charset="0"/>
                <a:ea typeface="仿宋_GB2312" pitchFamily="49" charset="-122"/>
              </a:rPr>
              <a:t>OPTR</a:t>
            </a:r>
            <a:r>
              <a:rPr kumimoji="1" lang="zh-CN" altLang="en-US" sz="3000" b="1">
                <a:latin typeface="Times New Roman" pitchFamily="18" charset="0"/>
                <a:ea typeface="仿宋_GB2312" pitchFamily="49" charset="-122"/>
              </a:rPr>
              <a:t>栈和</a:t>
            </a:r>
            <a:r>
              <a:rPr kumimoji="1" lang="en-US" altLang="zh-CN" sz="3000" b="1">
                <a:solidFill>
                  <a:schemeClr val="tx2"/>
                </a:solidFill>
                <a:latin typeface="Times New Roman" pitchFamily="18" charset="0"/>
                <a:ea typeface="仿宋_GB2312" pitchFamily="49" charset="-122"/>
              </a:rPr>
              <a:t>OPND</a:t>
            </a:r>
            <a:r>
              <a:rPr kumimoji="1" lang="zh-CN" altLang="en-US" sz="3000" b="1">
                <a:latin typeface="Times New Roman" pitchFamily="18" charset="0"/>
                <a:ea typeface="仿宋_GB2312" pitchFamily="49" charset="-122"/>
              </a:rPr>
              <a:t>栈，然后在</a:t>
            </a:r>
            <a:r>
              <a:rPr kumimoji="1" lang="en-US" altLang="zh-CN" sz="3000" b="1">
                <a:solidFill>
                  <a:schemeClr val="tx2"/>
                </a:solidFill>
                <a:latin typeface="Times New Roman" pitchFamily="18" charset="0"/>
                <a:ea typeface="仿宋_GB2312" pitchFamily="49" charset="-122"/>
              </a:rPr>
              <a:t>OPTR</a:t>
            </a:r>
            <a:r>
              <a:rPr kumimoji="1" lang="zh-CN" altLang="en-US" sz="3000" b="1">
                <a:latin typeface="Times New Roman" pitchFamily="18" charset="0"/>
                <a:ea typeface="仿宋_GB2312" pitchFamily="49" charset="-122"/>
              </a:rPr>
              <a:t>栈中压入一个</a:t>
            </a:r>
            <a:r>
              <a:rPr kumimoji="1" lang="zh-CN" altLang="en-US" sz="3000" b="1">
                <a:solidFill>
                  <a:schemeClr val="tx2"/>
                </a:solidFill>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a:t>
            </a:r>
          </a:p>
          <a:p>
            <a:pPr marL="800100" lvl="1" indent="-342900" algn="just">
              <a:lnSpc>
                <a:spcPct val="105000"/>
              </a:lnSpc>
              <a:spcBef>
                <a:spcPct val="20000"/>
              </a:spcBef>
              <a:buClr>
                <a:srgbClr val="006600"/>
              </a:buClr>
              <a:buFont typeface="Symbol" pitchFamily="18" charset="2"/>
              <a:buAutoNum type="arabicPeriod"/>
            </a:pPr>
            <a:r>
              <a:rPr kumimoji="1" lang="zh-CN" altLang="en-US" sz="3000" b="1">
                <a:latin typeface="Times New Roman" pitchFamily="18" charset="0"/>
                <a:ea typeface="仿宋_GB2312" pitchFamily="49" charset="-122"/>
              </a:rPr>
              <a:t>扫描中缀表达式，取一字符送入</a:t>
            </a:r>
            <a:r>
              <a:rPr kumimoji="1" lang="en-US" altLang="zh-CN" sz="3000" b="1">
                <a:latin typeface="Times New Roman" pitchFamily="18" charset="0"/>
                <a:ea typeface="仿宋_GB2312" pitchFamily="49" charset="-122"/>
              </a:rPr>
              <a:t>ch</a:t>
            </a:r>
            <a:r>
              <a:rPr kumimoji="1" lang="zh-CN" altLang="en-US" sz="3000" b="1">
                <a:latin typeface="Times New Roman" pitchFamily="18" charset="0"/>
                <a:ea typeface="仿宋_GB2312" pitchFamily="49" charset="-122"/>
              </a:rPr>
              <a:t>。</a:t>
            </a:r>
          </a:p>
          <a:p>
            <a:pPr marL="800100" lvl="1" indent="-342900" algn="just">
              <a:lnSpc>
                <a:spcPct val="105000"/>
              </a:lnSpc>
              <a:spcBef>
                <a:spcPct val="20000"/>
              </a:spcBef>
              <a:buClr>
                <a:srgbClr val="006600"/>
              </a:buClr>
              <a:buFont typeface="Symbol" pitchFamily="18" charset="2"/>
              <a:buAutoNum type="arabicPeriod"/>
            </a:pPr>
            <a:r>
              <a:rPr kumimoji="1" lang="zh-CN" altLang="en-US" sz="3000" b="1">
                <a:latin typeface="Times New Roman" pitchFamily="18" charset="0"/>
                <a:ea typeface="仿宋_GB2312" pitchFamily="49" charset="-122"/>
              </a:rPr>
              <a:t>当</a:t>
            </a:r>
            <a:r>
              <a:rPr kumimoji="1" lang="en-US" altLang="zh-CN" sz="3000" b="1">
                <a:solidFill>
                  <a:schemeClr val="tx2"/>
                </a:solidFill>
                <a:latin typeface="Times New Roman" pitchFamily="18" charset="0"/>
                <a:ea typeface="仿宋_GB2312" pitchFamily="49" charset="-122"/>
              </a:rPr>
              <a:t>ch != ‘#’</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或</a:t>
            </a:r>
            <a:r>
              <a:rPr kumimoji="1" lang="en-US" altLang="zh-CN" sz="3000" b="1">
                <a:solidFill>
                  <a:schemeClr val="tx2"/>
                </a:solidFill>
                <a:latin typeface="Times New Roman" pitchFamily="18" charset="0"/>
                <a:ea typeface="仿宋_GB2312" pitchFamily="49" charset="-122"/>
              </a:rPr>
              <a:t>OPTR</a:t>
            </a:r>
            <a:r>
              <a:rPr kumimoji="1" lang="zh-CN" altLang="en-US" sz="3000" b="1">
                <a:solidFill>
                  <a:schemeClr val="tx2"/>
                </a:solidFill>
                <a:latin typeface="Times New Roman" pitchFamily="18" charset="0"/>
                <a:ea typeface="仿宋_GB2312" pitchFamily="49" charset="-122"/>
              </a:rPr>
              <a:t>栈的栈顶 </a:t>
            </a:r>
            <a:r>
              <a:rPr kumimoji="1" lang="en-US" altLang="zh-CN" sz="3000" b="1">
                <a:solidFill>
                  <a:schemeClr val="tx2"/>
                </a:solidFill>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时</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执行以下工作</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否则结束算法。在</a:t>
            </a:r>
            <a:r>
              <a:rPr kumimoji="1" lang="en-US" altLang="zh-CN" sz="3000" b="1">
                <a:solidFill>
                  <a:schemeClr val="tx2"/>
                </a:solidFill>
                <a:latin typeface="Times New Roman" pitchFamily="18" charset="0"/>
                <a:ea typeface="仿宋_GB2312" pitchFamily="49" charset="-122"/>
              </a:rPr>
              <a:t>OPND</a:t>
            </a:r>
            <a:r>
              <a:rPr kumimoji="1" lang="zh-CN" altLang="en-US" sz="3000" b="1">
                <a:latin typeface="Times New Roman" pitchFamily="18" charset="0"/>
                <a:ea typeface="仿宋_GB2312" pitchFamily="49" charset="-122"/>
              </a:rPr>
              <a:t>栈的栈顶得到运算结果。</a:t>
            </a:r>
            <a:endParaRPr kumimoji="1" lang="zh-CN" altLang="en-US" sz="3000" b="1">
              <a:latin typeface="宋体" pitchFamily="2" charset="-122"/>
            </a:endParaRPr>
          </a:p>
          <a:p>
            <a:pPr marL="1257300" lvl="2" indent="-342900" algn="just">
              <a:lnSpc>
                <a:spcPct val="105000"/>
              </a:lnSpc>
              <a:spcBef>
                <a:spcPct val="20000"/>
              </a:spcBef>
              <a:buClr>
                <a:schemeClr val="tx2"/>
              </a:buClr>
              <a:buFont typeface="Symbol" pitchFamily="18" charset="2"/>
              <a:buAutoNum type="circleNumDbPlain"/>
            </a:pPr>
            <a:r>
              <a:rPr kumimoji="1" lang="zh-CN" altLang="en-US" sz="3000" b="1">
                <a:solidFill>
                  <a:srgbClr val="000099"/>
                </a:solidFill>
                <a:latin typeface="Times New Roman" pitchFamily="18" charset="0"/>
                <a:ea typeface="仿宋_GB2312" pitchFamily="49" charset="-122"/>
              </a:rPr>
              <a:t>若</a:t>
            </a:r>
            <a:r>
              <a:rPr kumimoji="1" lang="en-US" altLang="zh-CN" sz="3000" b="1">
                <a:solidFill>
                  <a:schemeClr val="tx2"/>
                </a:solidFill>
                <a:latin typeface="Times New Roman" pitchFamily="18" charset="0"/>
                <a:ea typeface="仿宋_GB2312" pitchFamily="49" charset="-122"/>
              </a:rPr>
              <a:t>ch</a:t>
            </a:r>
            <a:r>
              <a:rPr kumimoji="1" lang="zh-CN" altLang="en-US" sz="3000" b="1">
                <a:solidFill>
                  <a:srgbClr val="000099"/>
                </a:solidFill>
                <a:latin typeface="Times New Roman" pitchFamily="18" charset="0"/>
                <a:ea typeface="仿宋_GB2312" pitchFamily="49" charset="-122"/>
              </a:rPr>
              <a:t>是</a:t>
            </a:r>
            <a:r>
              <a:rPr kumimoji="1" lang="zh-CN" altLang="en-US" sz="3000" b="1">
                <a:solidFill>
                  <a:srgbClr val="006600"/>
                </a:solidFill>
                <a:latin typeface="Times New Roman" pitchFamily="18" charset="0"/>
                <a:ea typeface="仿宋_GB2312" pitchFamily="49" charset="-122"/>
              </a:rPr>
              <a:t>操作数</a:t>
            </a:r>
            <a:r>
              <a:rPr kumimoji="1" lang="zh-CN" altLang="en-US" sz="3000" b="1">
                <a:solidFill>
                  <a:srgbClr val="000099"/>
                </a:solidFill>
                <a:latin typeface="Times New Roman" pitchFamily="18" charset="0"/>
                <a:ea typeface="仿宋_GB2312" pitchFamily="49" charset="-122"/>
              </a:rPr>
              <a:t>，进</a:t>
            </a:r>
            <a:r>
              <a:rPr kumimoji="1" lang="en-US" altLang="zh-CN" sz="3000" b="1">
                <a:solidFill>
                  <a:schemeClr val="tx2"/>
                </a:solidFill>
                <a:latin typeface="Times New Roman" pitchFamily="18" charset="0"/>
                <a:ea typeface="仿宋_GB2312" pitchFamily="49" charset="-122"/>
              </a:rPr>
              <a:t>OPND</a:t>
            </a:r>
            <a:r>
              <a:rPr kumimoji="1" lang="zh-CN" altLang="en-US" sz="3000" b="1">
                <a:solidFill>
                  <a:schemeClr val="tx2"/>
                </a:solidFill>
                <a:latin typeface="Times New Roman" pitchFamily="18" charset="0"/>
                <a:ea typeface="仿宋_GB2312" pitchFamily="49" charset="-122"/>
              </a:rPr>
              <a:t>栈</a:t>
            </a:r>
            <a:r>
              <a:rPr kumimoji="1" lang="zh-CN" altLang="en-US" sz="3000" b="1">
                <a:solidFill>
                  <a:srgbClr val="000099"/>
                </a:solidFill>
                <a:latin typeface="Times New Roman" pitchFamily="18" charset="0"/>
                <a:ea typeface="仿宋_GB2312" pitchFamily="49" charset="-122"/>
              </a:rPr>
              <a:t>，从中缀表达式取下一字符送入</a:t>
            </a:r>
            <a:r>
              <a:rPr kumimoji="1" lang="en-US" altLang="zh-CN" sz="3000" b="1">
                <a:solidFill>
                  <a:schemeClr val="tx2"/>
                </a:solidFill>
                <a:latin typeface="Times New Roman" pitchFamily="18" charset="0"/>
                <a:ea typeface="仿宋_GB2312" pitchFamily="49" charset="-122"/>
              </a:rPr>
              <a:t>ch</a:t>
            </a:r>
            <a:r>
              <a:rPr kumimoji="1" lang="zh-CN" altLang="en-US" sz="3000" b="1">
                <a:solidFill>
                  <a:srgbClr val="000099"/>
                </a:solidFill>
                <a:latin typeface="Times New Roman" pitchFamily="18" charset="0"/>
                <a:ea typeface="仿宋_GB2312" pitchFamily="49" charset="-122"/>
              </a:rPr>
              <a:t>；</a:t>
            </a:r>
            <a:r>
              <a:rPr kumimoji="1" lang="zh-CN" altLang="en-US" sz="3000" b="1">
                <a:latin typeface="Times New Roman" pitchFamily="18" charset="0"/>
                <a:ea typeface="仿宋_GB2312" pitchFamily="49" charset="-122"/>
              </a:rPr>
              <a:t> </a:t>
            </a:r>
          </a:p>
        </p:txBody>
      </p:sp>
    </p:spTree>
  </p:cSld>
  <p:clrMapOvr>
    <a:masterClrMapping/>
  </p:clrMapOvr>
  <p:transition>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6309D375-8B1F-4E4A-A602-24AEEA3AFDDE}" type="slidenum">
              <a:rPr lang="en-US" altLang="zh-CN"/>
              <a:pPr>
                <a:defRPr/>
              </a:pPr>
              <a:t>87</a:t>
            </a:fld>
            <a:endParaRPr lang="en-US" altLang="zh-CN"/>
          </a:p>
        </p:txBody>
      </p:sp>
      <p:sp>
        <p:nvSpPr>
          <p:cNvPr id="275458" name="Rectangle 2"/>
          <p:cNvSpPr>
            <a:spLocks noChangeArrowheads="1"/>
          </p:cNvSpPr>
          <p:nvPr/>
        </p:nvSpPr>
        <p:spPr bwMode="auto">
          <a:xfrm>
            <a:off x="685800" y="719138"/>
            <a:ext cx="7772400" cy="605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800100" lvl="1" indent="-342900" algn="just">
              <a:lnSpc>
                <a:spcPct val="105000"/>
              </a:lnSpc>
              <a:spcBef>
                <a:spcPct val="20000"/>
              </a:spcBef>
              <a:buClr>
                <a:schemeClr val="tx2"/>
              </a:buClr>
              <a:buFont typeface="Wingdings" pitchFamily="2" charset="2"/>
              <a:buAutoNum type="circleNumDbPlain" startAt="2"/>
              <a:defRPr/>
            </a:pPr>
            <a:r>
              <a:rPr kumimoji="1" lang="en-US" altLang="zh-CN" sz="3000" b="1">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若</a:t>
            </a:r>
            <a:r>
              <a:rPr kumimoji="1" lang="en-US" altLang="zh-CN" sz="3000" b="1">
                <a:solidFill>
                  <a:schemeClr val="tx2"/>
                </a:solidFill>
                <a:latin typeface="Times New Roman" pitchFamily="18" charset="0"/>
                <a:ea typeface="仿宋_GB2312" pitchFamily="49" charset="-122"/>
              </a:rPr>
              <a:t>ch</a:t>
            </a:r>
            <a:r>
              <a:rPr kumimoji="1" lang="zh-CN" altLang="en-US" sz="3000" b="1">
                <a:solidFill>
                  <a:srgbClr val="000099"/>
                </a:solidFill>
                <a:latin typeface="Times New Roman" pitchFamily="18" charset="0"/>
                <a:ea typeface="仿宋_GB2312" pitchFamily="49" charset="-122"/>
              </a:rPr>
              <a:t>是</a:t>
            </a:r>
            <a:r>
              <a:rPr kumimoji="1" lang="zh-CN" altLang="en-US" sz="3000" b="1">
                <a:solidFill>
                  <a:srgbClr val="006600"/>
                </a:solidFill>
                <a:latin typeface="Times New Roman" pitchFamily="18" charset="0"/>
                <a:ea typeface="仿宋_GB2312" pitchFamily="49" charset="-122"/>
              </a:rPr>
              <a:t>操作符</a:t>
            </a:r>
            <a:r>
              <a:rPr kumimoji="1" lang="zh-CN" altLang="en-US" sz="3000" b="1">
                <a:solidFill>
                  <a:srgbClr val="000099"/>
                </a:solidFill>
                <a:latin typeface="Times New Roman" pitchFamily="18" charset="0"/>
                <a:ea typeface="仿宋_GB2312" pitchFamily="49" charset="-122"/>
              </a:rPr>
              <a:t>，比较</a:t>
            </a:r>
            <a:r>
              <a:rPr kumimoji="1" lang="en-US" altLang="zh-CN" sz="3000" b="1">
                <a:solidFill>
                  <a:schemeClr val="tx2"/>
                </a:solidFill>
                <a:latin typeface="Times New Roman" pitchFamily="18" charset="0"/>
                <a:ea typeface="仿宋_GB2312" pitchFamily="49" charset="-122"/>
              </a:rPr>
              <a:t>icp(ch)</a:t>
            </a:r>
            <a:r>
              <a:rPr kumimoji="1" lang="zh-CN" altLang="en-US" sz="3000" b="1">
                <a:solidFill>
                  <a:srgbClr val="000099"/>
                </a:solidFill>
                <a:latin typeface="Times New Roman" pitchFamily="18" charset="0"/>
                <a:ea typeface="仿宋_GB2312" pitchFamily="49" charset="-122"/>
              </a:rPr>
              <a:t>的优先级和</a:t>
            </a:r>
            <a:r>
              <a:rPr kumimoji="1" lang="en-US" altLang="zh-CN" sz="3000" b="1">
                <a:solidFill>
                  <a:schemeClr val="tx2"/>
                </a:solidFill>
                <a:latin typeface="Times New Roman" pitchFamily="18" charset="0"/>
                <a:ea typeface="仿宋_GB2312" pitchFamily="49" charset="-122"/>
              </a:rPr>
              <a:t>isp(OPTR)</a:t>
            </a:r>
            <a:r>
              <a:rPr kumimoji="1" lang="zh-CN" altLang="en-US" sz="3000" b="1">
                <a:solidFill>
                  <a:srgbClr val="000099"/>
                </a:solidFill>
                <a:latin typeface="Times New Roman" pitchFamily="18" charset="0"/>
                <a:ea typeface="仿宋_GB2312" pitchFamily="49" charset="-122"/>
              </a:rPr>
              <a:t>的优先级：</a:t>
            </a:r>
          </a:p>
          <a:p>
            <a:pPr marL="800100" lvl="1" indent="-342900" algn="just">
              <a:lnSpc>
                <a:spcPct val="105000"/>
              </a:lnSpc>
              <a:spcBef>
                <a:spcPct val="20000"/>
              </a:spcBef>
              <a:buClr>
                <a:srgbClr val="009900"/>
              </a:buClr>
              <a:buSzPct val="55000"/>
              <a:buFont typeface="Wingdings" pitchFamily="2" charset="2"/>
              <a:buChar char="u"/>
              <a:defRPr/>
            </a:pPr>
            <a:r>
              <a:rPr kumimoji="1" lang="zh-CN" altLang="en-US" sz="3000" b="1">
                <a:solidFill>
                  <a:srgbClr val="000099"/>
                </a:solidFill>
                <a:latin typeface="Times New Roman" pitchFamily="18" charset="0"/>
                <a:ea typeface="仿宋_GB2312" pitchFamily="49" charset="-122"/>
              </a:rPr>
              <a:t>若</a:t>
            </a:r>
            <a:r>
              <a:rPr kumimoji="1" lang="en-US" altLang="zh-CN" sz="3000" b="1">
                <a:solidFill>
                  <a:schemeClr val="tx2"/>
                </a:solidFill>
                <a:latin typeface="Times New Roman" pitchFamily="18" charset="0"/>
                <a:ea typeface="仿宋_GB2312" pitchFamily="49" charset="-122"/>
              </a:rPr>
              <a:t>icp(ch) &gt; isp(OPTR)</a:t>
            </a:r>
            <a:r>
              <a:rPr kumimoji="1" lang="zh-CN" altLang="en-US" sz="3000" b="1">
                <a:solidFill>
                  <a:srgbClr val="000099"/>
                </a:solidFill>
                <a:latin typeface="Times New Roman" pitchFamily="18" charset="0"/>
                <a:ea typeface="仿宋_GB2312" pitchFamily="49" charset="-122"/>
              </a:rPr>
              <a:t>，则</a:t>
            </a:r>
            <a:r>
              <a:rPr kumimoji="1" lang="en-US" altLang="zh-CN" sz="3000" b="1">
                <a:solidFill>
                  <a:schemeClr val="tx2"/>
                </a:solidFill>
                <a:latin typeface="Times New Roman" pitchFamily="18" charset="0"/>
                <a:ea typeface="仿宋_GB2312" pitchFamily="49" charset="-122"/>
              </a:rPr>
              <a:t>ch</a:t>
            </a:r>
            <a:r>
              <a:rPr kumimoji="1" lang="zh-CN" altLang="en-US" sz="3000" b="1">
                <a:solidFill>
                  <a:srgbClr val="000099"/>
                </a:solidFill>
                <a:latin typeface="Times New Roman" pitchFamily="18" charset="0"/>
                <a:ea typeface="仿宋_GB2312" pitchFamily="49" charset="-122"/>
              </a:rPr>
              <a:t>进</a:t>
            </a:r>
            <a:r>
              <a:rPr kumimoji="1" lang="en-US" altLang="zh-CN" sz="3000" b="1">
                <a:solidFill>
                  <a:schemeClr val="tx2"/>
                </a:solidFill>
                <a:latin typeface="Times New Roman" pitchFamily="18" charset="0"/>
                <a:ea typeface="仿宋_GB2312" pitchFamily="49" charset="-122"/>
              </a:rPr>
              <a:t>OPTR</a:t>
            </a:r>
            <a:r>
              <a:rPr kumimoji="1" lang="zh-CN" altLang="en-US" sz="3000" b="1">
                <a:solidFill>
                  <a:schemeClr val="tx2"/>
                </a:solidFill>
                <a:latin typeface="Times New Roman" pitchFamily="18" charset="0"/>
                <a:ea typeface="仿宋_GB2312" pitchFamily="49" charset="-122"/>
              </a:rPr>
              <a:t>栈</a:t>
            </a:r>
            <a:r>
              <a:rPr kumimoji="1" lang="zh-CN" altLang="en-US" sz="3000" b="1">
                <a:solidFill>
                  <a:srgbClr val="000099"/>
                </a:solidFill>
                <a:latin typeface="Times New Roman" pitchFamily="18" charset="0"/>
                <a:ea typeface="仿宋_GB2312" pitchFamily="49" charset="-122"/>
              </a:rPr>
              <a:t>，从中缀表达式取下一字符送入</a:t>
            </a:r>
            <a:r>
              <a:rPr kumimoji="1" lang="en-US" altLang="zh-CN" sz="3000" b="1">
                <a:solidFill>
                  <a:schemeClr val="tx2"/>
                </a:solidFill>
                <a:latin typeface="Times New Roman" pitchFamily="18" charset="0"/>
                <a:ea typeface="仿宋_GB2312" pitchFamily="49" charset="-122"/>
              </a:rPr>
              <a:t>ch</a:t>
            </a:r>
            <a:r>
              <a:rPr kumimoji="1" lang="zh-CN" altLang="en-US" sz="3000" b="1">
                <a:solidFill>
                  <a:srgbClr val="000099"/>
                </a:solidFill>
                <a:latin typeface="Times New Roman" pitchFamily="18" charset="0"/>
                <a:ea typeface="仿宋_GB2312" pitchFamily="49" charset="-122"/>
              </a:rPr>
              <a:t>；</a:t>
            </a:r>
          </a:p>
          <a:p>
            <a:pPr marL="800100" lvl="1" indent="-342900" algn="just">
              <a:lnSpc>
                <a:spcPct val="105000"/>
              </a:lnSpc>
              <a:spcBef>
                <a:spcPct val="20000"/>
              </a:spcBef>
              <a:buClr>
                <a:srgbClr val="009900"/>
              </a:buClr>
              <a:buSzPct val="55000"/>
              <a:buFont typeface="Wingdings" pitchFamily="2" charset="2"/>
              <a:buChar char="u"/>
              <a:defRPr/>
            </a:pPr>
            <a:r>
              <a:rPr kumimoji="1" lang="zh-CN" altLang="en-US" sz="3000" b="1">
                <a:solidFill>
                  <a:srgbClr val="000099"/>
                </a:solidFill>
                <a:latin typeface="Times New Roman" pitchFamily="18" charset="0"/>
                <a:ea typeface="仿宋_GB2312" pitchFamily="49" charset="-122"/>
              </a:rPr>
              <a:t>若</a:t>
            </a:r>
            <a:r>
              <a:rPr kumimoji="1" lang="en-US" altLang="zh-CN" sz="3000" b="1">
                <a:solidFill>
                  <a:schemeClr val="tx2"/>
                </a:solidFill>
                <a:latin typeface="Times New Roman" pitchFamily="18" charset="0"/>
                <a:ea typeface="仿宋_GB2312" pitchFamily="49" charset="-122"/>
              </a:rPr>
              <a:t>icp(ch) &lt; isp(OPTR)</a:t>
            </a:r>
            <a:r>
              <a:rPr kumimoji="1" lang="zh-CN" altLang="en-US" sz="3000" b="1">
                <a:solidFill>
                  <a:srgbClr val="000099"/>
                </a:solidFill>
                <a:latin typeface="Times New Roman" pitchFamily="18" charset="0"/>
                <a:ea typeface="仿宋_GB2312" pitchFamily="49" charset="-122"/>
              </a:rPr>
              <a:t>，则从</a:t>
            </a:r>
            <a:r>
              <a:rPr kumimoji="1" lang="en-US" altLang="zh-CN" sz="3000" b="1">
                <a:solidFill>
                  <a:schemeClr val="tx2"/>
                </a:solidFill>
                <a:latin typeface="Times New Roman" pitchFamily="18" charset="0"/>
                <a:ea typeface="仿宋_GB2312" pitchFamily="49" charset="-122"/>
              </a:rPr>
              <a:t>OPND</a:t>
            </a:r>
            <a:r>
              <a:rPr kumimoji="1" lang="zh-CN" altLang="en-US" sz="3000" b="1">
                <a:solidFill>
                  <a:schemeClr val="tx2"/>
                </a:solidFill>
                <a:latin typeface="Times New Roman" pitchFamily="18" charset="0"/>
                <a:ea typeface="仿宋_GB2312" pitchFamily="49" charset="-122"/>
              </a:rPr>
              <a:t>栈</a:t>
            </a:r>
            <a:r>
              <a:rPr kumimoji="1" lang="zh-CN" altLang="en-US" sz="3000" b="1">
                <a:solidFill>
                  <a:srgbClr val="000099"/>
                </a:solidFill>
                <a:latin typeface="Times New Roman" pitchFamily="18" charset="0"/>
                <a:ea typeface="仿宋_GB2312" pitchFamily="49" charset="-122"/>
              </a:rPr>
              <a:t>退出</a:t>
            </a:r>
            <a:r>
              <a:rPr kumimoji="1" lang="en-US" altLang="zh-CN" sz="3000" b="1">
                <a:solidFill>
                  <a:srgbClr val="006600"/>
                </a:solidFill>
                <a:latin typeface="Times New Roman" pitchFamily="18" charset="0"/>
                <a:ea typeface="仿宋_GB2312" pitchFamily="49" charset="-122"/>
              </a:rPr>
              <a:t>a2</a:t>
            </a:r>
            <a:r>
              <a:rPr kumimoji="1" lang="zh-CN" altLang="en-US" sz="3000" b="1">
                <a:solidFill>
                  <a:srgbClr val="000099"/>
                </a:solidFill>
                <a:latin typeface="Times New Roman" pitchFamily="18" charset="0"/>
                <a:ea typeface="仿宋_GB2312" pitchFamily="49" charset="-122"/>
              </a:rPr>
              <a:t>和</a:t>
            </a:r>
            <a:r>
              <a:rPr kumimoji="1" lang="en-US" altLang="zh-CN" sz="3000" b="1">
                <a:solidFill>
                  <a:srgbClr val="006600"/>
                </a:solidFill>
                <a:latin typeface="Times New Roman" pitchFamily="18" charset="0"/>
                <a:ea typeface="仿宋_GB2312" pitchFamily="49" charset="-122"/>
              </a:rPr>
              <a:t>a1</a:t>
            </a:r>
            <a:r>
              <a:rPr kumimoji="1" lang="zh-CN" altLang="en-US" sz="3000" b="1">
                <a:solidFill>
                  <a:srgbClr val="000099"/>
                </a:solidFill>
                <a:latin typeface="Times New Roman" pitchFamily="18" charset="0"/>
                <a:ea typeface="仿宋_GB2312" pitchFamily="49" charset="-122"/>
              </a:rPr>
              <a:t>，从</a:t>
            </a:r>
            <a:r>
              <a:rPr kumimoji="1" lang="en-US" altLang="zh-CN" sz="3000" b="1">
                <a:solidFill>
                  <a:schemeClr val="tx2"/>
                </a:solidFill>
                <a:latin typeface="Times New Roman" pitchFamily="18" charset="0"/>
                <a:ea typeface="仿宋_GB2312" pitchFamily="49" charset="-122"/>
              </a:rPr>
              <a:t>OPTR</a:t>
            </a:r>
            <a:r>
              <a:rPr kumimoji="1" lang="zh-CN" altLang="en-US" sz="3000" b="1">
                <a:solidFill>
                  <a:schemeClr val="tx2"/>
                </a:solidFill>
                <a:latin typeface="Times New Roman" pitchFamily="18" charset="0"/>
                <a:ea typeface="仿宋_GB2312" pitchFamily="49" charset="-122"/>
              </a:rPr>
              <a:t>栈</a:t>
            </a:r>
            <a:r>
              <a:rPr kumimoji="1" lang="zh-CN" altLang="en-US" sz="3000" b="1">
                <a:solidFill>
                  <a:srgbClr val="000099"/>
                </a:solidFill>
                <a:latin typeface="Times New Roman" pitchFamily="18" charset="0"/>
                <a:ea typeface="仿宋_GB2312" pitchFamily="49" charset="-122"/>
              </a:rPr>
              <a:t>退出</a:t>
            </a:r>
            <a:r>
              <a:rPr kumimoji="1" lang="en-US" altLang="zh-CN" sz="3000" b="1">
                <a:solidFill>
                  <a:srgbClr val="006600"/>
                </a:solidFill>
                <a:latin typeface="Times New Roman" pitchFamily="18" charset="0"/>
                <a:ea typeface="仿宋_GB2312" pitchFamily="49" charset="-122"/>
              </a:rPr>
              <a:t>θ</a:t>
            </a:r>
            <a:r>
              <a:rPr kumimoji="1" lang="en-US" altLang="zh-CN" sz="3000" b="1">
                <a:solidFill>
                  <a:srgbClr val="000099"/>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形成运算指令 </a:t>
            </a:r>
            <a:r>
              <a:rPr kumimoji="1" lang="en-US" altLang="zh-CN" sz="3000" b="1">
                <a:solidFill>
                  <a:srgbClr val="006600"/>
                </a:solidFill>
                <a:latin typeface="Times New Roman" pitchFamily="18" charset="0"/>
                <a:ea typeface="仿宋_GB2312" pitchFamily="49" charset="-122"/>
              </a:rPr>
              <a:t>(a1)θ(a2)</a:t>
            </a:r>
            <a:r>
              <a:rPr kumimoji="1" lang="zh-CN" altLang="en-US" sz="3000" b="1">
                <a:solidFill>
                  <a:srgbClr val="000099"/>
                </a:solidFill>
                <a:latin typeface="Times New Roman" pitchFamily="18" charset="0"/>
                <a:ea typeface="仿宋_GB2312" pitchFamily="49" charset="-122"/>
              </a:rPr>
              <a:t>，结果进</a:t>
            </a:r>
            <a:r>
              <a:rPr kumimoji="1" lang="en-US" altLang="zh-CN" sz="3000" b="1">
                <a:solidFill>
                  <a:schemeClr val="tx2"/>
                </a:solidFill>
                <a:latin typeface="Times New Roman" pitchFamily="18" charset="0"/>
                <a:ea typeface="仿宋_GB2312" pitchFamily="49" charset="-122"/>
              </a:rPr>
              <a:t>OPND</a:t>
            </a:r>
            <a:r>
              <a:rPr kumimoji="1" lang="zh-CN" altLang="en-US" sz="3000" b="1">
                <a:solidFill>
                  <a:schemeClr val="tx2"/>
                </a:solidFill>
                <a:latin typeface="Times New Roman" pitchFamily="18" charset="0"/>
                <a:ea typeface="仿宋_GB2312" pitchFamily="49" charset="-122"/>
              </a:rPr>
              <a:t>栈</a:t>
            </a:r>
            <a:r>
              <a:rPr kumimoji="1" lang="zh-CN" altLang="en-US" sz="3000" b="1">
                <a:solidFill>
                  <a:srgbClr val="000099"/>
                </a:solidFill>
                <a:latin typeface="Times New Roman" pitchFamily="18" charset="0"/>
                <a:ea typeface="仿宋_GB2312" pitchFamily="49" charset="-122"/>
              </a:rPr>
              <a:t>；</a:t>
            </a:r>
          </a:p>
          <a:p>
            <a:pPr marL="800100" lvl="1" indent="-342900" algn="just">
              <a:lnSpc>
                <a:spcPct val="105000"/>
              </a:lnSpc>
              <a:spcBef>
                <a:spcPct val="20000"/>
              </a:spcBef>
              <a:buClr>
                <a:srgbClr val="009900"/>
              </a:buClr>
              <a:buSzPct val="55000"/>
              <a:buFont typeface="Wingdings" pitchFamily="2" charset="2"/>
              <a:buChar char="u"/>
              <a:defRPr/>
            </a:pPr>
            <a:r>
              <a:rPr kumimoji="1" lang="zh-CN" altLang="en-US" sz="3000" b="1">
                <a:solidFill>
                  <a:srgbClr val="000099"/>
                </a:solidFill>
                <a:latin typeface="Times New Roman" pitchFamily="18" charset="0"/>
                <a:ea typeface="仿宋_GB2312" pitchFamily="49" charset="-122"/>
              </a:rPr>
              <a:t>若</a:t>
            </a:r>
            <a:r>
              <a:rPr kumimoji="1" lang="en-US" altLang="zh-CN" sz="3000" b="1">
                <a:solidFill>
                  <a:schemeClr val="tx2"/>
                </a:solidFill>
                <a:latin typeface="Times New Roman" pitchFamily="18" charset="0"/>
                <a:ea typeface="仿宋_GB2312" pitchFamily="49" charset="-122"/>
              </a:rPr>
              <a:t>icp(ch) </a:t>
            </a:r>
            <a:r>
              <a:rPr kumimoji="1" lang="en-US" altLang="zh-CN" sz="3000" b="1" i="1">
                <a:solidFill>
                  <a:schemeClr val="tx2"/>
                </a:solidFill>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 isp(OPTR)</a:t>
            </a:r>
            <a:r>
              <a:rPr kumimoji="1" lang="en-US" altLang="zh-CN" sz="3000" b="1">
                <a:solidFill>
                  <a:srgbClr val="000099"/>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且</a:t>
            </a:r>
            <a:r>
              <a:rPr kumimoji="1" lang="en-US" altLang="zh-CN" sz="3000" b="1">
                <a:solidFill>
                  <a:schemeClr val="tx2"/>
                </a:solidFill>
                <a:latin typeface="Times New Roman" pitchFamily="18" charset="0"/>
                <a:ea typeface="仿宋_GB2312" pitchFamily="49" charset="-122"/>
              </a:rPr>
              <a:t>ch </a:t>
            </a:r>
            <a:r>
              <a:rPr kumimoji="1" lang="en-US" altLang="zh-CN" sz="3000" b="1" i="1">
                <a:solidFill>
                  <a:schemeClr val="tx2"/>
                </a:solidFill>
                <a:latin typeface="Times New Roman" pitchFamily="18" charset="0"/>
                <a:ea typeface="仿宋_GB2312" pitchFamily="49" charset="-122"/>
              </a:rPr>
              <a:t>==</a:t>
            </a:r>
            <a:r>
              <a:rPr kumimoji="1" lang="en-US" altLang="zh-CN" sz="3000" b="1">
                <a:solidFill>
                  <a:srgbClr val="000099"/>
                </a:solidFill>
                <a:latin typeface="Times New Roman" pitchFamily="18" charset="0"/>
                <a:ea typeface="仿宋_GB2312" pitchFamily="49" charset="-122"/>
              </a:rPr>
              <a:t> </a:t>
            </a:r>
            <a:r>
              <a:rPr kumimoji="1" lang="en-US" altLang="zh-CN" sz="3000" b="1">
                <a:solidFill>
                  <a:srgbClr val="CC0000"/>
                </a:solidFill>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a:t>
            </a:r>
            <a:r>
              <a:rPr kumimoji="1" lang="zh-CN" altLang="en-US" sz="3000" b="1">
                <a:solidFill>
                  <a:srgbClr val="000099"/>
                </a:solidFill>
                <a:latin typeface="Times New Roman" pitchFamily="18" charset="0"/>
                <a:ea typeface="仿宋_GB2312" pitchFamily="49" charset="-122"/>
              </a:rPr>
              <a:t>，则从</a:t>
            </a:r>
            <a:r>
              <a:rPr kumimoji="1" lang="en-US" altLang="zh-CN" sz="3000" b="1">
                <a:solidFill>
                  <a:schemeClr val="tx2"/>
                </a:solidFill>
                <a:latin typeface="Times New Roman" pitchFamily="18" charset="0"/>
                <a:ea typeface="仿宋_GB2312" pitchFamily="49" charset="-122"/>
              </a:rPr>
              <a:t>OPTR</a:t>
            </a:r>
            <a:r>
              <a:rPr kumimoji="1" lang="zh-CN" altLang="en-US" sz="3000" b="1">
                <a:solidFill>
                  <a:schemeClr val="tx2"/>
                </a:solidFill>
                <a:latin typeface="Times New Roman" pitchFamily="18" charset="0"/>
                <a:ea typeface="仿宋_GB2312" pitchFamily="49" charset="-122"/>
              </a:rPr>
              <a:t>栈</a:t>
            </a:r>
            <a:r>
              <a:rPr kumimoji="1" lang="zh-CN" altLang="en-US" sz="3000" b="1">
                <a:solidFill>
                  <a:srgbClr val="000099"/>
                </a:solidFill>
                <a:latin typeface="Times New Roman" pitchFamily="18" charset="0"/>
                <a:ea typeface="仿宋_GB2312" pitchFamily="49" charset="-122"/>
              </a:rPr>
              <a:t>退出</a:t>
            </a:r>
            <a:r>
              <a:rPr kumimoji="1" lang="en-US" altLang="zh-CN" sz="3000" b="1">
                <a:solidFill>
                  <a:srgbClr val="CC0000"/>
                </a:solidFill>
                <a:latin typeface="Times New Roman" pitchFamily="18" charset="0"/>
                <a:ea typeface="仿宋_GB2312" pitchFamily="49" charset="-122"/>
              </a:rPr>
              <a:t>'('</a:t>
            </a:r>
            <a:r>
              <a:rPr kumimoji="1" lang="zh-CN" altLang="en-US" sz="3000" b="1">
                <a:solidFill>
                  <a:srgbClr val="000099"/>
                </a:solidFill>
                <a:latin typeface="Times New Roman" pitchFamily="18" charset="0"/>
                <a:ea typeface="仿宋_GB2312" pitchFamily="49" charset="-122"/>
              </a:rPr>
              <a:t>，对消括号，然后从中缀表达式取下一字符送入</a:t>
            </a:r>
            <a:r>
              <a:rPr kumimoji="1" lang="en-US" altLang="zh-CN" sz="3000" b="1">
                <a:solidFill>
                  <a:schemeClr val="tx2"/>
                </a:solidFill>
                <a:latin typeface="Times New Roman" pitchFamily="18" charset="0"/>
                <a:ea typeface="仿宋_GB2312" pitchFamily="49" charset="-122"/>
              </a:rPr>
              <a:t>ch</a:t>
            </a:r>
            <a:r>
              <a:rPr kumimoji="1" lang="zh-CN" altLang="en-US" sz="3000" b="1">
                <a:effectLst>
                  <a:outerShdw blurRad="38100" dist="38100" dir="2700000" algn="tl">
                    <a:srgbClr val="C0C0C0"/>
                  </a:outerShdw>
                </a:effectLst>
                <a:latin typeface="Times New Roman" pitchFamily="18" charset="0"/>
                <a:ea typeface="仿宋_GB2312" pitchFamily="49" charset="-122"/>
              </a:rPr>
              <a:t>；</a:t>
            </a:r>
          </a:p>
        </p:txBody>
      </p:sp>
    </p:spTree>
  </p:cSld>
  <p:clrMapOvr>
    <a:masterClrMapping/>
  </p:clrMapOvr>
  <p:transition>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3B76B411-F93E-4961-8DC1-26FAA16D3FBC}" type="slidenum">
              <a:rPr lang="en-US" altLang="zh-CN"/>
              <a:pPr>
                <a:defRPr/>
              </a:pPr>
              <a:t>88</a:t>
            </a:fld>
            <a:endParaRPr lang="en-US" altLang="zh-CN"/>
          </a:p>
        </p:txBody>
      </p:sp>
      <p:sp>
        <p:nvSpPr>
          <p:cNvPr id="66563" name="Rectangle 2"/>
          <p:cNvSpPr>
            <a:spLocks noChangeArrowheads="1"/>
          </p:cNvSpPr>
          <p:nvPr/>
        </p:nvSpPr>
        <p:spPr bwMode="auto">
          <a:xfrm>
            <a:off x="671513" y="769938"/>
            <a:ext cx="80772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Clr>
                <a:schemeClr val="tx1"/>
              </a:buClr>
              <a:buSzPct val="75000"/>
              <a:buFont typeface="Wingdings" pitchFamily="2" charset="2"/>
              <a:buNone/>
            </a:pPr>
            <a:r>
              <a:rPr lang="en-US" altLang="zh-CN" sz="2800" b="1">
                <a:solidFill>
                  <a:srgbClr val="CC0000"/>
                </a:solidFill>
                <a:latin typeface="Times New Roman" pitchFamily="18" charset="0"/>
              </a:rPr>
              <a:t>void</a:t>
            </a:r>
            <a:r>
              <a:rPr lang="en-US" altLang="zh-CN" sz="2800">
                <a:solidFill>
                  <a:srgbClr val="CC0000"/>
                </a:solidFill>
                <a:latin typeface="Times New Roman" pitchFamily="18" charset="0"/>
              </a:rPr>
              <a:t> InFixRun() </a:t>
            </a:r>
            <a:r>
              <a:rPr lang="en-US" altLang="zh-CN" sz="2800" b="1">
                <a:solidFill>
                  <a:srgbClr val="CC0000"/>
                </a:solidFill>
                <a:latin typeface="Times New Roman" pitchFamily="18" charset="0"/>
              </a:rPr>
              <a:t>{</a:t>
            </a:r>
            <a:endParaRPr lang="en-US" altLang="zh-CN" sz="2800">
              <a:solidFill>
                <a:srgbClr val="CC0000"/>
              </a:solidFill>
              <a:latin typeface="Times New Roman" pitchFamily="18" charset="0"/>
            </a:endParaRPr>
          </a:p>
          <a:p>
            <a:pPr marL="342900" indent="-342900">
              <a:buClr>
                <a:schemeClr val="tx1"/>
              </a:buClr>
              <a:buSzPct val="75000"/>
              <a:buFont typeface="Wingdings" pitchFamily="2" charset="2"/>
              <a:buNone/>
            </a:pPr>
            <a:r>
              <a:rPr lang="en-US" altLang="zh-CN" sz="2800">
                <a:solidFill>
                  <a:srgbClr val="CC0000"/>
                </a:solidFill>
                <a:latin typeface="Times New Roman" pitchFamily="18" charset="0"/>
              </a:rPr>
              <a:t>   stack</a:t>
            </a:r>
            <a:r>
              <a:rPr lang="en-US" altLang="zh-CN" sz="2800" b="1">
                <a:solidFill>
                  <a:srgbClr val="CC0000"/>
                </a:solidFill>
                <a:latin typeface="Times New Roman" pitchFamily="18" charset="0"/>
              </a:rPr>
              <a:t>&lt;char&gt;</a:t>
            </a:r>
            <a:r>
              <a:rPr lang="en-US" altLang="zh-CN" sz="2800">
                <a:solidFill>
                  <a:srgbClr val="CC0000"/>
                </a:solidFill>
                <a:latin typeface="Times New Roman" pitchFamily="18" charset="0"/>
              </a:rPr>
              <a:t> OPTR, OPND</a:t>
            </a:r>
            <a:r>
              <a:rPr lang="en-US" altLang="zh-CN" sz="2800" b="1">
                <a:solidFill>
                  <a:srgbClr val="CC0000"/>
                </a:solidFill>
                <a:latin typeface="Times New Roman" pitchFamily="18" charset="0"/>
              </a:rPr>
              <a:t>;</a:t>
            </a:r>
          </a:p>
          <a:p>
            <a:pPr marL="342900" indent="-342900">
              <a:buClr>
                <a:schemeClr val="tx1"/>
              </a:buClr>
              <a:buSzPct val="75000"/>
              <a:buFont typeface="Wingdings" pitchFamily="2" charset="2"/>
              <a:buNone/>
            </a:pPr>
            <a:r>
              <a:rPr lang="en-US" altLang="zh-CN" sz="2800" b="1">
                <a:solidFill>
                  <a:srgbClr val="CC0000"/>
                </a:solidFill>
                <a:latin typeface="Times New Roman" pitchFamily="18" charset="0"/>
              </a:rPr>
              <a:t>   char</a:t>
            </a:r>
            <a:r>
              <a:rPr lang="en-US" altLang="zh-CN" sz="2800">
                <a:solidFill>
                  <a:srgbClr val="CC0000"/>
                </a:solidFill>
                <a:latin typeface="Times New Roman" pitchFamily="18" charset="0"/>
              </a:rPr>
              <a:t> ch</a:t>
            </a:r>
            <a:r>
              <a:rPr lang="en-US" altLang="zh-CN" sz="2800" b="1">
                <a:solidFill>
                  <a:srgbClr val="CC0000"/>
                </a:solidFill>
                <a:latin typeface="Times New Roman" pitchFamily="18" charset="0"/>
              </a:rPr>
              <a:t>, </a:t>
            </a:r>
            <a:r>
              <a:rPr lang="en-US" altLang="zh-CN" sz="2800">
                <a:solidFill>
                  <a:srgbClr val="CC0000"/>
                </a:solidFill>
                <a:latin typeface="Times New Roman" pitchFamily="18" charset="0"/>
              </a:rPr>
              <a:t>op</a:t>
            </a:r>
            <a:r>
              <a:rPr lang="en-US" altLang="zh-CN" sz="2800" b="1">
                <a:solidFill>
                  <a:srgbClr val="CC0000"/>
                </a:solidFill>
                <a:latin typeface="Times New Roman" pitchFamily="18" charset="0"/>
              </a:rPr>
              <a:t>;</a:t>
            </a:r>
          </a:p>
          <a:p>
            <a:pPr marL="342900" indent="-342900">
              <a:buClr>
                <a:schemeClr val="tx1"/>
              </a:buClr>
              <a:buSzPct val="75000"/>
              <a:buFont typeface="Wingdings" pitchFamily="2" charset="2"/>
              <a:buNone/>
            </a:pPr>
            <a:r>
              <a:rPr lang="en-US" altLang="zh-CN" sz="2800">
                <a:solidFill>
                  <a:srgbClr val="CC0000"/>
                </a:solidFill>
                <a:latin typeface="Times New Roman" pitchFamily="18" charset="0"/>
              </a:rPr>
              <a:t>   OPTR.makeEmpty()</a:t>
            </a:r>
            <a:r>
              <a:rPr lang="en-US" altLang="zh-CN" sz="2800" b="1">
                <a:solidFill>
                  <a:srgbClr val="CC0000"/>
                </a:solidFill>
                <a:latin typeface="Times New Roman" pitchFamily="18" charset="0"/>
              </a:rPr>
              <a:t>;</a:t>
            </a:r>
            <a:r>
              <a:rPr lang="en-US" altLang="zh-CN" sz="2800">
                <a:solidFill>
                  <a:srgbClr val="CC0000"/>
                </a:solidFill>
                <a:latin typeface="Times New Roman" pitchFamily="18" charset="0"/>
              </a:rPr>
              <a:t>  OPND.makeEmpty()</a:t>
            </a:r>
            <a:r>
              <a:rPr lang="en-US" altLang="zh-CN" sz="2800" b="1">
                <a:solidFill>
                  <a:srgbClr val="CC0000"/>
                </a:solidFill>
                <a:latin typeface="Times New Roman" pitchFamily="18" charset="0"/>
              </a:rPr>
              <a:t>;</a:t>
            </a:r>
            <a:endParaRPr lang="en-US" altLang="zh-CN" sz="2800">
              <a:solidFill>
                <a:srgbClr val="CC0000"/>
              </a:solidFill>
              <a:latin typeface="Times New Roman" pitchFamily="18" charset="0"/>
            </a:endParaRPr>
          </a:p>
          <a:p>
            <a:pPr marL="342900" indent="-342900">
              <a:buClr>
                <a:schemeClr val="tx1"/>
              </a:buClr>
              <a:buSzPct val="75000"/>
              <a:buFont typeface="Wingdings" pitchFamily="2" charset="2"/>
              <a:buNone/>
            </a:pPr>
            <a:r>
              <a:rPr lang="en-US" altLang="zh-CN" sz="2800">
                <a:solidFill>
                  <a:srgbClr val="CC0000"/>
                </a:solidFill>
                <a:latin typeface="Times New Roman" pitchFamily="18" charset="0"/>
              </a:rPr>
              <a:t>   OPTR.Push(‘</a:t>
            </a:r>
            <a:r>
              <a:rPr lang="en-US" altLang="zh-CN" sz="2800" b="1">
                <a:solidFill>
                  <a:srgbClr val="CC0000"/>
                </a:solidFill>
                <a:latin typeface="Times New Roman" pitchFamily="18" charset="0"/>
              </a:rPr>
              <a:t>#</a:t>
            </a:r>
            <a:r>
              <a:rPr lang="en-US" altLang="zh-CN" sz="2800">
                <a:solidFill>
                  <a:srgbClr val="CC0000"/>
                </a:solidFill>
                <a:latin typeface="Times New Roman" pitchFamily="18" charset="0"/>
              </a:rPr>
              <a:t>’)</a:t>
            </a:r>
            <a:r>
              <a:rPr lang="en-US" altLang="zh-CN" sz="2800" b="1">
                <a:solidFill>
                  <a:srgbClr val="CC0000"/>
                </a:solidFill>
                <a:latin typeface="Times New Roman" pitchFamily="18" charset="0"/>
              </a:rPr>
              <a:t>;                </a:t>
            </a:r>
            <a:r>
              <a:rPr lang="en-US" altLang="zh-CN" sz="2800" b="1">
                <a:solidFill>
                  <a:srgbClr val="000099"/>
                </a:solidFill>
                <a:latin typeface="Times New Roman" pitchFamily="18" charset="0"/>
              </a:rPr>
              <a:t>//</a:t>
            </a:r>
            <a:r>
              <a:rPr lang="zh-CN" altLang="en-US" sz="2800">
                <a:solidFill>
                  <a:srgbClr val="000099"/>
                </a:solidFill>
                <a:latin typeface="Times New Roman" pitchFamily="18" charset="0"/>
                <a:ea typeface="隶书" pitchFamily="49" charset="-122"/>
              </a:rPr>
              <a:t>两个栈初始化</a:t>
            </a:r>
            <a:endParaRPr lang="zh-CN" altLang="en-US" sz="2800" b="1">
              <a:solidFill>
                <a:srgbClr val="000099"/>
              </a:solidFill>
              <a:latin typeface="Times New Roman" pitchFamily="18" charset="0"/>
            </a:endParaRPr>
          </a:p>
          <a:p>
            <a:pPr marL="342900" indent="-342900">
              <a:buClr>
                <a:schemeClr val="tx1"/>
              </a:buClr>
              <a:buSzPct val="75000"/>
              <a:buFont typeface="Wingdings" pitchFamily="2" charset="2"/>
              <a:buNone/>
            </a:pPr>
            <a:r>
              <a:rPr lang="zh-CN" altLang="en-US" sz="2800" b="1">
                <a:solidFill>
                  <a:srgbClr val="CC0000"/>
                </a:solidFill>
                <a:latin typeface="Times New Roman" pitchFamily="18" charset="0"/>
              </a:rPr>
              <a:t>   </a:t>
            </a:r>
            <a:r>
              <a:rPr lang="en-US" altLang="zh-CN" sz="2800" b="1">
                <a:solidFill>
                  <a:srgbClr val="CC0000"/>
                </a:solidFill>
                <a:latin typeface="Times New Roman" pitchFamily="18" charset="0"/>
              </a:rPr>
              <a:t>getchar</a:t>
            </a:r>
            <a:r>
              <a:rPr lang="en-US" altLang="zh-CN" sz="2800">
                <a:solidFill>
                  <a:srgbClr val="CC0000"/>
                </a:solidFill>
                <a:latin typeface="Times New Roman" pitchFamily="18" charset="0"/>
              </a:rPr>
              <a:t>(ch)</a:t>
            </a:r>
            <a:r>
              <a:rPr lang="en-US" altLang="zh-CN" sz="2800" b="1">
                <a:solidFill>
                  <a:srgbClr val="CC0000"/>
                </a:solidFill>
                <a:latin typeface="Times New Roman" pitchFamily="18" charset="0"/>
              </a:rPr>
              <a:t>;                       </a:t>
            </a:r>
            <a:r>
              <a:rPr lang="en-US" altLang="zh-CN" sz="2800" b="1">
                <a:solidFill>
                  <a:srgbClr val="000099"/>
                </a:solidFill>
                <a:latin typeface="Times New Roman" pitchFamily="18" charset="0"/>
              </a:rPr>
              <a:t>//</a:t>
            </a:r>
            <a:r>
              <a:rPr lang="zh-CN" altLang="en-US" sz="2800">
                <a:solidFill>
                  <a:srgbClr val="000099"/>
                </a:solidFill>
                <a:latin typeface="Times New Roman" pitchFamily="18" charset="0"/>
                <a:ea typeface="隶书" pitchFamily="49" charset="-122"/>
              </a:rPr>
              <a:t>读入一个字符</a:t>
            </a:r>
            <a:endParaRPr lang="zh-CN" altLang="en-US" sz="2800" b="1">
              <a:solidFill>
                <a:srgbClr val="000099"/>
              </a:solidFill>
              <a:latin typeface="Times New Roman" pitchFamily="18" charset="0"/>
            </a:endParaRPr>
          </a:p>
          <a:p>
            <a:pPr marL="342900" indent="-342900">
              <a:buClr>
                <a:schemeClr val="tx1"/>
              </a:buClr>
              <a:buSzPct val="75000"/>
              <a:buFont typeface="Wingdings" pitchFamily="2" charset="2"/>
              <a:buNone/>
            </a:pPr>
            <a:r>
              <a:rPr lang="zh-CN" altLang="en-US" sz="2800" b="1">
                <a:solidFill>
                  <a:srgbClr val="CC0000"/>
                </a:solidFill>
                <a:latin typeface="Times New Roman" pitchFamily="18" charset="0"/>
              </a:rPr>
              <a:t>   </a:t>
            </a:r>
            <a:r>
              <a:rPr lang="en-US" altLang="zh-CN" sz="2800">
                <a:solidFill>
                  <a:srgbClr val="CC0000"/>
                </a:solidFill>
                <a:latin typeface="Times New Roman" pitchFamily="18" charset="0"/>
              </a:rPr>
              <a:t>op =</a:t>
            </a:r>
            <a:r>
              <a:rPr lang="en-US" altLang="zh-CN" sz="2800" b="1">
                <a:solidFill>
                  <a:srgbClr val="CC0000"/>
                </a:solidFill>
                <a:latin typeface="Times New Roman" pitchFamily="18" charset="0"/>
              </a:rPr>
              <a:t> </a:t>
            </a:r>
            <a:r>
              <a:rPr lang="en-US" altLang="zh-CN" sz="2800">
                <a:solidFill>
                  <a:srgbClr val="CC0000"/>
                </a:solidFill>
                <a:latin typeface="Times New Roman" pitchFamily="18" charset="0"/>
              </a:rPr>
              <a:t>'</a:t>
            </a:r>
            <a:r>
              <a:rPr lang="en-US" altLang="zh-CN" sz="2800" b="1">
                <a:solidFill>
                  <a:srgbClr val="CC0000"/>
                </a:solidFill>
                <a:latin typeface="Times New Roman" pitchFamily="18" charset="0"/>
              </a:rPr>
              <a:t>#</a:t>
            </a:r>
            <a:r>
              <a:rPr lang="en-US" altLang="zh-CN" sz="2800">
                <a:solidFill>
                  <a:srgbClr val="CC0000"/>
                </a:solidFill>
                <a:latin typeface="Times New Roman" pitchFamily="18" charset="0"/>
              </a:rPr>
              <a:t>' </a:t>
            </a:r>
            <a:r>
              <a:rPr lang="en-US" altLang="zh-CN" sz="2800" b="1">
                <a:solidFill>
                  <a:srgbClr val="CC0000"/>
                </a:solidFill>
                <a:latin typeface="Times New Roman" pitchFamily="18" charset="0"/>
              </a:rPr>
              <a:t>;</a:t>
            </a:r>
          </a:p>
          <a:p>
            <a:pPr marL="342900" indent="-342900">
              <a:buClr>
                <a:schemeClr val="tx1"/>
              </a:buClr>
              <a:buSzPct val="75000"/>
              <a:buFont typeface="Wingdings" pitchFamily="2" charset="2"/>
              <a:buNone/>
            </a:pPr>
            <a:r>
              <a:rPr lang="en-US" altLang="zh-CN" sz="2800" b="1">
                <a:solidFill>
                  <a:srgbClr val="CC0000"/>
                </a:solidFill>
                <a:latin typeface="Times New Roman" pitchFamily="18" charset="0"/>
              </a:rPr>
              <a:t>   while </a:t>
            </a:r>
            <a:r>
              <a:rPr lang="en-US" altLang="zh-CN" sz="2800">
                <a:solidFill>
                  <a:srgbClr val="CC0000"/>
                </a:solidFill>
                <a:latin typeface="Times New Roman" pitchFamily="18" charset="0"/>
              </a:rPr>
              <a:t>(ch</a:t>
            </a:r>
            <a:r>
              <a:rPr lang="en-US" altLang="zh-CN" sz="2800" b="1">
                <a:solidFill>
                  <a:srgbClr val="CC0000"/>
                </a:solidFill>
                <a:latin typeface="Times New Roman" pitchFamily="18" charset="0"/>
              </a:rPr>
              <a:t> != </a:t>
            </a:r>
            <a:r>
              <a:rPr lang="en-US" altLang="zh-CN" sz="2800">
                <a:solidFill>
                  <a:srgbClr val="CC0000"/>
                </a:solidFill>
                <a:latin typeface="Times New Roman" pitchFamily="18" charset="0"/>
              </a:rPr>
              <a:t>'</a:t>
            </a:r>
            <a:r>
              <a:rPr lang="en-US" altLang="zh-CN" sz="2800" b="1">
                <a:solidFill>
                  <a:srgbClr val="CC0000"/>
                </a:solidFill>
                <a:latin typeface="Times New Roman" pitchFamily="18" charset="0"/>
              </a:rPr>
              <a:t>#</a:t>
            </a:r>
            <a:r>
              <a:rPr lang="en-US" altLang="zh-CN" sz="2800">
                <a:solidFill>
                  <a:srgbClr val="CC0000"/>
                </a:solidFill>
                <a:latin typeface="Times New Roman" pitchFamily="18" charset="0"/>
              </a:rPr>
              <a:t>' </a:t>
            </a:r>
            <a:r>
              <a:rPr lang="en-US" altLang="zh-CN" sz="2800" b="1">
                <a:solidFill>
                  <a:srgbClr val="CC0000"/>
                </a:solidFill>
                <a:latin typeface="Times New Roman" pitchFamily="18" charset="0"/>
              </a:rPr>
              <a:t>|| </a:t>
            </a:r>
            <a:r>
              <a:rPr lang="en-US" altLang="zh-CN" sz="2800">
                <a:solidFill>
                  <a:srgbClr val="CC0000"/>
                </a:solidFill>
                <a:latin typeface="Times New Roman" pitchFamily="18" charset="0"/>
              </a:rPr>
              <a:t>op</a:t>
            </a:r>
            <a:r>
              <a:rPr lang="en-US" altLang="zh-CN" sz="2800" b="1">
                <a:solidFill>
                  <a:srgbClr val="CC0000"/>
                </a:solidFill>
                <a:latin typeface="Times New Roman" pitchFamily="18" charset="0"/>
              </a:rPr>
              <a:t> != </a:t>
            </a:r>
            <a:r>
              <a:rPr lang="en-US" altLang="zh-CN" sz="2800">
                <a:solidFill>
                  <a:srgbClr val="CC0000"/>
                </a:solidFill>
                <a:latin typeface="Times New Roman" pitchFamily="18" charset="0"/>
              </a:rPr>
              <a:t>'</a:t>
            </a:r>
            <a:r>
              <a:rPr lang="en-US" altLang="zh-CN" sz="2800" b="1">
                <a:solidFill>
                  <a:srgbClr val="CC0000"/>
                </a:solidFill>
                <a:latin typeface="Times New Roman" pitchFamily="18" charset="0"/>
              </a:rPr>
              <a:t>#</a:t>
            </a:r>
            <a:r>
              <a:rPr lang="en-US" altLang="zh-CN" sz="2800">
                <a:solidFill>
                  <a:srgbClr val="CC0000"/>
                </a:solidFill>
                <a:latin typeface="Times New Roman" pitchFamily="18" charset="0"/>
              </a:rPr>
              <a:t>')</a:t>
            </a:r>
            <a:r>
              <a:rPr lang="en-US" altLang="zh-CN" sz="2800" b="1">
                <a:solidFill>
                  <a:srgbClr val="CC0000"/>
                </a:solidFill>
                <a:latin typeface="Times New Roman" pitchFamily="18" charset="0"/>
              </a:rPr>
              <a:t> {</a:t>
            </a:r>
          </a:p>
          <a:p>
            <a:pPr marL="342900" indent="-342900">
              <a:buClr>
                <a:schemeClr val="tx1"/>
              </a:buClr>
              <a:buSzPct val="75000"/>
              <a:buFont typeface="Wingdings" pitchFamily="2" charset="2"/>
              <a:buNone/>
            </a:pPr>
            <a:r>
              <a:rPr lang="en-US" altLang="zh-CN" sz="2800" b="1">
                <a:solidFill>
                  <a:srgbClr val="CC0000"/>
                </a:solidFill>
                <a:latin typeface="Times New Roman" pitchFamily="18" charset="0"/>
              </a:rPr>
              <a:t>       if </a:t>
            </a:r>
            <a:r>
              <a:rPr lang="en-US" altLang="zh-CN" sz="2800">
                <a:solidFill>
                  <a:srgbClr val="CC0000"/>
                </a:solidFill>
                <a:latin typeface="Times New Roman" pitchFamily="18" charset="0"/>
              </a:rPr>
              <a:t>(isdigit(ch))                 </a:t>
            </a:r>
            <a:r>
              <a:rPr lang="en-US" altLang="zh-CN" sz="2800" b="1">
                <a:solidFill>
                  <a:srgbClr val="000099"/>
                </a:solidFill>
                <a:latin typeface="Times New Roman" pitchFamily="18" charset="0"/>
              </a:rPr>
              <a:t>//</a:t>
            </a:r>
            <a:r>
              <a:rPr lang="zh-CN" altLang="zh-CN" sz="2800">
                <a:solidFill>
                  <a:srgbClr val="000099"/>
                </a:solidFill>
                <a:latin typeface="Times New Roman" pitchFamily="18" charset="0"/>
                <a:ea typeface="隶书" pitchFamily="49" charset="-122"/>
              </a:rPr>
              <a:t>是操作数</a:t>
            </a:r>
            <a:r>
              <a:rPr lang="en-US" altLang="zh-CN" sz="2800">
                <a:solidFill>
                  <a:srgbClr val="000099"/>
                </a:solidFill>
                <a:latin typeface="Times New Roman" pitchFamily="18" charset="0"/>
                <a:ea typeface="隶书" pitchFamily="49" charset="-122"/>
              </a:rPr>
              <a:t>, </a:t>
            </a:r>
            <a:r>
              <a:rPr lang="zh-CN" altLang="zh-CN" sz="2800">
                <a:solidFill>
                  <a:srgbClr val="000099"/>
                </a:solidFill>
                <a:latin typeface="Times New Roman" pitchFamily="18" charset="0"/>
                <a:ea typeface="隶书" pitchFamily="49" charset="-122"/>
              </a:rPr>
              <a:t>进栈</a:t>
            </a:r>
            <a:endParaRPr lang="zh-CN" altLang="en-US" sz="2800">
              <a:solidFill>
                <a:srgbClr val="000099"/>
              </a:solidFill>
              <a:latin typeface="Times New Roman" pitchFamily="18" charset="0"/>
            </a:endParaRPr>
          </a:p>
          <a:p>
            <a:pPr marL="342900" indent="-342900">
              <a:buClr>
                <a:schemeClr val="tx1"/>
              </a:buClr>
              <a:buSzPct val="75000"/>
              <a:buFont typeface="Wingdings" pitchFamily="2" charset="2"/>
              <a:buNone/>
            </a:pPr>
            <a:r>
              <a:rPr lang="zh-CN" altLang="en-US" sz="2800">
                <a:solidFill>
                  <a:srgbClr val="CC0000"/>
                </a:solidFill>
                <a:latin typeface="Times New Roman" pitchFamily="18" charset="0"/>
              </a:rPr>
              <a:t>          </a:t>
            </a:r>
            <a:r>
              <a:rPr lang="en-US" altLang="zh-CN" sz="2800" b="1">
                <a:solidFill>
                  <a:srgbClr val="CC0000"/>
                </a:solidFill>
                <a:latin typeface="Times New Roman" pitchFamily="18" charset="0"/>
              </a:rPr>
              <a:t>{ </a:t>
            </a:r>
            <a:r>
              <a:rPr lang="en-US" altLang="zh-CN" sz="2800">
                <a:solidFill>
                  <a:srgbClr val="CC0000"/>
                </a:solidFill>
                <a:latin typeface="Times New Roman" pitchFamily="18" charset="0"/>
              </a:rPr>
              <a:t>OPND.Push(ch)</a:t>
            </a:r>
            <a:r>
              <a:rPr lang="en-US" altLang="zh-CN" sz="2800" b="1">
                <a:solidFill>
                  <a:srgbClr val="CC0000"/>
                </a:solidFill>
                <a:latin typeface="Times New Roman" pitchFamily="18" charset="0"/>
              </a:rPr>
              <a:t>;  getchar</a:t>
            </a:r>
            <a:r>
              <a:rPr lang="en-US" altLang="zh-CN" sz="2800">
                <a:solidFill>
                  <a:srgbClr val="CC0000"/>
                </a:solidFill>
                <a:latin typeface="Times New Roman" pitchFamily="18" charset="0"/>
              </a:rPr>
              <a:t>(ch)</a:t>
            </a:r>
            <a:r>
              <a:rPr lang="en-US" altLang="zh-CN" sz="2800" b="1">
                <a:solidFill>
                  <a:srgbClr val="CC0000"/>
                </a:solidFill>
                <a:latin typeface="Times New Roman" pitchFamily="18" charset="0"/>
              </a:rPr>
              <a:t>; }</a:t>
            </a:r>
          </a:p>
          <a:p>
            <a:pPr marL="342900" indent="-342900">
              <a:buClr>
                <a:schemeClr val="tx1"/>
              </a:buClr>
              <a:buSzPct val="75000"/>
              <a:buFont typeface="Wingdings" pitchFamily="2" charset="2"/>
              <a:buNone/>
            </a:pPr>
            <a:r>
              <a:rPr lang="en-US" altLang="zh-CN" sz="2800">
                <a:solidFill>
                  <a:srgbClr val="CC0000"/>
                </a:solidFill>
                <a:latin typeface="Times New Roman" pitchFamily="18" charset="0"/>
              </a:rPr>
              <a:t>       </a:t>
            </a:r>
            <a:r>
              <a:rPr lang="en-US" altLang="zh-CN" sz="2800" b="1">
                <a:solidFill>
                  <a:srgbClr val="CC0000"/>
                </a:solidFill>
                <a:latin typeface="Times New Roman" pitchFamily="18" charset="0"/>
              </a:rPr>
              <a:t>else {                              </a:t>
            </a:r>
            <a:r>
              <a:rPr lang="en-US" altLang="zh-CN" sz="2800" b="1">
                <a:solidFill>
                  <a:srgbClr val="000099"/>
                </a:solidFill>
                <a:latin typeface="Times New Roman" pitchFamily="18" charset="0"/>
              </a:rPr>
              <a:t>//</a:t>
            </a:r>
            <a:r>
              <a:rPr lang="zh-CN" altLang="zh-CN" sz="2800">
                <a:solidFill>
                  <a:srgbClr val="000099"/>
                </a:solidFill>
                <a:latin typeface="Times New Roman" pitchFamily="18" charset="0"/>
                <a:ea typeface="隶书" pitchFamily="49" charset="-122"/>
              </a:rPr>
              <a:t>是操作符</a:t>
            </a:r>
            <a:r>
              <a:rPr lang="en-US" altLang="zh-CN" sz="2800">
                <a:solidFill>
                  <a:srgbClr val="000099"/>
                </a:solidFill>
                <a:latin typeface="Times New Roman" pitchFamily="18" charset="0"/>
                <a:ea typeface="隶书" pitchFamily="49" charset="-122"/>
              </a:rPr>
              <a:t>, </a:t>
            </a:r>
            <a:r>
              <a:rPr lang="zh-CN" altLang="en-US" sz="2800">
                <a:solidFill>
                  <a:srgbClr val="000099"/>
                </a:solidFill>
                <a:latin typeface="Times New Roman" pitchFamily="18" charset="0"/>
                <a:ea typeface="隶书" pitchFamily="49" charset="-122"/>
              </a:rPr>
              <a:t>比较优先级</a:t>
            </a:r>
          </a:p>
          <a:p>
            <a:pPr marL="342900" indent="-342900">
              <a:buClr>
                <a:schemeClr val="tx1"/>
              </a:buClr>
              <a:buSzPct val="75000"/>
              <a:buFont typeface="Wingdings" pitchFamily="2" charset="2"/>
              <a:buNone/>
            </a:pPr>
            <a:r>
              <a:rPr lang="zh-CN" altLang="en-US" sz="2800">
                <a:solidFill>
                  <a:srgbClr val="009900"/>
                </a:solidFill>
                <a:latin typeface="Times New Roman" pitchFamily="18" charset="0"/>
                <a:ea typeface="隶书" pitchFamily="49" charset="-122"/>
              </a:rPr>
              <a:t>          </a:t>
            </a:r>
            <a:r>
              <a:rPr lang="en-US" altLang="zh-CN" sz="2800">
                <a:solidFill>
                  <a:srgbClr val="CC0000"/>
                </a:solidFill>
                <a:latin typeface="Times New Roman" pitchFamily="18" charset="0"/>
                <a:ea typeface="隶书" pitchFamily="49" charset="-122"/>
              </a:rPr>
              <a:t>OPTR.GetTop(op)</a:t>
            </a:r>
            <a:r>
              <a:rPr lang="en-US" altLang="zh-CN" sz="2800" b="1">
                <a:solidFill>
                  <a:srgbClr val="CC0000"/>
                </a:solidFill>
                <a:latin typeface="Times New Roman" pitchFamily="18" charset="0"/>
                <a:ea typeface="隶书" pitchFamily="49" charset="-122"/>
              </a:rPr>
              <a:t>;</a:t>
            </a:r>
            <a:r>
              <a:rPr lang="en-US" altLang="zh-CN" sz="2800">
                <a:solidFill>
                  <a:srgbClr val="009900"/>
                </a:solidFill>
                <a:latin typeface="Times New Roman" pitchFamily="18" charset="0"/>
                <a:ea typeface="隶书" pitchFamily="49" charset="-122"/>
              </a:rPr>
              <a:t>     </a:t>
            </a:r>
            <a:r>
              <a:rPr lang="en-US" altLang="zh-CN" sz="2800" b="1">
                <a:solidFill>
                  <a:srgbClr val="000099"/>
                </a:solidFill>
                <a:latin typeface="Times New Roman" pitchFamily="18" charset="0"/>
                <a:ea typeface="隶书" pitchFamily="49" charset="-122"/>
              </a:rPr>
              <a:t>//</a:t>
            </a:r>
            <a:r>
              <a:rPr lang="zh-CN" altLang="zh-CN" sz="2800">
                <a:solidFill>
                  <a:srgbClr val="000099"/>
                </a:solidFill>
                <a:latin typeface="Times New Roman" pitchFamily="18" charset="0"/>
                <a:ea typeface="隶书" pitchFamily="49" charset="-122"/>
              </a:rPr>
              <a:t>读一个操作符</a:t>
            </a:r>
            <a:r>
              <a:rPr lang="zh-CN" altLang="en-US" sz="2800">
                <a:solidFill>
                  <a:srgbClr val="009900"/>
                </a:solidFill>
                <a:latin typeface="Times New Roman" pitchFamily="18" charset="0"/>
                <a:ea typeface="隶书" pitchFamily="49" charset="-122"/>
              </a:rPr>
              <a:t>     </a:t>
            </a:r>
          </a:p>
        </p:txBody>
      </p:sp>
    </p:spTree>
  </p:cSld>
  <p:clrMapOvr>
    <a:masterClrMapping/>
  </p:clrMapOvr>
  <p:transition>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D4DEB0B4-A360-4180-8831-E7CE23156DDD}" type="slidenum">
              <a:rPr lang="en-US" altLang="zh-CN"/>
              <a:pPr>
                <a:defRPr/>
              </a:pPr>
              <a:t>89</a:t>
            </a:fld>
            <a:endParaRPr lang="en-US" altLang="zh-CN"/>
          </a:p>
        </p:txBody>
      </p:sp>
      <p:sp>
        <p:nvSpPr>
          <p:cNvPr id="277506" name="Rectangle 2"/>
          <p:cNvSpPr>
            <a:spLocks noChangeArrowheads="1"/>
          </p:cNvSpPr>
          <p:nvPr/>
        </p:nvSpPr>
        <p:spPr bwMode="auto">
          <a:xfrm>
            <a:off x="533400" y="534988"/>
            <a:ext cx="8229600" cy="613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defRPr/>
            </a:pPr>
            <a:r>
              <a:rPr kumimoji="1" lang="en-US" altLang="zh-CN" sz="3600" b="1">
                <a:solidFill>
                  <a:schemeClr val="tx2"/>
                </a:solidFill>
                <a:effectLst>
                  <a:outerShdw blurRad="38100" dist="38100" dir="2700000" algn="tl">
                    <a:srgbClr val="C0C0C0"/>
                  </a:outerShdw>
                </a:effectLst>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if</a:t>
            </a:r>
            <a:r>
              <a:rPr kumimoji="1" lang="en-US" altLang="zh-CN" sz="3000" b="1">
                <a:solidFill>
                  <a:schemeClr val="tx2"/>
                </a:solidFill>
                <a:effectLst>
                  <a:outerShdw blurRad="38100" dist="38100" dir="2700000" algn="tl">
                    <a:srgbClr val="C0C0C0"/>
                  </a:outerShdw>
                </a:effectLst>
                <a:latin typeface="Times New Roman" pitchFamily="18" charset="0"/>
                <a:ea typeface="仿宋_GB2312" pitchFamily="49" charset="-122"/>
              </a:rPr>
              <a:t> </a:t>
            </a:r>
            <a:r>
              <a:rPr kumimoji="1" lang="en-US" altLang="zh-CN" sz="3000">
                <a:solidFill>
                  <a:schemeClr val="tx2"/>
                </a:solidFill>
                <a:latin typeface="Times New Roman" pitchFamily="18" charset="0"/>
                <a:ea typeface="仿宋_GB2312" pitchFamily="49" charset="-122"/>
              </a:rPr>
              <a:t>(icp(ch) </a:t>
            </a:r>
            <a:r>
              <a:rPr kumimoji="1" lang="en-US" altLang="zh-CN" sz="3000" b="1">
                <a:solidFill>
                  <a:schemeClr val="tx2"/>
                </a:solidFill>
                <a:latin typeface="Times New Roman" pitchFamily="18" charset="0"/>
                <a:ea typeface="仿宋_GB2312" pitchFamily="49" charset="-122"/>
              </a:rPr>
              <a:t>&gt;</a:t>
            </a:r>
            <a:r>
              <a:rPr kumimoji="1" lang="en-US" altLang="zh-CN" sz="3000">
                <a:solidFill>
                  <a:schemeClr val="tx2"/>
                </a:solidFill>
                <a:latin typeface="Times New Roman" pitchFamily="18" charset="0"/>
                <a:ea typeface="仿宋_GB2312" pitchFamily="49" charset="-122"/>
              </a:rPr>
              <a:t> isp(op))      </a:t>
            </a:r>
            <a:r>
              <a:rPr kumimoji="1" lang="en-US" altLang="zh-CN" sz="3000" b="1">
                <a:solidFill>
                  <a:srgbClr val="000099"/>
                </a:solidFill>
                <a:latin typeface="Times New Roman" pitchFamily="18" charset="0"/>
                <a:ea typeface="仿宋_GB2312" pitchFamily="49" charset="-122"/>
              </a:rPr>
              <a:t>//</a:t>
            </a:r>
            <a:r>
              <a:rPr kumimoji="1" lang="zh-CN" altLang="zh-CN" sz="3000">
                <a:solidFill>
                  <a:srgbClr val="000099"/>
                </a:solidFill>
                <a:latin typeface="Times New Roman" pitchFamily="18" charset="0"/>
                <a:ea typeface="隶书" pitchFamily="49" charset="-122"/>
              </a:rPr>
              <a:t>栈顶优先级低</a:t>
            </a:r>
            <a:endParaRPr kumimoji="1" lang="zh-CN" altLang="en-US" sz="3000">
              <a:solidFill>
                <a:srgbClr val="000099"/>
              </a:solidFill>
              <a:latin typeface="Times New Roman" pitchFamily="18" charset="0"/>
            </a:endParaRPr>
          </a:p>
          <a:p>
            <a:pPr marL="342900" indent="-342900">
              <a:defRPr/>
            </a:pPr>
            <a:r>
              <a:rPr kumimoji="1" lang="zh-CN" altLang="en-US" sz="3000">
                <a:solidFill>
                  <a:schemeClr val="tx2"/>
                </a:solidFill>
                <a:latin typeface="Times New Roman" pitchFamily="18" charset="0"/>
              </a:rPr>
              <a:t>          </a:t>
            </a:r>
            <a:r>
              <a:rPr kumimoji="1" lang="zh-CN" altLang="en-US" sz="3000" b="1">
                <a:solidFill>
                  <a:schemeClr val="tx2"/>
                </a:solidFill>
                <a:latin typeface="Times New Roman" pitchFamily="18" charset="0"/>
              </a:rPr>
              <a:t>      </a:t>
            </a:r>
            <a:r>
              <a:rPr kumimoji="1" lang="en-US" altLang="zh-CN" sz="3000" b="1">
                <a:solidFill>
                  <a:schemeClr val="tx2"/>
                </a:solidFill>
                <a:latin typeface="Times New Roman" pitchFamily="18" charset="0"/>
              </a:rPr>
              <a:t>{ </a:t>
            </a:r>
            <a:r>
              <a:rPr kumimoji="1" lang="en-US" altLang="zh-CN" sz="2800">
                <a:solidFill>
                  <a:schemeClr val="tx2"/>
                </a:solidFill>
                <a:latin typeface="Times New Roman" pitchFamily="18" charset="0"/>
              </a:rPr>
              <a:t>OPTR.</a:t>
            </a:r>
            <a:r>
              <a:rPr kumimoji="1" lang="en-US" altLang="zh-CN" sz="3000">
                <a:solidFill>
                  <a:schemeClr val="tx2"/>
                </a:solidFill>
                <a:latin typeface="Times New Roman" pitchFamily="18" charset="0"/>
              </a:rPr>
              <a:t>Push (ch)</a:t>
            </a:r>
            <a:r>
              <a:rPr kumimoji="1" lang="en-US" altLang="zh-CN" sz="3000" b="1">
                <a:solidFill>
                  <a:schemeClr val="tx2"/>
                </a:solidFill>
                <a:latin typeface="Times New Roman" pitchFamily="18" charset="0"/>
              </a:rPr>
              <a:t>; </a:t>
            </a:r>
            <a:r>
              <a:rPr kumimoji="1" lang="en-US" altLang="zh-CN" sz="3000">
                <a:solidFill>
                  <a:schemeClr val="tx2"/>
                </a:solidFill>
                <a:latin typeface="Times New Roman" pitchFamily="18" charset="0"/>
              </a:rPr>
              <a:t> </a:t>
            </a:r>
            <a:r>
              <a:rPr kumimoji="1" lang="en-US" altLang="zh-CN" sz="3000" b="1">
                <a:solidFill>
                  <a:schemeClr val="tx2"/>
                </a:solidFill>
                <a:latin typeface="Times New Roman" pitchFamily="18" charset="0"/>
              </a:rPr>
              <a:t>getchar</a:t>
            </a:r>
            <a:r>
              <a:rPr kumimoji="1" lang="en-US" altLang="zh-CN" sz="3000">
                <a:solidFill>
                  <a:schemeClr val="tx2"/>
                </a:solidFill>
                <a:latin typeface="Times New Roman" pitchFamily="18" charset="0"/>
              </a:rPr>
              <a:t>(ch)</a:t>
            </a:r>
            <a:r>
              <a:rPr kumimoji="1" lang="en-US" altLang="zh-CN" sz="3000" b="1">
                <a:solidFill>
                  <a:schemeClr val="tx2"/>
                </a:solidFill>
                <a:latin typeface="Times New Roman" pitchFamily="18" charset="0"/>
              </a:rPr>
              <a:t>; }</a:t>
            </a:r>
          </a:p>
          <a:p>
            <a:pPr marL="342900" indent="-342900">
              <a:defRPr/>
            </a:pPr>
            <a:r>
              <a:rPr kumimoji="1" lang="en-US" altLang="zh-CN" sz="3000">
                <a:solidFill>
                  <a:schemeClr val="tx2"/>
                </a:solidFill>
                <a:latin typeface="Times New Roman" pitchFamily="18" charset="0"/>
              </a:rPr>
              <a:t>            </a:t>
            </a:r>
            <a:r>
              <a:rPr kumimoji="1" lang="en-US" altLang="zh-CN" sz="3000" b="1">
                <a:solidFill>
                  <a:schemeClr val="tx2"/>
                </a:solidFill>
                <a:latin typeface="Times New Roman" pitchFamily="18" charset="0"/>
              </a:rPr>
              <a:t>else</a:t>
            </a:r>
            <a:r>
              <a:rPr kumimoji="1" lang="en-US" altLang="zh-CN" sz="3000">
                <a:solidFill>
                  <a:srgbClr val="009900"/>
                </a:solidFill>
                <a:latin typeface="Times New Roman" pitchFamily="18" charset="0"/>
                <a:ea typeface="隶书" pitchFamily="49" charset="-122"/>
              </a:rPr>
              <a:t> </a:t>
            </a:r>
            <a:r>
              <a:rPr kumimoji="1" lang="en-US" altLang="zh-CN" sz="3000" b="1">
                <a:solidFill>
                  <a:schemeClr val="tx2"/>
                </a:solidFill>
                <a:latin typeface="Times New Roman" pitchFamily="18" charset="0"/>
              </a:rPr>
              <a:t>if </a:t>
            </a:r>
            <a:r>
              <a:rPr kumimoji="1" lang="en-US" altLang="zh-CN" sz="3000">
                <a:solidFill>
                  <a:schemeClr val="tx2"/>
                </a:solidFill>
                <a:latin typeface="Times New Roman" pitchFamily="18" charset="0"/>
              </a:rPr>
              <a:t>(icp(ch) </a:t>
            </a:r>
            <a:r>
              <a:rPr kumimoji="1" lang="en-US" altLang="zh-CN" sz="3000" b="1">
                <a:solidFill>
                  <a:schemeClr val="tx2"/>
                </a:solidFill>
                <a:latin typeface="Times New Roman" pitchFamily="18" charset="0"/>
              </a:rPr>
              <a:t>&lt;</a:t>
            </a:r>
            <a:r>
              <a:rPr kumimoji="1" lang="en-US" altLang="zh-CN" sz="3000">
                <a:solidFill>
                  <a:schemeClr val="tx2"/>
                </a:solidFill>
                <a:latin typeface="Times New Roman" pitchFamily="18" charset="0"/>
              </a:rPr>
              <a:t> isp(op)) </a:t>
            </a:r>
            <a:r>
              <a:rPr kumimoji="1" lang="en-US" altLang="zh-CN" sz="3000" b="1">
                <a:solidFill>
                  <a:schemeClr val="tx2"/>
                </a:solidFill>
                <a:latin typeface="Times New Roman" pitchFamily="18" charset="0"/>
              </a:rPr>
              <a:t>{</a:t>
            </a:r>
          </a:p>
          <a:p>
            <a:pPr marL="342900" indent="-342900">
              <a:defRPr/>
            </a:pPr>
            <a:r>
              <a:rPr kumimoji="1" lang="en-US" altLang="zh-CN" sz="3000" b="1">
                <a:solidFill>
                  <a:schemeClr val="tx2"/>
                </a:solidFill>
                <a:latin typeface="Times New Roman" pitchFamily="18" charset="0"/>
              </a:rPr>
              <a:t>                </a:t>
            </a:r>
            <a:r>
              <a:rPr kumimoji="1" lang="en-US" altLang="zh-CN" sz="2800">
                <a:solidFill>
                  <a:schemeClr val="tx2"/>
                </a:solidFill>
                <a:latin typeface="Times New Roman" pitchFamily="18" charset="0"/>
              </a:rPr>
              <a:t>OPTR.</a:t>
            </a:r>
            <a:r>
              <a:rPr kumimoji="1" lang="en-US" altLang="zh-CN" sz="3000">
                <a:solidFill>
                  <a:schemeClr val="tx2"/>
                </a:solidFill>
                <a:latin typeface="Times New Roman" pitchFamily="18" charset="0"/>
              </a:rPr>
              <a:t>Pop(op)</a:t>
            </a:r>
            <a:r>
              <a:rPr kumimoji="1" lang="en-US" altLang="zh-CN" sz="3000" b="1">
                <a:solidFill>
                  <a:schemeClr val="tx2"/>
                </a:solidFill>
                <a:latin typeface="Times New Roman" pitchFamily="18" charset="0"/>
              </a:rPr>
              <a:t>;          </a:t>
            </a:r>
            <a:r>
              <a:rPr kumimoji="1" lang="en-US" altLang="zh-CN" sz="3000" b="1">
                <a:solidFill>
                  <a:srgbClr val="000099"/>
                </a:solidFill>
                <a:latin typeface="Times New Roman" pitchFamily="18" charset="0"/>
                <a:ea typeface="仿宋_GB2312" pitchFamily="49" charset="-122"/>
              </a:rPr>
              <a:t>//</a:t>
            </a:r>
            <a:r>
              <a:rPr kumimoji="1" lang="zh-CN" altLang="zh-CN" sz="3000">
                <a:solidFill>
                  <a:srgbClr val="000099"/>
                </a:solidFill>
                <a:latin typeface="Times New Roman" pitchFamily="18" charset="0"/>
                <a:ea typeface="隶书" pitchFamily="49" charset="-122"/>
              </a:rPr>
              <a:t>栈顶优先级高</a:t>
            </a:r>
            <a:endParaRPr kumimoji="1" lang="zh-CN" altLang="en-US" sz="3000" b="1">
              <a:solidFill>
                <a:srgbClr val="000099"/>
              </a:solidFill>
              <a:latin typeface="Times New Roman" pitchFamily="18" charset="0"/>
            </a:endParaRPr>
          </a:p>
          <a:p>
            <a:pPr marL="342900" indent="-342900">
              <a:defRPr/>
            </a:pPr>
            <a:r>
              <a:rPr kumimoji="1" lang="zh-CN" altLang="en-US" sz="3000">
                <a:solidFill>
                  <a:schemeClr val="tx2"/>
                </a:solidFill>
                <a:latin typeface="Times New Roman" pitchFamily="18" charset="0"/>
              </a:rPr>
              <a:t>                </a:t>
            </a:r>
            <a:r>
              <a:rPr kumimoji="1" lang="en-US" altLang="zh-CN" sz="2800">
                <a:solidFill>
                  <a:schemeClr val="tx2"/>
                </a:solidFill>
                <a:latin typeface="Times New Roman" pitchFamily="18" charset="0"/>
              </a:rPr>
              <a:t>OPND.</a:t>
            </a:r>
            <a:r>
              <a:rPr kumimoji="1" lang="en-US" altLang="zh-CN" sz="3000">
                <a:solidFill>
                  <a:schemeClr val="tx2"/>
                </a:solidFill>
                <a:latin typeface="Times New Roman" pitchFamily="18" charset="0"/>
              </a:rPr>
              <a:t>DoOperator(op)</a:t>
            </a:r>
            <a:r>
              <a:rPr kumimoji="1" lang="en-US" altLang="zh-CN" sz="3000" b="1">
                <a:solidFill>
                  <a:schemeClr val="tx2"/>
                </a:solidFill>
                <a:latin typeface="Times New Roman" pitchFamily="18" charset="0"/>
              </a:rPr>
              <a:t>;</a:t>
            </a:r>
          </a:p>
          <a:p>
            <a:pPr marL="342900" indent="-342900">
              <a:defRPr/>
            </a:pPr>
            <a:r>
              <a:rPr kumimoji="1" lang="en-US" altLang="zh-CN" sz="3000" b="1">
                <a:solidFill>
                  <a:schemeClr val="tx2"/>
                </a:solidFill>
                <a:latin typeface="Times New Roman" pitchFamily="18" charset="0"/>
              </a:rPr>
              <a:t>            }</a:t>
            </a:r>
          </a:p>
          <a:p>
            <a:pPr marL="342900" indent="-342900">
              <a:defRPr/>
            </a:pPr>
            <a:r>
              <a:rPr kumimoji="1" lang="en-US" altLang="zh-CN" sz="3000" b="1">
                <a:solidFill>
                  <a:srgbClr val="CC0000"/>
                </a:solidFill>
                <a:latin typeface="Times New Roman" pitchFamily="18" charset="0"/>
              </a:rPr>
              <a:t>	        else if </a:t>
            </a:r>
            <a:r>
              <a:rPr kumimoji="1" lang="en-US" altLang="zh-CN" sz="3000">
                <a:solidFill>
                  <a:schemeClr val="tx2"/>
                </a:solidFill>
                <a:latin typeface="Times New Roman" pitchFamily="18" charset="0"/>
              </a:rPr>
              <a:t>(</a:t>
            </a:r>
            <a:r>
              <a:rPr kumimoji="1" lang="en-US" altLang="zh-CN" sz="3000">
                <a:solidFill>
                  <a:schemeClr val="tx2"/>
                </a:solidFill>
                <a:latin typeface="Times New Roman" pitchFamily="18" charset="0"/>
                <a:ea typeface="仿宋_GB2312" pitchFamily="49" charset="-122"/>
              </a:rPr>
              <a:t>ch</a:t>
            </a:r>
            <a:r>
              <a:rPr kumimoji="1" lang="en-US" altLang="zh-CN" sz="3000">
                <a:solidFill>
                  <a:schemeClr val="tx2"/>
                </a:solidFill>
                <a:effectLst>
                  <a:outerShdw blurRad="38100" dist="38100" dir="2700000" algn="tl">
                    <a:srgbClr val="C0C0C0"/>
                  </a:outerShdw>
                </a:effectLst>
                <a:latin typeface="Times New Roman" pitchFamily="18" charset="0"/>
                <a:ea typeface="仿宋_GB2312" pitchFamily="49" charset="-122"/>
              </a:rPr>
              <a:t> </a:t>
            </a:r>
            <a:r>
              <a:rPr kumimoji="1" lang="en-US" altLang="zh-CN" sz="3000">
                <a:solidFill>
                  <a:schemeClr val="tx2"/>
                </a:solidFill>
                <a:latin typeface="Times New Roman" pitchFamily="18" charset="0"/>
                <a:ea typeface="仿宋_GB2312" pitchFamily="49" charset="-122"/>
              </a:rPr>
              <a:t>== ‘)’)</a:t>
            </a:r>
            <a:r>
              <a:rPr kumimoji="1" lang="en-US" altLang="zh-CN" sz="3000">
                <a:solidFill>
                  <a:schemeClr val="tx2"/>
                </a:solidFill>
                <a:effectLst>
                  <a:outerShdw blurRad="38100" dist="38100" dir="2700000" algn="tl">
                    <a:srgbClr val="C0C0C0"/>
                  </a:outerShdw>
                </a:effectLst>
                <a:latin typeface="Times New Roman" pitchFamily="18" charset="0"/>
                <a:ea typeface="仿宋_GB2312" pitchFamily="49" charset="-122"/>
              </a:rPr>
              <a:t>          </a:t>
            </a:r>
            <a:r>
              <a:rPr kumimoji="1" lang="en-US" altLang="zh-CN" sz="3000" b="1">
                <a:solidFill>
                  <a:srgbClr val="000099"/>
                </a:solidFill>
                <a:latin typeface="Times New Roman" pitchFamily="18" charset="0"/>
                <a:ea typeface="仿宋_GB2312" pitchFamily="49" charset="-122"/>
              </a:rPr>
              <a:t>//</a:t>
            </a:r>
            <a:r>
              <a:rPr kumimoji="1" lang="zh-CN" altLang="zh-CN" sz="3000">
                <a:solidFill>
                  <a:srgbClr val="000099"/>
                </a:solidFill>
                <a:latin typeface="Times New Roman" pitchFamily="18" charset="0"/>
                <a:ea typeface="隶书" pitchFamily="49" charset="-122"/>
              </a:rPr>
              <a:t>优先级相等</a:t>
            </a:r>
            <a:r>
              <a:rPr kumimoji="1" lang="zh-CN" altLang="zh-CN" sz="3000">
                <a:solidFill>
                  <a:srgbClr val="009900"/>
                </a:solidFill>
                <a:latin typeface="Times New Roman" pitchFamily="18" charset="0"/>
                <a:ea typeface="隶书" pitchFamily="49" charset="-122"/>
              </a:rPr>
              <a:t>         </a:t>
            </a:r>
            <a:endParaRPr kumimoji="1" lang="zh-CN" altLang="en-US" sz="3000">
              <a:solidFill>
                <a:schemeClr val="tx2"/>
              </a:solidFill>
              <a:effectLst>
                <a:outerShdw blurRad="38100" dist="38100" dir="2700000" algn="tl">
                  <a:srgbClr val="C0C0C0"/>
                </a:outerShdw>
              </a:effectLst>
              <a:latin typeface="Times New Roman" pitchFamily="18" charset="0"/>
              <a:ea typeface="仿宋_GB2312" pitchFamily="49" charset="-122"/>
            </a:endParaRPr>
          </a:p>
          <a:p>
            <a:pPr marL="342900" indent="-342900">
              <a:defRPr/>
            </a:pPr>
            <a:r>
              <a:rPr kumimoji="1" lang="zh-CN" altLang="en-US" sz="3000">
                <a:solidFill>
                  <a:schemeClr val="tx2"/>
                </a:solidFill>
                <a:effectLst>
                  <a:outerShdw blurRad="38100" dist="38100" dir="2700000" algn="tl">
                    <a:srgbClr val="C0C0C0"/>
                  </a:outerShdw>
                </a:effectLst>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t>
            </a:r>
            <a:r>
              <a:rPr kumimoji="1" lang="en-US" altLang="zh-CN" sz="3000" b="1">
                <a:solidFill>
                  <a:schemeClr val="tx2"/>
                </a:solidFill>
                <a:effectLst>
                  <a:outerShdw blurRad="38100" dist="38100" dir="2700000" algn="tl">
                    <a:srgbClr val="C0C0C0"/>
                  </a:outerShdw>
                </a:effectLst>
                <a:latin typeface="Times New Roman" pitchFamily="18" charset="0"/>
                <a:ea typeface="仿宋_GB2312" pitchFamily="49" charset="-122"/>
              </a:rPr>
              <a:t> </a:t>
            </a:r>
            <a:r>
              <a:rPr kumimoji="1" lang="en-US" altLang="zh-CN" sz="2800">
                <a:solidFill>
                  <a:schemeClr val="tx2"/>
                </a:solidFill>
                <a:latin typeface="Times New Roman" pitchFamily="18" charset="0"/>
              </a:rPr>
              <a:t>OPTR.</a:t>
            </a:r>
            <a:r>
              <a:rPr kumimoji="1" lang="en-US" altLang="zh-CN" sz="3000">
                <a:solidFill>
                  <a:schemeClr val="tx2"/>
                </a:solidFill>
                <a:latin typeface="Times New Roman" pitchFamily="18" charset="0"/>
                <a:ea typeface="仿宋_GB2312" pitchFamily="49" charset="-122"/>
              </a:rPr>
              <a:t>P</a:t>
            </a:r>
            <a:r>
              <a:rPr kumimoji="1" lang="en-US" altLang="zh-CN" sz="3000">
                <a:solidFill>
                  <a:schemeClr val="tx2"/>
                </a:solidFill>
                <a:latin typeface="Times New Roman" pitchFamily="18" charset="0"/>
              </a:rPr>
              <a:t>op(op)</a:t>
            </a:r>
            <a:r>
              <a:rPr kumimoji="1" lang="en-US" altLang="zh-CN" sz="3000" b="1">
                <a:solidFill>
                  <a:schemeClr val="tx2"/>
                </a:solidFill>
                <a:latin typeface="Times New Roman" pitchFamily="18" charset="0"/>
              </a:rPr>
              <a:t>;  getchar</a:t>
            </a:r>
            <a:r>
              <a:rPr kumimoji="1" lang="en-US" altLang="zh-CN" sz="3000">
                <a:solidFill>
                  <a:schemeClr val="tx2"/>
                </a:solidFill>
                <a:latin typeface="Times New Roman" pitchFamily="18" charset="0"/>
              </a:rPr>
              <a:t>(ch)</a:t>
            </a:r>
            <a:r>
              <a:rPr kumimoji="1" lang="en-US" altLang="zh-CN" sz="3000" b="1">
                <a:solidFill>
                  <a:schemeClr val="tx2"/>
                </a:solidFill>
                <a:latin typeface="Times New Roman" pitchFamily="18" charset="0"/>
              </a:rPr>
              <a:t>; }</a:t>
            </a:r>
          </a:p>
          <a:p>
            <a:pPr marL="342900" indent="-342900">
              <a:defRPr/>
            </a:pPr>
            <a:r>
              <a:rPr kumimoji="1" lang="en-US" altLang="zh-CN" sz="3000" b="1">
                <a:solidFill>
                  <a:schemeClr val="tx2"/>
                </a:solidFill>
                <a:latin typeface="Times New Roman" pitchFamily="18" charset="0"/>
              </a:rPr>
              <a:t>        }</a:t>
            </a:r>
          </a:p>
          <a:p>
            <a:pPr marL="342900" indent="-342900">
              <a:defRPr/>
            </a:pPr>
            <a:r>
              <a:rPr kumimoji="1" lang="en-US" altLang="zh-CN" sz="3000" b="1">
                <a:solidFill>
                  <a:schemeClr val="tx2"/>
                </a:solidFill>
                <a:latin typeface="Times New Roman" pitchFamily="18" charset="0"/>
              </a:rPr>
              <a:t>        </a:t>
            </a:r>
            <a:r>
              <a:rPr kumimoji="1" lang="en-US" altLang="zh-CN" sz="2800">
                <a:solidFill>
                  <a:srgbClr val="CC0000"/>
                </a:solidFill>
                <a:latin typeface="Times New Roman" pitchFamily="18" charset="0"/>
              </a:rPr>
              <a:t>OPTR.</a:t>
            </a:r>
            <a:r>
              <a:rPr kumimoji="1" lang="en-US" altLang="zh-CN" sz="3000">
                <a:solidFill>
                  <a:srgbClr val="CC0000"/>
                </a:solidFill>
                <a:latin typeface="Times New Roman" pitchFamily="18" charset="0"/>
                <a:ea typeface="隶书" pitchFamily="49" charset="-122"/>
              </a:rPr>
              <a:t>GetTop(op)</a:t>
            </a:r>
            <a:r>
              <a:rPr kumimoji="1" lang="en-US" altLang="zh-CN" sz="3000" b="1">
                <a:solidFill>
                  <a:srgbClr val="CC0000"/>
                </a:solidFill>
                <a:latin typeface="Times New Roman" pitchFamily="18" charset="0"/>
                <a:ea typeface="隶书" pitchFamily="49" charset="-122"/>
              </a:rPr>
              <a:t>;</a:t>
            </a:r>
            <a:endParaRPr kumimoji="1" lang="en-US" altLang="zh-CN" sz="3000" b="1">
              <a:solidFill>
                <a:schemeClr val="tx2"/>
              </a:solidFill>
              <a:latin typeface="Times New Roman" pitchFamily="18" charset="0"/>
            </a:endParaRPr>
          </a:p>
          <a:p>
            <a:pPr marL="342900" indent="-342900">
              <a:defRPr/>
            </a:pPr>
            <a:r>
              <a:rPr kumimoji="1" lang="en-US" altLang="zh-CN" sz="3000" b="1">
                <a:solidFill>
                  <a:schemeClr val="tx2"/>
                </a:solidFill>
                <a:latin typeface="Times New Roman" pitchFamily="18" charset="0"/>
              </a:rPr>
              <a:t>    }   </a:t>
            </a:r>
            <a:r>
              <a:rPr kumimoji="1" lang="en-US" altLang="zh-CN" sz="3000">
                <a:solidFill>
                  <a:schemeClr val="tx2"/>
                </a:solidFill>
                <a:latin typeface="Times New Roman" pitchFamily="18" charset="0"/>
              </a:rPr>
              <a:t>/*end of while*/</a:t>
            </a:r>
          </a:p>
          <a:p>
            <a:pPr marL="342900" indent="-342900">
              <a:defRPr/>
            </a:pPr>
            <a:r>
              <a:rPr kumimoji="1" lang="en-US" altLang="zh-CN" sz="3000" b="1">
                <a:solidFill>
                  <a:schemeClr val="tx2"/>
                </a:solidFill>
                <a:latin typeface="Times New Roman" pitchFamily="18" charset="0"/>
              </a:rPr>
              <a:t>}</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3"/>
          <p:cNvSpPr>
            <a:spLocks noGrp="1" noChangeArrowheads="1"/>
          </p:cNvSpPr>
          <p:nvPr>
            <p:ph type="title"/>
          </p:nvPr>
        </p:nvSpPr>
        <p:spPr>
          <a:xfrm>
            <a:off x="457200" y="457200"/>
            <a:ext cx="8229600" cy="766763"/>
          </a:xfrm>
        </p:spPr>
        <p:txBody>
          <a:bodyPr/>
          <a:lstStyle/>
          <a:p>
            <a:pPr eaLnBrk="1" hangingPunct="1">
              <a:defRPr/>
            </a:pPr>
            <a:r>
              <a:rPr lang="zh-CN" altLang="en-US" sz="3600" b="1" smtClean="0">
                <a:effectLst>
                  <a:outerShdw blurRad="38100" dist="38100" dir="2700000" algn="tl">
                    <a:srgbClr val="C0C0C0"/>
                  </a:outerShdw>
                </a:effectLst>
                <a:ea typeface="华文新魏" pitchFamily="2" charset="-122"/>
              </a:rPr>
              <a:t>双向循环链表类的定义</a:t>
            </a:r>
          </a:p>
        </p:txBody>
      </p:sp>
      <p:sp>
        <p:nvSpPr>
          <p:cNvPr id="19460" name="Rectangle 4"/>
          <p:cNvSpPr>
            <a:spLocks noGrp="1" noChangeArrowheads="1"/>
          </p:cNvSpPr>
          <p:nvPr>
            <p:ph idx="1"/>
          </p:nvPr>
        </p:nvSpPr>
        <p:spPr>
          <a:xfrm>
            <a:off x="690563" y="1239838"/>
            <a:ext cx="8229600" cy="5326062"/>
          </a:xfrm>
        </p:spPr>
        <p:txBody>
          <a:bodyPr/>
          <a:lstStyle/>
          <a:p>
            <a:pPr eaLnBrk="1" hangingPunct="1">
              <a:spcBef>
                <a:spcPct val="0"/>
              </a:spcBef>
              <a:buFont typeface="Wingdings" panose="05000000000000000000" pitchFamily="2" charset="2"/>
              <a:buNone/>
            </a:pPr>
            <a:r>
              <a:rPr lang="en-US" altLang="zh-CN" sz="2800" b="1" smtClean="0">
                <a:ea typeface="隶书" panose="02010509060101010101" pitchFamily="49" charset="-122"/>
              </a:rPr>
              <a:t>template &lt;class</a:t>
            </a:r>
            <a:r>
              <a:rPr lang="en-US" altLang="zh-CN" sz="2800" smtClean="0">
                <a:ea typeface="隶书" panose="02010509060101010101" pitchFamily="49" charset="-122"/>
              </a:rPr>
              <a:t> T&gt; </a:t>
            </a:r>
            <a:endParaRPr lang="en-US" altLang="zh-CN" sz="2800" b="1" smtClean="0">
              <a:ea typeface="隶书" panose="02010509060101010101" pitchFamily="49" charset="-122"/>
            </a:endParaRPr>
          </a:p>
          <a:p>
            <a:pPr eaLnBrk="1" hangingPunct="1">
              <a:spcBef>
                <a:spcPct val="0"/>
              </a:spcBef>
              <a:buFont typeface="Wingdings" panose="05000000000000000000" pitchFamily="2" charset="2"/>
              <a:buNone/>
            </a:pPr>
            <a:r>
              <a:rPr lang="en-US" altLang="zh-CN" sz="2800" b="1" smtClean="0">
                <a:ea typeface="隶书" panose="02010509060101010101" pitchFamily="49" charset="-122"/>
              </a:rPr>
              <a:t>struct</a:t>
            </a:r>
            <a:r>
              <a:rPr lang="en-US" altLang="zh-CN" sz="2800" smtClean="0">
                <a:ea typeface="隶书" panose="02010509060101010101" pitchFamily="49" charset="-122"/>
              </a:rPr>
              <a:t> DblNode </a:t>
            </a:r>
            <a:r>
              <a:rPr lang="en-US" altLang="zh-CN" sz="2800" b="1" smtClean="0">
                <a:ea typeface="隶书" panose="02010509060101010101" pitchFamily="49" charset="-122"/>
              </a:rPr>
              <a:t>{		</a:t>
            </a:r>
            <a:r>
              <a:rPr lang="en-US" altLang="zh-CN" sz="2800" b="1" smtClean="0">
                <a:solidFill>
                  <a:schemeClr val="tx2"/>
                </a:solidFill>
                <a:ea typeface="隶书" panose="02010509060101010101" pitchFamily="49" charset="-122"/>
              </a:rPr>
              <a:t>//</a:t>
            </a:r>
            <a:r>
              <a:rPr lang="zh-CN" altLang="en-US" sz="2800" smtClean="0">
                <a:solidFill>
                  <a:schemeClr val="tx2"/>
                </a:solidFill>
                <a:ea typeface="隶书" panose="02010509060101010101" pitchFamily="49" charset="-122"/>
              </a:rPr>
              <a:t>链表结点类定义</a:t>
            </a:r>
          </a:p>
          <a:p>
            <a:pPr eaLnBrk="1" hangingPunct="1">
              <a:spcBef>
                <a:spcPct val="0"/>
              </a:spcBef>
              <a:buFont typeface="Wingdings" panose="05000000000000000000" pitchFamily="2" charset="2"/>
              <a:buNone/>
            </a:pPr>
            <a:r>
              <a:rPr lang="en-US" altLang="zh-CN" sz="2800" smtClean="0">
                <a:ea typeface="隶书" panose="02010509060101010101" pitchFamily="49" charset="-122"/>
              </a:rPr>
              <a:t>T data</a:t>
            </a:r>
            <a:r>
              <a:rPr lang="en-US" altLang="zh-CN" sz="2800" b="1" smtClean="0">
                <a:ea typeface="隶书" panose="02010509060101010101" pitchFamily="49" charset="-122"/>
              </a:rPr>
              <a:t>;			</a:t>
            </a:r>
            <a:r>
              <a:rPr lang="en-US" altLang="zh-CN" sz="2800" b="1" smtClean="0">
                <a:solidFill>
                  <a:schemeClr val="tx2"/>
                </a:solidFill>
                <a:ea typeface="隶书" panose="02010509060101010101" pitchFamily="49" charset="-122"/>
              </a:rPr>
              <a:t>//</a:t>
            </a:r>
            <a:r>
              <a:rPr lang="zh-CN" altLang="en-US" sz="2800" smtClean="0">
                <a:solidFill>
                  <a:schemeClr val="tx2"/>
                </a:solidFill>
                <a:ea typeface="隶书" panose="02010509060101010101" pitchFamily="49" charset="-122"/>
              </a:rPr>
              <a:t>链表结点数据</a:t>
            </a:r>
          </a:p>
          <a:p>
            <a:pPr eaLnBrk="1" hangingPunct="1">
              <a:spcBef>
                <a:spcPct val="0"/>
              </a:spcBef>
              <a:buFont typeface="Wingdings" panose="05000000000000000000" pitchFamily="2" charset="2"/>
              <a:buNone/>
            </a:pPr>
            <a:r>
              <a:rPr lang="en-US" altLang="zh-CN" sz="2800" smtClean="0">
                <a:ea typeface="隶书" panose="02010509060101010101" pitchFamily="49" charset="-122"/>
              </a:rPr>
              <a:t>DblNode&lt;T&gt; *lLink, *rLink</a:t>
            </a:r>
            <a:r>
              <a:rPr lang="en-US" altLang="zh-CN" sz="2800" b="1" smtClean="0">
                <a:ea typeface="隶书" panose="02010509060101010101" pitchFamily="49" charset="-122"/>
              </a:rPr>
              <a:t>;	     </a:t>
            </a:r>
            <a:r>
              <a:rPr lang="en-US" altLang="zh-CN" sz="2800" b="1" smtClean="0">
                <a:solidFill>
                  <a:schemeClr val="tx2"/>
                </a:solidFill>
                <a:ea typeface="隶书" panose="02010509060101010101" pitchFamily="49" charset="-122"/>
              </a:rPr>
              <a:t>//</a:t>
            </a:r>
            <a:r>
              <a:rPr lang="zh-CN" altLang="en-US" sz="2800" smtClean="0">
                <a:solidFill>
                  <a:schemeClr val="tx2"/>
                </a:solidFill>
                <a:ea typeface="隶书" panose="02010509060101010101" pitchFamily="49" charset="-122"/>
              </a:rPr>
              <a:t>前驱、后继指针</a:t>
            </a:r>
          </a:p>
          <a:p>
            <a:pPr eaLnBrk="1" hangingPunct="1">
              <a:spcBef>
                <a:spcPct val="0"/>
              </a:spcBef>
              <a:buFont typeface="Wingdings" panose="05000000000000000000" pitchFamily="2" charset="2"/>
              <a:buNone/>
            </a:pPr>
            <a:r>
              <a:rPr lang="en-US" altLang="zh-CN" sz="2800" smtClean="0">
                <a:ea typeface="隶书" panose="02010509060101010101" pitchFamily="49" charset="-122"/>
              </a:rPr>
              <a:t>DblNode ( DblNode&lt;T&gt; *l = NULL, </a:t>
            </a:r>
          </a:p>
          <a:p>
            <a:pPr eaLnBrk="1" hangingPunct="1">
              <a:spcBef>
                <a:spcPct val="0"/>
              </a:spcBef>
              <a:buFont typeface="Wingdings" panose="05000000000000000000" pitchFamily="2" charset="2"/>
              <a:buNone/>
            </a:pPr>
            <a:r>
              <a:rPr lang="en-US" altLang="zh-CN" sz="2800" smtClean="0">
                <a:ea typeface="隶书" panose="02010509060101010101" pitchFamily="49" charset="-122"/>
              </a:rPr>
              <a:t>    DblNode&lt;T&gt; *r = NULL ) </a:t>
            </a:r>
          </a:p>
          <a:p>
            <a:pPr eaLnBrk="1" hangingPunct="1">
              <a:spcBef>
                <a:spcPct val="0"/>
              </a:spcBef>
              <a:buFont typeface="Wingdings" panose="05000000000000000000" pitchFamily="2" charset="2"/>
              <a:buNone/>
            </a:pPr>
            <a:r>
              <a:rPr lang="en-US" altLang="zh-CN" sz="2800" b="1" smtClean="0">
                <a:ea typeface="隶书" panose="02010509060101010101" pitchFamily="49" charset="-122"/>
              </a:rPr>
              <a:t>       { </a:t>
            </a:r>
            <a:r>
              <a:rPr lang="en-US" altLang="zh-CN" sz="2800" smtClean="0">
                <a:ea typeface="隶书" panose="02010509060101010101" pitchFamily="49" charset="-122"/>
              </a:rPr>
              <a:t>lLink = l</a:t>
            </a:r>
            <a:r>
              <a:rPr lang="en-US" altLang="zh-CN" sz="2800" b="1" smtClean="0">
                <a:ea typeface="隶书" panose="02010509060101010101" pitchFamily="49" charset="-122"/>
              </a:rPr>
              <a:t>; </a:t>
            </a:r>
            <a:r>
              <a:rPr lang="en-US" altLang="zh-CN" sz="2800" smtClean="0">
                <a:ea typeface="隶书" panose="02010509060101010101" pitchFamily="49" charset="-122"/>
              </a:rPr>
              <a:t> rLink = r</a:t>
            </a:r>
            <a:r>
              <a:rPr lang="en-US" altLang="zh-CN" sz="2800" b="1" smtClean="0">
                <a:ea typeface="隶书" panose="02010509060101010101" pitchFamily="49" charset="-122"/>
              </a:rPr>
              <a:t>; }           </a:t>
            </a:r>
            <a:r>
              <a:rPr lang="en-US" altLang="zh-CN" sz="2800" b="1" smtClean="0">
                <a:solidFill>
                  <a:schemeClr val="tx2"/>
                </a:solidFill>
                <a:ea typeface="隶书" panose="02010509060101010101" pitchFamily="49" charset="-122"/>
              </a:rPr>
              <a:t>//</a:t>
            </a:r>
            <a:r>
              <a:rPr lang="zh-CN" altLang="en-US" sz="2800" smtClean="0">
                <a:solidFill>
                  <a:schemeClr val="tx2"/>
                </a:solidFill>
                <a:ea typeface="隶书" panose="02010509060101010101" pitchFamily="49" charset="-122"/>
              </a:rPr>
              <a:t>构造函数</a:t>
            </a:r>
          </a:p>
          <a:p>
            <a:pPr eaLnBrk="1" hangingPunct="1">
              <a:spcBef>
                <a:spcPct val="0"/>
              </a:spcBef>
              <a:buFont typeface="Wingdings" panose="05000000000000000000" pitchFamily="2" charset="2"/>
              <a:buNone/>
            </a:pPr>
            <a:r>
              <a:rPr lang="en-US" altLang="zh-CN" sz="2800" smtClean="0">
                <a:ea typeface="隶书" panose="02010509060101010101" pitchFamily="49" charset="-122"/>
              </a:rPr>
              <a:t>DblNode ( T value</a:t>
            </a:r>
            <a:r>
              <a:rPr lang="en-US" altLang="zh-CN" sz="2800" b="1" smtClean="0">
                <a:ea typeface="隶书" panose="02010509060101010101" pitchFamily="49" charset="-122"/>
              </a:rPr>
              <a:t>,</a:t>
            </a:r>
            <a:r>
              <a:rPr lang="en-US" altLang="zh-CN" sz="2800" smtClean="0">
                <a:ea typeface="隶书" panose="02010509060101010101" pitchFamily="49" charset="-122"/>
              </a:rPr>
              <a:t> DblNode&lt;T&gt; *l = NULL, DblNode&lt;T&gt; *r = NULL)</a:t>
            </a:r>
          </a:p>
          <a:p>
            <a:pPr eaLnBrk="1" hangingPunct="1">
              <a:spcBef>
                <a:spcPct val="0"/>
              </a:spcBef>
              <a:buFont typeface="Wingdings" panose="05000000000000000000" pitchFamily="2" charset="2"/>
              <a:buNone/>
            </a:pPr>
            <a:r>
              <a:rPr lang="en-US" altLang="zh-CN" sz="2800" smtClean="0">
                <a:ea typeface="隶书" panose="02010509060101010101" pitchFamily="49" charset="-122"/>
              </a:rPr>
              <a:t>      </a:t>
            </a:r>
            <a:r>
              <a:rPr lang="en-US" altLang="zh-CN" sz="2800" b="1" smtClean="0">
                <a:ea typeface="隶书" panose="02010509060101010101" pitchFamily="49" charset="-122"/>
              </a:rPr>
              <a:t>{ </a:t>
            </a:r>
            <a:r>
              <a:rPr lang="en-US" altLang="zh-CN" sz="2800" smtClean="0">
                <a:ea typeface="隶书" panose="02010509060101010101" pitchFamily="49" charset="-122"/>
              </a:rPr>
              <a:t>data = value</a:t>
            </a:r>
            <a:r>
              <a:rPr lang="en-US" altLang="zh-CN" sz="2800" b="1" smtClean="0">
                <a:ea typeface="隶书" panose="02010509060101010101" pitchFamily="49" charset="-122"/>
              </a:rPr>
              <a:t>;</a:t>
            </a:r>
            <a:r>
              <a:rPr lang="en-US" altLang="zh-CN" sz="2800" smtClean="0">
                <a:ea typeface="隶书" panose="02010509060101010101" pitchFamily="49" charset="-122"/>
              </a:rPr>
              <a:t>  lLink = l</a:t>
            </a:r>
            <a:r>
              <a:rPr lang="en-US" altLang="zh-CN" sz="2800" b="1" smtClean="0">
                <a:ea typeface="隶书" panose="02010509060101010101" pitchFamily="49" charset="-122"/>
              </a:rPr>
              <a:t>;</a:t>
            </a:r>
            <a:r>
              <a:rPr lang="en-US" altLang="zh-CN" sz="2800" smtClean="0">
                <a:ea typeface="隶书" panose="02010509060101010101" pitchFamily="49" charset="-122"/>
              </a:rPr>
              <a:t>  rLink = r</a:t>
            </a:r>
            <a:r>
              <a:rPr lang="en-US" altLang="zh-CN" sz="2800" b="1" smtClean="0">
                <a:ea typeface="隶书" panose="02010509060101010101" pitchFamily="49" charset="-122"/>
              </a:rPr>
              <a:t>; }  </a:t>
            </a:r>
            <a:r>
              <a:rPr lang="en-US" altLang="zh-CN" sz="2800" b="1" smtClean="0">
                <a:solidFill>
                  <a:schemeClr val="tx2"/>
                </a:solidFill>
                <a:ea typeface="隶书" panose="02010509060101010101" pitchFamily="49" charset="-122"/>
              </a:rPr>
              <a:t>//</a:t>
            </a:r>
            <a:r>
              <a:rPr lang="zh-CN" altLang="en-US" sz="2800" smtClean="0">
                <a:solidFill>
                  <a:schemeClr val="tx2"/>
                </a:solidFill>
                <a:ea typeface="隶书" panose="02010509060101010101" pitchFamily="49" charset="-122"/>
              </a:rPr>
              <a:t>构造函数</a:t>
            </a:r>
          </a:p>
          <a:p>
            <a:pPr eaLnBrk="1" hangingPunct="1">
              <a:spcBef>
                <a:spcPct val="0"/>
              </a:spcBef>
              <a:buFont typeface="Wingdings" panose="05000000000000000000" pitchFamily="2" charset="2"/>
              <a:buNone/>
            </a:pPr>
            <a:r>
              <a:rPr lang="en-US" altLang="zh-CN" sz="2800" b="1" smtClean="0">
                <a:ea typeface="隶书" panose="02010509060101010101" pitchFamily="49" charset="-122"/>
              </a:rPr>
              <a:t>};</a:t>
            </a:r>
          </a:p>
        </p:txBody>
      </p:sp>
      <p:sp>
        <p:nvSpPr>
          <p:cNvPr id="19458"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fld id="{E5ED7E66-B5E2-4C67-A690-F6CF7FA432AC}" type="slidenum">
              <a:rPr lang="en-US" altLang="zh-CN" sz="1400"/>
              <a:pPr algn="ctr" eaLnBrk="1" hangingPunct="1"/>
              <a:t>9</a:t>
            </a:fld>
            <a:endParaRPr lang="en-US" altLang="zh-CN" sz="1400"/>
          </a:p>
        </p:txBody>
      </p:sp>
    </p:spTree>
    <p:extLst>
      <p:ext uri="{BB962C8B-B14F-4D97-AF65-F5344CB8AC3E}">
        <p14:creationId xmlns:p14="http://schemas.microsoft.com/office/powerpoint/2010/main" val="453628911"/>
      </p:ext>
    </p:extLst>
  </p:cSld>
  <p:clrMapOvr>
    <a:masterClrMapping/>
  </p:clrMapOvr>
  <p:transition>
    <p:wipe dir="d"/>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71C76839-71F1-463D-8CB8-23C53BA703F6}" type="slidenum">
              <a:rPr lang="en-US" altLang="zh-CN"/>
              <a:pPr>
                <a:defRPr/>
              </a:pPr>
              <a:t>90</a:t>
            </a:fld>
            <a:endParaRPr lang="en-US" altLang="zh-CN"/>
          </a:p>
        </p:txBody>
      </p:sp>
      <p:graphicFrame>
        <p:nvGraphicFramePr>
          <p:cNvPr id="68611" name="Object 2"/>
          <p:cNvGraphicFramePr>
            <a:graphicFrameLocks noChangeAspect="1"/>
          </p:cNvGraphicFramePr>
          <p:nvPr/>
        </p:nvGraphicFramePr>
        <p:xfrm>
          <a:off x="76200" y="533400"/>
          <a:ext cx="9144000" cy="6858000"/>
        </p:xfrm>
        <a:graphic>
          <a:graphicData uri="http://schemas.openxmlformats.org/presentationml/2006/ole">
            <mc:AlternateContent xmlns:mc="http://schemas.openxmlformats.org/markup-compatibility/2006">
              <mc:Choice xmlns:v="urn:schemas-microsoft-com:vml" Requires="v">
                <p:oleObj spid="_x0000_s68639" name="Document" r:id="rId3" imgW="8591550" imgH="6962775" progId="Word.Document.8">
                  <p:embed/>
                </p:oleObj>
              </mc:Choice>
              <mc:Fallback>
                <p:oleObj name="Document" r:id="rId3" imgW="8591550" imgH="696277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533400"/>
                        <a:ext cx="9144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4EDCA258-DF0F-4F3A-94AB-81F859A08E2B}" type="slidenum">
              <a:rPr lang="en-US" altLang="zh-CN"/>
              <a:pPr>
                <a:defRPr/>
              </a:pPr>
              <a:t>91</a:t>
            </a:fld>
            <a:endParaRPr lang="en-US" altLang="zh-CN"/>
          </a:p>
        </p:txBody>
      </p:sp>
      <p:graphicFrame>
        <p:nvGraphicFramePr>
          <p:cNvPr id="69635" name="Object 2"/>
          <p:cNvGraphicFramePr>
            <a:graphicFrameLocks noChangeAspect="1"/>
          </p:cNvGraphicFramePr>
          <p:nvPr/>
        </p:nvGraphicFramePr>
        <p:xfrm>
          <a:off x="309563" y="512763"/>
          <a:ext cx="8605837" cy="6726237"/>
        </p:xfrm>
        <a:graphic>
          <a:graphicData uri="http://schemas.openxmlformats.org/presentationml/2006/ole">
            <mc:AlternateContent xmlns:mc="http://schemas.openxmlformats.org/markup-compatibility/2006">
              <mc:Choice xmlns:v="urn:schemas-microsoft-com:vml" Requires="v">
                <p:oleObj spid="_x0000_s69663" name="文档" r:id="rId3" imgW="8305800" imgH="6734175" progId="Word.Document.8">
                  <p:embed/>
                </p:oleObj>
              </mc:Choice>
              <mc:Fallback>
                <p:oleObj name="文档" r:id="rId3" imgW="8305800" imgH="673417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512763"/>
                        <a:ext cx="8605837" cy="672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pPr>
              <a:defRPr/>
            </a:pPr>
            <a:fld id="{EA0FB51E-52B4-47A3-8545-3CC4E5D18274}" type="slidenum">
              <a:rPr lang="en-US" altLang="zh-CN"/>
              <a:pPr>
                <a:defRPr/>
              </a:pPr>
              <a:t>92</a:t>
            </a:fld>
            <a:endParaRPr lang="en-US" altLang="zh-CN"/>
          </a:p>
        </p:txBody>
      </p:sp>
      <p:graphicFrame>
        <p:nvGraphicFramePr>
          <p:cNvPr id="70659" name="Object 2"/>
          <p:cNvGraphicFramePr>
            <a:graphicFrameLocks noChangeAspect="1"/>
          </p:cNvGraphicFramePr>
          <p:nvPr/>
        </p:nvGraphicFramePr>
        <p:xfrm>
          <a:off x="187325" y="533400"/>
          <a:ext cx="8747125" cy="3195638"/>
        </p:xfrm>
        <a:graphic>
          <a:graphicData uri="http://schemas.openxmlformats.org/presentationml/2006/ole">
            <mc:AlternateContent xmlns:mc="http://schemas.openxmlformats.org/markup-compatibility/2006">
              <mc:Choice xmlns:v="urn:schemas-microsoft-com:vml" Requires="v">
                <p:oleObj spid="_x0000_s70688" name="Document" r:id="rId3" imgW="8496300" imgH="3276600" progId="Word.Document.8">
                  <p:embed/>
                </p:oleObj>
              </mc:Choice>
              <mc:Fallback>
                <p:oleObj name="Document" r:id="rId3" imgW="8496300" imgH="32766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325" y="533400"/>
                        <a:ext cx="8747125" cy="319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0" name="AutoShape 3">
            <a:hlinkClick r:id="rId5" action="ppaction://hlinksldjump" highlightClick="1"/>
          </p:cNvPr>
          <p:cNvSpPr>
            <a:spLocks noChangeArrowheads="1"/>
          </p:cNvSpPr>
          <p:nvPr/>
        </p:nvSpPr>
        <p:spPr bwMode="auto">
          <a:xfrm>
            <a:off x="8280400" y="6115050"/>
            <a:ext cx="608013" cy="4333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35038" y="381000"/>
            <a:ext cx="6985000" cy="1068388"/>
          </a:xfrm>
        </p:spPr>
        <p:txBody>
          <a:bodyPr/>
          <a:lstStyle/>
          <a:p>
            <a:pPr algn="ctr"/>
            <a:r>
              <a:rPr lang="zh-CN" altLang="en-US" b="1" smtClean="0">
                <a:ea typeface="华文新魏" pitchFamily="2" charset="-122"/>
              </a:rPr>
              <a:t>栈的应用：递归</a:t>
            </a:r>
            <a:endParaRPr lang="zh-CN" altLang="en-US" smtClean="0">
              <a:ea typeface="华文新魏" pitchFamily="2" charset="-122"/>
            </a:endParaRPr>
          </a:p>
        </p:txBody>
      </p:sp>
      <p:sp>
        <p:nvSpPr>
          <p:cNvPr id="71684" name="Rectangle 3"/>
          <p:cNvSpPr>
            <a:spLocks noGrp="1" noChangeArrowheads="1"/>
          </p:cNvSpPr>
          <p:nvPr>
            <p:ph idx="1"/>
          </p:nvPr>
        </p:nvSpPr>
        <p:spPr>
          <a:xfrm>
            <a:off x="719138" y="1379538"/>
            <a:ext cx="7885112" cy="5181600"/>
          </a:xfrm>
        </p:spPr>
        <p:txBody>
          <a:bodyPr/>
          <a:lstStyle/>
          <a:p>
            <a:pPr>
              <a:lnSpc>
                <a:spcPct val="105000"/>
              </a:lnSpc>
              <a:spcBef>
                <a:spcPct val="10000"/>
              </a:spcBef>
              <a:buClr>
                <a:srgbClr val="800080"/>
              </a:buClr>
              <a:buSzPct val="50000"/>
            </a:pPr>
            <a:r>
              <a:rPr lang="zh-CN" altLang="en-US" sz="3000" b="1" u="sng" smtClean="0">
                <a:solidFill>
                  <a:schemeClr val="tx2"/>
                </a:solidFill>
                <a:ea typeface="仿宋_GB2312" pitchFamily="49" charset="-122"/>
              </a:rPr>
              <a:t>递归的定义</a:t>
            </a:r>
            <a:r>
              <a:rPr lang="zh-CN" altLang="en-US" sz="3000" b="1" smtClean="0">
                <a:ea typeface="仿宋_GB2312" pitchFamily="49" charset="-122"/>
              </a:rPr>
              <a:t>  </a:t>
            </a:r>
          </a:p>
          <a:p>
            <a:pPr>
              <a:lnSpc>
                <a:spcPct val="105000"/>
              </a:lnSpc>
              <a:spcBef>
                <a:spcPct val="10000"/>
              </a:spcBef>
              <a:buClr>
                <a:srgbClr val="800080"/>
              </a:buClr>
              <a:buSzPct val="50000"/>
              <a:buFont typeface="Wingdings" pitchFamily="2" charset="2"/>
              <a:buNone/>
            </a:pPr>
            <a:r>
              <a:rPr lang="zh-CN" altLang="en-US" sz="3000" b="1" smtClean="0">
                <a:ea typeface="仿宋_GB2312" pitchFamily="49" charset="-122"/>
              </a:rPr>
              <a:t>	若一个对象部分地包含它自己，或用它自己给自己定义</a:t>
            </a:r>
            <a:r>
              <a:rPr lang="en-US" altLang="zh-CN" sz="3000" b="1" smtClean="0">
                <a:ea typeface="仿宋_GB2312" pitchFamily="49" charset="-122"/>
              </a:rPr>
              <a:t>,  </a:t>
            </a:r>
            <a:r>
              <a:rPr lang="zh-CN" altLang="en-US" sz="3000" b="1" smtClean="0">
                <a:ea typeface="仿宋_GB2312" pitchFamily="49" charset="-122"/>
              </a:rPr>
              <a:t>则称这个对象是递归的；若一个过程直接地或间接地调用自己</a:t>
            </a:r>
            <a:r>
              <a:rPr lang="en-US" altLang="zh-CN" sz="3000" b="1" smtClean="0">
                <a:ea typeface="仿宋_GB2312" pitchFamily="49" charset="-122"/>
              </a:rPr>
              <a:t>, </a:t>
            </a:r>
            <a:r>
              <a:rPr lang="zh-CN" altLang="en-US" sz="3000" b="1" smtClean="0">
                <a:ea typeface="仿宋_GB2312" pitchFamily="49" charset="-122"/>
              </a:rPr>
              <a:t>则称这个过程是递归的过程。</a:t>
            </a:r>
          </a:p>
          <a:p>
            <a:pPr>
              <a:lnSpc>
                <a:spcPct val="105000"/>
              </a:lnSpc>
              <a:spcBef>
                <a:spcPct val="10000"/>
              </a:spcBef>
              <a:buClr>
                <a:srgbClr val="800080"/>
              </a:buClr>
              <a:buSzPct val="50000"/>
            </a:pPr>
            <a:r>
              <a:rPr lang="zh-CN" altLang="en-US" sz="3000" b="1" smtClean="0">
                <a:ea typeface="仿宋_GB2312" pitchFamily="49" charset="-122"/>
              </a:rPr>
              <a:t>以下三种情况常常用到递归方法。</a:t>
            </a:r>
          </a:p>
          <a:p>
            <a:pPr lvl="1">
              <a:lnSpc>
                <a:spcPct val="105000"/>
              </a:lnSpc>
              <a:spcBef>
                <a:spcPct val="10000"/>
              </a:spcBef>
              <a:buClr>
                <a:srgbClr val="006600"/>
              </a:buClr>
              <a:buSzPct val="50000"/>
              <a:buFont typeface="Wingdings" pitchFamily="2" charset="2"/>
              <a:buChar char="u"/>
            </a:pPr>
            <a:r>
              <a:rPr lang="zh-CN" altLang="en-US" sz="3000" b="1" smtClean="0">
                <a:ea typeface="仿宋_GB2312" pitchFamily="49" charset="-122"/>
              </a:rPr>
              <a:t> 定义是递归的</a:t>
            </a:r>
          </a:p>
          <a:p>
            <a:pPr lvl="1">
              <a:lnSpc>
                <a:spcPct val="105000"/>
              </a:lnSpc>
              <a:spcBef>
                <a:spcPct val="10000"/>
              </a:spcBef>
              <a:buClr>
                <a:srgbClr val="006600"/>
              </a:buClr>
              <a:buSzPct val="50000"/>
              <a:buFont typeface="Wingdings" pitchFamily="2" charset="2"/>
              <a:buChar char="u"/>
            </a:pPr>
            <a:r>
              <a:rPr lang="zh-CN" altLang="en-US" sz="3000" b="1" smtClean="0">
                <a:ea typeface="仿宋_GB2312" pitchFamily="49" charset="-122"/>
              </a:rPr>
              <a:t> 数据结构是递归的</a:t>
            </a:r>
          </a:p>
          <a:p>
            <a:pPr lvl="1">
              <a:lnSpc>
                <a:spcPct val="105000"/>
              </a:lnSpc>
              <a:spcBef>
                <a:spcPct val="10000"/>
              </a:spcBef>
              <a:buClr>
                <a:srgbClr val="006600"/>
              </a:buClr>
              <a:buSzPct val="50000"/>
              <a:buFont typeface="Wingdings" pitchFamily="2" charset="2"/>
              <a:buChar char="u"/>
            </a:pPr>
            <a:r>
              <a:rPr lang="zh-CN" altLang="en-US" sz="3000" b="1" smtClean="0">
                <a:ea typeface="仿宋_GB2312" pitchFamily="49" charset="-122"/>
              </a:rPr>
              <a:t> 问题的解法是递归的</a:t>
            </a:r>
          </a:p>
        </p:txBody>
      </p:sp>
      <p:sp>
        <p:nvSpPr>
          <p:cNvPr id="5" name="灯片编号占位符 4"/>
          <p:cNvSpPr>
            <a:spLocks noGrp="1"/>
          </p:cNvSpPr>
          <p:nvPr>
            <p:ph type="sldNum" sz="quarter" idx="12"/>
          </p:nvPr>
        </p:nvSpPr>
        <p:spPr/>
        <p:txBody>
          <a:bodyPr/>
          <a:lstStyle/>
          <a:p>
            <a:pPr>
              <a:defRPr/>
            </a:pPr>
            <a:fld id="{34649237-A8A6-4AA1-9B0A-E5CE8C1A057C}" type="slidenum">
              <a:rPr lang="en-US" altLang="zh-CN"/>
              <a:pPr>
                <a:defRPr/>
              </a:pPr>
              <a:t>93</a:t>
            </a:fld>
            <a:endParaRPr lang="en-US" altLang="zh-CN"/>
          </a:p>
        </p:txBody>
      </p:sp>
    </p:spTree>
  </p:cSld>
  <p:clrMapOvr>
    <a:masterClrMapping/>
  </p:clrMapOvr>
  <p:transition>
    <p:wipe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295636" y="533400"/>
            <a:ext cx="4724164" cy="842963"/>
          </a:xfrm>
        </p:spPr>
        <p:txBody>
          <a:bodyPr/>
          <a:lstStyle/>
          <a:p>
            <a:pPr algn="ctr"/>
            <a:r>
              <a:rPr lang="zh-CN" altLang="en-US" b="1" u="sng" dirty="0" smtClean="0">
                <a:ea typeface="华文新魏" pitchFamily="2" charset="-122"/>
              </a:rPr>
              <a:t>定义是递归的</a:t>
            </a:r>
            <a:endParaRPr lang="zh-CN" altLang="en-US" u="sng" dirty="0" smtClean="0">
              <a:ea typeface="华文新魏" pitchFamily="2" charset="-122"/>
            </a:endParaRPr>
          </a:p>
        </p:txBody>
      </p:sp>
      <p:sp>
        <p:nvSpPr>
          <p:cNvPr id="7" name="灯片编号占位符 4"/>
          <p:cNvSpPr>
            <a:spLocks noGrp="1"/>
          </p:cNvSpPr>
          <p:nvPr>
            <p:ph type="sldNum" sz="quarter" idx="12"/>
          </p:nvPr>
        </p:nvSpPr>
        <p:spPr/>
        <p:txBody>
          <a:bodyPr/>
          <a:lstStyle/>
          <a:p>
            <a:pPr>
              <a:defRPr/>
            </a:pPr>
            <a:fld id="{4F322858-C91C-45E1-A6E6-F34EE0F09AA0}" type="slidenum">
              <a:rPr lang="en-US" altLang="zh-CN"/>
              <a:pPr>
                <a:defRPr/>
              </a:pPr>
              <a:t>94</a:t>
            </a:fld>
            <a:endParaRPr lang="en-US" altLang="zh-CN"/>
          </a:p>
        </p:txBody>
      </p:sp>
      <p:sp>
        <p:nvSpPr>
          <p:cNvPr id="72708" name="Text Box 3"/>
          <p:cNvSpPr txBox="1">
            <a:spLocks noChangeArrowheads="1"/>
          </p:cNvSpPr>
          <p:nvPr/>
        </p:nvSpPr>
        <p:spPr bwMode="auto">
          <a:xfrm>
            <a:off x="871538" y="3273425"/>
            <a:ext cx="6443662"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000" b="1">
                <a:latin typeface="Times New Roman" pitchFamily="18" charset="0"/>
                <a:ea typeface="仿宋_GB2312" pitchFamily="49" charset="-122"/>
              </a:rPr>
              <a:t>求解阶乘函数的递归算法</a:t>
            </a:r>
          </a:p>
          <a:p>
            <a:pPr eaLnBrk="1" hangingPunct="1"/>
            <a:endParaRPr kumimoji="1" lang="zh-CN" altLang="en-US" sz="1600" b="1">
              <a:latin typeface="Times New Roman" pitchFamily="18" charset="0"/>
              <a:ea typeface="仿宋_GB2312" pitchFamily="49" charset="-122"/>
            </a:endParaRPr>
          </a:p>
          <a:p>
            <a:pPr eaLnBrk="1" hangingPunct="1">
              <a:lnSpc>
                <a:spcPct val="105000"/>
              </a:lnSpc>
            </a:pPr>
            <a:r>
              <a:rPr kumimoji="1" lang="en-US" altLang="zh-CN" sz="3000" b="1">
                <a:solidFill>
                  <a:schemeClr val="tx2"/>
                </a:solidFill>
                <a:latin typeface="Times New Roman" pitchFamily="18" charset="0"/>
                <a:ea typeface="仿宋_GB2312" pitchFamily="49" charset="-122"/>
              </a:rPr>
              <a:t>long</a:t>
            </a:r>
            <a:r>
              <a:rPr kumimoji="1" lang="en-US" altLang="zh-CN" sz="3000">
                <a:solidFill>
                  <a:schemeClr val="tx2"/>
                </a:solidFill>
                <a:latin typeface="Times New Roman" pitchFamily="18" charset="0"/>
                <a:ea typeface="仿宋_GB2312" pitchFamily="49" charset="-122"/>
              </a:rPr>
              <a:t> Factorial(</a:t>
            </a:r>
            <a:r>
              <a:rPr kumimoji="1" lang="en-US" altLang="zh-CN" sz="3000" b="1">
                <a:solidFill>
                  <a:schemeClr val="tx2"/>
                </a:solidFill>
                <a:latin typeface="Times New Roman" pitchFamily="18" charset="0"/>
                <a:ea typeface="仿宋_GB2312" pitchFamily="49" charset="-122"/>
              </a:rPr>
              <a:t>long</a:t>
            </a:r>
            <a:r>
              <a:rPr kumimoji="1" lang="en-US" altLang="zh-CN" sz="3000">
                <a:solidFill>
                  <a:schemeClr val="tx2"/>
                </a:solidFill>
                <a:latin typeface="Times New Roman" pitchFamily="18" charset="0"/>
                <a:ea typeface="仿宋_GB2312" pitchFamily="49" charset="-122"/>
              </a:rPr>
              <a:t> n) </a:t>
            </a:r>
            <a:r>
              <a:rPr kumimoji="1" lang="en-US" altLang="zh-CN" sz="3000" b="1">
                <a:solidFill>
                  <a:schemeClr val="tx2"/>
                </a:solidFill>
                <a:latin typeface="Times New Roman" pitchFamily="18" charset="0"/>
                <a:ea typeface="仿宋_GB2312" pitchFamily="49" charset="-122"/>
              </a:rPr>
              <a:t>{</a:t>
            </a:r>
            <a:endParaRPr kumimoji="1" lang="en-US" altLang="zh-CN" sz="3000">
              <a:solidFill>
                <a:schemeClr val="tx2"/>
              </a:solidFill>
              <a:latin typeface="Times New Roman" pitchFamily="18" charset="0"/>
              <a:ea typeface="仿宋_GB2312" pitchFamily="49" charset="-122"/>
            </a:endParaRPr>
          </a:p>
          <a:p>
            <a:pPr eaLnBrk="1" hangingPunct="1">
              <a:lnSpc>
                <a:spcPct val="105000"/>
              </a:lnSpc>
            </a:pPr>
            <a:r>
              <a:rPr kumimoji="1" lang="en-US" altLang="zh-CN" sz="3000" b="1">
                <a:solidFill>
                  <a:schemeClr val="tx2"/>
                </a:solidFill>
                <a:latin typeface="Times New Roman" pitchFamily="18" charset="0"/>
                <a:ea typeface="仿宋_GB2312" pitchFamily="49" charset="-122"/>
              </a:rPr>
              <a:t>    if</a:t>
            </a:r>
            <a:r>
              <a:rPr kumimoji="1" lang="en-US" altLang="zh-CN" sz="3000">
                <a:solidFill>
                  <a:schemeClr val="tx2"/>
                </a:solidFill>
                <a:latin typeface="Times New Roman" pitchFamily="18" charset="0"/>
                <a:ea typeface="仿宋_GB2312" pitchFamily="49" charset="-122"/>
              </a:rPr>
              <a:t> (n</a:t>
            </a:r>
            <a:r>
              <a:rPr kumimoji="1" lang="en-US" altLang="zh-CN" sz="3000" i="1">
                <a:solidFill>
                  <a:schemeClr val="tx2"/>
                </a:solidFill>
                <a:latin typeface="Times New Roman" pitchFamily="18" charset="0"/>
                <a:ea typeface="仿宋_GB2312" pitchFamily="49" charset="-122"/>
              </a:rPr>
              <a:t> ==</a:t>
            </a:r>
            <a:r>
              <a:rPr kumimoji="1" lang="en-US" altLang="zh-CN" sz="3000">
                <a:solidFill>
                  <a:schemeClr val="tx2"/>
                </a:solidFill>
                <a:latin typeface="Times New Roman" pitchFamily="18" charset="0"/>
                <a:ea typeface="仿宋_GB2312" pitchFamily="49" charset="-122"/>
              </a:rPr>
              <a:t> 0) </a:t>
            </a:r>
            <a:r>
              <a:rPr kumimoji="1" lang="en-US" altLang="zh-CN" sz="3000" b="1">
                <a:solidFill>
                  <a:schemeClr val="tx2"/>
                </a:solidFill>
                <a:latin typeface="Times New Roman" pitchFamily="18" charset="0"/>
                <a:ea typeface="仿宋_GB2312" pitchFamily="49" charset="-122"/>
              </a:rPr>
              <a:t>return </a:t>
            </a:r>
            <a:r>
              <a:rPr kumimoji="1" lang="en-US" altLang="zh-CN" sz="3000">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rPr>
              <a:t>;</a:t>
            </a:r>
            <a:endParaRPr kumimoji="1" lang="en-US" altLang="zh-CN" sz="3000">
              <a:solidFill>
                <a:schemeClr val="tx2"/>
              </a:solidFill>
              <a:latin typeface="Times New Roman" pitchFamily="18" charset="0"/>
              <a:ea typeface="仿宋_GB2312" pitchFamily="49" charset="-122"/>
            </a:endParaRPr>
          </a:p>
          <a:p>
            <a:pPr eaLnBrk="1" hangingPunct="1">
              <a:lnSpc>
                <a:spcPct val="105000"/>
              </a:lnSpc>
            </a:pPr>
            <a:r>
              <a:rPr kumimoji="1" lang="en-US" altLang="zh-CN" sz="3000">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else return</a:t>
            </a:r>
            <a:r>
              <a:rPr kumimoji="1" lang="en-US" altLang="zh-CN" sz="3000">
                <a:solidFill>
                  <a:schemeClr val="tx2"/>
                </a:solidFill>
                <a:latin typeface="Times New Roman" pitchFamily="18" charset="0"/>
                <a:ea typeface="仿宋_GB2312" pitchFamily="49" charset="-122"/>
              </a:rPr>
              <a:t> n*Factorial(n</a:t>
            </a:r>
            <a:r>
              <a:rPr kumimoji="1" lang="en-US" altLang="zh-CN" sz="3000" i="1">
                <a:solidFill>
                  <a:schemeClr val="tx2"/>
                </a:solidFill>
                <a:latin typeface="仿宋_GB2312" pitchFamily="49" charset="-122"/>
                <a:ea typeface="仿宋_GB2312" pitchFamily="49" charset="-122"/>
              </a:rPr>
              <a:t>-</a:t>
            </a:r>
            <a:r>
              <a:rPr kumimoji="1" lang="en-US" altLang="zh-CN" sz="3000">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rPr>
              <a:t>;</a:t>
            </a:r>
          </a:p>
          <a:p>
            <a:pPr eaLnBrk="1" hangingPunct="1">
              <a:lnSpc>
                <a:spcPct val="105000"/>
              </a:lnSpc>
            </a:pPr>
            <a:r>
              <a:rPr kumimoji="1" lang="en-US" altLang="zh-CN" sz="3000" b="1">
                <a:solidFill>
                  <a:schemeClr val="tx2"/>
                </a:solidFill>
                <a:latin typeface="Times New Roman" pitchFamily="18" charset="0"/>
                <a:ea typeface="仿宋_GB2312" pitchFamily="49" charset="-122"/>
              </a:rPr>
              <a:t>}</a:t>
            </a:r>
            <a:endParaRPr kumimoji="1" lang="en-US" altLang="zh-CN" sz="3000">
              <a:solidFill>
                <a:schemeClr val="tx2"/>
              </a:solidFill>
              <a:latin typeface="Times New Roman" pitchFamily="18" charset="0"/>
              <a:ea typeface="仿宋_GB2312" pitchFamily="49" charset="-122"/>
            </a:endParaRPr>
          </a:p>
        </p:txBody>
      </p:sp>
      <p:sp>
        <p:nvSpPr>
          <p:cNvPr id="72709" name="Text Box 4"/>
          <p:cNvSpPr txBox="1">
            <a:spLocks noChangeArrowheads="1"/>
          </p:cNvSpPr>
          <p:nvPr/>
        </p:nvSpPr>
        <p:spPr bwMode="auto">
          <a:xfrm>
            <a:off x="928688" y="1439863"/>
            <a:ext cx="286226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000" b="1">
                <a:latin typeface="Times New Roman" pitchFamily="18" charset="0"/>
                <a:ea typeface="仿宋_GB2312" pitchFamily="49" charset="-122"/>
              </a:rPr>
              <a:t>例如，阶乘函数</a:t>
            </a:r>
            <a:endParaRPr kumimoji="1" lang="zh-CN" altLang="en-US" sz="3000">
              <a:latin typeface="Times New Roman" pitchFamily="18" charset="0"/>
              <a:ea typeface="仿宋_GB2312" pitchFamily="49" charset="-122"/>
            </a:endParaRPr>
          </a:p>
        </p:txBody>
      </p:sp>
      <p:graphicFrame>
        <p:nvGraphicFramePr>
          <p:cNvPr id="72710" name="Object 5"/>
          <p:cNvGraphicFramePr>
            <a:graphicFrameLocks noChangeAspect="1"/>
          </p:cNvGraphicFramePr>
          <p:nvPr/>
        </p:nvGraphicFramePr>
        <p:xfrm>
          <a:off x="1655763" y="2030413"/>
          <a:ext cx="4159250" cy="1111250"/>
        </p:xfrm>
        <a:graphic>
          <a:graphicData uri="http://schemas.openxmlformats.org/presentationml/2006/ole">
            <mc:AlternateContent xmlns:mc="http://schemas.openxmlformats.org/markup-compatibility/2006">
              <mc:Choice xmlns:v="urn:schemas-microsoft-com:vml" Requires="v">
                <p:oleObj spid="_x0000_s72738" name="公式" r:id="rId3" imgW="1765300" imgH="482600" progId="Equation.3">
                  <p:embed/>
                </p:oleObj>
              </mc:Choice>
              <mc:Fallback>
                <p:oleObj name="公式" r:id="rId3" imgW="1765300" imgH="482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763" y="2030413"/>
                        <a:ext cx="415925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085975" y="547688"/>
            <a:ext cx="4933950" cy="685800"/>
          </a:xfrm>
        </p:spPr>
        <p:txBody>
          <a:bodyPr/>
          <a:lstStyle/>
          <a:p>
            <a:pPr algn="ctr"/>
            <a:r>
              <a:rPr lang="zh-CN" altLang="en-US" sz="3600" b="1" smtClean="0">
                <a:latin typeface="Times New Roman" pitchFamily="18" charset="0"/>
                <a:ea typeface="华文新魏" pitchFamily="2" charset="-122"/>
              </a:rPr>
              <a:t>求解阶乘 </a:t>
            </a:r>
            <a:r>
              <a:rPr lang="en-US" altLang="zh-CN" sz="3600" b="1" i="1" smtClean="0">
                <a:latin typeface="Times New Roman" pitchFamily="18" charset="0"/>
                <a:ea typeface="华文新魏" pitchFamily="2" charset="-122"/>
              </a:rPr>
              <a:t>n</a:t>
            </a:r>
            <a:r>
              <a:rPr lang="en-US" altLang="zh-CN" sz="3600" b="1" smtClean="0">
                <a:latin typeface="Times New Roman" pitchFamily="18" charset="0"/>
                <a:ea typeface="华文新魏" pitchFamily="2" charset="-122"/>
              </a:rPr>
              <a:t>! </a:t>
            </a:r>
            <a:r>
              <a:rPr lang="zh-CN" altLang="en-US" sz="3600" b="1" smtClean="0">
                <a:latin typeface="Times New Roman" pitchFamily="18" charset="0"/>
                <a:ea typeface="华文新魏" pitchFamily="2" charset="-122"/>
              </a:rPr>
              <a:t>的过程</a:t>
            </a:r>
            <a:endParaRPr lang="zh-CN" altLang="en-US" sz="2000" smtClean="0">
              <a:latin typeface="Times New Roman" pitchFamily="18" charset="0"/>
              <a:ea typeface="华文新魏" pitchFamily="2" charset="-122"/>
            </a:endParaRPr>
          </a:p>
        </p:txBody>
      </p:sp>
      <p:sp>
        <p:nvSpPr>
          <p:cNvPr id="52" name="灯片编号占位符 4"/>
          <p:cNvSpPr>
            <a:spLocks noGrp="1"/>
          </p:cNvSpPr>
          <p:nvPr>
            <p:ph type="sldNum" sz="quarter" idx="12"/>
          </p:nvPr>
        </p:nvSpPr>
        <p:spPr/>
        <p:txBody>
          <a:bodyPr/>
          <a:lstStyle/>
          <a:p>
            <a:pPr>
              <a:defRPr/>
            </a:pPr>
            <a:fld id="{A72A2FAB-C245-46AD-B34D-A2E36A570BE2}" type="slidenum">
              <a:rPr lang="en-US" altLang="zh-CN"/>
              <a:pPr>
                <a:defRPr/>
              </a:pPr>
              <a:t>95</a:t>
            </a:fld>
            <a:endParaRPr lang="en-US" altLang="zh-CN"/>
          </a:p>
        </p:txBody>
      </p:sp>
      <p:sp>
        <p:nvSpPr>
          <p:cNvPr id="73732" name="Rectangle 3"/>
          <p:cNvSpPr>
            <a:spLocks noChangeArrowheads="1"/>
          </p:cNvSpPr>
          <p:nvPr/>
        </p:nvSpPr>
        <p:spPr bwMode="auto">
          <a:xfrm>
            <a:off x="1828800" y="1295400"/>
            <a:ext cx="5410200" cy="609600"/>
          </a:xfrm>
          <a:prstGeom prst="rect">
            <a:avLst/>
          </a:prstGeom>
          <a:gradFill rotWithShape="0">
            <a:gsLst>
              <a:gs pos="0">
                <a:srgbClr val="FFFFCC"/>
              </a:gs>
              <a:gs pos="100000">
                <a:srgbClr val="76765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948" name="Text Box 4"/>
          <p:cNvSpPr txBox="1">
            <a:spLocks noChangeArrowheads="1"/>
          </p:cNvSpPr>
          <p:nvPr/>
        </p:nvSpPr>
        <p:spPr bwMode="auto">
          <a:xfrm>
            <a:off x="2743200" y="1295400"/>
            <a:ext cx="3406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800" b="1">
                <a:solidFill>
                  <a:schemeClr val="accent2"/>
                </a:solidFill>
                <a:effectLst>
                  <a:outerShdw blurRad="38100" dist="38100" dir="2700000" algn="tl">
                    <a:srgbClr val="C0C0C0"/>
                  </a:outerShdw>
                </a:effectLst>
                <a:latin typeface="Times New Roman" pitchFamily="18" charset="0"/>
                <a:ea typeface="仿宋_GB2312" pitchFamily="49" charset="-122"/>
              </a:rPr>
              <a:t>主程序</a:t>
            </a:r>
            <a:r>
              <a:rPr kumimoji="1" lang="zh-CN" altLang="en-US" sz="2800" b="1">
                <a:solidFill>
                  <a:schemeClr val="accent2"/>
                </a:solidFill>
                <a:latin typeface="Times New Roman" pitchFamily="18" charset="0"/>
              </a:rPr>
              <a:t> </a:t>
            </a:r>
            <a:r>
              <a:rPr kumimoji="1" lang="en-US" altLang="zh-CN" sz="2800" b="1">
                <a:solidFill>
                  <a:schemeClr val="accent2"/>
                </a:solidFill>
                <a:latin typeface="Times New Roman" pitchFamily="18" charset="0"/>
              </a:rPr>
              <a:t>main : </a:t>
            </a:r>
            <a:r>
              <a:rPr kumimoji="1" lang="en-US" altLang="zh-CN" sz="2800" b="1">
                <a:solidFill>
                  <a:srgbClr val="FFFFCC"/>
                </a:solidFill>
                <a:latin typeface="Times New Roman" pitchFamily="18" charset="0"/>
              </a:rPr>
              <a:t>fact(4)</a:t>
            </a:r>
            <a:endParaRPr kumimoji="1" lang="en-US" altLang="zh-CN" sz="2400">
              <a:latin typeface="Times New Roman" pitchFamily="18" charset="0"/>
            </a:endParaRPr>
          </a:p>
        </p:txBody>
      </p:sp>
      <p:sp>
        <p:nvSpPr>
          <p:cNvPr id="73734" name="Rectangle 5"/>
          <p:cNvSpPr>
            <a:spLocks noChangeArrowheads="1"/>
          </p:cNvSpPr>
          <p:nvPr/>
        </p:nvSpPr>
        <p:spPr bwMode="auto">
          <a:xfrm>
            <a:off x="1828800" y="2133600"/>
            <a:ext cx="5410200" cy="609600"/>
          </a:xfrm>
          <a:prstGeom prst="rect">
            <a:avLst/>
          </a:prstGeom>
          <a:gradFill rotWithShape="0">
            <a:gsLst>
              <a:gs pos="0">
                <a:srgbClr val="FFFFCC"/>
              </a:gs>
              <a:gs pos="100000">
                <a:srgbClr val="76765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5" name="Text Box 6"/>
          <p:cNvSpPr txBox="1">
            <a:spLocks noChangeArrowheads="1"/>
          </p:cNvSpPr>
          <p:nvPr/>
        </p:nvSpPr>
        <p:spPr bwMode="auto">
          <a:xfrm>
            <a:off x="1905000" y="2209800"/>
            <a:ext cx="5192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chemeClr val="accent2"/>
                </a:solidFill>
                <a:latin typeface="Times New Roman" pitchFamily="18" charset="0"/>
                <a:ea typeface="仿宋_GB2312" pitchFamily="49" charset="-122"/>
              </a:rPr>
              <a:t>参数 </a:t>
            </a:r>
            <a:r>
              <a:rPr kumimoji="1" lang="en-US" altLang="zh-CN" sz="2800" b="1">
                <a:solidFill>
                  <a:schemeClr val="accent2"/>
                </a:solidFill>
                <a:latin typeface="Times New Roman" pitchFamily="18" charset="0"/>
                <a:ea typeface="仿宋_GB2312" pitchFamily="49" charset="-122"/>
              </a:rPr>
              <a:t>4    </a:t>
            </a:r>
            <a:r>
              <a:rPr kumimoji="1" lang="zh-CN" altLang="en-US" sz="2800" b="1">
                <a:solidFill>
                  <a:schemeClr val="accent2"/>
                </a:solidFill>
                <a:latin typeface="Times New Roman" pitchFamily="18" charset="0"/>
                <a:ea typeface="仿宋_GB2312" pitchFamily="49" charset="-122"/>
              </a:rPr>
              <a:t>计算 </a:t>
            </a:r>
            <a:r>
              <a:rPr kumimoji="1" lang="en-US" altLang="zh-CN" sz="2800" b="1">
                <a:solidFill>
                  <a:schemeClr val="accent2"/>
                </a:solidFill>
                <a:latin typeface="Times New Roman" pitchFamily="18" charset="0"/>
                <a:ea typeface="仿宋_GB2312" pitchFamily="49" charset="-122"/>
              </a:rPr>
              <a:t>4*fact(3)</a:t>
            </a:r>
            <a:r>
              <a:rPr kumimoji="1" lang="en-US" altLang="zh-CN" sz="2800" b="1">
                <a:latin typeface="Times New Roman" pitchFamily="18" charset="0"/>
                <a:ea typeface="仿宋_GB2312" pitchFamily="49" charset="-122"/>
              </a:rPr>
              <a:t>    </a:t>
            </a:r>
            <a:r>
              <a:rPr kumimoji="1" lang="zh-CN" altLang="en-US" sz="2800" b="1">
                <a:solidFill>
                  <a:srgbClr val="FFFFCC"/>
                </a:solidFill>
                <a:latin typeface="Times New Roman" pitchFamily="18" charset="0"/>
                <a:ea typeface="仿宋_GB2312" pitchFamily="49" charset="-122"/>
              </a:rPr>
              <a:t>返回 </a:t>
            </a:r>
            <a:r>
              <a:rPr kumimoji="1" lang="en-US" altLang="zh-CN" sz="2800" b="1">
                <a:solidFill>
                  <a:srgbClr val="FFFFCC"/>
                </a:solidFill>
                <a:latin typeface="Times New Roman" pitchFamily="18" charset="0"/>
                <a:ea typeface="仿宋_GB2312" pitchFamily="49" charset="-122"/>
              </a:rPr>
              <a:t>24</a:t>
            </a:r>
            <a:endParaRPr kumimoji="1" lang="en-US" altLang="zh-CN" sz="2400">
              <a:latin typeface="Times New Roman" pitchFamily="18" charset="0"/>
            </a:endParaRPr>
          </a:p>
        </p:txBody>
      </p:sp>
      <p:sp>
        <p:nvSpPr>
          <p:cNvPr id="73736" name="Line 7"/>
          <p:cNvSpPr>
            <a:spLocks noChangeShapeType="1"/>
          </p:cNvSpPr>
          <p:nvPr/>
        </p:nvSpPr>
        <p:spPr bwMode="auto">
          <a:xfrm flipH="1">
            <a:off x="1524000" y="17526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7" name="Line 8"/>
          <p:cNvSpPr>
            <a:spLocks noChangeShapeType="1"/>
          </p:cNvSpPr>
          <p:nvPr/>
        </p:nvSpPr>
        <p:spPr bwMode="auto">
          <a:xfrm>
            <a:off x="1524000" y="2286000"/>
            <a:ext cx="304800" cy="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8" name="Line 9"/>
          <p:cNvSpPr>
            <a:spLocks noChangeShapeType="1"/>
          </p:cNvSpPr>
          <p:nvPr/>
        </p:nvSpPr>
        <p:spPr bwMode="auto">
          <a:xfrm flipV="1">
            <a:off x="1524000" y="17526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9" name="Line 10"/>
          <p:cNvSpPr>
            <a:spLocks noChangeShapeType="1"/>
          </p:cNvSpPr>
          <p:nvPr/>
        </p:nvSpPr>
        <p:spPr bwMode="auto">
          <a:xfrm flipH="1">
            <a:off x="7239000" y="22860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0" name="Line 11"/>
          <p:cNvSpPr>
            <a:spLocks noChangeShapeType="1"/>
          </p:cNvSpPr>
          <p:nvPr/>
        </p:nvSpPr>
        <p:spPr bwMode="auto">
          <a:xfrm>
            <a:off x="7239000" y="1752600"/>
            <a:ext cx="304800" cy="0"/>
          </a:xfrm>
          <a:prstGeom prst="line">
            <a:avLst/>
          </a:prstGeom>
          <a:noFill/>
          <a:ln w="28575">
            <a:solidFill>
              <a:schemeClr val="tx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1" name="Line 12"/>
          <p:cNvSpPr>
            <a:spLocks noChangeShapeType="1"/>
          </p:cNvSpPr>
          <p:nvPr/>
        </p:nvSpPr>
        <p:spPr bwMode="auto">
          <a:xfrm flipV="1">
            <a:off x="7543800" y="17526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2" name="Rectangle 13"/>
          <p:cNvSpPr>
            <a:spLocks noChangeArrowheads="1"/>
          </p:cNvSpPr>
          <p:nvPr/>
        </p:nvSpPr>
        <p:spPr bwMode="auto">
          <a:xfrm>
            <a:off x="1828800" y="2971800"/>
            <a:ext cx="5410200" cy="609600"/>
          </a:xfrm>
          <a:prstGeom prst="rect">
            <a:avLst/>
          </a:prstGeom>
          <a:gradFill rotWithShape="0">
            <a:gsLst>
              <a:gs pos="0">
                <a:srgbClr val="FFFFCC"/>
              </a:gs>
              <a:gs pos="100000">
                <a:srgbClr val="76765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3" name="Text Box 14"/>
          <p:cNvSpPr txBox="1">
            <a:spLocks noChangeArrowheads="1"/>
          </p:cNvSpPr>
          <p:nvPr/>
        </p:nvSpPr>
        <p:spPr bwMode="auto">
          <a:xfrm>
            <a:off x="1905000" y="3048000"/>
            <a:ext cx="5014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chemeClr val="accent2"/>
                </a:solidFill>
                <a:latin typeface="Times New Roman" pitchFamily="18" charset="0"/>
                <a:ea typeface="仿宋_GB2312" pitchFamily="49" charset="-122"/>
              </a:rPr>
              <a:t>参数 </a:t>
            </a:r>
            <a:r>
              <a:rPr kumimoji="1" lang="en-US" altLang="zh-CN" sz="2800" b="1">
                <a:solidFill>
                  <a:schemeClr val="accent2"/>
                </a:solidFill>
                <a:latin typeface="Times New Roman" pitchFamily="18" charset="0"/>
                <a:ea typeface="仿宋_GB2312" pitchFamily="49" charset="-122"/>
              </a:rPr>
              <a:t>3    </a:t>
            </a:r>
            <a:r>
              <a:rPr kumimoji="1" lang="zh-CN" altLang="en-US" sz="2800" b="1">
                <a:solidFill>
                  <a:schemeClr val="accent2"/>
                </a:solidFill>
                <a:latin typeface="Times New Roman" pitchFamily="18" charset="0"/>
                <a:ea typeface="仿宋_GB2312" pitchFamily="49" charset="-122"/>
              </a:rPr>
              <a:t>计算 </a:t>
            </a:r>
            <a:r>
              <a:rPr kumimoji="1" lang="en-US" altLang="zh-CN" sz="2800" b="1">
                <a:solidFill>
                  <a:schemeClr val="accent2"/>
                </a:solidFill>
                <a:latin typeface="Times New Roman" pitchFamily="18" charset="0"/>
                <a:ea typeface="仿宋_GB2312" pitchFamily="49" charset="-122"/>
              </a:rPr>
              <a:t>3*fact(2)</a:t>
            </a:r>
            <a:r>
              <a:rPr kumimoji="1" lang="en-US" altLang="zh-CN" sz="2800" b="1">
                <a:latin typeface="Times New Roman" pitchFamily="18" charset="0"/>
                <a:ea typeface="仿宋_GB2312" pitchFamily="49" charset="-122"/>
              </a:rPr>
              <a:t>    </a:t>
            </a:r>
            <a:r>
              <a:rPr kumimoji="1" lang="zh-CN" altLang="en-US" sz="2800" b="1">
                <a:solidFill>
                  <a:srgbClr val="FFFFCC"/>
                </a:solidFill>
                <a:latin typeface="Times New Roman" pitchFamily="18" charset="0"/>
                <a:ea typeface="仿宋_GB2312" pitchFamily="49" charset="-122"/>
              </a:rPr>
              <a:t>返回 </a:t>
            </a:r>
            <a:r>
              <a:rPr kumimoji="1" lang="en-US" altLang="zh-CN" sz="2800" b="1">
                <a:solidFill>
                  <a:srgbClr val="FFFFCC"/>
                </a:solidFill>
                <a:latin typeface="Times New Roman" pitchFamily="18" charset="0"/>
                <a:ea typeface="仿宋_GB2312" pitchFamily="49" charset="-122"/>
              </a:rPr>
              <a:t>6</a:t>
            </a:r>
            <a:endParaRPr kumimoji="1" lang="en-US" altLang="zh-CN" sz="2400">
              <a:latin typeface="Times New Roman" pitchFamily="18" charset="0"/>
            </a:endParaRPr>
          </a:p>
        </p:txBody>
      </p:sp>
      <p:sp>
        <p:nvSpPr>
          <p:cNvPr id="73744" name="Line 15"/>
          <p:cNvSpPr>
            <a:spLocks noChangeShapeType="1"/>
          </p:cNvSpPr>
          <p:nvPr/>
        </p:nvSpPr>
        <p:spPr bwMode="auto">
          <a:xfrm flipH="1">
            <a:off x="1524000" y="25908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5" name="Line 16"/>
          <p:cNvSpPr>
            <a:spLocks noChangeShapeType="1"/>
          </p:cNvSpPr>
          <p:nvPr/>
        </p:nvSpPr>
        <p:spPr bwMode="auto">
          <a:xfrm>
            <a:off x="1524000" y="3124200"/>
            <a:ext cx="304800" cy="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6" name="Line 17"/>
          <p:cNvSpPr>
            <a:spLocks noChangeShapeType="1"/>
          </p:cNvSpPr>
          <p:nvPr/>
        </p:nvSpPr>
        <p:spPr bwMode="auto">
          <a:xfrm flipV="1">
            <a:off x="1524000" y="25908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7" name="Line 18"/>
          <p:cNvSpPr>
            <a:spLocks noChangeShapeType="1"/>
          </p:cNvSpPr>
          <p:nvPr/>
        </p:nvSpPr>
        <p:spPr bwMode="auto">
          <a:xfrm flipH="1">
            <a:off x="7239000" y="31242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8" name="Line 19"/>
          <p:cNvSpPr>
            <a:spLocks noChangeShapeType="1"/>
          </p:cNvSpPr>
          <p:nvPr/>
        </p:nvSpPr>
        <p:spPr bwMode="auto">
          <a:xfrm>
            <a:off x="7239000" y="2590800"/>
            <a:ext cx="304800" cy="0"/>
          </a:xfrm>
          <a:prstGeom prst="line">
            <a:avLst/>
          </a:prstGeom>
          <a:noFill/>
          <a:ln w="28575">
            <a:solidFill>
              <a:schemeClr val="tx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9" name="Line 20"/>
          <p:cNvSpPr>
            <a:spLocks noChangeShapeType="1"/>
          </p:cNvSpPr>
          <p:nvPr/>
        </p:nvSpPr>
        <p:spPr bwMode="auto">
          <a:xfrm flipV="1">
            <a:off x="7543800" y="25908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0" name="Rectangle 21"/>
          <p:cNvSpPr>
            <a:spLocks noChangeArrowheads="1"/>
          </p:cNvSpPr>
          <p:nvPr/>
        </p:nvSpPr>
        <p:spPr bwMode="auto">
          <a:xfrm>
            <a:off x="1828800" y="3810000"/>
            <a:ext cx="5410200" cy="609600"/>
          </a:xfrm>
          <a:prstGeom prst="rect">
            <a:avLst/>
          </a:prstGeom>
          <a:gradFill rotWithShape="0">
            <a:gsLst>
              <a:gs pos="0">
                <a:srgbClr val="FFFFCC"/>
              </a:gs>
              <a:gs pos="100000">
                <a:srgbClr val="76765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1" name="Text Box 22"/>
          <p:cNvSpPr txBox="1">
            <a:spLocks noChangeArrowheads="1"/>
          </p:cNvSpPr>
          <p:nvPr/>
        </p:nvSpPr>
        <p:spPr bwMode="auto">
          <a:xfrm>
            <a:off x="1905000" y="3886200"/>
            <a:ext cx="5014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chemeClr val="accent2"/>
                </a:solidFill>
                <a:latin typeface="Times New Roman" pitchFamily="18" charset="0"/>
                <a:ea typeface="仿宋_GB2312" pitchFamily="49" charset="-122"/>
              </a:rPr>
              <a:t>参数 </a:t>
            </a:r>
            <a:r>
              <a:rPr kumimoji="1" lang="en-US" altLang="zh-CN" sz="2800" b="1">
                <a:solidFill>
                  <a:schemeClr val="accent2"/>
                </a:solidFill>
                <a:latin typeface="Times New Roman" pitchFamily="18" charset="0"/>
                <a:ea typeface="仿宋_GB2312" pitchFamily="49" charset="-122"/>
              </a:rPr>
              <a:t>2    </a:t>
            </a:r>
            <a:r>
              <a:rPr kumimoji="1" lang="zh-CN" altLang="en-US" sz="2800" b="1">
                <a:solidFill>
                  <a:schemeClr val="accent2"/>
                </a:solidFill>
                <a:latin typeface="Times New Roman" pitchFamily="18" charset="0"/>
                <a:ea typeface="仿宋_GB2312" pitchFamily="49" charset="-122"/>
              </a:rPr>
              <a:t>计算 </a:t>
            </a:r>
            <a:r>
              <a:rPr kumimoji="1" lang="en-US" altLang="zh-CN" sz="2800" b="1">
                <a:solidFill>
                  <a:schemeClr val="accent2"/>
                </a:solidFill>
                <a:latin typeface="Times New Roman" pitchFamily="18" charset="0"/>
                <a:ea typeface="仿宋_GB2312" pitchFamily="49" charset="-122"/>
              </a:rPr>
              <a:t>2*fact(1)</a:t>
            </a:r>
            <a:r>
              <a:rPr kumimoji="1" lang="en-US" altLang="zh-CN" sz="2800" b="1">
                <a:latin typeface="Times New Roman" pitchFamily="18" charset="0"/>
                <a:ea typeface="仿宋_GB2312" pitchFamily="49" charset="-122"/>
              </a:rPr>
              <a:t>    </a:t>
            </a:r>
            <a:r>
              <a:rPr kumimoji="1" lang="zh-CN" altLang="en-US" sz="2800" b="1">
                <a:solidFill>
                  <a:srgbClr val="FFFFCC"/>
                </a:solidFill>
                <a:latin typeface="Times New Roman" pitchFamily="18" charset="0"/>
                <a:ea typeface="仿宋_GB2312" pitchFamily="49" charset="-122"/>
              </a:rPr>
              <a:t>返回 </a:t>
            </a:r>
            <a:r>
              <a:rPr kumimoji="1" lang="en-US" altLang="zh-CN" sz="2800" b="1">
                <a:solidFill>
                  <a:srgbClr val="FFFFCC"/>
                </a:solidFill>
                <a:latin typeface="Times New Roman" pitchFamily="18" charset="0"/>
                <a:ea typeface="仿宋_GB2312" pitchFamily="49" charset="-122"/>
              </a:rPr>
              <a:t>2</a:t>
            </a:r>
            <a:endParaRPr kumimoji="1" lang="en-US" altLang="zh-CN" sz="2400">
              <a:latin typeface="Times New Roman" pitchFamily="18" charset="0"/>
            </a:endParaRPr>
          </a:p>
        </p:txBody>
      </p:sp>
      <p:sp>
        <p:nvSpPr>
          <p:cNvPr id="73752" name="Line 23"/>
          <p:cNvSpPr>
            <a:spLocks noChangeShapeType="1"/>
          </p:cNvSpPr>
          <p:nvPr/>
        </p:nvSpPr>
        <p:spPr bwMode="auto">
          <a:xfrm flipH="1">
            <a:off x="1524000" y="34290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3" name="Line 24"/>
          <p:cNvSpPr>
            <a:spLocks noChangeShapeType="1"/>
          </p:cNvSpPr>
          <p:nvPr/>
        </p:nvSpPr>
        <p:spPr bwMode="auto">
          <a:xfrm>
            <a:off x="1524000" y="3962400"/>
            <a:ext cx="304800" cy="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4" name="Line 25"/>
          <p:cNvSpPr>
            <a:spLocks noChangeShapeType="1"/>
          </p:cNvSpPr>
          <p:nvPr/>
        </p:nvSpPr>
        <p:spPr bwMode="auto">
          <a:xfrm flipV="1">
            <a:off x="1524000" y="34290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5" name="Line 26"/>
          <p:cNvSpPr>
            <a:spLocks noChangeShapeType="1"/>
          </p:cNvSpPr>
          <p:nvPr/>
        </p:nvSpPr>
        <p:spPr bwMode="auto">
          <a:xfrm flipH="1">
            <a:off x="7239000" y="39624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6" name="Line 27"/>
          <p:cNvSpPr>
            <a:spLocks noChangeShapeType="1"/>
          </p:cNvSpPr>
          <p:nvPr/>
        </p:nvSpPr>
        <p:spPr bwMode="auto">
          <a:xfrm>
            <a:off x="7239000" y="3429000"/>
            <a:ext cx="304800" cy="0"/>
          </a:xfrm>
          <a:prstGeom prst="line">
            <a:avLst/>
          </a:prstGeom>
          <a:noFill/>
          <a:ln w="28575">
            <a:solidFill>
              <a:schemeClr val="tx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7" name="Line 28"/>
          <p:cNvSpPr>
            <a:spLocks noChangeShapeType="1"/>
          </p:cNvSpPr>
          <p:nvPr/>
        </p:nvSpPr>
        <p:spPr bwMode="auto">
          <a:xfrm flipV="1">
            <a:off x="7543800" y="34290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8" name="Rectangle 29"/>
          <p:cNvSpPr>
            <a:spLocks noChangeArrowheads="1"/>
          </p:cNvSpPr>
          <p:nvPr/>
        </p:nvSpPr>
        <p:spPr bwMode="auto">
          <a:xfrm>
            <a:off x="1828800" y="4648200"/>
            <a:ext cx="5410200" cy="609600"/>
          </a:xfrm>
          <a:prstGeom prst="rect">
            <a:avLst/>
          </a:prstGeom>
          <a:gradFill rotWithShape="0">
            <a:gsLst>
              <a:gs pos="0">
                <a:srgbClr val="FFFFCC"/>
              </a:gs>
              <a:gs pos="100000">
                <a:srgbClr val="76765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9" name="Text Box 30"/>
          <p:cNvSpPr txBox="1">
            <a:spLocks noChangeArrowheads="1"/>
          </p:cNvSpPr>
          <p:nvPr/>
        </p:nvSpPr>
        <p:spPr bwMode="auto">
          <a:xfrm>
            <a:off x="1905000" y="4724400"/>
            <a:ext cx="5014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chemeClr val="accent2"/>
                </a:solidFill>
                <a:latin typeface="Times New Roman" pitchFamily="18" charset="0"/>
                <a:ea typeface="仿宋_GB2312" pitchFamily="49" charset="-122"/>
              </a:rPr>
              <a:t>参数 </a:t>
            </a:r>
            <a:r>
              <a:rPr kumimoji="1" lang="en-US" altLang="zh-CN" sz="2800" b="1">
                <a:solidFill>
                  <a:schemeClr val="accent2"/>
                </a:solidFill>
                <a:latin typeface="Times New Roman" pitchFamily="18" charset="0"/>
                <a:ea typeface="仿宋_GB2312" pitchFamily="49" charset="-122"/>
              </a:rPr>
              <a:t>1    </a:t>
            </a:r>
            <a:r>
              <a:rPr kumimoji="1" lang="zh-CN" altLang="en-US" sz="2800" b="1">
                <a:solidFill>
                  <a:schemeClr val="accent2"/>
                </a:solidFill>
                <a:latin typeface="Times New Roman" pitchFamily="18" charset="0"/>
                <a:ea typeface="仿宋_GB2312" pitchFamily="49" charset="-122"/>
              </a:rPr>
              <a:t>计算 </a:t>
            </a:r>
            <a:r>
              <a:rPr kumimoji="1" lang="en-US" altLang="zh-CN" sz="2800" b="1">
                <a:solidFill>
                  <a:schemeClr val="accent2"/>
                </a:solidFill>
                <a:latin typeface="Times New Roman" pitchFamily="18" charset="0"/>
                <a:ea typeface="仿宋_GB2312" pitchFamily="49" charset="-122"/>
              </a:rPr>
              <a:t>1*fact(0)</a:t>
            </a:r>
            <a:r>
              <a:rPr kumimoji="1" lang="en-US" altLang="zh-CN" sz="2800" b="1">
                <a:latin typeface="Times New Roman" pitchFamily="18" charset="0"/>
                <a:ea typeface="仿宋_GB2312" pitchFamily="49" charset="-122"/>
              </a:rPr>
              <a:t>    </a:t>
            </a:r>
            <a:r>
              <a:rPr kumimoji="1" lang="zh-CN" altLang="en-US" sz="2800" b="1">
                <a:solidFill>
                  <a:srgbClr val="FFFFCC"/>
                </a:solidFill>
                <a:latin typeface="Times New Roman" pitchFamily="18" charset="0"/>
                <a:ea typeface="仿宋_GB2312" pitchFamily="49" charset="-122"/>
              </a:rPr>
              <a:t>返回 </a:t>
            </a:r>
            <a:r>
              <a:rPr kumimoji="1" lang="en-US" altLang="zh-CN" sz="2800" b="1">
                <a:solidFill>
                  <a:srgbClr val="FFFFCC"/>
                </a:solidFill>
                <a:latin typeface="Times New Roman" pitchFamily="18" charset="0"/>
                <a:ea typeface="仿宋_GB2312" pitchFamily="49" charset="-122"/>
              </a:rPr>
              <a:t>1</a:t>
            </a:r>
            <a:endParaRPr kumimoji="1" lang="en-US" altLang="zh-CN" sz="2400">
              <a:latin typeface="Times New Roman" pitchFamily="18" charset="0"/>
            </a:endParaRPr>
          </a:p>
        </p:txBody>
      </p:sp>
      <p:sp>
        <p:nvSpPr>
          <p:cNvPr id="73760" name="Line 31"/>
          <p:cNvSpPr>
            <a:spLocks noChangeShapeType="1"/>
          </p:cNvSpPr>
          <p:nvPr/>
        </p:nvSpPr>
        <p:spPr bwMode="auto">
          <a:xfrm flipH="1">
            <a:off x="1524000" y="42672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1" name="Line 32"/>
          <p:cNvSpPr>
            <a:spLocks noChangeShapeType="1"/>
          </p:cNvSpPr>
          <p:nvPr/>
        </p:nvSpPr>
        <p:spPr bwMode="auto">
          <a:xfrm>
            <a:off x="1524000" y="4800600"/>
            <a:ext cx="304800" cy="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2" name="Line 33"/>
          <p:cNvSpPr>
            <a:spLocks noChangeShapeType="1"/>
          </p:cNvSpPr>
          <p:nvPr/>
        </p:nvSpPr>
        <p:spPr bwMode="auto">
          <a:xfrm flipV="1">
            <a:off x="1524000" y="42672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3" name="Line 34"/>
          <p:cNvSpPr>
            <a:spLocks noChangeShapeType="1"/>
          </p:cNvSpPr>
          <p:nvPr/>
        </p:nvSpPr>
        <p:spPr bwMode="auto">
          <a:xfrm flipH="1">
            <a:off x="7239000" y="48006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4" name="Line 35"/>
          <p:cNvSpPr>
            <a:spLocks noChangeShapeType="1"/>
          </p:cNvSpPr>
          <p:nvPr/>
        </p:nvSpPr>
        <p:spPr bwMode="auto">
          <a:xfrm>
            <a:off x="7239000" y="4267200"/>
            <a:ext cx="304800" cy="0"/>
          </a:xfrm>
          <a:prstGeom prst="line">
            <a:avLst/>
          </a:prstGeom>
          <a:noFill/>
          <a:ln w="28575">
            <a:solidFill>
              <a:schemeClr val="tx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5" name="Line 36"/>
          <p:cNvSpPr>
            <a:spLocks noChangeShapeType="1"/>
          </p:cNvSpPr>
          <p:nvPr/>
        </p:nvSpPr>
        <p:spPr bwMode="auto">
          <a:xfrm flipV="1">
            <a:off x="7543800" y="42672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6" name="Rectangle 37"/>
          <p:cNvSpPr>
            <a:spLocks noChangeArrowheads="1"/>
          </p:cNvSpPr>
          <p:nvPr/>
        </p:nvSpPr>
        <p:spPr bwMode="auto">
          <a:xfrm>
            <a:off x="1828800" y="5486400"/>
            <a:ext cx="5410200" cy="609600"/>
          </a:xfrm>
          <a:prstGeom prst="rect">
            <a:avLst/>
          </a:prstGeom>
          <a:gradFill rotWithShape="0">
            <a:gsLst>
              <a:gs pos="0">
                <a:srgbClr val="FFFFCC"/>
              </a:gs>
              <a:gs pos="100000">
                <a:srgbClr val="76765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7" name="Text Box 38"/>
          <p:cNvSpPr txBox="1">
            <a:spLocks noChangeArrowheads="1"/>
          </p:cNvSpPr>
          <p:nvPr/>
        </p:nvSpPr>
        <p:spPr bwMode="auto">
          <a:xfrm>
            <a:off x="1905000" y="5562600"/>
            <a:ext cx="4946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chemeClr val="accent2"/>
                </a:solidFill>
                <a:latin typeface="Times New Roman" pitchFamily="18" charset="0"/>
                <a:ea typeface="仿宋_GB2312" pitchFamily="49" charset="-122"/>
              </a:rPr>
              <a:t>参数 </a:t>
            </a:r>
            <a:r>
              <a:rPr kumimoji="1" lang="en-US" altLang="zh-CN" sz="2800" b="1">
                <a:solidFill>
                  <a:schemeClr val="accent2"/>
                </a:solidFill>
                <a:latin typeface="Times New Roman" pitchFamily="18" charset="0"/>
                <a:ea typeface="仿宋_GB2312" pitchFamily="49" charset="-122"/>
              </a:rPr>
              <a:t>0    </a:t>
            </a:r>
            <a:r>
              <a:rPr kumimoji="1" lang="zh-CN" altLang="en-US" sz="2800" b="1">
                <a:solidFill>
                  <a:schemeClr val="accent2"/>
                </a:solidFill>
                <a:latin typeface="Times New Roman" pitchFamily="18" charset="0"/>
                <a:ea typeface="仿宋_GB2312" pitchFamily="49" charset="-122"/>
              </a:rPr>
              <a:t>直接定值 </a:t>
            </a:r>
            <a:r>
              <a:rPr kumimoji="1" lang="en-US" altLang="zh-CN" sz="2800" b="1">
                <a:solidFill>
                  <a:schemeClr val="accent2"/>
                </a:solidFill>
                <a:latin typeface="Times New Roman" pitchFamily="18" charset="0"/>
                <a:ea typeface="仿宋_GB2312" pitchFamily="49" charset="-122"/>
              </a:rPr>
              <a:t>= 1 </a:t>
            </a:r>
            <a:r>
              <a:rPr kumimoji="1" lang="en-US" altLang="en-US" sz="2800" b="1">
                <a:latin typeface="Times New Roman" pitchFamily="18" charset="0"/>
                <a:ea typeface="仿宋_GB2312" pitchFamily="49" charset="-122"/>
              </a:rPr>
              <a:t>    </a:t>
            </a:r>
            <a:r>
              <a:rPr kumimoji="1" lang="zh-CN" altLang="en-US" sz="2800" b="1">
                <a:solidFill>
                  <a:srgbClr val="FFFFCC"/>
                </a:solidFill>
                <a:latin typeface="Times New Roman" pitchFamily="18" charset="0"/>
                <a:ea typeface="仿宋_GB2312" pitchFamily="49" charset="-122"/>
              </a:rPr>
              <a:t>返回 </a:t>
            </a:r>
            <a:r>
              <a:rPr kumimoji="1" lang="en-US" altLang="zh-CN" sz="2800" b="1">
                <a:solidFill>
                  <a:srgbClr val="FFFFCC"/>
                </a:solidFill>
                <a:latin typeface="Times New Roman" pitchFamily="18" charset="0"/>
                <a:ea typeface="仿宋_GB2312" pitchFamily="49" charset="-122"/>
              </a:rPr>
              <a:t>1</a:t>
            </a:r>
            <a:endParaRPr kumimoji="1" lang="en-US" altLang="zh-CN" sz="2400">
              <a:latin typeface="Times New Roman" pitchFamily="18" charset="0"/>
            </a:endParaRPr>
          </a:p>
        </p:txBody>
      </p:sp>
      <p:sp>
        <p:nvSpPr>
          <p:cNvPr id="73768" name="Line 39"/>
          <p:cNvSpPr>
            <a:spLocks noChangeShapeType="1"/>
          </p:cNvSpPr>
          <p:nvPr/>
        </p:nvSpPr>
        <p:spPr bwMode="auto">
          <a:xfrm flipH="1">
            <a:off x="1524000" y="51054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9" name="Line 40"/>
          <p:cNvSpPr>
            <a:spLocks noChangeShapeType="1"/>
          </p:cNvSpPr>
          <p:nvPr/>
        </p:nvSpPr>
        <p:spPr bwMode="auto">
          <a:xfrm>
            <a:off x="1524000" y="5638800"/>
            <a:ext cx="304800" cy="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0" name="Line 41"/>
          <p:cNvSpPr>
            <a:spLocks noChangeShapeType="1"/>
          </p:cNvSpPr>
          <p:nvPr/>
        </p:nvSpPr>
        <p:spPr bwMode="auto">
          <a:xfrm flipV="1">
            <a:off x="1524000" y="51054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1" name="Line 42"/>
          <p:cNvSpPr>
            <a:spLocks noChangeShapeType="1"/>
          </p:cNvSpPr>
          <p:nvPr/>
        </p:nvSpPr>
        <p:spPr bwMode="auto">
          <a:xfrm flipH="1">
            <a:off x="7239000" y="56388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2" name="Line 43"/>
          <p:cNvSpPr>
            <a:spLocks noChangeShapeType="1"/>
          </p:cNvSpPr>
          <p:nvPr/>
        </p:nvSpPr>
        <p:spPr bwMode="auto">
          <a:xfrm>
            <a:off x="7239000" y="5105400"/>
            <a:ext cx="304800" cy="0"/>
          </a:xfrm>
          <a:prstGeom prst="line">
            <a:avLst/>
          </a:prstGeom>
          <a:noFill/>
          <a:ln w="28575">
            <a:solidFill>
              <a:schemeClr val="tx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3" name="Line 44"/>
          <p:cNvSpPr>
            <a:spLocks noChangeShapeType="1"/>
          </p:cNvSpPr>
          <p:nvPr/>
        </p:nvSpPr>
        <p:spPr bwMode="auto">
          <a:xfrm flipV="1">
            <a:off x="7543800" y="51054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989" name="Text Box 45"/>
          <p:cNvSpPr txBox="1">
            <a:spLocks noChangeArrowheads="1"/>
          </p:cNvSpPr>
          <p:nvPr/>
        </p:nvSpPr>
        <p:spPr bwMode="auto">
          <a:xfrm>
            <a:off x="974725" y="2695575"/>
            <a:ext cx="625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800" b="1">
                <a:solidFill>
                  <a:schemeClr val="hlink"/>
                </a:solidFill>
                <a:effectLst>
                  <a:outerShdw blurRad="38100" dist="38100" dir="2700000" algn="tl">
                    <a:srgbClr val="C0C0C0"/>
                  </a:outerShdw>
                </a:effectLst>
                <a:latin typeface="Times New Roman" pitchFamily="18" charset="0"/>
                <a:ea typeface="仿宋_GB2312" pitchFamily="49" charset="-122"/>
              </a:rPr>
              <a:t>参数传递</a:t>
            </a:r>
            <a:endParaRPr kumimoji="1" lang="zh-CN" altLang="en-US" sz="2400">
              <a:latin typeface="Times New Roman" pitchFamily="18" charset="0"/>
            </a:endParaRPr>
          </a:p>
        </p:txBody>
      </p:sp>
      <p:sp>
        <p:nvSpPr>
          <p:cNvPr id="338990" name="Text Box 46"/>
          <p:cNvSpPr txBox="1">
            <a:spLocks noChangeArrowheads="1"/>
          </p:cNvSpPr>
          <p:nvPr/>
        </p:nvSpPr>
        <p:spPr bwMode="auto">
          <a:xfrm>
            <a:off x="7543800" y="2743200"/>
            <a:ext cx="5492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800" b="1">
                <a:solidFill>
                  <a:schemeClr val="hlink"/>
                </a:solidFill>
                <a:effectLst>
                  <a:outerShdw blurRad="38100" dist="38100" dir="2700000" algn="tl">
                    <a:srgbClr val="C0C0C0"/>
                  </a:outerShdw>
                </a:effectLst>
                <a:latin typeface="Times New Roman" pitchFamily="18" charset="0"/>
                <a:ea typeface="仿宋_GB2312" pitchFamily="49" charset="-122"/>
              </a:rPr>
              <a:t>结果返回</a:t>
            </a:r>
            <a:endParaRPr kumimoji="1" lang="zh-CN" altLang="en-US" sz="2400">
              <a:latin typeface="Times New Roman" pitchFamily="18" charset="0"/>
            </a:endParaRPr>
          </a:p>
        </p:txBody>
      </p:sp>
      <p:sp>
        <p:nvSpPr>
          <p:cNvPr id="73776" name="Line 47"/>
          <p:cNvSpPr>
            <a:spLocks noChangeShapeType="1"/>
          </p:cNvSpPr>
          <p:nvPr/>
        </p:nvSpPr>
        <p:spPr bwMode="auto">
          <a:xfrm>
            <a:off x="990600" y="1752600"/>
            <a:ext cx="0" cy="396240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992" name="Text Box 48"/>
          <p:cNvSpPr txBox="1">
            <a:spLocks noChangeArrowheads="1"/>
          </p:cNvSpPr>
          <p:nvPr/>
        </p:nvSpPr>
        <p:spPr bwMode="auto">
          <a:xfrm>
            <a:off x="441325" y="2695575"/>
            <a:ext cx="625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800" b="1">
                <a:solidFill>
                  <a:schemeClr val="accent2"/>
                </a:solidFill>
                <a:effectLst>
                  <a:outerShdw blurRad="38100" dist="38100" dir="2700000" algn="tl">
                    <a:srgbClr val="C0C0C0"/>
                  </a:outerShdw>
                </a:effectLst>
                <a:latin typeface="Times New Roman" pitchFamily="18" charset="0"/>
                <a:ea typeface="仿宋_GB2312" pitchFamily="49" charset="-122"/>
              </a:rPr>
              <a:t>递归调用</a:t>
            </a:r>
            <a:endParaRPr kumimoji="1" lang="zh-CN" altLang="en-US" sz="2400">
              <a:latin typeface="Times New Roman" pitchFamily="18" charset="0"/>
            </a:endParaRPr>
          </a:p>
        </p:txBody>
      </p:sp>
      <p:sp>
        <p:nvSpPr>
          <p:cNvPr id="73778" name="Line 49"/>
          <p:cNvSpPr>
            <a:spLocks noChangeShapeType="1"/>
          </p:cNvSpPr>
          <p:nvPr/>
        </p:nvSpPr>
        <p:spPr bwMode="auto">
          <a:xfrm>
            <a:off x="8077200" y="1752600"/>
            <a:ext cx="0" cy="3962400"/>
          </a:xfrm>
          <a:prstGeom prst="line">
            <a:avLst/>
          </a:prstGeom>
          <a:noFill/>
          <a:ln w="28575">
            <a:solidFill>
              <a:schemeClr val="accent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994" name="Text Box 50"/>
          <p:cNvSpPr txBox="1">
            <a:spLocks noChangeArrowheads="1"/>
          </p:cNvSpPr>
          <p:nvPr/>
        </p:nvSpPr>
        <p:spPr bwMode="auto">
          <a:xfrm>
            <a:off x="8077200" y="2695575"/>
            <a:ext cx="625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800" b="1">
                <a:solidFill>
                  <a:schemeClr val="accent2"/>
                </a:solidFill>
                <a:effectLst>
                  <a:outerShdw blurRad="38100" dist="38100" dir="2700000" algn="tl">
                    <a:srgbClr val="C0C0C0"/>
                  </a:outerShdw>
                </a:effectLst>
                <a:latin typeface="Times New Roman" pitchFamily="18" charset="0"/>
                <a:ea typeface="仿宋_GB2312" pitchFamily="49" charset="-122"/>
              </a:rPr>
              <a:t>回归求值</a:t>
            </a:r>
            <a:endParaRPr kumimoji="1" lang="zh-CN" altLang="en-US" sz="240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4"/>
          <p:cNvSpPr>
            <a:spLocks noGrp="1" noChangeArrowheads="1"/>
          </p:cNvSpPr>
          <p:nvPr>
            <p:ph type="title"/>
          </p:nvPr>
        </p:nvSpPr>
        <p:spPr>
          <a:xfrm>
            <a:off x="431800" y="404813"/>
            <a:ext cx="8229600" cy="1044575"/>
          </a:xfrm>
        </p:spPr>
        <p:txBody>
          <a:bodyPr/>
          <a:lstStyle/>
          <a:p>
            <a:pPr algn="ctr"/>
            <a:r>
              <a:rPr kumimoji="1" lang="zh-CN" altLang="en-US" b="1" u="sng" smtClean="0">
                <a:ea typeface="华文新魏" pitchFamily="2" charset="-122"/>
              </a:rPr>
              <a:t>数据结构是递归的</a:t>
            </a:r>
          </a:p>
        </p:txBody>
      </p:sp>
      <p:sp>
        <p:nvSpPr>
          <p:cNvPr id="74756" name="Rectangle 26"/>
          <p:cNvSpPr>
            <a:spLocks noGrp="1" noChangeArrowheads="1"/>
          </p:cNvSpPr>
          <p:nvPr>
            <p:ph idx="1"/>
          </p:nvPr>
        </p:nvSpPr>
        <p:spPr>
          <a:xfrm>
            <a:off x="663575" y="1414463"/>
            <a:ext cx="7940675" cy="5002212"/>
          </a:xfrm>
        </p:spPr>
        <p:txBody>
          <a:bodyPr/>
          <a:lstStyle/>
          <a:p>
            <a:pPr>
              <a:spcBef>
                <a:spcPct val="0"/>
              </a:spcBef>
              <a:buClr>
                <a:srgbClr val="800080"/>
              </a:buClr>
              <a:buSzPct val="50000"/>
            </a:pPr>
            <a:r>
              <a:rPr kumimoji="1" lang="zh-CN" altLang="en-US" sz="3000" b="1" smtClean="0">
                <a:latin typeface="Times New Roman" pitchFamily="18" charset="0"/>
                <a:ea typeface="仿宋_GB2312" pitchFamily="49" charset="-122"/>
              </a:rPr>
              <a:t>例如，单链表结构</a:t>
            </a:r>
          </a:p>
          <a:p>
            <a:pPr>
              <a:spcBef>
                <a:spcPct val="0"/>
              </a:spcBef>
              <a:buClr>
                <a:srgbClr val="800080"/>
              </a:buClr>
              <a:buSzPct val="50000"/>
            </a:pPr>
            <a:endParaRPr kumimoji="1" lang="zh-CN" altLang="en-US" sz="3000" b="1" smtClean="0">
              <a:latin typeface="Times New Roman" pitchFamily="18" charset="0"/>
              <a:ea typeface="仿宋_GB2312" pitchFamily="49" charset="-122"/>
            </a:endParaRPr>
          </a:p>
          <a:p>
            <a:pPr>
              <a:spcBef>
                <a:spcPct val="0"/>
              </a:spcBef>
              <a:buClr>
                <a:srgbClr val="800080"/>
              </a:buClr>
              <a:buSzPct val="50000"/>
            </a:pPr>
            <a:endParaRPr kumimoji="1" lang="zh-CN" altLang="en-US" sz="3000" b="1" smtClean="0">
              <a:latin typeface="Times New Roman" pitchFamily="18" charset="0"/>
              <a:ea typeface="仿宋_GB2312" pitchFamily="49" charset="-122"/>
            </a:endParaRPr>
          </a:p>
          <a:p>
            <a:pPr>
              <a:spcBef>
                <a:spcPct val="0"/>
              </a:spcBef>
              <a:buClr>
                <a:srgbClr val="800080"/>
              </a:buClr>
              <a:buSzPct val="50000"/>
            </a:pPr>
            <a:endParaRPr kumimoji="1" lang="zh-CN" altLang="en-US" sz="3000" b="1" smtClean="0">
              <a:latin typeface="Times New Roman" pitchFamily="18" charset="0"/>
              <a:ea typeface="仿宋_GB2312" pitchFamily="49" charset="-122"/>
            </a:endParaRPr>
          </a:p>
          <a:p>
            <a:pPr>
              <a:spcBef>
                <a:spcPct val="0"/>
              </a:spcBef>
              <a:buClr>
                <a:srgbClr val="800080"/>
              </a:buClr>
              <a:buSzPct val="50000"/>
            </a:pPr>
            <a:endParaRPr kumimoji="1" lang="zh-CN" altLang="en-US" sz="3000" b="1" smtClean="0">
              <a:latin typeface="Times New Roman" pitchFamily="18" charset="0"/>
              <a:ea typeface="仿宋_GB2312" pitchFamily="49" charset="-122"/>
            </a:endParaRPr>
          </a:p>
          <a:p>
            <a:pPr>
              <a:spcBef>
                <a:spcPct val="0"/>
              </a:spcBef>
              <a:buClr>
                <a:srgbClr val="800080"/>
              </a:buClr>
              <a:buSzPct val="50000"/>
            </a:pPr>
            <a:r>
              <a:rPr kumimoji="1" lang="zh-CN" altLang="en-US" sz="3000" b="1" smtClean="0">
                <a:latin typeface="Times New Roman" pitchFamily="18" charset="0"/>
                <a:ea typeface="仿宋_GB2312" pitchFamily="49" charset="-122"/>
              </a:rPr>
              <a:t>一个结点，它的指针域为</a:t>
            </a:r>
            <a:r>
              <a:rPr kumimoji="1" lang="en-US" altLang="zh-CN" sz="3000" b="1" smtClean="0">
                <a:latin typeface="Times New Roman" pitchFamily="18" charset="0"/>
                <a:ea typeface="仿宋_GB2312" pitchFamily="49" charset="-122"/>
              </a:rPr>
              <a:t>NULL</a:t>
            </a:r>
            <a:r>
              <a:rPr kumimoji="1" lang="zh-CN" altLang="en-US" sz="3000" b="1" smtClean="0">
                <a:latin typeface="Times New Roman" pitchFamily="18" charset="0"/>
                <a:ea typeface="仿宋_GB2312" pitchFamily="49" charset="-122"/>
              </a:rPr>
              <a:t>，是一个单链表</a:t>
            </a:r>
            <a:r>
              <a:rPr kumimoji="1" lang="en-US" altLang="zh-CN" sz="3000" b="1" smtClean="0">
                <a:latin typeface="Times New Roman" pitchFamily="18" charset="0"/>
                <a:ea typeface="仿宋_GB2312" pitchFamily="49" charset="-122"/>
              </a:rPr>
              <a:t>;</a:t>
            </a:r>
          </a:p>
          <a:p>
            <a:pPr>
              <a:spcBef>
                <a:spcPct val="0"/>
              </a:spcBef>
              <a:buClr>
                <a:srgbClr val="800080"/>
              </a:buClr>
              <a:buSzPct val="50000"/>
            </a:pPr>
            <a:r>
              <a:rPr kumimoji="1" lang="zh-CN" altLang="en-US" sz="3000" b="1" smtClean="0">
                <a:latin typeface="Times New Roman" pitchFamily="18" charset="0"/>
                <a:ea typeface="仿宋_GB2312" pitchFamily="49" charset="-122"/>
              </a:rPr>
              <a:t>一个结点，它的指针域指向单链表，仍是一个单链表。</a:t>
            </a:r>
          </a:p>
        </p:txBody>
      </p:sp>
      <p:sp>
        <p:nvSpPr>
          <p:cNvPr id="25" name="灯片编号占位符 4"/>
          <p:cNvSpPr>
            <a:spLocks noGrp="1"/>
          </p:cNvSpPr>
          <p:nvPr>
            <p:ph type="sldNum" sz="quarter" idx="12"/>
          </p:nvPr>
        </p:nvSpPr>
        <p:spPr/>
        <p:txBody>
          <a:bodyPr/>
          <a:lstStyle/>
          <a:p>
            <a:pPr>
              <a:defRPr/>
            </a:pPr>
            <a:fld id="{1DCE3976-8283-4890-BF16-6F48A3F16C2E}" type="slidenum">
              <a:rPr lang="en-US" altLang="zh-CN"/>
              <a:pPr>
                <a:defRPr/>
              </a:pPr>
              <a:t>96</a:t>
            </a:fld>
            <a:endParaRPr lang="en-US" altLang="zh-CN"/>
          </a:p>
        </p:txBody>
      </p:sp>
      <p:grpSp>
        <p:nvGrpSpPr>
          <p:cNvPr id="74757" name="Group 27"/>
          <p:cNvGrpSpPr>
            <a:grpSpLocks/>
          </p:cNvGrpSpPr>
          <p:nvPr/>
        </p:nvGrpSpPr>
        <p:grpSpPr bwMode="auto">
          <a:xfrm>
            <a:off x="1441450" y="2060575"/>
            <a:ext cx="5830888" cy="1479550"/>
            <a:chOff x="791" y="1257"/>
            <a:chExt cx="3673" cy="932"/>
          </a:xfrm>
        </p:grpSpPr>
        <p:sp>
          <p:nvSpPr>
            <p:cNvPr id="74758" name="Rectangle 5" descr="羊皮纸"/>
            <p:cNvSpPr>
              <a:spLocks noChangeArrowheads="1"/>
            </p:cNvSpPr>
            <p:nvPr/>
          </p:nvSpPr>
          <p:spPr bwMode="auto">
            <a:xfrm>
              <a:off x="1296" y="1824"/>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4759" name="Line 6"/>
            <p:cNvSpPr>
              <a:spLocks noChangeShapeType="1"/>
            </p:cNvSpPr>
            <p:nvPr/>
          </p:nvSpPr>
          <p:spPr bwMode="auto">
            <a:xfrm>
              <a:off x="1632" y="1824"/>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0" name="Line 7"/>
            <p:cNvSpPr>
              <a:spLocks noChangeShapeType="1"/>
            </p:cNvSpPr>
            <p:nvPr/>
          </p:nvSpPr>
          <p:spPr bwMode="auto">
            <a:xfrm>
              <a:off x="1008" y="2016"/>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1" name="Rectangle 8" descr="羊皮纸"/>
            <p:cNvSpPr>
              <a:spLocks noChangeArrowheads="1"/>
            </p:cNvSpPr>
            <p:nvPr/>
          </p:nvSpPr>
          <p:spPr bwMode="auto">
            <a:xfrm>
              <a:off x="2160" y="1824"/>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4762" name="Line 9"/>
            <p:cNvSpPr>
              <a:spLocks noChangeShapeType="1"/>
            </p:cNvSpPr>
            <p:nvPr/>
          </p:nvSpPr>
          <p:spPr bwMode="auto">
            <a:xfrm>
              <a:off x="2496" y="1824"/>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3" name="Line 10"/>
            <p:cNvSpPr>
              <a:spLocks noChangeShapeType="1"/>
            </p:cNvSpPr>
            <p:nvPr/>
          </p:nvSpPr>
          <p:spPr bwMode="auto">
            <a:xfrm>
              <a:off x="1776" y="2016"/>
              <a:ext cx="384"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4" name="Rectangle 11" descr="羊皮纸"/>
            <p:cNvSpPr>
              <a:spLocks noChangeArrowheads="1"/>
            </p:cNvSpPr>
            <p:nvPr/>
          </p:nvSpPr>
          <p:spPr bwMode="auto">
            <a:xfrm>
              <a:off x="3024" y="1824"/>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4765" name="Line 12"/>
            <p:cNvSpPr>
              <a:spLocks noChangeShapeType="1"/>
            </p:cNvSpPr>
            <p:nvPr/>
          </p:nvSpPr>
          <p:spPr bwMode="auto">
            <a:xfrm>
              <a:off x="3360" y="1824"/>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6" name="Line 13"/>
            <p:cNvSpPr>
              <a:spLocks noChangeShapeType="1"/>
            </p:cNvSpPr>
            <p:nvPr/>
          </p:nvSpPr>
          <p:spPr bwMode="auto">
            <a:xfrm>
              <a:off x="2640" y="2016"/>
              <a:ext cx="384"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7" name="Rectangle 14" descr="羊皮纸"/>
            <p:cNvSpPr>
              <a:spLocks noChangeArrowheads="1"/>
            </p:cNvSpPr>
            <p:nvPr/>
          </p:nvSpPr>
          <p:spPr bwMode="auto">
            <a:xfrm>
              <a:off x="3888" y="1824"/>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4768" name="Line 15"/>
            <p:cNvSpPr>
              <a:spLocks noChangeShapeType="1"/>
            </p:cNvSpPr>
            <p:nvPr/>
          </p:nvSpPr>
          <p:spPr bwMode="auto">
            <a:xfrm>
              <a:off x="4224" y="1824"/>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9" name="Line 16"/>
            <p:cNvSpPr>
              <a:spLocks noChangeShapeType="1"/>
            </p:cNvSpPr>
            <p:nvPr/>
          </p:nvSpPr>
          <p:spPr bwMode="auto">
            <a:xfrm>
              <a:off x="3504" y="2016"/>
              <a:ext cx="384"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0" name="Text Box 17"/>
            <p:cNvSpPr txBox="1">
              <a:spLocks noChangeArrowheads="1"/>
            </p:cNvSpPr>
            <p:nvPr/>
          </p:nvSpPr>
          <p:spPr bwMode="auto">
            <a:xfrm>
              <a:off x="791" y="1824"/>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4771" name="Text Box 18"/>
            <p:cNvSpPr txBox="1">
              <a:spLocks noChangeArrowheads="1"/>
            </p:cNvSpPr>
            <p:nvPr/>
          </p:nvSpPr>
          <p:spPr bwMode="auto">
            <a:xfrm>
              <a:off x="4213" y="1785"/>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sym typeface="Symbol" pitchFamily="18" charset="2"/>
                </a:rPr>
                <a:t></a:t>
              </a:r>
              <a:endParaRPr kumimoji="1" lang="en-US" altLang="zh-CN" sz="2400">
                <a:latin typeface="Times New Roman" pitchFamily="18" charset="0"/>
              </a:endParaRPr>
            </a:p>
          </p:txBody>
        </p:sp>
        <p:sp>
          <p:nvSpPr>
            <p:cNvPr id="74772" name="Rectangle 19" descr="羊皮纸"/>
            <p:cNvSpPr>
              <a:spLocks noChangeArrowheads="1"/>
            </p:cNvSpPr>
            <p:nvPr/>
          </p:nvSpPr>
          <p:spPr bwMode="auto">
            <a:xfrm>
              <a:off x="1296" y="1296"/>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4773" name="Line 20"/>
            <p:cNvSpPr>
              <a:spLocks noChangeShapeType="1"/>
            </p:cNvSpPr>
            <p:nvPr/>
          </p:nvSpPr>
          <p:spPr bwMode="auto">
            <a:xfrm>
              <a:off x="1632" y="1296"/>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4" name="Line 21"/>
            <p:cNvSpPr>
              <a:spLocks noChangeShapeType="1"/>
            </p:cNvSpPr>
            <p:nvPr/>
          </p:nvSpPr>
          <p:spPr bwMode="auto">
            <a:xfrm>
              <a:off x="1008" y="1488"/>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5" name="Text Box 22"/>
            <p:cNvSpPr txBox="1">
              <a:spLocks noChangeArrowheads="1"/>
            </p:cNvSpPr>
            <p:nvPr/>
          </p:nvSpPr>
          <p:spPr bwMode="auto">
            <a:xfrm>
              <a:off x="791" y="1296"/>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4776" name="Text Box 23"/>
            <p:cNvSpPr txBox="1">
              <a:spLocks noChangeArrowheads="1"/>
            </p:cNvSpPr>
            <p:nvPr/>
          </p:nvSpPr>
          <p:spPr bwMode="auto">
            <a:xfrm>
              <a:off x="1621" y="1257"/>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sym typeface="Symbol" pitchFamily="18" charset="2"/>
                </a:rPr>
                <a:t></a:t>
              </a:r>
              <a:endParaRPr kumimoji="1" lang="en-US" altLang="zh-CN" sz="2400">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4"/>
          <p:cNvSpPr>
            <a:spLocks noGrp="1"/>
          </p:cNvSpPr>
          <p:nvPr>
            <p:ph type="sldNum" sz="quarter" idx="12"/>
          </p:nvPr>
        </p:nvSpPr>
        <p:spPr/>
        <p:txBody>
          <a:bodyPr/>
          <a:lstStyle/>
          <a:p>
            <a:pPr>
              <a:defRPr/>
            </a:pPr>
            <a:fld id="{07A6BFC3-7731-4FBD-809B-DE797E80945D}" type="slidenum">
              <a:rPr lang="en-US" altLang="zh-CN"/>
              <a:pPr>
                <a:defRPr/>
              </a:pPr>
              <a:t>97</a:t>
            </a:fld>
            <a:endParaRPr lang="en-US" altLang="zh-CN"/>
          </a:p>
        </p:txBody>
      </p:sp>
      <p:sp>
        <p:nvSpPr>
          <p:cNvPr id="340994" name="Text Box 2"/>
          <p:cNvSpPr txBox="1">
            <a:spLocks noChangeArrowheads="1"/>
          </p:cNvSpPr>
          <p:nvPr/>
        </p:nvSpPr>
        <p:spPr bwMode="auto">
          <a:xfrm>
            <a:off x="655638" y="765175"/>
            <a:ext cx="7696200" cy="360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defRPr/>
            </a:pPr>
            <a:r>
              <a:rPr kumimoji="1" lang="zh-CN" altLang="en-US" sz="3000" b="1">
                <a:latin typeface="隶书" pitchFamily="49" charset="-122"/>
                <a:ea typeface="仿宋_GB2312" pitchFamily="49" charset="-122"/>
              </a:rPr>
              <a:t>搜索链表最后一个结点并打印其数值</a:t>
            </a:r>
          </a:p>
          <a:p>
            <a:pPr>
              <a:lnSpc>
                <a:spcPct val="105000"/>
              </a:lnSpc>
              <a:defRPr/>
            </a:pPr>
            <a:endParaRPr kumimoji="1" lang="zh-CN" altLang="en-US" sz="1000" b="1">
              <a:effectLst>
                <a:outerShdw blurRad="38100" dist="38100" dir="2700000" algn="tl">
                  <a:srgbClr val="C0C0C0"/>
                </a:outerShdw>
              </a:effectLst>
              <a:latin typeface="宋体" pitchFamily="2" charset="-122"/>
              <a:ea typeface="仿宋_GB2312" pitchFamily="49" charset="-122"/>
            </a:endParaRPr>
          </a:p>
          <a:p>
            <a:pPr>
              <a:lnSpc>
                <a:spcPct val="105000"/>
              </a:lnSpc>
              <a:defRPr/>
            </a:pPr>
            <a:r>
              <a:rPr kumimoji="1" lang="en-US" altLang="zh-CN" sz="3000" b="1">
                <a:solidFill>
                  <a:schemeClr val="tx2"/>
                </a:solidFill>
                <a:latin typeface="Times New Roman" pitchFamily="18" charset="0"/>
              </a:rPr>
              <a:t>template &lt;class </a:t>
            </a:r>
            <a:r>
              <a:rPr kumimoji="1" lang="en-US" altLang="zh-CN" sz="3000">
                <a:solidFill>
                  <a:schemeClr val="tx2"/>
                </a:solidFill>
                <a:latin typeface="Times New Roman" pitchFamily="18" charset="0"/>
              </a:rPr>
              <a:t>E</a:t>
            </a:r>
            <a:r>
              <a:rPr kumimoji="1" lang="en-US" altLang="zh-CN" sz="3000" b="1">
                <a:solidFill>
                  <a:schemeClr val="tx2"/>
                </a:solidFill>
                <a:latin typeface="Times New Roman" pitchFamily="18" charset="0"/>
              </a:rPr>
              <a:t>&gt;</a:t>
            </a:r>
            <a:r>
              <a:rPr kumimoji="1" lang="en-US" altLang="zh-CN" sz="3000">
                <a:solidFill>
                  <a:schemeClr val="tx2"/>
                </a:solidFill>
                <a:latin typeface="Times New Roman" pitchFamily="18" charset="0"/>
              </a:rPr>
              <a:t> </a:t>
            </a:r>
          </a:p>
          <a:p>
            <a:pPr>
              <a:lnSpc>
                <a:spcPct val="105000"/>
              </a:lnSpc>
              <a:defRPr/>
            </a:pPr>
            <a:r>
              <a:rPr kumimoji="1" lang="en-US" altLang="zh-CN" sz="3000" b="1">
                <a:solidFill>
                  <a:schemeClr val="tx2"/>
                </a:solidFill>
                <a:latin typeface="Times New Roman" pitchFamily="18" charset="0"/>
              </a:rPr>
              <a:t>void</a:t>
            </a:r>
            <a:r>
              <a:rPr kumimoji="1" lang="en-US" altLang="zh-CN" sz="3000">
                <a:solidFill>
                  <a:schemeClr val="tx2"/>
                </a:solidFill>
                <a:latin typeface="Times New Roman" pitchFamily="18" charset="0"/>
              </a:rPr>
              <a:t> Print(ListNode</a:t>
            </a:r>
            <a:r>
              <a:rPr kumimoji="1" lang="en-US" altLang="zh-CN" sz="3000" b="1">
                <a:solidFill>
                  <a:schemeClr val="tx2"/>
                </a:solidFill>
                <a:latin typeface="Times New Roman" pitchFamily="18" charset="0"/>
              </a:rPr>
              <a:t>&lt;</a:t>
            </a:r>
            <a:r>
              <a:rPr kumimoji="1" lang="en-US" altLang="zh-CN" sz="3000">
                <a:solidFill>
                  <a:schemeClr val="tx2"/>
                </a:solidFill>
                <a:latin typeface="Times New Roman" pitchFamily="18" charset="0"/>
              </a:rPr>
              <a:t>E</a:t>
            </a:r>
            <a:r>
              <a:rPr kumimoji="1" lang="en-US" altLang="zh-CN" sz="3000" b="1">
                <a:solidFill>
                  <a:schemeClr val="tx2"/>
                </a:solidFill>
                <a:latin typeface="Times New Roman" pitchFamily="18" charset="0"/>
              </a:rPr>
              <a:t>&gt;</a:t>
            </a:r>
            <a:r>
              <a:rPr kumimoji="1" lang="en-US" altLang="zh-CN" sz="3000">
                <a:solidFill>
                  <a:schemeClr val="tx2"/>
                </a:solidFill>
                <a:latin typeface="Times New Roman" pitchFamily="18" charset="0"/>
              </a:rPr>
              <a:t> *f) </a:t>
            </a:r>
            <a:r>
              <a:rPr kumimoji="1" lang="en-US" altLang="zh-CN" sz="3000" b="1">
                <a:solidFill>
                  <a:schemeClr val="tx2"/>
                </a:solidFill>
                <a:latin typeface="Times New Roman" pitchFamily="18" charset="0"/>
              </a:rPr>
              <a:t>{</a:t>
            </a:r>
          </a:p>
          <a:p>
            <a:pPr>
              <a:lnSpc>
                <a:spcPct val="105000"/>
              </a:lnSpc>
              <a:defRPr/>
            </a:pPr>
            <a:r>
              <a:rPr kumimoji="1" lang="en-US" altLang="zh-CN" sz="3000" b="1">
                <a:solidFill>
                  <a:schemeClr val="tx2"/>
                </a:solidFill>
                <a:latin typeface="Times New Roman" pitchFamily="18" charset="0"/>
              </a:rPr>
              <a:t>    if</a:t>
            </a:r>
            <a:r>
              <a:rPr kumimoji="1" lang="en-US" altLang="zh-CN" sz="3000">
                <a:solidFill>
                  <a:schemeClr val="tx2"/>
                </a:solidFill>
                <a:latin typeface="Times New Roman" pitchFamily="18" charset="0"/>
              </a:rPr>
              <a:t> (f </a:t>
            </a:r>
            <a:r>
              <a:rPr kumimoji="1" lang="en-US" altLang="zh-CN" sz="3000">
                <a:solidFill>
                  <a:schemeClr val="tx2"/>
                </a:solidFill>
                <a:latin typeface="楷体_GB2312" pitchFamily="49" charset="-122"/>
                <a:ea typeface="楷体_GB2312" pitchFamily="49" charset="-122"/>
              </a:rPr>
              <a:t>-&gt;</a:t>
            </a:r>
            <a:r>
              <a:rPr kumimoji="1" lang="en-US" altLang="zh-CN" sz="3000">
                <a:solidFill>
                  <a:schemeClr val="tx2"/>
                </a:solidFill>
                <a:latin typeface="Times New Roman" pitchFamily="18" charset="0"/>
              </a:rPr>
              <a:t>link </a:t>
            </a:r>
            <a:r>
              <a:rPr kumimoji="1" lang="en-US" altLang="zh-CN" sz="3000" i="1">
                <a:solidFill>
                  <a:schemeClr val="tx2"/>
                </a:solidFill>
                <a:latin typeface="Times New Roman" pitchFamily="18" charset="0"/>
              </a:rPr>
              <a:t>==</a:t>
            </a:r>
            <a:r>
              <a:rPr kumimoji="1" lang="en-US" altLang="zh-CN" sz="3000">
                <a:solidFill>
                  <a:schemeClr val="tx2"/>
                </a:solidFill>
                <a:latin typeface="Times New Roman" pitchFamily="18" charset="0"/>
              </a:rPr>
              <a:t> NULL)</a:t>
            </a:r>
          </a:p>
          <a:p>
            <a:pPr>
              <a:lnSpc>
                <a:spcPct val="105000"/>
              </a:lnSpc>
              <a:defRPr/>
            </a:pPr>
            <a:r>
              <a:rPr kumimoji="1" lang="en-US" altLang="zh-CN" sz="3000">
                <a:solidFill>
                  <a:schemeClr val="tx2"/>
                </a:solidFill>
                <a:latin typeface="Times New Roman" pitchFamily="18" charset="0"/>
              </a:rPr>
              <a:t>         </a:t>
            </a:r>
            <a:r>
              <a:rPr kumimoji="1" lang="en-US" altLang="zh-CN" sz="3000" b="1">
                <a:solidFill>
                  <a:schemeClr val="tx2"/>
                </a:solidFill>
                <a:latin typeface="Times New Roman" pitchFamily="18" charset="0"/>
              </a:rPr>
              <a:t>cout &lt;&lt;</a:t>
            </a:r>
            <a:r>
              <a:rPr kumimoji="1" lang="en-US" altLang="zh-CN" sz="3000">
                <a:solidFill>
                  <a:schemeClr val="tx2"/>
                </a:solidFill>
                <a:latin typeface="Times New Roman" pitchFamily="18" charset="0"/>
              </a:rPr>
              <a:t> f </a:t>
            </a:r>
            <a:r>
              <a:rPr kumimoji="1" lang="en-US" altLang="zh-CN" sz="3000">
                <a:solidFill>
                  <a:schemeClr val="tx2"/>
                </a:solidFill>
                <a:latin typeface="楷体_GB2312" pitchFamily="49" charset="-122"/>
                <a:ea typeface="楷体_GB2312" pitchFamily="49" charset="-122"/>
              </a:rPr>
              <a:t>-&gt;</a:t>
            </a:r>
            <a:r>
              <a:rPr kumimoji="1" lang="en-US" altLang="zh-CN" sz="3000">
                <a:solidFill>
                  <a:schemeClr val="tx2"/>
                </a:solidFill>
                <a:latin typeface="Times New Roman" pitchFamily="18" charset="0"/>
              </a:rPr>
              <a:t>data </a:t>
            </a:r>
            <a:r>
              <a:rPr kumimoji="1" lang="en-US" altLang="zh-CN" sz="3000" b="1">
                <a:solidFill>
                  <a:schemeClr val="tx2"/>
                </a:solidFill>
                <a:latin typeface="Times New Roman" pitchFamily="18" charset="0"/>
              </a:rPr>
              <a:t>&lt;&lt;</a:t>
            </a:r>
            <a:r>
              <a:rPr kumimoji="1" lang="en-US" altLang="zh-CN" sz="3000">
                <a:solidFill>
                  <a:schemeClr val="tx2"/>
                </a:solidFill>
                <a:latin typeface="Times New Roman" pitchFamily="18" charset="0"/>
              </a:rPr>
              <a:t> </a:t>
            </a:r>
            <a:r>
              <a:rPr kumimoji="1" lang="en-US" altLang="zh-CN" sz="3000" b="1">
                <a:solidFill>
                  <a:schemeClr val="tx2"/>
                </a:solidFill>
                <a:latin typeface="Times New Roman" pitchFamily="18" charset="0"/>
              </a:rPr>
              <a:t>endl;</a:t>
            </a:r>
          </a:p>
          <a:p>
            <a:pPr>
              <a:lnSpc>
                <a:spcPct val="105000"/>
              </a:lnSpc>
              <a:defRPr/>
            </a:pPr>
            <a:r>
              <a:rPr kumimoji="1" lang="en-US" altLang="zh-CN" sz="3000" b="1">
                <a:solidFill>
                  <a:schemeClr val="tx2"/>
                </a:solidFill>
                <a:latin typeface="Times New Roman" pitchFamily="18" charset="0"/>
              </a:rPr>
              <a:t>    else </a:t>
            </a:r>
            <a:r>
              <a:rPr kumimoji="1" lang="en-US" altLang="zh-CN" sz="3000">
                <a:solidFill>
                  <a:schemeClr val="tx2"/>
                </a:solidFill>
                <a:latin typeface="Times New Roman" pitchFamily="18" charset="0"/>
              </a:rPr>
              <a:t>Print(f </a:t>
            </a:r>
            <a:r>
              <a:rPr kumimoji="1" lang="en-US" altLang="zh-CN" sz="3000">
                <a:solidFill>
                  <a:schemeClr val="tx2"/>
                </a:solidFill>
                <a:latin typeface="楷体_GB2312" pitchFamily="49" charset="-122"/>
                <a:ea typeface="楷体_GB2312" pitchFamily="49" charset="-122"/>
              </a:rPr>
              <a:t>-&gt;</a:t>
            </a:r>
            <a:r>
              <a:rPr kumimoji="1" lang="en-US" altLang="zh-CN" sz="3000">
                <a:solidFill>
                  <a:schemeClr val="tx2"/>
                </a:solidFill>
                <a:latin typeface="Times New Roman" pitchFamily="18" charset="0"/>
              </a:rPr>
              <a:t>link)</a:t>
            </a:r>
            <a:r>
              <a:rPr kumimoji="1" lang="en-US" altLang="zh-CN" sz="3000" b="1">
                <a:solidFill>
                  <a:schemeClr val="tx2"/>
                </a:solidFill>
                <a:latin typeface="Times New Roman" pitchFamily="18" charset="0"/>
              </a:rPr>
              <a:t>;</a:t>
            </a:r>
            <a:endParaRPr kumimoji="1" lang="en-US" altLang="zh-CN" sz="3000">
              <a:solidFill>
                <a:schemeClr val="tx2"/>
              </a:solidFill>
              <a:latin typeface="Times New Roman" pitchFamily="18" charset="0"/>
            </a:endParaRPr>
          </a:p>
          <a:p>
            <a:pPr>
              <a:lnSpc>
                <a:spcPct val="105000"/>
              </a:lnSpc>
              <a:defRPr/>
            </a:pPr>
            <a:r>
              <a:rPr kumimoji="1" lang="en-US" altLang="zh-CN" sz="3000" b="1">
                <a:solidFill>
                  <a:schemeClr val="tx2"/>
                </a:solidFill>
                <a:latin typeface="Times New Roman" pitchFamily="18" charset="0"/>
              </a:rPr>
              <a:t>}</a:t>
            </a:r>
            <a:endParaRPr kumimoji="1" lang="en-US" altLang="zh-CN" sz="3000">
              <a:solidFill>
                <a:schemeClr val="tx2"/>
              </a:solidFill>
              <a:latin typeface="Times New Roman" pitchFamily="18" charset="0"/>
            </a:endParaRPr>
          </a:p>
        </p:txBody>
      </p:sp>
      <p:grpSp>
        <p:nvGrpSpPr>
          <p:cNvPr id="75780" name="Group 35"/>
          <p:cNvGrpSpPr>
            <a:grpSpLocks/>
          </p:cNvGrpSpPr>
          <p:nvPr/>
        </p:nvGrpSpPr>
        <p:grpSpPr bwMode="auto">
          <a:xfrm>
            <a:off x="1128713" y="4144963"/>
            <a:ext cx="6186487" cy="1920875"/>
            <a:chOff x="711" y="2611"/>
            <a:chExt cx="3897" cy="1210"/>
          </a:xfrm>
        </p:grpSpPr>
        <p:sp>
          <p:nvSpPr>
            <p:cNvPr id="75781" name="Rectangle 3" descr="羊皮纸"/>
            <p:cNvSpPr>
              <a:spLocks noChangeArrowheads="1"/>
            </p:cNvSpPr>
            <p:nvPr/>
          </p:nvSpPr>
          <p:spPr bwMode="auto">
            <a:xfrm>
              <a:off x="1152" y="3072"/>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5782" name="Line 4"/>
            <p:cNvSpPr>
              <a:spLocks noChangeShapeType="1"/>
            </p:cNvSpPr>
            <p:nvPr/>
          </p:nvSpPr>
          <p:spPr bwMode="auto">
            <a:xfrm>
              <a:off x="1488" y="3072"/>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3" name="Line 5"/>
            <p:cNvSpPr>
              <a:spLocks noChangeShapeType="1"/>
            </p:cNvSpPr>
            <p:nvPr/>
          </p:nvSpPr>
          <p:spPr bwMode="auto">
            <a:xfrm>
              <a:off x="912" y="3264"/>
              <a:ext cx="240"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4" name="Rectangle 6" descr="羊皮纸"/>
            <p:cNvSpPr>
              <a:spLocks noChangeArrowheads="1"/>
            </p:cNvSpPr>
            <p:nvPr/>
          </p:nvSpPr>
          <p:spPr bwMode="auto">
            <a:xfrm>
              <a:off x="1872" y="3072"/>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5785" name="Line 7"/>
            <p:cNvSpPr>
              <a:spLocks noChangeShapeType="1"/>
            </p:cNvSpPr>
            <p:nvPr/>
          </p:nvSpPr>
          <p:spPr bwMode="auto">
            <a:xfrm>
              <a:off x="2208" y="3072"/>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6" name="Line 8"/>
            <p:cNvSpPr>
              <a:spLocks noChangeShapeType="1"/>
            </p:cNvSpPr>
            <p:nvPr/>
          </p:nvSpPr>
          <p:spPr bwMode="auto">
            <a:xfrm>
              <a:off x="1584" y="3264"/>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7" name="Rectangle 9" descr="羊皮纸"/>
            <p:cNvSpPr>
              <a:spLocks noChangeArrowheads="1"/>
            </p:cNvSpPr>
            <p:nvPr/>
          </p:nvSpPr>
          <p:spPr bwMode="auto">
            <a:xfrm>
              <a:off x="2592" y="3072"/>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5788" name="Line 10"/>
            <p:cNvSpPr>
              <a:spLocks noChangeShapeType="1"/>
            </p:cNvSpPr>
            <p:nvPr/>
          </p:nvSpPr>
          <p:spPr bwMode="auto">
            <a:xfrm>
              <a:off x="2928" y="3072"/>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9" name="Line 11"/>
            <p:cNvSpPr>
              <a:spLocks noChangeShapeType="1"/>
            </p:cNvSpPr>
            <p:nvPr/>
          </p:nvSpPr>
          <p:spPr bwMode="auto">
            <a:xfrm>
              <a:off x="2304" y="3264"/>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0" name="Rectangle 12" descr="羊皮纸"/>
            <p:cNvSpPr>
              <a:spLocks noChangeArrowheads="1"/>
            </p:cNvSpPr>
            <p:nvPr/>
          </p:nvSpPr>
          <p:spPr bwMode="auto">
            <a:xfrm>
              <a:off x="3312" y="3072"/>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5791" name="Line 13"/>
            <p:cNvSpPr>
              <a:spLocks noChangeShapeType="1"/>
            </p:cNvSpPr>
            <p:nvPr/>
          </p:nvSpPr>
          <p:spPr bwMode="auto">
            <a:xfrm>
              <a:off x="3648" y="3072"/>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2" name="Line 14"/>
            <p:cNvSpPr>
              <a:spLocks noChangeShapeType="1"/>
            </p:cNvSpPr>
            <p:nvPr/>
          </p:nvSpPr>
          <p:spPr bwMode="auto">
            <a:xfrm>
              <a:off x="3024" y="3264"/>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3" name="Rectangle 15" descr="羊皮纸"/>
            <p:cNvSpPr>
              <a:spLocks noChangeArrowheads="1"/>
            </p:cNvSpPr>
            <p:nvPr/>
          </p:nvSpPr>
          <p:spPr bwMode="auto">
            <a:xfrm>
              <a:off x="4032" y="3072"/>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5794" name="Line 16"/>
            <p:cNvSpPr>
              <a:spLocks noChangeShapeType="1"/>
            </p:cNvSpPr>
            <p:nvPr/>
          </p:nvSpPr>
          <p:spPr bwMode="auto">
            <a:xfrm>
              <a:off x="4368" y="3072"/>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5" name="Line 17"/>
            <p:cNvSpPr>
              <a:spLocks noChangeShapeType="1"/>
            </p:cNvSpPr>
            <p:nvPr/>
          </p:nvSpPr>
          <p:spPr bwMode="auto">
            <a:xfrm>
              <a:off x="3744" y="3264"/>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6" name="Text Box 18"/>
            <p:cNvSpPr txBox="1">
              <a:spLocks noChangeArrowheads="1"/>
            </p:cNvSpPr>
            <p:nvPr/>
          </p:nvSpPr>
          <p:spPr bwMode="auto">
            <a:xfrm>
              <a:off x="711" y="3072"/>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5797" name="Line 19"/>
            <p:cNvSpPr>
              <a:spLocks noChangeShapeType="1"/>
            </p:cNvSpPr>
            <p:nvPr/>
          </p:nvSpPr>
          <p:spPr bwMode="auto">
            <a:xfrm flipH="1">
              <a:off x="1680" y="3360"/>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8" name="Text Box 20"/>
            <p:cNvSpPr txBox="1">
              <a:spLocks noChangeArrowheads="1"/>
            </p:cNvSpPr>
            <p:nvPr/>
          </p:nvSpPr>
          <p:spPr bwMode="auto">
            <a:xfrm>
              <a:off x="1463" y="3456"/>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5799" name="Line 21"/>
            <p:cNvSpPr>
              <a:spLocks noChangeShapeType="1"/>
            </p:cNvSpPr>
            <p:nvPr/>
          </p:nvSpPr>
          <p:spPr bwMode="auto">
            <a:xfrm flipH="1">
              <a:off x="2400" y="3360"/>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0" name="Text Box 22"/>
            <p:cNvSpPr txBox="1">
              <a:spLocks noChangeArrowheads="1"/>
            </p:cNvSpPr>
            <p:nvPr/>
          </p:nvSpPr>
          <p:spPr bwMode="auto">
            <a:xfrm>
              <a:off x="2183" y="3456"/>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5801" name="Line 23"/>
            <p:cNvSpPr>
              <a:spLocks noChangeShapeType="1"/>
            </p:cNvSpPr>
            <p:nvPr/>
          </p:nvSpPr>
          <p:spPr bwMode="auto">
            <a:xfrm flipH="1">
              <a:off x="3120" y="3360"/>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2" name="Text Box 24"/>
            <p:cNvSpPr txBox="1">
              <a:spLocks noChangeArrowheads="1"/>
            </p:cNvSpPr>
            <p:nvPr/>
          </p:nvSpPr>
          <p:spPr bwMode="auto">
            <a:xfrm>
              <a:off x="2903" y="3456"/>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5803" name="Line 25"/>
            <p:cNvSpPr>
              <a:spLocks noChangeShapeType="1"/>
            </p:cNvSpPr>
            <p:nvPr/>
          </p:nvSpPr>
          <p:spPr bwMode="auto">
            <a:xfrm flipH="1">
              <a:off x="3840" y="3360"/>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4" name="Text Box 26"/>
            <p:cNvSpPr txBox="1">
              <a:spLocks noChangeArrowheads="1"/>
            </p:cNvSpPr>
            <p:nvPr/>
          </p:nvSpPr>
          <p:spPr bwMode="auto">
            <a:xfrm>
              <a:off x="3623" y="3456"/>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5805" name="Text Box 27"/>
            <p:cNvSpPr txBox="1">
              <a:spLocks noChangeArrowheads="1"/>
            </p:cNvSpPr>
            <p:nvPr/>
          </p:nvSpPr>
          <p:spPr bwMode="auto">
            <a:xfrm>
              <a:off x="4357" y="3072"/>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sym typeface="Symbol" pitchFamily="18" charset="2"/>
                </a:rPr>
                <a:t></a:t>
              </a:r>
              <a:endParaRPr kumimoji="1" lang="en-US" altLang="zh-CN" sz="2400">
                <a:latin typeface="Times New Roman" pitchFamily="18" charset="0"/>
              </a:endParaRPr>
            </a:p>
          </p:txBody>
        </p:sp>
        <p:sp>
          <p:nvSpPr>
            <p:cNvPr id="75806" name="Line 28"/>
            <p:cNvSpPr>
              <a:spLocks noChangeShapeType="1"/>
            </p:cNvSpPr>
            <p:nvPr/>
          </p:nvSpPr>
          <p:spPr bwMode="auto">
            <a:xfrm>
              <a:off x="1440" y="2976"/>
              <a:ext cx="2736" cy="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7" name="Text Box 29"/>
            <p:cNvSpPr txBox="1">
              <a:spLocks noChangeArrowheads="1"/>
            </p:cNvSpPr>
            <p:nvPr/>
          </p:nvSpPr>
          <p:spPr bwMode="auto">
            <a:xfrm>
              <a:off x="1160" y="3024"/>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accent2"/>
                  </a:solidFill>
                  <a:latin typeface="Times New Roman" pitchFamily="18" charset="0"/>
                </a:rPr>
                <a:t>a</a:t>
              </a:r>
              <a:r>
                <a:rPr kumimoji="1" lang="en-US" altLang="zh-CN" sz="3200" b="1" baseline="-25000">
                  <a:solidFill>
                    <a:schemeClr val="accent2"/>
                  </a:solidFill>
                  <a:latin typeface="Times New Roman" pitchFamily="18" charset="0"/>
                </a:rPr>
                <a:t>0</a:t>
              </a:r>
              <a:endParaRPr kumimoji="1" lang="en-US" altLang="zh-CN" sz="2400">
                <a:latin typeface="Times New Roman" pitchFamily="18" charset="0"/>
              </a:endParaRPr>
            </a:p>
          </p:txBody>
        </p:sp>
        <p:sp>
          <p:nvSpPr>
            <p:cNvPr id="75808" name="Text Box 30"/>
            <p:cNvSpPr txBox="1">
              <a:spLocks noChangeArrowheads="1"/>
            </p:cNvSpPr>
            <p:nvPr/>
          </p:nvSpPr>
          <p:spPr bwMode="auto">
            <a:xfrm>
              <a:off x="1880" y="3024"/>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accent2"/>
                  </a:solidFill>
                  <a:latin typeface="Times New Roman" pitchFamily="18" charset="0"/>
                </a:rPr>
                <a:t>a</a:t>
              </a:r>
              <a:r>
                <a:rPr kumimoji="1" lang="en-US" altLang="zh-CN" sz="3200" b="1" baseline="-25000">
                  <a:solidFill>
                    <a:schemeClr val="accent2"/>
                  </a:solidFill>
                  <a:latin typeface="Times New Roman" pitchFamily="18" charset="0"/>
                </a:rPr>
                <a:t>1</a:t>
              </a:r>
              <a:endParaRPr kumimoji="1" lang="en-US" altLang="zh-CN" sz="2400">
                <a:latin typeface="Times New Roman" pitchFamily="18" charset="0"/>
              </a:endParaRPr>
            </a:p>
          </p:txBody>
        </p:sp>
        <p:sp>
          <p:nvSpPr>
            <p:cNvPr id="75809" name="Text Box 31"/>
            <p:cNvSpPr txBox="1">
              <a:spLocks noChangeArrowheads="1"/>
            </p:cNvSpPr>
            <p:nvPr/>
          </p:nvSpPr>
          <p:spPr bwMode="auto">
            <a:xfrm>
              <a:off x="2600" y="3024"/>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accent2"/>
                  </a:solidFill>
                  <a:latin typeface="Times New Roman" pitchFamily="18" charset="0"/>
                </a:rPr>
                <a:t>a</a:t>
              </a:r>
              <a:r>
                <a:rPr kumimoji="1" lang="en-US" altLang="zh-CN" sz="3200" b="1" baseline="-25000">
                  <a:solidFill>
                    <a:schemeClr val="accent2"/>
                  </a:solidFill>
                  <a:latin typeface="Times New Roman" pitchFamily="18" charset="0"/>
                </a:rPr>
                <a:t>2</a:t>
              </a:r>
              <a:endParaRPr kumimoji="1" lang="en-US" altLang="zh-CN" sz="2400">
                <a:latin typeface="Times New Roman" pitchFamily="18" charset="0"/>
              </a:endParaRPr>
            </a:p>
          </p:txBody>
        </p:sp>
        <p:sp>
          <p:nvSpPr>
            <p:cNvPr id="75810" name="Text Box 32"/>
            <p:cNvSpPr txBox="1">
              <a:spLocks noChangeArrowheads="1"/>
            </p:cNvSpPr>
            <p:nvPr/>
          </p:nvSpPr>
          <p:spPr bwMode="auto">
            <a:xfrm>
              <a:off x="3320" y="3024"/>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accent2"/>
                  </a:solidFill>
                  <a:latin typeface="Times New Roman" pitchFamily="18" charset="0"/>
                </a:rPr>
                <a:t>a</a:t>
              </a:r>
              <a:r>
                <a:rPr kumimoji="1" lang="en-US" altLang="zh-CN" sz="3200" b="1" baseline="-25000">
                  <a:solidFill>
                    <a:schemeClr val="accent2"/>
                  </a:solidFill>
                  <a:latin typeface="Times New Roman" pitchFamily="18" charset="0"/>
                </a:rPr>
                <a:t>3</a:t>
              </a:r>
              <a:endParaRPr kumimoji="1" lang="en-US" altLang="zh-CN" sz="2400">
                <a:latin typeface="Times New Roman" pitchFamily="18" charset="0"/>
              </a:endParaRPr>
            </a:p>
          </p:txBody>
        </p:sp>
        <p:sp>
          <p:nvSpPr>
            <p:cNvPr id="75811" name="Text Box 33"/>
            <p:cNvSpPr txBox="1">
              <a:spLocks noChangeArrowheads="1"/>
            </p:cNvSpPr>
            <p:nvPr/>
          </p:nvSpPr>
          <p:spPr bwMode="auto">
            <a:xfrm>
              <a:off x="4040" y="3024"/>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accent2"/>
                  </a:solidFill>
                  <a:latin typeface="Times New Roman" pitchFamily="18" charset="0"/>
                </a:rPr>
                <a:t>a</a:t>
              </a:r>
              <a:r>
                <a:rPr kumimoji="1" lang="en-US" altLang="zh-CN" sz="3200" b="1" baseline="-25000">
                  <a:solidFill>
                    <a:schemeClr val="accent2"/>
                  </a:solidFill>
                  <a:latin typeface="Times New Roman" pitchFamily="18" charset="0"/>
                </a:rPr>
                <a:t>4</a:t>
              </a:r>
              <a:endParaRPr kumimoji="1" lang="en-US" altLang="zh-CN" sz="2400">
                <a:latin typeface="Times New Roman" pitchFamily="18" charset="0"/>
              </a:endParaRPr>
            </a:p>
          </p:txBody>
        </p:sp>
        <p:sp>
          <p:nvSpPr>
            <p:cNvPr id="75812" name="Text Box 34"/>
            <p:cNvSpPr txBox="1">
              <a:spLocks noChangeArrowheads="1"/>
            </p:cNvSpPr>
            <p:nvPr/>
          </p:nvSpPr>
          <p:spPr bwMode="auto">
            <a:xfrm>
              <a:off x="1958" y="2611"/>
              <a:ext cx="13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a:solidFill>
                    <a:srgbClr val="009900"/>
                  </a:solidFill>
                  <a:latin typeface="Times New Roman" pitchFamily="18" charset="0"/>
                  <a:ea typeface="隶书" pitchFamily="49" charset="-122"/>
                </a:rPr>
                <a:t>递归找链尾</a:t>
              </a:r>
              <a:endParaRPr kumimoji="1" lang="zh-CN" altLang="en-US" sz="2400">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84213" y="704850"/>
            <a:ext cx="8001000" cy="3732213"/>
          </a:xfrm>
        </p:spPr>
        <p:txBody>
          <a:bodyPr>
            <a:normAutofit fontScale="90000"/>
          </a:bodyPr>
          <a:lstStyle/>
          <a:p>
            <a:pPr>
              <a:lnSpc>
                <a:spcPct val="95000"/>
              </a:lnSpc>
            </a:pPr>
            <a:r>
              <a:rPr lang="zh-CN" altLang="en-US" sz="3000" b="1" smtClean="0">
                <a:ea typeface="仿宋_GB2312" pitchFamily="49" charset="-122"/>
              </a:rPr>
              <a:t>在链表中寻找等于给定值的结点并打印其数值</a:t>
            </a:r>
            <a:r>
              <a:rPr lang="zh-CN" altLang="en-US" sz="3000" smtClean="0">
                <a:ea typeface="仿宋_GB2312" pitchFamily="49" charset="-122"/>
              </a:rPr>
              <a:t/>
            </a:r>
            <a:br>
              <a:rPr lang="zh-CN" altLang="en-US" sz="3000" smtClean="0">
                <a:ea typeface="仿宋_GB2312" pitchFamily="49" charset="-122"/>
              </a:rPr>
            </a:br>
            <a:r>
              <a:rPr lang="zh-CN" altLang="en-US" sz="1400" smtClean="0">
                <a:ea typeface="仿宋_GB2312" pitchFamily="49" charset="-122"/>
              </a:rPr>
              <a:t/>
            </a:r>
            <a:br>
              <a:rPr lang="zh-CN" altLang="en-US" sz="1400" smtClean="0">
                <a:ea typeface="仿宋_GB2312" pitchFamily="49" charset="-122"/>
              </a:rPr>
            </a:br>
            <a:r>
              <a:rPr lang="en-US" altLang="zh-CN" sz="3000" b="1" smtClean="0">
                <a:latin typeface="Times New Roman" pitchFamily="18" charset="0"/>
                <a:ea typeface="仿宋_GB2312" pitchFamily="49" charset="-122"/>
              </a:rPr>
              <a:t>template &lt;class </a:t>
            </a:r>
            <a:r>
              <a:rPr lang="en-US" altLang="zh-CN" sz="3000" smtClean="0">
                <a:latin typeface="Times New Roman" pitchFamily="18" charset="0"/>
                <a:ea typeface="仿宋_GB2312" pitchFamily="49" charset="-122"/>
              </a:rPr>
              <a:t>E</a:t>
            </a:r>
            <a:r>
              <a:rPr lang="en-US" altLang="zh-CN" sz="3000" b="1" smtClean="0">
                <a:latin typeface="Times New Roman" pitchFamily="18" charset="0"/>
                <a:ea typeface="仿宋_GB2312" pitchFamily="49" charset="-122"/>
              </a:rPr>
              <a:t>&gt;</a:t>
            </a:r>
            <a:br>
              <a:rPr lang="en-US" altLang="zh-CN" sz="3000" b="1" smtClean="0">
                <a:latin typeface="Times New Roman" pitchFamily="18" charset="0"/>
                <a:ea typeface="仿宋_GB2312" pitchFamily="49" charset="-122"/>
              </a:rPr>
            </a:br>
            <a:r>
              <a:rPr lang="en-US" altLang="zh-CN" sz="3000" b="1" smtClean="0">
                <a:latin typeface="Times New Roman" pitchFamily="18" charset="0"/>
                <a:ea typeface="仿宋_GB2312" pitchFamily="49" charset="-122"/>
              </a:rPr>
              <a:t>void</a:t>
            </a:r>
            <a:r>
              <a:rPr lang="en-US" altLang="zh-CN" sz="3000" smtClean="0">
                <a:latin typeface="Times New Roman" pitchFamily="18" charset="0"/>
                <a:ea typeface="仿宋_GB2312" pitchFamily="49" charset="-122"/>
              </a:rPr>
              <a:t> Print(ListNode&lt;E&gt; *f, E value) </a:t>
            </a:r>
            <a:r>
              <a:rPr lang="en-US" altLang="zh-CN" sz="3000" b="1" smtClean="0">
                <a:latin typeface="Times New Roman" pitchFamily="18" charset="0"/>
                <a:ea typeface="仿宋_GB2312" pitchFamily="49" charset="-122"/>
              </a:rPr>
              <a:t>{</a:t>
            </a:r>
            <a:br>
              <a:rPr lang="en-US" altLang="zh-CN" sz="3000" b="1" smtClean="0">
                <a:latin typeface="Times New Roman" pitchFamily="18" charset="0"/>
                <a:ea typeface="仿宋_GB2312" pitchFamily="49" charset="-122"/>
              </a:rPr>
            </a:br>
            <a:r>
              <a:rPr lang="en-US" altLang="zh-CN" sz="3000" b="1" smtClean="0">
                <a:latin typeface="Times New Roman" pitchFamily="18" charset="0"/>
                <a:ea typeface="仿宋_GB2312" pitchFamily="49" charset="-122"/>
              </a:rPr>
              <a:t>     if</a:t>
            </a:r>
            <a:r>
              <a:rPr lang="en-US" altLang="zh-CN" sz="3000" smtClean="0">
                <a:latin typeface="Times New Roman" pitchFamily="18" charset="0"/>
                <a:ea typeface="仿宋_GB2312" pitchFamily="49" charset="-122"/>
              </a:rPr>
              <a:t> (f != NULL)</a:t>
            </a:r>
            <a:br>
              <a:rPr lang="en-US" altLang="zh-CN" sz="3000" smtClean="0">
                <a:latin typeface="Times New Roman" pitchFamily="18" charset="0"/>
                <a:ea typeface="仿宋_GB2312" pitchFamily="49" charset="-122"/>
              </a:rPr>
            </a:br>
            <a:r>
              <a:rPr lang="en-US" altLang="zh-CN" sz="3000" smtClean="0">
                <a:latin typeface="Times New Roman" pitchFamily="18" charset="0"/>
                <a:ea typeface="仿宋_GB2312" pitchFamily="49" charset="-122"/>
              </a:rPr>
              <a:t>       </a:t>
            </a:r>
            <a:r>
              <a:rPr lang="en-US" altLang="zh-CN" sz="3000" b="1" smtClean="0">
                <a:latin typeface="Times New Roman" pitchFamily="18" charset="0"/>
                <a:ea typeface="仿宋_GB2312" pitchFamily="49" charset="-122"/>
              </a:rPr>
              <a:t>  if</a:t>
            </a:r>
            <a:r>
              <a:rPr lang="en-US" altLang="zh-CN" sz="3000" smtClean="0">
                <a:latin typeface="Times New Roman" pitchFamily="18" charset="0"/>
                <a:ea typeface="仿宋_GB2312" pitchFamily="49" charset="-122"/>
              </a:rPr>
              <a:t> (f </a:t>
            </a:r>
            <a:r>
              <a:rPr lang="en-US" altLang="zh-CN" sz="3000" smtClean="0">
                <a:latin typeface="楷体_GB2312" pitchFamily="49" charset="-122"/>
                <a:ea typeface="楷体_GB2312" pitchFamily="49" charset="-122"/>
              </a:rPr>
              <a:t>-&gt;</a:t>
            </a:r>
            <a:r>
              <a:rPr lang="en-US" altLang="zh-CN" sz="3000" smtClean="0">
                <a:latin typeface="Times New Roman" pitchFamily="18" charset="0"/>
                <a:ea typeface="仿宋_GB2312" pitchFamily="49" charset="-122"/>
              </a:rPr>
              <a:t> data </a:t>
            </a:r>
            <a:r>
              <a:rPr lang="en-US" altLang="zh-CN" sz="3000" i="1" smtClean="0">
                <a:latin typeface="Times New Roman" pitchFamily="18" charset="0"/>
                <a:ea typeface="仿宋_GB2312" pitchFamily="49" charset="-122"/>
              </a:rPr>
              <a:t>==</a:t>
            </a:r>
            <a:r>
              <a:rPr lang="en-US" altLang="zh-CN" sz="3000" smtClean="0">
                <a:latin typeface="Times New Roman" pitchFamily="18" charset="0"/>
                <a:ea typeface="仿宋_GB2312" pitchFamily="49" charset="-122"/>
              </a:rPr>
              <a:t> value)</a:t>
            </a:r>
            <a:br>
              <a:rPr lang="en-US" altLang="zh-CN" sz="3000" smtClean="0">
                <a:latin typeface="Times New Roman" pitchFamily="18" charset="0"/>
                <a:ea typeface="仿宋_GB2312" pitchFamily="49" charset="-122"/>
              </a:rPr>
            </a:br>
            <a:r>
              <a:rPr lang="en-US" altLang="zh-CN" sz="3000" smtClean="0">
                <a:latin typeface="Times New Roman" pitchFamily="18" charset="0"/>
                <a:ea typeface="仿宋_GB2312" pitchFamily="49" charset="-122"/>
              </a:rPr>
              <a:t>              </a:t>
            </a:r>
            <a:r>
              <a:rPr lang="en-US" altLang="zh-CN" sz="3000" b="1" smtClean="0">
                <a:latin typeface="Times New Roman" pitchFamily="18" charset="0"/>
                <a:ea typeface="仿宋_GB2312" pitchFamily="49" charset="-122"/>
              </a:rPr>
              <a:t>cout</a:t>
            </a:r>
            <a:r>
              <a:rPr lang="en-US" altLang="zh-CN" sz="3000" smtClean="0">
                <a:latin typeface="Times New Roman" pitchFamily="18" charset="0"/>
                <a:ea typeface="仿宋_GB2312" pitchFamily="49" charset="-122"/>
              </a:rPr>
              <a:t> &lt;&lt; f </a:t>
            </a:r>
            <a:r>
              <a:rPr lang="en-US" altLang="zh-CN" sz="3000" smtClean="0">
                <a:latin typeface="楷体_GB2312" pitchFamily="49" charset="-122"/>
                <a:ea typeface="楷体_GB2312" pitchFamily="49" charset="-122"/>
              </a:rPr>
              <a:t>-&gt;</a:t>
            </a:r>
            <a:r>
              <a:rPr lang="en-US" altLang="zh-CN" sz="3000" smtClean="0">
                <a:latin typeface="Times New Roman" pitchFamily="18" charset="0"/>
                <a:ea typeface="楷体_GB2312" pitchFamily="49" charset="-122"/>
              </a:rPr>
              <a:t> </a:t>
            </a:r>
            <a:r>
              <a:rPr lang="en-US" altLang="zh-CN" sz="3000" smtClean="0">
                <a:latin typeface="Times New Roman" pitchFamily="18" charset="0"/>
                <a:ea typeface="仿宋_GB2312" pitchFamily="49" charset="-122"/>
              </a:rPr>
              <a:t>data &lt;&lt; </a:t>
            </a:r>
            <a:r>
              <a:rPr lang="en-US" altLang="zh-CN" sz="3000" b="1" smtClean="0">
                <a:latin typeface="Times New Roman" pitchFamily="18" charset="0"/>
                <a:ea typeface="仿宋_GB2312" pitchFamily="49" charset="-122"/>
              </a:rPr>
              <a:t>endl;</a:t>
            </a:r>
            <a:r>
              <a:rPr lang="en-US" altLang="zh-CN" sz="3000" smtClean="0">
                <a:latin typeface="Times New Roman" pitchFamily="18" charset="0"/>
                <a:ea typeface="仿宋_GB2312" pitchFamily="49" charset="-122"/>
              </a:rPr>
              <a:t/>
            </a:r>
            <a:br>
              <a:rPr lang="en-US" altLang="zh-CN" sz="3000" smtClean="0">
                <a:latin typeface="Times New Roman" pitchFamily="18" charset="0"/>
                <a:ea typeface="仿宋_GB2312" pitchFamily="49" charset="-122"/>
              </a:rPr>
            </a:br>
            <a:r>
              <a:rPr lang="en-US" altLang="zh-CN" sz="3000" smtClean="0">
                <a:latin typeface="Times New Roman" pitchFamily="18" charset="0"/>
                <a:ea typeface="仿宋_GB2312" pitchFamily="49" charset="-122"/>
              </a:rPr>
              <a:t>       </a:t>
            </a:r>
            <a:r>
              <a:rPr lang="en-US" altLang="zh-CN" sz="3000" b="1" smtClean="0">
                <a:latin typeface="Times New Roman" pitchFamily="18" charset="0"/>
                <a:ea typeface="仿宋_GB2312" pitchFamily="49" charset="-122"/>
              </a:rPr>
              <a:t>  else</a:t>
            </a:r>
            <a:r>
              <a:rPr lang="en-US" altLang="zh-CN" sz="3000" smtClean="0">
                <a:latin typeface="Times New Roman" pitchFamily="18" charset="0"/>
                <a:ea typeface="仿宋_GB2312" pitchFamily="49" charset="-122"/>
              </a:rPr>
              <a:t> Print(f </a:t>
            </a:r>
            <a:r>
              <a:rPr lang="en-US" altLang="zh-CN" sz="3000" smtClean="0">
                <a:latin typeface="楷体_GB2312" pitchFamily="49" charset="-122"/>
                <a:ea typeface="楷体_GB2312" pitchFamily="49" charset="-122"/>
              </a:rPr>
              <a:t>-&gt;</a:t>
            </a:r>
            <a:r>
              <a:rPr lang="en-US" altLang="zh-CN" sz="3000" smtClean="0">
                <a:latin typeface="Times New Roman" pitchFamily="18" charset="0"/>
                <a:ea typeface="仿宋_GB2312" pitchFamily="49" charset="-122"/>
              </a:rPr>
              <a:t> link, value)</a:t>
            </a:r>
            <a:r>
              <a:rPr lang="en-US" altLang="zh-CN" sz="3000" b="1" smtClean="0">
                <a:latin typeface="Times New Roman" pitchFamily="18" charset="0"/>
                <a:ea typeface="仿宋_GB2312" pitchFamily="49" charset="-122"/>
              </a:rPr>
              <a:t>;</a:t>
            </a:r>
            <a:br>
              <a:rPr lang="en-US" altLang="zh-CN" sz="3000" b="1" smtClean="0">
                <a:latin typeface="Times New Roman" pitchFamily="18" charset="0"/>
                <a:ea typeface="仿宋_GB2312" pitchFamily="49" charset="-122"/>
              </a:rPr>
            </a:br>
            <a:r>
              <a:rPr lang="en-US" altLang="zh-CN" sz="3000" b="1" smtClean="0">
                <a:latin typeface="Times New Roman" pitchFamily="18" charset="0"/>
                <a:ea typeface="仿宋_GB2312" pitchFamily="49" charset="-122"/>
              </a:rPr>
              <a:t>}</a:t>
            </a:r>
            <a:endParaRPr lang="en-US" altLang="zh-CN" sz="3000" smtClean="0">
              <a:latin typeface="Times New Roman" pitchFamily="18" charset="0"/>
              <a:ea typeface="仿宋_GB2312" pitchFamily="49" charset="-122"/>
            </a:endParaRPr>
          </a:p>
        </p:txBody>
      </p:sp>
      <p:sp>
        <p:nvSpPr>
          <p:cNvPr id="31" name="灯片编号占位符 4"/>
          <p:cNvSpPr>
            <a:spLocks noGrp="1"/>
          </p:cNvSpPr>
          <p:nvPr>
            <p:ph type="sldNum" sz="quarter" idx="12"/>
          </p:nvPr>
        </p:nvSpPr>
        <p:spPr/>
        <p:txBody>
          <a:bodyPr/>
          <a:lstStyle/>
          <a:p>
            <a:pPr>
              <a:defRPr/>
            </a:pPr>
            <a:fld id="{680E4023-FDD9-4C84-8A3B-303E2A018C03}" type="slidenum">
              <a:rPr lang="en-US" altLang="zh-CN"/>
              <a:pPr>
                <a:defRPr/>
              </a:pPr>
              <a:t>98</a:t>
            </a:fld>
            <a:endParaRPr lang="en-US" altLang="zh-CN"/>
          </a:p>
        </p:txBody>
      </p:sp>
      <p:grpSp>
        <p:nvGrpSpPr>
          <p:cNvPr id="76804" name="Group 29"/>
          <p:cNvGrpSpPr>
            <a:grpSpLocks/>
          </p:cNvGrpSpPr>
          <p:nvPr/>
        </p:nvGrpSpPr>
        <p:grpSpPr bwMode="auto">
          <a:xfrm>
            <a:off x="1335088" y="4367213"/>
            <a:ext cx="6186487" cy="1893887"/>
            <a:chOff x="841" y="2751"/>
            <a:chExt cx="3897" cy="1193"/>
          </a:xfrm>
        </p:grpSpPr>
        <p:sp>
          <p:nvSpPr>
            <p:cNvPr id="76805" name="Rectangle 3" descr="羊皮纸"/>
            <p:cNvSpPr>
              <a:spLocks noChangeArrowheads="1"/>
            </p:cNvSpPr>
            <p:nvPr/>
          </p:nvSpPr>
          <p:spPr bwMode="auto">
            <a:xfrm>
              <a:off x="1282" y="3195"/>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6806" name="Line 4"/>
            <p:cNvSpPr>
              <a:spLocks noChangeShapeType="1"/>
            </p:cNvSpPr>
            <p:nvPr/>
          </p:nvSpPr>
          <p:spPr bwMode="auto">
            <a:xfrm>
              <a:off x="1618" y="3195"/>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7" name="Line 5"/>
            <p:cNvSpPr>
              <a:spLocks noChangeShapeType="1"/>
            </p:cNvSpPr>
            <p:nvPr/>
          </p:nvSpPr>
          <p:spPr bwMode="auto">
            <a:xfrm>
              <a:off x="1042" y="3387"/>
              <a:ext cx="240"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8" name="Rectangle 6" descr="羊皮纸"/>
            <p:cNvSpPr>
              <a:spLocks noChangeArrowheads="1"/>
            </p:cNvSpPr>
            <p:nvPr/>
          </p:nvSpPr>
          <p:spPr bwMode="auto">
            <a:xfrm>
              <a:off x="2002" y="3195"/>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6809" name="Line 7"/>
            <p:cNvSpPr>
              <a:spLocks noChangeShapeType="1"/>
            </p:cNvSpPr>
            <p:nvPr/>
          </p:nvSpPr>
          <p:spPr bwMode="auto">
            <a:xfrm>
              <a:off x="2338" y="3195"/>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0" name="Line 8"/>
            <p:cNvSpPr>
              <a:spLocks noChangeShapeType="1"/>
            </p:cNvSpPr>
            <p:nvPr/>
          </p:nvSpPr>
          <p:spPr bwMode="auto">
            <a:xfrm>
              <a:off x="1714" y="3387"/>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1" name="Rectangle 9" descr="羊皮纸"/>
            <p:cNvSpPr>
              <a:spLocks noChangeArrowheads="1"/>
            </p:cNvSpPr>
            <p:nvPr/>
          </p:nvSpPr>
          <p:spPr bwMode="auto">
            <a:xfrm>
              <a:off x="2722" y="3195"/>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6812" name="Line 10"/>
            <p:cNvSpPr>
              <a:spLocks noChangeShapeType="1"/>
            </p:cNvSpPr>
            <p:nvPr/>
          </p:nvSpPr>
          <p:spPr bwMode="auto">
            <a:xfrm>
              <a:off x="3058" y="3195"/>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3" name="Line 11"/>
            <p:cNvSpPr>
              <a:spLocks noChangeShapeType="1"/>
            </p:cNvSpPr>
            <p:nvPr/>
          </p:nvSpPr>
          <p:spPr bwMode="auto">
            <a:xfrm>
              <a:off x="2434" y="3387"/>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4" name="Rectangle 12" descr="羊皮纸"/>
            <p:cNvSpPr>
              <a:spLocks noChangeArrowheads="1"/>
            </p:cNvSpPr>
            <p:nvPr/>
          </p:nvSpPr>
          <p:spPr bwMode="auto">
            <a:xfrm>
              <a:off x="3442" y="3195"/>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6815" name="Line 13"/>
            <p:cNvSpPr>
              <a:spLocks noChangeShapeType="1"/>
            </p:cNvSpPr>
            <p:nvPr/>
          </p:nvSpPr>
          <p:spPr bwMode="auto">
            <a:xfrm>
              <a:off x="3778" y="3195"/>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6" name="Line 14"/>
            <p:cNvSpPr>
              <a:spLocks noChangeShapeType="1"/>
            </p:cNvSpPr>
            <p:nvPr/>
          </p:nvSpPr>
          <p:spPr bwMode="auto">
            <a:xfrm>
              <a:off x="3154" y="3387"/>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7" name="Rectangle 15" descr="羊皮纸"/>
            <p:cNvSpPr>
              <a:spLocks noChangeArrowheads="1"/>
            </p:cNvSpPr>
            <p:nvPr/>
          </p:nvSpPr>
          <p:spPr bwMode="auto">
            <a:xfrm>
              <a:off x="4162" y="3195"/>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6818" name="Line 16"/>
            <p:cNvSpPr>
              <a:spLocks noChangeShapeType="1"/>
            </p:cNvSpPr>
            <p:nvPr/>
          </p:nvSpPr>
          <p:spPr bwMode="auto">
            <a:xfrm>
              <a:off x="3874" y="3387"/>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9" name="Text Box 17"/>
            <p:cNvSpPr txBox="1">
              <a:spLocks noChangeArrowheads="1"/>
            </p:cNvSpPr>
            <p:nvPr/>
          </p:nvSpPr>
          <p:spPr bwMode="auto">
            <a:xfrm>
              <a:off x="841" y="3195"/>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6820" name="Line 18"/>
            <p:cNvSpPr>
              <a:spLocks noChangeShapeType="1"/>
            </p:cNvSpPr>
            <p:nvPr/>
          </p:nvSpPr>
          <p:spPr bwMode="auto">
            <a:xfrm flipH="1">
              <a:off x="1810" y="3483"/>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1" name="Text Box 19"/>
            <p:cNvSpPr txBox="1">
              <a:spLocks noChangeArrowheads="1"/>
            </p:cNvSpPr>
            <p:nvPr/>
          </p:nvSpPr>
          <p:spPr bwMode="auto">
            <a:xfrm>
              <a:off x="1593" y="3579"/>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6822" name="Line 20"/>
            <p:cNvSpPr>
              <a:spLocks noChangeShapeType="1"/>
            </p:cNvSpPr>
            <p:nvPr/>
          </p:nvSpPr>
          <p:spPr bwMode="auto">
            <a:xfrm flipH="1">
              <a:off x="2530" y="3483"/>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3" name="Text Box 21"/>
            <p:cNvSpPr txBox="1">
              <a:spLocks noChangeArrowheads="1"/>
            </p:cNvSpPr>
            <p:nvPr/>
          </p:nvSpPr>
          <p:spPr bwMode="auto">
            <a:xfrm>
              <a:off x="2313" y="3579"/>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6824" name="Line 22"/>
            <p:cNvSpPr>
              <a:spLocks noChangeShapeType="1"/>
            </p:cNvSpPr>
            <p:nvPr/>
          </p:nvSpPr>
          <p:spPr bwMode="auto">
            <a:xfrm flipH="1">
              <a:off x="3250" y="3483"/>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5" name="Text Box 23"/>
            <p:cNvSpPr txBox="1">
              <a:spLocks noChangeArrowheads="1"/>
            </p:cNvSpPr>
            <p:nvPr/>
          </p:nvSpPr>
          <p:spPr bwMode="auto">
            <a:xfrm>
              <a:off x="3033" y="3579"/>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6826" name="Text Box 24"/>
            <p:cNvSpPr txBox="1">
              <a:spLocks noChangeArrowheads="1"/>
            </p:cNvSpPr>
            <p:nvPr/>
          </p:nvSpPr>
          <p:spPr bwMode="auto">
            <a:xfrm>
              <a:off x="4487" y="3195"/>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sym typeface="Symbol" pitchFamily="18" charset="2"/>
                </a:rPr>
                <a:t></a:t>
              </a:r>
              <a:endParaRPr kumimoji="1" lang="en-US" altLang="zh-CN" sz="2400">
                <a:latin typeface="Times New Roman" pitchFamily="18" charset="0"/>
              </a:endParaRPr>
            </a:p>
          </p:txBody>
        </p:sp>
        <p:sp>
          <p:nvSpPr>
            <p:cNvPr id="76827" name="Line 25"/>
            <p:cNvSpPr>
              <a:spLocks noChangeShapeType="1"/>
            </p:cNvSpPr>
            <p:nvPr/>
          </p:nvSpPr>
          <p:spPr bwMode="auto">
            <a:xfrm>
              <a:off x="1570" y="3099"/>
              <a:ext cx="2736" cy="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8" name="Text Box 26"/>
            <p:cNvSpPr txBox="1">
              <a:spLocks noChangeArrowheads="1"/>
            </p:cNvSpPr>
            <p:nvPr/>
          </p:nvSpPr>
          <p:spPr bwMode="auto">
            <a:xfrm>
              <a:off x="1762" y="2751"/>
              <a:ext cx="227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a:solidFill>
                    <a:srgbClr val="009900"/>
                  </a:solidFill>
                  <a:latin typeface="Times New Roman" pitchFamily="18" charset="0"/>
                  <a:ea typeface="隶书" pitchFamily="49" charset="-122"/>
                </a:rPr>
                <a:t>递归找含</a:t>
              </a:r>
              <a:r>
                <a:rPr kumimoji="1" lang="en-US" altLang="zh-CN" sz="3200" i="1">
                  <a:solidFill>
                    <a:srgbClr val="FF5050"/>
                  </a:solidFill>
                  <a:latin typeface="Times New Roman" pitchFamily="18" charset="0"/>
                  <a:ea typeface="隶书" pitchFamily="49" charset="-122"/>
                </a:rPr>
                <a:t>x</a:t>
              </a:r>
              <a:r>
                <a:rPr kumimoji="1" lang="zh-CN" altLang="en-US" sz="3200">
                  <a:solidFill>
                    <a:srgbClr val="009900"/>
                  </a:solidFill>
                  <a:latin typeface="Times New Roman" pitchFamily="18" charset="0"/>
                  <a:ea typeface="隶书" pitchFamily="49" charset="-122"/>
                </a:rPr>
                <a:t>值的结点</a:t>
              </a:r>
              <a:endParaRPr kumimoji="1" lang="zh-CN" altLang="en-US" sz="2400">
                <a:latin typeface="Times New Roman" pitchFamily="18" charset="0"/>
              </a:endParaRPr>
            </a:p>
          </p:txBody>
        </p:sp>
        <p:sp>
          <p:nvSpPr>
            <p:cNvPr id="76829" name="Line 27"/>
            <p:cNvSpPr>
              <a:spLocks noChangeShapeType="1"/>
            </p:cNvSpPr>
            <p:nvPr/>
          </p:nvSpPr>
          <p:spPr bwMode="auto">
            <a:xfrm>
              <a:off x="4498" y="3214"/>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0" name="Text Box 28"/>
            <p:cNvSpPr txBox="1">
              <a:spLocks noChangeArrowheads="1"/>
            </p:cNvSpPr>
            <p:nvPr/>
          </p:nvSpPr>
          <p:spPr bwMode="auto">
            <a:xfrm>
              <a:off x="3490" y="3185"/>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accent2"/>
                  </a:solidFill>
                  <a:latin typeface="Times New Roman" pitchFamily="18" charset="0"/>
                </a:rPr>
                <a:t>x</a:t>
              </a:r>
              <a:endParaRPr kumimoji="1" lang="en-US" altLang="zh-CN" sz="2400">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title"/>
          </p:nvPr>
        </p:nvSpPr>
        <p:spPr>
          <a:xfrm>
            <a:off x="539750" y="620713"/>
            <a:ext cx="8229600" cy="755650"/>
          </a:xfrm>
        </p:spPr>
        <p:txBody>
          <a:bodyPr>
            <a:normAutofit fontScale="90000"/>
          </a:bodyPr>
          <a:lstStyle/>
          <a:p>
            <a:pPr algn="ctr"/>
            <a:r>
              <a:rPr kumimoji="1" lang="zh-CN" altLang="en-US" b="1" u="sng" smtClean="0">
                <a:solidFill>
                  <a:srgbClr val="CC3300"/>
                </a:solidFill>
                <a:ea typeface="华文新魏" pitchFamily="2" charset="-122"/>
              </a:rPr>
              <a:t>问题的解法是递归的</a:t>
            </a:r>
          </a:p>
        </p:txBody>
      </p:sp>
      <p:sp>
        <p:nvSpPr>
          <p:cNvPr id="77828" name="Rectangle 4"/>
          <p:cNvSpPr>
            <a:spLocks noGrp="1" noChangeArrowheads="1"/>
          </p:cNvSpPr>
          <p:nvPr>
            <p:ph idx="1"/>
          </p:nvPr>
        </p:nvSpPr>
        <p:spPr>
          <a:xfrm>
            <a:off x="663575" y="1484313"/>
            <a:ext cx="7904163" cy="4968875"/>
          </a:xfrm>
        </p:spPr>
        <p:txBody>
          <a:bodyPr/>
          <a:lstStyle/>
          <a:p>
            <a:pPr marL="533400" indent="-533400">
              <a:buClr>
                <a:srgbClr val="800080"/>
              </a:buClr>
              <a:buSzPct val="50000"/>
            </a:pPr>
            <a:r>
              <a:rPr kumimoji="1" lang="zh-CN" altLang="en-US" sz="3000" b="1" smtClean="0">
                <a:latin typeface="Times New Roman" pitchFamily="18" charset="0"/>
                <a:ea typeface="仿宋_GB2312" pitchFamily="49" charset="-122"/>
              </a:rPr>
              <a:t>例，汉诺塔</a:t>
            </a:r>
            <a:r>
              <a:rPr kumimoji="1" lang="en-US" altLang="zh-CN" sz="3000" b="1" smtClean="0">
                <a:latin typeface="Times New Roman" pitchFamily="18" charset="0"/>
                <a:ea typeface="仿宋_GB2312" pitchFamily="49" charset="-122"/>
              </a:rPr>
              <a:t>(Tower of Hanoi)</a:t>
            </a:r>
            <a:r>
              <a:rPr kumimoji="1" lang="zh-CN" altLang="en-US" sz="3000" b="1" smtClean="0">
                <a:latin typeface="Times New Roman" pitchFamily="18" charset="0"/>
                <a:ea typeface="仿宋_GB2312" pitchFamily="49" charset="-122"/>
              </a:rPr>
              <a:t>问题的解法：</a:t>
            </a:r>
          </a:p>
          <a:p>
            <a:pPr marL="533400" indent="-533400">
              <a:buClr>
                <a:srgbClr val="800080"/>
              </a:buClr>
              <a:buSzPct val="50000"/>
              <a:buFont typeface="Wingdings" pitchFamily="2" charset="2"/>
              <a:buNone/>
            </a:pPr>
            <a:r>
              <a:rPr kumimoji="1" lang="zh-CN" altLang="en-US" sz="3000" b="1" smtClean="0">
                <a:latin typeface="Times New Roman" pitchFamily="18" charset="0"/>
                <a:ea typeface="仿宋_GB2312" pitchFamily="49" charset="-122"/>
              </a:rPr>
              <a:t>	如果 </a:t>
            </a:r>
            <a:r>
              <a:rPr kumimoji="1" lang="en-US" altLang="zh-CN" sz="3000" b="1" smtClean="0">
                <a:solidFill>
                  <a:schemeClr val="tx2"/>
                </a:solidFill>
                <a:latin typeface="Times New Roman" pitchFamily="18" charset="0"/>
                <a:ea typeface="仿宋_GB2312" pitchFamily="49" charset="-122"/>
              </a:rPr>
              <a:t>n = 1</a:t>
            </a:r>
            <a:r>
              <a:rPr kumimoji="1" lang="zh-CN" altLang="en-US" sz="3000" b="1" smtClean="0">
                <a:latin typeface="Times New Roman" pitchFamily="18" charset="0"/>
                <a:ea typeface="仿宋_GB2312" pitchFamily="49" charset="-122"/>
              </a:rPr>
              <a:t>，则将这一个盘子直接从 </a:t>
            </a:r>
            <a:r>
              <a:rPr kumimoji="1" lang="en-US" altLang="zh-CN" sz="3000" b="1" smtClean="0">
                <a:latin typeface="Times New Roman" pitchFamily="18" charset="0"/>
                <a:ea typeface="仿宋_GB2312" pitchFamily="49" charset="-122"/>
              </a:rPr>
              <a:t>A </a:t>
            </a:r>
            <a:r>
              <a:rPr kumimoji="1" lang="zh-CN" altLang="en-US" sz="3000" b="1" smtClean="0">
                <a:latin typeface="Times New Roman" pitchFamily="18" charset="0"/>
                <a:ea typeface="仿宋_GB2312" pitchFamily="49" charset="-122"/>
              </a:rPr>
              <a:t>柱移到 </a:t>
            </a:r>
            <a:r>
              <a:rPr kumimoji="1" lang="en-US" altLang="zh-CN" sz="3000" b="1" smtClean="0">
                <a:latin typeface="Times New Roman" pitchFamily="18" charset="0"/>
                <a:ea typeface="仿宋_GB2312" pitchFamily="49" charset="-122"/>
              </a:rPr>
              <a:t>C </a:t>
            </a:r>
            <a:r>
              <a:rPr kumimoji="1" lang="zh-CN" altLang="en-US" sz="3000" b="1" smtClean="0">
                <a:latin typeface="Times New Roman" pitchFamily="18" charset="0"/>
                <a:ea typeface="仿宋_GB2312" pitchFamily="49" charset="-122"/>
              </a:rPr>
              <a:t>柱上。否则，执行以下三步：</a:t>
            </a:r>
          </a:p>
          <a:p>
            <a:pPr marL="914400" lvl="1" indent="-457200">
              <a:buClr>
                <a:schemeClr val="tx2"/>
              </a:buClr>
              <a:buSzTx/>
              <a:buFont typeface="Wingdings" pitchFamily="2" charset="2"/>
              <a:buAutoNum type="circleNumDbPlain"/>
            </a:pPr>
            <a:r>
              <a:rPr kumimoji="1" lang="zh-CN" altLang="en-US" sz="3000" b="1" smtClean="0">
                <a:latin typeface="Times New Roman" pitchFamily="18" charset="0"/>
                <a:ea typeface="仿宋_GB2312" pitchFamily="49" charset="-122"/>
              </a:rPr>
              <a:t>用 </a:t>
            </a:r>
            <a:r>
              <a:rPr kumimoji="1" lang="en-US" altLang="zh-CN" sz="3000" b="1" smtClean="0">
                <a:latin typeface="Times New Roman" pitchFamily="18" charset="0"/>
                <a:ea typeface="仿宋_GB2312" pitchFamily="49" charset="-122"/>
              </a:rPr>
              <a:t>C </a:t>
            </a:r>
            <a:r>
              <a:rPr kumimoji="1" lang="zh-CN" altLang="en-US" sz="3000" b="1" smtClean="0">
                <a:latin typeface="Times New Roman" pitchFamily="18" charset="0"/>
                <a:ea typeface="仿宋_GB2312" pitchFamily="49" charset="-122"/>
              </a:rPr>
              <a:t>柱做过渡，将 </a:t>
            </a:r>
            <a:r>
              <a:rPr kumimoji="1" lang="en-US" altLang="zh-CN" sz="3000" b="1" smtClean="0">
                <a:latin typeface="Times New Roman" pitchFamily="18" charset="0"/>
                <a:ea typeface="仿宋_GB2312" pitchFamily="49" charset="-122"/>
              </a:rPr>
              <a:t>A </a:t>
            </a:r>
            <a:r>
              <a:rPr kumimoji="1" lang="zh-CN" altLang="en-US" sz="3000" b="1" smtClean="0">
                <a:latin typeface="Times New Roman" pitchFamily="18" charset="0"/>
                <a:ea typeface="仿宋_GB2312" pitchFamily="49" charset="-122"/>
              </a:rPr>
              <a:t>柱上的 </a:t>
            </a:r>
            <a:r>
              <a:rPr kumimoji="1" lang="en-US" altLang="zh-CN" sz="3000" b="1" smtClean="0">
                <a:latin typeface="Times New Roman" pitchFamily="18" charset="0"/>
                <a:ea typeface="仿宋_GB2312" pitchFamily="49" charset="-122"/>
              </a:rPr>
              <a:t>(n-1) </a:t>
            </a:r>
            <a:r>
              <a:rPr kumimoji="1" lang="zh-CN" altLang="en-US" sz="3000" b="1" smtClean="0">
                <a:latin typeface="Times New Roman" pitchFamily="18" charset="0"/>
                <a:ea typeface="仿宋_GB2312" pitchFamily="49" charset="-122"/>
              </a:rPr>
              <a:t>个盘子移到 </a:t>
            </a:r>
            <a:r>
              <a:rPr kumimoji="1" lang="en-US" altLang="zh-CN" sz="3000" b="1" smtClean="0">
                <a:latin typeface="Times New Roman" pitchFamily="18" charset="0"/>
                <a:ea typeface="仿宋_GB2312" pitchFamily="49" charset="-122"/>
              </a:rPr>
              <a:t>B </a:t>
            </a:r>
            <a:r>
              <a:rPr kumimoji="1" lang="zh-CN" altLang="en-US" sz="3000" b="1" smtClean="0">
                <a:latin typeface="Times New Roman" pitchFamily="18" charset="0"/>
                <a:ea typeface="仿宋_GB2312" pitchFamily="49" charset="-122"/>
              </a:rPr>
              <a:t>柱上：</a:t>
            </a:r>
          </a:p>
          <a:p>
            <a:pPr marL="914400" lvl="1" indent="-457200">
              <a:buClr>
                <a:schemeClr val="tx2"/>
              </a:buClr>
              <a:buSzTx/>
              <a:buFont typeface="Wingdings" pitchFamily="2" charset="2"/>
              <a:buAutoNum type="circleNumDbPlain"/>
            </a:pPr>
            <a:r>
              <a:rPr kumimoji="1" lang="zh-CN" altLang="en-US" sz="3000" b="1" smtClean="0">
                <a:latin typeface="Times New Roman" pitchFamily="18" charset="0"/>
                <a:ea typeface="仿宋_GB2312" pitchFamily="49" charset="-122"/>
              </a:rPr>
              <a:t>将 </a:t>
            </a:r>
            <a:r>
              <a:rPr kumimoji="1" lang="en-US" altLang="zh-CN" sz="3000" b="1" smtClean="0">
                <a:latin typeface="Times New Roman" pitchFamily="18" charset="0"/>
                <a:ea typeface="仿宋_GB2312" pitchFamily="49" charset="-122"/>
              </a:rPr>
              <a:t>A </a:t>
            </a:r>
            <a:r>
              <a:rPr kumimoji="1" lang="zh-CN" altLang="en-US" sz="3000" b="1" smtClean="0">
                <a:latin typeface="Times New Roman" pitchFamily="18" charset="0"/>
                <a:ea typeface="仿宋_GB2312" pitchFamily="49" charset="-122"/>
              </a:rPr>
              <a:t>柱上最后一个盘子直接移到 </a:t>
            </a:r>
            <a:r>
              <a:rPr kumimoji="1" lang="en-US" altLang="zh-CN" sz="3000" b="1" smtClean="0">
                <a:latin typeface="Times New Roman" pitchFamily="18" charset="0"/>
                <a:ea typeface="仿宋_GB2312" pitchFamily="49" charset="-122"/>
              </a:rPr>
              <a:t>C </a:t>
            </a:r>
            <a:r>
              <a:rPr kumimoji="1" lang="zh-CN" altLang="en-US" sz="3000" b="1" smtClean="0">
                <a:latin typeface="Times New Roman" pitchFamily="18" charset="0"/>
                <a:ea typeface="仿宋_GB2312" pitchFamily="49" charset="-122"/>
              </a:rPr>
              <a:t>柱上；</a:t>
            </a:r>
          </a:p>
          <a:p>
            <a:pPr marL="914400" lvl="1" indent="-457200">
              <a:buClr>
                <a:schemeClr val="tx2"/>
              </a:buClr>
              <a:buSzTx/>
              <a:buFont typeface="Wingdings" pitchFamily="2" charset="2"/>
              <a:buAutoNum type="circleNumDbPlain"/>
            </a:pPr>
            <a:r>
              <a:rPr kumimoji="1" lang="zh-CN" altLang="en-US" sz="3000" b="1" smtClean="0">
                <a:latin typeface="Times New Roman" pitchFamily="18" charset="0"/>
                <a:ea typeface="仿宋_GB2312" pitchFamily="49" charset="-122"/>
              </a:rPr>
              <a:t>用 </a:t>
            </a:r>
            <a:r>
              <a:rPr kumimoji="1" lang="en-US" altLang="zh-CN" sz="3000" b="1" smtClean="0">
                <a:latin typeface="Times New Roman" pitchFamily="18" charset="0"/>
                <a:ea typeface="仿宋_GB2312" pitchFamily="49" charset="-122"/>
              </a:rPr>
              <a:t>A </a:t>
            </a:r>
            <a:r>
              <a:rPr kumimoji="1" lang="zh-CN" altLang="en-US" sz="3000" b="1" smtClean="0">
                <a:latin typeface="Times New Roman" pitchFamily="18" charset="0"/>
                <a:ea typeface="仿宋_GB2312" pitchFamily="49" charset="-122"/>
              </a:rPr>
              <a:t>柱做过渡，将 </a:t>
            </a:r>
            <a:r>
              <a:rPr kumimoji="1" lang="en-US" altLang="zh-CN" sz="3000" b="1" smtClean="0">
                <a:latin typeface="Times New Roman" pitchFamily="18" charset="0"/>
                <a:ea typeface="仿宋_GB2312" pitchFamily="49" charset="-122"/>
              </a:rPr>
              <a:t>B </a:t>
            </a:r>
            <a:r>
              <a:rPr kumimoji="1" lang="zh-CN" altLang="en-US" sz="3000" b="1" smtClean="0">
                <a:latin typeface="Times New Roman" pitchFamily="18" charset="0"/>
                <a:ea typeface="仿宋_GB2312" pitchFamily="49" charset="-122"/>
              </a:rPr>
              <a:t>柱上的 </a:t>
            </a:r>
            <a:r>
              <a:rPr kumimoji="1" lang="en-US" altLang="zh-CN" sz="3000" b="1" smtClean="0">
                <a:latin typeface="Times New Roman" pitchFamily="18" charset="0"/>
                <a:ea typeface="仿宋_GB2312" pitchFamily="49" charset="-122"/>
              </a:rPr>
              <a:t>(n-1) </a:t>
            </a:r>
            <a:r>
              <a:rPr kumimoji="1" lang="zh-CN" altLang="en-US" sz="3000" b="1" smtClean="0">
                <a:latin typeface="Times New Roman" pitchFamily="18" charset="0"/>
                <a:ea typeface="仿宋_GB2312" pitchFamily="49" charset="-122"/>
              </a:rPr>
              <a:t>个盘子移到 </a:t>
            </a:r>
            <a:r>
              <a:rPr kumimoji="1" lang="en-US" altLang="zh-CN" sz="3000" b="1" smtClean="0">
                <a:latin typeface="Times New Roman" pitchFamily="18" charset="0"/>
                <a:ea typeface="仿宋_GB2312" pitchFamily="49" charset="-122"/>
              </a:rPr>
              <a:t>C </a:t>
            </a:r>
            <a:r>
              <a:rPr kumimoji="1" lang="zh-CN" altLang="en-US" sz="3000" b="1" smtClean="0">
                <a:latin typeface="Times New Roman" pitchFamily="18" charset="0"/>
                <a:ea typeface="仿宋_GB2312" pitchFamily="49" charset="-122"/>
              </a:rPr>
              <a:t>柱上。</a:t>
            </a:r>
            <a:endParaRPr lang="zh-CN" altLang="en-US" sz="3000" smtClean="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pPr>
              <a:defRPr/>
            </a:pPr>
            <a:fld id="{A38663F4-2B54-410B-980C-D805987A8D98}" type="slidenum">
              <a:rPr lang="en-US" altLang="zh-CN"/>
              <a:pPr>
                <a:defRPr/>
              </a:pPr>
              <a:t>99</a:t>
            </a:fld>
            <a:endParaRPr lang="en-US" altLang="zh-CN"/>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1878</TotalTime>
  <Words>6218</Words>
  <Application>Microsoft Office PowerPoint</Application>
  <PresentationFormat>全屏显示(4:3)</PresentationFormat>
  <Paragraphs>1611</Paragraphs>
  <Slides>133</Slides>
  <Notes>0</Notes>
  <HiddenSlides>1</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3</vt:i4>
      </vt:variant>
      <vt:variant>
        <vt:lpstr>幻灯片标题</vt:lpstr>
      </vt:variant>
      <vt:variant>
        <vt:i4>133</vt:i4>
      </vt:variant>
    </vt:vector>
  </HeadingPairs>
  <TitlesOfParts>
    <vt:vector size="157" baseType="lpstr">
      <vt:lpstr>仿宋_GB2312</vt:lpstr>
      <vt:lpstr>黑体</vt:lpstr>
      <vt:lpstr>华文彩云</vt:lpstr>
      <vt:lpstr>华文新魏</vt:lpstr>
      <vt:lpstr>楷体_GB2312</vt:lpstr>
      <vt:lpstr>隶书</vt:lpstr>
      <vt:lpstr>宋体</vt:lpstr>
      <vt:lpstr>新宋体</vt:lpstr>
      <vt:lpstr>长城新魏碑体</vt:lpstr>
      <vt:lpstr>Arial</vt:lpstr>
      <vt:lpstr>Arial Black</vt:lpstr>
      <vt:lpstr>Arial Narrow</vt:lpstr>
      <vt:lpstr>Calibri</vt:lpstr>
      <vt:lpstr>Courier New</vt:lpstr>
      <vt:lpstr>Garamond</vt:lpstr>
      <vt:lpstr>Symbol</vt:lpstr>
      <vt:lpstr>Times New Roman</vt:lpstr>
      <vt:lpstr>Wingdings</vt:lpstr>
      <vt:lpstr>Wingdings 2</vt:lpstr>
      <vt:lpstr>Office 主题​​</vt:lpstr>
      <vt:lpstr>1_Office 主题​​</vt:lpstr>
      <vt:lpstr>公式</vt:lpstr>
      <vt:lpstr>文档</vt:lpstr>
      <vt:lpstr>Document</vt:lpstr>
      <vt:lpstr>练习1</vt:lpstr>
      <vt:lpstr>PowerPoint 演示文稿</vt:lpstr>
      <vt:lpstr>应用举例</vt:lpstr>
      <vt:lpstr>PowerPoint 演示文稿</vt:lpstr>
      <vt:lpstr>PowerPoint 演示文稿</vt:lpstr>
      <vt:lpstr>循环链表类的定义</vt:lpstr>
      <vt:lpstr>双向链表 (Doubly Linked List)</vt:lpstr>
      <vt:lpstr>PowerPoint 演示文稿</vt:lpstr>
      <vt:lpstr>双向循环链表类的定义</vt:lpstr>
      <vt:lpstr>PowerPoint 演示文稿</vt:lpstr>
      <vt:lpstr>PowerPoint 演示文稿</vt:lpstr>
      <vt:lpstr>PowerPoint 演示文稿</vt:lpstr>
      <vt:lpstr>双向循环链表的搜索算法</vt:lpstr>
      <vt:lpstr>PowerPoint 演示文稿</vt:lpstr>
      <vt:lpstr>PowerPoint 演示文稿</vt:lpstr>
      <vt:lpstr>PowerPoint 演示文稿</vt:lpstr>
      <vt:lpstr>静态链表</vt:lpstr>
      <vt:lpstr>静态链表的结构</vt:lpstr>
      <vt:lpstr>第三章   栈与队列</vt:lpstr>
      <vt:lpstr>第三章  栈与队列</vt:lpstr>
      <vt:lpstr>栈 ( Stack )</vt:lpstr>
      <vt:lpstr>3.1栈的类型定义</vt:lpstr>
      <vt:lpstr>栈的抽象数据类型</vt:lpstr>
      <vt:lpstr>栈的数组存储表示 — 顺序栈</vt:lpstr>
      <vt:lpstr>PowerPoint 演示文稿</vt:lpstr>
      <vt:lpstr>PowerPoint 演示文稿</vt:lpstr>
      <vt:lpstr>PowerPoint 演示文稿</vt:lpstr>
      <vt:lpstr>PowerPoint 演示文稿</vt:lpstr>
      <vt:lpstr>出栈操作图示</vt:lpstr>
      <vt:lpstr>顺序栈的操作</vt:lpstr>
      <vt:lpstr>PowerPoint 演示文稿</vt:lpstr>
      <vt:lpstr>PowerPoint 演示文稿</vt:lpstr>
      <vt:lpstr>PowerPoint 演示文稿</vt:lpstr>
      <vt:lpstr>栈的链接存储表示 — 链式栈</vt:lpstr>
      <vt:lpstr>链式栈 (LinkedStack)类的定义</vt:lpstr>
      <vt:lpstr>PowerPoint 演示文稿</vt:lpstr>
      <vt:lpstr>PowerPoint 演示文稿</vt:lpstr>
      <vt:lpstr>栈的链式存储和实现</vt:lpstr>
      <vt:lpstr>说明</vt:lpstr>
      <vt:lpstr>例一、数制转换 </vt:lpstr>
      <vt:lpstr>PowerPoint 演示文稿</vt:lpstr>
      <vt:lpstr>PowerPoint 演示文稿</vt:lpstr>
      <vt:lpstr>关于栈的进一步讨论</vt:lpstr>
      <vt:lpstr>PowerPoint 演示文稿</vt:lpstr>
      <vt:lpstr>PowerPoint 演示文稿</vt:lpstr>
      <vt:lpstr>PowerPoint 演示文稿</vt:lpstr>
      <vt:lpstr>PowerPoint 演示文稿</vt:lpstr>
      <vt:lpstr>队列 ( Queue )</vt:lpstr>
      <vt:lpstr>队列的抽象数据类型</vt:lpstr>
      <vt:lpstr>PowerPoint 演示文稿</vt:lpstr>
      <vt:lpstr>PowerPoint 演示文稿</vt:lpstr>
      <vt:lpstr>PowerPoint 演示文稿</vt:lpstr>
      <vt:lpstr>队列的进队和出队原则</vt:lpstr>
      <vt:lpstr>PowerPoint 演示文稿</vt:lpstr>
      <vt:lpstr>PowerPoint 演示文稿</vt:lpstr>
      <vt:lpstr>PowerPoint 演示文稿</vt:lpstr>
      <vt:lpstr>PowerPoint 演示文稿</vt:lpstr>
      <vt:lpstr>循环队列 (Circular Queue)</vt:lpstr>
      <vt:lpstr>循环队列</vt:lpstr>
      <vt:lpstr>PowerPoint 演示文稿</vt:lpstr>
      <vt:lpstr>   如何判断循环队列队空、队满？</vt:lpstr>
      <vt:lpstr>如何判断循环队列队空、队满？</vt:lpstr>
      <vt:lpstr>循环队列操作的定义</vt:lpstr>
      <vt:lpstr>PowerPoint 演示文稿</vt:lpstr>
      <vt:lpstr>PowerPoint 演示文稿</vt:lpstr>
      <vt:lpstr>队列的链接存储表示 — 链式队列</vt:lpstr>
      <vt:lpstr>链式队列类的定义</vt:lpstr>
      <vt:lpstr>PowerPoint 演示文稿</vt:lpstr>
      <vt:lpstr>PowerPoint 演示文稿</vt:lpstr>
      <vt:lpstr>PowerPoint 演示文稿</vt:lpstr>
      <vt:lpstr>PowerPoint 演示文稿</vt:lpstr>
      <vt:lpstr>栈的应用：表达式求值</vt:lpstr>
      <vt:lpstr>表达式事例</vt:lpstr>
      <vt:lpstr>PowerPoint 演示文稿</vt:lpstr>
      <vt:lpstr>PowerPoint 演示文稿</vt:lpstr>
      <vt:lpstr>中缀表示→转后缀表示</vt:lpstr>
      <vt:lpstr>中缀表示→转前缀表示</vt:lpstr>
      <vt:lpstr>利用栈将中缀表示转换为后缀表示</vt:lpstr>
      <vt:lpstr>各个算术操作符的优先级</vt:lpstr>
      <vt:lpstr>中缀表达式转换为后缀表达式的算法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栈的应用：递归</vt:lpstr>
      <vt:lpstr>定义是递归的</vt:lpstr>
      <vt:lpstr>求解阶乘 n! 的过程</vt:lpstr>
      <vt:lpstr>数据结构是递归的</vt:lpstr>
      <vt:lpstr>PowerPoint 演示文稿</vt:lpstr>
      <vt:lpstr>在链表中寻找等于给定值的结点并打印其数值  template &lt;class E&gt; void Print(ListNode&lt;E&gt; *f, E value) {      if (f != NULL)          if (f -&gt; data == value)               cout &lt;&lt; f -&gt; data &lt;&lt; endl;          else Print(f -&gt; link, value); }</vt:lpstr>
      <vt:lpstr>问题的解法是递归的</vt:lpstr>
      <vt:lpstr>PowerPoint 演示文稿</vt:lpstr>
      <vt:lpstr>PowerPoint 演示文稿</vt:lpstr>
      <vt:lpstr>PowerPoint 演示文稿</vt:lpstr>
      <vt:lpstr>自顶向下、逐步分解的策略</vt:lpstr>
      <vt:lpstr>构成递归的条件</vt:lpstr>
      <vt:lpstr>递归过程与递归工作栈</vt:lpstr>
      <vt:lpstr>PowerPoint 演示文稿</vt:lpstr>
      <vt:lpstr>递归工作栈</vt:lpstr>
      <vt:lpstr>函数递归时的活动记录</vt:lpstr>
      <vt:lpstr>PowerPoint 演示文稿</vt:lpstr>
      <vt:lpstr>递归过程改为非递归过程</vt:lpstr>
      <vt:lpstr> </vt:lpstr>
      <vt:lpstr>PowerPoint 演示文稿</vt:lpstr>
      <vt:lpstr>单向递归用迭代法实现</vt:lpstr>
      <vt:lpstr>尾递归用迭代法实现</vt:lpstr>
      <vt:lpstr>PowerPoint 演示文稿</vt:lpstr>
      <vt:lpstr>递归与回溯</vt:lpstr>
      <vt:lpstr>n皇后问题</vt:lpstr>
      <vt:lpstr>PowerPoint 演示文稿</vt:lpstr>
      <vt:lpstr>解题思路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队列的应用：打印杨辉三角形</vt:lpstr>
      <vt:lpstr>PowerPoint 演示文稿</vt:lpstr>
      <vt:lpstr>PowerPoint 演示文稿</vt:lpstr>
      <vt:lpstr>利用队列打印二项展开式系数的算法</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bao yu</cp:lastModifiedBy>
  <cp:revision>52</cp:revision>
  <dcterms:created xsi:type="dcterms:W3CDTF">2006-02-16T14:22:17Z</dcterms:created>
  <dcterms:modified xsi:type="dcterms:W3CDTF">2019-05-14T03:40:55Z</dcterms:modified>
</cp:coreProperties>
</file>