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20" r:id="rId23"/>
    <p:sldId id="521" r:id="rId24"/>
    <p:sldId id="522" r:id="rId25"/>
    <p:sldId id="523" r:id="rId26"/>
    <p:sldId id="524" r:id="rId2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229" autoAdjust="0"/>
  </p:normalViewPr>
  <p:slideViewPr>
    <p:cSldViewPr>
      <p:cViewPr varScale="1">
        <p:scale>
          <a:sx n="91" d="100"/>
          <a:sy n="91" d="100"/>
        </p:scale>
        <p:origin x="236" y="44"/>
      </p:cViewPr>
      <p:guideLst>
        <p:guide orient="horz" pos="2160"/>
        <p:guide pos="29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C098F6E-9BE1-4B21-B3D5-6A1713AAF78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BCF024-30B6-40C4-94F6-BC562655E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7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1"/>
            <a:ext cx="9144000" cy="68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9144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"/>
            <a:ext cx="9144000" cy="68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8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2"/>
            <a:ext cx="9144000" cy="68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8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0C7F1F-61FB-4FEA-BFB4-FD0DEE67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24" y="58316"/>
            <a:ext cx="916553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1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"/>
            <a:ext cx="9144000" cy="68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9144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"/>
            <a:ext cx="9144000" cy="68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7671EC-9387-4C7F-BBE3-5EAE131D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9548"/>
            <a:ext cx="9144000" cy="61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0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9144000" cy="68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"/>
            <a:ext cx="9144000" cy="68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0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4"/>
            <a:ext cx="9144000" cy="68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2"/>
            <a:ext cx="9144000" cy="68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2"/>
            <a:ext cx="9144000" cy="68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7"/>
            <a:ext cx="9144000" cy="68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2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9144000" cy="68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92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0</Words>
  <Application>Microsoft Office PowerPoint</Application>
  <PresentationFormat>全屏显示(4:3)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No-reference Image Quality Assessment With A Gradient-induced Dictionary</dc:title>
  <dc:creator>Administrator</dc:creator>
  <cp:lastModifiedBy> </cp:lastModifiedBy>
  <cp:revision>836</cp:revision>
  <cp:lastPrinted>2018-05-03T02:30:51Z</cp:lastPrinted>
  <dcterms:created xsi:type="dcterms:W3CDTF">2015-11-02T01:31:00Z</dcterms:created>
  <dcterms:modified xsi:type="dcterms:W3CDTF">2020-11-11T09:23:08Z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