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229" autoAdjust="0"/>
  </p:normalViewPr>
  <p:slideViewPr>
    <p:cSldViewPr>
      <p:cViewPr varScale="1">
        <p:scale>
          <a:sx n="91" d="100"/>
          <a:sy n="91" d="100"/>
        </p:scale>
        <p:origin x="236" y="44"/>
      </p:cViewPr>
      <p:guideLst>
        <p:guide orient="horz" pos="2160"/>
        <p:guide pos="29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C098F6E-9BE1-4B21-B3D5-6A1713AAF78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BCF024-30B6-40C4-94F6-BC562655E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7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D33536-8A25-4A26-909C-7B9625CDFFA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98A44E-191D-4D98-B45D-F42F8D192C7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0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9CF8B2-271F-468B-AC39-B5A2848617BD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2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0331E8-5910-476E-875A-9CE1E9D19AE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6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5FC680-1302-4CE9-BFC3-16A3E7A6EE0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15427F-2350-48F9-A6AC-43B47914457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8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6780AC-8B34-4D92-B5EF-E31E6E4DEAFF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3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1BDCA5-4470-4A59-A51A-D911CF866C3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1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9FDB-3499-4ABB-87C5-BCFB34E2A0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F35B56-4F49-4DAD-9520-7F57192466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1A5C-AAE9-4029-B83E-4CDBCF0497B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AE0A-410D-4F48-9E39-6D3349F188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07E77-7C88-462D-9E78-8B8495C0F76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E18A1-2551-483A-9EAC-378CD4DA54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3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A0B4-FEDC-4AB2-8277-679F832122D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215BD-4F70-4B49-AF90-57C78EC7D5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8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32A9-ACA6-48F9-B6EA-184F1C5C58C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E524D-390D-454D-A1AA-F50606123C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7F0F-F29B-4E8A-B6E9-EF46878C81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3C9B8-E7F0-4FDF-88D1-FA83443FE9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E16D1-40EE-4E82-B1CE-EDB74B4A5B3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0649-7935-4D3F-BDAF-D37EDA7817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89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7FE6-4A37-44A2-903E-082443F1D5C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63B5C-8A34-4288-8A44-E8D57E781D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1504-376B-4CD0-8717-516016FF7FF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D163B-D9D8-4E00-BD33-F37C41C3D5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52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F5E52-5D7D-4832-8EEB-E0A657458E3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5858-CC1B-4930-8029-823968A977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5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61F42-4E84-4138-99AE-21FC8B02382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378D2-2D4E-4E18-891B-5D55A0CA9D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7B4581-C5EC-4817-9E69-50932D4AD98B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2020/11/10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F99035-93BC-4028-8447-8436B9E389C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2"/>
            <a:ext cx="9144000" cy="68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4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6"/>
            <a:ext cx="9144000" cy="6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2"/>
            <a:ext cx="9144000" cy="68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1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"/>
            <a:ext cx="9144000" cy="68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"/>
            <a:ext cx="9144000" cy="68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5"/>
            <a:ext cx="9144000" cy="68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9144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4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EAC6F9-C4EC-42FF-91B4-5997E1E536BE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随机过程通过非线性系统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随机变量的无记忆变换</a:t>
            </a:r>
          </a:p>
          <a:p>
            <a:pPr eaLnBrk="1" hangingPunct="1"/>
            <a:r>
              <a:rPr lang="zh-CN" altLang="en-US" b="1" dirty="0"/>
              <a:t>随机向量的无记忆变换</a:t>
            </a:r>
          </a:p>
          <a:p>
            <a:pPr eaLnBrk="1" hangingPunct="1"/>
            <a:r>
              <a:rPr lang="zh-CN" altLang="en-US" b="1" dirty="0"/>
              <a:t>随机过程的无记忆变换</a:t>
            </a:r>
          </a:p>
        </p:txBody>
      </p:sp>
    </p:spTree>
    <p:extLst>
      <p:ext uri="{BB962C8B-B14F-4D97-AF65-F5344CB8AC3E}">
        <p14:creationId xmlns:p14="http://schemas.microsoft.com/office/powerpoint/2010/main" val="237162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99E79C-8630-4FAF-8812-90E2E1C21D62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随机变量的无记忆变换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基本原则：</a:t>
            </a:r>
            <a:r>
              <a:rPr lang="zh-CN" altLang="en-US" b="1">
                <a:solidFill>
                  <a:srgbClr val="932807"/>
                </a:solidFill>
              </a:rPr>
              <a:t>等效事件等概率原则</a:t>
            </a:r>
          </a:p>
        </p:txBody>
      </p:sp>
      <p:sp>
        <p:nvSpPr>
          <p:cNvPr id="8198" name="Oval 4"/>
          <p:cNvSpPr>
            <a:spLocks noChangeArrowheads="1"/>
          </p:cNvSpPr>
          <p:nvPr/>
        </p:nvSpPr>
        <p:spPr bwMode="auto">
          <a:xfrm>
            <a:off x="1219200" y="3733800"/>
            <a:ext cx="2057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199" name="Oval 5"/>
          <p:cNvSpPr>
            <a:spLocks noChangeArrowheads="1"/>
          </p:cNvSpPr>
          <p:nvPr/>
        </p:nvSpPr>
        <p:spPr bwMode="auto">
          <a:xfrm>
            <a:off x="5867400" y="3429000"/>
            <a:ext cx="1371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>
            <a:off x="3352800" y="3886200"/>
            <a:ext cx="2286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H="1">
            <a:off x="3352800" y="4648200"/>
            <a:ext cx="2286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20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768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81000" y="2895600"/>
            <a:ext cx="2971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638800" y="2819400"/>
            <a:ext cx="2514600" cy="2514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820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38800"/>
            <a:ext cx="3473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3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094D8-C49A-4907-A7A6-1F189AD49A7E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467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81300"/>
            <a:ext cx="792162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66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82AFD-4C6C-414A-BBA7-2B262B40FAB3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820896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17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5AAA4D-D169-47F1-BCFC-038C5429E44F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6962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随机向量的无记忆变换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12946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78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99DD3B-9228-466D-B4EA-7B77A633F644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1375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561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80007-73FE-4FDE-BC02-F213C0D9A7F2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特征函数法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77724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480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4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2"/>
            <a:ext cx="9144000" cy="68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3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16977-5329-407A-9EE9-333E5E304689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随机过程的无记忆变换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随机向量变换的特殊情形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201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4953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248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4714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9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B3054D-4443-492F-BD28-0AEAE716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" y="44624"/>
            <a:ext cx="914400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1"/>
            <a:ext cx="9144000" cy="6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"/>
            <a:ext cx="9144000" cy="68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1"/>
            <a:ext cx="9144000" cy="68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2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B=g(A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1"/>
  <p:tag name="PICTUREFILESIZE" val="40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=g^{-1}(B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15.875"/>
  <p:tag name="PICTUREFILESIZE" val="6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\{A\}=P\{B\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6.75"/>
  <p:tag name="PICTUREFILESIZE" val="603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67</Words>
  <Application>Microsoft Office PowerPoint</Application>
  <PresentationFormat>全屏显示(4:3)</PresentationFormat>
  <Paragraphs>30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Wingdings</vt:lpstr>
      <vt:lpstr>Office 主题</vt:lpstr>
      <vt:lpstr>Studio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随机过程通过非线性系统</vt:lpstr>
      <vt:lpstr>随机变量的无记忆变换</vt:lpstr>
      <vt:lpstr>定理</vt:lpstr>
      <vt:lpstr>定理</vt:lpstr>
      <vt:lpstr>随机向量的无记忆变换</vt:lpstr>
      <vt:lpstr>PowerPoint 演示文稿</vt:lpstr>
      <vt:lpstr>特征函数法</vt:lpstr>
      <vt:lpstr>随机过程的无记忆变换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No-reference Image Quality Assessment With A Gradient-induced Dictionary</dc:title>
  <dc:creator>Administrator</dc:creator>
  <cp:lastModifiedBy> </cp:lastModifiedBy>
  <cp:revision>832</cp:revision>
  <cp:lastPrinted>2018-05-03T02:30:51Z</cp:lastPrinted>
  <dcterms:created xsi:type="dcterms:W3CDTF">2015-11-02T01:31:00Z</dcterms:created>
  <dcterms:modified xsi:type="dcterms:W3CDTF">2020-11-10T01:21:37Z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