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8" r:id="rId2"/>
    <p:sldId id="429" r:id="rId3"/>
    <p:sldId id="488" r:id="rId4"/>
    <p:sldId id="414" r:id="rId5"/>
    <p:sldId id="500" r:id="rId6"/>
    <p:sldId id="511" r:id="rId7"/>
    <p:sldId id="575" r:id="rId8"/>
    <p:sldId id="740" r:id="rId9"/>
    <p:sldId id="741" r:id="rId10"/>
    <p:sldId id="742" r:id="rId11"/>
    <p:sldId id="743" r:id="rId12"/>
    <p:sldId id="74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C5C1-FC41-4ABD-8371-E37B12D9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91908D-EF95-498A-9B90-2A7DEC514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E3724-DD41-42CE-987D-2541E8A4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98EA8-55C1-4FAC-97BC-C2FB8619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29106-99CD-4157-A0B2-F6A2C013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0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46EAD-CE8C-48D7-9BBC-1E432A4D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2EE0C-BE29-4F6E-A0FF-62D189DDF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47B1A-400C-4333-9554-DA848B74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F47C1-7FE5-4E6E-9B8B-808C1BC9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A09C1-E3C7-4A91-8A9A-A4A46965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E735D8-2387-4A2C-890E-BC84F3BCD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58521-3384-4218-8F89-264A73E11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12959-D56B-4439-A0EC-60A493F6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DE5DF-088A-48A6-A50A-59F2B530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CFE45-0CA2-4C07-A971-6DEBD8F5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229CF-F7BE-4144-9FD7-421CAE54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AC352-F514-4664-86CB-7EAA2A9A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ED5D2-2AB8-4DC8-9B8E-F60FA485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8425-9A52-406F-B175-9F5C9E85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97301-7883-45A2-8B1E-FEC30C0A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9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B80A5-6415-439D-B7EA-F2386446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0D54C-D17F-4AFD-BB21-B862B17D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EED32-8820-4EE5-AD82-10B0A1ED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E658A-1BE0-498B-A942-4EA271A0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3967F-3606-49EE-AFA0-C34276FF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2216C-D4BE-4E50-8307-76F6D694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93903-67C8-41F7-A9FD-69EA06068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B6A7BE-CB7F-4756-9124-1AF563CD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F4F9C-9BA9-45E8-B231-2E6899A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39F4F-8A6B-49E1-A2B8-5104353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AE324-F291-4190-B99C-6F86E2CE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C776C-62EB-4170-B7C6-C9BE418E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93944-88A3-4BD9-ADF3-F29C53786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6B757-568B-49D7-B9D9-26C2959B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378CBA-AD3D-4C08-A6F9-B10E347D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2560DF-660C-4352-83CD-F15EAB591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205F17-2345-4D5F-BBEB-7C011102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4ABBF0-8A7E-4A8E-B042-6AFDB0F5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B128CE-9101-4776-843C-098B2755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F5B55-C2BA-4B8C-AF2F-285C33D9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10C537-93ED-4043-A16C-11A50D7C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C382A1-EB25-4402-9B9E-E13127F6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098D4-4BD5-49F1-B34F-D7599FDB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3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85B91D-5BFB-4648-BE65-0866D870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43F6E-06E0-4BBB-9A97-DBBA9986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EB2F0-F351-4D1D-B9BD-A2D294BB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1CBA7-31A8-4C96-8F7C-6D39233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5CD96-22D8-440F-8C95-4D36FB79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8A94D-8DF6-4E66-AE3E-027C1388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3D87A-E55B-4987-A60E-8EB2E94C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BF011-AA10-4E9E-8676-0A04445A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60867-1398-4CCF-BEE8-2F3DFEA6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1850D-F044-4A1A-840B-B2781539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0DBB6B-C59B-4768-BCE1-4FF803012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EE77E-D5C8-4C5B-BC18-E63014B2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9157D-16AA-4918-8AB9-B8ECB99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A8AA6-8BDD-4F45-A721-B9A13E1B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8453F-346A-4D08-B166-72CB7BB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8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B9DBEB-1CF3-4472-9E12-BDA35F29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D1082-EE3C-43DC-8FC5-46D5E7CD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74060-C6CD-43B1-AAFB-146084C97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869E-01E8-4BF6-B69C-41B3393A478F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B1388-39A1-4C7F-B34A-115C89750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117E7-3C64-433A-AF90-618441AF4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A36F-9427-42F5-89DC-49617654F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8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827"/>
            <a:ext cx="9144000" cy="68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0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E4981C-F1B0-406B-B8A8-ACE170C1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796"/>
            <a:ext cx="9144000" cy="6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240"/>
            <a:ext cx="9144000" cy="6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8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240"/>
            <a:ext cx="9144000" cy="6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4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054"/>
            <a:ext cx="9144000" cy="68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82"/>
            <a:ext cx="9144000" cy="68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609"/>
            <a:ext cx="9144000" cy="68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942"/>
            <a:ext cx="9144000" cy="68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0C7F1F-61FB-4FEA-BFB4-FD0DEE67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76" y="58316"/>
            <a:ext cx="916553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9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32C4DC-76CB-4007-97B7-9321E8BB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8175"/>
            <a:ext cx="9144000" cy="61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6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240"/>
            <a:ext cx="9144000" cy="6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30F5E2-098D-45EE-AD8F-D5B73939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88640"/>
            <a:ext cx="9144000" cy="61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3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Zhuang</dc:creator>
  <cp:lastModifiedBy>Zhuang</cp:lastModifiedBy>
  <cp:revision>7</cp:revision>
  <dcterms:created xsi:type="dcterms:W3CDTF">2020-11-27T03:09:07Z</dcterms:created>
  <dcterms:modified xsi:type="dcterms:W3CDTF">2020-11-27T07:39:50Z</dcterms:modified>
</cp:coreProperties>
</file>