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554" r:id="rId2"/>
    <p:sldId id="555" r:id="rId3"/>
    <p:sldId id="556" r:id="rId4"/>
    <p:sldId id="557" r:id="rId5"/>
    <p:sldId id="558" r:id="rId6"/>
    <p:sldId id="559" r:id="rId7"/>
    <p:sldId id="560" r:id="rId8"/>
    <p:sldId id="561" r:id="rId9"/>
    <p:sldId id="562" r:id="rId10"/>
    <p:sldId id="563" r:id="rId11"/>
    <p:sldId id="564" r:id="rId12"/>
    <p:sldId id="565" r:id="rId13"/>
    <p:sldId id="566" r:id="rId14"/>
    <p:sldId id="567" r:id="rId15"/>
    <p:sldId id="568" r:id="rId16"/>
    <p:sldId id="569" r:id="rId17"/>
    <p:sldId id="570" r:id="rId18"/>
    <p:sldId id="571" r:id="rId19"/>
    <p:sldId id="572" r:id="rId20"/>
    <p:sldId id="573" r:id="rId21"/>
    <p:sldId id="574" r:id="rId22"/>
    <p:sldId id="575" r:id="rId23"/>
    <p:sldId id="576" r:id="rId24"/>
    <p:sldId id="577" r:id="rId25"/>
    <p:sldId id="578" r:id="rId26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6229" autoAdjust="0"/>
  </p:normalViewPr>
  <p:slideViewPr>
    <p:cSldViewPr>
      <p:cViewPr varScale="1">
        <p:scale>
          <a:sx n="91" d="100"/>
          <a:sy n="91" d="100"/>
        </p:scale>
        <p:origin x="236" y="44"/>
      </p:cViewPr>
      <p:guideLst>
        <p:guide orient="horz" pos="2160"/>
        <p:guide pos="29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1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C098F6E-9BE1-4B21-B3D5-6A1713AAF78C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CBCF024-30B6-40C4-94F6-BC562655E5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47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DA31B-5B23-436B-BBCF-2C93E7EC43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173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74"/>
            <a:ext cx="9144000" cy="682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49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33"/>
            <a:ext cx="9144000" cy="682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9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21"/>
            <a:ext cx="9144000" cy="681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3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74"/>
            <a:ext cx="9144000" cy="682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67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79"/>
            <a:ext cx="9144000" cy="680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43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21"/>
            <a:ext cx="9144000" cy="681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01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2051050" y="3573463"/>
            <a:ext cx="1296988" cy="431800"/>
          </a:xfrm>
          <a:prstGeom prst="rect">
            <a:avLst/>
          </a:prstGeom>
          <a:solidFill>
            <a:srgbClr val="0000FF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2339975" y="4076700"/>
            <a:ext cx="1223963" cy="431800"/>
          </a:xfrm>
          <a:prstGeom prst="rect">
            <a:avLst/>
          </a:prstGeom>
          <a:solidFill>
            <a:srgbClr val="0000FF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90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84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 descr="a_Page_41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9370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 descr="a_Page_42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6279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 descr="a_Page_43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399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11"/>
            <a:ext cx="9144000" cy="683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18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 descr="a_Page_44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900113" y="4292600"/>
            <a:ext cx="1008062" cy="431800"/>
          </a:xfrm>
          <a:prstGeom prst="rect">
            <a:avLst/>
          </a:prstGeom>
          <a:solidFill>
            <a:srgbClr val="0000FF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2555875" y="4221163"/>
            <a:ext cx="1008063" cy="431800"/>
          </a:xfrm>
          <a:prstGeom prst="rect">
            <a:avLst/>
          </a:prstGeom>
          <a:solidFill>
            <a:srgbClr val="0000FF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505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a_Page_45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4211638" y="3141663"/>
            <a:ext cx="1008062" cy="431800"/>
          </a:xfrm>
          <a:prstGeom prst="rect">
            <a:avLst/>
          </a:prstGeom>
          <a:solidFill>
            <a:srgbClr val="0000FF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3276600" y="3933825"/>
            <a:ext cx="719138" cy="431800"/>
          </a:xfrm>
          <a:prstGeom prst="rect">
            <a:avLst/>
          </a:prstGeom>
          <a:solidFill>
            <a:srgbClr val="0000FF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8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0"/>
            <a:ext cx="9180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6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4EF1FF2-CB4F-4330-B604-D8E52D2A2C56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-36512" y="-99392"/>
            <a:ext cx="9166552" cy="6957393"/>
          </a:xfrm>
        </p:spPr>
      </p:pic>
    </p:spTree>
    <p:extLst>
      <p:ext uri="{BB962C8B-B14F-4D97-AF65-F5344CB8AC3E}">
        <p14:creationId xmlns:p14="http://schemas.microsoft.com/office/powerpoint/2010/main" val="275777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 descr="a_Page_48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112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 descr="a_Page_49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64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52"/>
            <a:ext cx="9144000" cy="682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6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21"/>
            <a:ext cx="9144000" cy="681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1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24"/>
            <a:ext cx="9144000" cy="683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9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40"/>
            <a:ext cx="9144000" cy="68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33"/>
            <a:ext cx="9144000" cy="682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8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24"/>
            <a:ext cx="9144000" cy="683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38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CD93E01-BF5F-4FB2-A6B8-EFC446096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" y="116632"/>
            <a:ext cx="9095265" cy="609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82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7679</TotalTime>
  <Words>0</Words>
  <Application>Microsoft Office PowerPoint</Application>
  <PresentationFormat>全屏显示(4:3)</PresentationFormat>
  <Paragraphs>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No-reference Image Quality Assessment With A Gradient-induced Dictionary</dc:title>
  <dc:creator>Administrator</dc:creator>
  <cp:lastModifiedBy> </cp:lastModifiedBy>
  <cp:revision>832</cp:revision>
  <cp:lastPrinted>2018-05-03T02:30:51Z</cp:lastPrinted>
  <dcterms:created xsi:type="dcterms:W3CDTF">2015-11-02T01:31:00Z</dcterms:created>
  <dcterms:modified xsi:type="dcterms:W3CDTF">2020-11-14T13:50:20Z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