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61" r:id="rId4"/>
    <p:sldId id="259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0E97D5F-B521-4E20-9A0E-0259C90E01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B20715-9931-4EF6-AFFF-8C877A6D31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D3104-D4F8-4487-8B69-ABB321B233C3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817C65-4209-41AC-857F-FBBA0334BF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7F6880-296C-4E0D-BF19-66D0A11342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70B96-5AA0-4A1C-82F1-FDC6EE9944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993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0C388-FA61-4600-8F10-DFB19A1E3E9B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7D820-57D8-450B-BD3E-2ECF36C525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508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7D820-57D8-450B-BD3E-2ECF36C5257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59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3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68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27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18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60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07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555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9472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846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24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895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313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702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41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634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402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764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00D3EF-0965-402A-B72E-7182F322F1EE}" type="datetimeFigureOut">
              <a:rPr lang="fr-CH" smtClean="0"/>
              <a:t>21.09.2020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2CAE7C-6018-4F2C-A45F-0275DC0CA69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0128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20000"/>
                <a:lumOff val="80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5635" y="347240"/>
            <a:ext cx="10180233" cy="3548670"/>
          </a:xfrm>
          <a:ln>
            <a:noFill/>
          </a:ln>
          <a:effectLst>
            <a:reflection stA="45000" endPos="65000" dist="1016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solidFill>
                  <a:srgbClr val="0070C0"/>
                </a:solidFill>
              </a:rPr>
              <a:t>INTELLIGENT ENGINE FOR HOUSES PRICES ESTIMATION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0362" y="3396688"/>
            <a:ext cx="7597801" cy="1500187"/>
          </a:xfrm>
        </p:spPr>
        <p:txBody>
          <a:bodyPr>
            <a:normAutofit/>
          </a:bodyPr>
          <a:lstStyle/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 in Artificial Intelligence</a:t>
            </a:r>
            <a:b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M05 – Reproducibility and open science Mini project</a:t>
            </a:r>
          </a:p>
        </p:txBody>
      </p:sp>
      <p:pic>
        <p:nvPicPr>
          <p:cNvPr id="5" name="Picture 4" descr="Machine Learning Projects for Mobile Appl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599" y="2676709"/>
            <a:ext cx="37433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19891" y="5650069"/>
            <a:ext cx="660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Authors: </a:t>
            </a:r>
            <a:r>
              <a:rPr lang="fr-FR" dirty="0"/>
              <a:t>Michelle Vanessa MEGUEP and Arthur CHERUBINI </a:t>
            </a:r>
          </a:p>
        </p:txBody>
      </p:sp>
    </p:spTree>
    <p:extLst>
      <p:ext uri="{BB962C8B-B14F-4D97-AF65-F5344CB8AC3E}">
        <p14:creationId xmlns:p14="http://schemas.microsoft.com/office/powerpoint/2010/main" val="33646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0510" y="517216"/>
            <a:ext cx="8534400" cy="1507067"/>
          </a:xfrm>
        </p:spPr>
        <p:txBody>
          <a:bodyPr/>
          <a:lstStyle/>
          <a:p>
            <a:r>
              <a:rPr lang="fr-CH" b="1" dirty="0">
                <a:solidFill>
                  <a:schemeClr val="bg1"/>
                </a:solidFill>
              </a:rPr>
              <a:t>Table of contents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35261" y="2108646"/>
            <a:ext cx="8125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dirty="0"/>
              <a:t>About the project: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CH" dirty="0"/>
              <a:t>Description, goals, hypotheses defined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CH" dirty="0"/>
              <a:t>The database used and the work on the data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CH" dirty="0"/>
              <a:t>The algorithms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CH" dirty="0"/>
          </a:p>
          <a:p>
            <a:pPr lvl="1"/>
            <a:endParaRPr lang="fr-CH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dirty="0"/>
              <a:t>The project reproducibility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CH" dirty="0"/>
              <a:t>What has been put in place or planned?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CH" dirty="0"/>
              <a:t>Project status(Demo) and next 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57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8370" y="0"/>
            <a:ext cx="8534400" cy="1507067"/>
          </a:xfrm>
        </p:spPr>
        <p:txBody>
          <a:bodyPr/>
          <a:lstStyle/>
          <a:p>
            <a:pPr algn="ctr"/>
            <a:r>
              <a:rPr lang="fr-CH" b="1" dirty="0">
                <a:solidFill>
                  <a:schemeClr val="accent1"/>
                </a:solidFill>
              </a:rPr>
              <a:t>About THE PROJECT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132" y="1507067"/>
            <a:ext cx="97188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Predicting the house price is a well-known problem in the field of machine learning. One of the best-known projects on this is the Boston House prices.</a:t>
            </a:r>
          </a:p>
          <a:p>
            <a:endParaRPr lang="en-US" dirty="0"/>
          </a:p>
          <a:p>
            <a:r>
              <a:rPr lang="en-US" b="1" dirty="0"/>
              <a:t>The objectives of this project: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Find the most relevant features which determine houses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Apply differents algorithms and find the one with the best prediction performance</a:t>
            </a:r>
          </a:p>
          <a:p>
            <a:endParaRPr lang="en-US" dirty="0"/>
          </a:p>
          <a:p>
            <a:r>
              <a:rPr lang="en-US" b="1" dirty="0"/>
              <a:t>Two hypothesis defined: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Between all the house features, only some are relevant in the price prediction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One algorithm between the linear regression, decision tree and random forest can predict with good accuracy the price of a property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Database</a:t>
            </a:r>
          </a:p>
          <a:p>
            <a:r>
              <a:rPr lang="en-US" dirty="0"/>
              <a:t>Ames Iowa: the database chosen instead of the Boston Housing Data Set. </a:t>
            </a:r>
          </a:p>
          <a:p>
            <a:r>
              <a:rPr lang="en-US" dirty="0"/>
              <a:t>2930 observations and 80 features which can be categorical or discrete/continuous</a:t>
            </a:r>
          </a:p>
          <a:p>
            <a:endParaRPr lang="en-US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fr-FR" dirty="0"/>
          </a:p>
        </p:txBody>
      </p:sp>
      <p:pic>
        <p:nvPicPr>
          <p:cNvPr id="1030" name="Picture 6" descr="Database Drives Raid Db Storage Svg Png Icon Free Download (#477066) -  OnlineWebFonts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6" y="4810201"/>
            <a:ext cx="604495" cy="8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ypothesis Png &amp; Free Hypothesis.png Transparent Images #118310 - PNG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6266"/>
            <a:ext cx="1085468" cy="108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8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30844-C197-4C58-B7B3-F2A95ED8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50" y="150471"/>
            <a:ext cx="10515600" cy="937549"/>
          </a:xfrm>
        </p:spPr>
        <p:txBody>
          <a:bodyPr>
            <a:normAutofit fontScale="90000"/>
          </a:bodyPr>
          <a:lstStyle/>
          <a:p>
            <a:pPr algn="ctr"/>
            <a:br>
              <a:rPr lang="fr-CH" b="1" dirty="0">
                <a:solidFill>
                  <a:schemeClr val="accent1"/>
                </a:solidFill>
              </a:rPr>
            </a:br>
            <a:r>
              <a:rPr lang="fr-CH" b="1" dirty="0">
                <a:solidFill>
                  <a:schemeClr val="accent1"/>
                </a:solidFill>
              </a:rPr>
              <a:t>THE REPRODUCIBILITY</a:t>
            </a:r>
            <a:br>
              <a:rPr lang="fr-CH" dirty="0">
                <a:solidFill>
                  <a:schemeClr val="bg1"/>
                </a:solidFill>
              </a:rPr>
            </a:br>
            <a:endParaRPr lang="fr-CH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18889E-06B4-480A-9211-5A42D15B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8" y="2088368"/>
            <a:ext cx="6851601" cy="234989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1BF9E4-AAEC-4C9B-896E-8644EF22A1D9}"/>
              </a:ext>
            </a:extLst>
          </p:cNvPr>
          <p:cNvSpPr txBox="1"/>
          <p:nvPr/>
        </p:nvSpPr>
        <p:spPr>
          <a:xfrm>
            <a:off x="113705" y="5022635"/>
            <a:ext cx="10351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The whole toolchain is managed by a configuration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Each experiment will have its own configuration file (reproducibility)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The algorithm block can be: random forest, decision tree, linear regression,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The toolchain is generic and it can work with whatever parameters the user want to test</a:t>
            </a:r>
          </a:p>
        </p:txBody>
      </p:sp>
      <p:pic>
        <p:nvPicPr>
          <p:cNvPr id="8" name="Graphique 7" descr="Coche">
            <a:extLst>
              <a:ext uri="{FF2B5EF4-FFF2-40B4-BE49-F238E27FC236}">
                <a16:creationId xmlns:a16="http://schemas.microsoft.com/office/drawing/2014/main" id="{B7BF1F6B-618D-41CC-B150-4B3BA69EC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938" y="1260827"/>
            <a:ext cx="778155" cy="778155"/>
          </a:xfrm>
          <a:prstGeom prst="rect">
            <a:avLst/>
          </a:prstGeom>
        </p:spPr>
      </p:pic>
      <p:pic>
        <p:nvPicPr>
          <p:cNvPr id="10" name="Graphique 9" descr="Coche">
            <a:extLst>
              <a:ext uri="{FF2B5EF4-FFF2-40B4-BE49-F238E27FC236}">
                <a16:creationId xmlns:a16="http://schemas.microsoft.com/office/drawing/2014/main" id="{EDAA1B62-66A4-43EE-A237-327230703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2421" y="1281306"/>
            <a:ext cx="778155" cy="778155"/>
          </a:xfrm>
          <a:prstGeom prst="rect">
            <a:avLst/>
          </a:prstGeom>
        </p:spPr>
      </p:pic>
      <p:pic>
        <p:nvPicPr>
          <p:cNvPr id="12" name="Graphique 11" descr="Fermer">
            <a:extLst>
              <a:ext uri="{FF2B5EF4-FFF2-40B4-BE49-F238E27FC236}">
                <a16:creationId xmlns:a16="http://schemas.microsoft.com/office/drawing/2014/main" id="{5FB9E98B-8543-4A16-811C-0689AB77A2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6234" y="1364182"/>
            <a:ext cx="671176" cy="671176"/>
          </a:xfrm>
          <a:prstGeom prst="rect">
            <a:avLst/>
          </a:prstGeom>
        </p:spPr>
      </p:pic>
      <p:pic>
        <p:nvPicPr>
          <p:cNvPr id="14" name="Graphique 13" descr="Flèches de chevron">
            <a:extLst>
              <a:ext uri="{FF2B5EF4-FFF2-40B4-BE49-F238E27FC236}">
                <a16:creationId xmlns:a16="http://schemas.microsoft.com/office/drawing/2014/main" id="{7793A0B9-2D3D-43C1-8B0B-9EB5001B4E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5796641" y="1194039"/>
            <a:ext cx="788309" cy="7883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9921" y="3038454"/>
            <a:ext cx="209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Code structure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6331" y="5318219"/>
            <a:ext cx="1419225" cy="14859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01678" y="4856244"/>
            <a:ext cx="33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Project </a:t>
            </a:r>
            <a:r>
              <a:rPr lang="fr-CH" dirty="0" err="1"/>
              <a:t>fully</a:t>
            </a:r>
            <a:r>
              <a:rPr lang="fr-CH" dirty="0"/>
              <a:t> documented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92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Business, demo, gear, opera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289" y="1458410"/>
            <a:ext cx="5144565" cy="514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6D30844-C197-4C58-B7B3-F2A95ED8975A}"/>
              </a:ext>
            </a:extLst>
          </p:cNvPr>
          <p:cNvSpPr txBox="1">
            <a:spLocks/>
          </p:cNvSpPr>
          <p:nvPr/>
        </p:nvSpPr>
        <p:spPr>
          <a:xfrm>
            <a:off x="1141955" y="324092"/>
            <a:ext cx="10515600" cy="113431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fr-CH" b="1" dirty="0">
                <a:solidFill>
                  <a:schemeClr val="accent1"/>
                </a:solidFill>
              </a:rPr>
            </a:br>
            <a:endParaRPr lang="fr-CH" b="1" dirty="0">
              <a:solidFill>
                <a:schemeClr val="accent1"/>
              </a:solidFill>
            </a:endParaRPr>
          </a:p>
          <a:p>
            <a:pPr algn="ctr"/>
            <a:r>
              <a:rPr lang="fr-CH" sz="14400" b="1" dirty="0">
                <a:solidFill>
                  <a:schemeClr val="accent1"/>
                </a:solidFill>
              </a:rPr>
              <a:t>Demo and next steps</a:t>
            </a:r>
            <a:br>
              <a:rPr lang="fr-CH" sz="14400" dirty="0">
                <a:solidFill>
                  <a:schemeClr val="bg1"/>
                </a:solidFill>
              </a:rPr>
            </a:br>
            <a:endParaRPr lang="fr-CH" sz="14400" dirty="0"/>
          </a:p>
        </p:txBody>
      </p:sp>
    </p:spTree>
    <p:extLst>
      <p:ext uri="{BB962C8B-B14F-4D97-AF65-F5344CB8AC3E}">
        <p14:creationId xmlns:p14="http://schemas.microsoft.com/office/powerpoint/2010/main" val="16311275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395</TotalTime>
  <Words>268</Words>
  <Application>Microsoft Office PowerPoint</Application>
  <PresentationFormat>Grand écran</PresentationFormat>
  <Paragraphs>43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Secteur</vt:lpstr>
      <vt:lpstr>INTELLIGENT ENGINE FOR HOUSES PRICES ESTIMATION   </vt:lpstr>
      <vt:lpstr>Table of contents</vt:lpstr>
      <vt:lpstr>About THE PROJECT</vt:lpstr>
      <vt:lpstr> THE REPRODUCIBILITY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Iowa: Alternative to the Boston Housing Data Set</dc:title>
  <dc:creator>Arthur Cherubini</dc:creator>
  <cp:lastModifiedBy>Arthur Cherubini</cp:lastModifiedBy>
  <cp:revision>33</cp:revision>
  <dcterms:created xsi:type="dcterms:W3CDTF">2020-09-19T14:45:56Z</dcterms:created>
  <dcterms:modified xsi:type="dcterms:W3CDTF">2020-09-21T08:53:31Z</dcterms:modified>
</cp:coreProperties>
</file>