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9" r:id="rId2"/>
    <p:sldId id="263" r:id="rId3"/>
    <p:sldId id="262" r:id="rId4"/>
    <p:sldId id="264" r:id="rId5"/>
    <p:sldId id="265" r:id="rId6"/>
    <p:sldId id="266" r:id="rId7"/>
    <p:sldId id="267" r:id="rId8"/>
    <p:sldId id="269" r:id="rId9"/>
    <p:sldId id="273" r:id="rId10"/>
    <p:sldId id="274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6"/>
    <p:restoredTop sz="96327"/>
  </p:normalViewPr>
  <p:slideViewPr>
    <p:cSldViewPr snapToGrid="0" snapToObjects="1">
      <p:cViewPr varScale="1">
        <p:scale>
          <a:sx n="61" d="100"/>
          <a:sy n="61" d="100"/>
        </p:scale>
        <p:origin x="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7B57E-FB16-4DB4-A751-A7A8E88EA0E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01054EF-251C-47DD-85C0-D7866B8E5C6B}">
      <dgm:prSet/>
      <dgm:spPr/>
      <dgm:t>
        <a:bodyPr/>
        <a:lstStyle/>
        <a:p>
          <a:pPr>
            <a:defRPr cap="all"/>
          </a:pPr>
          <a:r>
            <a:rPr lang="en-US"/>
            <a:t>Image classification is defined as the process of categorizing an image into one or more classes based on its characteristics.</a:t>
          </a:r>
        </a:p>
      </dgm:t>
    </dgm:pt>
    <dgm:pt modelId="{7ED985DF-D8F0-499C-AA42-9521F47C61DB}" type="parTrans" cxnId="{9FCC5741-8259-4DBA-BC02-D78F79A3D0D9}">
      <dgm:prSet/>
      <dgm:spPr/>
      <dgm:t>
        <a:bodyPr/>
        <a:lstStyle/>
        <a:p>
          <a:endParaRPr lang="en-US"/>
        </a:p>
      </dgm:t>
    </dgm:pt>
    <dgm:pt modelId="{76933777-6BDC-44C5-AC81-A92E7C057E83}" type="sibTrans" cxnId="{9FCC5741-8259-4DBA-BC02-D78F79A3D0D9}">
      <dgm:prSet/>
      <dgm:spPr/>
      <dgm:t>
        <a:bodyPr/>
        <a:lstStyle/>
        <a:p>
          <a:endParaRPr lang="en-US"/>
        </a:p>
      </dgm:t>
    </dgm:pt>
    <dgm:pt modelId="{3937C04D-4F7E-4476-8C90-DB567354A569}">
      <dgm:prSet/>
      <dgm:spPr/>
      <dgm:t>
        <a:bodyPr/>
        <a:lstStyle/>
        <a:p>
          <a:pPr>
            <a:defRPr cap="all"/>
          </a:pPr>
          <a:r>
            <a:rPr lang="en-US"/>
            <a:t>Image classification has wide range of applications such as Medical Imaging, Surveillance, Autonomous vehicles. Some of them can also have life-saving or life-threatening consequences. </a:t>
          </a:r>
        </a:p>
      </dgm:t>
    </dgm:pt>
    <dgm:pt modelId="{233DB874-9F14-4F9E-A0E9-EDCAD51B637D}" type="parTrans" cxnId="{1803A15D-E328-476D-B4D7-7EF6A266E810}">
      <dgm:prSet/>
      <dgm:spPr/>
      <dgm:t>
        <a:bodyPr/>
        <a:lstStyle/>
        <a:p>
          <a:endParaRPr lang="en-US"/>
        </a:p>
      </dgm:t>
    </dgm:pt>
    <dgm:pt modelId="{6E3B6A90-3C3F-4BF4-82FA-E673A3E07286}" type="sibTrans" cxnId="{1803A15D-E328-476D-B4D7-7EF6A266E810}">
      <dgm:prSet/>
      <dgm:spPr/>
      <dgm:t>
        <a:bodyPr/>
        <a:lstStyle/>
        <a:p>
          <a:endParaRPr lang="en-US"/>
        </a:p>
      </dgm:t>
    </dgm:pt>
    <dgm:pt modelId="{7B04812C-5A7A-48D6-A841-93CFE74AC446}">
      <dgm:prSet/>
      <dgm:spPr/>
      <dgm:t>
        <a:bodyPr/>
        <a:lstStyle/>
        <a:p>
          <a:pPr>
            <a:defRPr cap="all"/>
          </a:pPr>
          <a:r>
            <a:rPr lang="en-US"/>
            <a:t>To ensure high accuracy in the image classification models, it is crucial to choose right hyperparameters. One of such hyperparameters is Optimizer. </a:t>
          </a:r>
        </a:p>
      </dgm:t>
    </dgm:pt>
    <dgm:pt modelId="{74788670-011C-4981-A121-51628B37AC6C}" type="parTrans" cxnId="{A55B9BCA-AD0E-4684-A950-4A1352869E9B}">
      <dgm:prSet/>
      <dgm:spPr/>
      <dgm:t>
        <a:bodyPr/>
        <a:lstStyle/>
        <a:p>
          <a:endParaRPr lang="en-US"/>
        </a:p>
      </dgm:t>
    </dgm:pt>
    <dgm:pt modelId="{5049D195-142C-470A-9E65-E3FE9FFA2B5C}" type="sibTrans" cxnId="{A55B9BCA-AD0E-4684-A950-4A1352869E9B}">
      <dgm:prSet/>
      <dgm:spPr/>
      <dgm:t>
        <a:bodyPr/>
        <a:lstStyle/>
        <a:p>
          <a:endParaRPr lang="en-US"/>
        </a:p>
      </dgm:t>
    </dgm:pt>
    <dgm:pt modelId="{90CD724E-6EDA-4CD0-BBF8-0C58C55B1EB3}">
      <dgm:prSet/>
      <dgm:spPr/>
      <dgm:t>
        <a:bodyPr/>
        <a:lstStyle/>
        <a:p>
          <a:pPr>
            <a:defRPr cap="all"/>
          </a:pPr>
          <a:r>
            <a:rPr lang="en-US" b="0" i="0"/>
            <a:t>Optimizers are algorithms used to update the parameters of a model during training to minimize the loss function and improve its performance. They adjust the learning rate and update rules to converge to the global minimum of the cost function.</a:t>
          </a:r>
          <a:endParaRPr lang="en-US"/>
        </a:p>
      </dgm:t>
    </dgm:pt>
    <dgm:pt modelId="{35549739-EA3C-4684-86AB-CAD3C6784996}" type="parTrans" cxnId="{4BA769CE-106F-438B-8954-873398DA04D9}">
      <dgm:prSet/>
      <dgm:spPr/>
      <dgm:t>
        <a:bodyPr/>
        <a:lstStyle/>
        <a:p>
          <a:endParaRPr lang="en-US"/>
        </a:p>
      </dgm:t>
    </dgm:pt>
    <dgm:pt modelId="{15C2279F-7496-4C4D-A018-659C7E107909}" type="sibTrans" cxnId="{4BA769CE-106F-438B-8954-873398DA04D9}">
      <dgm:prSet/>
      <dgm:spPr/>
      <dgm:t>
        <a:bodyPr/>
        <a:lstStyle/>
        <a:p>
          <a:endParaRPr lang="en-US"/>
        </a:p>
      </dgm:t>
    </dgm:pt>
    <dgm:pt modelId="{01719F43-52CB-4E87-8D62-F02AB17DD017}" type="pres">
      <dgm:prSet presAssocID="{3B87B57E-FB16-4DB4-A751-A7A8E88EA0E3}" presName="root" presStyleCnt="0">
        <dgm:presLayoutVars>
          <dgm:dir/>
          <dgm:resizeHandles val="exact"/>
        </dgm:presLayoutVars>
      </dgm:prSet>
      <dgm:spPr/>
    </dgm:pt>
    <dgm:pt modelId="{AE15EE0E-34B6-456E-A8B8-BC6AAEC01236}" type="pres">
      <dgm:prSet presAssocID="{A01054EF-251C-47DD-85C0-D7866B8E5C6B}" presName="compNode" presStyleCnt="0"/>
      <dgm:spPr/>
    </dgm:pt>
    <dgm:pt modelId="{4C358D17-9331-494E-9D53-07AE354C1973}" type="pres">
      <dgm:prSet presAssocID="{A01054EF-251C-47DD-85C0-D7866B8E5C6B}" presName="iconBgRect" presStyleLbl="bgShp" presStyleIdx="0" presStyleCnt="4"/>
      <dgm:spPr/>
    </dgm:pt>
    <dgm:pt modelId="{DF48C6D7-A851-4DC0-96E6-CE36F9E29C4D}" type="pres">
      <dgm:prSet presAssocID="{A01054EF-251C-47DD-85C0-D7866B8E5C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10C8074-CB71-4D9E-AC43-64B01BD503CA}" type="pres">
      <dgm:prSet presAssocID="{A01054EF-251C-47DD-85C0-D7866B8E5C6B}" presName="spaceRect" presStyleCnt="0"/>
      <dgm:spPr/>
    </dgm:pt>
    <dgm:pt modelId="{BC5149BB-B9F2-48A8-8397-E3F446C05021}" type="pres">
      <dgm:prSet presAssocID="{A01054EF-251C-47DD-85C0-D7866B8E5C6B}" presName="textRect" presStyleLbl="revTx" presStyleIdx="0" presStyleCnt="4">
        <dgm:presLayoutVars>
          <dgm:chMax val="1"/>
          <dgm:chPref val="1"/>
        </dgm:presLayoutVars>
      </dgm:prSet>
      <dgm:spPr/>
    </dgm:pt>
    <dgm:pt modelId="{E1B3D69D-A953-4FCF-85B9-1B1391B737DF}" type="pres">
      <dgm:prSet presAssocID="{76933777-6BDC-44C5-AC81-A92E7C057E83}" presName="sibTrans" presStyleCnt="0"/>
      <dgm:spPr/>
    </dgm:pt>
    <dgm:pt modelId="{2C617B29-B8C0-4435-80EC-43911A5F1552}" type="pres">
      <dgm:prSet presAssocID="{3937C04D-4F7E-4476-8C90-DB567354A569}" presName="compNode" presStyleCnt="0"/>
      <dgm:spPr/>
    </dgm:pt>
    <dgm:pt modelId="{AF615969-94F9-4424-91CE-F3F0FA719AEF}" type="pres">
      <dgm:prSet presAssocID="{3937C04D-4F7E-4476-8C90-DB567354A569}" presName="iconBgRect" presStyleLbl="bgShp" presStyleIdx="1" presStyleCnt="4"/>
      <dgm:spPr/>
    </dgm:pt>
    <dgm:pt modelId="{6578FF20-3F75-4F68-B98C-C2FDD23EE67A}" type="pres">
      <dgm:prSet presAssocID="{3937C04D-4F7E-4476-8C90-DB567354A5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33379A6-85B4-46F8-84CD-607243D70558}" type="pres">
      <dgm:prSet presAssocID="{3937C04D-4F7E-4476-8C90-DB567354A569}" presName="spaceRect" presStyleCnt="0"/>
      <dgm:spPr/>
    </dgm:pt>
    <dgm:pt modelId="{5C2EE3F7-AB1E-4C0C-9900-3452F02816CA}" type="pres">
      <dgm:prSet presAssocID="{3937C04D-4F7E-4476-8C90-DB567354A569}" presName="textRect" presStyleLbl="revTx" presStyleIdx="1" presStyleCnt="4">
        <dgm:presLayoutVars>
          <dgm:chMax val="1"/>
          <dgm:chPref val="1"/>
        </dgm:presLayoutVars>
      </dgm:prSet>
      <dgm:spPr/>
    </dgm:pt>
    <dgm:pt modelId="{4EBE0AC8-AB5F-4708-9796-1E5F1144C033}" type="pres">
      <dgm:prSet presAssocID="{6E3B6A90-3C3F-4BF4-82FA-E673A3E07286}" presName="sibTrans" presStyleCnt="0"/>
      <dgm:spPr/>
    </dgm:pt>
    <dgm:pt modelId="{ADE35982-3152-462A-B8E3-4A616FD61672}" type="pres">
      <dgm:prSet presAssocID="{7B04812C-5A7A-48D6-A841-93CFE74AC446}" presName="compNode" presStyleCnt="0"/>
      <dgm:spPr/>
    </dgm:pt>
    <dgm:pt modelId="{AB6089B6-AB86-4FD4-AB66-95FF83490628}" type="pres">
      <dgm:prSet presAssocID="{7B04812C-5A7A-48D6-A841-93CFE74AC446}" presName="iconBgRect" presStyleLbl="bgShp" presStyleIdx="2" presStyleCnt="4"/>
      <dgm:spPr/>
    </dgm:pt>
    <dgm:pt modelId="{2881ECB5-D16F-49BB-A8D7-FD2221BA8023}" type="pres">
      <dgm:prSet presAssocID="{7B04812C-5A7A-48D6-A841-93CFE74AC4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9727EE6-A1CC-4068-A2E2-C099775DAFBF}" type="pres">
      <dgm:prSet presAssocID="{7B04812C-5A7A-48D6-A841-93CFE74AC446}" presName="spaceRect" presStyleCnt="0"/>
      <dgm:spPr/>
    </dgm:pt>
    <dgm:pt modelId="{14E2FA61-86CF-4F7C-9C59-FBA2F36B8081}" type="pres">
      <dgm:prSet presAssocID="{7B04812C-5A7A-48D6-A841-93CFE74AC446}" presName="textRect" presStyleLbl="revTx" presStyleIdx="2" presStyleCnt="4">
        <dgm:presLayoutVars>
          <dgm:chMax val="1"/>
          <dgm:chPref val="1"/>
        </dgm:presLayoutVars>
      </dgm:prSet>
      <dgm:spPr/>
    </dgm:pt>
    <dgm:pt modelId="{767A07DF-2D77-4B42-86E9-2155D46B1C71}" type="pres">
      <dgm:prSet presAssocID="{5049D195-142C-470A-9E65-E3FE9FFA2B5C}" presName="sibTrans" presStyleCnt="0"/>
      <dgm:spPr/>
    </dgm:pt>
    <dgm:pt modelId="{DC693404-392B-4A42-AB5B-807AC41E2875}" type="pres">
      <dgm:prSet presAssocID="{90CD724E-6EDA-4CD0-BBF8-0C58C55B1EB3}" presName="compNode" presStyleCnt="0"/>
      <dgm:spPr/>
    </dgm:pt>
    <dgm:pt modelId="{52CB47C8-3391-4A9C-B7F4-06F38EAAF59F}" type="pres">
      <dgm:prSet presAssocID="{90CD724E-6EDA-4CD0-BBF8-0C58C55B1EB3}" presName="iconBgRect" presStyleLbl="bgShp" presStyleIdx="3" presStyleCnt="4"/>
      <dgm:spPr/>
    </dgm:pt>
    <dgm:pt modelId="{706D6265-8FF7-42DF-A928-CE086DD4F875}" type="pres">
      <dgm:prSet presAssocID="{90CD724E-6EDA-4CD0-BBF8-0C58C55B1E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E61FEAE-0C3B-4F0B-9DD3-A167DFC91D90}" type="pres">
      <dgm:prSet presAssocID="{90CD724E-6EDA-4CD0-BBF8-0C58C55B1EB3}" presName="spaceRect" presStyleCnt="0"/>
      <dgm:spPr/>
    </dgm:pt>
    <dgm:pt modelId="{DA3C9293-57F5-45E2-B558-20C427577921}" type="pres">
      <dgm:prSet presAssocID="{90CD724E-6EDA-4CD0-BBF8-0C58C55B1E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BAEB01-5CA7-4B22-9C4D-AE94C73514C1}" type="presOf" srcId="{7B04812C-5A7A-48D6-A841-93CFE74AC446}" destId="{14E2FA61-86CF-4F7C-9C59-FBA2F36B8081}" srcOrd="0" destOrd="0" presId="urn:microsoft.com/office/officeart/2018/5/layout/IconCircleLabelList"/>
    <dgm:cxn modelId="{1803A15D-E328-476D-B4D7-7EF6A266E810}" srcId="{3B87B57E-FB16-4DB4-A751-A7A8E88EA0E3}" destId="{3937C04D-4F7E-4476-8C90-DB567354A569}" srcOrd="1" destOrd="0" parTransId="{233DB874-9F14-4F9E-A0E9-EDCAD51B637D}" sibTransId="{6E3B6A90-3C3F-4BF4-82FA-E673A3E07286}"/>
    <dgm:cxn modelId="{9FCC5741-8259-4DBA-BC02-D78F79A3D0D9}" srcId="{3B87B57E-FB16-4DB4-A751-A7A8E88EA0E3}" destId="{A01054EF-251C-47DD-85C0-D7866B8E5C6B}" srcOrd="0" destOrd="0" parTransId="{7ED985DF-D8F0-499C-AA42-9521F47C61DB}" sibTransId="{76933777-6BDC-44C5-AC81-A92E7C057E83}"/>
    <dgm:cxn modelId="{BFCB1A6C-FF9B-429A-BD8B-19E1F70B4C84}" type="presOf" srcId="{3B87B57E-FB16-4DB4-A751-A7A8E88EA0E3}" destId="{01719F43-52CB-4E87-8D62-F02AB17DD017}" srcOrd="0" destOrd="0" presId="urn:microsoft.com/office/officeart/2018/5/layout/IconCircleLabelList"/>
    <dgm:cxn modelId="{8FAECF52-F126-4DD5-A7A1-2A7AA7F591C9}" type="presOf" srcId="{90CD724E-6EDA-4CD0-BBF8-0C58C55B1EB3}" destId="{DA3C9293-57F5-45E2-B558-20C427577921}" srcOrd="0" destOrd="0" presId="urn:microsoft.com/office/officeart/2018/5/layout/IconCircleLabelList"/>
    <dgm:cxn modelId="{FEFA149B-AAEF-4367-AB43-55E730BA544E}" type="presOf" srcId="{3937C04D-4F7E-4476-8C90-DB567354A569}" destId="{5C2EE3F7-AB1E-4C0C-9900-3452F02816CA}" srcOrd="0" destOrd="0" presId="urn:microsoft.com/office/officeart/2018/5/layout/IconCircleLabelList"/>
    <dgm:cxn modelId="{A55B9BCA-AD0E-4684-A950-4A1352869E9B}" srcId="{3B87B57E-FB16-4DB4-A751-A7A8E88EA0E3}" destId="{7B04812C-5A7A-48D6-A841-93CFE74AC446}" srcOrd="2" destOrd="0" parTransId="{74788670-011C-4981-A121-51628B37AC6C}" sibTransId="{5049D195-142C-470A-9E65-E3FE9FFA2B5C}"/>
    <dgm:cxn modelId="{4BA769CE-106F-438B-8954-873398DA04D9}" srcId="{3B87B57E-FB16-4DB4-A751-A7A8E88EA0E3}" destId="{90CD724E-6EDA-4CD0-BBF8-0C58C55B1EB3}" srcOrd="3" destOrd="0" parTransId="{35549739-EA3C-4684-86AB-CAD3C6784996}" sibTransId="{15C2279F-7496-4C4D-A018-659C7E107909}"/>
    <dgm:cxn modelId="{C80640D5-C2C3-439E-9307-C6EE7273B854}" type="presOf" srcId="{A01054EF-251C-47DD-85C0-D7866B8E5C6B}" destId="{BC5149BB-B9F2-48A8-8397-E3F446C05021}" srcOrd="0" destOrd="0" presId="urn:microsoft.com/office/officeart/2018/5/layout/IconCircleLabelList"/>
    <dgm:cxn modelId="{F91B20B2-3F6E-448C-B22E-34C8BF82619B}" type="presParOf" srcId="{01719F43-52CB-4E87-8D62-F02AB17DD017}" destId="{AE15EE0E-34B6-456E-A8B8-BC6AAEC01236}" srcOrd="0" destOrd="0" presId="urn:microsoft.com/office/officeart/2018/5/layout/IconCircleLabelList"/>
    <dgm:cxn modelId="{32DD3414-E9D9-405E-BBF7-9E09FBA98685}" type="presParOf" srcId="{AE15EE0E-34B6-456E-A8B8-BC6AAEC01236}" destId="{4C358D17-9331-494E-9D53-07AE354C1973}" srcOrd="0" destOrd="0" presId="urn:microsoft.com/office/officeart/2018/5/layout/IconCircleLabelList"/>
    <dgm:cxn modelId="{9EE470E1-604A-453C-8775-FAA4FA621D7B}" type="presParOf" srcId="{AE15EE0E-34B6-456E-A8B8-BC6AAEC01236}" destId="{DF48C6D7-A851-4DC0-96E6-CE36F9E29C4D}" srcOrd="1" destOrd="0" presId="urn:microsoft.com/office/officeart/2018/5/layout/IconCircleLabelList"/>
    <dgm:cxn modelId="{240C5221-4FE0-4F94-99AE-BB22DEFCB41F}" type="presParOf" srcId="{AE15EE0E-34B6-456E-A8B8-BC6AAEC01236}" destId="{310C8074-CB71-4D9E-AC43-64B01BD503CA}" srcOrd="2" destOrd="0" presId="urn:microsoft.com/office/officeart/2018/5/layout/IconCircleLabelList"/>
    <dgm:cxn modelId="{4C31B964-5B0C-4E82-9E60-D33B20ED86BE}" type="presParOf" srcId="{AE15EE0E-34B6-456E-A8B8-BC6AAEC01236}" destId="{BC5149BB-B9F2-48A8-8397-E3F446C05021}" srcOrd="3" destOrd="0" presId="urn:microsoft.com/office/officeart/2018/5/layout/IconCircleLabelList"/>
    <dgm:cxn modelId="{F1F175B3-2D05-4EDA-8892-65E8D53CFC46}" type="presParOf" srcId="{01719F43-52CB-4E87-8D62-F02AB17DD017}" destId="{E1B3D69D-A953-4FCF-85B9-1B1391B737DF}" srcOrd="1" destOrd="0" presId="urn:microsoft.com/office/officeart/2018/5/layout/IconCircleLabelList"/>
    <dgm:cxn modelId="{8C705CE1-965A-4A42-AD24-9B31AA378239}" type="presParOf" srcId="{01719F43-52CB-4E87-8D62-F02AB17DD017}" destId="{2C617B29-B8C0-4435-80EC-43911A5F1552}" srcOrd="2" destOrd="0" presId="urn:microsoft.com/office/officeart/2018/5/layout/IconCircleLabelList"/>
    <dgm:cxn modelId="{0CDCB9A5-FCAD-4112-A3C3-F1595AF89648}" type="presParOf" srcId="{2C617B29-B8C0-4435-80EC-43911A5F1552}" destId="{AF615969-94F9-4424-91CE-F3F0FA719AEF}" srcOrd="0" destOrd="0" presId="urn:microsoft.com/office/officeart/2018/5/layout/IconCircleLabelList"/>
    <dgm:cxn modelId="{7C15AF6D-DC5F-4CA5-B24E-42646EFEB65D}" type="presParOf" srcId="{2C617B29-B8C0-4435-80EC-43911A5F1552}" destId="{6578FF20-3F75-4F68-B98C-C2FDD23EE67A}" srcOrd="1" destOrd="0" presId="urn:microsoft.com/office/officeart/2018/5/layout/IconCircleLabelList"/>
    <dgm:cxn modelId="{8E69BFFA-3DC4-4D54-91B4-133733D9D236}" type="presParOf" srcId="{2C617B29-B8C0-4435-80EC-43911A5F1552}" destId="{E33379A6-85B4-46F8-84CD-607243D70558}" srcOrd="2" destOrd="0" presId="urn:microsoft.com/office/officeart/2018/5/layout/IconCircleLabelList"/>
    <dgm:cxn modelId="{F5053949-97FA-4ED1-A7A5-D2BFBE1710A2}" type="presParOf" srcId="{2C617B29-B8C0-4435-80EC-43911A5F1552}" destId="{5C2EE3F7-AB1E-4C0C-9900-3452F02816CA}" srcOrd="3" destOrd="0" presId="urn:microsoft.com/office/officeart/2018/5/layout/IconCircleLabelList"/>
    <dgm:cxn modelId="{724A771D-B9DD-45B5-A6DB-EE275F303EF8}" type="presParOf" srcId="{01719F43-52CB-4E87-8D62-F02AB17DD017}" destId="{4EBE0AC8-AB5F-4708-9796-1E5F1144C033}" srcOrd="3" destOrd="0" presId="urn:microsoft.com/office/officeart/2018/5/layout/IconCircleLabelList"/>
    <dgm:cxn modelId="{904ED05C-A318-4370-B637-1E4D8E39B0CB}" type="presParOf" srcId="{01719F43-52CB-4E87-8D62-F02AB17DD017}" destId="{ADE35982-3152-462A-B8E3-4A616FD61672}" srcOrd="4" destOrd="0" presId="urn:microsoft.com/office/officeart/2018/5/layout/IconCircleLabelList"/>
    <dgm:cxn modelId="{BFA41C11-2CCB-4A7F-B52E-8BA94FF8C2DE}" type="presParOf" srcId="{ADE35982-3152-462A-B8E3-4A616FD61672}" destId="{AB6089B6-AB86-4FD4-AB66-95FF83490628}" srcOrd="0" destOrd="0" presId="urn:microsoft.com/office/officeart/2018/5/layout/IconCircleLabelList"/>
    <dgm:cxn modelId="{5C52ACCC-80E6-430C-A4F3-9CE5FA4ADABD}" type="presParOf" srcId="{ADE35982-3152-462A-B8E3-4A616FD61672}" destId="{2881ECB5-D16F-49BB-A8D7-FD2221BA8023}" srcOrd="1" destOrd="0" presId="urn:microsoft.com/office/officeart/2018/5/layout/IconCircleLabelList"/>
    <dgm:cxn modelId="{C2F913D5-3880-423E-92D2-65D1B708C504}" type="presParOf" srcId="{ADE35982-3152-462A-B8E3-4A616FD61672}" destId="{69727EE6-A1CC-4068-A2E2-C099775DAFBF}" srcOrd="2" destOrd="0" presId="urn:microsoft.com/office/officeart/2018/5/layout/IconCircleLabelList"/>
    <dgm:cxn modelId="{F818F220-E6FE-471D-B36A-43E816139C81}" type="presParOf" srcId="{ADE35982-3152-462A-B8E3-4A616FD61672}" destId="{14E2FA61-86CF-4F7C-9C59-FBA2F36B8081}" srcOrd="3" destOrd="0" presId="urn:microsoft.com/office/officeart/2018/5/layout/IconCircleLabelList"/>
    <dgm:cxn modelId="{F7AB86F5-D681-4D7F-8165-95B4E306B100}" type="presParOf" srcId="{01719F43-52CB-4E87-8D62-F02AB17DD017}" destId="{767A07DF-2D77-4B42-86E9-2155D46B1C71}" srcOrd="5" destOrd="0" presId="urn:microsoft.com/office/officeart/2018/5/layout/IconCircleLabelList"/>
    <dgm:cxn modelId="{29FBEBC7-26A6-452F-88DF-ACE38F4ABE6F}" type="presParOf" srcId="{01719F43-52CB-4E87-8D62-F02AB17DD017}" destId="{DC693404-392B-4A42-AB5B-807AC41E2875}" srcOrd="6" destOrd="0" presId="urn:microsoft.com/office/officeart/2018/5/layout/IconCircleLabelList"/>
    <dgm:cxn modelId="{2F62387F-5B86-4EFB-840C-63592D6FCF66}" type="presParOf" srcId="{DC693404-392B-4A42-AB5B-807AC41E2875}" destId="{52CB47C8-3391-4A9C-B7F4-06F38EAAF59F}" srcOrd="0" destOrd="0" presId="urn:microsoft.com/office/officeart/2018/5/layout/IconCircleLabelList"/>
    <dgm:cxn modelId="{B8508A03-5C0B-4EEC-B50A-076AAA19822B}" type="presParOf" srcId="{DC693404-392B-4A42-AB5B-807AC41E2875}" destId="{706D6265-8FF7-42DF-A928-CE086DD4F875}" srcOrd="1" destOrd="0" presId="urn:microsoft.com/office/officeart/2018/5/layout/IconCircleLabelList"/>
    <dgm:cxn modelId="{5040C267-07BD-49EF-9995-8D903A9650C2}" type="presParOf" srcId="{DC693404-392B-4A42-AB5B-807AC41E2875}" destId="{8E61FEAE-0C3B-4F0B-9DD3-A167DFC91D90}" srcOrd="2" destOrd="0" presId="urn:microsoft.com/office/officeart/2018/5/layout/IconCircleLabelList"/>
    <dgm:cxn modelId="{EE2CBC1B-ABD9-478F-A8C7-7744E7A39E27}" type="presParOf" srcId="{DC693404-392B-4A42-AB5B-807AC41E2875}" destId="{DA3C9293-57F5-45E2-B558-20C4275779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10F0F-36B1-4C20-B888-BE8603466BA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A4F84BB-A982-48DB-AA3D-713143CE500E}">
      <dgm:prSet/>
      <dgm:spPr/>
      <dgm:t>
        <a:bodyPr/>
        <a:lstStyle/>
        <a:p>
          <a:r>
            <a:rPr lang="en-US"/>
            <a:t>VGG16</a:t>
          </a:r>
        </a:p>
      </dgm:t>
    </dgm:pt>
    <dgm:pt modelId="{08DA7DBD-A1C8-4C4C-B5DD-1B29E4B430C3}" type="parTrans" cxnId="{2748BC9A-E14A-414A-A824-D381A16D8F24}">
      <dgm:prSet/>
      <dgm:spPr/>
      <dgm:t>
        <a:bodyPr/>
        <a:lstStyle/>
        <a:p>
          <a:endParaRPr lang="en-US"/>
        </a:p>
      </dgm:t>
    </dgm:pt>
    <dgm:pt modelId="{E048B250-E7E5-4F3D-80B3-DB4462C9C3B9}" type="sibTrans" cxnId="{2748BC9A-E14A-414A-A824-D381A16D8F24}">
      <dgm:prSet/>
      <dgm:spPr/>
      <dgm:t>
        <a:bodyPr/>
        <a:lstStyle/>
        <a:p>
          <a:endParaRPr lang="en-US"/>
        </a:p>
      </dgm:t>
    </dgm:pt>
    <dgm:pt modelId="{731E8900-D464-4315-837C-6424069E8096}">
      <dgm:prSet/>
      <dgm:spPr/>
      <dgm:t>
        <a:bodyPr/>
        <a:lstStyle/>
        <a:p>
          <a:r>
            <a:rPr lang="en-US"/>
            <a:t>ResNet50</a:t>
          </a:r>
        </a:p>
      </dgm:t>
    </dgm:pt>
    <dgm:pt modelId="{71B8F3DD-3EEE-4D0F-8FBA-363BBC21CB57}" type="parTrans" cxnId="{A367BE7E-D8FA-43D5-BF47-C3AED7E066BE}">
      <dgm:prSet/>
      <dgm:spPr/>
      <dgm:t>
        <a:bodyPr/>
        <a:lstStyle/>
        <a:p>
          <a:endParaRPr lang="en-US"/>
        </a:p>
      </dgm:t>
    </dgm:pt>
    <dgm:pt modelId="{918F7A18-52AE-47ED-8A26-A38176F97DDD}" type="sibTrans" cxnId="{A367BE7E-D8FA-43D5-BF47-C3AED7E066BE}">
      <dgm:prSet/>
      <dgm:spPr/>
      <dgm:t>
        <a:bodyPr/>
        <a:lstStyle/>
        <a:p>
          <a:endParaRPr lang="en-US"/>
        </a:p>
      </dgm:t>
    </dgm:pt>
    <dgm:pt modelId="{6A1671A6-B323-4C3B-9AD3-C78819681513}">
      <dgm:prSet/>
      <dgm:spPr/>
      <dgm:t>
        <a:bodyPr/>
        <a:lstStyle/>
        <a:p>
          <a:r>
            <a:rPr lang="en-US"/>
            <a:t>InceptionResNetV2</a:t>
          </a:r>
        </a:p>
      </dgm:t>
    </dgm:pt>
    <dgm:pt modelId="{F5E1DAFF-14F3-48BC-B721-0D019D02631A}" type="parTrans" cxnId="{2D5CF117-518A-4EDE-843F-2A9F733E5C57}">
      <dgm:prSet/>
      <dgm:spPr/>
      <dgm:t>
        <a:bodyPr/>
        <a:lstStyle/>
        <a:p>
          <a:endParaRPr lang="en-US"/>
        </a:p>
      </dgm:t>
    </dgm:pt>
    <dgm:pt modelId="{3FA25274-B816-4C2B-AFD9-833043E6BE39}" type="sibTrans" cxnId="{2D5CF117-518A-4EDE-843F-2A9F733E5C57}">
      <dgm:prSet/>
      <dgm:spPr/>
      <dgm:t>
        <a:bodyPr/>
        <a:lstStyle/>
        <a:p>
          <a:endParaRPr lang="en-US"/>
        </a:p>
      </dgm:t>
    </dgm:pt>
    <dgm:pt modelId="{B0DC6CAF-DBF8-4404-BD90-A87687EA81DE}">
      <dgm:prSet/>
      <dgm:spPr/>
      <dgm:t>
        <a:bodyPr/>
        <a:lstStyle/>
        <a:p>
          <a:r>
            <a:rPr lang="en-US"/>
            <a:t>Xception</a:t>
          </a:r>
        </a:p>
      </dgm:t>
    </dgm:pt>
    <dgm:pt modelId="{23D3364E-55D2-4A37-8077-75364075B04D}" type="parTrans" cxnId="{C4C63C85-C75F-449E-B0A5-65DA05CA799F}">
      <dgm:prSet/>
      <dgm:spPr/>
      <dgm:t>
        <a:bodyPr/>
        <a:lstStyle/>
        <a:p>
          <a:endParaRPr lang="en-US"/>
        </a:p>
      </dgm:t>
    </dgm:pt>
    <dgm:pt modelId="{AED6977B-CAE4-4A53-9893-96A3F471C3EF}" type="sibTrans" cxnId="{C4C63C85-C75F-449E-B0A5-65DA05CA799F}">
      <dgm:prSet/>
      <dgm:spPr/>
      <dgm:t>
        <a:bodyPr/>
        <a:lstStyle/>
        <a:p>
          <a:endParaRPr lang="en-US"/>
        </a:p>
      </dgm:t>
    </dgm:pt>
    <dgm:pt modelId="{FA2FF797-CCF1-4609-B31D-C439AD0D8709}" type="pres">
      <dgm:prSet presAssocID="{D7010F0F-36B1-4C20-B888-BE8603466BA0}" presName="linear" presStyleCnt="0">
        <dgm:presLayoutVars>
          <dgm:dir/>
          <dgm:animLvl val="lvl"/>
          <dgm:resizeHandles val="exact"/>
        </dgm:presLayoutVars>
      </dgm:prSet>
      <dgm:spPr/>
    </dgm:pt>
    <dgm:pt modelId="{2488D16E-3AEB-44A3-B7D7-67C7A36C84C4}" type="pres">
      <dgm:prSet presAssocID="{FA4F84BB-A982-48DB-AA3D-713143CE500E}" presName="parentLin" presStyleCnt="0"/>
      <dgm:spPr/>
    </dgm:pt>
    <dgm:pt modelId="{E546B280-A354-4A3F-90CA-B309AB6B9B01}" type="pres">
      <dgm:prSet presAssocID="{FA4F84BB-A982-48DB-AA3D-713143CE500E}" presName="parentLeftMargin" presStyleLbl="node1" presStyleIdx="0" presStyleCnt="4"/>
      <dgm:spPr/>
    </dgm:pt>
    <dgm:pt modelId="{A32437F0-177E-4DD2-AE46-441ADBADB1DA}" type="pres">
      <dgm:prSet presAssocID="{FA4F84BB-A982-48DB-AA3D-713143CE50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8441E6-116D-4381-BEE8-E46DCAD14AD4}" type="pres">
      <dgm:prSet presAssocID="{FA4F84BB-A982-48DB-AA3D-713143CE500E}" presName="negativeSpace" presStyleCnt="0"/>
      <dgm:spPr/>
    </dgm:pt>
    <dgm:pt modelId="{92531DB9-280C-4F73-A9BB-8DD30EED8C99}" type="pres">
      <dgm:prSet presAssocID="{FA4F84BB-A982-48DB-AA3D-713143CE500E}" presName="childText" presStyleLbl="conFgAcc1" presStyleIdx="0" presStyleCnt="4">
        <dgm:presLayoutVars>
          <dgm:bulletEnabled val="1"/>
        </dgm:presLayoutVars>
      </dgm:prSet>
      <dgm:spPr/>
    </dgm:pt>
    <dgm:pt modelId="{007D4612-E10E-42A8-9761-D0C30B236E0E}" type="pres">
      <dgm:prSet presAssocID="{E048B250-E7E5-4F3D-80B3-DB4462C9C3B9}" presName="spaceBetweenRectangles" presStyleCnt="0"/>
      <dgm:spPr/>
    </dgm:pt>
    <dgm:pt modelId="{CBC15932-5E22-4345-9D36-39A4EEADBC29}" type="pres">
      <dgm:prSet presAssocID="{731E8900-D464-4315-837C-6424069E8096}" presName="parentLin" presStyleCnt="0"/>
      <dgm:spPr/>
    </dgm:pt>
    <dgm:pt modelId="{6523D2FA-47B7-4A61-8BE9-1BB7D630C129}" type="pres">
      <dgm:prSet presAssocID="{731E8900-D464-4315-837C-6424069E8096}" presName="parentLeftMargin" presStyleLbl="node1" presStyleIdx="0" presStyleCnt="4"/>
      <dgm:spPr/>
    </dgm:pt>
    <dgm:pt modelId="{8E7D4B58-5473-435C-8244-38EE806754FC}" type="pres">
      <dgm:prSet presAssocID="{731E8900-D464-4315-837C-6424069E80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5B5D69-1378-423D-8394-CBF464CC988B}" type="pres">
      <dgm:prSet presAssocID="{731E8900-D464-4315-837C-6424069E8096}" presName="negativeSpace" presStyleCnt="0"/>
      <dgm:spPr/>
    </dgm:pt>
    <dgm:pt modelId="{B3144E0E-AAB5-439E-8DE7-99ED1990EBCA}" type="pres">
      <dgm:prSet presAssocID="{731E8900-D464-4315-837C-6424069E8096}" presName="childText" presStyleLbl="conFgAcc1" presStyleIdx="1" presStyleCnt="4">
        <dgm:presLayoutVars>
          <dgm:bulletEnabled val="1"/>
        </dgm:presLayoutVars>
      </dgm:prSet>
      <dgm:spPr/>
    </dgm:pt>
    <dgm:pt modelId="{80D04928-EA39-4935-A364-FDB0A565138B}" type="pres">
      <dgm:prSet presAssocID="{918F7A18-52AE-47ED-8A26-A38176F97DDD}" presName="spaceBetweenRectangles" presStyleCnt="0"/>
      <dgm:spPr/>
    </dgm:pt>
    <dgm:pt modelId="{0BCB2742-424E-42B9-8DC5-8D4CF5FA78EF}" type="pres">
      <dgm:prSet presAssocID="{6A1671A6-B323-4C3B-9AD3-C78819681513}" presName="parentLin" presStyleCnt="0"/>
      <dgm:spPr/>
    </dgm:pt>
    <dgm:pt modelId="{C13EB832-72D6-4481-96D9-8B3805AE3018}" type="pres">
      <dgm:prSet presAssocID="{6A1671A6-B323-4C3B-9AD3-C78819681513}" presName="parentLeftMargin" presStyleLbl="node1" presStyleIdx="1" presStyleCnt="4"/>
      <dgm:spPr/>
    </dgm:pt>
    <dgm:pt modelId="{45A4F20B-64A7-4010-B306-5150C42C3548}" type="pres">
      <dgm:prSet presAssocID="{6A1671A6-B323-4C3B-9AD3-C788196815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424749-8BDF-4424-90EF-66FE00821825}" type="pres">
      <dgm:prSet presAssocID="{6A1671A6-B323-4C3B-9AD3-C78819681513}" presName="negativeSpace" presStyleCnt="0"/>
      <dgm:spPr/>
    </dgm:pt>
    <dgm:pt modelId="{847F62D6-7377-4CA8-8248-4FD52AC42CE4}" type="pres">
      <dgm:prSet presAssocID="{6A1671A6-B323-4C3B-9AD3-C78819681513}" presName="childText" presStyleLbl="conFgAcc1" presStyleIdx="2" presStyleCnt="4">
        <dgm:presLayoutVars>
          <dgm:bulletEnabled val="1"/>
        </dgm:presLayoutVars>
      </dgm:prSet>
      <dgm:spPr/>
    </dgm:pt>
    <dgm:pt modelId="{BC506DF0-E183-4B56-8DEB-688881D1DB00}" type="pres">
      <dgm:prSet presAssocID="{3FA25274-B816-4C2B-AFD9-833043E6BE39}" presName="spaceBetweenRectangles" presStyleCnt="0"/>
      <dgm:spPr/>
    </dgm:pt>
    <dgm:pt modelId="{57891D58-A822-4181-AC1B-EC065FF849CF}" type="pres">
      <dgm:prSet presAssocID="{B0DC6CAF-DBF8-4404-BD90-A87687EA81DE}" presName="parentLin" presStyleCnt="0"/>
      <dgm:spPr/>
    </dgm:pt>
    <dgm:pt modelId="{33AE9725-EC80-4113-BB61-B58C2441DEB5}" type="pres">
      <dgm:prSet presAssocID="{B0DC6CAF-DBF8-4404-BD90-A87687EA81DE}" presName="parentLeftMargin" presStyleLbl="node1" presStyleIdx="2" presStyleCnt="4"/>
      <dgm:spPr/>
    </dgm:pt>
    <dgm:pt modelId="{CC546AE8-3ADD-4A91-9E07-05ED563A1EB9}" type="pres">
      <dgm:prSet presAssocID="{B0DC6CAF-DBF8-4404-BD90-A87687EA81D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6532B97-C009-46C8-9CB8-A3B42C9B4CB9}" type="pres">
      <dgm:prSet presAssocID="{B0DC6CAF-DBF8-4404-BD90-A87687EA81DE}" presName="negativeSpace" presStyleCnt="0"/>
      <dgm:spPr/>
    </dgm:pt>
    <dgm:pt modelId="{D331C29E-CBF1-45EF-B7F0-48D6B435C5B5}" type="pres">
      <dgm:prSet presAssocID="{B0DC6CAF-DBF8-4404-BD90-A87687EA81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D825301-6252-45EF-9105-27C380163220}" type="presOf" srcId="{731E8900-D464-4315-837C-6424069E8096}" destId="{8E7D4B58-5473-435C-8244-38EE806754FC}" srcOrd="1" destOrd="0" presId="urn:microsoft.com/office/officeart/2005/8/layout/list1"/>
    <dgm:cxn modelId="{D910F616-409B-4608-A390-FCDB498C012C}" type="presOf" srcId="{731E8900-D464-4315-837C-6424069E8096}" destId="{6523D2FA-47B7-4A61-8BE9-1BB7D630C129}" srcOrd="0" destOrd="0" presId="urn:microsoft.com/office/officeart/2005/8/layout/list1"/>
    <dgm:cxn modelId="{2D5CF117-518A-4EDE-843F-2A9F733E5C57}" srcId="{D7010F0F-36B1-4C20-B888-BE8603466BA0}" destId="{6A1671A6-B323-4C3B-9AD3-C78819681513}" srcOrd="2" destOrd="0" parTransId="{F5E1DAFF-14F3-48BC-B721-0D019D02631A}" sibTransId="{3FA25274-B816-4C2B-AFD9-833043E6BE39}"/>
    <dgm:cxn modelId="{A73C4A19-9EEE-447B-88C5-D56614359AD5}" type="presOf" srcId="{FA4F84BB-A982-48DB-AA3D-713143CE500E}" destId="{E546B280-A354-4A3F-90CA-B309AB6B9B01}" srcOrd="0" destOrd="0" presId="urn:microsoft.com/office/officeart/2005/8/layout/list1"/>
    <dgm:cxn modelId="{D009562D-C957-4E7F-B295-27E909E04C68}" type="presOf" srcId="{B0DC6CAF-DBF8-4404-BD90-A87687EA81DE}" destId="{33AE9725-EC80-4113-BB61-B58C2441DEB5}" srcOrd="0" destOrd="0" presId="urn:microsoft.com/office/officeart/2005/8/layout/list1"/>
    <dgm:cxn modelId="{1144B344-9FFA-4DFE-BEEA-435DC9120BFB}" type="presOf" srcId="{B0DC6CAF-DBF8-4404-BD90-A87687EA81DE}" destId="{CC546AE8-3ADD-4A91-9E07-05ED563A1EB9}" srcOrd="1" destOrd="0" presId="urn:microsoft.com/office/officeart/2005/8/layout/list1"/>
    <dgm:cxn modelId="{2070BF69-8C93-4B52-B85C-8AF2EE8E3141}" type="presOf" srcId="{D7010F0F-36B1-4C20-B888-BE8603466BA0}" destId="{FA2FF797-CCF1-4609-B31D-C439AD0D8709}" srcOrd="0" destOrd="0" presId="urn:microsoft.com/office/officeart/2005/8/layout/list1"/>
    <dgm:cxn modelId="{9BE75A5A-82FA-4BD4-AA98-B5EA6720A76D}" type="presOf" srcId="{6A1671A6-B323-4C3B-9AD3-C78819681513}" destId="{45A4F20B-64A7-4010-B306-5150C42C3548}" srcOrd="1" destOrd="0" presId="urn:microsoft.com/office/officeart/2005/8/layout/list1"/>
    <dgm:cxn modelId="{A367BE7E-D8FA-43D5-BF47-C3AED7E066BE}" srcId="{D7010F0F-36B1-4C20-B888-BE8603466BA0}" destId="{731E8900-D464-4315-837C-6424069E8096}" srcOrd="1" destOrd="0" parTransId="{71B8F3DD-3EEE-4D0F-8FBA-363BBC21CB57}" sibTransId="{918F7A18-52AE-47ED-8A26-A38176F97DDD}"/>
    <dgm:cxn modelId="{C4C63C85-C75F-449E-B0A5-65DA05CA799F}" srcId="{D7010F0F-36B1-4C20-B888-BE8603466BA0}" destId="{B0DC6CAF-DBF8-4404-BD90-A87687EA81DE}" srcOrd="3" destOrd="0" parTransId="{23D3364E-55D2-4A37-8077-75364075B04D}" sibTransId="{AED6977B-CAE4-4A53-9893-96A3F471C3EF}"/>
    <dgm:cxn modelId="{AF50479A-222F-4992-AA17-2F36DDC85791}" type="presOf" srcId="{6A1671A6-B323-4C3B-9AD3-C78819681513}" destId="{C13EB832-72D6-4481-96D9-8B3805AE3018}" srcOrd="0" destOrd="0" presId="urn:microsoft.com/office/officeart/2005/8/layout/list1"/>
    <dgm:cxn modelId="{2748BC9A-E14A-414A-A824-D381A16D8F24}" srcId="{D7010F0F-36B1-4C20-B888-BE8603466BA0}" destId="{FA4F84BB-A982-48DB-AA3D-713143CE500E}" srcOrd="0" destOrd="0" parTransId="{08DA7DBD-A1C8-4C4C-B5DD-1B29E4B430C3}" sibTransId="{E048B250-E7E5-4F3D-80B3-DB4462C9C3B9}"/>
    <dgm:cxn modelId="{C077CED2-1C8C-4F97-8173-72CDAB18AFF1}" type="presOf" srcId="{FA4F84BB-A982-48DB-AA3D-713143CE500E}" destId="{A32437F0-177E-4DD2-AE46-441ADBADB1DA}" srcOrd="1" destOrd="0" presId="urn:microsoft.com/office/officeart/2005/8/layout/list1"/>
    <dgm:cxn modelId="{A3C82079-0D45-472B-BD68-07704AB1F4FA}" type="presParOf" srcId="{FA2FF797-CCF1-4609-B31D-C439AD0D8709}" destId="{2488D16E-3AEB-44A3-B7D7-67C7A36C84C4}" srcOrd="0" destOrd="0" presId="urn:microsoft.com/office/officeart/2005/8/layout/list1"/>
    <dgm:cxn modelId="{73B27D90-9C7B-4623-A66E-7D39EDC88559}" type="presParOf" srcId="{2488D16E-3AEB-44A3-B7D7-67C7A36C84C4}" destId="{E546B280-A354-4A3F-90CA-B309AB6B9B01}" srcOrd="0" destOrd="0" presId="urn:microsoft.com/office/officeart/2005/8/layout/list1"/>
    <dgm:cxn modelId="{FE9F1188-3267-43B8-A471-E15C97A6EE31}" type="presParOf" srcId="{2488D16E-3AEB-44A3-B7D7-67C7A36C84C4}" destId="{A32437F0-177E-4DD2-AE46-441ADBADB1DA}" srcOrd="1" destOrd="0" presId="urn:microsoft.com/office/officeart/2005/8/layout/list1"/>
    <dgm:cxn modelId="{58D48C01-AF61-4F77-B5E5-92B421545CB6}" type="presParOf" srcId="{FA2FF797-CCF1-4609-B31D-C439AD0D8709}" destId="{D38441E6-116D-4381-BEE8-E46DCAD14AD4}" srcOrd="1" destOrd="0" presId="urn:microsoft.com/office/officeart/2005/8/layout/list1"/>
    <dgm:cxn modelId="{BCC2618B-7493-4D84-AE80-A6F018AC3C90}" type="presParOf" srcId="{FA2FF797-CCF1-4609-B31D-C439AD0D8709}" destId="{92531DB9-280C-4F73-A9BB-8DD30EED8C99}" srcOrd="2" destOrd="0" presId="urn:microsoft.com/office/officeart/2005/8/layout/list1"/>
    <dgm:cxn modelId="{25D1EFF3-B7D2-4059-967F-7BAD633C0FA3}" type="presParOf" srcId="{FA2FF797-CCF1-4609-B31D-C439AD0D8709}" destId="{007D4612-E10E-42A8-9761-D0C30B236E0E}" srcOrd="3" destOrd="0" presId="urn:microsoft.com/office/officeart/2005/8/layout/list1"/>
    <dgm:cxn modelId="{D3336090-9345-4DE8-A096-EADFCB6AFA19}" type="presParOf" srcId="{FA2FF797-CCF1-4609-B31D-C439AD0D8709}" destId="{CBC15932-5E22-4345-9D36-39A4EEADBC29}" srcOrd="4" destOrd="0" presId="urn:microsoft.com/office/officeart/2005/8/layout/list1"/>
    <dgm:cxn modelId="{A889288E-D7A9-459C-BEC5-FD576453547A}" type="presParOf" srcId="{CBC15932-5E22-4345-9D36-39A4EEADBC29}" destId="{6523D2FA-47B7-4A61-8BE9-1BB7D630C129}" srcOrd="0" destOrd="0" presId="urn:microsoft.com/office/officeart/2005/8/layout/list1"/>
    <dgm:cxn modelId="{5BF94F4D-DE3B-4230-A99C-23EAD714EFC1}" type="presParOf" srcId="{CBC15932-5E22-4345-9D36-39A4EEADBC29}" destId="{8E7D4B58-5473-435C-8244-38EE806754FC}" srcOrd="1" destOrd="0" presId="urn:microsoft.com/office/officeart/2005/8/layout/list1"/>
    <dgm:cxn modelId="{69DFD1D1-6BB1-4871-AC30-FBEDF689A896}" type="presParOf" srcId="{FA2FF797-CCF1-4609-B31D-C439AD0D8709}" destId="{AB5B5D69-1378-423D-8394-CBF464CC988B}" srcOrd="5" destOrd="0" presId="urn:microsoft.com/office/officeart/2005/8/layout/list1"/>
    <dgm:cxn modelId="{06A5098A-DE08-46F0-9E98-BF80F5B84039}" type="presParOf" srcId="{FA2FF797-CCF1-4609-B31D-C439AD0D8709}" destId="{B3144E0E-AAB5-439E-8DE7-99ED1990EBCA}" srcOrd="6" destOrd="0" presId="urn:microsoft.com/office/officeart/2005/8/layout/list1"/>
    <dgm:cxn modelId="{9070508B-4BB2-470C-A9B9-AEC4CF3B446D}" type="presParOf" srcId="{FA2FF797-CCF1-4609-B31D-C439AD0D8709}" destId="{80D04928-EA39-4935-A364-FDB0A565138B}" srcOrd="7" destOrd="0" presId="urn:microsoft.com/office/officeart/2005/8/layout/list1"/>
    <dgm:cxn modelId="{960B5D8F-F6A6-4DCD-AFF6-3E3A2DB3BE9E}" type="presParOf" srcId="{FA2FF797-CCF1-4609-B31D-C439AD0D8709}" destId="{0BCB2742-424E-42B9-8DC5-8D4CF5FA78EF}" srcOrd="8" destOrd="0" presId="urn:microsoft.com/office/officeart/2005/8/layout/list1"/>
    <dgm:cxn modelId="{7E97E8B3-71CF-4FD3-923E-27B052C9654B}" type="presParOf" srcId="{0BCB2742-424E-42B9-8DC5-8D4CF5FA78EF}" destId="{C13EB832-72D6-4481-96D9-8B3805AE3018}" srcOrd="0" destOrd="0" presId="urn:microsoft.com/office/officeart/2005/8/layout/list1"/>
    <dgm:cxn modelId="{4B77A5CF-DA21-409B-AEAE-9FED07E3CDB5}" type="presParOf" srcId="{0BCB2742-424E-42B9-8DC5-8D4CF5FA78EF}" destId="{45A4F20B-64A7-4010-B306-5150C42C3548}" srcOrd="1" destOrd="0" presId="urn:microsoft.com/office/officeart/2005/8/layout/list1"/>
    <dgm:cxn modelId="{FA026FA6-B876-4EA1-97A0-ADDE142D18C4}" type="presParOf" srcId="{FA2FF797-CCF1-4609-B31D-C439AD0D8709}" destId="{0C424749-8BDF-4424-90EF-66FE00821825}" srcOrd="9" destOrd="0" presId="urn:microsoft.com/office/officeart/2005/8/layout/list1"/>
    <dgm:cxn modelId="{71401D32-D7DB-4478-B48B-4F2B4B6FEF2D}" type="presParOf" srcId="{FA2FF797-CCF1-4609-B31D-C439AD0D8709}" destId="{847F62D6-7377-4CA8-8248-4FD52AC42CE4}" srcOrd="10" destOrd="0" presId="urn:microsoft.com/office/officeart/2005/8/layout/list1"/>
    <dgm:cxn modelId="{EEE22FE1-3FF8-4C7B-8B40-A545CF6DA74F}" type="presParOf" srcId="{FA2FF797-CCF1-4609-B31D-C439AD0D8709}" destId="{BC506DF0-E183-4B56-8DEB-688881D1DB00}" srcOrd="11" destOrd="0" presId="urn:microsoft.com/office/officeart/2005/8/layout/list1"/>
    <dgm:cxn modelId="{FEC2E7E5-1EB9-408D-99D6-3091927DAD57}" type="presParOf" srcId="{FA2FF797-CCF1-4609-B31D-C439AD0D8709}" destId="{57891D58-A822-4181-AC1B-EC065FF849CF}" srcOrd="12" destOrd="0" presId="urn:microsoft.com/office/officeart/2005/8/layout/list1"/>
    <dgm:cxn modelId="{D95F98A1-AEB4-4E33-892C-8B69C7A8F0C2}" type="presParOf" srcId="{57891D58-A822-4181-AC1B-EC065FF849CF}" destId="{33AE9725-EC80-4113-BB61-B58C2441DEB5}" srcOrd="0" destOrd="0" presId="urn:microsoft.com/office/officeart/2005/8/layout/list1"/>
    <dgm:cxn modelId="{026AE440-1161-4E58-904A-E6421A6B34DA}" type="presParOf" srcId="{57891D58-A822-4181-AC1B-EC065FF849CF}" destId="{CC546AE8-3ADD-4A91-9E07-05ED563A1EB9}" srcOrd="1" destOrd="0" presId="urn:microsoft.com/office/officeart/2005/8/layout/list1"/>
    <dgm:cxn modelId="{5C878EF4-D9DB-4D92-A374-56624799AAE5}" type="presParOf" srcId="{FA2FF797-CCF1-4609-B31D-C439AD0D8709}" destId="{46532B97-C009-46C8-9CB8-A3B42C9B4CB9}" srcOrd="13" destOrd="0" presId="urn:microsoft.com/office/officeart/2005/8/layout/list1"/>
    <dgm:cxn modelId="{D2FF6836-11E8-4113-B9C4-4CF715BA0476}" type="presParOf" srcId="{FA2FF797-CCF1-4609-B31D-C439AD0D8709}" destId="{D331C29E-CBF1-45EF-B7F0-48D6B435C5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E2EA94-6380-4D83-9570-F63D55FB805C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F4CC627-11D3-472A-9E34-19536FCBB55E}">
      <dgm:prSet/>
      <dgm:spPr/>
      <dgm:t>
        <a:bodyPr/>
        <a:lstStyle/>
        <a:p>
          <a:r>
            <a:rPr lang="en-US"/>
            <a:t>Adam</a:t>
          </a:r>
        </a:p>
      </dgm:t>
    </dgm:pt>
    <dgm:pt modelId="{E744636C-88E1-4AC6-B92E-4D20FC75907C}" type="parTrans" cxnId="{E17894FB-69A7-4E3C-AA5C-355825BB01DC}">
      <dgm:prSet/>
      <dgm:spPr/>
      <dgm:t>
        <a:bodyPr/>
        <a:lstStyle/>
        <a:p>
          <a:endParaRPr lang="en-US"/>
        </a:p>
      </dgm:t>
    </dgm:pt>
    <dgm:pt modelId="{815109DC-6985-49CC-847E-5BC68DC1C4D9}" type="sibTrans" cxnId="{E17894FB-69A7-4E3C-AA5C-355825BB01DC}">
      <dgm:prSet/>
      <dgm:spPr/>
      <dgm:t>
        <a:bodyPr/>
        <a:lstStyle/>
        <a:p>
          <a:endParaRPr lang="en-US"/>
        </a:p>
      </dgm:t>
    </dgm:pt>
    <dgm:pt modelId="{C01284D3-0643-4378-8100-F77774543E7D}">
      <dgm:prSet/>
      <dgm:spPr/>
      <dgm:t>
        <a:bodyPr/>
        <a:lstStyle/>
        <a:p>
          <a:r>
            <a:rPr lang="en-US"/>
            <a:t>Adagrad</a:t>
          </a:r>
        </a:p>
      </dgm:t>
    </dgm:pt>
    <dgm:pt modelId="{CAE7BE3A-B8A8-4638-B62D-5B42D6760078}" type="parTrans" cxnId="{5094070D-0003-44DD-A2F0-5296ACDDCD85}">
      <dgm:prSet/>
      <dgm:spPr/>
      <dgm:t>
        <a:bodyPr/>
        <a:lstStyle/>
        <a:p>
          <a:endParaRPr lang="en-US"/>
        </a:p>
      </dgm:t>
    </dgm:pt>
    <dgm:pt modelId="{0DA2742B-AD61-49A1-9F2D-66CC537CA489}" type="sibTrans" cxnId="{5094070D-0003-44DD-A2F0-5296ACDDCD85}">
      <dgm:prSet/>
      <dgm:spPr/>
      <dgm:t>
        <a:bodyPr/>
        <a:lstStyle/>
        <a:p>
          <a:endParaRPr lang="en-US"/>
        </a:p>
      </dgm:t>
    </dgm:pt>
    <dgm:pt modelId="{D9478706-DB6A-4B4D-804B-648F83ABC859}">
      <dgm:prSet/>
      <dgm:spPr/>
      <dgm:t>
        <a:bodyPr/>
        <a:lstStyle/>
        <a:p>
          <a:r>
            <a:rPr lang="en-US"/>
            <a:t>RMSProp</a:t>
          </a:r>
        </a:p>
      </dgm:t>
    </dgm:pt>
    <dgm:pt modelId="{51B352D6-ABD9-4813-82BA-2DECE9FAE8F6}" type="parTrans" cxnId="{DFED50F7-40B7-412F-8238-C23F9BC571C4}">
      <dgm:prSet/>
      <dgm:spPr/>
      <dgm:t>
        <a:bodyPr/>
        <a:lstStyle/>
        <a:p>
          <a:endParaRPr lang="en-US"/>
        </a:p>
      </dgm:t>
    </dgm:pt>
    <dgm:pt modelId="{07DC36E2-4389-4162-AA58-FB06DE767F1E}" type="sibTrans" cxnId="{DFED50F7-40B7-412F-8238-C23F9BC571C4}">
      <dgm:prSet/>
      <dgm:spPr/>
      <dgm:t>
        <a:bodyPr/>
        <a:lstStyle/>
        <a:p>
          <a:endParaRPr lang="en-US"/>
        </a:p>
      </dgm:t>
    </dgm:pt>
    <dgm:pt modelId="{6B7A1FC3-9A65-46F2-99E4-773A8AB3DC76}">
      <dgm:prSet/>
      <dgm:spPr/>
      <dgm:t>
        <a:bodyPr/>
        <a:lstStyle/>
        <a:p>
          <a:r>
            <a:rPr lang="en-US"/>
            <a:t>SGD</a:t>
          </a:r>
        </a:p>
      </dgm:t>
    </dgm:pt>
    <dgm:pt modelId="{691D9BBF-F290-4CB0-96FC-98A83F961771}" type="parTrans" cxnId="{999D211F-019C-4043-B48C-2369502895FC}">
      <dgm:prSet/>
      <dgm:spPr/>
      <dgm:t>
        <a:bodyPr/>
        <a:lstStyle/>
        <a:p>
          <a:endParaRPr lang="en-US"/>
        </a:p>
      </dgm:t>
    </dgm:pt>
    <dgm:pt modelId="{013ACE1E-EFEE-4227-B73F-C0EE4F666C9F}" type="sibTrans" cxnId="{999D211F-019C-4043-B48C-2369502895FC}">
      <dgm:prSet/>
      <dgm:spPr/>
      <dgm:t>
        <a:bodyPr/>
        <a:lstStyle/>
        <a:p>
          <a:endParaRPr lang="en-US"/>
        </a:p>
      </dgm:t>
    </dgm:pt>
    <dgm:pt modelId="{3C94703C-1E9A-4C56-97F6-BFC2670F95D1}" type="pres">
      <dgm:prSet presAssocID="{BBE2EA94-6380-4D83-9570-F63D55FB805C}" presName="linear" presStyleCnt="0">
        <dgm:presLayoutVars>
          <dgm:dir/>
          <dgm:animLvl val="lvl"/>
          <dgm:resizeHandles val="exact"/>
        </dgm:presLayoutVars>
      </dgm:prSet>
      <dgm:spPr/>
    </dgm:pt>
    <dgm:pt modelId="{8AC50ED6-7E5A-480F-9EA6-4238D96FCD37}" type="pres">
      <dgm:prSet presAssocID="{FF4CC627-11D3-472A-9E34-19536FCBB55E}" presName="parentLin" presStyleCnt="0"/>
      <dgm:spPr/>
    </dgm:pt>
    <dgm:pt modelId="{D9835DE9-1672-4778-8F05-29DE398CE533}" type="pres">
      <dgm:prSet presAssocID="{FF4CC627-11D3-472A-9E34-19536FCBB55E}" presName="parentLeftMargin" presStyleLbl="node1" presStyleIdx="0" presStyleCnt="4"/>
      <dgm:spPr/>
    </dgm:pt>
    <dgm:pt modelId="{F753B473-4766-488B-B893-98216C01E42E}" type="pres">
      <dgm:prSet presAssocID="{FF4CC627-11D3-472A-9E34-19536FCBB5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4138A6-8CDD-4D6D-AADF-4FFDC02836A4}" type="pres">
      <dgm:prSet presAssocID="{FF4CC627-11D3-472A-9E34-19536FCBB55E}" presName="negativeSpace" presStyleCnt="0"/>
      <dgm:spPr/>
    </dgm:pt>
    <dgm:pt modelId="{2C7FA7E4-B014-44D9-8F75-677D276A977B}" type="pres">
      <dgm:prSet presAssocID="{FF4CC627-11D3-472A-9E34-19536FCBB55E}" presName="childText" presStyleLbl="conFgAcc1" presStyleIdx="0" presStyleCnt="4">
        <dgm:presLayoutVars>
          <dgm:bulletEnabled val="1"/>
        </dgm:presLayoutVars>
      </dgm:prSet>
      <dgm:spPr/>
    </dgm:pt>
    <dgm:pt modelId="{C5930C9C-497F-471F-B58D-81035F6A14F6}" type="pres">
      <dgm:prSet presAssocID="{815109DC-6985-49CC-847E-5BC68DC1C4D9}" presName="spaceBetweenRectangles" presStyleCnt="0"/>
      <dgm:spPr/>
    </dgm:pt>
    <dgm:pt modelId="{3EEE3750-42A8-4CB2-ABC3-219DC4E7C864}" type="pres">
      <dgm:prSet presAssocID="{C01284D3-0643-4378-8100-F77774543E7D}" presName="parentLin" presStyleCnt="0"/>
      <dgm:spPr/>
    </dgm:pt>
    <dgm:pt modelId="{EEBEA81E-9DA9-4537-B1D4-23AFBE4C2CD9}" type="pres">
      <dgm:prSet presAssocID="{C01284D3-0643-4378-8100-F77774543E7D}" presName="parentLeftMargin" presStyleLbl="node1" presStyleIdx="0" presStyleCnt="4"/>
      <dgm:spPr/>
    </dgm:pt>
    <dgm:pt modelId="{8F29D501-1CF4-401D-896F-13404C730456}" type="pres">
      <dgm:prSet presAssocID="{C01284D3-0643-4378-8100-F77774543E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DCAA7B-504B-41D4-A2D4-A41EFFA4C09C}" type="pres">
      <dgm:prSet presAssocID="{C01284D3-0643-4378-8100-F77774543E7D}" presName="negativeSpace" presStyleCnt="0"/>
      <dgm:spPr/>
    </dgm:pt>
    <dgm:pt modelId="{78CF6C59-83F1-40D4-AD04-1DA4539FCE9D}" type="pres">
      <dgm:prSet presAssocID="{C01284D3-0643-4378-8100-F77774543E7D}" presName="childText" presStyleLbl="conFgAcc1" presStyleIdx="1" presStyleCnt="4">
        <dgm:presLayoutVars>
          <dgm:bulletEnabled val="1"/>
        </dgm:presLayoutVars>
      </dgm:prSet>
      <dgm:spPr/>
    </dgm:pt>
    <dgm:pt modelId="{A962F865-F963-444B-9373-3003B2B4A276}" type="pres">
      <dgm:prSet presAssocID="{0DA2742B-AD61-49A1-9F2D-66CC537CA489}" presName="spaceBetweenRectangles" presStyleCnt="0"/>
      <dgm:spPr/>
    </dgm:pt>
    <dgm:pt modelId="{9BC0A08B-E226-4544-AB9E-8CD17AB6DFFC}" type="pres">
      <dgm:prSet presAssocID="{D9478706-DB6A-4B4D-804B-648F83ABC859}" presName="parentLin" presStyleCnt="0"/>
      <dgm:spPr/>
    </dgm:pt>
    <dgm:pt modelId="{6BA7576F-7F0B-4B5C-B042-34983D360B58}" type="pres">
      <dgm:prSet presAssocID="{D9478706-DB6A-4B4D-804B-648F83ABC859}" presName="parentLeftMargin" presStyleLbl="node1" presStyleIdx="1" presStyleCnt="4"/>
      <dgm:spPr/>
    </dgm:pt>
    <dgm:pt modelId="{36623347-CBED-4604-8E46-E419DE4E218B}" type="pres">
      <dgm:prSet presAssocID="{D9478706-DB6A-4B4D-804B-648F83ABC8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C53CA5-676A-476C-A986-769E6132D82A}" type="pres">
      <dgm:prSet presAssocID="{D9478706-DB6A-4B4D-804B-648F83ABC859}" presName="negativeSpace" presStyleCnt="0"/>
      <dgm:spPr/>
    </dgm:pt>
    <dgm:pt modelId="{448E0E7A-E3A8-48D7-877B-851ADD6CA4FC}" type="pres">
      <dgm:prSet presAssocID="{D9478706-DB6A-4B4D-804B-648F83ABC859}" presName="childText" presStyleLbl="conFgAcc1" presStyleIdx="2" presStyleCnt="4">
        <dgm:presLayoutVars>
          <dgm:bulletEnabled val="1"/>
        </dgm:presLayoutVars>
      </dgm:prSet>
      <dgm:spPr/>
    </dgm:pt>
    <dgm:pt modelId="{38CAE84C-5E57-4AD6-A92E-F8A878EA6E50}" type="pres">
      <dgm:prSet presAssocID="{07DC36E2-4389-4162-AA58-FB06DE767F1E}" presName="spaceBetweenRectangles" presStyleCnt="0"/>
      <dgm:spPr/>
    </dgm:pt>
    <dgm:pt modelId="{C194504D-2551-4605-BB6F-1461DA5A3836}" type="pres">
      <dgm:prSet presAssocID="{6B7A1FC3-9A65-46F2-99E4-773A8AB3DC76}" presName="parentLin" presStyleCnt="0"/>
      <dgm:spPr/>
    </dgm:pt>
    <dgm:pt modelId="{F126BCD4-E18C-4AB6-A813-C24ABE8BD622}" type="pres">
      <dgm:prSet presAssocID="{6B7A1FC3-9A65-46F2-99E4-773A8AB3DC76}" presName="parentLeftMargin" presStyleLbl="node1" presStyleIdx="2" presStyleCnt="4"/>
      <dgm:spPr/>
    </dgm:pt>
    <dgm:pt modelId="{3C616A4D-9B28-4566-9D14-F4D61492B444}" type="pres">
      <dgm:prSet presAssocID="{6B7A1FC3-9A65-46F2-99E4-773A8AB3DC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D71A4C-5118-44C9-9DD6-A75272CBD976}" type="pres">
      <dgm:prSet presAssocID="{6B7A1FC3-9A65-46F2-99E4-773A8AB3DC76}" presName="negativeSpace" presStyleCnt="0"/>
      <dgm:spPr/>
    </dgm:pt>
    <dgm:pt modelId="{39CC7FED-E7B3-4880-A7AD-FE894AE7D7E0}" type="pres">
      <dgm:prSet presAssocID="{6B7A1FC3-9A65-46F2-99E4-773A8AB3DC7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094070D-0003-44DD-A2F0-5296ACDDCD85}" srcId="{BBE2EA94-6380-4D83-9570-F63D55FB805C}" destId="{C01284D3-0643-4378-8100-F77774543E7D}" srcOrd="1" destOrd="0" parTransId="{CAE7BE3A-B8A8-4638-B62D-5B42D6760078}" sibTransId="{0DA2742B-AD61-49A1-9F2D-66CC537CA489}"/>
    <dgm:cxn modelId="{999D211F-019C-4043-B48C-2369502895FC}" srcId="{BBE2EA94-6380-4D83-9570-F63D55FB805C}" destId="{6B7A1FC3-9A65-46F2-99E4-773A8AB3DC76}" srcOrd="3" destOrd="0" parTransId="{691D9BBF-F290-4CB0-96FC-98A83F961771}" sibTransId="{013ACE1E-EFEE-4227-B73F-C0EE4F666C9F}"/>
    <dgm:cxn modelId="{323DE81F-6029-478D-B23D-C3119192388A}" type="presOf" srcId="{6B7A1FC3-9A65-46F2-99E4-773A8AB3DC76}" destId="{F126BCD4-E18C-4AB6-A813-C24ABE8BD622}" srcOrd="0" destOrd="0" presId="urn:microsoft.com/office/officeart/2005/8/layout/list1"/>
    <dgm:cxn modelId="{2AF5DE3E-12A8-4E52-A7FA-1EC0671B9C29}" type="presOf" srcId="{6B7A1FC3-9A65-46F2-99E4-773A8AB3DC76}" destId="{3C616A4D-9B28-4566-9D14-F4D61492B444}" srcOrd="1" destOrd="0" presId="urn:microsoft.com/office/officeart/2005/8/layout/list1"/>
    <dgm:cxn modelId="{AB7C3260-9AF4-445F-BFD4-89E5F22C58FF}" type="presOf" srcId="{D9478706-DB6A-4B4D-804B-648F83ABC859}" destId="{36623347-CBED-4604-8E46-E419DE4E218B}" srcOrd="1" destOrd="0" presId="urn:microsoft.com/office/officeart/2005/8/layout/list1"/>
    <dgm:cxn modelId="{EC4BCD7B-FDAA-4C51-B140-B853A6A6D863}" type="presOf" srcId="{BBE2EA94-6380-4D83-9570-F63D55FB805C}" destId="{3C94703C-1E9A-4C56-97F6-BFC2670F95D1}" srcOrd="0" destOrd="0" presId="urn:microsoft.com/office/officeart/2005/8/layout/list1"/>
    <dgm:cxn modelId="{660AEC9C-DE25-436F-895C-9B2B6B6447D4}" type="presOf" srcId="{C01284D3-0643-4378-8100-F77774543E7D}" destId="{8F29D501-1CF4-401D-896F-13404C730456}" srcOrd="1" destOrd="0" presId="urn:microsoft.com/office/officeart/2005/8/layout/list1"/>
    <dgm:cxn modelId="{499A45C2-DD08-43BF-B06A-6B77A6ADA9AC}" type="presOf" srcId="{FF4CC627-11D3-472A-9E34-19536FCBB55E}" destId="{D9835DE9-1672-4778-8F05-29DE398CE533}" srcOrd="0" destOrd="0" presId="urn:microsoft.com/office/officeart/2005/8/layout/list1"/>
    <dgm:cxn modelId="{53342BD0-362B-48DC-A403-DFAE409773B2}" type="presOf" srcId="{D9478706-DB6A-4B4D-804B-648F83ABC859}" destId="{6BA7576F-7F0B-4B5C-B042-34983D360B58}" srcOrd="0" destOrd="0" presId="urn:microsoft.com/office/officeart/2005/8/layout/list1"/>
    <dgm:cxn modelId="{75AA5AE1-501E-43A3-BA03-CFEBFFEF8B10}" type="presOf" srcId="{C01284D3-0643-4378-8100-F77774543E7D}" destId="{EEBEA81E-9DA9-4537-B1D4-23AFBE4C2CD9}" srcOrd="0" destOrd="0" presId="urn:microsoft.com/office/officeart/2005/8/layout/list1"/>
    <dgm:cxn modelId="{DFED50F7-40B7-412F-8238-C23F9BC571C4}" srcId="{BBE2EA94-6380-4D83-9570-F63D55FB805C}" destId="{D9478706-DB6A-4B4D-804B-648F83ABC859}" srcOrd="2" destOrd="0" parTransId="{51B352D6-ABD9-4813-82BA-2DECE9FAE8F6}" sibTransId="{07DC36E2-4389-4162-AA58-FB06DE767F1E}"/>
    <dgm:cxn modelId="{E17894FB-69A7-4E3C-AA5C-355825BB01DC}" srcId="{BBE2EA94-6380-4D83-9570-F63D55FB805C}" destId="{FF4CC627-11D3-472A-9E34-19536FCBB55E}" srcOrd="0" destOrd="0" parTransId="{E744636C-88E1-4AC6-B92E-4D20FC75907C}" sibTransId="{815109DC-6985-49CC-847E-5BC68DC1C4D9}"/>
    <dgm:cxn modelId="{1D8AD2FD-9F27-411E-9186-38CE45D59F72}" type="presOf" srcId="{FF4CC627-11D3-472A-9E34-19536FCBB55E}" destId="{F753B473-4766-488B-B893-98216C01E42E}" srcOrd="1" destOrd="0" presId="urn:microsoft.com/office/officeart/2005/8/layout/list1"/>
    <dgm:cxn modelId="{349CCC27-4997-4B09-8D7B-346D7E642010}" type="presParOf" srcId="{3C94703C-1E9A-4C56-97F6-BFC2670F95D1}" destId="{8AC50ED6-7E5A-480F-9EA6-4238D96FCD37}" srcOrd="0" destOrd="0" presId="urn:microsoft.com/office/officeart/2005/8/layout/list1"/>
    <dgm:cxn modelId="{ED287A21-06D5-47B3-8A23-9EE09F3BD06B}" type="presParOf" srcId="{8AC50ED6-7E5A-480F-9EA6-4238D96FCD37}" destId="{D9835DE9-1672-4778-8F05-29DE398CE533}" srcOrd="0" destOrd="0" presId="urn:microsoft.com/office/officeart/2005/8/layout/list1"/>
    <dgm:cxn modelId="{DFA4D66E-10FA-4451-A438-3430B859B970}" type="presParOf" srcId="{8AC50ED6-7E5A-480F-9EA6-4238D96FCD37}" destId="{F753B473-4766-488B-B893-98216C01E42E}" srcOrd="1" destOrd="0" presId="urn:microsoft.com/office/officeart/2005/8/layout/list1"/>
    <dgm:cxn modelId="{BD2EE210-C5E0-46C0-BED8-D73166F77475}" type="presParOf" srcId="{3C94703C-1E9A-4C56-97F6-BFC2670F95D1}" destId="{CA4138A6-8CDD-4D6D-AADF-4FFDC02836A4}" srcOrd="1" destOrd="0" presId="urn:microsoft.com/office/officeart/2005/8/layout/list1"/>
    <dgm:cxn modelId="{7FB8D608-B03F-4597-B9CD-3688637BCC5E}" type="presParOf" srcId="{3C94703C-1E9A-4C56-97F6-BFC2670F95D1}" destId="{2C7FA7E4-B014-44D9-8F75-677D276A977B}" srcOrd="2" destOrd="0" presId="urn:microsoft.com/office/officeart/2005/8/layout/list1"/>
    <dgm:cxn modelId="{EA589D66-29A2-4654-967C-46FFF208B0FE}" type="presParOf" srcId="{3C94703C-1E9A-4C56-97F6-BFC2670F95D1}" destId="{C5930C9C-497F-471F-B58D-81035F6A14F6}" srcOrd="3" destOrd="0" presId="urn:microsoft.com/office/officeart/2005/8/layout/list1"/>
    <dgm:cxn modelId="{925D34A1-739D-4BBB-B8B4-42A4832DC86B}" type="presParOf" srcId="{3C94703C-1E9A-4C56-97F6-BFC2670F95D1}" destId="{3EEE3750-42A8-4CB2-ABC3-219DC4E7C864}" srcOrd="4" destOrd="0" presId="urn:microsoft.com/office/officeart/2005/8/layout/list1"/>
    <dgm:cxn modelId="{FED9E801-1E20-41D1-A121-846A2C07FA78}" type="presParOf" srcId="{3EEE3750-42A8-4CB2-ABC3-219DC4E7C864}" destId="{EEBEA81E-9DA9-4537-B1D4-23AFBE4C2CD9}" srcOrd="0" destOrd="0" presId="urn:microsoft.com/office/officeart/2005/8/layout/list1"/>
    <dgm:cxn modelId="{E76F8897-AB1C-4CF8-9BCB-EAA5C545CE2B}" type="presParOf" srcId="{3EEE3750-42A8-4CB2-ABC3-219DC4E7C864}" destId="{8F29D501-1CF4-401D-896F-13404C730456}" srcOrd="1" destOrd="0" presId="urn:microsoft.com/office/officeart/2005/8/layout/list1"/>
    <dgm:cxn modelId="{A93E9018-B9C5-4997-8C3E-607E4C9932B3}" type="presParOf" srcId="{3C94703C-1E9A-4C56-97F6-BFC2670F95D1}" destId="{54DCAA7B-504B-41D4-A2D4-A41EFFA4C09C}" srcOrd="5" destOrd="0" presId="urn:microsoft.com/office/officeart/2005/8/layout/list1"/>
    <dgm:cxn modelId="{AA101285-BD23-4B26-A4BC-44DB87199F52}" type="presParOf" srcId="{3C94703C-1E9A-4C56-97F6-BFC2670F95D1}" destId="{78CF6C59-83F1-40D4-AD04-1DA4539FCE9D}" srcOrd="6" destOrd="0" presId="urn:microsoft.com/office/officeart/2005/8/layout/list1"/>
    <dgm:cxn modelId="{A3A6369F-81F8-48FE-BA5C-2D2F8BFF0EE9}" type="presParOf" srcId="{3C94703C-1E9A-4C56-97F6-BFC2670F95D1}" destId="{A962F865-F963-444B-9373-3003B2B4A276}" srcOrd="7" destOrd="0" presId="urn:microsoft.com/office/officeart/2005/8/layout/list1"/>
    <dgm:cxn modelId="{24576689-68F7-4C2E-A128-D98C85038A10}" type="presParOf" srcId="{3C94703C-1E9A-4C56-97F6-BFC2670F95D1}" destId="{9BC0A08B-E226-4544-AB9E-8CD17AB6DFFC}" srcOrd="8" destOrd="0" presId="urn:microsoft.com/office/officeart/2005/8/layout/list1"/>
    <dgm:cxn modelId="{1938660C-95A8-43DE-9B76-F49E84B367A1}" type="presParOf" srcId="{9BC0A08B-E226-4544-AB9E-8CD17AB6DFFC}" destId="{6BA7576F-7F0B-4B5C-B042-34983D360B58}" srcOrd="0" destOrd="0" presId="urn:microsoft.com/office/officeart/2005/8/layout/list1"/>
    <dgm:cxn modelId="{B3515786-F692-4CCE-8DB6-4C0D2CA4919B}" type="presParOf" srcId="{9BC0A08B-E226-4544-AB9E-8CD17AB6DFFC}" destId="{36623347-CBED-4604-8E46-E419DE4E218B}" srcOrd="1" destOrd="0" presId="urn:microsoft.com/office/officeart/2005/8/layout/list1"/>
    <dgm:cxn modelId="{4BDF3AE1-D1C0-452E-B18F-1FF34B5ED156}" type="presParOf" srcId="{3C94703C-1E9A-4C56-97F6-BFC2670F95D1}" destId="{2BC53CA5-676A-476C-A986-769E6132D82A}" srcOrd="9" destOrd="0" presId="urn:microsoft.com/office/officeart/2005/8/layout/list1"/>
    <dgm:cxn modelId="{7504BC2A-EED7-437C-8017-CD74AA526A99}" type="presParOf" srcId="{3C94703C-1E9A-4C56-97F6-BFC2670F95D1}" destId="{448E0E7A-E3A8-48D7-877B-851ADD6CA4FC}" srcOrd="10" destOrd="0" presId="urn:microsoft.com/office/officeart/2005/8/layout/list1"/>
    <dgm:cxn modelId="{753D3C6D-99DE-4448-A004-A7456034D13B}" type="presParOf" srcId="{3C94703C-1E9A-4C56-97F6-BFC2670F95D1}" destId="{38CAE84C-5E57-4AD6-A92E-F8A878EA6E50}" srcOrd="11" destOrd="0" presId="urn:microsoft.com/office/officeart/2005/8/layout/list1"/>
    <dgm:cxn modelId="{CBFCDCB3-668D-486E-8ACA-E09809B4833E}" type="presParOf" srcId="{3C94703C-1E9A-4C56-97F6-BFC2670F95D1}" destId="{C194504D-2551-4605-BB6F-1461DA5A3836}" srcOrd="12" destOrd="0" presId="urn:microsoft.com/office/officeart/2005/8/layout/list1"/>
    <dgm:cxn modelId="{E5CE9CD3-DCD1-468F-881B-4347AE08061E}" type="presParOf" srcId="{C194504D-2551-4605-BB6F-1461DA5A3836}" destId="{F126BCD4-E18C-4AB6-A813-C24ABE8BD622}" srcOrd="0" destOrd="0" presId="urn:microsoft.com/office/officeart/2005/8/layout/list1"/>
    <dgm:cxn modelId="{5BE1B854-788B-4A52-A31A-2E59963E67CC}" type="presParOf" srcId="{C194504D-2551-4605-BB6F-1461DA5A3836}" destId="{3C616A4D-9B28-4566-9D14-F4D61492B444}" srcOrd="1" destOrd="0" presId="urn:microsoft.com/office/officeart/2005/8/layout/list1"/>
    <dgm:cxn modelId="{4693425A-E8CC-4344-8F7F-7F7C176A3F50}" type="presParOf" srcId="{3C94703C-1E9A-4C56-97F6-BFC2670F95D1}" destId="{24D71A4C-5118-44C9-9DD6-A75272CBD976}" srcOrd="13" destOrd="0" presId="urn:microsoft.com/office/officeart/2005/8/layout/list1"/>
    <dgm:cxn modelId="{DACB7ED0-C498-493A-ABA2-00FA39C1E05C}" type="presParOf" srcId="{3C94703C-1E9A-4C56-97F6-BFC2670F95D1}" destId="{39CC7FED-E7B3-4880-A7AD-FE894AE7D7E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58D17-9331-494E-9D53-07AE354C1973}">
      <dsp:nvSpPr>
        <dsp:cNvPr id="0" name=""/>
        <dsp:cNvSpPr/>
      </dsp:nvSpPr>
      <dsp:spPr>
        <a:xfrm>
          <a:off x="818365" y="884792"/>
          <a:ext cx="1257362" cy="12573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8C6D7-A851-4DC0-96E6-CE36F9E29C4D}">
      <dsp:nvSpPr>
        <dsp:cNvPr id="0" name=""/>
        <dsp:cNvSpPr/>
      </dsp:nvSpPr>
      <dsp:spPr>
        <a:xfrm>
          <a:off x="1086328" y="1152755"/>
          <a:ext cx="721437" cy="721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49BB-B9F2-48A8-8397-E3F446C05021}">
      <dsp:nvSpPr>
        <dsp:cNvPr id="0" name=""/>
        <dsp:cNvSpPr/>
      </dsp:nvSpPr>
      <dsp:spPr>
        <a:xfrm>
          <a:off x="416421" y="2533792"/>
          <a:ext cx="2061250" cy="169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Image classification is defined as the process of categorizing an image into one or more classes based on its characteristics.</a:t>
          </a:r>
        </a:p>
      </dsp:txBody>
      <dsp:txXfrm>
        <a:off x="416421" y="2533792"/>
        <a:ext cx="2061250" cy="1691894"/>
      </dsp:txXfrm>
    </dsp:sp>
    <dsp:sp modelId="{AF615969-94F9-4424-91CE-F3F0FA719AEF}">
      <dsp:nvSpPr>
        <dsp:cNvPr id="0" name=""/>
        <dsp:cNvSpPr/>
      </dsp:nvSpPr>
      <dsp:spPr>
        <a:xfrm>
          <a:off x="3240334" y="884792"/>
          <a:ext cx="1257362" cy="12573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8FF20-3F75-4F68-B98C-C2FDD23EE67A}">
      <dsp:nvSpPr>
        <dsp:cNvPr id="0" name=""/>
        <dsp:cNvSpPr/>
      </dsp:nvSpPr>
      <dsp:spPr>
        <a:xfrm>
          <a:off x="3508296" y="1152755"/>
          <a:ext cx="721437" cy="721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EE3F7-AB1E-4C0C-9900-3452F02816CA}">
      <dsp:nvSpPr>
        <dsp:cNvPr id="0" name=""/>
        <dsp:cNvSpPr/>
      </dsp:nvSpPr>
      <dsp:spPr>
        <a:xfrm>
          <a:off x="2838390" y="2533792"/>
          <a:ext cx="2061250" cy="169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Image classification has wide range of applications such as Medical Imaging, Surveillance, Autonomous vehicles. Some of them can also have life-saving or life-threatening consequences. </a:t>
          </a:r>
        </a:p>
      </dsp:txBody>
      <dsp:txXfrm>
        <a:off x="2838390" y="2533792"/>
        <a:ext cx="2061250" cy="1691894"/>
      </dsp:txXfrm>
    </dsp:sp>
    <dsp:sp modelId="{AB6089B6-AB86-4FD4-AB66-95FF83490628}">
      <dsp:nvSpPr>
        <dsp:cNvPr id="0" name=""/>
        <dsp:cNvSpPr/>
      </dsp:nvSpPr>
      <dsp:spPr>
        <a:xfrm>
          <a:off x="5662303" y="884792"/>
          <a:ext cx="1257362" cy="12573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1ECB5-D16F-49BB-A8D7-FD2221BA8023}">
      <dsp:nvSpPr>
        <dsp:cNvPr id="0" name=""/>
        <dsp:cNvSpPr/>
      </dsp:nvSpPr>
      <dsp:spPr>
        <a:xfrm>
          <a:off x="5930265" y="1152755"/>
          <a:ext cx="721437" cy="721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FA61-86CF-4F7C-9C59-FBA2F36B8081}">
      <dsp:nvSpPr>
        <dsp:cNvPr id="0" name=""/>
        <dsp:cNvSpPr/>
      </dsp:nvSpPr>
      <dsp:spPr>
        <a:xfrm>
          <a:off x="5260359" y="2533792"/>
          <a:ext cx="2061250" cy="169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 ensure high accuracy in the image classification models, it is crucial to choose right hyperparameters. One of such hyperparameters is Optimizer. </a:t>
          </a:r>
        </a:p>
      </dsp:txBody>
      <dsp:txXfrm>
        <a:off x="5260359" y="2533792"/>
        <a:ext cx="2061250" cy="1691894"/>
      </dsp:txXfrm>
    </dsp:sp>
    <dsp:sp modelId="{52CB47C8-3391-4A9C-B7F4-06F38EAAF59F}">
      <dsp:nvSpPr>
        <dsp:cNvPr id="0" name=""/>
        <dsp:cNvSpPr/>
      </dsp:nvSpPr>
      <dsp:spPr>
        <a:xfrm>
          <a:off x="8084271" y="884792"/>
          <a:ext cx="1257362" cy="12573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D6265-8FF7-42DF-A928-CE086DD4F875}">
      <dsp:nvSpPr>
        <dsp:cNvPr id="0" name=""/>
        <dsp:cNvSpPr/>
      </dsp:nvSpPr>
      <dsp:spPr>
        <a:xfrm>
          <a:off x="8352234" y="1152755"/>
          <a:ext cx="721437" cy="721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C9293-57F5-45E2-B558-20C427577921}">
      <dsp:nvSpPr>
        <dsp:cNvPr id="0" name=""/>
        <dsp:cNvSpPr/>
      </dsp:nvSpPr>
      <dsp:spPr>
        <a:xfrm>
          <a:off x="7682328" y="2533792"/>
          <a:ext cx="2061250" cy="169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Optimizers are algorithms used to update the parameters of a model during training to minimize the loss function and improve its performance. They adjust the learning rate and update rules to converge to the global minimum of the cost function.</a:t>
          </a:r>
          <a:endParaRPr lang="en-US" sz="1100" kern="1200"/>
        </a:p>
      </dsp:txBody>
      <dsp:txXfrm>
        <a:off x="7682328" y="2533792"/>
        <a:ext cx="2061250" cy="1691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31DB9-280C-4F73-A9BB-8DD30EED8C99}">
      <dsp:nvSpPr>
        <dsp:cNvPr id="0" name=""/>
        <dsp:cNvSpPr/>
      </dsp:nvSpPr>
      <dsp:spPr>
        <a:xfrm>
          <a:off x="0" y="41742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437F0-177E-4DD2-AE46-441ADBADB1DA}">
      <dsp:nvSpPr>
        <dsp:cNvPr id="0" name=""/>
        <dsp:cNvSpPr/>
      </dsp:nvSpPr>
      <dsp:spPr>
        <a:xfrm>
          <a:off x="259080" y="63189"/>
          <a:ext cx="3627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VGG16</a:t>
          </a:r>
        </a:p>
      </dsp:txBody>
      <dsp:txXfrm>
        <a:off x="293665" y="97774"/>
        <a:ext cx="3557950" cy="639310"/>
      </dsp:txXfrm>
    </dsp:sp>
    <dsp:sp modelId="{B3144E0E-AAB5-439E-8DE7-99ED1990EBCA}">
      <dsp:nvSpPr>
        <dsp:cNvPr id="0" name=""/>
        <dsp:cNvSpPr/>
      </dsp:nvSpPr>
      <dsp:spPr>
        <a:xfrm>
          <a:off x="0" y="150606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D4B58-5473-435C-8244-38EE806754FC}">
      <dsp:nvSpPr>
        <dsp:cNvPr id="0" name=""/>
        <dsp:cNvSpPr/>
      </dsp:nvSpPr>
      <dsp:spPr>
        <a:xfrm>
          <a:off x="259080" y="1151829"/>
          <a:ext cx="3627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ResNet50</a:t>
          </a:r>
        </a:p>
      </dsp:txBody>
      <dsp:txXfrm>
        <a:off x="293665" y="1186414"/>
        <a:ext cx="3557950" cy="639310"/>
      </dsp:txXfrm>
    </dsp:sp>
    <dsp:sp modelId="{847F62D6-7377-4CA8-8248-4FD52AC42CE4}">
      <dsp:nvSpPr>
        <dsp:cNvPr id="0" name=""/>
        <dsp:cNvSpPr/>
      </dsp:nvSpPr>
      <dsp:spPr>
        <a:xfrm>
          <a:off x="0" y="259470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4F20B-64A7-4010-B306-5150C42C3548}">
      <dsp:nvSpPr>
        <dsp:cNvPr id="0" name=""/>
        <dsp:cNvSpPr/>
      </dsp:nvSpPr>
      <dsp:spPr>
        <a:xfrm>
          <a:off x="259080" y="2240469"/>
          <a:ext cx="3627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InceptionResNetV2</a:t>
          </a:r>
        </a:p>
      </dsp:txBody>
      <dsp:txXfrm>
        <a:off x="293665" y="2275054"/>
        <a:ext cx="3557950" cy="639310"/>
      </dsp:txXfrm>
    </dsp:sp>
    <dsp:sp modelId="{D331C29E-CBF1-45EF-B7F0-48D6B435C5B5}">
      <dsp:nvSpPr>
        <dsp:cNvPr id="0" name=""/>
        <dsp:cNvSpPr/>
      </dsp:nvSpPr>
      <dsp:spPr>
        <a:xfrm>
          <a:off x="0" y="368334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46AE8-3ADD-4A91-9E07-05ED563A1EB9}">
      <dsp:nvSpPr>
        <dsp:cNvPr id="0" name=""/>
        <dsp:cNvSpPr/>
      </dsp:nvSpPr>
      <dsp:spPr>
        <a:xfrm>
          <a:off x="259080" y="3329109"/>
          <a:ext cx="3627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Xception</a:t>
          </a:r>
        </a:p>
      </dsp:txBody>
      <dsp:txXfrm>
        <a:off x="293665" y="3363694"/>
        <a:ext cx="355795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FA7E4-B014-44D9-8F75-677D276A977B}">
      <dsp:nvSpPr>
        <dsp:cNvPr id="0" name=""/>
        <dsp:cNvSpPr/>
      </dsp:nvSpPr>
      <dsp:spPr>
        <a:xfrm>
          <a:off x="0" y="41742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3B473-4766-488B-B893-98216C01E42E}">
      <dsp:nvSpPr>
        <dsp:cNvPr id="0" name=""/>
        <dsp:cNvSpPr/>
      </dsp:nvSpPr>
      <dsp:spPr>
        <a:xfrm>
          <a:off x="259080" y="63189"/>
          <a:ext cx="362712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Adam</a:t>
          </a:r>
        </a:p>
      </dsp:txBody>
      <dsp:txXfrm>
        <a:off x="293665" y="97774"/>
        <a:ext cx="3557950" cy="639310"/>
      </dsp:txXfrm>
    </dsp:sp>
    <dsp:sp modelId="{78CF6C59-83F1-40D4-AD04-1DA4539FCE9D}">
      <dsp:nvSpPr>
        <dsp:cNvPr id="0" name=""/>
        <dsp:cNvSpPr/>
      </dsp:nvSpPr>
      <dsp:spPr>
        <a:xfrm>
          <a:off x="0" y="150606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9D501-1CF4-401D-896F-13404C730456}">
      <dsp:nvSpPr>
        <dsp:cNvPr id="0" name=""/>
        <dsp:cNvSpPr/>
      </dsp:nvSpPr>
      <dsp:spPr>
        <a:xfrm>
          <a:off x="259080" y="1151829"/>
          <a:ext cx="362712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Adagrad</a:t>
          </a:r>
        </a:p>
      </dsp:txBody>
      <dsp:txXfrm>
        <a:off x="293665" y="1186414"/>
        <a:ext cx="3557950" cy="639310"/>
      </dsp:txXfrm>
    </dsp:sp>
    <dsp:sp modelId="{448E0E7A-E3A8-48D7-877B-851ADD6CA4FC}">
      <dsp:nvSpPr>
        <dsp:cNvPr id="0" name=""/>
        <dsp:cNvSpPr/>
      </dsp:nvSpPr>
      <dsp:spPr>
        <a:xfrm>
          <a:off x="0" y="259470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23347-CBED-4604-8E46-E419DE4E218B}">
      <dsp:nvSpPr>
        <dsp:cNvPr id="0" name=""/>
        <dsp:cNvSpPr/>
      </dsp:nvSpPr>
      <dsp:spPr>
        <a:xfrm>
          <a:off x="259080" y="2240469"/>
          <a:ext cx="362712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RMSProp</a:t>
          </a:r>
        </a:p>
      </dsp:txBody>
      <dsp:txXfrm>
        <a:off x="293665" y="2275054"/>
        <a:ext cx="3557950" cy="639310"/>
      </dsp:txXfrm>
    </dsp:sp>
    <dsp:sp modelId="{39CC7FED-E7B3-4880-A7AD-FE894AE7D7E0}">
      <dsp:nvSpPr>
        <dsp:cNvPr id="0" name=""/>
        <dsp:cNvSpPr/>
      </dsp:nvSpPr>
      <dsp:spPr>
        <a:xfrm>
          <a:off x="0" y="368334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16A4D-9B28-4566-9D14-F4D61492B444}">
      <dsp:nvSpPr>
        <dsp:cNvPr id="0" name=""/>
        <dsp:cNvSpPr/>
      </dsp:nvSpPr>
      <dsp:spPr>
        <a:xfrm>
          <a:off x="259080" y="3329109"/>
          <a:ext cx="362712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SGD</a:t>
          </a:r>
        </a:p>
      </dsp:txBody>
      <dsp:txXfrm>
        <a:off x="293665" y="3363694"/>
        <a:ext cx="35579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BAA0C-82C2-FECC-7D18-1D0C4522077F}"/>
              </a:ext>
            </a:extLst>
          </p:cNvPr>
          <p:cNvSpPr/>
          <p:nvPr userDrawn="1"/>
        </p:nvSpPr>
        <p:spPr>
          <a:xfrm>
            <a:off x="0" y="9"/>
            <a:ext cx="12192000" cy="822325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1253C53-612A-C3D8-F1C9-43818D5836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3451" y="144469"/>
            <a:ext cx="2705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8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6165-E7A2-43F9-BD77-DF2E19574EC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4283-AC79-444E-AD56-B42C44DAA5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450F8-CB7E-F316-20DF-F1D573BB711C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D5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rebuchet MS" panose="020B0703020202090204" pitchFamily="34" charset="0"/>
              </a:rPr>
              <a:t>Natural Sciences and Mathematics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BBF62-D8E6-EC9D-68A4-BDED9B376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499" y="6477428"/>
            <a:ext cx="328549" cy="3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4AB99A7E-9D1A-49D6-A4C9-A7A3F0B69B7C}" type="datetimeFigureOut">
              <a:rPr lang="en-US" smtClean="0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D1DBB386-4D84-4A75-AC7E-910C66A24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8A4BB5-3246-A6FC-2B35-41111C27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/>
              <a:t>Comparative Analysis of Optimizers to Improve the Model of Image 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9AB53B-CE4C-AB60-2676-6FDE5ACCD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Roopa Chowdary Cherukuri</a:t>
            </a:r>
          </a:p>
        </p:txBody>
      </p:sp>
    </p:spTree>
    <p:extLst>
      <p:ext uri="{BB962C8B-B14F-4D97-AF65-F5344CB8AC3E}">
        <p14:creationId xmlns:p14="http://schemas.microsoft.com/office/powerpoint/2010/main" val="305624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F97A-C3F5-ACA6-EAA4-0A421DCA0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DA8A-DC23-0F2E-20C0-8566C53B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Results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4AFFF51-BB60-114E-9F97-F42C54B2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7" y="1690692"/>
            <a:ext cx="4868333" cy="365125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E5C203B-ED5D-E2C4-4F35-58A804BB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14517"/>
            <a:ext cx="4538133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Results (Manual-MNIST Dataset)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63197D-C5B1-0D32-C668-F47273B0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35916"/>
              </p:ext>
            </p:extLst>
          </p:nvPr>
        </p:nvGraphicFramePr>
        <p:xfrm>
          <a:off x="838200" y="2316480"/>
          <a:ext cx="6426200" cy="276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866">
                  <a:extLst>
                    <a:ext uri="{9D8B030D-6E8A-4147-A177-3AD203B41FA5}">
                      <a16:colId xmlns:a16="http://schemas.microsoft.com/office/drawing/2014/main" val="2833492570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3463186293"/>
                    </a:ext>
                  </a:extLst>
                </a:gridCol>
                <a:gridCol w="1166671">
                  <a:extLst>
                    <a:ext uri="{9D8B030D-6E8A-4147-A177-3AD203B41FA5}">
                      <a16:colId xmlns:a16="http://schemas.microsoft.com/office/drawing/2014/main" val="2313512895"/>
                    </a:ext>
                  </a:extLst>
                </a:gridCol>
                <a:gridCol w="1255699">
                  <a:extLst>
                    <a:ext uri="{9D8B030D-6E8A-4147-A177-3AD203B41FA5}">
                      <a16:colId xmlns:a16="http://schemas.microsoft.com/office/drawing/2014/main" val="1066713078"/>
                    </a:ext>
                  </a:extLst>
                </a:gridCol>
                <a:gridCol w="877331">
                  <a:extLst>
                    <a:ext uri="{9D8B030D-6E8A-4147-A177-3AD203B41FA5}">
                      <a16:colId xmlns:a16="http://schemas.microsoft.com/office/drawing/2014/main" val="502994175"/>
                    </a:ext>
                  </a:extLst>
                </a:gridCol>
              </a:tblGrid>
              <a:tr h="5521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Architecture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Adagrad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RmsProp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SGD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1964964206"/>
                  </a:ext>
                </a:extLst>
              </a:tr>
              <a:tr h="5521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VGG16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43.24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39.19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37.84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40.54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4162724827"/>
                  </a:ext>
                </a:extLst>
              </a:tr>
              <a:tr h="5521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ResNet50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15.78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17.56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11.67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9.56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2083255305"/>
                  </a:ext>
                </a:extLst>
              </a:tr>
              <a:tr h="5521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InceptionResnetV2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50.34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45.78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38.35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30.27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1687189816"/>
                  </a:ext>
                </a:extLst>
              </a:tr>
              <a:tr h="5550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Xception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24.55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27.84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25.54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29.24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89417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02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8FE7C-E0CC-719E-DD50-3F20DC11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00" y="2427605"/>
            <a:ext cx="1051560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7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F532-06E2-D8CA-13FE-95AB556C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9BFE-5FA9-501E-9C44-D5F5D112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240520" cy="4351338"/>
          </a:xfrm>
        </p:spPr>
        <p:txBody>
          <a:bodyPr>
            <a:normAutofit/>
          </a:bodyPr>
          <a:lstStyle/>
          <a:p>
            <a:r>
              <a:rPr lang="en-US" sz="1500" dirty="0"/>
              <a:t>Image classification is one of the prominent tasks in Computer Vision and it has numerous applications.</a:t>
            </a:r>
          </a:p>
          <a:p>
            <a:r>
              <a:rPr lang="en-US" sz="1500" dirty="0"/>
              <a:t>By taking its importance into account in various applications, it is crucial to achieve high accuracy while training image classification models.</a:t>
            </a:r>
          </a:p>
          <a:p>
            <a:r>
              <a:rPr lang="en-US" sz="1500" dirty="0"/>
              <a:t>Hyperparameters plays a crucial role in achieving high accuracy during training, and optimizers is one such hyperparameter that contributes to the better performance of the model.</a:t>
            </a:r>
          </a:p>
          <a:p>
            <a:r>
              <a:rPr lang="en-US" sz="1500" dirty="0"/>
              <a:t>Our project mainly focus on the choice of optimizers during training depending on the dataset and the architecture.</a:t>
            </a:r>
          </a:p>
          <a:p>
            <a:r>
              <a:rPr lang="en-US" sz="1500" dirty="0"/>
              <a:t>Our project</a:t>
            </a:r>
            <a:r>
              <a:rPr lang="en-US" sz="1500" dirty="0">
                <a:effectLst/>
              </a:rPr>
              <a:t> provides insights on the impact of various optimizers on model performance and to assist in selecting the most effective algorithm for a particular model architecture and dataset. 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77994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75D5-045B-9DBD-C4A8-830F869D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65200-409D-2FF3-BA70-A3E5962A4C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0852684"/>
              </p:ext>
            </p:extLst>
          </p:nvPr>
        </p:nvGraphicFramePr>
        <p:xfrm>
          <a:off x="1513840" y="1310640"/>
          <a:ext cx="10160000" cy="511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1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6BCB-A7DB-0194-61EE-1F1A5774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5512-F1C4-F297-334C-1B909D52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17395"/>
            <a:ext cx="8842692" cy="3684588"/>
          </a:xfrm>
        </p:spPr>
        <p:txBody>
          <a:bodyPr>
            <a:normAutofit/>
          </a:bodyPr>
          <a:lstStyle/>
          <a:p>
            <a:r>
              <a:rPr lang="en-US" sz="2200" dirty="0"/>
              <a:t>Optimizers are a subset of numerical analysis, as they utilize numerical techniques to iteratively search for the optimal solution. </a:t>
            </a:r>
          </a:p>
          <a:p>
            <a:r>
              <a:rPr lang="en-US" sz="2200" dirty="0"/>
              <a:t>In our project, we perform comparative analysis </a:t>
            </a:r>
            <a:r>
              <a:rPr lang="en-US" sz="2200" kern="0" dirty="0">
                <a:effectLst/>
              </a:rPr>
              <a:t>of various optimizers, including stochastic gradient descent (SGD), Adam, </a:t>
            </a:r>
            <a:r>
              <a:rPr lang="en-US" sz="2200" kern="0" dirty="0" err="1">
                <a:effectLst/>
              </a:rPr>
              <a:t>Adagrad</a:t>
            </a:r>
            <a:r>
              <a:rPr lang="en-US" sz="2200" kern="0" dirty="0">
                <a:effectLst/>
              </a:rPr>
              <a:t>, and </a:t>
            </a:r>
            <a:r>
              <a:rPr lang="en-US" sz="2200" kern="0" dirty="0" err="1">
                <a:effectLst/>
              </a:rPr>
              <a:t>RMSProp</a:t>
            </a:r>
            <a:r>
              <a:rPr lang="en-US" sz="2200" kern="0" dirty="0">
                <a:effectLst/>
              </a:rPr>
              <a:t>, to determine which optimizer is the best choice for image classification tasks.</a:t>
            </a:r>
            <a:r>
              <a:rPr lang="en-US" sz="22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61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86C9-7811-1B7F-A8CB-B1C8718C2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940040" cy="4351338"/>
          </a:xfrm>
        </p:spPr>
        <p:txBody>
          <a:bodyPr>
            <a:normAutofit/>
          </a:bodyPr>
          <a:lstStyle/>
          <a:p>
            <a:r>
              <a:rPr lang="en-US" sz="1100" dirty="0"/>
              <a:t>MNIST dataset</a:t>
            </a:r>
          </a:p>
          <a:p>
            <a:pPr marL="0" indent="0">
              <a:buNone/>
            </a:pPr>
            <a:r>
              <a:rPr lang="en-US" sz="1100" dirty="0"/>
              <a:t>	- 9 categories: handwritten digits from 0 to 9</a:t>
            </a:r>
          </a:p>
          <a:p>
            <a:pPr marL="0" indent="0">
              <a:buNone/>
            </a:pPr>
            <a:r>
              <a:rPr lang="en-US" sz="1100" dirty="0"/>
              <a:t>	- 70,000 grayscale images</a:t>
            </a:r>
          </a:p>
          <a:p>
            <a:pPr marL="0" indent="0">
              <a:buNone/>
            </a:pPr>
            <a:r>
              <a:rPr lang="en-US" sz="1100" dirty="0"/>
              <a:t>Flowers dataset</a:t>
            </a:r>
          </a:p>
          <a:p>
            <a:pPr marL="0" indent="0">
              <a:buNone/>
            </a:pPr>
            <a:r>
              <a:rPr lang="en-US" sz="1100" dirty="0"/>
              <a:t>	- 5 categories: </a:t>
            </a:r>
            <a:r>
              <a:rPr lang="en-US" sz="1100" kern="0" dirty="0">
                <a:effectLst/>
              </a:rPr>
              <a:t>chamomile, tulip, rose, sunflower, and dandelion.</a:t>
            </a:r>
            <a:r>
              <a:rPr lang="en-US" sz="11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1100" dirty="0"/>
              <a:t>	- 4,242 images</a:t>
            </a:r>
          </a:p>
          <a:p>
            <a:r>
              <a:rPr lang="en-US" sz="1100" dirty="0"/>
              <a:t>Pneumonia dataset</a:t>
            </a:r>
          </a:p>
          <a:p>
            <a:pPr marL="0" indent="0">
              <a:buNone/>
            </a:pPr>
            <a:r>
              <a:rPr lang="en-US" sz="1100" dirty="0"/>
              <a:t>	- 3 categories: normal, bacteria, virus</a:t>
            </a:r>
          </a:p>
          <a:p>
            <a:pPr marL="0" indent="0">
              <a:buNone/>
            </a:pPr>
            <a:r>
              <a:rPr lang="en-US" sz="1100" dirty="0"/>
              <a:t>	- 5,856 chest x-ray images</a:t>
            </a:r>
          </a:p>
          <a:p>
            <a:r>
              <a:rPr lang="en-US" sz="1100" dirty="0"/>
              <a:t>Water bottles dataset</a:t>
            </a:r>
          </a:p>
          <a:p>
            <a:pPr marL="0" indent="0">
              <a:buNone/>
            </a:pPr>
            <a:r>
              <a:rPr lang="en-US" sz="1100" dirty="0"/>
              <a:t>	- 3 categories: full water level, half water level, overflowing</a:t>
            </a:r>
          </a:p>
          <a:p>
            <a:pPr marL="0" indent="0">
              <a:buNone/>
            </a:pPr>
            <a:r>
              <a:rPr lang="en-US" sz="1100" dirty="0"/>
              <a:t>	- 486 images</a:t>
            </a:r>
          </a:p>
          <a:p>
            <a:pPr lvl="1">
              <a:buFontTx/>
              <a:buChar char="-"/>
            </a:pPr>
            <a:endParaRPr lang="en-US" sz="1100" dirty="0"/>
          </a:p>
          <a:p>
            <a:pPr lvl="1">
              <a:buFontTx/>
              <a:buChar char="-"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33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5B57-73FD-4F81-FC83-BBE87C05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Architectures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869D5-F25C-0518-469F-EEAE422897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1712616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72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EFC5-7176-B0B1-6920-A6C11D4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Optimizers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7E98ED-85B1-9691-3D41-6ED6BCF374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032288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75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206-6145-B64A-6B14-5907FB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63197D-C5B1-0D32-C668-F47273B0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5874"/>
              </p:ext>
            </p:extLst>
          </p:nvPr>
        </p:nvGraphicFramePr>
        <p:xfrm>
          <a:off x="914397" y="2504737"/>
          <a:ext cx="7254243" cy="2229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291">
                  <a:extLst>
                    <a:ext uri="{9D8B030D-6E8A-4147-A177-3AD203B41FA5}">
                      <a16:colId xmlns:a16="http://schemas.microsoft.com/office/drawing/2014/main" val="2833492570"/>
                    </a:ext>
                  </a:extLst>
                </a:gridCol>
                <a:gridCol w="1020071">
                  <a:extLst>
                    <a:ext uri="{9D8B030D-6E8A-4147-A177-3AD203B41FA5}">
                      <a16:colId xmlns:a16="http://schemas.microsoft.com/office/drawing/2014/main" val="3463186293"/>
                    </a:ext>
                  </a:extLst>
                </a:gridCol>
                <a:gridCol w="1317002">
                  <a:extLst>
                    <a:ext uri="{9D8B030D-6E8A-4147-A177-3AD203B41FA5}">
                      <a16:colId xmlns:a16="http://schemas.microsoft.com/office/drawing/2014/main" val="2313512895"/>
                    </a:ext>
                  </a:extLst>
                </a:gridCol>
                <a:gridCol w="1417501">
                  <a:extLst>
                    <a:ext uri="{9D8B030D-6E8A-4147-A177-3AD203B41FA5}">
                      <a16:colId xmlns:a16="http://schemas.microsoft.com/office/drawing/2014/main" val="1066713078"/>
                    </a:ext>
                  </a:extLst>
                </a:gridCol>
                <a:gridCol w="990378">
                  <a:extLst>
                    <a:ext uri="{9D8B030D-6E8A-4147-A177-3AD203B41FA5}">
                      <a16:colId xmlns:a16="http://schemas.microsoft.com/office/drawing/2014/main" val="502994175"/>
                    </a:ext>
                  </a:extLst>
                </a:gridCol>
              </a:tblGrid>
              <a:tr h="445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Architecture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Adagrad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RmsProp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SGD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1964964206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VGG16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98.95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98.55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98.44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96.08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4162724827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ResNet50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94.35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15.06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24.05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90.54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2083255305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InceptionResnetV2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98.35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98.64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99.45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99.45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1687189816"/>
                  </a:ext>
                </a:extLst>
              </a:tr>
              <a:tr h="4459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Xception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94.36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91.54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>
                          <a:effectLst/>
                        </a:rPr>
                        <a:t>83.09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83.09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480" marR="70480" marT="0" marB="0"/>
                </a:tc>
                <a:extLst>
                  <a:ext uri="{0D108BD9-81ED-4DB2-BD59-A6C34878D82A}">
                    <a16:rowId xmlns:a16="http://schemas.microsoft.com/office/drawing/2014/main" val="89417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60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5AEAD-A58E-7536-F974-0582221F8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0721-B9D9-3E75-4FF6-3370CE0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A4DEC-3B7D-274D-82A1-0B2276A0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1787009"/>
            <a:ext cx="4170680" cy="3746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A349D-E915-3211-8E48-0BE1CE45E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1616614"/>
            <a:ext cx="4500880" cy="39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466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Trebuchet MS</vt:lpstr>
      <vt:lpstr>Office Theme</vt:lpstr>
      <vt:lpstr>Comparative Analysis of Optimizers to Improve the Model of Image Classification</vt:lpstr>
      <vt:lpstr>Abstract</vt:lpstr>
      <vt:lpstr>Introduction</vt:lpstr>
      <vt:lpstr>Introduction (cont.)</vt:lpstr>
      <vt:lpstr>Datasets</vt:lpstr>
      <vt:lpstr>Architectures</vt:lpstr>
      <vt:lpstr>Optimizers</vt:lpstr>
      <vt:lpstr>Results</vt:lpstr>
      <vt:lpstr>Results</vt:lpstr>
      <vt:lpstr>Results</vt:lpstr>
      <vt:lpstr>Results (Manual-MNIST Dataset)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Optimizers to Improve the Model of Image Classification</dc:title>
  <dc:creator>Challagulla, Shivani</dc:creator>
  <cp:lastModifiedBy>Chinnu !</cp:lastModifiedBy>
  <cp:revision>8</cp:revision>
  <dcterms:created xsi:type="dcterms:W3CDTF">2023-05-02T20:51:28Z</dcterms:created>
  <dcterms:modified xsi:type="dcterms:W3CDTF">2024-10-14T04:18:31Z</dcterms:modified>
</cp:coreProperties>
</file>