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368" r:id="rId5"/>
    <p:sldId id="372" r:id="rId6"/>
    <p:sldId id="373" r:id="rId7"/>
    <p:sldId id="374" r:id="rId8"/>
    <p:sldId id="28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B75F228-676F-4A81-86EF-8F5ECE77873E}">
          <p14:sldIdLst>
            <p14:sldId id="256"/>
            <p14:sldId id="288"/>
            <p14:sldId id="289"/>
            <p14:sldId id="368"/>
            <p14:sldId id="372"/>
            <p14:sldId id="373"/>
            <p14:sldId id="374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232"/>
    <a:srgbClr val="2C2F31"/>
    <a:srgbClr val="FFFFFF"/>
    <a:srgbClr val="404040"/>
    <a:srgbClr val="ED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56692-878A-40A2-AC15-0537243E0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A32010-E1B4-4445-9D4A-E8E8F5983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DDA56-09CD-4B33-90DF-2BC2593A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135C-727D-41CD-9231-50A61DAA32EE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44762D-1AE2-491D-BCF0-D19B631F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323CD-B657-4F42-8F78-496C9EC2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E382-0DD1-43B3-91E5-80B0F0EBBC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44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B06D4-A13B-49CD-AAE8-D26970EC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60BBD6-E72D-4312-8941-4F119B505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AEB8A-D17B-4A2F-BD3C-C52264CE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135C-727D-41CD-9231-50A61DAA32EE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61CB4-B19D-4D55-BDFA-DC69FBD5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BF2A0-02B5-4C45-9B9E-74464811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E382-0DD1-43B3-91E5-80B0F0EBBC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52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2BAB12-CDB7-44A1-937B-7B20A1126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8F66B-A1E3-4C29-9DCB-7CD9342C9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A16294-CB58-4402-A330-67D9B0F3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135C-727D-41CD-9231-50A61DAA32EE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09F5E-C732-40CE-A32B-15D69BFB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397A3F-A40E-4918-A2AC-136EFF39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E382-0DD1-43B3-91E5-80B0F0EBBC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9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7A75E-08EE-4147-8463-A0C2E278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558DD-EDC3-4838-A161-FF71F0AE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1BB9A4-0FC2-4C41-BE73-D55C7C71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135C-727D-41CD-9231-50A61DAA32EE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3C466-FA68-44DD-9EE5-FEBA1EE1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2C0FA2-A100-481E-B701-C249211F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E382-0DD1-43B3-91E5-80B0F0EBBC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57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861F5-209B-4EBE-AF73-9D40A4C3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A8BB2C-A0E2-4E87-A49A-0A4BA4E0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CCAD7-5502-45FE-A301-FF1B335C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135C-727D-41CD-9231-50A61DAA32EE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3683A3-A269-46BD-BBC4-2D442A02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32E26-6228-4677-A15B-22316BFD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E382-0DD1-43B3-91E5-80B0F0EBBC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7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40A16-DCDA-43AA-98D7-4ADDCE23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6B00A6-2898-47E3-A3E1-6F3634CC2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74387F-1587-467E-8716-B4782454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99BCA3-DC3A-445B-B4AE-79959AF1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135C-727D-41CD-9231-50A61DAA32EE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4DB866-F4B5-4A62-95F5-236A14C8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EEC558-BBE2-4AC7-851F-DF6A3B07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E382-0DD1-43B3-91E5-80B0F0EBBC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5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ECFC9-54B1-4DD1-AF19-CBF4948D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225FB9-A790-4357-8F0F-038BC708A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41568F-82D4-45BB-BC34-6B5818F06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79AB4B-4D18-4E29-B947-EDCB5586D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9B2C09-20CF-4FAF-ABBA-E4763BC45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9281AA-3F67-437E-8360-BFFEC138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135C-727D-41CD-9231-50A61DAA32EE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B9DB72-E9E9-4E9C-9F42-626B098B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FB1D47-67FD-41A0-B15D-61B94D68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E382-0DD1-43B3-91E5-80B0F0EBBC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06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F4DEC-C443-40E9-8EC9-6C8B3A00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E7727A-6594-4473-9745-6B5BDD35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135C-727D-41CD-9231-50A61DAA32EE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FEB757-2981-4EB5-A657-E109E539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CB886B-C77D-4C30-B515-70544B4D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E382-0DD1-43B3-91E5-80B0F0EBBC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2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ABBD72-1A45-4069-BF8D-8AFEEE4D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135C-727D-41CD-9231-50A61DAA32EE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49F708-F160-4FBA-90D2-9DC6E247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C3C2F4-8A9A-4B0D-BC3C-4C9BA61D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E382-0DD1-43B3-91E5-80B0F0EBBC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6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D649-10E0-451C-88E0-890149DB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71EC2-53F0-4FB1-9DA9-9703B50C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DAC66F-E262-44A6-B949-7E284C702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513BA3-ECA5-4B43-BBEB-1A110841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135C-727D-41CD-9231-50A61DAA32EE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67E6D5-879B-46A1-8E86-2515898D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9A3CAB-13E5-4DD9-B7FC-7C9C3D1C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E382-0DD1-43B3-91E5-80B0F0EBBC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23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76FFC-81C0-4F63-A65A-711ACBF4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DEA06C-8837-4590-B4C1-060D697B1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C655A-99A2-48A0-B7DB-C9689212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124973-E68F-4B37-8CA0-03D4D701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135C-727D-41CD-9231-50A61DAA32EE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4980F5-01CB-4E6A-931A-7BDB132D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1A6445-C7E4-43B4-91AC-AD88D1BB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E382-0DD1-43B3-91E5-80B0F0EBBC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59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7F4D8-98E2-46B8-A2AB-E53D516B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35C36A-4CD9-4A28-A308-74C0EC29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864AE-B745-459F-A7CB-96503878B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9135C-727D-41CD-9231-50A61DAA32EE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50117A-159C-4F5B-B82E-F3A22427E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86F93-3239-47C0-9802-876300D3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E382-0DD1-43B3-91E5-80B0F0EBBC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2059B-9AA8-4556-BFF1-F19CE7FD1A3E}"/>
              </a:ext>
            </a:extLst>
          </p:cNvPr>
          <p:cNvSpPr txBox="1"/>
          <p:nvPr/>
        </p:nvSpPr>
        <p:spPr>
          <a:xfrm>
            <a:off x="717698" y="1684335"/>
            <a:ext cx="10756603" cy="1744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ru-RU" sz="5400" spc="300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Проект </a:t>
            </a:r>
            <a:r>
              <a:rPr lang="ru-RU" sz="5400" spc="300" dirty="0">
                <a:solidFill>
                  <a:schemeClr val="accent2"/>
                </a:solidFill>
                <a:latin typeface="Bahnschrift" panose="020B0502040204020203" pitchFamily="34" charset="0"/>
                <a:ea typeface="+mj-ea"/>
                <a:cs typeface="+mj-cs"/>
              </a:rPr>
              <a:t>«</a:t>
            </a:r>
            <a:r>
              <a:rPr lang="ru-RU" sz="5400" spc="300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Кондитерский клуб</a:t>
            </a:r>
            <a:r>
              <a:rPr lang="ru-RU" sz="5400" spc="300" dirty="0">
                <a:solidFill>
                  <a:schemeClr val="accent2"/>
                </a:solidFill>
                <a:latin typeface="Bahnschrift" panose="020B0502040204020203" pitchFamily="34" charset="0"/>
                <a:ea typeface="+mj-ea"/>
                <a:cs typeface="+mj-cs"/>
              </a:rPr>
              <a:t>»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ru-RU" sz="4000" spc="300" dirty="0">
                <a:solidFill>
                  <a:schemeClr val="accent2"/>
                </a:solidFill>
                <a:latin typeface="Bahnschrift" panose="020B0502040204020203" pitchFamily="34" charset="0"/>
                <a:ea typeface="+mj-ea"/>
                <a:cs typeface="+mj-cs"/>
              </a:rPr>
              <a:t>Итоги спринта 13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4800" spc="300" dirty="0">
              <a:solidFill>
                <a:schemeClr val="bg1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83EF6FD-8741-4E99-836B-BA1256D0BE0C}"/>
              </a:ext>
            </a:extLst>
          </p:cNvPr>
          <p:cNvSpPr txBox="1"/>
          <p:nvPr/>
        </p:nvSpPr>
        <p:spPr>
          <a:xfrm>
            <a:off x="717698" y="3652417"/>
            <a:ext cx="10756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Шарафетдинов В., Кваша Д., Червяков С., Овчинников Л., Хмелёв Н., Соколова Т. </a:t>
            </a:r>
            <a:r>
              <a:rPr lang="en-US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Y2</a:t>
            </a:r>
            <a:r>
              <a:rPr lang="ru-RU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4</a:t>
            </a:r>
            <a:r>
              <a:rPr lang="en-US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34</a:t>
            </a:r>
            <a:endParaRPr lang="ru-RU" sz="2400" b="1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1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57FA6-2841-4B30-AD2A-4D927638CD48}"/>
              </a:ext>
            </a:extLst>
          </p:cNvPr>
          <p:cNvSpPr txBox="1"/>
          <p:nvPr/>
        </p:nvSpPr>
        <p:spPr>
          <a:xfrm>
            <a:off x="6881037" y="3617155"/>
            <a:ext cx="4978028" cy="18692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spc="600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Frontend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ru-RU" sz="2000" spc="600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КВАША Д</a:t>
            </a:r>
            <a:r>
              <a:rPr lang="en-US" sz="2000" spc="600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.</a:t>
            </a:r>
            <a:endParaRPr lang="ru-RU" sz="2000" spc="600" dirty="0">
              <a:solidFill>
                <a:schemeClr val="bg1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89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57FA6-2841-4B30-AD2A-4D927638CD48}"/>
              </a:ext>
            </a:extLst>
          </p:cNvPr>
          <p:cNvSpPr txBox="1"/>
          <p:nvPr/>
        </p:nvSpPr>
        <p:spPr>
          <a:xfrm>
            <a:off x="4445392" y="350478"/>
            <a:ext cx="8294164" cy="2391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ru-RU" sz="4400" spc="600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Реализация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ru-RU" sz="4400" spc="600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Клиентского функционала</a:t>
            </a:r>
            <a:endParaRPr lang="en-US" sz="4000" spc="600" dirty="0">
              <a:solidFill>
                <a:schemeClr val="bg1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B1288-A7A0-4577-BBDE-727961FA43CE}"/>
              </a:ext>
            </a:extLst>
          </p:cNvPr>
          <p:cNvSpPr txBox="1"/>
          <p:nvPr/>
        </p:nvSpPr>
        <p:spPr>
          <a:xfrm>
            <a:off x="6096000" y="3516922"/>
            <a:ext cx="5643486" cy="1652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Начата реализация вёрстки согласно разработанным макетам страниц сайта </a:t>
            </a:r>
          </a:p>
        </p:txBody>
      </p:sp>
      <p:pic>
        <p:nvPicPr>
          <p:cNvPr id="1031" name="Picture 7" descr="React Logo PNG Transparent &amp; SVG Vector - Freebie Supply">
            <a:extLst>
              <a:ext uri="{FF2B5EF4-FFF2-40B4-BE49-F238E27FC236}">
                <a16:creationId xmlns:a16="http://schemas.microsoft.com/office/drawing/2014/main" id="{9F462136-5298-473A-B487-7CE7739B3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3516923" cy="35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06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57FA6-2841-4B30-AD2A-4D927638CD48}"/>
              </a:ext>
            </a:extLst>
          </p:cNvPr>
          <p:cNvSpPr txBox="1"/>
          <p:nvPr/>
        </p:nvSpPr>
        <p:spPr>
          <a:xfrm>
            <a:off x="4445392" y="350478"/>
            <a:ext cx="8294164" cy="2391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4000" spc="600" dirty="0">
              <a:solidFill>
                <a:schemeClr val="bg1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B1288-A7A0-4577-BBDE-727961FA43CE}"/>
              </a:ext>
            </a:extLst>
          </p:cNvPr>
          <p:cNvSpPr txBox="1"/>
          <p:nvPr/>
        </p:nvSpPr>
        <p:spPr>
          <a:xfrm>
            <a:off x="6096000" y="930552"/>
            <a:ext cx="5643486" cy="90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9AA6C-C7F2-4DB6-B9CB-A4B362FA5C6D}"/>
              </a:ext>
            </a:extLst>
          </p:cNvPr>
          <p:cNvSpPr txBox="1"/>
          <p:nvPr/>
        </p:nvSpPr>
        <p:spPr>
          <a:xfrm>
            <a:off x="6990889" y="930552"/>
            <a:ext cx="3853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Форма регистрации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A62510-197B-4B11-A9BB-A815F461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35" y="2229532"/>
            <a:ext cx="7998691" cy="40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4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57FA6-2841-4B30-AD2A-4D927638CD48}"/>
              </a:ext>
            </a:extLst>
          </p:cNvPr>
          <p:cNvSpPr txBox="1"/>
          <p:nvPr/>
        </p:nvSpPr>
        <p:spPr>
          <a:xfrm>
            <a:off x="4445392" y="350478"/>
            <a:ext cx="8294164" cy="2391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4000" spc="600" dirty="0">
              <a:solidFill>
                <a:schemeClr val="bg1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B1288-A7A0-4577-BBDE-727961FA43CE}"/>
              </a:ext>
            </a:extLst>
          </p:cNvPr>
          <p:cNvSpPr txBox="1"/>
          <p:nvPr/>
        </p:nvSpPr>
        <p:spPr>
          <a:xfrm>
            <a:off x="6096000" y="930552"/>
            <a:ext cx="5643486" cy="90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B1D4AD-A929-44EA-BC7F-603B4A37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10" y="2293034"/>
            <a:ext cx="8769654" cy="4117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9F560-232E-425B-989B-F01550604DAB}"/>
              </a:ext>
            </a:extLst>
          </p:cNvPr>
          <p:cNvSpPr txBox="1"/>
          <p:nvPr/>
        </p:nvSpPr>
        <p:spPr>
          <a:xfrm>
            <a:off x="6990889" y="930552"/>
            <a:ext cx="3853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Форма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425176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57FA6-2841-4B30-AD2A-4D927638CD48}"/>
              </a:ext>
            </a:extLst>
          </p:cNvPr>
          <p:cNvSpPr txBox="1"/>
          <p:nvPr/>
        </p:nvSpPr>
        <p:spPr>
          <a:xfrm>
            <a:off x="4445392" y="350478"/>
            <a:ext cx="8294164" cy="2391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4000" spc="600" dirty="0">
              <a:solidFill>
                <a:schemeClr val="bg1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B1288-A7A0-4577-BBDE-727961FA43CE}"/>
              </a:ext>
            </a:extLst>
          </p:cNvPr>
          <p:cNvSpPr txBox="1"/>
          <p:nvPr/>
        </p:nvSpPr>
        <p:spPr>
          <a:xfrm>
            <a:off x="6096000" y="930552"/>
            <a:ext cx="5643486" cy="90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71C083-76EF-4775-81F2-0B28D80C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4" y="2682406"/>
            <a:ext cx="7583055" cy="3825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BB9A3E-B28C-41CE-98C8-7490C271FA24}"/>
              </a:ext>
            </a:extLst>
          </p:cNvPr>
          <p:cNvSpPr txBox="1"/>
          <p:nvPr/>
        </p:nvSpPr>
        <p:spPr>
          <a:xfrm>
            <a:off x="6990889" y="930552"/>
            <a:ext cx="3853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Страница данных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02632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57FA6-2841-4B30-AD2A-4D927638CD48}"/>
              </a:ext>
            </a:extLst>
          </p:cNvPr>
          <p:cNvSpPr txBox="1"/>
          <p:nvPr/>
        </p:nvSpPr>
        <p:spPr>
          <a:xfrm>
            <a:off x="4445392" y="350478"/>
            <a:ext cx="8294164" cy="2391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4000" spc="600" dirty="0">
              <a:solidFill>
                <a:schemeClr val="bg1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B1288-A7A0-4577-BBDE-727961FA43CE}"/>
              </a:ext>
            </a:extLst>
          </p:cNvPr>
          <p:cNvSpPr txBox="1"/>
          <p:nvPr/>
        </p:nvSpPr>
        <p:spPr>
          <a:xfrm>
            <a:off x="6096000" y="930552"/>
            <a:ext cx="5643486" cy="90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6F3202-8B1C-40D6-A3D7-D9E5EBBDA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4237"/>
            <a:ext cx="12192000" cy="1969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F942C-995C-45AD-9778-6CE8A19D145D}"/>
              </a:ext>
            </a:extLst>
          </p:cNvPr>
          <p:cNvSpPr txBox="1"/>
          <p:nvPr/>
        </p:nvSpPr>
        <p:spPr>
          <a:xfrm>
            <a:off x="6990889" y="930552"/>
            <a:ext cx="3853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rPr>
              <a:t>Страница рецептов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03393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A70065-BE07-404A-9128-07BA6C8C0EB8}"/>
              </a:ext>
            </a:extLst>
          </p:cNvPr>
          <p:cNvSpPr txBox="1"/>
          <p:nvPr/>
        </p:nvSpPr>
        <p:spPr>
          <a:xfrm>
            <a:off x="2267438" y="2145940"/>
            <a:ext cx="7657123" cy="27980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ru-RU" sz="6000" spc="25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  <a:ea typeface="+mj-ea"/>
                <a:cs typeface="+mj-cs"/>
              </a:rPr>
              <a:t>СПАСИБО ЗА ВНИМАНИЕ</a:t>
            </a:r>
            <a:endParaRPr lang="en-US" sz="6000" spc="2500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0932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57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Trebuchet MS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Шарафетдинов Вячеслав Алексеевич</cp:lastModifiedBy>
  <cp:revision>236</cp:revision>
  <dcterms:created xsi:type="dcterms:W3CDTF">2020-03-27T17:11:31Z</dcterms:created>
  <dcterms:modified xsi:type="dcterms:W3CDTF">2020-12-09T16:34:21Z</dcterms:modified>
</cp:coreProperties>
</file>