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EFA"/>
    <a:srgbClr val="AB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23BEC-60BB-4E7A-93DB-8D910014717B}" v="680" dt="2024-02-25T21:03:11.957"/>
    <p1510:client id="{F5B81813-350F-DDD6-1E33-2FDC3D44E9E0}" v="517" dt="2024-02-25T22:14:23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4669" autoAdjust="0"/>
  </p:normalViewPr>
  <p:slideViewPr>
    <p:cSldViewPr snapToGrid="0">
      <p:cViewPr varScale="1">
        <p:scale>
          <a:sx n="97" d="100"/>
          <a:sy n="97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microsoft.com/office/2007/relationships/hdphoto" Target="../media/hdphoto1.wdp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microsoft.com/office/2007/relationships/hdphoto" Target="../media/hdphoto1.wdp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86D99-8439-483E-80D9-26EA1C66A9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8EB089-C5F2-4B8C-B6D4-E0C3D67CDFA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Bahnschrift SemiCondensed" panose="020B0502040204020203" pitchFamily="34" charset="0"/>
            </a:rPr>
            <a:t>Napięcie powierzchniowe to siła, która powoduje, że powierzchnia cieczy zachowuje się jak sprężysta błona.</a:t>
          </a:r>
          <a:endParaRPr lang="en-US">
            <a:latin typeface="Bahnschrift SemiCondensed" panose="020B0502040204020203" pitchFamily="34" charset="0"/>
          </a:endParaRPr>
        </a:p>
      </dgm:t>
    </dgm:pt>
    <dgm:pt modelId="{0555186B-2315-42D1-8B49-B6A8E61CF83F}" type="parTrans" cxnId="{91A52498-0DBD-4280-8A59-06C23365C501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02DD4891-4DF6-4C32-B222-779E00F83701}" type="sibTrans" cxnId="{91A52498-0DBD-4280-8A59-06C23365C501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Bahnschrift SemiCondensed" panose="020B0502040204020203" pitchFamily="34" charset="0"/>
          </a:endParaRPr>
        </a:p>
      </dgm:t>
    </dgm:pt>
    <dgm:pt modelId="{190C3743-3CB2-4563-ABC2-477A9BD5E15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Bahnschrift SemiCondensed" panose="020B0502040204020203" pitchFamily="34" charset="0"/>
            </a:rPr>
            <a:t>Powodują je siły przyciągania między cząsteczkami cieczy.</a:t>
          </a:r>
          <a:endParaRPr lang="en-US">
            <a:latin typeface="Bahnschrift SemiCondensed" panose="020B0502040204020203" pitchFamily="34" charset="0"/>
          </a:endParaRPr>
        </a:p>
      </dgm:t>
    </dgm:pt>
    <dgm:pt modelId="{FC95195B-F534-4A5C-B33B-F4B21F42C283}" type="parTrans" cxnId="{B7D8307A-4F66-4B21-895F-3319C6B54C25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D4A39575-7918-4D73-82D3-39C91FA620B8}" type="sibTrans" cxnId="{B7D8307A-4F66-4B21-895F-3319C6B54C25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02853A8E-9304-4DF3-A341-6F47E2BA8184}" type="pres">
      <dgm:prSet presAssocID="{DB486D99-8439-483E-80D9-26EA1C66A98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258335AC-5FFD-4CAF-B21C-4D357E2DF1E4}" type="pres">
      <dgm:prSet presAssocID="{DB486D99-8439-483E-80D9-26EA1C66A98B}" presName="container" presStyleCnt="0">
        <dgm:presLayoutVars>
          <dgm:dir/>
          <dgm:resizeHandles val="exact"/>
        </dgm:presLayoutVars>
      </dgm:prSet>
      <dgm:spPr/>
    </dgm:pt>
    <dgm:pt modelId="{98680EBA-9F62-4F07-8E5F-4DABE95A7601}" type="pres">
      <dgm:prSet presAssocID="{6F8EB089-C5F2-4B8C-B6D4-E0C3D67CDFAA}" presName="compNode" presStyleCnt="0"/>
      <dgm:spPr/>
    </dgm:pt>
    <dgm:pt modelId="{46B2E07B-9BA1-4A86-A68A-FBA366E481A1}" type="pres">
      <dgm:prSet presAssocID="{6F8EB089-C5F2-4B8C-B6D4-E0C3D67CDFAA}" presName="iconBgRect" presStyleLbl="bgShp" presStyleIdx="0" presStyleCnt="2"/>
      <dgm:spPr/>
    </dgm:pt>
    <dgm:pt modelId="{E7EE2F3E-E1CB-4390-B2ED-FC45D0A4066F}" type="pres">
      <dgm:prSet presAssocID="{6F8EB089-C5F2-4B8C-B6D4-E0C3D67CDFAA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1F5D27E4-3016-429E-8035-198A09C61735}" type="pres">
      <dgm:prSet presAssocID="{6F8EB089-C5F2-4B8C-B6D4-E0C3D67CDFAA}" presName="spaceRect" presStyleCnt="0"/>
      <dgm:spPr/>
    </dgm:pt>
    <dgm:pt modelId="{82E89F41-8BEC-44EC-B1AE-E14E8DE9BF43}" type="pres">
      <dgm:prSet presAssocID="{6F8EB089-C5F2-4B8C-B6D4-E0C3D67CDFA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95DCAC63-D4C3-4539-AB59-9C179DA083F8}" type="pres">
      <dgm:prSet presAssocID="{02DD4891-4DF6-4C32-B222-779E00F83701}" presName="sibTrans" presStyleLbl="sibTrans2D1" presStyleIdx="0" presStyleCnt="0"/>
      <dgm:spPr/>
      <dgm:t>
        <a:bodyPr/>
        <a:lstStyle/>
        <a:p>
          <a:endParaRPr lang="pl-PL"/>
        </a:p>
      </dgm:t>
    </dgm:pt>
    <dgm:pt modelId="{5C266DA8-8AAB-409B-AB2F-6319ED416AB6}" type="pres">
      <dgm:prSet presAssocID="{190C3743-3CB2-4563-ABC2-477A9BD5E15B}" presName="compNode" presStyleCnt="0"/>
      <dgm:spPr/>
    </dgm:pt>
    <dgm:pt modelId="{A4434C21-EA5E-4292-96D3-6B86E3698902}" type="pres">
      <dgm:prSet presAssocID="{190C3743-3CB2-4563-ABC2-477A9BD5E15B}" presName="iconBgRect" presStyleLbl="bgShp" presStyleIdx="1" presStyleCnt="2"/>
      <dgm:spPr/>
    </dgm:pt>
    <dgm:pt modelId="{60B95D58-7C1B-402A-81E2-81817CAF66D7}" type="pres">
      <dgm:prSet presAssocID="{190C3743-3CB2-4563-ABC2-477A9BD5E15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E2B50568-5877-47DE-BAA6-E8736E7785C0}" type="pres">
      <dgm:prSet presAssocID="{190C3743-3CB2-4563-ABC2-477A9BD5E15B}" presName="spaceRect" presStyleCnt="0"/>
      <dgm:spPr/>
    </dgm:pt>
    <dgm:pt modelId="{A20D3349-23F2-4430-90AF-E479B255891D}" type="pres">
      <dgm:prSet presAssocID="{190C3743-3CB2-4563-ABC2-477A9BD5E15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29E8BCD-AC86-4534-8AF5-131BEBEEDD68}" type="presOf" srcId="{DB486D99-8439-483E-80D9-26EA1C66A98B}" destId="{02853A8E-9304-4DF3-A341-6F47E2BA8184}" srcOrd="0" destOrd="0" presId="urn:microsoft.com/office/officeart/2018/2/layout/IconCircleList"/>
    <dgm:cxn modelId="{12899376-ED4F-4A6C-B7E8-FE4383BEB434}" type="presOf" srcId="{02DD4891-4DF6-4C32-B222-779E00F83701}" destId="{95DCAC63-D4C3-4539-AB59-9C179DA083F8}" srcOrd="0" destOrd="0" presId="urn:microsoft.com/office/officeart/2018/2/layout/IconCircleList"/>
    <dgm:cxn modelId="{91A52498-0DBD-4280-8A59-06C23365C501}" srcId="{DB486D99-8439-483E-80D9-26EA1C66A98B}" destId="{6F8EB089-C5F2-4B8C-B6D4-E0C3D67CDFAA}" srcOrd="0" destOrd="0" parTransId="{0555186B-2315-42D1-8B49-B6A8E61CF83F}" sibTransId="{02DD4891-4DF6-4C32-B222-779E00F83701}"/>
    <dgm:cxn modelId="{B7D8307A-4F66-4B21-895F-3319C6B54C25}" srcId="{DB486D99-8439-483E-80D9-26EA1C66A98B}" destId="{190C3743-3CB2-4563-ABC2-477A9BD5E15B}" srcOrd="1" destOrd="0" parTransId="{FC95195B-F534-4A5C-B33B-F4B21F42C283}" sibTransId="{D4A39575-7918-4D73-82D3-39C91FA620B8}"/>
    <dgm:cxn modelId="{5EDEE77F-B2EF-40AA-831A-AE6F59F1F5F8}" type="presOf" srcId="{190C3743-3CB2-4563-ABC2-477A9BD5E15B}" destId="{A20D3349-23F2-4430-90AF-E479B255891D}" srcOrd="0" destOrd="0" presId="urn:microsoft.com/office/officeart/2018/2/layout/IconCircleList"/>
    <dgm:cxn modelId="{54AA47DD-D1DA-4E50-9266-C95E2C1E4682}" type="presOf" srcId="{6F8EB089-C5F2-4B8C-B6D4-E0C3D67CDFAA}" destId="{82E89F41-8BEC-44EC-B1AE-E14E8DE9BF43}" srcOrd="0" destOrd="0" presId="urn:microsoft.com/office/officeart/2018/2/layout/IconCircleList"/>
    <dgm:cxn modelId="{EA4B8550-2BB4-4411-9540-CCE78359BD4C}" type="presParOf" srcId="{02853A8E-9304-4DF3-A341-6F47E2BA8184}" destId="{258335AC-5FFD-4CAF-B21C-4D357E2DF1E4}" srcOrd="0" destOrd="0" presId="urn:microsoft.com/office/officeart/2018/2/layout/IconCircleList"/>
    <dgm:cxn modelId="{FE974CF6-0961-4641-BBCE-B24807537710}" type="presParOf" srcId="{258335AC-5FFD-4CAF-B21C-4D357E2DF1E4}" destId="{98680EBA-9F62-4F07-8E5F-4DABE95A7601}" srcOrd="0" destOrd="0" presId="urn:microsoft.com/office/officeart/2018/2/layout/IconCircleList"/>
    <dgm:cxn modelId="{CD102971-0CA2-4F4D-AC86-64D624831215}" type="presParOf" srcId="{98680EBA-9F62-4F07-8E5F-4DABE95A7601}" destId="{46B2E07B-9BA1-4A86-A68A-FBA366E481A1}" srcOrd="0" destOrd="0" presId="urn:microsoft.com/office/officeart/2018/2/layout/IconCircleList"/>
    <dgm:cxn modelId="{57CDED52-E894-49AE-9281-A4DE9C453A75}" type="presParOf" srcId="{98680EBA-9F62-4F07-8E5F-4DABE95A7601}" destId="{E7EE2F3E-E1CB-4390-B2ED-FC45D0A4066F}" srcOrd="1" destOrd="0" presId="urn:microsoft.com/office/officeart/2018/2/layout/IconCircleList"/>
    <dgm:cxn modelId="{EB985AF2-DD4F-4E5E-A2B3-018E51BD6E45}" type="presParOf" srcId="{98680EBA-9F62-4F07-8E5F-4DABE95A7601}" destId="{1F5D27E4-3016-429E-8035-198A09C61735}" srcOrd="2" destOrd="0" presId="urn:microsoft.com/office/officeart/2018/2/layout/IconCircleList"/>
    <dgm:cxn modelId="{27A77236-20FD-4EB0-A93C-CA5EFFB60DA3}" type="presParOf" srcId="{98680EBA-9F62-4F07-8E5F-4DABE95A7601}" destId="{82E89F41-8BEC-44EC-B1AE-E14E8DE9BF43}" srcOrd="3" destOrd="0" presId="urn:microsoft.com/office/officeart/2018/2/layout/IconCircleList"/>
    <dgm:cxn modelId="{261564F5-DE97-4225-B0D8-7D8088411927}" type="presParOf" srcId="{258335AC-5FFD-4CAF-B21C-4D357E2DF1E4}" destId="{95DCAC63-D4C3-4539-AB59-9C179DA083F8}" srcOrd="1" destOrd="0" presId="urn:microsoft.com/office/officeart/2018/2/layout/IconCircleList"/>
    <dgm:cxn modelId="{00B0A1C7-8B16-4B09-94DC-715AD0228BAA}" type="presParOf" srcId="{258335AC-5FFD-4CAF-B21C-4D357E2DF1E4}" destId="{5C266DA8-8AAB-409B-AB2F-6319ED416AB6}" srcOrd="2" destOrd="0" presId="urn:microsoft.com/office/officeart/2018/2/layout/IconCircleList"/>
    <dgm:cxn modelId="{EBD57FCE-51CD-4689-BF5D-1613A2608ECE}" type="presParOf" srcId="{5C266DA8-8AAB-409B-AB2F-6319ED416AB6}" destId="{A4434C21-EA5E-4292-96D3-6B86E3698902}" srcOrd="0" destOrd="0" presId="urn:microsoft.com/office/officeart/2018/2/layout/IconCircleList"/>
    <dgm:cxn modelId="{03A8A1A4-045D-4560-A740-EE468A7BBA24}" type="presParOf" srcId="{5C266DA8-8AAB-409B-AB2F-6319ED416AB6}" destId="{60B95D58-7C1B-402A-81E2-81817CAF66D7}" srcOrd="1" destOrd="0" presId="urn:microsoft.com/office/officeart/2018/2/layout/IconCircleList"/>
    <dgm:cxn modelId="{4ED740EA-FE99-476D-B591-21DA4DDCC5ED}" type="presParOf" srcId="{5C266DA8-8AAB-409B-AB2F-6319ED416AB6}" destId="{E2B50568-5877-47DE-BAA6-E8736E7785C0}" srcOrd="2" destOrd="0" presId="urn:microsoft.com/office/officeart/2018/2/layout/IconCircleList"/>
    <dgm:cxn modelId="{2BD9D569-7D64-4D49-88DC-2B8360600757}" type="presParOf" srcId="{5C266DA8-8AAB-409B-AB2F-6319ED416AB6}" destId="{A20D3349-23F2-4430-90AF-E479B25589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9DEE8-C8B8-4911-8394-23C6EA45A313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02503A-2B58-4D2B-8DB0-48EAD0D2688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Bahnschrift SemiCondensed" panose="020B0502040204020203" pitchFamily="34" charset="0"/>
            </a:rPr>
            <a:t>Zmniejszają napięcie powierzchniowe cieczy.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B3D74E6F-6E6C-4A59-B244-EEAB4030987B}" type="parTrans" cxnId="{8E2D88B6-AAE8-47D7-8BAD-021B363BF841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A2017E01-F031-452F-B3A7-5386AB871B8C}" type="sibTrans" cxnId="{8E2D88B6-AAE8-47D7-8BAD-021B363BF841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A6ED8D1C-6A33-4196-829D-ED4894623F6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Bahnschrift SemiCondensed" panose="020B0502040204020203" pitchFamily="34" charset="0"/>
            </a:rPr>
            <a:t>Znajdują się w płynach do zmywania oraz proszkach do prania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143A13A6-4D95-4090-AF52-4A672249365A}" type="parTrans" cxnId="{62E2B8BB-BBA1-4443-A461-DA78663F53A4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C4D14AA1-C4ED-41C3-AFF4-B751F666F1F9}" type="sibTrans" cxnId="{62E2B8BB-BBA1-4443-A461-DA78663F53A4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3D8C9281-5A0B-4E03-9B71-68922B0E5B6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Bahnschrift SemiCondensed" panose="020B0502040204020203" pitchFamily="34" charset="0"/>
            </a:rPr>
            <a:t>Składa się z dwóch części: hydrofobowej i hydrofilowej.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207B1F90-32A5-4F76-966A-DF748F81BDA0}" type="parTrans" cxnId="{9C908EDB-7510-4AE1-94DC-4E76D5D0FA73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F34D708B-BDBF-4700-B525-4A6A5B924F3B}" type="sibTrans" cxnId="{9C908EDB-7510-4AE1-94DC-4E76D5D0FA73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183C9768-6CAB-401D-87CA-A97E049B4DCA}" type="pres">
      <dgm:prSet presAssocID="{2589DEE8-C8B8-4911-8394-23C6EA45A31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D320A0C-C43F-4774-9E76-318B97D20423}" type="pres">
      <dgm:prSet presAssocID="{3502503A-2B58-4D2B-8DB0-48EAD0D26888}" presName="compNode" presStyleCnt="0"/>
      <dgm:spPr/>
    </dgm:pt>
    <dgm:pt modelId="{1A1A0892-32AA-4270-9A61-4920755847F6}" type="pres">
      <dgm:prSet presAssocID="{3502503A-2B58-4D2B-8DB0-48EAD0D26888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Woda z wypełnieniem pełnym"/>
        </a:ext>
      </dgm:extLst>
    </dgm:pt>
    <dgm:pt modelId="{8B66BE83-8FF0-417A-B255-4BA2733F8C36}" type="pres">
      <dgm:prSet presAssocID="{3502503A-2B58-4D2B-8DB0-48EAD0D26888}" presName="spaceRect" presStyleCnt="0"/>
      <dgm:spPr/>
    </dgm:pt>
    <dgm:pt modelId="{CA7695D2-F65F-45D7-8832-F5768AF0E444}" type="pres">
      <dgm:prSet presAssocID="{3502503A-2B58-4D2B-8DB0-48EAD0D2688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E9FA525C-36EC-4497-A0C0-037234B1AC26}" type="pres">
      <dgm:prSet presAssocID="{A2017E01-F031-452F-B3A7-5386AB871B8C}" presName="sibTrans" presStyleCnt="0"/>
      <dgm:spPr/>
    </dgm:pt>
    <dgm:pt modelId="{EE0E4D21-398A-4F54-87B0-F41D1C370A3E}" type="pres">
      <dgm:prSet presAssocID="{A6ED8D1C-6A33-4196-829D-ED4894623F61}" presName="compNode" presStyleCnt="0"/>
      <dgm:spPr/>
    </dgm:pt>
    <dgm:pt modelId="{DDF865AE-EDC3-490C-B133-6E206111C76F}" type="pres">
      <dgm:prSet presAssocID="{A6ED8D1C-6A33-4196-829D-ED4894623F61}" presName="iconRect" presStyleLbl="node1" presStyleIdx="1" presStyleCnt="3" custLinFactNeighborX="3778" custLinFactNeighborY="-76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Pralka z wypełnieniem pełnym"/>
        </a:ext>
      </dgm:extLst>
    </dgm:pt>
    <dgm:pt modelId="{BBD3316D-5F74-40CF-9F1A-EB77D5BFC714}" type="pres">
      <dgm:prSet presAssocID="{A6ED8D1C-6A33-4196-829D-ED4894623F61}" presName="spaceRect" presStyleCnt="0"/>
      <dgm:spPr/>
    </dgm:pt>
    <dgm:pt modelId="{8A49127D-34B9-4576-B9AA-CAFF389DFE06}" type="pres">
      <dgm:prSet presAssocID="{A6ED8D1C-6A33-4196-829D-ED4894623F61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ED5DE04E-6F51-421F-92FA-6C32CB023E63}" type="pres">
      <dgm:prSet presAssocID="{C4D14AA1-C4ED-41C3-AFF4-B751F666F1F9}" presName="sibTrans" presStyleCnt="0"/>
      <dgm:spPr/>
    </dgm:pt>
    <dgm:pt modelId="{1B61B3E7-C516-4FB3-A27C-2CC6A8BD7882}" type="pres">
      <dgm:prSet presAssocID="{3D8C9281-5A0B-4E03-9B71-68922B0E5B61}" presName="compNode" presStyleCnt="0"/>
      <dgm:spPr/>
    </dgm:pt>
    <dgm:pt modelId="{881FC74B-9D39-4B21-95A8-0F7C9A024C03}" type="pres">
      <dgm:prSet presAssocID="{3D8C9281-5A0B-4E03-9B71-68922B0E5B61}" presName="iconRect" presStyleLbl="node1" presStyleIdx="2" presStyleCnt="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Symbole Harveya 50% z wypełnieniem pełnym"/>
        </a:ext>
      </dgm:extLst>
    </dgm:pt>
    <dgm:pt modelId="{4C8F458D-1F83-46AA-96AC-43518466FBB1}" type="pres">
      <dgm:prSet presAssocID="{3D8C9281-5A0B-4E03-9B71-68922B0E5B61}" presName="spaceRect" presStyleCnt="0"/>
      <dgm:spPr/>
    </dgm:pt>
    <dgm:pt modelId="{4756D3B2-17AC-440D-8A0F-8108BBB980E2}" type="pres">
      <dgm:prSet presAssocID="{3D8C9281-5A0B-4E03-9B71-68922B0E5B61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B0C1857-F461-4CA8-A65D-4CC006012D35}" type="presOf" srcId="{A6ED8D1C-6A33-4196-829D-ED4894623F61}" destId="{8A49127D-34B9-4576-B9AA-CAFF389DFE06}" srcOrd="0" destOrd="0" presId="urn:microsoft.com/office/officeart/2018/2/layout/IconLabelList"/>
    <dgm:cxn modelId="{62E2B8BB-BBA1-4443-A461-DA78663F53A4}" srcId="{2589DEE8-C8B8-4911-8394-23C6EA45A313}" destId="{A6ED8D1C-6A33-4196-829D-ED4894623F61}" srcOrd="1" destOrd="0" parTransId="{143A13A6-4D95-4090-AF52-4A672249365A}" sibTransId="{C4D14AA1-C4ED-41C3-AFF4-B751F666F1F9}"/>
    <dgm:cxn modelId="{16332395-B9F6-4092-A5AE-590BCF387C4E}" type="presOf" srcId="{2589DEE8-C8B8-4911-8394-23C6EA45A313}" destId="{183C9768-6CAB-401D-87CA-A97E049B4DCA}" srcOrd="0" destOrd="0" presId="urn:microsoft.com/office/officeart/2018/2/layout/IconLabelList"/>
    <dgm:cxn modelId="{8E2D88B6-AAE8-47D7-8BAD-021B363BF841}" srcId="{2589DEE8-C8B8-4911-8394-23C6EA45A313}" destId="{3502503A-2B58-4D2B-8DB0-48EAD0D26888}" srcOrd="0" destOrd="0" parTransId="{B3D74E6F-6E6C-4A59-B244-EEAB4030987B}" sibTransId="{A2017E01-F031-452F-B3A7-5386AB871B8C}"/>
    <dgm:cxn modelId="{705D5FA7-A3C7-4312-ADDF-290725A2DCC8}" type="presOf" srcId="{3502503A-2B58-4D2B-8DB0-48EAD0D26888}" destId="{CA7695D2-F65F-45D7-8832-F5768AF0E444}" srcOrd="0" destOrd="0" presId="urn:microsoft.com/office/officeart/2018/2/layout/IconLabelList"/>
    <dgm:cxn modelId="{9C908EDB-7510-4AE1-94DC-4E76D5D0FA73}" srcId="{2589DEE8-C8B8-4911-8394-23C6EA45A313}" destId="{3D8C9281-5A0B-4E03-9B71-68922B0E5B61}" srcOrd="2" destOrd="0" parTransId="{207B1F90-32A5-4F76-966A-DF748F81BDA0}" sibTransId="{F34D708B-BDBF-4700-B525-4A6A5B924F3B}"/>
    <dgm:cxn modelId="{8A24742E-0950-40F6-885E-AEEDAAB232C4}" type="presOf" srcId="{3D8C9281-5A0B-4E03-9B71-68922B0E5B61}" destId="{4756D3B2-17AC-440D-8A0F-8108BBB980E2}" srcOrd="0" destOrd="0" presId="urn:microsoft.com/office/officeart/2018/2/layout/IconLabelList"/>
    <dgm:cxn modelId="{322DA16D-5724-4297-B418-2A7FD913FE94}" type="presParOf" srcId="{183C9768-6CAB-401D-87CA-A97E049B4DCA}" destId="{1D320A0C-C43F-4774-9E76-318B97D20423}" srcOrd="0" destOrd="0" presId="urn:microsoft.com/office/officeart/2018/2/layout/IconLabelList"/>
    <dgm:cxn modelId="{C1356136-EBFF-44FF-AB4B-E78C3194CF6F}" type="presParOf" srcId="{1D320A0C-C43F-4774-9E76-318B97D20423}" destId="{1A1A0892-32AA-4270-9A61-4920755847F6}" srcOrd="0" destOrd="0" presId="urn:microsoft.com/office/officeart/2018/2/layout/IconLabelList"/>
    <dgm:cxn modelId="{73B5D77C-3A44-4AC1-B94A-C578D5924D4A}" type="presParOf" srcId="{1D320A0C-C43F-4774-9E76-318B97D20423}" destId="{8B66BE83-8FF0-417A-B255-4BA2733F8C36}" srcOrd="1" destOrd="0" presId="urn:microsoft.com/office/officeart/2018/2/layout/IconLabelList"/>
    <dgm:cxn modelId="{4CF0C563-7A0F-4713-BE3D-A29C8BB9FA5D}" type="presParOf" srcId="{1D320A0C-C43F-4774-9E76-318B97D20423}" destId="{CA7695D2-F65F-45D7-8832-F5768AF0E444}" srcOrd="2" destOrd="0" presId="urn:microsoft.com/office/officeart/2018/2/layout/IconLabelList"/>
    <dgm:cxn modelId="{8FC67133-B0CB-4C67-9F17-2CC62EAA1341}" type="presParOf" srcId="{183C9768-6CAB-401D-87CA-A97E049B4DCA}" destId="{E9FA525C-36EC-4497-A0C0-037234B1AC26}" srcOrd="1" destOrd="0" presId="urn:microsoft.com/office/officeart/2018/2/layout/IconLabelList"/>
    <dgm:cxn modelId="{9AE25CDB-7A0F-406C-B4D3-B012D70C19F3}" type="presParOf" srcId="{183C9768-6CAB-401D-87CA-A97E049B4DCA}" destId="{EE0E4D21-398A-4F54-87B0-F41D1C370A3E}" srcOrd="2" destOrd="0" presId="urn:microsoft.com/office/officeart/2018/2/layout/IconLabelList"/>
    <dgm:cxn modelId="{685F9332-554D-4E98-9543-2001377F4DC9}" type="presParOf" srcId="{EE0E4D21-398A-4F54-87B0-F41D1C370A3E}" destId="{DDF865AE-EDC3-490C-B133-6E206111C76F}" srcOrd="0" destOrd="0" presId="urn:microsoft.com/office/officeart/2018/2/layout/IconLabelList"/>
    <dgm:cxn modelId="{4AB921FF-7D6A-49FE-BC30-AB8B1119A07B}" type="presParOf" srcId="{EE0E4D21-398A-4F54-87B0-F41D1C370A3E}" destId="{BBD3316D-5F74-40CF-9F1A-EB77D5BFC714}" srcOrd="1" destOrd="0" presId="urn:microsoft.com/office/officeart/2018/2/layout/IconLabelList"/>
    <dgm:cxn modelId="{5EFC944C-7941-4203-BDE6-4A58436AD69E}" type="presParOf" srcId="{EE0E4D21-398A-4F54-87B0-F41D1C370A3E}" destId="{8A49127D-34B9-4576-B9AA-CAFF389DFE06}" srcOrd="2" destOrd="0" presId="urn:microsoft.com/office/officeart/2018/2/layout/IconLabelList"/>
    <dgm:cxn modelId="{B5EC3F5F-362E-489E-AB46-E07DB5A86D8C}" type="presParOf" srcId="{183C9768-6CAB-401D-87CA-A97E049B4DCA}" destId="{ED5DE04E-6F51-421F-92FA-6C32CB023E63}" srcOrd="3" destOrd="0" presId="urn:microsoft.com/office/officeart/2018/2/layout/IconLabelList"/>
    <dgm:cxn modelId="{D53169BB-AB4F-45B0-B6B9-2FB629C91E92}" type="presParOf" srcId="{183C9768-6CAB-401D-87CA-A97E049B4DCA}" destId="{1B61B3E7-C516-4FB3-A27C-2CC6A8BD7882}" srcOrd="4" destOrd="0" presId="urn:microsoft.com/office/officeart/2018/2/layout/IconLabelList"/>
    <dgm:cxn modelId="{1340DA76-C7B8-45E5-8B37-82E7ED0129B6}" type="presParOf" srcId="{1B61B3E7-C516-4FB3-A27C-2CC6A8BD7882}" destId="{881FC74B-9D39-4B21-95A8-0F7C9A024C03}" srcOrd="0" destOrd="0" presId="urn:microsoft.com/office/officeart/2018/2/layout/IconLabelList"/>
    <dgm:cxn modelId="{31558505-0D07-4B58-83AC-BF160078B1CA}" type="presParOf" srcId="{1B61B3E7-C516-4FB3-A27C-2CC6A8BD7882}" destId="{4C8F458D-1F83-46AA-96AC-43518466FBB1}" srcOrd="1" destOrd="0" presId="urn:microsoft.com/office/officeart/2018/2/layout/IconLabelList"/>
    <dgm:cxn modelId="{3FCD5456-A2C6-4151-B26F-2F83B6830B0F}" type="presParOf" srcId="{1B61B3E7-C516-4FB3-A27C-2CC6A8BD7882}" destId="{4756D3B2-17AC-440D-8A0F-8108BBB980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2252B-8524-45A5-B703-C3DE93DA14E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l-PL"/>
        </a:p>
      </dgm:t>
    </dgm:pt>
    <dgm:pt modelId="{CF4274A8-F75D-4CE3-803D-4CFE1B83573F}">
      <dgm:prSet phldrT="[Tekst]" phldr="0"/>
      <dgm:spPr/>
      <dgm:t>
        <a:bodyPr/>
        <a:lstStyle/>
        <a:p>
          <a:pPr rtl="0"/>
          <a:r>
            <a:rPr lang="pl-PL" dirty="0">
              <a:latin typeface="Bahnschrift SemiCondensed" panose="020B0502040204020203" pitchFamily="34" charset="0"/>
            </a:rPr>
            <a:t> SPC</a:t>
          </a:r>
        </a:p>
      </dgm:t>
    </dgm:pt>
    <dgm:pt modelId="{CC518B54-77AC-465B-A165-8085266C6234}" type="parTrans" cxnId="{F5CA5727-EDC4-42F0-B0AD-92726D68E4F1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45973B5B-B93F-4A73-91B8-F3BC947AF395}" type="sibTrans" cxnId="{F5CA5727-EDC4-42F0-B0AD-92726D68E4F1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3F6C7CA5-74D6-4480-895D-F23844548147}">
      <dgm:prSet phldrT="[Tekst]" phldr="0"/>
      <dgm:spPr/>
      <dgm:t>
        <a:bodyPr/>
        <a:lstStyle/>
        <a:p>
          <a:r>
            <a:rPr lang="pl-PL" dirty="0">
              <a:latin typeface="Bahnschrift SemiCondensed" panose="020B0502040204020203" pitchFamily="34" charset="0"/>
            </a:rPr>
            <a:t>Jonowe</a:t>
          </a:r>
        </a:p>
      </dgm:t>
    </dgm:pt>
    <dgm:pt modelId="{1AE16667-38A5-4328-A970-0C398CC0F22F}" type="parTrans" cxnId="{1FE44AC1-7968-4C0F-93DC-E6D34660F714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81642F28-21E4-423E-A58F-AD4908867DF5}" type="sibTrans" cxnId="{1FE44AC1-7968-4C0F-93DC-E6D34660F714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078200F8-FC01-42A6-9961-DE4D115F4C21}">
      <dgm:prSet phldrT="[Tekst]" phldr="0"/>
      <dgm:spPr/>
      <dgm:t>
        <a:bodyPr/>
        <a:lstStyle/>
        <a:p>
          <a:r>
            <a:rPr lang="pl-PL" dirty="0">
              <a:latin typeface="Bahnschrift SemiCondensed" panose="020B0502040204020203" pitchFamily="34" charset="0"/>
            </a:rPr>
            <a:t>Kationowe</a:t>
          </a:r>
        </a:p>
      </dgm:t>
    </dgm:pt>
    <dgm:pt modelId="{F83A7667-8B53-4961-BE92-3511193E1B11}" type="parTrans" cxnId="{22704D15-1F8C-4C1A-8B2C-BDD295D69252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75BDF13D-4B88-4A83-9FCD-CDF9B325386A}" type="sibTrans" cxnId="{22704D15-1F8C-4C1A-8B2C-BDD295D69252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1D428075-7D82-4BED-B9B2-AEEF8D1EC162}">
      <dgm:prSet phldrT="[Tekst]" phldr="0"/>
      <dgm:spPr/>
      <dgm:t>
        <a:bodyPr/>
        <a:lstStyle/>
        <a:p>
          <a:r>
            <a:rPr lang="pl-PL" dirty="0">
              <a:latin typeface="Bahnschrift SemiCondensed" panose="020B0502040204020203" pitchFamily="34" charset="0"/>
            </a:rPr>
            <a:t>Niejonowe</a:t>
          </a:r>
        </a:p>
      </dgm:t>
    </dgm:pt>
    <dgm:pt modelId="{4067485C-5A32-42DF-892C-7AD1A04DE5E9}" type="parTrans" cxnId="{AA063B5F-35B2-468E-A8ED-E219805226CB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A0B7BC77-6960-4E9F-A56F-0FBCEA0D0283}" type="sibTrans" cxnId="{AA063B5F-35B2-468E-A8ED-E219805226CB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48A2EF43-F3BC-41EF-8F6B-3EFA380323AC}">
      <dgm:prSet phldr="0"/>
      <dgm:spPr/>
      <dgm:t>
        <a:bodyPr/>
        <a:lstStyle/>
        <a:p>
          <a:pPr rtl="0"/>
          <a:r>
            <a:rPr lang="pl-PL" dirty="0">
              <a:latin typeface="Bahnschrift SemiCondensed" panose="020B0502040204020203" pitchFamily="34" charset="0"/>
            </a:rPr>
            <a:t>Anionowe</a:t>
          </a:r>
        </a:p>
      </dgm:t>
    </dgm:pt>
    <dgm:pt modelId="{67276D25-4B9B-419E-B41C-7E3AA6BCA3E9}" type="parTrans" cxnId="{7987DC43-6C90-452E-B706-FA2CD0372E36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2C6DED55-7EC0-44FE-A5B1-EF00900355C7}" type="sibTrans" cxnId="{7987DC43-6C90-452E-B706-FA2CD0372E36}">
      <dgm:prSet/>
      <dgm:spPr/>
      <dgm:t>
        <a:bodyPr/>
        <a:lstStyle/>
        <a:p>
          <a:endParaRPr lang="pl-PL">
            <a:latin typeface="Bahnschrift SemiCondensed" panose="020B0502040204020203" pitchFamily="34" charset="0"/>
          </a:endParaRPr>
        </a:p>
      </dgm:t>
    </dgm:pt>
    <dgm:pt modelId="{09B3CA26-A002-499A-ADFD-F5D907BCC4F8}" type="pres">
      <dgm:prSet presAssocID="{ACF2252B-8524-45A5-B703-C3DE93DA14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675DDA76-C93D-4B5C-B63C-F5E9FD8DF9D1}" type="pres">
      <dgm:prSet presAssocID="{CF4274A8-F75D-4CE3-803D-4CFE1B83573F}" presName="hierRoot1" presStyleCnt="0"/>
      <dgm:spPr/>
    </dgm:pt>
    <dgm:pt modelId="{27155EBA-C72A-4367-915A-9ECD9705A209}" type="pres">
      <dgm:prSet presAssocID="{CF4274A8-F75D-4CE3-803D-4CFE1B83573F}" presName="composite" presStyleCnt="0"/>
      <dgm:spPr/>
    </dgm:pt>
    <dgm:pt modelId="{0EB3B64C-24BB-435F-9067-69975E0B5521}" type="pres">
      <dgm:prSet presAssocID="{CF4274A8-F75D-4CE3-803D-4CFE1B83573F}" presName="background" presStyleLbl="node0" presStyleIdx="0" presStyleCnt="1"/>
      <dgm:spPr/>
    </dgm:pt>
    <dgm:pt modelId="{9A0D3700-62A8-4B3A-B2A7-90C20AC3DD9C}" type="pres">
      <dgm:prSet presAssocID="{CF4274A8-F75D-4CE3-803D-4CFE1B83573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B9D97DA-AE85-4141-81D2-A4F8BEC16233}" type="pres">
      <dgm:prSet presAssocID="{CF4274A8-F75D-4CE3-803D-4CFE1B83573F}" presName="hierChild2" presStyleCnt="0"/>
      <dgm:spPr/>
    </dgm:pt>
    <dgm:pt modelId="{E4A836F8-40FA-47C9-B5B3-CA52AF1251EE}" type="pres">
      <dgm:prSet presAssocID="{1AE16667-38A5-4328-A970-0C398CC0F22F}" presName="Name10" presStyleLbl="parChTrans1D2" presStyleIdx="0" presStyleCnt="2"/>
      <dgm:spPr/>
      <dgm:t>
        <a:bodyPr/>
        <a:lstStyle/>
        <a:p>
          <a:endParaRPr lang="pl-PL"/>
        </a:p>
      </dgm:t>
    </dgm:pt>
    <dgm:pt modelId="{A550F69E-BAD2-4396-8F0B-9F47F22E03D0}" type="pres">
      <dgm:prSet presAssocID="{3F6C7CA5-74D6-4480-895D-F23844548147}" presName="hierRoot2" presStyleCnt="0"/>
      <dgm:spPr/>
    </dgm:pt>
    <dgm:pt modelId="{3C844200-A2A7-4DEA-A43E-83BB2FFE5F8F}" type="pres">
      <dgm:prSet presAssocID="{3F6C7CA5-74D6-4480-895D-F23844548147}" presName="composite2" presStyleCnt="0"/>
      <dgm:spPr/>
    </dgm:pt>
    <dgm:pt modelId="{98C91DAB-74A2-4F58-B31B-28A4387FFC18}" type="pres">
      <dgm:prSet presAssocID="{3F6C7CA5-74D6-4480-895D-F23844548147}" presName="background2" presStyleLbl="node2" presStyleIdx="0" presStyleCnt="2"/>
      <dgm:spPr/>
    </dgm:pt>
    <dgm:pt modelId="{FDE53734-C814-4071-B650-DC4350DDCB17}" type="pres">
      <dgm:prSet presAssocID="{3F6C7CA5-74D6-4480-895D-F238445481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C5B0185-3A30-4C58-9103-55C5F1E6D736}" type="pres">
      <dgm:prSet presAssocID="{3F6C7CA5-74D6-4480-895D-F23844548147}" presName="hierChild3" presStyleCnt="0"/>
      <dgm:spPr/>
    </dgm:pt>
    <dgm:pt modelId="{F53D2E13-F367-47DD-AED6-B95B2A34AC67}" type="pres">
      <dgm:prSet presAssocID="{67276D25-4B9B-419E-B41C-7E3AA6BCA3E9}" presName="Name17" presStyleLbl="parChTrans1D3" presStyleIdx="0" presStyleCnt="2"/>
      <dgm:spPr/>
    </dgm:pt>
    <dgm:pt modelId="{69B25999-1C98-4886-BEFB-3BF0B34EE599}" type="pres">
      <dgm:prSet presAssocID="{48A2EF43-F3BC-41EF-8F6B-3EFA380323AC}" presName="hierRoot3" presStyleCnt="0"/>
      <dgm:spPr/>
    </dgm:pt>
    <dgm:pt modelId="{5548DBC9-AF46-4568-A7D1-73C7C86F0FB8}" type="pres">
      <dgm:prSet presAssocID="{48A2EF43-F3BC-41EF-8F6B-3EFA380323AC}" presName="composite3" presStyleCnt="0"/>
      <dgm:spPr/>
    </dgm:pt>
    <dgm:pt modelId="{EC05DA74-5876-46E6-9307-6359BB1B8EAA}" type="pres">
      <dgm:prSet presAssocID="{48A2EF43-F3BC-41EF-8F6B-3EFA380323AC}" presName="background3" presStyleLbl="node3" presStyleIdx="0" presStyleCnt="2"/>
      <dgm:spPr/>
    </dgm:pt>
    <dgm:pt modelId="{788F2400-C5CF-401E-B3BE-8174043D0A28}" type="pres">
      <dgm:prSet presAssocID="{48A2EF43-F3BC-41EF-8F6B-3EFA380323A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E4F3FB1-39AF-49A6-B2C6-EDF5386F5F3B}" type="pres">
      <dgm:prSet presAssocID="{48A2EF43-F3BC-41EF-8F6B-3EFA380323AC}" presName="hierChild4" presStyleCnt="0"/>
      <dgm:spPr/>
    </dgm:pt>
    <dgm:pt modelId="{E44CFE2F-7BC6-4A60-B449-1D39B3FD59C8}" type="pres">
      <dgm:prSet presAssocID="{F83A7667-8B53-4961-BE92-3511193E1B11}" presName="Name17" presStyleLbl="parChTrans1D3" presStyleIdx="1" presStyleCnt="2"/>
      <dgm:spPr/>
      <dgm:t>
        <a:bodyPr/>
        <a:lstStyle/>
        <a:p>
          <a:endParaRPr lang="pl-PL"/>
        </a:p>
      </dgm:t>
    </dgm:pt>
    <dgm:pt modelId="{9CC618C1-00DB-4BFA-8C4B-7B67B4FB7DD1}" type="pres">
      <dgm:prSet presAssocID="{078200F8-FC01-42A6-9961-DE4D115F4C21}" presName="hierRoot3" presStyleCnt="0"/>
      <dgm:spPr/>
    </dgm:pt>
    <dgm:pt modelId="{B76F903B-A201-4852-8EE1-2970331FE0BA}" type="pres">
      <dgm:prSet presAssocID="{078200F8-FC01-42A6-9961-DE4D115F4C21}" presName="composite3" presStyleCnt="0"/>
      <dgm:spPr/>
    </dgm:pt>
    <dgm:pt modelId="{3AF22ACC-1524-4E24-9FB1-E0A7C0F44280}" type="pres">
      <dgm:prSet presAssocID="{078200F8-FC01-42A6-9961-DE4D115F4C21}" presName="background3" presStyleLbl="node3" presStyleIdx="1" presStyleCnt="2"/>
      <dgm:spPr/>
    </dgm:pt>
    <dgm:pt modelId="{8E91087D-0BAE-4A15-BE1A-2D4AF9F15867}" type="pres">
      <dgm:prSet presAssocID="{078200F8-FC01-42A6-9961-DE4D115F4C21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D70EFE6-2935-4864-9DFF-1AEBDCA15FDC}" type="pres">
      <dgm:prSet presAssocID="{078200F8-FC01-42A6-9961-DE4D115F4C21}" presName="hierChild4" presStyleCnt="0"/>
      <dgm:spPr/>
    </dgm:pt>
    <dgm:pt modelId="{65AF1741-BB80-4F07-9B7E-3B29570EC47E}" type="pres">
      <dgm:prSet presAssocID="{4067485C-5A32-42DF-892C-7AD1A04DE5E9}" presName="Name10" presStyleLbl="parChTrans1D2" presStyleIdx="1" presStyleCnt="2"/>
      <dgm:spPr/>
      <dgm:t>
        <a:bodyPr/>
        <a:lstStyle/>
        <a:p>
          <a:endParaRPr lang="pl-PL"/>
        </a:p>
      </dgm:t>
    </dgm:pt>
    <dgm:pt modelId="{4CDF207F-218F-4B46-B9A8-8297C9FAB26F}" type="pres">
      <dgm:prSet presAssocID="{1D428075-7D82-4BED-B9B2-AEEF8D1EC162}" presName="hierRoot2" presStyleCnt="0"/>
      <dgm:spPr/>
    </dgm:pt>
    <dgm:pt modelId="{D8189827-C6A4-4377-B3B4-0D09B3A42210}" type="pres">
      <dgm:prSet presAssocID="{1D428075-7D82-4BED-B9B2-AEEF8D1EC162}" presName="composite2" presStyleCnt="0"/>
      <dgm:spPr/>
    </dgm:pt>
    <dgm:pt modelId="{6BA8B7F4-F0CA-4536-BEB4-EDF1D72B29CD}" type="pres">
      <dgm:prSet presAssocID="{1D428075-7D82-4BED-B9B2-AEEF8D1EC162}" presName="background2" presStyleLbl="node2" presStyleIdx="1" presStyleCnt="2"/>
      <dgm:spPr/>
    </dgm:pt>
    <dgm:pt modelId="{3CBF5CF8-95F2-469C-9FEA-E4B794DC713B}" type="pres">
      <dgm:prSet presAssocID="{1D428075-7D82-4BED-B9B2-AEEF8D1EC16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CED0E0-057E-475C-A475-75DDDC47907E}" type="pres">
      <dgm:prSet presAssocID="{1D428075-7D82-4BED-B9B2-AEEF8D1EC162}" presName="hierChild3" presStyleCnt="0"/>
      <dgm:spPr/>
    </dgm:pt>
  </dgm:ptLst>
  <dgm:cxnLst>
    <dgm:cxn modelId="{F5CA5727-EDC4-42F0-B0AD-92726D68E4F1}" srcId="{ACF2252B-8524-45A5-B703-C3DE93DA14E8}" destId="{CF4274A8-F75D-4CE3-803D-4CFE1B83573F}" srcOrd="0" destOrd="0" parTransId="{CC518B54-77AC-465B-A165-8085266C6234}" sibTransId="{45973B5B-B93F-4A73-91B8-F3BC947AF395}"/>
    <dgm:cxn modelId="{48F5724A-3C40-4778-BC8A-5E5864B50517}" type="presOf" srcId="{1D428075-7D82-4BED-B9B2-AEEF8D1EC162}" destId="{3CBF5CF8-95F2-469C-9FEA-E4B794DC713B}" srcOrd="0" destOrd="0" presId="urn:microsoft.com/office/officeart/2005/8/layout/hierarchy1"/>
    <dgm:cxn modelId="{7987DC43-6C90-452E-B706-FA2CD0372E36}" srcId="{3F6C7CA5-74D6-4480-895D-F23844548147}" destId="{48A2EF43-F3BC-41EF-8F6B-3EFA380323AC}" srcOrd="0" destOrd="0" parTransId="{67276D25-4B9B-419E-B41C-7E3AA6BCA3E9}" sibTransId="{2C6DED55-7EC0-44FE-A5B1-EF00900355C7}"/>
    <dgm:cxn modelId="{E7F613D0-8D7C-422A-8820-87F6F6F8CBCC}" type="presOf" srcId="{1AE16667-38A5-4328-A970-0C398CC0F22F}" destId="{E4A836F8-40FA-47C9-B5B3-CA52AF1251EE}" srcOrd="0" destOrd="0" presId="urn:microsoft.com/office/officeart/2005/8/layout/hierarchy1"/>
    <dgm:cxn modelId="{1C4FCA91-FDD9-4B47-9822-C457A28B8794}" type="presOf" srcId="{CF4274A8-F75D-4CE3-803D-4CFE1B83573F}" destId="{9A0D3700-62A8-4B3A-B2A7-90C20AC3DD9C}" srcOrd="0" destOrd="0" presId="urn:microsoft.com/office/officeart/2005/8/layout/hierarchy1"/>
    <dgm:cxn modelId="{EB34304B-E8ED-4EE6-B2AE-1C13FA22F5A2}" type="presOf" srcId="{67276D25-4B9B-419E-B41C-7E3AA6BCA3E9}" destId="{F53D2E13-F367-47DD-AED6-B95B2A34AC67}" srcOrd="0" destOrd="0" presId="urn:microsoft.com/office/officeart/2005/8/layout/hierarchy1"/>
    <dgm:cxn modelId="{D10177B8-750B-4A25-967C-B9E4937B240F}" type="presOf" srcId="{4067485C-5A32-42DF-892C-7AD1A04DE5E9}" destId="{65AF1741-BB80-4F07-9B7E-3B29570EC47E}" srcOrd="0" destOrd="0" presId="urn:microsoft.com/office/officeart/2005/8/layout/hierarchy1"/>
    <dgm:cxn modelId="{22704D15-1F8C-4C1A-8B2C-BDD295D69252}" srcId="{3F6C7CA5-74D6-4480-895D-F23844548147}" destId="{078200F8-FC01-42A6-9961-DE4D115F4C21}" srcOrd="1" destOrd="0" parTransId="{F83A7667-8B53-4961-BE92-3511193E1B11}" sibTransId="{75BDF13D-4B88-4A83-9FCD-CDF9B325386A}"/>
    <dgm:cxn modelId="{9BF3DFEB-0481-4D7A-B4DF-43FB864458EA}" type="presOf" srcId="{078200F8-FC01-42A6-9961-DE4D115F4C21}" destId="{8E91087D-0BAE-4A15-BE1A-2D4AF9F15867}" srcOrd="0" destOrd="0" presId="urn:microsoft.com/office/officeart/2005/8/layout/hierarchy1"/>
    <dgm:cxn modelId="{1FE44AC1-7968-4C0F-93DC-E6D34660F714}" srcId="{CF4274A8-F75D-4CE3-803D-4CFE1B83573F}" destId="{3F6C7CA5-74D6-4480-895D-F23844548147}" srcOrd="0" destOrd="0" parTransId="{1AE16667-38A5-4328-A970-0C398CC0F22F}" sibTransId="{81642F28-21E4-423E-A58F-AD4908867DF5}"/>
    <dgm:cxn modelId="{9E4414F7-73B3-448F-84D6-92D39373E5F3}" type="presOf" srcId="{ACF2252B-8524-45A5-B703-C3DE93DA14E8}" destId="{09B3CA26-A002-499A-ADFD-F5D907BCC4F8}" srcOrd="0" destOrd="0" presId="urn:microsoft.com/office/officeart/2005/8/layout/hierarchy1"/>
    <dgm:cxn modelId="{AA063B5F-35B2-468E-A8ED-E219805226CB}" srcId="{CF4274A8-F75D-4CE3-803D-4CFE1B83573F}" destId="{1D428075-7D82-4BED-B9B2-AEEF8D1EC162}" srcOrd="1" destOrd="0" parTransId="{4067485C-5A32-42DF-892C-7AD1A04DE5E9}" sibTransId="{A0B7BC77-6960-4E9F-A56F-0FBCEA0D0283}"/>
    <dgm:cxn modelId="{CDF421F8-00C3-4B1F-B55B-384D227E4A52}" type="presOf" srcId="{3F6C7CA5-74D6-4480-895D-F23844548147}" destId="{FDE53734-C814-4071-B650-DC4350DDCB17}" srcOrd="0" destOrd="0" presId="urn:microsoft.com/office/officeart/2005/8/layout/hierarchy1"/>
    <dgm:cxn modelId="{9EDDA562-146E-49CF-BB2D-08F6884DECF7}" type="presOf" srcId="{F83A7667-8B53-4961-BE92-3511193E1B11}" destId="{E44CFE2F-7BC6-4A60-B449-1D39B3FD59C8}" srcOrd="0" destOrd="0" presId="urn:microsoft.com/office/officeart/2005/8/layout/hierarchy1"/>
    <dgm:cxn modelId="{71B4B6CA-E6D7-4EDB-B08A-5CAF9B943871}" type="presOf" srcId="{48A2EF43-F3BC-41EF-8F6B-3EFA380323AC}" destId="{788F2400-C5CF-401E-B3BE-8174043D0A28}" srcOrd="0" destOrd="0" presId="urn:microsoft.com/office/officeart/2005/8/layout/hierarchy1"/>
    <dgm:cxn modelId="{38F21A57-9A26-4787-8819-F3E0295F0E7A}" type="presParOf" srcId="{09B3CA26-A002-499A-ADFD-F5D907BCC4F8}" destId="{675DDA76-C93D-4B5C-B63C-F5E9FD8DF9D1}" srcOrd="0" destOrd="0" presId="urn:microsoft.com/office/officeart/2005/8/layout/hierarchy1"/>
    <dgm:cxn modelId="{04F931B9-9431-48AF-AFF0-B352DAC29F34}" type="presParOf" srcId="{675DDA76-C93D-4B5C-B63C-F5E9FD8DF9D1}" destId="{27155EBA-C72A-4367-915A-9ECD9705A209}" srcOrd="0" destOrd="0" presId="urn:microsoft.com/office/officeart/2005/8/layout/hierarchy1"/>
    <dgm:cxn modelId="{C38E2E5A-37EB-449E-8F3E-6773300C0BB1}" type="presParOf" srcId="{27155EBA-C72A-4367-915A-9ECD9705A209}" destId="{0EB3B64C-24BB-435F-9067-69975E0B5521}" srcOrd="0" destOrd="0" presId="urn:microsoft.com/office/officeart/2005/8/layout/hierarchy1"/>
    <dgm:cxn modelId="{FE661E6F-632E-4EEC-95BE-090FA7B22CDB}" type="presParOf" srcId="{27155EBA-C72A-4367-915A-9ECD9705A209}" destId="{9A0D3700-62A8-4B3A-B2A7-90C20AC3DD9C}" srcOrd="1" destOrd="0" presId="urn:microsoft.com/office/officeart/2005/8/layout/hierarchy1"/>
    <dgm:cxn modelId="{0457F77A-4901-4C8F-BFF7-F474A89072C0}" type="presParOf" srcId="{675DDA76-C93D-4B5C-B63C-F5E9FD8DF9D1}" destId="{AB9D97DA-AE85-4141-81D2-A4F8BEC16233}" srcOrd="1" destOrd="0" presId="urn:microsoft.com/office/officeart/2005/8/layout/hierarchy1"/>
    <dgm:cxn modelId="{5861D38A-A15F-4D93-8570-9EFF07DF57D3}" type="presParOf" srcId="{AB9D97DA-AE85-4141-81D2-A4F8BEC16233}" destId="{E4A836F8-40FA-47C9-B5B3-CA52AF1251EE}" srcOrd="0" destOrd="0" presId="urn:microsoft.com/office/officeart/2005/8/layout/hierarchy1"/>
    <dgm:cxn modelId="{360582A1-61EE-41E8-A75A-AFE8D7BD9CFD}" type="presParOf" srcId="{AB9D97DA-AE85-4141-81D2-A4F8BEC16233}" destId="{A550F69E-BAD2-4396-8F0B-9F47F22E03D0}" srcOrd="1" destOrd="0" presId="urn:microsoft.com/office/officeart/2005/8/layout/hierarchy1"/>
    <dgm:cxn modelId="{63CFA696-E145-4E91-8C1B-60F7EBA5E409}" type="presParOf" srcId="{A550F69E-BAD2-4396-8F0B-9F47F22E03D0}" destId="{3C844200-A2A7-4DEA-A43E-83BB2FFE5F8F}" srcOrd="0" destOrd="0" presId="urn:microsoft.com/office/officeart/2005/8/layout/hierarchy1"/>
    <dgm:cxn modelId="{302BE1F0-8061-4193-99FA-E86F537EA7F4}" type="presParOf" srcId="{3C844200-A2A7-4DEA-A43E-83BB2FFE5F8F}" destId="{98C91DAB-74A2-4F58-B31B-28A4387FFC18}" srcOrd="0" destOrd="0" presId="urn:microsoft.com/office/officeart/2005/8/layout/hierarchy1"/>
    <dgm:cxn modelId="{5FB5A88E-5F87-4C89-9E33-B0D92CF0FB83}" type="presParOf" srcId="{3C844200-A2A7-4DEA-A43E-83BB2FFE5F8F}" destId="{FDE53734-C814-4071-B650-DC4350DDCB17}" srcOrd="1" destOrd="0" presId="urn:microsoft.com/office/officeart/2005/8/layout/hierarchy1"/>
    <dgm:cxn modelId="{5A24276B-13C1-4EDB-8151-F39F0719DC2E}" type="presParOf" srcId="{A550F69E-BAD2-4396-8F0B-9F47F22E03D0}" destId="{AC5B0185-3A30-4C58-9103-55C5F1E6D736}" srcOrd="1" destOrd="0" presId="urn:microsoft.com/office/officeart/2005/8/layout/hierarchy1"/>
    <dgm:cxn modelId="{5126440C-2D7F-454C-BA58-1B2150998B50}" type="presParOf" srcId="{AC5B0185-3A30-4C58-9103-55C5F1E6D736}" destId="{F53D2E13-F367-47DD-AED6-B95B2A34AC67}" srcOrd="0" destOrd="0" presId="urn:microsoft.com/office/officeart/2005/8/layout/hierarchy1"/>
    <dgm:cxn modelId="{912A4A7F-E23A-4AFF-9C32-FA2E7D1DCB49}" type="presParOf" srcId="{AC5B0185-3A30-4C58-9103-55C5F1E6D736}" destId="{69B25999-1C98-4886-BEFB-3BF0B34EE599}" srcOrd="1" destOrd="0" presId="urn:microsoft.com/office/officeart/2005/8/layout/hierarchy1"/>
    <dgm:cxn modelId="{AF795F1A-5DFF-46C3-8AE8-FE5A46ECFFE0}" type="presParOf" srcId="{69B25999-1C98-4886-BEFB-3BF0B34EE599}" destId="{5548DBC9-AF46-4568-A7D1-73C7C86F0FB8}" srcOrd="0" destOrd="0" presId="urn:microsoft.com/office/officeart/2005/8/layout/hierarchy1"/>
    <dgm:cxn modelId="{49555014-81AD-4C6D-BD9B-A91D58C19907}" type="presParOf" srcId="{5548DBC9-AF46-4568-A7D1-73C7C86F0FB8}" destId="{EC05DA74-5876-46E6-9307-6359BB1B8EAA}" srcOrd="0" destOrd="0" presId="urn:microsoft.com/office/officeart/2005/8/layout/hierarchy1"/>
    <dgm:cxn modelId="{269DF255-01CC-4E98-86D5-C141029E36D0}" type="presParOf" srcId="{5548DBC9-AF46-4568-A7D1-73C7C86F0FB8}" destId="{788F2400-C5CF-401E-B3BE-8174043D0A28}" srcOrd="1" destOrd="0" presId="urn:microsoft.com/office/officeart/2005/8/layout/hierarchy1"/>
    <dgm:cxn modelId="{FFEAC32D-64B8-4DA4-9BD9-2386B98F38B3}" type="presParOf" srcId="{69B25999-1C98-4886-BEFB-3BF0B34EE599}" destId="{6E4F3FB1-39AF-49A6-B2C6-EDF5386F5F3B}" srcOrd="1" destOrd="0" presId="urn:microsoft.com/office/officeart/2005/8/layout/hierarchy1"/>
    <dgm:cxn modelId="{2195B3C9-FC74-4B54-9BAF-431203766AC3}" type="presParOf" srcId="{AC5B0185-3A30-4C58-9103-55C5F1E6D736}" destId="{E44CFE2F-7BC6-4A60-B449-1D39B3FD59C8}" srcOrd="2" destOrd="0" presId="urn:microsoft.com/office/officeart/2005/8/layout/hierarchy1"/>
    <dgm:cxn modelId="{DF3F1AA6-C75E-40D9-B21C-2643568CB00C}" type="presParOf" srcId="{AC5B0185-3A30-4C58-9103-55C5F1E6D736}" destId="{9CC618C1-00DB-4BFA-8C4B-7B67B4FB7DD1}" srcOrd="3" destOrd="0" presId="urn:microsoft.com/office/officeart/2005/8/layout/hierarchy1"/>
    <dgm:cxn modelId="{A7D8D274-E341-47FF-AD46-364A76AF2031}" type="presParOf" srcId="{9CC618C1-00DB-4BFA-8C4B-7B67B4FB7DD1}" destId="{B76F903B-A201-4852-8EE1-2970331FE0BA}" srcOrd="0" destOrd="0" presId="urn:microsoft.com/office/officeart/2005/8/layout/hierarchy1"/>
    <dgm:cxn modelId="{FC659255-D24F-49A2-889F-F1AB388A69CB}" type="presParOf" srcId="{B76F903B-A201-4852-8EE1-2970331FE0BA}" destId="{3AF22ACC-1524-4E24-9FB1-E0A7C0F44280}" srcOrd="0" destOrd="0" presId="urn:microsoft.com/office/officeart/2005/8/layout/hierarchy1"/>
    <dgm:cxn modelId="{4CD8D1D2-4AF9-4254-BB7C-5FBDECE910E8}" type="presParOf" srcId="{B76F903B-A201-4852-8EE1-2970331FE0BA}" destId="{8E91087D-0BAE-4A15-BE1A-2D4AF9F15867}" srcOrd="1" destOrd="0" presId="urn:microsoft.com/office/officeart/2005/8/layout/hierarchy1"/>
    <dgm:cxn modelId="{091A0E49-DBDF-4FC9-A1C8-E65FF6A9D409}" type="presParOf" srcId="{9CC618C1-00DB-4BFA-8C4B-7B67B4FB7DD1}" destId="{DD70EFE6-2935-4864-9DFF-1AEBDCA15FDC}" srcOrd="1" destOrd="0" presId="urn:microsoft.com/office/officeart/2005/8/layout/hierarchy1"/>
    <dgm:cxn modelId="{05249638-38D0-4EC5-89A1-8E941878293A}" type="presParOf" srcId="{AB9D97DA-AE85-4141-81D2-A4F8BEC16233}" destId="{65AF1741-BB80-4F07-9B7E-3B29570EC47E}" srcOrd="2" destOrd="0" presId="urn:microsoft.com/office/officeart/2005/8/layout/hierarchy1"/>
    <dgm:cxn modelId="{ACD5E601-1E27-445B-BEF3-C7567435C016}" type="presParOf" srcId="{AB9D97DA-AE85-4141-81D2-A4F8BEC16233}" destId="{4CDF207F-218F-4B46-B9A8-8297C9FAB26F}" srcOrd="3" destOrd="0" presId="urn:microsoft.com/office/officeart/2005/8/layout/hierarchy1"/>
    <dgm:cxn modelId="{370BEA26-FC08-4B99-BED8-94BBCEF250EB}" type="presParOf" srcId="{4CDF207F-218F-4B46-B9A8-8297C9FAB26F}" destId="{D8189827-C6A4-4377-B3B4-0D09B3A42210}" srcOrd="0" destOrd="0" presId="urn:microsoft.com/office/officeart/2005/8/layout/hierarchy1"/>
    <dgm:cxn modelId="{06C84527-CF56-4348-97BF-27C3ED703371}" type="presParOf" srcId="{D8189827-C6A4-4377-B3B4-0D09B3A42210}" destId="{6BA8B7F4-F0CA-4536-BEB4-EDF1D72B29CD}" srcOrd="0" destOrd="0" presId="urn:microsoft.com/office/officeart/2005/8/layout/hierarchy1"/>
    <dgm:cxn modelId="{FB2BB86F-590A-4C95-B719-555CFC7D5237}" type="presParOf" srcId="{D8189827-C6A4-4377-B3B4-0D09B3A42210}" destId="{3CBF5CF8-95F2-469C-9FEA-E4B794DC713B}" srcOrd="1" destOrd="0" presId="urn:microsoft.com/office/officeart/2005/8/layout/hierarchy1"/>
    <dgm:cxn modelId="{CE636C66-186D-4E7A-A160-07C16DEB7FD0}" type="presParOf" srcId="{4CDF207F-218F-4B46-B9A8-8297C9FAB26F}" destId="{ADCED0E0-057E-475C-A475-75DDDC4790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13A611-5537-435D-9838-296B5032AB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B3690EA-9CD2-4BF3-A45A-4B65100B30BA}">
      <dgm:prSet/>
      <dgm:spPr/>
      <dgm:t>
        <a:bodyPr/>
        <a:lstStyle/>
        <a:p>
          <a:pPr>
            <a:defRPr cap="all"/>
          </a:pPr>
          <a:r>
            <a:rPr lang="pl-PL" dirty="0">
              <a:latin typeface="Bahnschrift SemiCondensed" panose="020B0502040204020203" pitchFamily="34" charset="0"/>
            </a:rPr>
            <a:t>Fizyczne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1D664F7C-C6F6-47A4-84BC-9BB629B57D3A}" type="parTrans" cxnId="{EF68AAA2-4609-4A9B-AD6A-68258D09CFDA}">
      <dgm:prSet/>
      <dgm:spPr/>
      <dgm:t>
        <a:bodyPr/>
        <a:lstStyle/>
        <a:p>
          <a:endParaRPr lang="en-US"/>
        </a:p>
      </dgm:t>
    </dgm:pt>
    <dgm:pt modelId="{7717A5C3-C702-4535-B26A-85DACC712C88}" type="sibTrans" cxnId="{EF68AAA2-4609-4A9B-AD6A-68258D09CFDA}">
      <dgm:prSet/>
      <dgm:spPr/>
      <dgm:t>
        <a:bodyPr/>
        <a:lstStyle/>
        <a:p>
          <a:endParaRPr lang="en-US"/>
        </a:p>
      </dgm:t>
    </dgm:pt>
    <dgm:pt modelId="{6716E222-5D2B-472F-A9B0-FAEAE05C64C2}">
      <dgm:prSet/>
      <dgm:spPr/>
      <dgm:t>
        <a:bodyPr/>
        <a:lstStyle/>
        <a:p>
          <a:pPr>
            <a:defRPr cap="all"/>
          </a:pPr>
          <a:r>
            <a:rPr lang="pl-PL" dirty="0">
              <a:latin typeface="Bahnschrift SemiCondensed" panose="020B0502040204020203" pitchFamily="34" charset="0"/>
            </a:rPr>
            <a:t>chemiczne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5579C76D-E5A3-4B19-B1A7-294DDB006718}" type="parTrans" cxnId="{EB69A5F2-030A-43CB-BC78-6E090721902E}">
      <dgm:prSet/>
      <dgm:spPr/>
      <dgm:t>
        <a:bodyPr/>
        <a:lstStyle/>
        <a:p>
          <a:endParaRPr lang="en-US"/>
        </a:p>
      </dgm:t>
    </dgm:pt>
    <dgm:pt modelId="{5F031CA2-EE9C-4F9A-9983-FA13C01CF692}" type="sibTrans" cxnId="{EB69A5F2-030A-43CB-BC78-6E090721902E}">
      <dgm:prSet/>
      <dgm:spPr/>
      <dgm:t>
        <a:bodyPr/>
        <a:lstStyle/>
        <a:p>
          <a:endParaRPr lang="en-US"/>
        </a:p>
      </dgm:t>
    </dgm:pt>
    <dgm:pt modelId="{468ACA91-58CC-4A07-A9C3-91123C5AF1E4}" type="pres">
      <dgm:prSet presAssocID="{ED13A611-5537-435D-9838-296B5032AB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040C90B-AA73-481F-B882-9D010111A2BA}" type="pres">
      <dgm:prSet presAssocID="{BB3690EA-9CD2-4BF3-A45A-4B65100B30BA}" presName="compNode" presStyleCnt="0"/>
      <dgm:spPr/>
    </dgm:pt>
    <dgm:pt modelId="{E147E0FC-6BC4-4069-B31D-5B134681B443}" type="pres">
      <dgm:prSet presAssocID="{BB3690EA-9CD2-4BF3-A45A-4B65100B30BA}" presName="iconBgRect" presStyleLbl="bgShp" presStyleIdx="0" presStyleCnt="2"/>
      <dgm:spPr/>
    </dgm:pt>
    <dgm:pt modelId="{60886041-5DB4-4F57-A489-84C14B46A5B7}" type="pres">
      <dgm:prSet presAssocID="{BB3690EA-9CD2-4BF3-A45A-4B65100B30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da z wypełnieniem pełnym"/>
        </a:ext>
      </dgm:extLst>
    </dgm:pt>
    <dgm:pt modelId="{52D334E2-3279-4B8B-A89F-5A68749EE331}" type="pres">
      <dgm:prSet presAssocID="{BB3690EA-9CD2-4BF3-A45A-4B65100B30BA}" presName="spaceRect" presStyleCnt="0"/>
      <dgm:spPr/>
    </dgm:pt>
    <dgm:pt modelId="{14C5D513-924A-4EED-B68C-8DFB5A145A83}" type="pres">
      <dgm:prSet presAssocID="{BB3690EA-9CD2-4BF3-A45A-4B65100B30B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D3D00620-ADF9-4207-979C-6B20C47886A0}" type="pres">
      <dgm:prSet presAssocID="{7717A5C3-C702-4535-B26A-85DACC712C88}" presName="sibTrans" presStyleCnt="0"/>
      <dgm:spPr/>
    </dgm:pt>
    <dgm:pt modelId="{0E0BA417-EC14-4E43-BF9B-CD1F19D63667}" type="pres">
      <dgm:prSet presAssocID="{6716E222-5D2B-472F-A9B0-FAEAE05C64C2}" presName="compNode" presStyleCnt="0"/>
      <dgm:spPr/>
    </dgm:pt>
    <dgm:pt modelId="{70D4C65C-50A9-47D0-BB82-135316DA9583}" type="pres">
      <dgm:prSet presAssocID="{6716E222-5D2B-472F-A9B0-FAEAE05C64C2}" presName="iconBgRect" presStyleLbl="bgShp" presStyleIdx="1" presStyleCnt="2"/>
      <dgm:spPr/>
    </dgm:pt>
    <dgm:pt modelId="{E9546E38-2F16-4F32-A6E5-FCFBDE0F407E}" type="pres">
      <dgm:prSet presAssocID="{6716E222-5D2B-472F-A9B0-FAEAE05C64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ADE88730-3EE5-4737-9E2A-4004A6840ECA}" type="pres">
      <dgm:prSet presAssocID="{6716E222-5D2B-472F-A9B0-FAEAE05C64C2}" presName="spaceRect" presStyleCnt="0"/>
      <dgm:spPr/>
    </dgm:pt>
    <dgm:pt modelId="{85CDDEFC-A90D-4A30-A840-C203DB4369C0}" type="pres">
      <dgm:prSet presAssocID="{6716E222-5D2B-472F-A9B0-FAEAE05C64C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D8DA097-1727-4373-9BA3-3BE81AC6AE60}" type="presOf" srcId="{6716E222-5D2B-472F-A9B0-FAEAE05C64C2}" destId="{85CDDEFC-A90D-4A30-A840-C203DB4369C0}" srcOrd="0" destOrd="0" presId="urn:microsoft.com/office/officeart/2018/5/layout/IconCircleLabelList"/>
    <dgm:cxn modelId="{3AAFD939-7BCC-4E5D-9402-8147DF849307}" type="presOf" srcId="{BB3690EA-9CD2-4BF3-A45A-4B65100B30BA}" destId="{14C5D513-924A-4EED-B68C-8DFB5A145A83}" srcOrd="0" destOrd="0" presId="urn:microsoft.com/office/officeart/2018/5/layout/IconCircleLabelList"/>
    <dgm:cxn modelId="{72609638-C7CC-4798-8312-053027902B75}" type="presOf" srcId="{ED13A611-5537-435D-9838-296B5032ABA1}" destId="{468ACA91-58CC-4A07-A9C3-91123C5AF1E4}" srcOrd="0" destOrd="0" presId="urn:microsoft.com/office/officeart/2018/5/layout/IconCircleLabelList"/>
    <dgm:cxn modelId="{EB69A5F2-030A-43CB-BC78-6E090721902E}" srcId="{ED13A611-5537-435D-9838-296B5032ABA1}" destId="{6716E222-5D2B-472F-A9B0-FAEAE05C64C2}" srcOrd="1" destOrd="0" parTransId="{5579C76D-E5A3-4B19-B1A7-294DDB006718}" sibTransId="{5F031CA2-EE9C-4F9A-9983-FA13C01CF692}"/>
    <dgm:cxn modelId="{EF68AAA2-4609-4A9B-AD6A-68258D09CFDA}" srcId="{ED13A611-5537-435D-9838-296B5032ABA1}" destId="{BB3690EA-9CD2-4BF3-A45A-4B65100B30BA}" srcOrd="0" destOrd="0" parTransId="{1D664F7C-C6F6-47A4-84BC-9BB629B57D3A}" sibTransId="{7717A5C3-C702-4535-B26A-85DACC712C88}"/>
    <dgm:cxn modelId="{B1C5BB3B-D442-451C-BB28-FFC964A7478B}" type="presParOf" srcId="{468ACA91-58CC-4A07-A9C3-91123C5AF1E4}" destId="{7040C90B-AA73-481F-B882-9D010111A2BA}" srcOrd="0" destOrd="0" presId="urn:microsoft.com/office/officeart/2018/5/layout/IconCircleLabelList"/>
    <dgm:cxn modelId="{8EF94D13-8B1E-42C9-BDE5-949EFED0DA7C}" type="presParOf" srcId="{7040C90B-AA73-481F-B882-9D010111A2BA}" destId="{E147E0FC-6BC4-4069-B31D-5B134681B443}" srcOrd="0" destOrd="0" presId="urn:microsoft.com/office/officeart/2018/5/layout/IconCircleLabelList"/>
    <dgm:cxn modelId="{B4E8609D-7945-49A0-A9BF-4FD50FBFA12A}" type="presParOf" srcId="{7040C90B-AA73-481F-B882-9D010111A2BA}" destId="{60886041-5DB4-4F57-A489-84C14B46A5B7}" srcOrd="1" destOrd="0" presId="urn:microsoft.com/office/officeart/2018/5/layout/IconCircleLabelList"/>
    <dgm:cxn modelId="{DEE4DF4C-6E78-4A22-AC10-53322A548FA0}" type="presParOf" srcId="{7040C90B-AA73-481F-B882-9D010111A2BA}" destId="{52D334E2-3279-4B8B-A89F-5A68749EE331}" srcOrd="2" destOrd="0" presId="urn:microsoft.com/office/officeart/2018/5/layout/IconCircleLabelList"/>
    <dgm:cxn modelId="{13495C9B-1F0F-4DD5-BFB3-5D68EA8F91B6}" type="presParOf" srcId="{7040C90B-AA73-481F-B882-9D010111A2BA}" destId="{14C5D513-924A-4EED-B68C-8DFB5A145A83}" srcOrd="3" destOrd="0" presId="urn:microsoft.com/office/officeart/2018/5/layout/IconCircleLabelList"/>
    <dgm:cxn modelId="{6422D785-88A8-4B64-8A37-C1DE64C26A11}" type="presParOf" srcId="{468ACA91-58CC-4A07-A9C3-91123C5AF1E4}" destId="{D3D00620-ADF9-4207-979C-6B20C47886A0}" srcOrd="1" destOrd="0" presId="urn:microsoft.com/office/officeart/2018/5/layout/IconCircleLabelList"/>
    <dgm:cxn modelId="{9E83964A-6840-49F0-AAD7-6FC7A34EDB5B}" type="presParOf" srcId="{468ACA91-58CC-4A07-A9C3-91123C5AF1E4}" destId="{0E0BA417-EC14-4E43-BF9B-CD1F19D63667}" srcOrd="2" destOrd="0" presId="urn:microsoft.com/office/officeart/2018/5/layout/IconCircleLabelList"/>
    <dgm:cxn modelId="{D9B8EB53-6164-4469-AAF6-75F8BCEB8702}" type="presParOf" srcId="{0E0BA417-EC14-4E43-BF9B-CD1F19D63667}" destId="{70D4C65C-50A9-47D0-BB82-135316DA9583}" srcOrd="0" destOrd="0" presId="urn:microsoft.com/office/officeart/2018/5/layout/IconCircleLabelList"/>
    <dgm:cxn modelId="{7FA0F43F-B797-4BA8-93D4-F2B0457FA3B6}" type="presParOf" srcId="{0E0BA417-EC14-4E43-BF9B-CD1F19D63667}" destId="{E9546E38-2F16-4F32-A6E5-FCFBDE0F407E}" srcOrd="1" destOrd="0" presId="urn:microsoft.com/office/officeart/2018/5/layout/IconCircleLabelList"/>
    <dgm:cxn modelId="{D526D9C2-0083-4AC4-9071-0E077C8D8CE0}" type="presParOf" srcId="{0E0BA417-EC14-4E43-BF9B-CD1F19D63667}" destId="{ADE88730-3EE5-4737-9E2A-4004A6840ECA}" srcOrd="2" destOrd="0" presId="urn:microsoft.com/office/officeart/2018/5/layout/IconCircleLabelList"/>
    <dgm:cxn modelId="{CE0AD43C-FE9B-4CAC-A768-33570FD4FFFA}" type="presParOf" srcId="{0E0BA417-EC14-4E43-BF9B-CD1F19D63667}" destId="{85CDDEFC-A90D-4A30-A840-C203DB4369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E07B-9BA1-4A86-A68A-FBA366E481A1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2F3E-E1CB-4390-B2ED-FC45D0A4066F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89F41-8BEC-44EC-B1AE-E14E8DE9BF43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>
              <a:latin typeface="Bahnschrift SemiCondensed" panose="020B0502040204020203" pitchFamily="34" charset="0"/>
            </a:rPr>
            <a:t>Napięcie powierzchniowe to siła, która powoduje, że powierzchnia cieczy zachowuje się jak sprężysta błona.</a:t>
          </a:r>
          <a:endParaRPr lang="en-US" sz="2000" kern="1200">
            <a:latin typeface="Bahnschrift SemiCondensed" panose="020B0502040204020203" pitchFamily="34" charset="0"/>
          </a:endParaRPr>
        </a:p>
      </dsp:txBody>
      <dsp:txXfrm>
        <a:off x="1948202" y="1410409"/>
        <a:ext cx="3233964" cy="1371985"/>
      </dsp:txXfrm>
    </dsp:sp>
    <dsp:sp modelId="{A4434C21-EA5E-4292-96D3-6B86E3698902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5D58-7C1B-402A-81E2-81817CAF66D7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D3349-23F2-4430-90AF-E479B255891D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>
              <a:latin typeface="Bahnschrift SemiCondensed" panose="020B0502040204020203" pitchFamily="34" charset="0"/>
            </a:rPr>
            <a:t>Powodują je siły przyciągania między cząsteczkami cieczy.</a:t>
          </a:r>
          <a:endParaRPr lang="en-US" sz="2000" kern="1200">
            <a:latin typeface="Bahnschrift SemiCondensed" panose="020B0502040204020203" pitchFamily="34" charset="0"/>
          </a:endParaRP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A0892-32AA-4270-9A61-4920755847F6}">
      <dsp:nvSpPr>
        <dsp:cNvPr id="0" name=""/>
        <dsp:cNvSpPr/>
      </dsp:nvSpPr>
      <dsp:spPr>
        <a:xfrm>
          <a:off x="948998" y="223001"/>
          <a:ext cx="780732" cy="780732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95D2-F65F-45D7-8832-F5768AF0E444}">
      <dsp:nvSpPr>
        <dsp:cNvPr id="0" name=""/>
        <dsp:cNvSpPr/>
      </dsp:nvSpPr>
      <dsp:spPr>
        <a:xfrm>
          <a:off x="471883" y="126481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>
              <a:latin typeface="Bahnschrift SemiCondensed" panose="020B0502040204020203" pitchFamily="34" charset="0"/>
            </a:rPr>
            <a:t>Zmniejszają napięcie powierzchniowe cieczy.</a:t>
          </a:r>
          <a:endParaRPr lang="en-US" sz="1500" kern="1200" dirty="0">
            <a:latin typeface="Bahnschrift SemiCondensed" panose="020B0502040204020203" pitchFamily="34" charset="0"/>
          </a:endParaRPr>
        </a:p>
      </dsp:txBody>
      <dsp:txXfrm>
        <a:off x="471883" y="1264814"/>
        <a:ext cx="1734960" cy="693984"/>
      </dsp:txXfrm>
    </dsp:sp>
    <dsp:sp modelId="{DDF865AE-EDC3-490C-B133-6E206111C76F}">
      <dsp:nvSpPr>
        <dsp:cNvPr id="0" name=""/>
        <dsp:cNvSpPr/>
      </dsp:nvSpPr>
      <dsp:spPr>
        <a:xfrm>
          <a:off x="3017073" y="217037"/>
          <a:ext cx="780732" cy="780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9127D-34B9-4576-B9AA-CAFF389DFE06}">
      <dsp:nvSpPr>
        <dsp:cNvPr id="0" name=""/>
        <dsp:cNvSpPr/>
      </dsp:nvSpPr>
      <dsp:spPr>
        <a:xfrm>
          <a:off x="2510463" y="126481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>
              <a:latin typeface="Bahnschrift SemiCondensed" panose="020B0502040204020203" pitchFamily="34" charset="0"/>
            </a:rPr>
            <a:t>Znajdują się w płynach do zmywania oraz proszkach do prania</a:t>
          </a:r>
          <a:endParaRPr lang="en-US" sz="1500" kern="1200" dirty="0">
            <a:latin typeface="Bahnschrift SemiCondensed" panose="020B0502040204020203" pitchFamily="34" charset="0"/>
          </a:endParaRPr>
        </a:p>
      </dsp:txBody>
      <dsp:txXfrm>
        <a:off x="2510463" y="1264814"/>
        <a:ext cx="1734960" cy="693984"/>
      </dsp:txXfrm>
    </dsp:sp>
    <dsp:sp modelId="{881FC74B-9D39-4B21-95A8-0F7C9A024C03}">
      <dsp:nvSpPr>
        <dsp:cNvPr id="0" name=""/>
        <dsp:cNvSpPr/>
      </dsp:nvSpPr>
      <dsp:spPr>
        <a:xfrm>
          <a:off x="1968287" y="2392539"/>
          <a:ext cx="780732" cy="780732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6D3B2-17AC-440D-8A0F-8108BBB980E2}">
      <dsp:nvSpPr>
        <dsp:cNvPr id="0" name=""/>
        <dsp:cNvSpPr/>
      </dsp:nvSpPr>
      <dsp:spPr>
        <a:xfrm>
          <a:off x="1491173" y="3434351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>
              <a:latin typeface="Bahnschrift SemiCondensed" panose="020B0502040204020203" pitchFamily="34" charset="0"/>
            </a:rPr>
            <a:t>Składa się z dwóch części: hydrofobowej i hydrofilowej.</a:t>
          </a:r>
          <a:endParaRPr lang="en-US" sz="1500" kern="1200" dirty="0">
            <a:latin typeface="Bahnschrift SemiCondensed" panose="020B0502040204020203" pitchFamily="34" charset="0"/>
          </a:endParaRPr>
        </a:p>
      </dsp:txBody>
      <dsp:txXfrm>
        <a:off x="1491173" y="3434351"/>
        <a:ext cx="1734960" cy="693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F1741-BB80-4F07-9B7E-3B29570EC47E}">
      <dsp:nvSpPr>
        <dsp:cNvPr id="0" name=""/>
        <dsp:cNvSpPr/>
      </dsp:nvSpPr>
      <dsp:spPr>
        <a:xfrm>
          <a:off x="3968999" y="896818"/>
          <a:ext cx="861495" cy="409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398"/>
              </a:lnTo>
              <a:lnTo>
                <a:pt x="861495" y="279398"/>
              </a:lnTo>
              <a:lnTo>
                <a:pt x="861495" y="40999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CFE2F-7BC6-4A60-B449-1D39B3FD59C8}">
      <dsp:nvSpPr>
        <dsp:cNvPr id="0" name=""/>
        <dsp:cNvSpPr/>
      </dsp:nvSpPr>
      <dsp:spPr>
        <a:xfrm>
          <a:off x="3107503" y="2201984"/>
          <a:ext cx="861495" cy="409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398"/>
              </a:lnTo>
              <a:lnTo>
                <a:pt x="861495" y="279398"/>
              </a:lnTo>
              <a:lnTo>
                <a:pt x="861495" y="40999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D2E13-F367-47DD-AED6-B95B2A34AC67}">
      <dsp:nvSpPr>
        <dsp:cNvPr id="0" name=""/>
        <dsp:cNvSpPr/>
      </dsp:nvSpPr>
      <dsp:spPr>
        <a:xfrm>
          <a:off x="2246007" y="2201984"/>
          <a:ext cx="861495" cy="409993"/>
        </a:xfrm>
        <a:custGeom>
          <a:avLst/>
          <a:gdLst/>
          <a:ahLst/>
          <a:cxnLst/>
          <a:rect l="0" t="0" r="0" b="0"/>
          <a:pathLst>
            <a:path>
              <a:moveTo>
                <a:pt x="861495" y="0"/>
              </a:moveTo>
              <a:lnTo>
                <a:pt x="861495" y="279398"/>
              </a:lnTo>
              <a:lnTo>
                <a:pt x="0" y="279398"/>
              </a:lnTo>
              <a:lnTo>
                <a:pt x="0" y="40999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836F8-40FA-47C9-B5B3-CA52AF1251EE}">
      <dsp:nvSpPr>
        <dsp:cNvPr id="0" name=""/>
        <dsp:cNvSpPr/>
      </dsp:nvSpPr>
      <dsp:spPr>
        <a:xfrm>
          <a:off x="3107503" y="896818"/>
          <a:ext cx="861495" cy="409993"/>
        </a:xfrm>
        <a:custGeom>
          <a:avLst/>
          <a:gdLst/>
          <a:ahLst/>
          <a:cxnLst/>
          <a:rect l="0" t="0" r="0" b="0"/>
          <a:pathLst>
            <a:path>
              <a:moveTo>
                <a:pt x="861495" y="0"/>
              </a:moveTo>
              <a:lnTo>
                <a:pt x="861495" y="279398"/>
              </a:lnTo>
              <a:lnTo>
                <a:pt x="0" y="279398"/>
              </a:lnTo>
              <a:lnTo>
                <a:pt x="0" y="40999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3B64C-24BB-435F-9067-69975E0B5521}">
      <dsp:nvSpPr>
        <dsp:cNvPr id="0" name=""/>
        <dsp:cNvSpPr/>
      </dsp:nvSpPr>
      <dsp:spPr>
        <a:xfrm>
          <a:off x="3264138" y="1645"/>
          <a:ext cx="1409720" cy="8951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D3700-62A8-4B3A-B2A7-90C20AC3DD9C}">
      <dsp:nvSpPr>
        <dsp:cNvPr id="0" name=""/>
        <dsp:cNvSpPr/>
      </dsp:nvSpPr>
      <dsp:spPr>
        <a:xfrm>
          <a:off x="3420774" y="150449"/>
          <a:ext cx="1409720" cy="895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>
              <a:latin typeface="Bahnschrift SemiCondensed" panose="020B0502040204020203" pitchFamily="34" charset="0"/>
            </a:rPr>
            <a:t> SPC</a:t>
          </a:r>
        </a:p>
      </dsp:txBody>
      <dsp:txXfrm>
        <a:off x="3446993" y="176668"/>
        <a:ext cx="1357282" cy="842734"/>
      </dsp:txXfrm>
    </dsp:sp>
    <dsp:sp modelId="{98C91DAB-74A2-4F58-B31B-28A4387FFC18}">
      <dsp:nvSpPr>
        <dsp:cNvPr id="0" name=""/>
        <dsp:cNvSpPr/>
      </dsp:nvSpPr>
      <dsp:spPr>
        <a:xfrm>
          <a:off x="2402643" y="1306811"/>
          <a:ext cx="1409720" cy="895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53734-C814-4071-B650-DC4350DDCB17}">
      <dsp:nvSpPr>
        <dsp:cNvPr id="0" name=""/>
        <dsp:cNvSpPr/>
      </dsp:nvSpPr>
      <dsp:spPr>
        <a:xfrm>
          <a:off x="2559278" y="1455615"/>
          <a:ext cx="1409720" cy="895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>
              <a:latin typeface="Bahnschrift SemiCondensed" panose="020B0502040204020203" pitchFamily="34" charset="0"/>
            </a:rPr>
            <a:t>Jonowe</a:t>
          </a:r>
        </a:p>
      </dsp:txBody>
      <dsp:txXfrm>
        <a:off x="2585497" y="1481834"/>
        <a:ext cx="1357282" cy="842734"/>
      </dsp:txXfrm>
    </dsp:sp>
    <dsp:sp modelId="{EC05DA74-5876-46E6-9307-6359BB1B8EAA}">
      <dsp:nvSpPr>
        <dsp:cNvPr id="0" name=""/>
        <dsp:cNvSpPr/>
      </dsp:nvSpPr>
      <dsp:spPr>
        <a:xfrm>
          <a:off x="1541147" y="2611977"/>
          <a:ext cx="1409720" cy="895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F2400-C5CF-401E-B3BE-8174043D0A28}">
      <dsp:nvSpPr>
        <dsp:cNvPr id="0" name=""/>
        <dsp:cNvSpPr/>
      </dsp:nvSpPr>
      <dsp:spPr>
        <a:xfrm>
          <a:off x="1697783" y="2760781"/>
          <a:ext cx="1409720" cy="895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>
              <a:latin typeface="Bahnschrift SemiCondensed" panose="020B0502040204020203" pitchFamily="34" charset="0"/>
            </a:rPr>
            <a:t>Anionowe</a:t>
          </a:r>
        </a:p>
      </dsp:txBody>
      <dsp:txXfrm>
        <a:off x="1724002" y="2787000"/>
        <a:ext cx="1357282" cy="842734"/>
      </dsp:txXfrm>
    </dsp:sp>
    <dsp:sp modelId="{3AF22ACC-1524-4E24-9FB1-E0A7C0F44280}">
      <dsp:nvSpPr>
        <dsp:cNvPr id="0" name=""/>
        <dsp:cNvSpPr/>
      </dsp:nvSpPr>
      <dsp:spPr>
        <a:xfrm>
          <a:off x="3264138" y="2611977"/>
          <a:ext cx="1409720" cy="895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087D-0BAE-4A15-BE1A-2D4AF9F15867}">
      <dsp:nvSpPr>
        <dsp:cNvPr id="0" name=""/>
        <dsp:cNvSpPr/>
      </dsp:nvSpPr>
      <dsp:spPr>
        <a:xfrm>
          <a:off x="3420774" y="2760781"/>
          <a:ext cx="1409720" cy="895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>
              <a:latin typeface="Bahnschrift SemiCondensed" panose="020B0502040204020203" pitchFamily="34" charset="0"/>
            </a:rPr>
            <a:t>Kationowe</a:t>
          </a:r>
        </a:p>
      </dsp:txBody>
      <dsp:txXfrm>
        <a:off x="3446993" y="2787000"/>
        <a:ext cx="1357282" cy="842734"/>
      </dsp:txXfrm>
    </dsp:sp>
    <dsp:sp modelId="{6BA8B7F4-F0CA-4536-BEB4-EDF1D72B29CD}">
      <dsp:nvSpPr>
        <dsp:cNvPr id="0" name=""/>
        <dsp:cNvSpPr/>
      </dsp:nvSpPr>
      <dsp:spPr>
        <a:xfrm>
          <a:off x="4125634" y="1306811"/>
          <a:ext cx="1409720" cy="895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5CF8-95F2-469C-9FEA-E4B794DC713B}">
      <dsp:nvSpPr>
        <dsp:cNvPr id="0" name=""/>
        <dsp:cNvSpPr/>
      </dsp:nvSpPr>
      <dsp:spPr>
        <a:xfrm>
          <a:off x="4282270" y="1455615"/>
          <a:ext cx="1409720" cy="895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>
              <a:latin typeface="Bahnschrift SemiCondensed" panose="020B0502040204020203" pitchFamily="34" charset="0"/>
            </a:rPr>
            <a:t>Niejonowe</a:t>
          </a:r>
        </a:p>
      </dsp:txBody>
      <dsp:txXfrm>
        <a:off x="4308489" y="1481834"/>
        <a:ext cx="1357282" cy="842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7E0FC-6BC4-4069-B31D-5B134681B443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86041-5DB4-4F57-A489-84C14B46A5B7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5D513-924A-4EED-B68C-8DFB5A145A83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l-PL" sz="4400" kern="1200" dirty="0">
              <a:latin typeface="Bahnschrift SemiCondensed" panose="020B0502040204020203" pitchFamily="34" charset="0"/>
            </a:rPr>
            <a:t>Fizyczne</a:t>
          </a:r>
          <a:endParaRPr lang="en-US" sz="4400" kern="1200" dirty="0">
            <a:latin typeface="Bahnschrift SemiCondensed" panose="020B0502040204020203" pitchFamily="34" charset="0"/>
          </a:endParaRPr>
        </a:p>
      </dsp:txBody>
      <dsp:txXfrm>
        <a:off x="1548914" y="3176402"/>
        <a:ext cx="3600000" cy="720000"/>
      </dsp:txXfrm>
    </dsp:sp>
    <dsp:sp modelId="{70D4C65C-50A9-47D0-BB82-135316DA9583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6E38-2F16-4F32-A6E5-FCFBDE0F407E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DDEFC-A90D-4A30-A840-C203DB4369C0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l-PL" sz="4400" kern="1200" dirty="0">
              <a:latin typeface="Bahnschrift SemiCondensed" panose="020B0502040204020203" pitchFamily="34" charset="0"/>
            </a:rPr>
            <a:t>chemiczne</a:t>
          </a:r>
          <a:endParaRPr lang="en-US" sz="4400" kern="1200" dirty="0">
            <a:latin typeface="Bahnschrift SemiCondensed" panose="020B0502040204020203" pitchFamily="34" charset="0"/>
          </a:endParaRP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6862-2613-43C3-804A-B683964C86CE}" type="datetimeFigureOut">
              <a:t>25.02.2024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9B3E-F53D-4776-94F2-D0DF193446A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60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15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/>
              <a:t>Tworzenie się menisków - zakrzywienie powierzchni swobodnej cieczy w pobliżu rozdzielenia od siebie powierzchni swobodnej cieczy i ciała stałego lub innej niemieszającej się cieczy.</a:t>
            </a:r>
            <a:endParaRPr lang="pl-PL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/>
              <a:t>Pływanie owadów po wodzie - Nartnik wodny chodzący po wodzie. Owad ten może pływać po wodzie, ponieważ jego nogi są pokryte włoskami, które zmniejszają napięcie powierzchniowe wody.</a:t>
            </a:r>
            <a:endParaRPr lang="pl-PL" dirty="0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pl-PL" dirty="0"/>
              <a:t>Kształt kropli wody</a:t>
            </a:r>
            <a:endParaRPr lang="pl-PL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l-PL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202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Zmniejszanie napięcia powierzchniowego cieczy ułatwia usuwanie tłuszczu i brudu z naczyń oraz ułatwia wnikanie wody w tkaniny.</a:t>
            </a:r>
          </a:p>
          <a:p>
            <a:r>
              <a:rPr lang="pl-PL" dirty="0"/>
              <a:t>Część hydrofobowa, to ta która "nie lubi" wody, a hydrofilowa to ta która "lubi wodę". </a:t>
            </a:r>
            <a:r>
              <a:rPr lang="pl-PL" b="1" dirty="0"/>
              <a:t>hydrofilowa jest zaznaczona w </a:t>
            </a:r>
            <a:r>
              <a:rPr lang="pl-PL" b="1" i="1" dirty="0"/>
              <a:t>niebieskim kółku.</a:t>
            </a:r>
            <a:endParaRPr lang="pl-PL" b="1" dirty="0">
              <a:cs typeface="Calibri"/>
            </a:endParaRPr>
          </a:p>
          <a:p>
            <a:r>
              <a:rPr lang="pl-PL" dirty="0">
                <a:cs typeface="Calibri"/>
              </a:rPr>
              <a:t>Na zdjęciu przedstawiony jest model stearynianu sodu, (lub </a:t>
            </a:r>
            <a:r>
              <a:rPr lang="pl-PL" dirty="0" err="1"/>
              <a:t>oktadekanian</a:t>
            </a:r>
            <a:r>
              <a:rPr lang="pl-PL" dirty="0"/>
              <a:t> sodu, </a:t>
            </a:r>
            <a:r>
              <a:rPr lang="pl-PL" b="1" dirty="0"/>
              <a:t>główny</a:t>
            </a:r>
            <a:r>
              <a:rPr lang="pl-PL" b="1" dirty="0">
                <a:cs typeface="Calibri"/>
              </a:rPr>
              <a:t> składnik mydeł, wygląda jak biały proszek</a:t>
            </a:r>
            <a:r>
              <a:rPr lang="pl-PL" dirty="0">
                <a:cs typeface="Calibri"/>
              </a:rPr>
              <a:t>), poza środkiem powierzchniowo czynnym stosowany jest np. do wyrobu dezodorantów.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4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dirty="0"/>
              <a:t>Na zdjęciu cząsteczka substancji powierzchniowo czynnej z hydrofilową (niebieską) i hydrofobową (złotą) częścią.</a:t>
            </a:r>
            <a:endParaRPr lang="pl-PL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dirty="0">
                <a:cs typeface="Calibri"/>
              </a:rPr>
              <a:t>Micela: skupiska jonów mydła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14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>
                <a:cs typeface="Calibri"/>
              </a:rPr>
              <a:t>Mieszamy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substancje</a:t>
            </a:r>
            <a:r>
              <a:rPr lang="en-US" dirty="0">
                <a:cs typeface="Calibri"/>
              </a:rPr>
              <a:t> SPC z </a:t>
            </a:r>
            <a:r>
              <a:rPr lang="en-US" dirty="0" err="1">
                <a:cs typeface="Calibri"/>
              </a:rPr>
              <a:t>wodą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 err="1">
                <a:cs typeface="Calibri"/>
              </a:rPr>
              <a:t>Pojawia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micela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czyli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skupisko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jonów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mydła</a:t>
            </a:r>
            <a:r>
              <a:rPr lang="en-US" dirty="0">
                <a:cs typeface="Calibri"/>
              </a:rPr>
              <a:t>, w </a:t>
            </a:r>
            <a:r>
              <a:rPr lang="en-US" dirty="0" err="1">
                <a:cs typeface="Calibri"/>
              </a:rPr>
              <a:t>której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wnętrzu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zamknięty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pęcherzyk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powietrza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 err="1">
                <a:cs typeface="Calibri"/>
              </a:rPr>
              <a:t>Micela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unosi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powierzchnię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wody</a:t>
            </a:r>
            <a:r>
              <a:rPr lang="en-US" dirty="0">
                <a:cs typeface="Calibri"/>
              </a:rPr>
              <a:t>, co </a:t>
            </a:r>
            <a:r>
              <a:rPr lang="en-US" dirty="0" err="1">
                <a:cs typeface="Calibri"/>
              </a:rPr>
              <a:t>tworzy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pianę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Micela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może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unieść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nad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wodę</a:t>
            </a:r>
            <a:r>
              <a:rPr lang="en-US" dirty="0">
                <a:cs typeface="Calibri"/>
              </a:rPr>
              <a:t>, co </a:t>
            </a:r>
            <a:r>
              <a:rPr lang="en-US" err="1">
                <a:cs typeface="Calibri"/>
              </a:rPr>
              <a:t>tworzy</a:t>
            </a:r>
            <a:r>
              <a:rPr lang="en-US" dirty="0">
                <a:cs typeface="Calibri"/>
              </a:rPr>
              <a:t> "</a:t>
            </a:r>
            <a:r>
              <a:rPr lang="en-US" err="1">
                <a:cs typeface="Calibri"/>
              </a:rPr>
              <a:t>bańkę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mydlaną</a:t>
            </a:r>
            <a:r>
              <a:rPr lang="en-US" dirty="0">
                <a:cs typeface="Calibri"/>
              </a:rPr>
              <a:t>"</a:t>
            </a:r>
          </a:p>
          <a:p>
            <a:r>
              <a:rPr lang="pl-PL" i="1" dirty="0"/>
              <a:t>Micela: skupiska jonów mydła</a:t>
            </a:r>
            <a:endParaRPr lang="en-US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67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cs typeface="Calibri"/>
              </a:rPr>
              <a:t>Dzielimy na jonowe (dzielimy je na anionowe i kationowe) i niejonowe</a:t>
            </a:r>
          </a:p>
          <a:p>
            <a:r>
              <a:rPr lang="pl-PL" dirty="0">
                <a:cs typeface="Calibri"/>
              </a:rPr>
              <a:t>Niejonowe – np. </a:t>
            </a:r>
            <a:r>
              <a:rPr lang="pl-PL" dirty="0" err="1">
                <a:cs typeface="Calibri"/>
              </a:rPr>
              <a:t>monostearynian</a:t>
            </a:r>
            <a:r>
              <a:rPr lang="pl-PL" dirty="0">
                <a:cs typeface="Calibri"/>
              </a:rPr>
              <a:t> glicerolu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dirty="0">
                <a:cs typeface="Calibri"/>
              </a:rPr>
              <a:t>Anionowe – </a:t>
            </a:r>
            <a:r>
              <a:rPr lang="pl-PL" dirty="0"/>
              <a:t>mydła, np. anion </a:t>
            </a:r>
            <a:r>
              <a:rPr lang="pl-PL" err="1"/>
              <a:t>palmitynianowy</a:t>
            </a:r>
            <a:r>
              <a:rPr lang="pl-PL" dirty="0"/>
              <a:t>, </a:t>
            </a:r>
            <a:r>
              <a:rPr lang="pl-PL"/>
              <a:t>mydło sodowe, potasowe.</a:t>
            </a:r>
            <a:endParaRPr lang="pl-PL">
              <a:cs typeface="Calibri" panose="020F0502020204030204"/>
            </a:endParaRPr>
          </a:p>
          <a:p>
            <a:r>
              <a:rPr lang="pl-PL" dirty="0">
                <a:cs typeface="Calibri"/>
              </a:rPr>
              <a:t>Kationowe - </a:t>
            </a:r>
            <a:r>
              <a:rPr lang="pl-PL" dirty="0"/>
              <a:t>chlorki </a:t>
            </a:r>
            <a:r>
              <a:rPr lang="pl-PL" dirty="0" err="1"/>
              <a:t>benzalkoniowe</a:t>
            </a:r>
            <a:r>
              <a:rPr lang="pl-PL" dirty="0"/>
              <a:t> (działają odkażająco), np. bromek </a:t>
            </a:r>
            <a:r>
              <a:rPr lang="pl-PL" dirty="0" err="1"/>
              <a:t>cetylotrójmetyloamoniowy</a:t>
            </a:r>
            <a:r>
              <a:rPr lang="pl-PL" dirty="0"/>
              <a:t> (działa bakteriobójczo)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09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pl-PL">
                <a:cs typeface="Calibri"/>
              </a:rPr>
              <a:t>Fizyczne: osadzenie się tłuszczu i związków chemicznych znajdujących się w wodzie i powietrzu</a:t>
            </a:r>
          </a:p>
          <a:p>
            <a:pPr marL="285750" indent="-285750">
              <a:buFont typeface="Calibri"/>
              <a:buChar char="-"/>
            </a:pPr>
            <a:r>
              <a:rPr lang="pl-PL" dirty="0">
                <a:cs typeface="Calibri"/>
              </a:rPr>
              <a:t>Chemiczne: reakcja chemiczna powierzchni metalu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22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Chlorowodór (HCl), wodorotlenek sodu (NaOH), soda oczyszczona (NaHCO3)</a:t>
            </a:r>
          </a:p>
          <a:p>
            <a:r>
              <a:rPr lang="pl-PL" b="1" dirty="0">
                <a:cs typeface="Calibri"/>
              </a:rPr>
              <a:t>Przykłady zanieczyszczeń chemicznych:</a:t>
            </a:r>
          </a:p>
          <a:p>
            <a:pPr marL="171450" indent="-171450">
              <a:buFont typeface="Calibri"/>
              <a:buChar char="-"/>
            </a:pPr>
            <a:r>
              <a:rPr lang="pl-PL" dirty="0">
                <a:cs typeface="Calibri"/>
              </a:rPr>
              <a:t>rdza: usuwana 10% roztworem HCl lub NaOH -&gt; płukanie przedmiotu wodą i roztworem sody oczyszczonej </a:t>
            </a:r>
          </a:p>
          <a:p>
            <a:pPr marL="171450" indent="-171450">
              <a:buFont typeface="Calibri"/>
              <a:buChar char="-"/>
            </a:pPr>
            <a:r>
              <a:rPr lang="pl-PL">
                <a:cs typeface="Calibri"/>
              </a:rPr>
              <a:t>czarny nalot na srebrze: gorąca woda z dodatkiem octu i sody oczyszczonej</a:t>
            </a:r>
          </a:p>
          <a:p>
            <a:pPr marL="171450" indent="-171450">
              <a:buFont typeface="Calibri"/>
              <a:buChar char="-"/>
            </a:pPr>
            <a:r>
              <a:rPr lang="pl-PL" dirty="0">
                <a:cs typeface="Calibri"/>
              </a:rPr>
              <a:t>patyna na miedzi: mycie amoniakiem lub solą kuchenną + octem w ciepłej wodzie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9B3E-F53D-4776-94F2-D0DF193446A7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7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25.02.2024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4B6BDD-F234-C4CF-FBE9-922C739B8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3" r="-2" b="7999"/>
          <a:stretch/>
        </p:blipFill>
        <p:spPr>
          <a:xfrm>
            <a:off x="20" y="-11713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870DEF6-46A2-D4F8-8BE6-91165D93E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pl-PL" sz="3600" b="1" dirty="0">
                <a:latin typeface="Bahnschrift SemiCondensed" panose="020B0502040204020203" pitchFamily="34" charset="0"/>
                <a:cs typeface="Calibri Light"/>
              </a:rPr>
              <a:t>Mechanizm mycia i prania</a:t>
            </a:r>
            <a:endParaRPr lang="pl-PL" sz="36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l-PL" sz="1800" dirty="0">
                <a:latin typeface="Bahnschrift SemiCondensed" panose="020B0502040204020203" pitchFamily="34" charset="0"/>
                <a:ea typeface="+mn-lt"/>
                <a:cs typeface="+mn-lt"/>
              </a:rPr>
              <a:t>Rafał </a:t>
            </a:r>
            <a:r>
              <a:rPr lang="pl-PL" sz="1800" dirty="0" err="1">
                <a:latin typeface="Bahnschrift SemiCondensed" panose="020B0502040204020203" pitchFamily="34" charset="0"/>
                <a:ea typeface="+mn-lt"/>
                <a:cs typeface="+mn-lt"/>
              </a:rPr>
              <a:t>Tumasz</a:t>
            </a:r>
            <a:r>
              <a:rPr lang="pl-PL" sz="1800" dirty="0">
                <a:latin typeface="Bahnschrift SemiCondensed" panose="020B0502040204020203" pitchFamily="34" charset="0"/>
                <a:ea typeface="+mn-lt"/>
                <a:cs typeface="+mn-lt"/>
              </a:rPr>
              <a:t>, Bartosz Grzyb, Maciej </a:t>
            </a:r>
            <a:r>
              <a:rPr lang="pl-PL" sz="1800" dirty="0" err="1">
                <a:latin typeface="Bahnschrift SemiCondensed" panose="020B0502040204020203" pitchFamily="34" charset="0"/>
                <a:ea typeface="+mn-lt"/>
                <a:cs typeface="+mn-lt"/>
              </a:rPr>
              <a:t>Musielik</a:t>
            </a:r>
            <a:r>
              <a:rPr lang="pl-PL" sz="1800" dirty="0">
                <a:latin typeface="Bahnschrift SemiCondensed" panose="020B0502040204020203" pitchFamily="34" charset="0"/>
                <a:ea typeface="+mn-lt"/>
                <a:cs typeface="+mn-lt"/>
              </a:rPr>
              <a:t>, Piotr Niemiec 3k</a:t>
            </a:r>
            <a:endParaRPr lang="pl-PL" dirty="0">
              <a:latin typeface="Bahnschrift SemiCondensed" panose="020B0502040204020203" pitchFamily="34" charset="0"/>
              <a:ea typeface="+mn-lt"/>
              <a:cs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22632D6-DED9-FDEC-FD9F-09FF0A454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27B8EB5-6D3A-E479-C6E2-A670B273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Dziękujemy za uwagę </a:t>
            </a:r>
            <a:endParaRPr lang="pl-PL" sz="4000"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F6F3A1E-7734-1D03-872D-BD7290C0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Bahnschrift SemiCondensed" panose="020B0502040204020203" pitchFamily="34" charset="0"/>
              </a:rPr>
              <a:t>Autorzy:</a:t>
            </a:r>
            <a:endParaRPr lang="pl-PL" dirty="0">
              <a:latin typeface="Bahnschrift SemiCondensed" panose="020B0502040204020203" pitchFamily="34" charset="0"/>
            </a:endParaRPr>
          </a:p>
          <a:p>
            <a:pPr marL="342900" indent="-342900"/>
            <a:r>
              <a:rPr lang="pl-PL" sz="2000" dirty="0">
                <a:latin typeface="Bahnschrift SemiCondensed" panose="020B0502040204020203" pitchFamily="34" charset="0"/>
              </a:rPr>
              <a:t>Rafał </a:t>
            </a:r>
            <a:r>
              <a:rPr lang="pl-PL" sz="2000" dirty="0" err="1">
                <a:latin typeface="Bahnschrift SemiCondensed" panose="020B0502040204020203" pitchFamily="34" charset="0"/>
              </a:rPr>
              <a:t>Tumasz</a:t>
            </a:r>
            <a:endParaRPr lang="pl-PL" sz="2000" dirty="0">
              <a:latin typeface="Bahnschrift SemiCondensed" panose="020B0502040204020203" pitchFamily="34" charset="0"/>
            </a:endParaRPr>
          </a:p>
          <a:p>
            <a:pPr marL="342900" indent="-342900"/>
            <a:r>
              <a:rPr lang="pl-PL" sz="2000" dirty="0">
                <a:latin typeface="Bahnschrift SemiCondensed" panose="020B0502040204020203" pitchFamily="34" charset="0"/>
              </a:rPr>
              <a:t>Bartosz Grzyb</a:t>
            </a:r>
          </a:p>
          <a:p>
            <a:pPr marL="342900" indent="-342900"/>
            <a:r>
              <a:rPr lang="pl-PL" sz="2000" dirty="0">
                <a:latin typeface="Bahnschrift SemiCondensed" panose="020B0502040204020203" pitchFamily="34" charset="0"/>
                <a:ea typeface="+mn-lt"/>
                <a:cs typeface="+mn-lt"/>
              </a:rPr>
              <a:t>Maciej </a:t>
            </a:r>
            <a:r>
              <a:rPr lang="pl-PL" sz="2000" dirty="0" err="1">
                <a:latin typeface="Bahnschrift SemiCondensed" panose="020B0502040204020203" pitchFamily="34" charset="0"/>
                <a:ea typeface="+mn-lt"/>
                <a:cs typeface="+mn-lt"/>
              </a:rPr>
              <a:t>Musielik</a:t>
            </a:r>
            <a:endParaRPr lang="pl-PL" sz="2000" dirty="0" err="1">
              <a:latin typeface="Bahnschrift SemiCondensed" panose="020B0502040204020203" pitchFamily="34" charset="0"/>
            </a:endParaRPr>
          </a:p>
          <a:p>
            <a:pPr marL="342900" indent="-342900"/>
            <a:r>
              <a:rPr lang="pl-PL" sz="2000" dirty="0">
                <a:latin typeface="Bahnschrift SemiCondensed" panose="020B0502040204020203" pitchFamily="34" charset="0"/>
              </a:rPr>
              <a:t>Piotr Niemiec</a:t>
            </a:r>
          </a:p>
          <a:p>
            <a:pPr marL="342900" indent="-342900"/>
            <a:endParaRPr lang="pl-PL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77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0468546-C37F-0050-8A0F-F155C092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Napięcie powierzchniowe cieczy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xmlns="" id="{817351A7-DBA8-57CB-B4E6-B86EEC4B2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0383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03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3B47FC9C-2ED3-4100-A4EF-E8CDFEE106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Obraz 23" descr="Obraz zawierający tekst, w pomieszczeniu, wskaźnik&#10;&#10;Opis wygenerowany automatycznie">
            <a:extLst>
              <a:ext uri="{FF2B5EF4-FFF2-40B4-BE49-F238E27FC236}">
                <a16:creationId xmlns:a16="http://schemas.microsoft.com/office/drawing/2014/main" xmlns="" id="{F992539E-1580-81F5-215A-F947F28D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795338"/>
            <a:ext cx="2940050" cy="4149725"/>
          </a:xfrm>
          <a:prstGeom prst="rect">
            <a:avLst/>
          </a:prstGeom>
        </p:spPr>
      </p:pic>
      <p:pic>
        <p:nvPicPr>
          <p:cNvPr id="4" name="Obraz 3" descr="Water Striders">
            <a:extLst>
              <a:ext uri="{FF2B5EF4-FFF2-40B4-BE49-F238E27FC236}">
                <a16:creationId xmlns:a16="http://schemas.microsoft.com/office/drawing/2014/main" xmlns="" id="{BB12642D-2043-EC6F-A50A-4784287A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188" y="795338"/>
            <a:ext cx="7889875" cy="414972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0468546-C37F-0050-8A0F-F155C092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Zastosowanie</a:t>
            </a:r>
            <a:r>
              <a:rPr lang="en-US" sz="3600" b="1" kern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napięcia</a:t>
            </a:r>
            <a:r>
              <a:rPr lang="en-US" sz="3600" b="1" kern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powierzchniowego</a:t>
            </a:r>
            <a:r>
              <a:rPr lang="en-US" sz="3600" b="1" kern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cieczy</a:t>
            </a:r>
            <a:endParaRPr lang="en-US" sz="3600" kern="1200" dirty="0" err="1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93B3649-E7B7-7079-5B40-2A5EDA5F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Bahnschrift SemiCondensed" panose="020B0502040204020203" pitchFamily="34" charset="0"/>
              </a:rPr>
              <a:t>Substancje czynne </a:t>
            </a:r>
            <a:r>
              <a:rPr lang="pl-PL" b="1" dirty="0">
                <a:latin typeface="Bahnschrift SemiCondensed" panose="020B0502040204020203" pitchFamily="34" charset="0"/>
                <a:ea typeface="+mj-lt"/>
                <a:cs typeface="+mj-lt"/>
              </a:rPr>
              <a:t>powierzchniowo </a:t>
            </a:r>
            <a:r>
              <a:rPr lang="pl-PL" b="1" dirty="0">
                <a:latin typeface="Bahnschrift SemiCondensed" panose="020B0502040204020203" pitchFamily="34" charset="0"/>
              </a:rPr>
              <a:t>(SCP)</a:t>
            </a:r>
          </a:p>
        </p:txBody>
      </p:sp>
      <p:graphicFrame>
        <p:nvGraphicFramePr>
          <p:cNvPr id="11" name="Symbol zastępczy zawartości 5">
            <a:extLst>
              <a:ext uri="{FF2B5EF4-FFF2-40B4-BE49-F238E27FC236}">
                <a16:creationId xmlns:a16="http://schemas.microsoft.com/office/drawing/2014/main" xmlns="" id="{B01F4C86-A915-16F0-2D34-634C6F6D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314425"/>
              </p:ext>
            </p:extLst>
          </p:nvPr>
        </p:nvGraphicFramePr>
        <p:xfrm>
          <a:off x="838200" y="1825625"/>
          <a:ext cx="471730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Obraz 7" descr="https://upload.wikimedia.org/wikipedia/commons/thumb/3/37/Stearic_Acid_Sodium_Salt_Structural_Formula_V.2.svg/1024px-Stearic_Acid_Sodium_Salt_Structural_Formula_V.2.svg.png">
            <a:extLst>
              <a:ext uri="{FF2B5EF4-FFF2-40B4-BE49-F238E27FC236}">
                <a16:creationId xmlns:a16="http://schemas.microsoft.com/office/drawing/2014/main" xmlns="" id="{4D9D9E28-7318-A058-BD50-D2BBDC0AE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486" y="2042658"/>
            <a:ext cx="5871029" cy="3516540"/>
          </a:xfrm>
          <a:prstGeom prst="rect">
            <a:avLst/>
          </a:prstGeom>
        </p:spPr>
      </p:pic>
      <p:sp>
        <p:nvSpPr>
          <p:cNvPr id="9" name="Owal 8">
            <a:extLst>
              <a:ext uri="{FF2B5EF4-FFF2-40B4-BE49-F238E27FC236}">
                <a16:creationId xmlns:a16="http://schemas.microsoft.com/office/drawing/2014/main" xmlns="" id="{C0CE059E-65D9-2067-809A-68F927BB71E5}"/>
              </a:ext>
            </a:extLst>
          </p:cNvPr>
          <p:cNvSpPr/>
          <p:nvPr/>
        </p:nvSpPr>
        <p:spPr>
          <a:xfrm>
            <a:off x="9432636" y="1870363"/>
            <a:ext cx="1812636" cy="1847272"/>
          </a:xfrm>
          <a:prstGeom prst="ellipse">
            <a:avLst/>
          </a:prstGeom>
          <a:solidFill>
            <a:srgbClr val="5BCE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38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DB3445C-4E7D-BED2-E0E4-40556341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Bahnschrift SemiCondensed" panose="020B0502040204020203" pitchFamily="34" charset="0"/>
              </a:rPr>
              <a:t>Rola SPC w mechanizmie mycia i prania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11BD7F0-AB7B-813E-9D4A-AADEA25D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5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Bahnschrift SemiCondensed" panose="020B0502040204020203" pitchFamily="34" charset="0"/>
              </a:rPr>
              <a:t>Część hydrofilowa przyciąga wodę, </a:t>
            </a:r>
            <a:br>
              <a:rPr lang="pl-PL" dirty="0">
                <a:latin typeface="Bahnschrift SemiCondensed" panose="020B0502040204020203" pitchFamily="34" charset="0"/>
              </a:rPr>
            </a:br>
            <a:r>
              <a:rPr lang="pl-PL" dirty="0">
                <a:latin typeface="Bahnschrift SemiCondensed" panose="020B0502040204020203" pitchFamily="34" charset="0"/>
              </a:rPr>
              <a:t>tworząc micelę z brudem w środku.</a:t>
            </a:r>
          </a:p>
          <a:p>
            <a:r>
              <a:rPr lang="pl-PL" dirty="0">
                <a:latin typeface="Bahnschrift SemiCondensed" panose="020B0502040204020203" pitchFamily="34" charset="0"/>
              </a:rPr>
              <a:t>Część hydrofobowa wnika w tłuszcz i brud, otaczając je.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BCF168B-64DE-19B9-4885-2C34C6AF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92" y="3615095"/>
            <a:ext cx="6348874" cy="24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7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26C63F6-CB75-464B-8B30-63C9D4C68D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D91ADBE-B450-D0C1-758D-C8672589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latin typeface="Bahnschrift SemiCondensed" panose="020B0502040204020203" pitchFamily="34" charset="0"/>
              </a:rPr>
              <a:t>Część</a:t>
            </a:r>
            <a:r>
              <a:rPr lang="en-US" sz="4000" b="1" kern="1200" dirty="0">
                <a:latin typeface="Bahnschrift SemiCondensed" panose="020B0502040204020203" pitchFamily="34" charset="0"/>
              </a:rPr>
              <a:t> </a:t>
            </a:r>
            <a:r>
              <a:rPr lang="en-US" sz="4000" b="1" kern="1200" dirty="0" err="1">
                <a:latin typeface="Bahnschrift SemiCondensed" panose="020B0502040204020203" pitchFamily="34" charset="0"/>
              </a:rPr>
              <a:t>hydrofilowa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Obraz 5" descr="Obraz zawierający Grafika, zrzut ekranu, projekt graficzny, clipart&#10;&#10;Opis wygenerowany automatycznie">
            <a:extLst>
              <a:ext uri="{FF2B5EF4-FFF2-40B4-BE49-F238E27FC236}">
                <a16:creationId xmlns:a16="http://schemas.microsoft.com/office/drawing/2014/main" xmlns="" id="{6DDA391D-8C03-D715-630F-CEA09E71F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7" r="-3" b="-3"/>
          <a:stretch/>
        </p:blipFill>
        <p:spPr>
          <a:xfrm>
            <a:off x="6188674" y="2202984"/>
            <a:ext cx="2834640" cy="4096512"/>
          </a:xfrm>
          <a:prstGeom prst="rect">
            <a:avLst/>
          </a:prstGeom>
        </p:spPr>
      </p:pic>
      <p:pic>
        <p:nvPicPr>
          <p:cNvPr id="5" name="Obraz 4" descr="Obraz zawierający design, zrzut ekranu, Grafika, projekt graficzny&#10;&#10;Opis wygenerowany automatycznie">
            <a:extLst>
              <a:ext uri="{FF2B5EF4-FFF2-40B4-BE49-F238E27FC236}">
                <a16:creationId xmlns:a16="http://schemas.microsoft.com/office/drawing/2014/main" xmlns="" id="{2EFEA9DA-BE23-B3AA-2E74-73F4660CE2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6" r="7658" b="-3"/>
          <a:stretch/>
        </p:blipFill>
        <p:spPr>
          <a:xfrm>
            <a:off x="3155043" y="2202984"/>
            <a:ext cx="2834640" cy="4096512"/>
          </a:xfrm>
          <a:prstGeom prst="rect">
            <a:avLst/>
          </a:prstGeom>
        </p:spPr>
      </p:pic>
      <p:pic>
        <p:nvPicPr>
          <p:cNvPr id="7" name="Obraz 6" descr="Obraz zawierający design, zrzut ekranu, Grafika, projekt graficzny&#10;&#10;Opis wygenerowany automatycznie">
            <a:extLst>
              <a:ext uri="{FF2B5EF4-FFF2-40B4-BE49-F238E27FC236}">
                <a16:creationId xmlns:a16="http://schemas.microsoft.com/office/drawing/2014/main" xmlns="" id="{E8B5D3B8-0E4D-1C7E-63A0-15FA7AE94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84" b="-3"/>
          <a:stretch/>
        </p:blipFill>
        <p:spPr>
          <a:xfrm>
            <a:off x="9229126" y="2202984"/>
            <a:ext cx="2834640" cy="4096512"/>
          </a:xfrm>
          <a:prstGeom prst="rect">
            <a:avLst/>
          </a:prstGeom>
        </p:spPr>
      </p:pic>
      <p:pic>
        <p:nvPicPr>
          <p:cNvPr id="4" name="Symbol zastępczy zawartości 3" descr="Obraz zawierający design&#10;&#10;Opis wygenerowany automatycznie">
            <a:extLst>
              <a:ext uri="{FF2B5EF4-FFF2-40B4-BE49-F238E27FC236}">
                <a16:creationId xmlns:a16="http://schemas.microsoft.com/office/drawing/2014/main" xmlns="" id="{A358EBD7-512F-ABD0-973A-40DCBD16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6193" r="5091" b="-3"/>
          <a:stretch/>
        </p:blipFill>
        <p:spPr>
          <a:xfrm>
            <a:off x="117639" y="2202984"/>
            <a:ext cx="2834640" cy="409651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BE9152E1-1A49-28FC-C5F7-5C44CF067AB6}"/>
              </a:ext>
            </a:extLst>
          </p:cNvPr>
          <p:cNvSpPr txBox="1"/>
          <p:nvPr/>
        </p:nvSpPr>
        <p:spPr>
          <a:xfrm>
            <a:off x="2744519" y="1371435"/>
            <a:ext cx="6709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>
                <a:latin typeface="Bahnschrift SemiCondensed" panose="020B0502040204020203" pitchFamily="34" charset="0"/>
              </a:rPr>
              <a:t>Proces powstawania piany i baniek mydlanych</a:t>
            </a:r>
            <a:endParaRPr lang="pl-PL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6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55BACF1-55A9-0AE0-38D9-5D0CF072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756"/>
            <a:ext cx="10515600" cy="1325563"/>
          </a:xfrm>
        </p:spPr>
        <p:txBody>
          <a:bodyPr/>
          <a:lstStyle/>
          <a:p>
            <a:r>
              <a:rPr lang="pl-PL" b="1" dirty="0">
                <a:latin typeface="Bahnschrift SemiCondensed" panose="020B0502040204020203" pitchFamily="34" charset="0"/>
              </a:rPr>
              <a:t>Rodzaje substancji powierzchniowo czynnych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B3701CE-0804-610E-7359-013FF4EAF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216651"/>
              </p:ext>
            </p:extLst>
          </p:nvPr>
        </p:nvGraphicFramePr>
        <p:xfrm>
          <a:off x="1770185" y="2104293"/>
          <a:ext cx="723313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348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69BF525-3F8E-FB2C-D201-CC6B396F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pl-PL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Rodzaje zanieczyszczeń metalowych</a:t>
            </a:r>
            <a:endParaRPr lang="pl-PL" dirty="0">
              <a:latin typeface="Bahnschrift SemiCondensed" panose="020B0502040204020203" pitchFamily="34" charset="0"/>
            </a:endParaRPr>
          </a:p>
        </p:txBody>
      </p:sp>
      <p:graphicFrame>
        <p:nvGraphicFramePr>
          <p:cNvPr id="199" name="Symbol zastępczy zawartości 196">
            <a:extLst>
              <a:ext uri="{FF2B5EF4-FFF2-40B4-BE49-F238E27FC236}">
                <a16:creationId xmlns:a16="http://schemas.microsoft.com/office/drawing/2014/main" xmlns="" id="{D0ED6327-D09E-9266-7877-F940D2F3E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3611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2863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xmlns="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DB002C5-CAA4-0FC0-CB4E-FA350A79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3100" b="1" dirty="0">
                <a:latin typeface="Bahnschrift SemiCondensed" panose="020B0502040204020203" pitchFamily="34" charset="0"/>
                <a:ea typeface="+mj-lt"/>
                <a:cs typeface="+mj-lt"/>
              </a:rPr>
              <a:t>Usuwanie zanieczyszczeń z powierzchni metalowych</a:t>
            </a:r>
            <a:endParaRPr lang="en-US" sz="3100" dirty="0">
              <a:latin typeface="Bahnschrift Semi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F4F5F68-0499-BC8D-D1DE-EF096FE1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49416"/>
            <a:ext cx="4646905" cy="3706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dirty="0">
                <a:latin typeface="Bahnschrift SemiCondensed" panose="020B0502040204020203" pitchFamily="34" charset="0"/>
              </a:rPr>
              <a:t>Fizyczne: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dirty="0">
                <a:latin typeface="Bahnschrift SemiCondensed" panose="020B0502040204020203" pitchFamily="34" charset="0"/>
              </a:rPr>
              <a:t>środki rozpuszczających składniki brudu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dirty="0">
                <a:latin typeface="Bahnschrift SemiCondensed" panose="020B0502040204020203" pitchFamily="34" charset="0"/>
              </a:rPr>
              <a:t>środki zawierające substancję ścierną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dirty="0">
                <a:latin typeface="Bahnschrift SemiCondensed" panose="020B0502040204020203" pitchFamily="34" charset="0"/>
              </a:rPr>
              <a:t>szczotki</a:t>
            </a:r>
          </a:p>
          <a:p>
            <a:r>
              <a:rPr lang="pl-PL" sz="2000" dirty="0">
                <a:latin typeface="Bahnschrift SemiCondensed" panose="020B0502040204020203" pitchFamily="34" charset="0"/>
              </a:rPr>
              <a:t>Chemiczne: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dirty="0">
                <a:latin typeface="Bahnschrift SemiCondensed" panose="020B0502040204020203" pitchFamily="34" charset="0"/>
              </a:rPr>
              <a:t>środki czyszczące, np. soda oczyszczona, ocet, chlorowodór, wodorotlenek sodu, </a:t>
            </a:r>
          </a:p>
        </p:txBody>
      </p:sp>
      <p:pic>
        <p:nvPicPr>
          <p:cNvPr id="5" name="Picture 4" descr="Naukowiec trzymający roztwór w szkle w laboratorium z tęczową nakładką">
            <a:extLst>
              <a:ext uri="{FF2B5EF4-FFF2-40B4-BE49-F238E27FC236}">
                <a16:creationId xmlns:a16="http://schemas.microsoft.com/office/drawing/2014/main" xmlns="" id="{506135BD-230C-61A6-B48C-190F0EE8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6" r="25310" b="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372</Words>
  <Application>Microsoft Office PowerPoint</Application>
  <PresentationFormat>Widescreen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Bahnschrift SemiCondensed</vt:lpstr>
      <vt:lpstr>Calibri</vt:lpstr>
      <vt:lpstr>Calibri Light</vt:lpstr>
      <vt:lpstr>Courier New</vt:lpstr>
      <vt:lpstr>Motyw pakietu Office</vt:lpstr>
      <vt:lpstr>Mechanizm mycia i prania</vt:lpstr>
      <vt:lpstr>Napięcie powierzchniowe cieczy</vt:lpstr>
      <vt:lpstr>Zastosowanie napięcia powierzchniowego cieczy</vt:lpstr>
      <vt:lpstr>Substancje czynne powierzchniowo (SCP)</vt:lpstr>
      <vt:lpstr>Rola SPC w mechanizmie mycia i prania</vt:lpstr>
      <vt:lpstr>Część hydrofilowa</vt:lpstr>
      <vt:lpstr>Rodzaje substancji powierzchniowo czynnych</vt:lpstr>
      <vt:lpstr>Rodzaje zanieczyszczeń metalowych</vt:lpstr>
      <vt:lpstr>Usuwanie zanieczyszczeń z powierzchni metalowych</vt:lpstr>
      <vt:lpstr>Dziękujemy za uwagę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Arch Linux--</cp:lastModifiedBy>
  <cp:revision>698</cp:revision>
  <dcterms:created xsi:type="dcterms:W3CDTF">2024-02-25T19:43:37Z</dcterms:created>
  <dcterms:modified xsi:type="dcterms:W3CDTF">2024-02-25T22:22:29Z</dcterms:modified>
</cp:coreProperties>
</file>